
<file path=[Content_Types].xml><?xml version="1.0" encoding="utf-8"?>
<Types xmlns="http://schemas.openxmlformats.org/package/2006/content-types">
  <Default Extension="jpeg" ContentType="image/jpeg"/>
  <Default Extension="JPG" ContentType="image/.jpg"/>
  <Default Extension="xlsx" ContentType="application/vnd.openxmlformats-officedocument.spreadsheetml.sheet"/>
  <Default Extension="png" ContentType="image/png"/>
  <Default Extension="wdp" ContentType="image/vnd.ms-photo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E3D6"/>
    <a:srgbClr val="F595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84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2" Type="http://schemas.openxmlformats.org/officeDocument/2006/relationships/tags" Target="tags/tag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Workbook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销售额</c:v>
                </c:pt>
              </c:strCache>
            </c:strRef>
          </c:tx>
          <c:spPr>
            <a:solidFill>
              <a:schemeClr val="bg1"/>
            </a:solidFill>
            <a:ln w="19050">
              <a:noFill/>
            </a:ln>
          </c:spPr>
          <c:explosion val="0"/>
          <c:dPt>
            <c:idx val="0"/>
            <c:bubble3D val="0"/>
            <c:spPr>
              <a:solidFill>
                <a:schemeClr val="bg1"/>
              </a:solidFill>
              <a:ln w="19050">
                <a:noFill/>
              </a:ln>
              <a:effectLst/>
            </c:spPr>
          </c:dPt>
          <c:dPt>
            <c:idx val="1"/>
            <c:bubble3D val="0"/>
            <c:spPr>
              <a:solidFill>
                <a:schemeClr val="bg1">
                  <a:alpha val="11000"/>
                </a:schemeClr>
              </a:solidFill>
              <a:ln w="19050">
                <a:noFill/>
              </a:ln>
              <a:effectLst/>
            </c:spPr>
          </c:dPt>
          <c:dLbls>
            <c:delete val="1"/>
          </c:dLbls>
          <c:cat>
            <c:strRef>
              <c:f>Sheet1!$A$2:$A$3</c:f>
              <c:strCache>
                <c:ptCount val="2"/>
                <c:pt idx="0">
                  <c:v>第一季度</c:v>
                </c:pt>
                <c:pt idx="1">
                  <c:v>第二季度</c:v>
                </c:pt>
              </c:strCache>
            </c:strRef>
          </c:cat>
          <c:val>
            <c:numRef>
              <c:f>Sheet1!$B$2:$B$3</c:f>
              <c:numCache>
                <c:formatCode>General</c:formatCode>
                <c:ptCount val="2"/>
                <c:pt idx="0">
                  <c:v>8.2</c:v>
                </c:pt>
                <c:pt idx="1">
                  <c:v>3.2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75"/>
      </c:doughnut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系列 1</c:v>
                </c:pt>
              </c:strCache>
            </c:strRef>
          </c:tx>
          <c:spPr>
            <a:solidFill>
              <a:srgbClr val="F1E3D6"/>
            </a:solidFill>
            <a:ln w="25291"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0"/>
            <c:invertIfNegative val="0"/>
            <c:bubble3D val="0"/>
          </c:dPt>
          <c:dPt>
            <c:idx val="1"/>
            <c:invertIfNegative val="0"/>
            <c:bubble3D val="0"/>
          </c:dPt>
          <c:dPt>
            <c:idx val="2"/>
            <c:invertIfNegative val="0"/>
            <c:bubble3D val="0"/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</c:dPt>
          <c:dPt>
            <c:idx val="5"/>
            <c:invertIfNegative val="0"/>
            <c:bubble3D val="0"/>
          </c:dPt>
          <c:dPt>
            <c:idx val="6"/>
            <c:invertIfNegative val="0"/>
            <c:bubble3D val="0"/>
          </c:dPt>
          <c:dPt>
            <c:idx val="7"/>
            <c:invertIfNegative val="0"/>
            <c:bubble3D val="0"/>
          </c:dPt>
          <c:dPt>
            <c:idx val="8"/>
            <c:invertIfNegative val="0"/>
            <c:bubble3D val="0"/>
          </c:dPt>
          <c:dLbls>
            <c:delete val="1"/>
          </c:dLbls>
          <c:cat>
            <c:strRef>
              <c:f>Sheet1!$A$2:$A$10</c:f>
              <c:strCache>
                <c:ptCount val="9"/>
                <c:pt idx="0">
                  <c:v>ONE</c:v>
                </c:pt>
                <c:pt idx="1">
                  <c:v>TWO </c:v>
                </c:pt>
                <c:pt idx="2">
                  <c:v>THREE</c:v>
                </c:pt>
                <c:pt idx="3">
                  <c:v>FOUR</c:v>
                </c:pt>
                <c:pt idx="4">
                  <c:v>FIVE</c:v>
                </c:pt>
                <c:pt idx="5">
                  <c:v>SIX</c:v>
                </c:pt>
                <c:pt idx="6">
                  <c:v>SEVEN</c:v>
                </c:pt>
                <c:pt idx="7">
                  <c:v>EIGHT</c:v>
                </c:pt>
                <c:pt idx="8">
                  <c:v>NINE</c:v>
                </c:pt>
              </c:strCache>
            </c:strRef>
          </c:cat>
          <c:val>
            <c:numRef>
              <c:f>Sheet1!$B$2:$B$10</c:f>
              <c:numCache>
                <c:formatCode>General</c:formatCode>
                <c:ptCount val="9"/>
                <c:pt idx="0">
                  <c:v>1.3</c:v>
                </c:pt>
                <c:pt idx="1">
                  <c:v>1.6</c:v>
                </c:pt>
                <c:pt idx="2">
                  <c:v>2</c:v>
                </c:pt>
                <c:pt idx="3">
                  <c:v>2.6</c:v>
                </c:pt>
                <c:pt idx="4">
                  <c:v>4.6</c:v>
                </c:pt>
                <c:pt idx="5">
                  <c:v>5.3</c:v>
                </c:pt>
                <c:pt idx="6">
                  <c:v>7.5</c:v>
                </c:pt>
                <c:pt idx="7">
                  <c:v>6.1</c:v>
                </c:pt>
                <c:pt idx="8">
                  <c:v>10.8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2"/>
        <c:overlap val="16"/>
        <c:axId val="376758408"/>
        <c:axId val="376758800"/>
      </c:barChart>
      <c:catAx>
        <c:axId val="3767584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ln w="6323" cap="flat" cmpd="sng" algn="ctr">
            <a:noFill/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zh-CN" sz="1790" b="0" i="0" u="none" strike="noStrike" kern="1200" baseline="0">
                <a:solidFill>
                  <a:schemeClr val="tx1">
                    <a:alpha val="50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376758800"/>
        <c:crosses val="autoZero"/>
        <c:auto val="1"/>
        <c:lblAlgn val="ctr"/>
        <c:lblOffset val="100"/>
        <c:noMultiLvlLbl val="0"/>
      </c:catAx>
      <c:valAx>
        <c:axId val="376758800"/>
        <c:scaling>
          <c:orientation val="minMax"/>
        </c:scaling>
        <c:delete val="0"/>
        <c:axPos val="l"/>
        <c:majorGridlines>
          <c:spPr>
            <a:ln w="6350" cap="flat" cmpd="sng" algn="ctr">
              <a:solidFill>
                <a:schemeClr val="bg1">
                  <a:alpha val="8000"/>
                </a:schemeClr>
              </a:solidFill>
              <a:prstDash val="solid"/>
              <a:round/>
            </a:ln>
          </c:spPr>
        </c:majorGridlines>
        <c:numFmt formatCode="General" sourceLinked="1"/>
        <c:majorTickMark val="out"/>
        <c:minorTickMark val="none"/>
        <c:tickLblPos val="nextTo"/>
        <c:spPr>
          <a:ln w="6323" cap="flat" cmpd="sng" algn="ctr">
            <a:noFill/>
            <a:prstDash val="solid"/>
            <a:round/>
          </a:ln>
        </c:spPr>
        <c:txPr>
          <a:bodyPr rot="-60000000" spcFirstLastPara="1" vertOverflow="ellipsis" vert="horz" wrap="square" anchor="ctr" anchorCtr="1"/>
          <a:lstStyle/>
          <a:p>
            <a:pPr>
              <a:defRPr lang="zh-CN" sz="1190" b="0" i="0" u="none" strike="noStrike" kern="1200" baseline="0">
                <a:noFill/>
                <a:latin typeface="+mn-lt"/>
                <a:ea typeface="+mn-ea"/>
                <a:cs typeface="+mn-cs"/>
              </a:defRPr>
            </a:pPr>
          </a:p>
        </c:txPr>
        <c:crossAx val="376758408"/>
        <c:crosses val="autoZero"/>
        <c:crossBetween val="between"/>
      </c:valAx>
      <c:spPr>
        <a:noFill/>
        <a:ln w="25343">
          <a:noFill/>
        </a:ln>
      </c:spPr>
    </c:plotArea>
    <c:plotVisOnly val="1"/>
    <c:dispBlanksAs val="gap"/>
    <c:showDLblsOverMax val="0"/>
  </c:chart>
  <c:spPr>
    <a:noFill/>
    <a:ln>
      <a:noFill/>
    </a:ln>
  </c:spPr>
  <c:txPr>
    <a:bodyPr rot="0" vert="wordArtVertRtl" anchor="ctr" anchorCtr="0"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5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5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5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1EB478-FC30-41F9-9833-A809B234987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35AC98-14E2-4CAF-B506-22D817B7337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单击以编辑母版副标题样式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E3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C09825-374A-4422-AFE4-6B37BCC7BF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221CA-18D3-44B6-ACAE-2517BC341E55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hdphoto" Target="../media/image24.wdp"/><Relationship Id="rId1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Relationship Id="rId3" Type="http://schemas.microsoft.com/office/2007/relationships/hdphoto" Target="../media/image26.wdp"/><Relationship Id="rId2" Type="http://schemas.openxmlformats.org/officeDocument/2006/relationships/image" Target="../media/image25.png"/><Relationship Id="rId1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microsoft.com/office/2007/relationships/hdphoto" Target="../media/image29.wdp"/><Relationship Id="rId2" Type="http://schemas.openxmlformats.org/officeDocument/2006/relationships/image" Target="../media/image28.png"/><Relationship Id="rId1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7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1.jpe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chart" Target="../charts/char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0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4.png"/><Relationship Id="rId2" Type="http://schemas.microsoft.com/office/2007/relationships/hdphoto" Target="../media/image33.wdp"/><Relationship Id="rId1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36.png"/><Relationship Id="rId1" Type="http://schemas.openxmlformats.org/officeDocument/2006/relationships/image" Target="../media/image35.jpe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.png"/><Relationship Id="rId2" Type="http://schemas.microsoft.com/office/2007/relationships/hdphoto" Target="../media/image38.wdp"/><Relationship Id="rId1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3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7.xml"/><Relationship Id="rId3" Type="http://schemas.microsoft.com/office/2007/relationships/hdphoto" Target="../media/image43.wdp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Relationship Id="rId3" Type="http://schemas.microsoft.com/office/2007/relationships/hdphoto" Target="../media/image6.wdp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Relationship Id="rId3" Type="http://schemas.microsoft.com/office/2007/relationships/hdphoto" Target="../media/image10.wdp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7.xml"/><Relationship Id="rId8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6" Type="http://schemas.microsoft.com/office/2007/relationships/hdphoto" Target="../media/image16.wdp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.xml"/><Relationship Id="rId7" Type="http://schemas.openxmlformats.org/officeDocument/2006/relationships/slideLayout" Target="../slideLayouts/slideLayout7.xml"/><Relationship Id="rId6" Type="http://schemas.microsoft.com/office/2007/relationships/hdphoto" Target="../media/image22.wdp"/><Relationship Id="rId5" Type="http://schemas.openxmlformats.org/officeDocument/2006/relationships/image" Target="../media/image21.png"/><Relationship Id="rId4" Type="http://schemas.microsoft.com/office/2007/relationships/hdphoto" Target="../media/image20.wdp"/><Relationship Id="rId3" Type="http://schemas.openxmlformats.org/officeDocument/2006/relationships/image" Target="../media/image19.png"/><Relationship Id="rId2" Type="http://schemas.microsoft.com/office/2007/relationships/hdphoto" Target="../media/image18.wdp"/><Relationship Id="rId1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411116" y="-1820781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2286000" y="2057401"/>
            <a:ext cx="295465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latin typeface="汉仪清庭-55简" panose="00020600040101010101" pitchFamily="18" charset="-122"/>
                <a:ea typeface="汉仪清庭-55简" panose="00020600040101010101" pitchFamily="18" charset="-122"/>
              </a:rPr>
              <a:t>一根线条</a:t>
            </a:r>
            <a:endParaRPr lang="zh-CN" altLang="en-US" sz="5400" b="1" dirty="0"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2201776" y="2795977"/>
            <a:ext cx="36471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5400" b="1" dirty="0" smtClean="0">
                <a:latin typeface="汉仪清庭-55简" panose="00020600040101010101" pitchFamily="18" charset="-122"/>
                <a:ea typeface="汉仪清庭-55简" panose="00020600040101010101" pitchFamily="18" charset="-122"/>
              </a:rPr>
              <a:t>的奇妙之旅</a:t>
            </a:r>
            <a:endParaRPr lang="zh-CN" altLang="en-US" sz="5400" b="1" dirty="0"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286000" y="3683368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汉仪清庭-55简" panose="00020600040101010101" pitchFamily="18" charset="-122"/>
                <a:ea typeface="汉仪清庭-55简" panose="00020600040101010101" pitchFamily="18" charset="-122"/>
              </a:rPr>
              <a:t>Enter your company‘s simple 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汉仪清庭-55简" panose="00020600040101010101" pitchFamily="18" charset="-122"/>
                <a:ea typeface="汉仪清庭-55简" panose="00020600040101010101" pitchFamily="18" charset="-122"/>
              </a:rPr>
              <a:t>introduction，content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  <a:p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汉仪清庭-55简" panose="00020600040101010101" pitchFamily="18" charset="-122"/>
                <a:ea typeface="汉仪清庭-55简" panose="00020600040101010101" pitchFamily="18" charset="-122"/>
              </a:rPr>
              <a:t>Required concise summary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286000" y="4206588"/>
            <a:ext cx="248428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latin typeface="汉仪清庭-55简" panose="00020600040101010101" pitchFamily="18" charset="-122"/>
                <a:ea typeface="汉仪清庭-55简" panose="00020600040101010101" pitchFamily="18" charset="-122"/>
              </a:rPr>
              <a:t>20XX</a:t>
            </a:r>
            <a:endParaRPr lang="zh-CN" altLang="en-US" sz="4400" dirty="0"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4770289" y="4355432"/>
            <a:ext cx="2651421" cy="4451684"/>
            <a:chOff x="4411116" y="4355432"/>
            <a:chExt cx="2651421" cy="4451684"/>
          </a:xfrm>
        </p:grpSpPr>
        <p:sp>
          <p:nvSpPr>
            <p:cNvPr id="14" name="矩形 13"/>
            <p:cNvSpPr/>
            <p:nvPr/>
          </p:nvSpPr>
          <p:spPr>
            <a:xfrm>
              <a:off x="4411116" y="4355432"/>
              <a:ext cx="2651421" cy="44516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015486" y="6232358"/>
              <a:ext cx="148156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5999" y="-171358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15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75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39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45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/>
      <p:bldP spid="9" grpId="1"/>
      <p:bldP spid="10" grpId="0"/>
      <p:bldP spid="10" grpId="1"/>
      <p:bldP spid="11" grpId="0"/>
      <p:bldP spid="11" grpId="1"/>
      <p:bldP spid="12" grpId="0"/>
      <p:bldP spid="12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1732547" y="-7964905"/>
            <a:ext cx="10459454" cy="15173462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497660" y="674771"/>
            <a:ext cx="1196680" cy="11966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361" y="2757522"/>
            <a:ext cx="5283979" cy="3522652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5988107" y="4592606"/>
            <a:ext cx="5456485" cy="13157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397719" y="4742645"/>
            <a:ext cx="4864057" cy="618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200" dirty="0" smtClean="0">
                <a:solidFill>
                  <a:schemeClr val="bg1"/>
                </a:solidFill>
                <a:latin typeface="+mn-ea"/>
              </a:rPr>
              <a:t>80</a:t>
            </a: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岁的老人</a:t>
            </a:r>
            <a:r>
              <a:rPr lang="en-US" altLang="zh-CN" sz="1200" dirty="0" smtClean="0">
                <a:solidFill>
                  <a:schemeClr val="bg1"/>
                </a:solidFill>
                <a:latin typeface="+mn-ea"/>
              </a:rPr>
              <a:t>,</a:t>
            </a: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然后我睁开眼睛：砰！我又年轻一次了！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3369" r="73719" b="39737"/>
          <a:stretch>
            <a:fillRect/>
          </a:stretch>
        </p:blipFill>
        <p:spPr>
          <a:xfrm>
            <a:off x="9273359" y="779614"/>
            <a:ext cx="1471094" cy="1748297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1410361" y="463216"/>
            <a:ext cx="772733" cy="772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410361" y="1235949"/>
            <a:ext cx="130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n-ea"/>
              </a:rPr>
              <a:t>01</a:t>
            </a:r>
            <a:endParaRPr lang="zh-CN" altLang="en-US" sz="3600" dirty="0">
              <a:latin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386752" y="1812069"/>
            <a:ext cx="2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BACKGROUND 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-613611" y="-15173462"/>
            <a:ext cx="12805612" cy="1857701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762624" y="2202280"/>
            <a:ext cx="2429376" cy="24293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588480" y="254135"/>
            <a:ext cx="19435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spc="-300" dirty="0">
                <a:latin typeface="+mn-ea"/>
              </a:rPr>
              <a:t>02</a:t>
            </a:r>
            <a:endParaRPr lang="zh-CN" altLang="en-US" sz="11500" spc="-300" dirty="0">
              <a:latin typeface="+mn-ea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258897" y="5043988"/>
            <a:ext cx="4405112" cy="10290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400" dirty="0" smtClean="0">
                <a:latin typeface="+mn-ea"/>
              </a:rPr>
              <a:t>80</a:t>
            </a:r>
            <a:r>
              <a:rPr lang="zh-CN" altLang="en-US" sz="1400" dirty="0" smtClean="0">
                <a:latin typeface="+mn-ea"/>
              </a:rPr>
              <a:t>岁的老人</a:t>
            </a:r>
            <a:r>
              <a:rPr lang="en-US" altLang="zh-CN" sz="1400" dirty="0" smtClean="0">
                <a:latin typeface="+mn-ea"/>
              </a:rPr>
              <a:t>,</a:t>
            </a:r>
            <a:r>
              <a:rPr lang="zh-CN" altLang="en-US" sz="1400" dirty="0" smtClean="0">
                <a:latin typeface="+mn-ea"/>
              </a:rPr>
              <a:t>然后我睁开眼睛：砰！我又年轻一次了！</a:t>
            </a:r>
            <a:endParaRPr lang="zh-CN" altLang="en-US" sz="1400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6" t="48050" r="70061" b="45214"/>
          <a:stretch>
            <a:fillRect/>
          </a:stretch>
        </p:blipFill>
        <p:spPr>
          <a:xfrm>
            <a:off x="1259305" y="2632526"/>
            <a:ext cx="2106624" cy="74233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492"/>
          <a:stretch>
            <a:fillRect/>
          </a:stretch>
        </p:blipFill>
        <p:spPr>
          <a:xfrm>
            <a:off x="5526346" y="2710110"/>
            <a:ext cx="5222404" cy="3116284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1658096" y="1852212"/>
            <a:ext cx="2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ANALYSIS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9571556" y="-859809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-613611" y="3403558"/>
            <a:ext cx="5236986" cy="369507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6788378" y="3027889"/>
            <a:ext cx="3652159" cy="106182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400" dirty="0"/>
              <a:t>每当我遇到自己不敢直视的困难时，我就会闭上双眼，想象自己是一个</a:t>
            </a:r>
            <a:r>
              <a:rPr lang="en-US" altLang="zh-CN" sz="1400" dirty="0"/>
              <a:t>80</a:t>
            </a:r>
            <a:r>
              <a:rPr lang="zh-CN" altLang="en-US" sz="1400" dirty="0"/>
              <a:t>岁的老人</a:t>
            </a:r>
            <a:r>
              <a:rPr lang="en-US" altLang="zh-CN" sz="1400" dirty="0"/>
              <a:t>,</a:t>
            </a:r>
            <a:r>
              <a:rPr lang="zh-CN" altLang="en-US" sz="1400" dirty="0"/>
              <a:t>然后我睁开眼睛：砰！我又年轻一次了！</a:t>
            </a:r>
            <a:endParaRPr lang="zh-CN" altLang="en-US" sz="1400" dirty="0"/>
          </a:p>
        </p:txBody>
      </p:sp>
      <p:sp>
        <p:nvSpPr>
          <p:cNvPr id="43" name="文本框 42"/>
          <p:cNvSpPr txBox="1"/>
          <p:nvPr/>
        </p:nvSpPr>
        <p:spPr>
          <a:xfrm>
            <a:off x="6788378" y="2320140"/>
            <a:ext cx="2930028" cy="50693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sz="2400" dirty="0">
                <a:latin typeface="+mn-lt"/>
              </a:rPr>
              <a:t>Add your text here</a:t>
            </a:r>
            <a:endParaRPr lang="zh-CN" altLang="en-US" sz="2000" dirty="0">
              <a:latin typeface="+mn-lt"/>
            </a:endParaRPr>
          </a:p>
        </p:txBody>
      </p:sp>
      <p:grpSp>
        <p:nvGrpSpPr>
          <p:cNvPr id="44" name="组合 43"/>
          <p:cNvGrpSpPr/>
          <p:nvPr/>
        </p:nvGrpSpPr>
        <p:grpSpPr>
          <a:xfrm>
            <a:off x="6926211" y="5027202"/>
            <a:ext cx="1584176" cy="571562"/>
            <a:chOff x="5807968" y="5325047"/>
            <a:chExt cx="1584176" cy="571562"/>
          </a:xfrm>
        </p:grpSpPr>
        <p:sp>
          <p:nvSpPr>
            <p:cNvPr id="45" name="圆角矩形 44"/>
            <p:cNvSpPr/>
            <p:nvPr/>
          </p:nvSpPr>
          <p:spPr>
            <a:xfrm>
              <a:off x="5807968" y="5392553"/>
              <a:ext cx="1584176" cy="504056"/>
            </a:xfrm>
            <a:prstGeom prst="roundRect">
              <a:avLst>
                <a:gd name="adj" fmla="val 50000"/>
              </a:avLst>
            </a:prstGeom>
            <a:solidFill>
              <a:srgbClr val="36353A"/>
            </a:solidFill>
            <a:ln w="57150">
              <a:solidFill>
                <a:srgbClr val="F1E3D6"/>
              </a:solidFill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600"/>
            </a:p>
          </p:txBody>
        </p:sp>
        <p:sp>
          <p:nvSpPr>
            <p:cNvPr id="46" name="文本框 45"/>
            <p:cNvSpPr txBox="1"/>
            <p:nvPr/>
          </p:nvSpPr>
          <p:spPr>
            <a:xfrm>
              <a:off x="6107150" y="5325047"/>
              <a:ext cx="985812" cy="506934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dist">
                <a:lnSpc>
                  <a:spcPct val="120000"/>
                </a:lnSpc>
                <a:defRPr/>
              </a:pPr>
              <a:r>
                <a:rPr lang="en-US" altLang="zh-CN" sz="2400" dirty="0">
                  <a:solidFill>
                    <a:schemeClr val="bg1">
                      <a:lumMod val="95000"/>
                    </a:schemeClr>
                  </a:solidFill>
                  <a:latin typeface="+mn-lt"/>
                </a:rPr>
                <a:t>More</a:t>
              </a:r>
              <a:endParaRPr lang="zh-CN" altLang="en-US" sz="2000" dirty="0">
                <a:solidFill>
                  <a:schemeClr val="bg1">
                    <a:lumMod val="95000"/>
                  </a:schemeClr>
                </a:solidFill>
                <a:latin typeface="+mn-lt"/>
              </a:endParaRPr>
            </a:p>
          </p:txBody>
        </p:sp>
      </p:grpSp>
      <p:sp>
        <p:nvSpPr>
          <p:cNvPr id="47" name="圆角矩形 46"/>
          <p:cNvSpPr/>
          <p:nvPr/>
        </p:nvSpPr>
        <p:spPr>
          <a:xfrm rot="5400000" flipV="1">
            <a:off x="2794103" y="2185323"/>
            <a:ext cx="3263798" cy="3572623"/>
          </a:xfrm>
          <a:prstGeom prst="roundRect">
            <a:avLst>
              <a:gd name="adj" fmla="val 6455"/>
            </a:avLst>
          </a:prstGeom>
          <a:solidFill>
            <a:schemeClr val="bg2">
              <a:lumMod val="5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8" name="圆角矩形 47"/>
          <p:cNvSpPr/>
          <p:nvPr/>
        </p:nvSpPr>
        <p:spPr>
          <a:xfrm rot="5400000" flipV="1">
            <a:off x="2270843" y="2160162"/>
            <a:ext cx="3640399" cy="3663102"/>
          </a:xfrm>
          <a:prstGeom prst="roundRect">
            <a:avLst>
              <a:gd name="adj" fmla="val 6455"/>
            </a:avLst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  <a:effectLst>
            <a:outerShdw blurRad="762000" dist="63500" dir="2700000" sx="101000" sy="10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49" name="圆角矩形 48"/>
          <p:cNvSpPr/>
          <p:nvPr/>
        </p:nvSpPr>
        <p:spPr>
          <a:xfrm rot="5400000" flipV="1">
            <a:off x="1848627" y="2185957"/>
            <a:ext cx="3937612" cy="3663102"/>
          </a:xfrm>
          <a:prstGeom prst="roundRect">
            <a:avLst>
              <a:gd name="adj" fmla="val 6455"/>
            </a:avLst>
          </a:prstGeom>
          <a:solidFill>
            <a:schemeClr val="tx1"/>
          </a:solidFill>
          <a:ln>
            <a:noFill/>
          </a:ln>
          <a:effectLst>
            <a:outerShdw blurRad="762000" dist="63500" dir="2700000" sx="101000" sy="101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  <p:sp>
        <p:nvSpPr>
          <p:cNvPr id="50" name="文本框 49"/>
          <p:cNvSpPr txBox="1"/>
          <p:nvPr/>
        </p:nvSpPr>
        <p:spPr>
          <a:xfrm>
            <a:off x="2882728" y="4464986"/>
            <a:ext cx="1945685" cy="142192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sz="7200" dirty="0">
                <a:solidFill>
                  <a:schemeClr val="bg1"/>
                </a:solidFill>
                <a:latin typeface="+mn-lt"/>
              </a:rPr>
              <a:t>75%</a:t>
            </a:r>
            <a:endParaRPr lang="zh-CN" altLang="en-US" sz="7200" dirty="0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51" name="组合 50"/>
          <p:cNvGrpSpPr/>
          <p:nvPr/>
        </p:nvGrpSpPr>
        <p:grpSpPr>
          <a:xfrm>
            <a:off x="2830320" y="4464986"/>
            <a:ext cx="2043295" cy="254584"/>
            <a:chOff x="8610446" y="5627926"/>
            <a:chExt cx="2043295" cy="254584"/>
          </a:xfrm>
        </p:grpSpPr>
        <p:sp>
          <p:nvSpPr>
            <p:cNvPr id="52" name="椭圆 51"/>
            <p:cNvSpPr/>
            <p:nvPr/>
          </p:nvSpPr>
          <p:spPr>
            <a:xfrm>
              <a:off x="8610446" y="5627926"/>
              <a:ext cx="2043295" cy="254584"/>
            </a:xfrm>
            <a:prstGeom prst="ellipse">
              <a:avLst/>
            </a:prstGeom>
            <a:gradFill flip="none" rotWithShape="1">
              <a:gsLst>
                <a:gs pos="18000">
                  <a:schemeClr val="tx1">
                    <a:alpha val="15000"/>
                  </a:schemeClr>
                </a:gs>
                <a:gs pos="86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3" name="椭圆 52"/>
            <p:cNvSpPr/>
            <p:nvPr/>
          </p:nvSpPr>
          <p:spPr>
            <a:xfrm flipV="1">
              <a:off x="9048392" y="5662652"/>
              <a:ext cx="1167403" cy="185132"/>
            </a:xfrm>
            <a:prstGeom prst="ellipse">
              <a:avLst/>
            </a:prstGeom>
            <a:gradFill flip="none" rotWithShape="1">
              <a:gsLst>
                <a:gs pos="2830">
                  <a:schemeClr val="tx1">
                    <a:alpha val="23000"/>
                  </a:schemeClr>
                </a:gs>
                <a:gs pos="100000">
                  <a:schemeClr val="tx1">
                    <a:alpha val="0"/>
                  </a:schemeClr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aphicFrame>
        <p:nvGraphicFramePr>
          <p:cNvPr id="54" name="图表 53"/>
          <p:cNvGraphicFramePr/>
          <p:nvPr/>
        </p:nvGraphicFramePr>
        <p:xfrm>
          <a:off x="1871557" y="2081997"/>
          <a:ext cx="3898573" cy="25990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55" name="文本框 54"/>
          <p:cNvSpPr txBox="1"/>
          <p:nvPr/>
        </p:nvSpPr>
        <p:spPr>
          <a:xfrm>
            <a:off x="4587875" y="520334"/>
            <a:ext cx="30162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400" dirty="0">
                <a:latin typeface="+mn-lt"/>
              </a:rPr>
              <a:t>O</a:t>
            </a:r>
            <a:r>
              <a:rPr lang="en-US" altLang="zh-CN" sz="44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ur </a:t>
            </a:r>
            <a:r>
              <a:rPr lang="en-US" altLang="zh-CN" sz="4400" dirty="0" smtClean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works</a:t>
            </a:r>
            <a:endParaRPr lang="zh-CN" altLang="en-US" sz="44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2886987" y="1240665"/>
            <a:ext cx="6418026" cy="6832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latin typeface="+mn-lt"/>
              </a:rPr>
              <a:t>The art of living is to know when to hold fast and when to let go. For life is a paradox</a:t>
            </a:r>
            <a:endParaRPr lang="zh-CN" altLang="en-US" sz="1600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75 -0.00093 L -8.33333E-7 3.33333E-6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375" y="4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2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 tmFilter="0,0; .5, 1; 1, 1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40"/>
                            </p:stCondLst>
                            <p:childTnLst>
                              <p:par>
                                <p:cTn id="38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1" decel="82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3" grpId="0"/>
      <p:bldP spid="47" grpId="0" animBg="1"/>
      <p:bldP spid="47" grpId="1" animBg="1"/>
      <p:bldP spid="48" grpId="0" animBg="1"/>
      <p:bldP spid="49" grpId="0" animBg="1"/>
      <p:bldP spid="50" grpId="0"/>
      <p:bldGraphic spid="54" grpId="0">
        <p:bldAsOne/>
      </p:bldGraphic>
      <p:bldP spid="55" grpId="0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652595" y="3429000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312821" y="-3454442"/>
            <a:ext cx="13728031" cy="968612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6889253" y="2283784"/>
            <a:ext cx="3459498" cy="3574396"/>
          </a:xfrm>
          <a:prstGeom prst="rect">
            <a:avLst/>
          </a:prstGeom>
          <a:solidFill>
            <a:schemeClr val="tx1">
              <a:alpha val="9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200">
              <a:solidFill>
                <a:schemeClr val="bg1"/>
              </a:solidFill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844273" y="2280479"/>
            <a:ext cx="3469311" cy="3588042"/>
            <a:chOff x="2062637" y="1916832"/>
            <a:chExt cx="4333652" cy="44819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grpSp>
          <p:nvGrpSpPr>
            <p:cNvPr id="8" name="组合 7"/>
            <p:cNvGrpSpPr/>
            <p:nvPr/>
          </p:nvGrpSpPr>
          <p:grpSpPr>
            <a:xfrm>
              <a:off x="2062637" y="1916832"/>
              <a:ext cx="4333652" cy="4481964"/>
              <a:chOff x="2062637" y="1916832"/>
              <a:chExt cx="4333652" cy="4481964"/>
            </a:xfrm>
          </p:grpSpPr>
          <p:grpSp>
            <p:nvGrpSpPr>
              <p:cNvPr id="12" name="组合 11"/>
              <p:cNvGrpSpPr/>
              <p:nvPr/>
            </p:nvGrpSpPr>
            <p:grpSpPr>
              <a:xfrm>
                <a:off x="2062637" y="1916832"/>
                <a:ext cx="4321395" cy="4464918"/>
                <a:chOff x="2062637" y="1916832"/>
                <a:chExt cx="4321395" cy="4464918"/>
              </a:xfrm>
            </p:grpSpPr>
            <p:sp>
              <p:nvSpPr>
                <p:cNvPr id="14" name="矩形 13"/>
                <p:cNvSpPr/>
                <p:nvPr/>
              </p:nvSpPr>
              <p:spPr>
                <a:xfrm>
                  <a:off x="2062637" y="1916832"/>
                  <a:ext cx="4321395" cy="4464918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endParaRPr lang="zh-CN" altLang="en-US" sz="1200">
                    <a:solidFill>
                      <a:schemeClr val="tx1"/>
                    </a:solidFill>
                  </a:endParaRPr>
                </a:p>
              </p:txBody>
            </p:sp>
            <p:grpSp>
              <p:nvGrpSpPr>
                <p:cNvPr id="15" name="组合 14"/>
                <p:cNvGrpSpPr/>
                <p:nvPr/>
              </p:nvGrpSpPr>
              <p:grpSpPr>
                <a:xfrm>
                  <a:off x="2376356" y="2911397"/>
                  <a:ext cx="4007675" cy="1780473"/>
                  <a:chOff x="5348168" y="4736171"/>
                  <a:chExt cx="4007675" cy="1780473"/>
                </a:xfrm>
              </p:grpSpPr>
              <p:sp>
                <p:nvSpPr>
                  <p:cNvPr id="19" name="文本框 18"/>
                  <p:cNvSpPr txBox="1"/>
                  <p:nvPr/>
                </p:nvSpPr>
                <p:spPr>
                  <a:xfrm>
                    <a:off x="5348169" y="5398438"/>
                    <a:ext cx="3737236" cy="1118206"/>
                  </a:xfrm>
                  <a:prstGeom prst="rect">
                    <a:avLst/>
                  </a:prstGeom>
                  <a:noFill/>
                  <a:effectLst>
                    <a:outerShdw blurRad="50800" dist="38100" dir="5400000" algn="t" rotWithShape="0">
                      <a:prstClr val="black">
                        <a:alpha val="7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50000"/>
                      </a:lnSpc>
                      <a:defRPr/>
                    </a:pPr>
                    <a:r>
                      <a:rPr lang="zh-CN" altLang="en-US" sz="1200" dirty="0"/>
                      <a:t>每当我遇到自己不敢直视的困难时，我就会闭上双眼，想象自己是一个</a:t>
                    </a:r>
                    <a:r>
                      <a:rPr lang="en-US" altLang="zh-CN" sz="1200" dirty="0"/>
                      <a:t>80</a:t>
                    </a:r>
                    <a:r>
                      <a:rPr lang="zh-CN" altLang="en-US" sz="1200" dirty="0"/>
                      <a:t>岁的老人</a:t>
                    </a:r>
                    <a:r>
                      <a:rPr lang="en-US" altLang="zh-CN" sz="1200" dirty="0"/>
                      <a:t>,</a:t>
                    </a:r>
                    <a:r>
                      <a:rPr lang="zh-CN" altLang="en-US" sz="1200" dirty="0"/>
                      <a:t>然后我睁开眼睛：砰！我又年轻一次了！</a:t>
                    </a:r>
                    <a:endParaRPr lang="zh-CN" altLang="en-US" sz="1200" dirty="0"/>
                  </a:p>
                </p:txBody>
              </p:sp>
              <p:sp>
                <p:nvSpPr>
                  <p:cNvPr id="20" name="文本框 19"/>
                  <p:cNvSpPr txBox="1"/>
                  <p:nvPr/>
                </p:nvSpPr>
                <p:spPr>
                  <a:xfrm>
                    <a:off x="5348168" y="4736171"/>
                    <a:ext cx="4007675" cy="503798"/>
                  </a:xfrm>
                  <a:prstGeom prst="rect">
                    <a:avLst/>
                  </a:prstGeom>
                  <a:noFill/>
                  <a:effectLst>
                    <a:outerShdw blurRad="50800" dist="38100" dir="5400000" algn="t" rotWithShape="0">
                      <a:prstClr val="black">
                        <a:alpha val="7000"/>
                      </a:prstClr>
                    </a:outerShdw>
                  </a:effectLst>
                </p:spPr>
                <p:txBody>
                  <a:bodyPr wrap="square">
                    <a:spAutoFit/>
                  </a:bodyPr>
                  <a:lstStyle/>
                  <a:p>
                    <a:pPr>
                      <a:lnSpc>
                        <a:spcPct val="120000"/>
                      </a:lnSpc>
                      <a:defRPr/>
                    </a:pPr>
                    <a:r>
                      <a:rPr lang="en-US" altLang="zh-CN" dirty="0">
                        <a:latin typeface="+mn-lt"/>
                      </a:rPr>
                      <a:t>Add your text here</a:t>
                    </a:r>
                    <a:endParaRPr lang="zh-CN" altLang="en-US" sz="1600" dirty="0">
                      <a:latin typeface="+mn-lt"/>
                    </a:endParaRPr>
                  </a:p>
                </p:txBody>
              </p:sp>
            </p:grpSp>
            <p:grpSp>
              <p:nvGrpSpPr>
                <p:cNvPr id="16" name="组合 15"/>
                <p:cNvGrpSpPr/>
                <p:nvPr/>
              </p:nvGrpSpPr>
              <p:grpSpPr>
                <a:xfrm>
                  <a:off x="2423592" y="2220598"/>
                  <a:ext cx="634771" cy="635549"/>
                  <a:chOff x="2152210" y="2406915"/>
                  <a:chExt cx="634771" cy="635549"/>
                </a:xfrm>
              </p:grpSpPr>
              <p:sp>
                <p:nvSpPr>
                  <p:cNvPr id="17" name="KSO_Shape"/>
                  <p:cNvSpPr/>
                  <p:nvPr/>
                </p:nvSpPr>
                <p:spPr>
                  <a:xfrm>
                    <a:off x="2365596" y="2651083"/>
                    <a:ext cx="256282" cy="20246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36104" h="739561">
                        <a:moveTo>
                          <a:pt x="282640" y="667561"/>
                        </a:moveTo>
                        <a:lnTo>
                          <a:pt x="653465" y="667561"/>
                        </a:lnTo>
                        <a:lnTo>
                          <a:pt x="684077" y="739561"/>
                        </a:lnTo>
                        <a:lnTo>
                          <a:pt x="252028" y="739561"/>
                        </a:lnTo>
                        <a:close/>
                        <a:moveTo>
                          <a:pt x="54052" y="52175"/>
                        </a:moveTo>
                        <a:lnTo>
                          <a:pt x="54052" y="520175"/>
                        </a:lnTo>
                        <a:lnTo>
                          <a:pt x="882052" y="520175"/>
                        </a:lnTo>
                        <a:lnTo>
                          <a:pt x="882052" y="52175"/>
                        </a:lnTo>
                        <a:close/>
                        <a:moveTo>
                          <a:pt x="0" y="0"/>
                        </a:moveTo>
                        <a:lnTo>
                          <a:pt x="936104" y="0"/>
                        </a:lnTo>
                        <a:lnTo>
                          <a:pt x="936104" y="648000"/>
                        </a:lnTo>
                        <a:lnTo>
                          <a:pt x="0" y="648000"/>
                        </a:lnTo>
                        <a:close/>
                      </a:path>
                    </a:pathLst>
                  </a:custGeom>
                  <a:solidFill>
                    <a:schemeClr val="tx1"/>
                  </a:solidFill>
                  <a:ln>
                    <a:noFill/>
                  </a:ln>
                  <a:effectLst>
                    <a:outerShdw blurRad="330200" sx="112000" sy="112000" algn="ctr" rotWithShape="0">
                      <a:schemeClr val="bg1">
                        <a:alpha val="28000"/>
                      </a:schemeClr>
                    </a:outerShdw>
                  </a:effectLst>
                </p:spPr>
                <p:txBody>
                  <a:bodyPr anchor="ctr">
                    <a:scene3d>
                      <a:camera prst="orthographicFront"/>
                      <a:lightRig rig="threePt" dir="t"/>
                    </a:scene3d>
                    <a:sp3d>
                      <a:contourClr>
                        <a:srgbClr val="FFFFFF"/>
                      </a:contourClr>
                    </a:sp3d>
                  </a:bodyPr>
                  <a:lstStyle/>
                  <a:p>
                    <a:endParaRPr lang="zh-CN" altLang="en-US" sz="1200" dirty="0"/>
                  </a:p>
                </p:txBody>
              </p:sp>
              <p:sp>
                <p:nvSpPr>
                  <p:cNvPr id="18" name="椭圆 17"/>
                  <p:cNvSpPr/>
                  <p:nvPr/>
                </p:nvSpPr>
                <p:spPr bwMode="auto">
                  <a:xfrm>
                    <a:off x="2152210" y="2406915"/>
                    <a:ext cx="634771" cy="635549"/>
                  </a:xfrm>
                  <a:prstGeom prst="ellipse">
                    <a:avLst/>
                  </a:prstGeom>
                  <a:noFill/>
                  <a:ln w="38100" cap="rnd">
                    <a:solidFill>
                      <a:schemeClr val="tx1"/>
                    </a:solidFill>
                  </a:ln>
                  <a:effectLst/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>
                      <a:defRPr/>
                    </a:pPr>
                    <a:endParaRPr lang="zh-CN" altLang="en-US" sz="1200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  <p:sp>
            <p:nvSpPr>
              <p:cNvPr id="13" name="任意多边形 12"/>
              <p:cNvSpPr/>
              <p:nvPr/>
            </p:nvSpPr>
            <p:spPr>
              <a:xfrm>
                <a:off x="5505451" y="5419726"/>
                <a:ext cx="890838" cy="979070"/>
              </a:xfrm>
              <a:custGeom>
                <a:avLst/>
                <a:gdLst>
                  <a:gd name="connsiteX0" fmla="*/ 885825 w 885825"/>
                  <a:gd name="connsiteY0" fmla="*/ 0 h 962025"/>
                  <a:gd name="connsiteX1" fmla="*/ 0 w 885825"/>
                  <a:gd name="connsiteY1" fmla="*/ 962025 h 962025"/>
                  <a:gd name="connsiteX2" fmla="*/ 866775 w 885825"/>
                  <a:gd name="connsiteY2" fmla="*/ 942975 h 962025"/>
                  <a:gd name="connsiteX3" fmla="*/ 885825 w 885825"/>
                  <a:gd name="connsiteY3" fmla="*/ 0 h 962025"/>
                  <a:gd name="connsiteX0-1" fmla="*/ 885825 w 890838"/>
                  <a:gd name="connsiteY0-2" fmla="*/ 0 h 979070"/>
                  <a:gd name="connsiteX1-3" fmla="*/ 0 w 890838"/>
                  <a:gd name="connsiteY1-4" fmla="*/ 962025 h 979070"/>
                  <a:gd name="connsiteX2-5" fmla="*/ 890838 w 890838"/>
                  <a:gd name="connsiteY2-6" fmla="*/ 979070 h 979070"/>
                  <a:gd name="connsiteX3-7" fmla="*/ 885825 w 890838"/>
                  <a:gd name="connsiteY3-8" fmla="*/ 0 h 97907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890838" h="979070">
                    <a:moveTo>
                      <a:pt x="885825" y="0"/>
                    </a:moveTo>
                    <a:lnTo>
                      <a:pt x="0" y="962025"/>
                    </a:lnTo>
                    <a:lnTo>
                      <a:pt x="890838" y="979070"/>
                    </a:lnTo>
                    <a:lnTo>
                      <a:pt x="885825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200" dirty="0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9" name="组合 8"/>
            <p:cNvGrpSpPr/>
            <p:nvPr/>
          </p:nvGrpSpPr>
          <p:grpSpPr>
            <a:xfrm rot="16200000">
              <a:off x="5991418" y="5988799"/>
              <a:ext cx="218273" cy="209854"/>
              <a:chOff x="7464152" y="3481388"/>
              <a:chExt cx="319995" cy="307652"/>
            </a:xfrm>
          </p:grpSpPr>
          <p:sp>
            <p:nvSpPr>
              <p:cNvPr id="10" name="矩形 9"/>
              <p:cNvSpPr/>
              <p:nvPr/>
            </p:nvSpPr>
            <p:spPr>
              <a:xfrm>
                <a:off x="7464152" y="3481388"/>
                <a:ext cx="45719" cy="307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200">
                  <a:solidFill>
                    <a:schemeClr val="tx1"/>
                  </a:solidFill>
                </a:endParaRPr>
              </a:p>
            </p:txBody>
          </p:sp>
          <p:sp>
            <p:nvSpPr>
              <p:cNvPr id="11" name="矩形 10"/>
              <p:cNvSpPr/>
              <p:nvPr/>
            </p:nvSpPr>
            <p:spPr>
              <a:xfrm rot="5400000">
                <a:off x="7607461" y="3612355"/>
                <a:ext cx="45719" cy="3076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zh-CN" altLang="en-US" sz="120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1" name="椭圆 20"/>
          <p:cNvSpPr/>
          <p:nvPr/>
        </p:nvSpPr>
        <p:spPr>
          <a:xfrm flipH="1">
            <a:off x="9982090" y="3731046"/>
            <a:ext cx="279899" cy="27989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84906">
                <a:schemeClr val="accent4"/>
              </a:gs>
              <a:gs pos="5566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sp>
        <p:nvSpPr>
          <p:cNvPr id="22" name="文本框 21"/>
          <p:cNvSpPr txBox="1"/>
          <p:nvPr/>
        </p:nvSpPr>
        <p:spPr>
          <a:xfrm>
            <a:off x="7249537" y="2644893"/>
            <a:ext cx="2936947" cy="403316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dirty="0">
                <a:solidFill>
                  <a:schemeClr val="bg1"/>
                </a:solidFill>
                <a:latin typeface="+mn-lt"/>
              </a:rPr>
              <a:t>Add your text here</a:t>
            </a:r>
            <a:endParaRPr lang="zh-CN" altLang="en-US" sz="16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23" name="椭圆 22"/>
          <p:cNvSpPr/>
          <p:nvPr/>
        </p:nvSpPr>
        <p:spPr>
          <a:xfrm flipH="1">
            <a:off x="9155827" y="4544969"/>
            <a:ext cx="279899" cy="27989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84906">
                <a:schemeClr val="accent4"/>
              </a:gs>
              <a:gs pos="5566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sp>
        <p:nvSpPr>
          <p:cNvPr id="24" name="椭圆 23"/>
          <p:cNvSpPr/>
          <p:nvPr/>
        </p:nvSpPr>
        <p:spPr>
          <a:xfrm flipH="1">
            <a:off x="9882357" y="5608556"/>
            <a:ext cx="179579" cy="1795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84906">
                <a:schemeClr val="accent4"/>
              </a:gs>
              <a:gs pos="5566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sp>
        <p:nvSpPr>
          <p:cNvPr id="25" name="椭圆 24"/>
          <p:cNvSpPr/>
          <p:nvPr/>
        </p:nvSpPr>
        <p:spPr>
          <a:xfrm flipH="1">
            <a:off x="7389803" y="4971990"/>
            <a:ext cx="179579" cy="1795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84906">
                <a:schemeClr val="accent4"/>
              </a:gs>
              <a:gs pos="5566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sp>
        <p:nvSpPr>
          <p:cNvPr id="26" name="文本框 25"/>
          <p:cNvSpPr txBox="1"/>
          <p:nvPr/>
        </p:nvSpPr>
        <p:spPr>
          <a:xfrm>
            <a:off x="7249537" y="3352642"/>
            <a:ext cx="2936950" cy="89518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每当我遇到自己不敢直视的困难时，我就会闭上双眼，想象自己是一个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80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岁的老人</a:t>
            </a:r>
            <a:r>
              <a:rPr lang="en-US" altLang="zh-CN" sz="1200" dirty="0">
                <a:solidFill>
                  <a:schemeClr val="bg1">
                    <a:lumMod val="95000"/>
                  </a:schemeClr>
                </a:solidFill>
              </a:rPr>
              <a:t>,</a:t>
            </a:r>
            <a:r>
              <a:rPr lang="zh-CN" altLang="en-US" sz="1200" dirty="0">
                <a:solidFill>
                  <a:schemeClr val="bg1">
                    <a:lumMod val="95000"/>
                  </a:schemeClr>
                </a:solidFill>
              </a:rPr>
              <a:t>然后我睁开眼睛：砰！我又年轻一次了！</a:t>
            </a:r>
            <a:endParaRPr lang="zh-CN" altLang="en-US" sz="12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27" name="椭圆 26"/>
          <p:cNvSpPr/>
          <p:nvPr/>
        </p:nvSpPr>
        <p:spPr>
          <a:xfrm flipH="1">
            <a:off x="10232045" y="2584245"/>
            <a:ext cx="179579" cy="179579"/>
          </a:xfrm>
          <a:prstGeom prst="ellipse">
            <a:avLst/>
          </a:prstGeom>
          <a:gradFill flip="none" rotWithShape="1">
            <a:gsLst>
              <a:gs pos="0">
                <a:schemeClr val="accent1"/>
              </a:gs>
              <a:gs pos="84906">
                <a:schemeClr val="accent4"/>
              </a:gs>
              <a:gs pos="55660">
                <a:schemeClr val="accent3"/>
              </a:gs>
              <a:gs pos="31000">
                <a:schemeClr val="accent2"/>
              </a:gs>
            </a:gsLst>
            <a:lin ang="18900000" scaled="1"/>
            <a:tileRect/>
          </a:gradFill>
          <a:ln>
            <a:noFill/>
          </a:ln>
          <a:effectLst>
            <a:outerShdw blurRad="127000" sx="102000" sy="102000" algn="ctr" rotWithShape="0">
              <a:prstClr val="black">
                <a:alpha val="22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200"/>
          </a:p>
        </p:txBody>
      </p:sp>
      <p:sp>
        <p:nvSpPr>
          <p:cNvPr id="28" name="文本框 27"/>
          <p:cNvSpPr txBox="1"/>
          <p:nvPr/>
        </p:nvSpPr>
        <p:spPr>
          <a:xfrm>
            <a:off x="4587875" y="520334"/>
            <a:ext cx="30162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400" dirty="0">
                <a:latin typeface="+mn-lt"/>
              </a:rPr>
              <a:t>O</a:t>
            </a:r>
            <a:r>
              <a:rPr lang="en-US" altLang="zh-CN" sz="44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ur </a:t>
            </a:r>
            <a:r>
              <a:rPr lang="en-US" altLang="zh-CN" sz="4400" dirty="0" smtClean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works</a:t>
            </a:r>
            <a:endParaRPr lang="zh-CN" altLang="en-US" sz="44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2886987" y="1240665"/>
            <a:ext cx="6418026" cy="68326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sz="1600" dirty="0">
                <a:latin typeface="+mn-lt"/>
              </a:rPr>
              <a:t>The art of living is to know when to hold fast and when to let go. For life is a paradox</a:t>
            </a:r>
            <a:endParaRPr lang="zh-CN" altLang="en-US" sz="1600" dirty="0">
              <a:latin typeface="+mn-lt"/>
            </a:endParaRPr>
          </a:p>
        </p:txBody>
      </p:sp>
      <p:pic>
        <p:nvPicPr>
          <p:cNvPr id="30" name="图片 29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0369" flipV="1">
            <a:off x="3778201" y="1801126"/>
            <a:ext cx="4419636" cy="44196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42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0.01107 -0.00023 " pathEditMode="relative" rAng="0" ptsTypes="AA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190"/>
                            </p:stCondLst>
                            <p:childTnLst>
                              <p:par>
                                <p:cTn id="2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66667E-6 -1.85185E-6 L 0.4401 -0.39907 " pathEditMode="relative" rAng="0" ptsTypes="AA">
                                      <p:cBhvr>
                                        <p:cTn id="31" dur="1750" spd="-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5" y="-19954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2.08333E-7 -1.85185E-6 L 0.4401 -0.39907 " pathEditMode="relative" rAng="0" ptsTypes="AA">
                                      <p:cBhvr>
                                        <p:cTn id="35" dur="1750" spd="-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5" y="-19954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1.45833E-6 2.96296E-6 L 0.4401 -0.39908 " pathEditMode="relative" rAng="0" ptsTypes="AA">
                                      <p:cBhvr>
                                        <p:cTn id="39" dur="1750" spd="-10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5" y="-19954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45833E-6 -2.96296E-6 L 0.44011 -0.39907 " pathEditMode="relative" rAng="0" ptsTypes="AA">
                                      <p:cBhvr>
                                        <p:cTn id="43" dur="1750" spd="-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5" y="-19954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2" presetClass="path" presetSubtype="0" decel="100000" fill="hold" grpId="1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4.58333E-6 -4.81481E-6 L 0.44011 -0.39907 " pathEditMode="relative" rAng="0" ptsTypes="AA">
                                      <p:cBhvr>
                                        <p:cTn id="47" dur="1750" spd="-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5" y="-19954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" presetClass="entr" presetSubtype="1" decel="82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1" grpId="0" animBg="1"/>
      <p:bldP spid="21" grpId="1" animBg="1"/>
      <p:bldP spid="22" grpId="0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/>
      <p:bldP spid="27" grpId="0" animBg="1"/>
      <p:bldP spid="27" grpId="1" animBg="1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929526" y="1733549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6701589" y="0"/>
            <a:ext cx="5490412" cy="7964905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 bwMode="auto">
          <a:xfrm>
            <a:off x="2795323" y="2796343"/>
            <a:ext cx="671521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5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</a:t>
            </a:r>
            <a:r>
              <a:rPr lang="en-US" altLang="zh-CN" sz="11500" dirty="0" smtClean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three</a:t>
            </a:r>
            <a:endParaRPr lang="zh-CN" altLang="en-US" sz="115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81466" y="4501983"/>
            <a:ext cx="6829069" cy="664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岁的老人</a:t>
            </a:r>
            <a:r>
              <a:rPr lang="en-US" altLang="zh-CN" sz="1600" dirty="0"/>
              <a:t>,</a:t>
            </a:r>
            <a:r>
              <a:rPr lang="zh-CN" altLang="en-US" sz="1600" dirty="0"/>
              <a:t>然后我睁开眼睛：砰！我又年轻一次了！</a:t>
            </a:r>
            <a:endParaRPr lang="en-US" altLang="zh-CN" sz="1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9167" flipV="1">
            <a:off x="3524091" y="-26586"/>
            <a:ext cx="4419636" cy="44196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1732547" y="-7964905"/>
            <a:ext cx="10459454" cy="15173462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497660" y="674771"/>
            <a:ext cx="1196680" cy="11966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92909" y="463216"/>
            <a:ext cx="772733" cy="772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92909" y="1235949"/>
            <a:ext cx="130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+mn-ea"/>
              </a:rPr>
              <a:t>03</a:t>
            </a:r>
            <a:endParaRPr lang="zh-CN" altLang="en-US" sz="3600" dirty="0">
              <a:latin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69300" y="1812069"/>
            <a:ext cx="2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ANALYSIS</a:t>
            </a:r>
            <a:endParaRPr lang="zh-CN" altLang="en-US" dirty="0">
              <a:latin typeface="+mn-ea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8273" y="1586084"/>
            <a:ext cx="5370490" cy="454777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59"/>
          <a:stretch>
            <a:fillRect/>
          </a:stretch>
        </p:blipFill>
        <p:spPr>
          <a:xfrm>
            <a:off x="6313804" y="1801104"/>
            <a:ext cx="4966017" cy="2809601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1341164" y="3392985"/>
            <a:ext cx="28719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800" dirty="0">
                <a:latin typeface="+mn-ea"/>
              </a:rPr>
              <a:t>63%</a:t>
            </a:r>
            <a:endParaRPr lang="zh-CN" altLang="en-US" sz="4800" dirty="0">
              <a:latin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69300" y="4628509"/>
            <a:ext cx="4726700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400" dirty="0" smtClean="0">
                <a:latin typeface="+mn-ea"/>
              </a:rPr>
              <a:t>80</a:t>
            </a:r>
            <a:r>
              <a:rPr lang="zh-CN" altLang="en-US" sz="1400" dirty="0" smtClean="0">
                <a:latin typeface="+mn-ea"/>
              </a:rPr>
              <a:t>岁的老人</a:t>
            </a:r>
            <a:r>
              <a:rPr lang="en-US" altLang="zh-CN" sz="1400" dirty="0" smtClean="0">
                <a:latin typeface="+mn-ea"/>
              </a:rPr>
              <a:t>,</a:t>
            </a:r>
            <a:r>
              <a:rPr lang="zh-CN" altLang="en-US" sz="1400" dirty="0" smtClean="0">
                <a:latin typeface="+mn-ea"/>
              </a:rPr>
              <a:t>然后我睁开眼睛：砰！我又年轻一次了！</a:t>
            </a:r>
            <a:endParaRPr lang="zh-CN" altLang="en-US" sz="1400" dirty="0">
              <a:latin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1471832" y="4299546"/>
            <a:ext cx="764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-613611" y="-15173462"/>
            <a:ext cx="12805612" cy="1857701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762624" y="2202280"/>
            <a:ext cx="2429376" cy="24293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7126055" y="5023568"/>
            <a:ext cx="389041" cy="12893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4674743" y="4508496"/>
            <a:ext cx="373236" cy="1809401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5493475" y="3511393"/>
            <a:ext cx="370823" cy="2822518"/>
          </a:xfrm>
          <a:prstGeom prst="rect">
            <a:avLst/>
          </a:prstGeom>
          <a:solidFill>
            <a:srgbClr val="F1E3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7960563" y="4657164"/>
            <a:ext cx="389041" cy="167674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6309765" y="4210107"/>
            <a:ext cx="370823" cy="210779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3852282" y="5023568"/>
            <a:ext cx="379407" cy="1310343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/>
          <p:cNvSpPr/>
          <p:nvPr/>
        </p:nvSpPr>
        <p:spPr>
          <a:xfrm>
            <a:off x="3595955" y="2282997"/>
            <a:ext cx="5211260" cy="6161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每当我遇到自己不敢直视的困难时，我就会闭上双眼，想象自己是一个</a:t>
            </a:r>
            <a:r>
              <a:rPr lang="en-US" altLang="zh-CN" sz="1200" dirty="0" smtClean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80</a:t>
            </a:r>
            <a:r>
              <a:rPr lang="zh-CN" altLang="en-US" sz="1200" dirty="0" smtClean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岁的老人</a:t>
            </a:r>
            <a:r>
              <a:rPr lang="en-US" altLang="zh-CN" sz="1200" dirty="0" smtClean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,</a:t>
            </a:r>
            <a:r>
              <a:rPr lang="zh-CN" altLang="en-US" sz="1200" dirty="0" smtClean="0">
                <a:latin typeface="Noto Sans S Chinese Light" panose="020B0300000000000000" pitchFamily="34" charset="-122"/>
                <a:ea typeface="Noto Sans S Chinese Light" panose="020B0300000000000000" pitchFamily="34" charset="-122"/>
              </a:rPr>
              <a:t>然后我睁开眼睛：砰！我又年轻一次了！</a:t>
            </a:r>
            <a:endParaRPr lang="zh-CN" altLang="en-US" sz="1200" dirty="0">
              <a:latin typeface="Noto Sans S Chinese Light" panose="020B0300000000000000" pitchFamily="34" charset="-122"/>
              <a:ea typeface="Noto Sans S Chinese Light" panose="020B0300000000000000" pitchFamily="3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5283094" y="1178082"/>
            <a:ext cx="28719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$39,700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cxnSp>
        <p:nvCxnSpPr>
          <p:cNvPr id="14" name="直接连接符 13"/>
          <p:cNvCxnSpPr/>
          <p:nvPr/>
        </p:nvCxnSpPr>
        <p:spPr>
          <a:xfrm>
            <a:off x="5678886" y="1738199"/>
            <a:ext cx="764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矩形 14"/>
          <p:cNvSpPr/>
          <p:nvPr/>
        </p:nvSpPr>
        <p:spPr>
          <a:xfrm>
            <a:off x="1392909" y="463216"/>
            <a:ext cx="772733" cy="772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392909" y="1235949"/>
            <a:ext cx="130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 smtClean="0">
                <a:latin typeface="+mn-ea"/>
              </a:rPr>
              <a:t>03</a:t>
            </a:r>
            <a:endParaRPr lang="zh-CN" altLang="en-US" sz="3600" dirty="0">
              <a:latin typeface="+mn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369300" y="1812069"/>
            <a:ext cx="2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ANALYSIS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/>
      <p:bldP spid="1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9571556" y="-859809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-613611" y="3403558"/>
            <a:ext cx="5236986" cy="369507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891030" y="1493758"/>
            <a:ext cx="5920793" cy="1356977"/>
            <a:chOff x="11314508" y="2830179"/>
            <a:chExt cx="5920793" cy="1356977"/>
          </a:xfrm>
          <a:solidFill>
            <a:schemeClr val="accent2">
              <a:alpha val="53000"/>
            </a:schemeClr>
          </a:solidFill>
        </p:grpSpPr>
        <p:sp>
          <p:nvSpPr>
            <p:cNvPr id="7" name="椭圆 6"/>
            <p:cNvSpPr/>
            <p:nvPr/>
          </p:nvSpPr>
          <p:spPr>
            <a:xfrm>
              <a:off x="17028220" y="2830179"/>
              <a:ext cx="207081" cy="207081"/>
            </a:xfrm>
            <a:prstGeom prst="ellipse">
              <a:avLst/>
            </a:prstGeom>
            <a:solidFill>
              <a:srgbClr val="F1E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1752909" y="4077072"/>
              <a:ext cx="110084" cy="1100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1314508" y="3390924"/>
              <a:ext cx="110084" cy="1100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charset="-122"/>
              </a:endParaRPr>
            </a:p>
          </p:txBody>
        </p:sp>
      </p:grpSp>
      <p:sp>
        <p:nvSpPr>
          <p:cNvPr id="10" name="矩形 9"/>
          <p:cNvSpPr/>
          <p:nvPr/>
        </p:nvSpPr>
        <p:spPr>
          <a:xfrm>
            <a:off x="1414139" y="1541217"/>
            <a:ext cx="8857618" cy="407113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292100" sx="102000" sy="102000" algn="ctr" rotWithShape="0">
              <a:prstClr val="black">
                <a:alpha val="1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20000"/>
              </a:lnSpc>
              <a:defRPr/>
            </a:pPr>
            <a:endParaRPr lang="zh-CN" altLang="en-US" dirty="0">
              <a:solidFill>
                <a:schemeClr val="tx1"/>
              </a:solidFill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275368" y="2452156"/>
            <a:ext cx="3672408" cy="153215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岁的老人</a:t>
            </a:r>
            <a:r>
              <a:rPr lang="en-US" altLang="zh-CN" sz="1600" dirty="0"/>
              <a:t>,</a:t>
            </a:r>
            <a:r>
              <a:rPr lang="zh-CN" altLang="en-US" sz="1600" dirty="0"/>
              <a:t>然后我睁开眼睛：砰！我又年轻一次了！</a:t>
            </a:r>
            <a:endParaRPr lang="zh-CN" altLang="en-US" sz="1600" dirty="0"/>
          </a:p>
        </p:txBody>
      </p:sp>
      <p:sp>
        <p:nvSpPr>
          <p:cNvPr id="12" name="文本框 11"/>
          <p:cNvSpPr txBox="1"/>
          <p:nvPr/>
        </p:nvSpPr>
        <p:spPr>
          <a:xfrm>
            <a:off x="6275367" y="1744407"/>
            <a:ext cx="3510077" cy="609398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sz="2800" dirty="0">
                <a:latin typeface="+mn-lt"/>
              </a:rPr>
              <a:t>Add your text here</a:t>
            </a:r>
            <a:endParaRPr lang="zh-CN" altLang="en-US" sz="2400" dirty="0">
              <a:latin typeface="+mn-lt"/>
            </a:endParaRPr>
          </a:p>
        </p:txBody>
      </p:sp>
      <p:grpSp>
        <p:nvGrpSpPr>
          <p:cNvPr id="13" name="组合 12"/>
          <p:cNvGrpSpPr/>
          <p:nvPr/>
        </p:nvGrpSpPr>
        <p:grpSpPr>
          <a:xfrm>
            <a:off x="6275367" y="4655204"/>
            <a:ext cx="1274209" cy="505972"/>
            <a:chOff x="5813361" y="5402146"/>
            <a:chExt cx="1274209" cy="505972"/>
          </a:xfrm>
          <a:solidFill>
            <a:srgbClr val="F1E3D6"/>
          </a:solidFill>
        </p:grpSpPr>
        <p:sp>
          <p:nvSpPr>
            <p:cNvPr id="14" name="圆角矩形 13"/>
            <p:cNvSpPr/>
            <p:nvPr/>
          </p:nvSpPr>
          <p:spPr>
            <a:xfrm>
              <a:off x="5813361" y="5491179"/>
              <a:ext cx="1274209" cy="405430"/>
            </a:xfrm>
            <a:prstGeom prst="roundRect">
              <a:avLst>
                <a:gd name="adj" fmla="val 50000"/>
              </a:avLst>
            </a:prstGeom>
            <a:grpFill/>
            <a:ln w="57150">
              <a:noFill/>
            </a:ln>
            <a:effectLst>
              <a:outerShdw blurRad="101600" dist="38100" dir="5400000" algn="t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5939575" y="5402146"/>
              <a:ext cx="1021780" cy="505972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2400" dirty="0">
                  <a:latin typeface="+mn-lt"/>
                </a:rPr>
                <a:t>next</a:t>
              </a:r>
              <a:endParaRPr lang="zh-CN" altLang="en-US" sz="2000" dirty="0">
                <a:latin typeface="+mn-lt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230369" flipV="1">
            <a:off x="-2098472" y="-248260"/>
            <a:ext cx="8086857" cy="8086857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50"/>
          <a:stretch>
            <a:fillRect/>
          </a:stretch>
        </p:blipFill>
        <p:spPr>
          <a:xfrm>
            <a:off x="1413588" y="1530015"/>
            <a:ext cx="4024852" cy="408233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190"/>
                            </p:stCondLst>
                            <p:childTnLst>
                              <p:par>
                                <p:cTn id="21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34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652595" y="3429000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312821" y="-3454442"/>
            <a:ext cx="13728031" cy="968612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椭圆 5"/>
          <p:cNvSpPr/>
          <p:nvPr/>
        </p:nvSpPr>
        <p:spPr bwMode="auto">
          <a:xfrm>
            <a:off x="3867586" y="2591664"/>
            <a:ext cx="887413" cy="887413"/>
          </a:xfrm>
          <a:prstGeom prst="ellipse">
            <a:avLst/>
          </a:prstGeom>
          <a:noFill/>
          <a:ln w="136525" cap="rnd">
            <a:solidFill>
              <a:schemeClr val="bg1">
                <a:lumMod val="95000"/>
                <a:alpha val="12000"/>
              </a:schemeClr>
            </a:solidFill>
          </a:ln>
          <a:effectLst>
            <a:outerShdw blurRad="177800" dist="38100" dir="5400000" algn="t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graphicFrame>
        <p:nvGraphicFramePr>
          <p:cNvPr id="7" name="图表 28"/>
          <p:cNvGraphicFramePr/>
          <p:nvPr/>
        </p:nvGraphicFramePr>
        <p:xfrm>
          <a:off x="1913229" y="1763783"/>
          <a:ext cx="3395663" cy="42529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grpSp>
        <p:nvGrpSpPr>
          <p:cNvPr id="8" name="组合 16"/>
          <p:cNvGrpSpPr/>
          <p:nvPr/>
        </p:nvGrpSpPr>
        <p:grpSpPr bwMode="auto">
          <a:xfrm>
            <a:off x="3842042" y="2576583"/>
            <a:ext cx="936625" cy="936625"/>
            <a:chOff x="4799856" y="2003761"/>
            <a:chExt cx="935782" cy="935953"/>
          </a:xfrm>
        </p:grpSpPr>
        <p:sp>
          <p:nvSpPr>
            <p:cNvPr id="9" name="任意多边形 8"/>
            <p:cNvSpPr/>
            <p:nvPr/>
          </p:nvSpPr>
          <p:spPr>
            <a:xfrm>
              <a:off x="4882002" y="2222956"/>
              <a:ext cx="771490" cy="497563"/>
            </a:xfrm>
            <a:custGeom>
              <a:avLst/>
              <a:gdLst>
                <a:gd name="connsiteX0" fmla="*/ 0 w 10718800"/>
                <a:gd name="connsiteY0" fmla="*/ 2235200 h 2235200"/>
                <a:gd name="connsiteX1" fmla="*/ 2556933 w 10718800"/>
                <a:gd name="connsiteY1" fmla="*/ 355600 h 2235200"/>
                <a:gd name="connsiteX2" fmla="*/ 5249333 w 10718800"/>
                <a:gd name="connsiteY2" fmla="*/ 1066800 h 2235200"/>
                <a:gd name="connsiteX3" fmla="*/ 7738533 w 10718800"/>
                <a:gd name="connsiteY3" fmla="*/ 0 h 2235200"/>
                <a:gd name="connsiteX4" fmla="*/ 9482667 w 10718800"/>
                <a:gd name="connsiteY4" fmla="*/ 1066800 h 2235200"/>
                <a:gd name="connsiteX5" fmla="*/ 10718800 w 10718800"/>
                <a:gd name="connsiteY5" fmla="*/ 457200 h 2235200"/>
                <a:gd name="connsiteX0-1" fmla="*/ 0 w 9482668"/>
                <a:gd name="connsiteY0-2" fmla="*/ 2235200 h 2235200"/>
                <a:gd name="connsiteX1-3" fmla="*/ 2556933 w 9482668"/>
                <a:gd name="connsiteY1-4" fmla="*/ 355600 h 2235200"/>
                <a:gd name="connsiteX2-5" fmla="*/ 5249333 w 9482668"/>
                <a:gd name="connsiteY2-6" fmla="*/ 1066800 h 2235200"/>
                <a:gd name="connsiteX3-7" fmla="*/ 7738533 w 9482668"/>
                <a:gd name="connsiteY3-8" fmla="*/ 0 h 2235200"/>
                <a:gd name="connsiteX4-9" fmla="*/ 9482667 w 9482668"/>
                <a:gd name="connsiteY4-10" fmla="*/ 1066800 h 2235200"/>
                <a:gd name="connsiteX0-11" fmla="*/ 0 w 7738534"/>
                <a:gd name="connsiteY0-12" fmla="*/ 2235200 h 2235200"/>
                <a:gd name="connsiteX1-13" fmla="*/ 2556933 w 7738534"/>
                <a:gd name="connsiteY1-14" fmla="*/ 355600 h 2235200"/>
                <a:gd name="connsiteX2-15" fmla="*/ 5249333 w 7738534"/>
                <a:gd name="connsiteY2-16" fmla="*/ 1066800 h 2235200"/>
                <a:gd name="connsiteX3-17" fmla="*/ 7738533 w 7738534"/>
                <a:gd name="connsiteY3-18" fmla="*/ 0 h 2235200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</a:cxnLst>
              <a:rect l="l" t="t" r="r" b="b"/>
              <a:pathLst>
                <a:path w="7738534" h="2235200">
                  <a:moveTo>
                    <a:pt x="0" y="2235200"/>
                  </a:moveTo>
                  <a:cubicBezTo>
                    <a:pt x="841022" y="1392766"/>
                    <a:pt x="1682044" y="550333"/>
                    <a:pt x="2556933" y="355600"/>
                  </a:cubicBezTo>
                  <a:cubicBezTo>
                    <a:pt x="3431822" y="160867"/>
                    <a:pt x="4385733" y="1126067"/>
                    <a:pt x="5249333" y="1066800"/>
                  </a:cubicBezTo>
                  <a:cubicBezTo>
                    <a:pt x="6112933" y="1007533"/>
                    <a:pt x="7032977" y="0"/>
                    <a:pt x="7738533" y="0"/>
                  </a:cubicBezTo>
                </a:path>
              </a:pathLst>
            </a:custGeom>
            <a:noFill/>
            <a:ln w="28575" cap="rnd">
              <a:solidFill>
                <a:schemeClr val="tx1"/>
              </a:solidFill>
            </a:ln>
            <a:effectLst>
              <a:outerShdw blurRad="368300" dist="88900" dir="5400000" algn="t" rotWithShape="0">
                <a:prstClr val="black">
                  <a:alpha val="5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0" name="椭圆 9"/>
            <p:cNvSpPr/>
            <p:nvPr/>
          </p:nvSpPr>
          <p:spPr>
            <a:xfrm>
              <a:off x="4799856" y="2003761"/>
              <a:ext cx="935782" cy="935953"/>
            </a:xfrm>
            <a:prstGeom prst="ellipse">
              <a:avLst/>
            </a:prstGeom>
            <a:noFill/>
            <a:ln w="25400" cap="rnd">
              <a:solidFill>
                <a:schemeClr val="bg1">
                  <a:lumMod val="95000"/>
                </a:schemeClr>
              </a:solidFill>
            </a:ln>
            <a:effectLst>
              <a:outerShdw blurRad="177800" dist="38100" dir="5400000" algn="t" rotWithShape="0">
                <a:prstClr val="black">
                  <a:alpha val="3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1" name="文本框 10"/>
          <p:cNvSpPr txBox="1"/>
          <p:nvPr/>
        </p:nvSpPr>
        <p:spPr>
          <a:xfrm>
            <a:off x="6056604" y="4448246"/>
            <a:ext cx="4876091" cy="1162819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岁的老人</a:t>
            </a:r>
            <a:r>
              <a:rPr lang="en-US" altLang="zh-CN" sz="1600" dirty="0"/>
              <a:t>,</a:t>
            </a:r>
            <a:r>
              <a:rPr lang="zh-CN" altLang="en-US" sz="1600" dirty="0"/>
              <a:t>然后我睁开眼睛：砰！我又年轻一次了！</a:t>
            </a:r>
            <a:endParaRPr lang="zh-CN" altLang="en-US" sz="1600" dirty="0"/>
          </a:p>
        </p:txBody>
      </p:sp>
      <p:grpSp>
        <p:nvGrpSpPr>
          <p:cNvPr id="12" name="组合 20"/>
          <p:cNvGrpSpPr/>
          <p:nvPr/>
        </p:nvGrpSpPr>
        <p:grpSpPr bwMode="auto">
          <a:xfrm>
            <a:off x="6147092" y="2576583"/>
            <a:ext cx="381000" cy="382588"/>
            <a:chOff x="6990268" y="2579357"/>
            <a:chExt cx="504428" cy="504428"/>
          </a:xfrm>
          <a:noFill/>
        </p:grpSpPr>
        <p:sp>
          <p:nvSpPr>
            <p:cNvPr id="13" name="椭圆 12"/>
            <p:cNvSpPr/>
            <p:nvPr/>
          </p:nvSpPr>
          <p:spPr>
            <a:xfrm>
              <a:off x="7061729" y="2650521"/>
              <a:ext cx="361507" cy="362100"/>
            </a:xfrm>
            <a:prstGeom prst="ellipse">
              <a:avLst/>
            </a:prstGeom>
            <a:grpFill/>
            <a:ln>
              <a:solidFill>
                <a:srgbClr val="F1E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6990268" y="2579357"/>
              <a:ext cx="504428" cy="504428"/>
            </a:xfrm>
            <a:prstGeom prst="ellipse">
              <a:avLst/>
            </a:prstGeom>
            <a:grpFill/>
            <a:ln w="22225">
              <a:solidFill>
                <a:srgbClr val="F1E3D6"/>
              </a:solidFill>
            </a:ln>
            <a:effectLst>
              <a:outerShdw blurRad="139700" sx="102000" sy="102000" algn="ctr" rotWithShape="0">
                <a:schemeClr val="accent2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组合 26"/>
          <p:cNvGrpSpPr/>
          <p:nvPr/>
        </p:nvGrpSpPr>
        <p:grpSpPr bwMode="auto">
          <a:xfrm>
            <a:off x="6147092" y="3116333"/>
            <a:ext cx="381000" cy="382588"/>
            <a:chOff x="6990268" y="2579357"/>
            <a:chExt cx="504428" cy="504428"/>
          </a:xfrm>
          <a:noFill/>
        </p:grpSpPr>
        <p:sp>
          <p:nvSpPr>
            <p:cNvPr id="16" name="椭圆 15"/>
            <p:cNvSpPr/>
            <p:nvPr/>
          </p:nvSpPr>
          <p:spPr>
            <a:xfrm>
              <a:off x="7061729" y="2650521"/>
              <a:ext cx="361507" cy="362100"/>
            </a:xfrm>
            <a:prstGeom prst="ellipse">
              <a:avLst/>
            </a:prstGeom>
            <a:grpFill/>
            <a:ln>
              <a:solidFill>
                <a:srgbClr val="F1E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7" name="椭圆 16"/>
            <p:cNvSpPr/>
            <p:nvPr/>
          </p:nvSpPr>
          <p:spPr>
            <a:xfrm>
              <a:off x="6990268" y="2579357"/>
              <a:ext cx="504428" cy="504428"/>
            </a:xfrm>
            <a:prstGeom prst="ellipse">
              <a:avLst/>
            </a:prstGeom>
            <a:grpFill/>
            <a:ln w="22225">
              <a:solidFill>
                <a:srgbClr val="F1E3D6"/>
              </a:solidFill>
            </a:ln>
            <a:effectLst>
              <a:outerShdw blurRad="139700" sx="102000" sy="102000" algn="ctr" rotWithShape="0">
                <a:schemeClr val="accent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组合 29"/>
          <p:cNvGrpSpPr/>
          <p:nvPr/>
        </p:nvGrpSpPr>
        <p:grpSpPr bwMode="auto">
          <a:xfrm>
            <a:off x="6147092" y="3656083"/>
            <a:ext cx="381000" cy="382588"/>
            <a:chOff x="6990268" y="2579357"/>
            <a:chExt cx="504428" cy="504428"/>
          </a:xfrm>
          <a:noFill/>
        </p:grpSpPr>
        <p:sp>
          <p:nvSpPr>
            <p:cNvPr id="19" name="椭圆 18"/>
            <p:cNvSpPr/>
            <p:nvPr/>
          </p:nvSpPr>
          <p:spPr>
            <a:xfrm>
              <a:off x="7061729" y="2650521"/>
              <a:ext cx="361507" cy="362100"/>
            </a:xfrm>
            <a:prstGeom prst="ellipse">
              <a:avLst/>
            </a:prstGeom>
            <a:grpFill/>
            <a:ln>
              <a:solidFill>
                <a:srgbClr val="F1E3D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20" name="椭圆 19"/>
            <p:cNvSpPr/>
            <p:nvPr/>
          </p:nvSpPr>
          <p:spPr>
            <a:xfrm>
              <a:off x="6990268" y="2579357"/>
              <a:ext cx="504428" cy="504428"/>
            </a:xfrm>
            <a:prstGeom prst="ellipse">
              <a:avLst/>
            </a:prstGeom>
            <a:grpFill/>
            <a:ln w="22225">
              <a:solidFill>
                <a:srgbClr val="F1E3D6"/>
              </a:solidFill>
            </a:ln>
            <a:effectLst>
              <a:outerShdw blurRad="139700" sx="102000" sy="102000" algn="ctr" rotWithShape="0">
                <a:schemeClr val="accent1">
                  <a:alpha val="5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6601117" y="2557533"/>
            <a:ext cx="2281237" cy="4378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sz="2000" dirty="0">
                <a:latin typeface="+mn-lt"/>
              </a:rPr>
              <a:t>Add your text here</a:t>
            </a:r>
            <a:endParaRPr lang="zh-CN" altLang="en-US" dirty="0">
              <a:latin typeface="+mn-lt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6601117" y="3116333"/>
            <a:ext cx="2281237" cy="4378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sz="2000" dirty="0">
                <a:latin typeface="+mn-lt"/>
              </a:rPr>
              <a:t>Add your text here</a:t>
            </a:r>
            <a:endParaRPr lang="zh-CN" altLang="en-US" dirty="0">
              <a:latin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6601117" y="3648146"/>
            <a:ext cx="2281237" cy="43787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>
            <a:spAutoFit/>
          </a:bodyPr>
          <a:lstStyle/>
          <a:p>
            <a:pPr algn="dist">
              <a:lnSpc>
                <a:spcPct val="120000"/>
              </a:lnSpc>
              <a:defRPr/>
            </a:pPr>
            <a:r>
              <a:rPr lang="en-US" altLang="zh-CN" sz="2000" dirty="0">
                <a:latin typeface="+mn-lt"/>
              </a:rPr>
              <a:t>Add your text here</a:t>
            </a:r>
            <a:endParaRPr lang="zh-CN" altLang="en-US" dirty="0">
              <a:latin typeface="+mn-lt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"/>
                                        <p:tgtEl>
                                          <p:spTgt spid="7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50"/>
                                        <p:tgtEl>
                                          <p:spTgt spid="7">
                                            <p:graphicEl>
                                              <a:chart seriesIdx="0" categoryIdx="0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50"/>
                                        <p:tgtEl>
                                          <p:spTgt spid="7">
                                            <p:graphicEl>
                                              <a:chart seriesIdx="0" categoryIdx="1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150"/>
                                        <p:tgtEl>
                                          <p:spTgt spid="7">
                                            <p:graphicEl>
                                              <a:chart seriesIdx="0" categoryIdx="2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50"/>
                                        <p:tgtEl>
                                          <p:spTgt spid="7">
                                            <p:graphicEl>
                                              <a:chart seriesIdx="0" categoryIdx="3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150"/>
                                        <p:tgtEl>
                                          <p:spTgt spid="7">
                                            <p:graphicEl>
                                              <a:chart seriesIdx="0" categoryIdx="4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50"/>
                                        <p:tgtEl>
                                          <p:spTgt spid="7">
                                            <p:graphicEl>
                                              <a:chart seriesIdx="0" categoryIdx="5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150"/>
                                        <p:tgtEl>
                                          <p:spTgt spid="7">
                                            <p:graphicEl>
                                              <a:chart seriesIdx="0" categoryIdx="6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150"/>
                                        <p:tgtEl>
                                          <p:spTgt spid="7">
                                            <p:graphicEl>
                                              <a:chart seriesIdx="0" categoryIdx="7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150"/>
                                        <p:tgtEl>
                                          <p:spTgt spid="7">
                                            <p:graphicEl>
                                              <a:chart seriesIdx="0" categoryIdx="8" bldStep="ptIn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mph" presetSubtype="0" decel="10000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Scale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2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" presetClass="entr" presetSubtype="2" decel="100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20"/>
                            </p:stCondLst>
                            <p:childTnLst>
                              <p:par>
                                <p:cTn id="7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790"/>
                            </p:stCondLst>
                            <p:childTnLst>
                              <p:par>
                                <p:cTn id="82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0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8559"/>
                            </p:stCondLst>
                            <p:childTnLst>
                              <p:par>
                                <p:cTn id="9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6" grpId="2" animBg="1"/>
      <p:bldGraphic spid="7" grpId="0" uiExpand="1">
        <p:bldSub>
          <a:bldChart bld="categoryEl"/>
        </p:bldSub>
      </p:bldGraphic>
      <p:bldP spid="11" grpId="0"/>
      <p:bldP spid="21" grpId="0"/>
      <p:bldP spid="22" grpId="0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929526" y="1733549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6701589" y="0"/>
            <a:ext cx="5490412" cy="7964905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 bwMode="auto">
          <a:xfrm>
            <a:off x="2795323" y="2796343"/>
            <a:ext cx="671521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5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</a:t>
            </a:r>
            <a:r>
              <a:rPr lang="en-US" altLang="zh-CN" sz="11500" dirty="0" smtClean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</a:rPr>
              <a:t>four</a:t>
            </a:r>
            <a:endParaRPr lang="zh-CN" altLang="en-US" sz="115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81466" y="4501983"/>
            <a:ext cx="6829069" cy="664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岁的老人</a:t>
            </a:r>
            <a:r>
              <a:rPr lang="en-US" altLang="zh-CN" sz="1600" dirty="0"/>
              <a:t>,</a:t>
            </a:r>
            <a:r>
              <a:rPr lang="zh-CN" altLang="en-US" sz="1600" dirty="0"/>
              <a:t>然后我睁开眼睛：砰！我又年轻一次了！</a:t>
            </a:r>
            <a:endParaRPr lang="zh-CN" altLang="en-US" sz="1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9167" flipV="1">
            <a:off x="3524091" y="-26586"/>
            <a:ext cx="4419636" cy="44196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矩形 14"/>
          <p:cNvSpPr/>
          <p:nvPr/>
        </p:nvSpPr>
        <p:spPr>
          <a:xfrm>
            <a:off x="4770289" y="-2526631"/>
            <a:ext cx="2651421" cy="4451684"/>
          </a:xfrm>
          <a:prstGeom prst="rect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" name="直接连接符 2"/>
          <p:cNvCxnSpPr/>
          <p:nvPr/>
        </p:nvCxnSpPr>
        <p:spPr>
          <a:xfrm>
            <a:off x="4353657" y="-24063"/>
            <a:ext cx="73392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文本框 17"/>
          <p:cNvSpPr txBox="1"/>
          <p:nvPr/>
        </p:nvSpPr>
        <p:spPr bwMode="auto">
          <a:xfrm>
            <a:off x="4604084" y="344346"/>
            <a:ext cx="298383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44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Contents</a:t>
            </a:r>
            <a:endParaRPr lang="zh-CN" altLang="en-US" sz="44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19" name="组合 16"/>
          <p:cNvGrpSpPr/>
          <p:nvPr/>
        </p:nvGrpSpPr>
        <p:grpSpPr bwMode="auto">
          <a:xfrm>
            <a:off x="1112838" y="2705100"/>
            <a:ext cx="1295400" cy="1296988"/>
            <a:chOff x="1820323" y="2852936"/>
            <a:chExt cx="1295822" cy="1295822"/>
          </a:xfrm>
        </p:grpSpPr>
        <p:sp>
          <p:nvSpPr>
            <p:cNvPr id="20" name="KSO_Shape"/>
            <p:cNvSpPr/>
            <p:nvPr/>
          </p:nvSpPr>
          <p:spPr bwMode="auto">
            <a:xfrm>
              <a:off x="2252264" y="3290692"/>
              <a:ext cx="431941" cy="420310"/>
            </a:xfrm>
            <a:custGeom>
              <a:avLst/>
              <a:gdLst>
                <a:gd name="T0" fmla="*/ 1300686 w 4656"/>
                <a:gd name="T1" fmla="*/ 3684 h 4524"/>
                <a:gd name="T2" fmla="*/ 1211082 w 4656"/>
                <a:gd name="T3" fmla="*/ 23332 h 4524"/>
                <a:gd name="T4" fmla="*/ 1130071 w 4656"/>
                <a:gd name="T5" fmla="*/ 57715 h 4524"/>
                <a:gd name="T6" fmla="*/ 1056424 w 4656"/>
                <a:gd name="T7" fmla="*/ 106425 h 4524"/>
                <a:gd name="T8" fmla="*/ 991369 w 4656"/>
                <a:gd name="T9" fmla="*/ 167006 h 4524"/>
                <a:gd name="T10" fmla="*/ 943090 w 4656"/>
                <a:gd name="T11" fmla="*/ 200980 h 4524"/>
                <a:gd name="T12" fmla="*/ 882126 w 4656"/>
                <a:gd name="T13" fmla="*/ 135488 h 4524"/>
                <a:gd name="T14" fmla="*/ 812571 w 4656"/>
                <a:gd name="T15" fmla="*/ 80638 h 4524"/>
                <a:gd name="T16" fmla="*/ 735242 w 4656"/>
                <a:gd name="T17" fmla="*/ 38886 h 4524"/>
                <a:gd name="T18" fmla="*/ 650139 w 4656"/>
                <a:gd name="T19" fmla="*/ 11461 h 4524"/>
                <a:gd name="T20" fmla="*/ 556443 w 4656"/>
                <a:gd name="T21" fmla="*/ 0 h 4524"/>
                <a:gd name="T22" fmla="*/ 484842 w 4656"/>
                <a:gd name="T23" fmla="*/ 2456 h 4524"/>
                <a:gd name="T24" fmla="*/ 405467 w 4656"/>
                <a:gd name="T25" fmla="*/ 17192 h 4524"/>
                <a:gd name="T26" fmla="*/ 329774 w 4656"/>
                <a:gd name="T27" fmla="*/ 42161 h 4524"/>
                <a:gd name="T28" fmla="*/ 259810 w 4656"/>
                <a:gd name="T29" fmla="*/ 78182 h 4524"/>
                <a:gd name="T30" fmla="*/ 196392 w 4656"/>
                <a:gd name="T31" fmla="*/ 123617 h 4524"/>
                <a:gd name="T32" fmla="*/ 140338 w 4656"/>
                <a:gd name="T33" fmla="*/ 176830 h 4524"/>
                <a:gd name="T34" fmla="*/ 92059 w 4656"/>
                <a:gd name="T35" fmla="*/ 238229 h 4524"/>
                <a:gd name="T36" fmla="*/ 52780 w 4656"/>
                <a:gd name="T37" fmla="*/ 306177 h 4524"/>
                <a:gd name="T38" fmla="*/ 23731 w 4656"/>
                <a:gd name="T39" fmla="*/ 379856 h 4524"/>
                <a:gd name="T40" fmla="*/ 6137 w 4656"/>
                <a:gd name="T41" fmla="*/ 458447 h 4524"/>
                <a:gd name="T42" fmla="*/ 0 w 4656"/>
                <a:gd name="T43" fmla="*/ 540722 h 4524"/>
                <a:gd name="T44" fmla="*/ 12274 w 4656"/>
                <a:gd name="T45" fmla="*/ 663930 h 4524"/>
                <a:gd name="T46" fmla="*/ 56053 w 4656"/>
                <a:gd name="T47" fmla="*/ 798189 h 4524"/>
                <a:gd name="T48" fmla="*/ 126836 w 4656"/>
                <a:gd name="T49" fmla="*/ 919760 h 4524"/>
                <a:gd name="T50" fmla="*/ 219304 w 4656"/>
                <a:gd name="T51" fmla="*/ 1028641 h 4524"/>
                <a:gd name="T52" fmla="*/ 326910 w 4656"/>
                <a:gd name="T53" fmla="*/ 1126061 h 4524"/>
                <a:gd name="T54" fmla="*/ 461930 w 4656"/>
                <a:gd name="T55" fmla="*/ 1230439 h 4524"/>
                <a:gd name="T56" fmla="*/ 608405 w 4656"/>
                <a:gd name="T57" fmla="*/ 1357331 h 4524"/>
                <a:gd name="T58" fmla="*/ 732787 w 4656"/>
                <a:gd name="T59" fmla="*/ 1485041 h 4524"/>
                <a:gd name="T60" fmla="*/ 842439 w 4656"/>
                <a:gd name="T61" fmla="*/ 1625850 h 4524"/>
                <a:gd name="T62" fmla="*/ 925087 w 4656"/>
                <a:gd name="T63" fmla="*/ 1775255 h 4524"/>
                <a:gd name="T64" fmla="*/ 952500 w 4656"/>
                <a:gd name="T65" fmla="*/ 1851799 h 4524"/>
                <a:gd name="T66" fmla="*/ 990960 w 4656"/>
                <a:gd name="T67" fmla="*/ 1749467 h 4524"/>
                <a:gd name="T68" fmla="*/ 1078927 w 4656"/>
                <a:gd name="T69" fmla="*/ 1601700 h 4524"/>
                <a:gd name="T70" fmla="*/ 1192262 w 4656"/>
                <a:gd name="T71" fmla="*/ 1462528 h 4524"/>
                <a:gd name="T72" fmla="*/ 1317461 w 4656"/>
                <a:gd name="T73" fmla="*/ 1337274 h 4524"/>
                <a:gd name="T74" fmla="*/ 1482349 w 4656"/>
                <a:gd name="T75" fmla="*/ 1199330 h 4524"/>
                <a:gd name="T76" fmla="*/ 1596910 w 4656"/>
                <a:gd name="T77" fmla="*/ 1110506 h 4524"/>
                <a:gd name="T78" fmla="*/ 1702062 w 4656"/>
                <a:gd name="T79" fmla="*/ 1011040 h 4524"/>
                <a:gd name="T80" fmla="*/ 1791256 w 4656"/>
                <a:gd name="T81" fmla="*/ 900521 h 4524"/>
                <a:gd name="T82" fmla="*/ 1858357 w 4656"/>
                <a:gd name="T83" fmla="*/ 776904 h 4524"/>
                <a:gd name="T84" fmla="*/ 1896817 w 4656"/>
                <a:gd name="T85" fmla="*/ 639779 h 4524"/>
                <a:gd name="T86" fmla="*/ 1905000 w 4656"/>
                <a:gd name="T87" fmla="*/ 526805 h 4524"/>
                <a:gd name="T88" fmla="*/ 1896408 w 4656"/>
                <a:gd name="T89" fmla="*/ 444939 h 4524"/>
                <a:gd name="T90" fmla="*/ 1876769 w 4656"/>
                <a:gd name="T91" fmla="*/ 367167 h 4524"/>
                <a:gd name="T92" fmla="*/ 1846082 w 4656"/>
                <a:gd name="T93" fmla="*/ 294307 h 4524"/>
                <a:gd name="T94" fmla="*/ 1805168 w 4656"/>
                <a:gd name="T95" fmla="*/ 227586 h 4524"/>
                <a:gd name="T96" fmla="*/ 1755660 w 4656"/>
                <a:gd name="T97" fmla="*/ 167415 h 4524"/>
                <a:gd name="T98" fmla="*/ 1698380 w 4656"/>
                <a:gd name="T99" fmla="*/ 115021 h 4524"/>
                <a:gd name="T100" fmla="*/ 1633734 w 4656"/>
                <a:gd name="T101" fmla="*/ 71632 h 4524"/>
                <a:gd name="T102" fmla="*/ 1562951 w 4656"/>
                <a:gd name="T103" fmla="*/ 37249 h 4524"/>
                <a:gd name="T104" fmla="*/ 1486849 w 4656"/>
                <a:gd name="T105" fmla="*/ 13917 h 4524"/>
                <a:gd name="T106" fmla="*/ 1406247 w 4656"/>
                <a:gd name="T107" fmla="*/ 1637 h 4524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4656" h="4524">
                  <a:moveTo>
                    <a:pt x="3336" y="0"/>
                  </a:moveTo>
                  <a:lnTo>
                    <a:pt x="3336" y="0"/>
                  </a:lnTo>
                  <a:lnTo>
                    <a:pt x="3295" y="0"/>
                  </a:lnTo>
                  <a:lnTo>
                    <a:pt x="3256" y="3"/>
                  </a:lnTo>
                  <a:lnTo>
                    <a:pt x="3217" y="5"/>
                  </a:lnTo>
                  <a:lnTo>
                    <a:pt x="3179" y="9"/>
                  </a:lnTo>
                  <a:lnTo>
                    <a:pt x="3142" y="14"/>
                  </a:lnTo>
                  <a:lnTo>
                    <a:pt x="3103" y="21"/>
                  </a:lnTo>
                  <a:lnTo>
                    <a:pt x="3068" y="28"/>
                  </a:lnTo>
                  <a:lnTo>
                    <a:pt x="3031" y="37"/>
                  </a:lnTo>
                  <a:lnTo>
                    <a:pt x="2995" y="46"/>
                  </a:lnTo>
                  <a:lnTo>
                    <a:pt x="2960" y="57"/>
                  </a:lnTo>
                  <a:lnTo>
                    <a:pt x="2926" y="68"/>
                  </a:lnTo>
                  <a:lnTo>
                    <a:pt x="2892" y="81"/>
                  </a:lnTo>
                  <a:lnTo>
                    <a:pt x="2859" y="95"/>
                  </a:lnTo>
                  <a:lnTo>
                    <a:pt x="2825" y="110"/>
                  </a:lnTo>
                  <a:lnTo>
                    <a:pt x="2793" y="125"/>
                  </a:lnTo>
                  <a:lnTo>
                    <a:pt x="2762" y="141"/>
                  </a:lnTo>
                  <a:lnTo>
                    <a:pt x="2730" y="160"/>
                  </a:lnTo>
                  <a:lnTo>
                    <a:pt x="2699" y="177"/>
                  </a:lnTo>
                  <a:lnTo>
                    <a:pt x="2669" y="197"/>
                  </a:lnTo>
                  <a:lnTo>
                    <a:pt x="2640" y="217"/>
                  </a:lnTo>
                  <a:lnTo>
                    <a:pt x="2610" y="238"/>
                  </a:lnTo>
                  <a:lnTo>
                    <a:pt x="2582" y="260"/>
                  </a:lnTo>
                  <a:lnTo>
                    <a:pt x="2555" y="282"/>
                  </a:lnTo>
                  <a:lnTo>
                    <a:pt x="2527" y="306"/>
                  </a:lnTo>
                  <a:lnTo>
                    <a:pt x="2500" y="331"/>
                  </a:lnTo>
                  <a:lnTo>
                    <a:pt x="2474" y="355"/>
                  </a:lnTo>
                  <a:lnTo>
                    <a:pt x="2448" y="381"/>
                  </a:lnTo>
                  <a:lnTo>
                    <a:pt x="2423" y="408"/>
                  </a:lnTo>
                  <a:lnTo>
                    <a:pt x="2399" y="435"/>
                  </a:lnTo>
                  <a:lnTo>
                    <a:pt x="2375" y="462"/>
                  </a:lnTo>
                  <a:lnTo>
                    <a:pt x="2351" y="491"/>
                  </a:lnTo>
                  <a:lnTo>
                    <a:pt x="2328" y="520"/>
                  </a:lnTo>
                  <a:lnTo>
                    <a:pt x="2305" y="491"/>
                  </a:lnTo>
                  <a:lnTo>
                    <a:pt x="2282" y="462"/>
                  </a:lnTo>
                  <a:lnTo>
                    <a:pt x="2258" y="435"/>
                  </a:lnTo>
                  <a:lnTo>
                    <a:pt x="2232" y="408"/>
                  </a:lnTo>
                  <a:lnTo>
                    <a:pt x="2208" y="381"/>
                  </a:lnTo>
                  <a:lnTo>
                    <a:pt x="2182" y="355"/>
                  </a:lnTo>
                  <a:lnTo>
                    <a:pt x="2156" y="331"/>
                  </a:lnTo>
                  <a:lnTo>
                    <a:pt x="2129" y="306"/>
                  </a:lnTo>
                  <a:lnTo>
                    <a:pt x="2102" y="282"/>
                  </a:lnTo>
                  <a:lnTo>
                    <a:pt x="2074" y="260"/>
                  </a:lnTo>
                  <a:lnTo>
                    <a:pt x="2045" y="238"/>
                  </a:lnTo>
                  <a:lnTo>
                    <a:pt x="2016" y="217"/>
                  </a:lnTo>
                  <a:lnTo>
                    <a:pt x="1986" y="197"/>
                  </a:lnTo>
                  <a:lnTo>
                    <a:pt x="1956" y="177"/>
                  </a:lnTo>
                  <a:lnTo>
                    <a:pt x="1925" y="160"/>
                  </a:lnTo>
                  <a:lnTo>
                    <a:pt x="1894" y="141"/>
                  </a:lnTo>
                  <a:lnTo>
                    <a:pt x="1863" y="125"/>
                  </a:lnTo>
                  <a:lnTo>
                    <a:pt x="1830" y="110"/>
                  </a:lnTo>
                  <a:lnTo>
                    <a:pt x="1797" y="95"/>
                  </a:lnTo>
                  <a:lnTo>
                    <a:pt x="1763" y="81"/>
                  </a:lnTo>
                  <a:lnTo>
                    <a:pt x="1730" y="68"/>
                  </a:lnTo>
                  <a:lnTo>
                    <a:pt x="1695" y="57"/>
                  </a:lnTo>
                  <a:lnTo>
                    <a:pt x="1661" y="46"/>
                  </a:lnTo>
                  <a:lnTo>
                    <a:pt x="1625" y="37"/>
                  </a:lnTo>
                  <a:lnTo>
                    <a:pt x="1589" y="28"/>
                  </a:lnTo>
                  <a:lnTo>
                    <a:pt x="1552" y="21"/>
                  </a:lnTo>
                  <a:lnTo>
                    <a:pt x="1515" y="14"/>
                  </a:lnTo>
                  <a:lnTo>
                    <a:pt x="1477" y="9"/>
                  </a:lnTo>
                  <a:lnTo>
                    <a:pt x="1439" y="5"/>
                  </a:lnTo>
                  <a:lnTo>
                    <a:pt x="1400" y="3"/>
                  </a:lnTo>
                  <a:lnTo>
                    <a:pt x="1360" y="0"/>
                  </a:lnTo>
                  <a:lnTo>
                    <a:pt x="1320" y="0"/>
                  </a:lnTo>
                  <a:lnTo>
                    <a:pt x="1286" y="0"/>
                  </a:lnTo>
                  <a:lnTo>
                    <a:pt x="1253" y="1"/>
                  </a:lnTo>
                  <a:lnTo>
                    <a:pt x="1218" y="4"/>
                  </a:lnTo>
                  <a:lnTo>
                    <a:pt x="1185" y="6"/>
                  </a:lnTo>
                  <a:lnTo>
                    <a:pt x="1152" y="11"/>
                  </a:lnTo>
                  <a:lnTo>
                    <a:pt x="1119" y="15"/>
                  </a:lnTo>
                  <a:lnTo>
                    <a:pt x="1087" y="20"/>
                  </a:lnTo>
                  <a:lnTo>
                    <a:pt x="1054" y="27"/>
                  </a:lnTo>
                  <a:lnTo>
                    <a:pt x="1022" y="34"/>
                  </a:lnTo>
                  <a:lnTo>
                    <a:pt x="991" y="42"/>
                  </a:lnTo>
                  <a:lnTo>
                    <a:pt x="958" y="50"/>
                  </a:lnTo>
                  <a:lnTo>
                    <a:pt x="927" y="59"/>
                  </a:lnTo>
                  <a:lnTo>
                    <a:pt x="897" y="70"/>
                  </a:lnTo>
                  <a:lnTo>
                    <a:pt x="866" y="80"/>
                  </a:lnTo>
                  <a:lnTo>
                    <a:pt x="836" y="91"/>
                  </a:lnTo>
                  <a:lnTo>
                    <a:pt x="806" y="103"/>
                  </a:lnTo>
                  <a:lnTo>
                    <a:pt x="777" y="117"/>
                  </a:lnTo>
                  <a:lnTo>
                    <a:pt x="748" y="130"/>
                  </a:lnTo>
                  <a:lnTo>
                    <a:pt x="719" y="145"/>
                  </a:lnTo>
                  <a:lnTo>
                    <a:pt x="690" y="158"/>
                  </a:lnTo>
                  <a:lnTo>
                    <a:pt x="663" y="175"/>
                  </a:lnTo>
                  <a:lnTo>
                    <a:pt x="635" y="191"/>
                  </a:lnTo>
                  <a:lnTo>
                    <a:pt x="608" y="208"/>
                  </a:lnTo>
                  <a:lnTo>
                    <a:pt x="582" y="225"/>
                  </a:lnTo>
                  <a:lnTo>
                    <a:pt x="555" y="243"/>
                  </a:lnTo>
                  <a:lnTo>
                    <a:pt x="530" y="262"/>
                  </a:lnTo>
                  <a:lnTo>
                    <a:pt x="504" y="281"/>
                  </a:lnTo>
                  <a:lnTo>
                    <a:pt x="480" y="302"/>
                  </a:lnTo>
                  <a:lnTo>
                    <a:pt x="456" y="321"/>
                  </a:lnTo>
                  <a:lnTo>
                    <a:pt x="432" y="343"/>
                  </a:lnTo>
                  <a:lnTo>
                    <a:pt x="408" y="364"/>
                  </a:lnTo>
                  <a:lnTo>
                    <a:pt x="387" y="386"/>
                  </a:lnTo>
                  <a:lnTo>
                    <a:pt x="365" y="409"/>
                  </a:lnTo>
                  <a:lnTo>
                    <a:pt x="343" y="432"/>
                  </a:lnTo>
                  <a:lnTo>
                    <a:pt x="322" y="457"/>
                  </a:lnTo>
                  <a:lnTo>
                    <a:pt x="301" y="481"/>
                  </a:lnTo>
                  <a:lnTo>
                    <a:pt x="281" y="505"/>
                  </a:lnTo>
                  <a:lnTo>
                    <a:pt x="262" y="530"/>
                  </a:lnTo>
                  <a:lnTo>
                    <a:pt x="243" y="556"/>
                  </a:lnTo>
                  <a:lnTo>
                    <a:pt x="225" y="582"/>
                  </a:lnTo>
                  <a:lnTo>
                    <a:pt x="207" y="609"/>
                  </a:lnTo>
                  <a:lnTo>
                    <a:pt x="190" y="636"/>
                  </a:lnTo>
                  <a:lnTo>
                    <a:pt x="174" y="663"/>
                  </a:lnTo>
                  <a:lnTo>
                    <a:pt x="159" y="691"/>
                  </a:lnTo>
                  <a:lnTo>
                    <a:pt x="144" y="719"/>
                  </a:lnTo>
                  <a:lnTo>
                    <a:pt x="129" y="748"/>
                  </a:lnTo>
                  <a:lnTo>
                    <a:pt x="116" y="777"/>
                  </a:lnTo>
                  <a:lnTo>
                    <a:pt x="104" y="807"/>
                  </a:lnTo>
                  <a:lnTo>
                    <a:pt x="91" y="837"/>
                  </a:lnTo>
                  <a:lnTo>
                    <a:pt x="79" y="867"/>
                  </a:lnTo>
                  <a:lnTo>
                    <a:pt x="69" y="897"/>
                  </a:lnTo>
                  <a:lnTo>
                    <a:pt x="58" y="928"/>
                  </a:lnTo>
                  <a:lnTo>
                    <a:pt x="49" y="959"/>
                  </a:lnTo>
                  <a:lnTo>
                    <a:pt x="41" y="990"/>
                  </a:lnTo>
                  <a:lnTo>
                    <a:pt x="33" y="1023"/>
                  </a:lnTo>
                  <a:lnTo>
                    <a:pt x="26" y="1055"/>
                  </a:lnTo>
                  <a:lnTo>
                    <a:pt x="20" y="1087"/>
                  </a:lnTo>
                  <a:lnTo>
                    <a:pt x="15" y="1120"/>
                  </a:lnTo>
                  <a:lnTo>
                    <a:pt x="10" y="1153"/>
                  </a:lnTo>
                  <a:lnTo>
                    <a:pt x="6" y="1185"/>
                  </a:lnTo>
                  <a:lnTo>
                    <a:pt x="3" y="1219"/>
                  </a:lnTo>
                  <a:lnTo>
                    <a:pt x="1" y="1252"/>
                  </a:lnTo>
                  <a:lnTo>
                    <a:pt x="0" y="1287"/>
                  </a:lnTo>
                  <a:lnTo>
                    <a:pt x="0" y="1321"/>
                  </a:lnTo>
                  <a:lnTo>
                    <a:pt x="1" y="1383"/>
                  </a:lnTo>
                  <a:lnTo>
                    <a:pt x="4" y="1444"/>
                  </a:lnTo>
                  <a:lnTo>
                    <a:pt x="10" y="1504"/>
                  </a:lnTo>
                  <a:lnTo>
                    <a:pt x="18" y="1563"/>
                  </a:lnTo>
                  <a:lnTo>
                    <a:pt x="30" y="1622"/>
                  </a:lnTo>
                  <a:lnTo>
                    <a:pt x="42" y="1679"/>
                  </a:lnTo>
                  <a:lnTo>
                    <a:pt x="57" y="1735"/>
                  </a:lnTo>
                  <a:lnTo>
                    <a:pt x="75" y="1791"/>
                  </a:lnTo>
                  <a:lnTo>
                    <a:pt x="93" y="1845"/>
                  </a:lnTo>
                  <a:lnTo>
                    <a:pt x="114" y="1898"/>
                  </a:lnTo>
                  <a:lnTo>
                    <a:pt x="137" y="1950"/>
                  </a:lnTo>
                  <a:lnTo>
                    <a:pt x="161" y="2002"/>
                  </a:lnTo>
                  <a:lnTo>
                    <a:pt x="188" y="2053"/>
                  </a:lnTo>
                  <a:lnTo>
                    <a:pt x="217" y="2103"/>
                  </a:lnTo>
                  <a:lnTo>
                    <a:pt x="246" y="2151"/>
                  </a:lnTo>
                  <a:lnTo>
                    <a:pt x="278" y="2200"/>
                  </a:lnTo>
                  <a:lnTo>
                    <a:pt x="310" y="2247"/>
                  </a:lnTo>
                  <a:lnTo>
                    <a:pt x="345" y="2293"/>
                  </a:lnTo>
                  <a:lnTo>
                    <a:pt x="380" y="2338"/>
                  </a:lnTo>
                  <a:lnTo>
                    <a:pt x="417" y="2383"/>
                  </a:lnTo>
                  <a:lnTo>
                    <a:pt x="456" y="2427"/>
                  </a:lnTo>
                  <a:lnTo>
                    <a:pt x="495" y="2470"/>
                  </a:lnTo>
                  <a:lnTo>
                    <a:pt x="536" y="2513"/>
                  </a:lnTo>
                  <a:lnTo>
                    <a:pt x="577" y="2554"/>
                  </a:lnTo>
                  <a:lnTo>
                    <a:pt x="620" y="2595"/>
                  </a:lnTo>
                  <a:lnTo>
                    <a:pt x="663" y="2635"/>
                  </a:lnTo>
                  <a:lnTo>
                    <a:pt x="708" y="2675"/>
                  </a:lnTo>
                  <a:lnTo>
                    <a:pt x="753" y="2713"/>
                  </a:lnTo>
                  <a:lnTo>
                    <a:pt x="799" y="2751"/>
                  </a:lnTo>
                  <a:lnTo>
                    <a:pt x="845" y="2788"/>
                  </a:lnTo>
                  <a:lnTo>
                    <a:pt x="892" y="2825"/>
                  </a:lnTo>
                  <a:lnTo>
                    <a:pt x="940" y="2861"/>
                  </a:lnTo>
                  <a:lnTo>
                    <a:pt x="1032" y="2930"/>
                  </a:lnTo>
                  <a:lnTo>
                    <a:pt x="1129" y="3006"/>
                  </a:lnTo>
                  <a:lnTo>
                    <a:pt x="1229" y="3087"/>
                  </a:lnTo>
                  <a:lnTo>
                    <a:pt x="1279" y="3131"/>
                  </a:lnTo>
                  <a:lnTo>
                    <a:pt x="1331" y="3175"/>
                  </a:lnTo>
                  <a:lnTo>
                    <a:pt x="1383" y="3221"/>
                  </a:lnTo>
                  <a:lnTo>
                    <a:pt x="1435" y="3267"/>
                  </a:lnTo>
                  <a:lnTo>
                    <a:pt x="1487" y="3316"/>
                  </a:lnTo>
                  <a:lnTo>
                    <a:pt x="1539" y="3365"/>
                  </a:lnTo>
                  <a:lnTo>
                    <a:pt x="1590" y="3415"/>
                  </a:lnTo>
                  <a:lnTo>
                    <a:pt x="1642" y="3467"/>
                  </a:lnTo>
                  <a:lnTo>
                    <a:pt x="1692" y="3520"/>
                  </a:lnTo>
                  <a:lnTo>
                    <a:pt x="1743" y="3573"/>
                  </a:lnTo>
                  <a:lnTo>
                    <a:pt x="1791" y="3628"/>
                  </a:lnTo>
                  <a:lnTo>
                    <a:pt x="1840" y="3683"/>
                  </a:lnTo>
                  <a:lnTo>
                    <a:pt x="1886" y="3740"/>
                  </a:lnTo>
                  <a:lnTo>
                    <a:pt x="1932" y="3796"/>
                  </a:lnTo>
                  <a:lnTo>
                    <a:pt x="1976" y="3854"/>
                  </a:lnTo>
                  <a:lnTo>
                    <a:pt x="2019" y="3913"/>
                  </a:lnTo>
                  <a:lnTo>
                    <a:pt x="2059" y="3972"/>
                  </a:lnTo>
                  <a:lnTo>
                    <a:pt x="2098" y="4031"/>
                  </a:lnTo>
                  <a:lnTo>
                    <a:pt x="2135" y="4091"/>
                  </a:lnTo>
                  <a:lnTo>
                    <a:pt x="2171" y="4152"/>
                  </a:lnTo>
                  <a:lnTo>
                    <a:pt x="2204" y="4213"/>
                  </a:lnTo>
                  <a:lnTo>
                    <a:pt x="2234" y="4274"/>
                  </a:lnTo>
                  <a:lnTo>
                    <a:pt x="2261" y="4337"/>
                  </a:lnTo>
                  <a:lnTo>
                    <a:pt x="2287" y="4399"/>
                  </a:lnTo>
                  <a:lnTo>
                    <a:pt x="2298" y="4430"/>
                  </a:lnTo>
                  <a:lnTo>
                    <a:pt x="2309" y="4462"/>
                  </a:lnTo>
                  <a:lnTo>
                    <a:pt x="2319" y="4493"/>
                  </a:lnTo>
                  <a:lnTo>
                    <a:pt x="2328" y="4524"/>
                  </a:lnTo>
                  <a:lnTo>
                    <a:pt x="2338" y="4493"/>
                  </a:lnTo>
                  <a:lnTo>
                    <a:pt x="2347" y="4462"/>
                  </a:lnTo>
                  <a:lnTo>
                    <a:pt x="2358" y="4430"/>
                  </a:lnTo>
                  <a:lnTo>
                    <a:pt x="2369" y="4399"/>
                  </a:lnTo>
                  <a:lnTo>
                    <a:pt x="2394" y="4337"/>
                  </a:lnTo>
                  <a:lnTo>
                    <a:pt x="2422" y="4274"/>
                  </a:lnTo>
                  <a:lnTo>
                    <a:pt x="2452" y="4213"/>
                  </a:lnTo>
                  <a:lnTo>
                    <a:pt x="2484" y="4152"/>
                  </a:lnTo>
                  <a:lnTo>
                    <a:pt x="2520" y="4091"/>
                  </a:lnTo>
                  <a:lnTo>
                    <a:pt x="2557" y="4031"/>
                  </a:lnTo>
                  <a:lnTo>
                    <a:pt x="2596" y="3972"/>
                  </a:lnTo>
                  <a:lnTo>
                    <a:pt x="2637" y="3913"/>
                  </a:lnTo>
                  <a:lnTo>
                    <a:pt x="2680" y="3854"/>
                  </a:lnTo>
                  <a:lnTo>
                    <a:pt x="2723" y="3796"/>
                  </a:lnTo>
                  <a:lnTo>
                    <a:pt x="2770" y="3740"/>
                  </a:lnTo>
                  <a:lnTo>
                    <a:pt x="2817" y="3683"/>
                  </a:lnTo>
                  <a:lnTo>
                    <a:pt x="2864" y="3628"/>
                  </a:lnTo>
                  <a:lnTo>
                    <a:pt x="2914" y="3573"/>
                  </a:lnTo>
                  <a:lnTo>
                    <a:pt x="2964" y="3520"/>
                  </a:lnTo>
                  <a:lnTo>
                    <a:pt x="3015" y="3467"/>
                  </a:lnTo>
                  <a:lnTo>
                    <a:pt x="3065" y="3415"/>
                  </a:lnTo>
                  <a:lnTo>
                    <a:pt x="3117" y="3365"/>
                  </a:lnTo>
                  <a:lnTo>
                    <a:pt x="3168" y="3316"/>
                  </a:lnTo>
                  <a:lnTo>
                    <a:pt x="3220" y="3267"/>
                  </a:lnTo>
                  <a:lnTo>
                    <a:pt x="3272" y="3221"/>
                  </a:lnTo>
                  <a:lnTo>
                    <a:pt x="3324" y="3175"/>
                  </a:lnTo>
                  <a:lnTo>
                    <a:pt x="3376" y="3131"/>
                  </a:lnTo>
                  <a:lnTo>
                    <a:pt x="3427" y="3087"/>
                  </a:lnTo>
                  <a:lnTo>
                    <a:pt x="3527" y="3006"/>
                  </a:lnTo>
                  <a:lnTo>
                    <a:pt x="3623" y="2930"/>
                  </a:lnTo>
                  <a:lnTo>
                    <a:pt x="3716" y="2861"/>
                  </a:lnTo>
                  <a:lnTo>
                    <a:pt x="3763" y="2825"/>
                  </a:lnTo>
                  <a:lnTo>
                    <a:pt x="3810" y="2788"/>
                  </a:lnTo>
                  <a:lnTo>
                    <a:pt x="3858" y="2751"/>
                  </a:lnTo>
                  <a:lnTo>
                    <a:pt x="3903" y="2713"/>
                  </a:lnTo>
                  <a:lnTo>
                    <a:pt x="3948" y="2675"/>
                  </a:lnTo>
                  <a:lnTo>
                    <a:pt x="3993" y="2635"/>
                  </a:lnTo>
                  <a:lnTo>
                    <a:pt x="4037" y="2595"/>
                  </a:lnTo>
                  <a:lnTo>
                    <a:pt x="4078" y="2554"/>
                  </a:lnTo>
                  <a:lnTo>
                    <a:pt x="4120" y="2513"/>
                  </a:lnTo>
                  <a:lnTo>
                    <a:pt x="4160" y="2470"/>
                  </a:lnTo>
                  <a:lnTo>
                    <a:pt x="4201" y="2427"/>
                  </a:lnTo>
                  <a:lnTo>
                    <a:pt x="4239" y="2383"/>
                  </a:lnTo>
                  <a:lnTo>
                    <a:pt x="4276" y="2338"/>
                  </a:lnTo>
                  <a:lnTo>
                    <a:pt x="4311" y="2293"/>
                  </a:lnTo>
                  <a:lnTo>
                    <a:pt x="4345" y="2247"/>
                  </a:lnTo>
                  <a:lnTo>
                    <a:pt x="4378" y="2200"/>
                  </a:lnTo>
                  <a:lnTo>
                    <a:pt x="4410" y="2151"/>
                  </a:lnTo>
                  <a:lnTo>
                    <a:pt x="4439" y="2103"/>
                  </a:lnTo>
                  <a:lnTo>
                    <a:pt x="4468" y="2053"/>
                  </a:lnTo>
                  <a:lnTo>
                    <a:pt x="4494" y="2002"/>
                  </a:lnTo>
                  <a:lnTo>
                    <a:pt x="4519" y="1950"/>
                  </a:lnTo>
                  <a:lnTo>
                    <a:pt x="4542" y="1898"/>
                  </a:lnTo>
                  <a:lnTo>
                    <a:pt x="4562" y="1845"/>
                  </a:lnTo>
                  <a:lnTo>
                    <a:pt x="4581" y="1791"/>
                  </a:lnTo>
                  <a:lnTo>
                    <a:pt x="4598" y="1735"/>
                  </a:lnTo>
                  <a:lnTo>
                    <a:pt x="4613" y="1679"/>
                  </a:lnTo>
                  <a:lnTo>
                    <a:pt x="4626" y="1622"/>
                  </a:lnTo>
                  <a:lnTo>
                    <a:pt x="4636" y="1563"/>
                  </a:lnTo>
                  <a:lnTo>
                    <a:pt x="4646" y="1504"/>
                  </a:lnTo>
                  <a:lnTo>
                    <a:pt x="4651" y="1444"/>
                  </a:lnTo>
                  <a:lnTo>
                    <a:pt x="4655" y="1383"/>
                  </a:lnTo>
                  <a:lnTo>
                    <a:pt x="4656" y="1321"/>
                  </a:lnTo>
                  <a:lnTo>
                    <a:pt x="4656" y="1287"/>
                  </a:lnTo>
                  <a:lnTo>
                    <a:pt x="4655" y="1252"/>
                  </a:lnTo>
                  <a:lnTo>
                    <a:pt x="4653" y="1219"/>
                  </a:lnTo>
                  <a:lnTo>
                    <a:pt x="4649" y="1185"/>
                  </a:lnTo>
                  <a:lnTo>
                    <a:pt x="4646" y="1153"/>
                  </a:lnTo>
                  <a:lnTo>
                    <a:pt x="4641" y="1120"/>
                  </a:lnTo>
                  <a:lnTo>
                    <a:pt x="4635" y="1087"/>
                  </a:lnTo>
                  <a:lnTo>
                    <a:pt x="4629" y="1055"/>
                  </a:lnTo>
                  <a:lnTo>
                    <a:pt x="4623" y="1023"/>
                  </a:lnTo>
                  <a:lnTo>
                    <a:pt x="4614" y="990"/>
                  </a:lnTo>
                  <a:lnTo>
                    <a:pt x="4606" y="959"/>
                  </a:lnTo>
                  <a:lnTo>
                    <a:pt x="4597" y="928"/>
                  </a:lnTo>
                  <a:lnTo>
                    <a:pt x="4587" y="897"/>
                  </a:lnTo>
                  <a:lnTo>
                    <a:pt x="4576" y="867"/>
                  </a:lnTo>
                  <a:lnTo>
                    <a:pt x="4565" y="837"/>
                  </a:lnTo>
                  <a:lnTo>
                    <a:pt x="4552" y="807"/>
                  </a:lnTo>
                  <a:lnTo>
                    <a:pt x="4539" y="777"/>
                  </a:lnTo>
                  <a:lnTo>
                    <a:pt x="4527" y="748"/>
                  </a:lnTo>
                  <a:lnTo>
                    <a:pt x="4512" y="719"/>
                  </a:lnTo>
                  <a:lnTo>
                    <a:pt x="4497" y="691"/>
                  </a:lnTo>
                  <a:lnTo>
                    <a:pt x="4482" y="663"/>
                  </a:lnTo>
                  <a:lnTo>
                    <a:pt x="4465" y="636"/>
                  </a:lnTo>
                  <a:lnTo>
                    <a:pt x="4448" y="609"/>
                  </a:lnTo>
                  <a:lnTo>
                    <a:pt x="4431" y="582"/>
                  </a:lnTo>
                  <a:lnTo>
                    <a:pt x="4412" y="556"/>
                  </a:lnTo>
                  <a:lnTo>
                    <a:pt x="4394" y="530"/>
                  </a:lnTo>
                  <a:lnTo>
                    <a:pt x="4374" y="505"/>
                  </a:lnTo>
                  <a:lnTo>
                    <a:pt x="4355" y="481"/>
                  </a:lnTo>
                  <a:lnTo>
                    <a:pt x="4334" y="457"/>
                  </a:lnTo>
                  <a:lnTo>
                    <a:pt x="4313" y="432"/>
                  </a:lnTo>
                  <a:lnTo>
                    <a:pt x="4291" y="409"/>
                  </a:lnTo>
                  <a:lnTo>
                    <a:pt x="4269" y="386"/>
                  </a:lnTo>
                  <a:lnTo>
                    <a:pt x="4247" y="364"/>
                  </a:lnTo>
                  <a:lnTo>
                    <a:pt x="4224" y="343"/>
                  </a:lnTo>
                  <a:lnTo>
                    <a:pt x="4200" y="321"/>
                  </a:lnTo>
                  <a:lnTo>
                    <a:pt x="4175" y="302"/>
                  </a:lnTo>
                  <a:lnTo>
                    <a:pt x="4151" y="281"/>
                  </a:lnTo>
                  <a:lnTo>
                    <a:pt x="4126" y="262"/>
                  </a:lnTo>
                  <a:lnTo>
                    <a:pt x="4100" y="243"/>
                  </a:lnTo>
                  <a:lnTo>
                    <a:pt x="4074" y="225"/>
                  </a:lnTo>
                  <a:lnTo>
                    <a:pt x="4047" y="208"/>
                  </a:lnTo>
                  <a:lnTo>
                    <a:pt x="4021" y="191"/>
                  </a:lnTo>
                  <a:lnTo>
                    <a:pt x="3993" y="175"/>
                  </a:lnTo>
                  <a:lnTo>
                    <a:pt x="3965" y="158"/>
                  </a:lnTo>
                  <a:lnTo>
                    <a:pt x="3936" y="145"/>
                  </a:lnTo>
                  <a:lnTo>
                    <a:pt x="3907" y="130"/>
                  </a:lnTo>
                  <a:lnTo>
                    <a:pt x="3879" y="117"/>
                  </a:lnTo>
                  <a:lnTo>
                    <a:pt x="3850" y="103"/>
                  </a:lnTo>
                  <a:lnTo>
                    <a:pt x="3820" y="91"/>
                  </a:lnTo>
                  <a:lnTo>
                    <a:pt x="3790" y="80"/>
                  </a:lnTo>
                  <a:lnTo>
                    <a:pt x="3758" y="70"/>
                  </a:lnTo>
                  <a:lnTo>
                    <a:pt x="3728" y="59"/>
                  </a:lnTo>
                  <a:lnTo>
                    <a:pt x="3697" y="50"/>
                  </a:lnTo>
                  <a:lnTo>
                    <a:pt x="3665" y="42"/>
                  </a:lnTo>
                  <a:lnTo>
                    <a:pt x="3634" y="34"/>
                  </a:lnTo>
                  <a:lnTo>
                    <a:pt x="3601" y="27"/>
                  </a:lnTo>
                  <a:lnTo>
                    <a:pt x="3569" y="20"/>
                  </a:lnTo>
                  <a:lnTo>
                    <a:pt x="3537" y="15"/>
                  </a:lnTo>
                  <a:lnTo>
                    <a:pt x="3503" y="11"/>
                  </a:lnTo>
                  <a:lnTo>
                    <a:pt x="3470" y="6"/>
                  </a:lnTo>
                  <a:lnTo>
                    <a:pt x="3437" y="4"/>
                  </a:lnTo>
                  <a:lnTo>
                    <a:pt x="3403" y="1"/>
                  </a:lnTo>
                  <a:lnTo>
                    <a:pt x="3369" y="0"/>
                  </a:lnTo>
                  <a:lnTo>
                    <a:pt x="3336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330200" sx="112000" sy="112000" algn="ctr" rotWithShape="0">
                <a:schemeClr val="bg1">
                  <a:alpha val="28000"/>
                </a:scheme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1" name="椭圆 20"/>
            <p:cNvSpPr/>
            <p:nvPr/>
          </p:nvSpPr>
          <p:spPr>
            <a:xfrm>
              <a:off x="1820323" y="2852936"/>
              <a:ext cx="1295822" cy="1295822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</a:ln>
            <a:effectLst>
              <a:outerShdw blurRad="152400" dist="38100" dir="5400000" algn="t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2" name="文本框 21"/>
          <p:cNvSpPr txBox="1"/>
          <p:nvPr/>
        </p:nvSpPr>
        <p:spPr bwMode="auto">
          <a:xfrm>
            <a:off x="674688" y="4217988"/>
            <a:ext cx="21717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one</a:t>
            </a:r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3" name="组合 18"/>
          <p:cNvGrpSpPr/>
          <p:nvPr/>
        </p:nvGrpSpPr>
        <p:grpSpPr bwMode="auto">
          <a:xfrm>
            <a:off x="6813550" y="2705100"/>
            <a:ext cx="1296988" cy="1296988"/>
            <a:chOff x="7692244" y="2852936"/>
            <a:chExt cx="1295822" cy="1295822"/>
          </a:xfrm>
        </p:grpSpPr>
        <p:sp>
          <p:nvSpPr>
            <p:cNvPr id="24" name="KSO_Shape"/>
            <p:cNvSpPr/>
            <p:nvPr/>
          </p:nvSpPr>
          <p:spPr bwMode="auto">
            <a:xfrm>
              <a:off x="8099865" y="3335102"/>
              <a:ext cx="480580" cy="331490"/>
            </a:xfrm>
            <a:custGeom>
              <a:avLst/>
              <a:gdLst>
                <a:gd name="T0" fmla="*/ 1009661 w 2006600"/>
                <a:gd name="T1" fmla="*/ 391160 h 1387475"/>
                <a:gd name="T2" fmla="*/ 1011251 w 2006600"/>
                <a:gd name="T3" fmla="*/ 509270 h 1387475"/>
                <a:gd name="T4" fmla="*/ 1084401 w 2006600"/>
                <a:gd name="T5" fmla="*/ 630555 h 1387475"/>
                <a:gd name="T6" fmla="*/ 1213209 w 2006600"/>
                <a:gd name="T7" fmla="*/ 691833 h 1387475"/>
                <a:gd name="T8" fmla="*/ 1322616 w 2006600"/>
                <a:gd name="T9" fmla="*/ 683895 h 1387475"/>
                <a:gd name="T10" fmla="*/ 1373821 w 2006600"/>
                <a:gd name="T11" fmla="*/ 722948 h 1387475"/>
                <a:gd name="T12" fmla="*/ 1348695 w 2006600"/>
                <a:gd name="T13" fmla="*/ 830580 h 1387475"/>
                <a:gd name="T14" fmla="*/ 1289857 w 2006600"/>
                <a:gd name="T15" fmla="*/ 930276 h 1387475"/>
                <a:gd name="T16" fmla="*/ 1172499 w 2006600"/>
                <a:gd name="T17" fmla="*/ 1024573 h 1387475"/>
                <a:gd name="T18" fmla="*/ 1069135 w 2006600"/>
                <a:gd name="T19" fmla="*/ 1059498 h 1387475"/>
                <a:gd name="T20" fmla="*/ 955912 w 2006600"/>
                <a:gd name="T21" fmla="*/ 1062356 h 1387475"/>
                <a:gd name="T22" fmla="*/ 850321 w 2006600"/>
                <a:gd name="T23" fmla="*/ 1032511 h 1387475"/>
                <a:gd name="T24" fmla="*/ 740914 w 2006600"/>
                <a:gd name="T25" fmla="*/ 956628 h 1387475"/>
                <a:gd name="T26" fmla="*/ 664902 w 2006600"/>
                <a:gd name="T27" fmla="*/ 847408 h 1387475"/>
                <a:gd name="T28" fmla="*/ 634688 w 2006600"/>
                <a:gd name="T29" fmla="*/ 741998 h 1387475"/>
                <a:gd name="T30" fmla="*/ 637550 w 2006600"/>
                <a:gd name="T31" fmla="*/ 628968 h 1387475"/>
                <a:gd name="T32" fmla="*/ 672535 w 2006600"/>
                <a:gd name="T33" fmla="*/ 525780 h 1387475"/>
                <a:gd name="T34" fmla="*/ 767312 w 2006600"/>
                <a:gd name="T35" fmla="*/ 408623 h 1387475"/>
                <a:gd name="T36" fmla="*/ 867178 w 2006600"/>
                <a:gd name="T37" fmla="*/ 349885 h 1387475"/>
                <a:gd name="T38" fmla="*/ 974676 w 2006600"/>
                <a:gd name="T39" fmla="*/ 324803 h 1387475"/>
                <a:gd name="T40" fmla="*/ 889318 w 2006600"/>
                <a:gd name="T41" fmla="*/ 202109 h 1387475"/>
                <a:gd name="T42" fmla="*/ 752158 w 2006600"/>
                <a:gd name="T43" fmla="*/ 256364 h 1387475"/>
                <a:gd name="T44" fmla="*/ 637858 w 2006600"/>
                <a:gd name="T45" fmla="*/ 346155 h 1387475"/>
                <a:gd name="T46" fmla="*/ 553720 w 2006600"/>
                <a:gd name="T47" fmla="*/ 464501 h 1387475"/>
                <a:gd name="T48" fmla="*/ 506412 w 2006600"/>
                <a:gd name="T49" fmla="*/ 604740 h 1387475"/>
                <a:gd name="T50" fmla="*/ 502602 w 2006600"/>
                <a:gd name="T51" fmla="*/ 758304 h 1387475"/>
                <a:gd name="T52" fmla="*/ 543242 w 2006600"/>
                <a:gd name="T53" fmla="*/ 901399 h 1387475"/>
                <a:gd name="T54" fmla="*/ 621665 w 2006600"/>
                <a:gd name="T55" fmla="*/ 1023552 h 1387475"/>
                <a:gd name="T56" fmla="*/ 731203 w 2006600"/>
                <a:gd name="T57" fmla="*/ 1118737 h 1387475"/>
                <a:gd name="T58" fmla="*/ 865188 w 2006600"/>
                <a:gd name="T59" fmla="*/ 1179338 h 1387475"/>
                <a:gd name="T60" fmla="*/ 1016317 w 2006600"/>
                <a:gd name="T61" fmla="*/ 1198058 h 1387475"/>
                <a:gd name="T62" fmla="*/ 1164907 w 2006600"/>
                <a:gd name="T63" fmla="*/ 1171723 h 1387475"/>
                <a:gd name="T64" fmla="*/ 1295400 w 2006600"/>
                <a:gd name="T65" fmla="*/ 1105094 h 1387475"/>
                <a:gd name="T66" fmla="*/ 1400175 w 2006600"/>
                <a:gd name="T67" fmla="*/ 1005150 h 1387475"/>
                <a:gd name="T68" fmla="*/ 1473200 w 2006600"/>
                <a:gd name="T69" fmla="*/ 878554 h 1387475"/>
                <a:gd name="T70" fmla="*/ 1506537 w 2006600"/>
                <a:gd name="T71" fmla="*/ 732605 h 1387475"/>
                <a:gd name="T72" fmla="*/ 1495107 w 2006600"/>
                <a:gd name="T73" fmla="*/ 580309 h 1387475"/>
                <a:gd name="T74" fmla="*/ 1441133 w 2006600"/>
                <a:gd name="T75" fmla="*/ 442926 h 1387475"/>
                <a:gd name="T76" fmla="*/ 1351280 w 2006600"/>
                <a:gd name="T77" fmla="*/ 329022 h 1387475"/>
                <a:gd name="T78" fmla="*/ 1232853 w 2006600"/>
                <a:gd name="T79" fmla="*/ 244625 h 1387475"/>
                <a:gd name="T80" fmla="*/ 1092517 w 2006600"/>
                <a:gd name="T81" fmla="*/ 197349 h 1387475"/>
                <a:gd name="T82" fmla="*/ 1067117 w 2006600"/>
                <a:gd name="T83" fmla="*/ 2221 h 1387475"/>
                <a:gd name="T84" fmla="*/ 1316355 w 2006600"/>
                <a:gd name="T85" fmla="*/ 48227 h 1387475"/>
                <a:gd name="T86" fmla="*/ 1546543 w 2006600"/>
                <a:gd name="T87" fmla="*/ 149440 h 1387475"/>
                <a:gd name="T88" fmla="*/ 1745297 w 2006600"/>
                <a:gd name="T89" fmla="*/ 297611 h 1387475"/>
                <a:gd name="T90" fmla="*/ 1900555 w 2006600"/>
                <a:gd name="T91" fmla="*/ 485442 h 1387475"/>
                <a:gd name="T92" fmla="*/ 2000885 w 2006600"/>
                <a:gd name="T93" fmla="*/ 704684 h 1387475"/>
                <a:gd name="T94" fmla="*/ 1921510 w 2006600"/>
                <a:gd name="T95" fmla="*/ 911552 h 1387475"/>
                <a:gd name="T96" fmla="*/ 1774507 w 2006600"/>
                <a:gd name="T97" fmla="*/ 1088913 h 1387475"/>
                <a:gd name="T98" fmla="*/ 1582103 w 2006600"/>
                <a:gd name="T99" fmla="*/ 1231055 h 1387475"/>
                <a:gd name="T100" fmla="*/ 1356677 w 2006600"/>
                <a:gd name="T101" fmla="*/ 1331316 h 1387475"/>
                <a:gd name="T102" fmla="*/ 1109345 w 2006600"/>
                <a:gd name="T103" fmla="*/ 1382399 h 1387475"/>
                <a:gd name="T104" fmla="*/ 852805 w 2006600"/>
                <a:gd name="T105" fmla="*/ 1377639 h 1387475"/>
                <a:gd name="T106" fmla="*/ 611187 w 2006600"/>
                <a:gd name="T107" fmla="*/ 1317990 h 1387475"/>
                <a:gd name="T108" fmla="*/ 397510 w 2006600"/>
                <a:gd name="T109" fmla="*/ 1210114 h 1387475"/>
                <a:gd name="T110" fmla="*/ 216852 w 2006600"/>
                <a:gd name="T111" fmla="*/ 1061309 h 1387475"/>
                <a:gd name="T112" fmla="*/ 75882 w 2006600"/>
                <a:gd name="T113" fmla="*/ 879189 h 1387475"/>
                <a:gd name="T114" fmla="*/ 22225 w 2006600"/>
                <a:gd name="T115" fmla="*/ 666610 h 1387475"/>
                <a:gd name="T116" fmla="*/ 140970 w 2006600"/>
                <a:gd name="T117" fmla="*/ 451810 h 1387475"/>
                <a:gd name="T118" fmla="*/ 302260 w 2006600"/>
                <a:gd name="T119" fmla="*/ 270324 h 1387475"/>
                <a:gd name="T120" fmla="*/ 500380 w 2006600"/>
                <a:gd name="T121" fmla="*/ 128817 h 1387475"/>
                <a:gd name="T122" fmla="*/ 728980 w 2006600"/>
                <a:gd name="T123" fmla="*/ 36487 h 1387475"/>
                <a:gd name="T124" fmla="*/ 981393 w 2006600"/>
                <a:gd name="T125" fmla="*/ 317 h 13874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2006600" h="1387475">
                  <a:moveTo>
                    <a:pt x="1003300" y="323850"/>
                  </a:moveTo>
                  <a:lnTo>
                    <a:pt x="1019520" y="324168"/>
                  </a:lnTo>
                  <a:lnTo>
                    <a:pt x="1035740" y="325120"/>
                  </a:lnTo>
                  <a:lnTo>
                    <a:pt x="1031924" y="332423"/>
                  </a:lnTo>
                  <a:lnTo>
                    <a:pt x="1028425" y="339090"/>
                  </a:lnTo>
                  <a:lnTo>
                    <a:pt x="1025245" y="346075"/>
                  </a:lnTo>
                  <a:lnTo>
                    <a:pt x="1022065" y="353378"/>
                  </a:lnTo>
                  <a:lnTo>
                    <a:pt x="1019202" y="360680"/>
                  </a:lnTo>
                  <a:lnTo>
                    <a:pt x="1016658" y="367983"/>
                  </a:lnTo>
                  <a:lnTo>
                    <a:pt x="1014113" y="375285"/>
                  </a:lnTo>
                  <a:lnTo>
                    <a:pt x="1011887" y="383223"/>
                  </a:lnTo>
                  <a:lnTo>
                    <a:pt x="1009661" y="391160"/>
                  </a:lnTo>
                  <a:lnTo>
                    <a:pt x="1008071" y="398780"/>
                  </a:lnTo>
                  <a:lnTo>
                    <a:pt x="1006480" y="406718"/>
                  </a:lnTo>
                  <a:lnTo>
                    <a:pt x="1005526" y="414655"/>
                  </a:lnTo>
                  <a:lnTo>
                    <a:pt x="1004572" y="422910"/>
                  </a:lnTo>
                  <a:lnTo>
                    <a:pt x="1003618" y="430848"/>
                  </a:lnTo>
                  <a:lnTo>
                    <a:pt x="1003300" y="439103"/>
                  </a:lnTo>
                  <a:lnTo>
                    <a:pt x="1003300" y="447358"/>
                  </a:lnTo>
                  <a:lnTo>
                    <a:pt x="1003618" y="460058"/>
                  </a:lnTo>
                  <a:lnTo>
                    <a:pt x="1004572" y="472758"/>
                  </a:lnTo>
                  <a:lnTo>
                    <a:pt x="1006162" y="485140"/>
                  </a:lnTo>
                  <a:lnTo>
                    <a:pt x="1008389" y="497205"/>
                  </a:lnTo>
                  <a:lnTo>
                    <a:pt x="1011251" y="509270"/>
                  </a:lnTo>
                  <a:lnTo>
                    <a:pt x="1014432" y="521018"/>
                  </a:lnTo>
                  <a:lnTo>
                    <a:pt x="1018248" y="532448"/>
                  </a:lnTo>
                  <a:lnTo>
                    <a:pt x="1022701" y="543560"/>
                  </a:lnTo>
                  <a:lnTo>
                    <a:pt x="1027471" y="554673"/>
                  </a:lnTo>
                  <a:lnTo>
                    <a:pt x="1033196" y="565150"/>
                  </a:lnTo>
                  <a:lnTo>
                    <a:pt x="1038921" y="575628"/>
                  </a:lnTo>
                  <a:lnTo>
                    <a:pt x="1045600" y="585470"/>
                  </a:lnTo>
                  <a:lnTo>
                    <a:pt x="1052597" y="595313"/>
                  </a:lnTo>
                  <a:lnTo>
                    <a:pt x="1059594" y="604838"/>
                  </a:lnTo>
                  <a:lnTo>
                    <a:pt x="1067545" y="613728"/>
                  </a:lnTo>
                  <a:lnTo>
                    <a:pt x="1075814" y="622300"/>
                  </a:lnTo>
                  <a:lnTo>
                    <a:pt x="1084401" y="630555"/>
                  </a:lnTo>
                  <a:lnTo>
                    <a:pt x="1093306" y="638175"/>
                  </a:lnTo>
                  <a:lnTo>
                    <a:pt x="1102848" y="645478"/>
                  </a:lnTo>
                  <a:lnTo>
                    <a:pt x="1112389" y="652463"/>
                  </a:lnTo>
                  <a:lnTo>
                    <a:pt x="1122566" y="658813"/>
                  </a:lnTo>
                  <a:lnTo>
                    <a:pt x="1132744" y="664845"/>
                  </a:lnTo>
                  <a:lnTo>
                    <a:pt x="1143557" y="670243"/>
                  </a:lnTo>
                  <a:lnTo>
                    <a:pt x="1154689" y="675323"/>
                  </a:lnTo>
                  <a:lnTo>
                    <a:pt x="1165820" y="679450"/>
                  </a:lnTo>
                  <a:lnTo>
                    <a:pt x="1177270" y="683578"/>
                  </a:lnTo>
                  <a:lnTo>
                    <a:pt x="1189037" y="686753"/>
                  </a:lnTo>
                  <a:lnTo>
                    <a:pt x="1201123" y="689610"/>
                  </a:lnTo>
                  <a:lnTo>
                    <a:pt x="1213209" y="691833"/>
                  </a:lnTo>
                  <a:lnTo>
                    <a:pt x="1225613" y="693420"/>
                  </a:lnTo>
                  <a:lnTo>
                    <a:pt x="1238016" y="694055"/>
                  </a:lnTo>
                  <a:lnTo>
                    <a:pt x="1251056" y="694690"/>
                  </a:lnTo>
                  <a:lnTo>
                    <a:pt x="1259325" y="694690"/>
                  </a:lnTo>
                  <a:lnTo>
                    <a:pt x="1267276" y="694055"/>
                  </a:lnTo>
                  <a:lnTo>
                    <a:pt x="1275545" y="693420"/>
                  </a:lnTo>
                  <a:lnTo>
                    <a:pt x="1283815" y="692468"/>
                  </a:lnTo>
                  <a:lnTo>
                    <a:pt x="1291766" y="691198"/>
                  </a:lnTo>
                  <a:lnTo>
                    <a:pt x="1299399" y="689928"/>
                  </a:lnTo>
                  <a:lnTo>
                    <a:pt x="1307350" y="688023"/>
                  </a:lnTo>
                  <a:lnTo>
                    <a:pt x="1315301" y="686118"/>
                  </a:lnTo>
                  <a:lnTo>
                    <a:pt x="1322616" y="683895"/>
                  </a:lnTo>
                  <a:lnTo>
                    <a:pt x="1330249" y="681355"/>
                  </a:lnTo>
                  <a:lnTo>
                    <a:pt x="1337564" y="678815"/>
                  </a:lnTo>
                  <a:lnTo>
                    <a:pt x="1345197" y="675958"/>
                  </a:lnTo>
                  <a:lnTo>
                    <a:pt x="1352194" y="672783"/>
                  </a:lnTo>
                  <a:lnTo>
                    <a:pt x="1359509" y="669608"/>
                  </a:lnTo>
                  <a:lnTo>
                    <a:pt x="1366188" y="666115"/>
                  </a:lnTo>
                  <a:lnTo>
                    <a:pt x="1372867" y="661988"/>
                  </a:lnTo>
                  <a:lnTo>
                    <a:pt x="1374139" y="678498"/>
                  </a:lnTo>
                  <a:lnTo>
                    <a:pt x="1374775" y="694690"/>
                  </a:lnTo>
                  <a:lnTo>
                    <a:pt x="1374457" y="704215"/>
                  </a:lnTo>
                  <a:lnTo>
                    <a:pt x="1374139" y="713740"/>
                  </a:lnTo>
                  <a:lnTo>
                    <a:pt x="1373821" y="722948"/>
                  </a:lnTo>
                  <a:lnTo>
                    <a:pt x="1372549" y="732790"/>
                  </a:lnTo>
                  <a:lnTo>
                    <a:pt x="1371595" y="741998"/>
                  </a:lnTo>
                  <a:lnTo>
                    <a:pt x="1370640" y="751205"/>
                  </a:lnTo>
                  <a:lnTo>
                    <a:pt x="1368732" y="760413"/>
                  </a:lnTo>
                  <a:lnTo>
                    <a:pt x="1366824" y="769303"/>
                  </a:lnTo>
                  <a:lnTo>
                    <a:pt x="1365234" y="778193"/>
                  </a:lnTo>
                  <a:lnTo>
                    <a:pt x="1363007" y="787083"/>
                  </a:lnTo>
                  <a:lnTo>
                    <a:pt x="1360463" y="795973"/>
                  </a:lnTo>
                  <a:lnTo>
                    <a:pt x="1357919" y="804863"/>
                  </a:lnTo>
                  <a:lnTo>
                    <a:pt x="1355056" y="813435"/>
                  </a:lnTo>
                  <a:lnTo>
                    <a:pt x="1351876" y="822008"/>
                  </a:lnTo>
                  <a:lnTo>
                    <a:pt x="1348695" y="830580"/>
                  </a:lnTo>
                  <a:lnTo>
                    <a:pt x="1345515" y="839153"/>
                  </a:lnTo>
                  <a:lnTo>
                    <a:pt x="1342017" y="847408"/>
                  </a:lnTo>
                  <a:lnTo>
                    <a:pt x="1337882" y="855663"/>
                  </a:lnTo>
                  <a:lnTo>
                    <a:pt x="1334065" y="863283"/>
                  </a:lnTo>
                  <a:lnTo>
                    <a:pt x="1329931" y="871538"/>
                  </a:lnTo>
                  <a:lnTo>
                    <a:pt x="1325478" y="879158"/>
                  </a:lnTo>
                  <a:lnTo>
                    <a:pt x="1321026" y="886778"/>
                  </a:lnTo>
                  <a:lnTo>
                    <a:pt x="1316255" y="894398"/>
                  </a:lnTo>
                  <a:lnTo>
                    <a:pt x="1311166" y="901700"/>
                  </a:lnTo>
                  <a:lnTo>
                    <a:pt x="1306396" y="909320"/>
                  </a:lnTo>
                  <a:lnTo>
                    <a:pt x="1300989" y="916305"/>
                  </a:lnTo>
                  <a:lnTo>
                    <a:pt x="1289857" y="930276"/>
                  </a:lnTo>
                  <a:lnTo>
                    <a:pt x="1278090" y="943928"/>
                  </a:lnTo>
                  <a:lnTo>
                    <a:pt x="1266004" y="956628"/>
                  </a:lnTo>
                  <a:lnTo>
                    <a:pt x="1252964" y="969011"/>
                  </a:lnTo>
                  <a:lnTo>
                    <a:pt x="1239606" y="980758"/>
                  </a:lnTo>
                  <a:lnTo>
                    <a:pt x="1225295" y="991553"/>
                  </a:lnTo>
                  <a:lnTo>
                    <a:pt x="1218297" y="996951"/>
                  </a:lnTo>
                  <a:lnTo>
                    <a:pt x="1210983" y="1002031"/>
                  </a:lnTo>
                  <a:lnTo>
                    <a:pt x="1203667" y="1006793"/>
                  </a:lnTo>
                  <a:lnTo>
                    <a:pt x="1195716" y="1011873"/>
                  </a:lnTo>
                  <a:lnTo>
                    <a:pt x="1188083" y="1016318"/>
                  </a:lnTo>
                  <a:lnTo>
                    <a:pt x="1180450" y="1020763"/>
                  </a:lnTo>
                  <a:lnTo>
                    <a:pt x="1172499" y="1024573"/>
                  </a:lnTo>
                  <a:lnTo>
                    <a:pt x="1164230" y="1029018"/>
                  </a:lnTo>
                  <a:lnTo>
                    <a:pt x="1155961" y="1032511"/>
                  </a:lnTo>
                  <a:lnTo>
                    <a:pt x="1148010" y="1036003"/>
                  </a:lnTo>
                  <a:lnTo>
                    <a:pt x="1139423" y="1039813"/>
                  </a:lnTo>
                  <a:lnTo>
                    <a:pt x="1131154" y="1042988"/>
                  </a:lnTo>
                  <a:lnTo>
                    <a:pt x="1122566" y="1046163"/>
                  </a:lnTo>
                  <a:lnTo>
                    <a:pt x="1113661" y="1048703"/>
                  </a:lnTo>
                  <a:lnTo>
                    <a:pt x="1105074" y="1051561"/>
                  </a:lnTo>
                  <a:lnTo>
                    <a:pt x="1096169" y="1053466"/>
                  </a:lnTo>
                  <a:lnTo>
                    <a:pt x="1087264" y="1056006"/>
                  </a:lnTo>
                  <a:lnTo>
                    <a:pt x="1078358" y="1057911"/>
                  </a:lnTo>
                  <a:lnTo>
                    <a:pt x="1069135" y="1059498"/>
                  </a:lnTo>
                  <a:lnTo>
                    <a:pt x="1059594" y="1061086"/>
                  </a:lnTo>
                  <a:lnTo>
                    <a:pt x="1050370" y="1062356"/>
                  </a:lnTo>
                  <a:lnTo>
                    <a:pt x="1041147" y="1063626"/>
                  </a:lnTo>
                  <a:lnTo>
                    <a:pt x="1031924" y="1064261"/>
                  </a:lnTo>
                  <a:lnTo>
                    <a:pt x="1022383" y="1064896"/>
                  </a:lnTo>
                  <a:lnTo>
                    <a:pt x="1012841" y="1065213"/>
                  </a:lnTo>
                  <a:lnTo>
                    <a:pt x="1003300" y="1065213"/>
                  </a:lnTo>
                  <a:lnTo>
                    <a:pt x="993759" y="1065213"/>
                  </a:lnTo>
                  <a:lnTo>
                    <a:pt x="984218" y="1064896"/>
                  </a:lnTo>
                  <a:lnTo>
                    <a:pt x="974676" y="1064261"/>
                  </a:lnTo>
                  <a:lnTo>
                    <a:pt x="965135" y="1063626"/>
                  </a:lnTo>
                  <a:lnTo>
                    <a:pt x="955912" y="1062356"/>
                  </a:lnTo>
                  <a:lnTo>
                    <a:pt x="946688" y="1061086"/>
                  </a:lnTo>
                  <a:lnTo>
                    <a:pt x="937783" y="1059498"/>
                  </a:lnTo>
                  <a:lnTo>
                    <a:pt x="928560" y="1057911"/>
                  </a:lnTo>
                  <a:lnTo>
                    <a:pt x="919655" y="1056006"/>
                  </a:lnTo>
                  <a:lnTo>
                    <a:pt x="910750" y="1053466"/>
                  </a:lnTo>
                  <a:lnTo>
                    <a:pt x="901526" y="1051561"/>
                  </a:lnTo>
                  <a:lnTo>
                    <a:pt x="892621" y="1048703"/>
                  </a:lnTo>
                  <a:lnTo>
                    <a:pt x="884034" y="1046163"/>
                  </a:lnTo>
                  <a:lnTo>
                    <a:pt x="875765" y="1042988"/>
                  </a:lnTo>
                  <a:lnTo>
                    <a:pt x="867178" y="1039813"/>
                  </a:lnTo>
                  <a:lnTo>
                    <a:pt x="858908" y="1036003"/>
                  </a:lnTo>
                  <a:lnTo>
                    <a:pt x="850321" y="1032511"/>
                  </a:lnTo>
                  <a:lnTo>
                    <a:pt x="842370" y="1029018"/>
                  </a:lnTo>
                  <a:lnTo>
                    <a:pt x="834101" y="1024573"/>
                  </a:lnTo>
                  <a:lnTo>
                    <a:pt x="826468" y="1020763"/>
                  </a:lnTo>
                  <a:lnTo>
                    <a:pt x="818517" y="1016318"/>
                  </a:lnTo>
                  <a:lnTo>
                    <a:pt x="810566" y="1011873"/>
                  </a:lnTo>
                  <a:lnTo>
                    <a:pt x="803251" y="1006793"/>
                  </a:lnTo>
                  <a:lnTo>
                    <a:pt x="795618" y="1002031"/>
                  </a:lnTo>
                  <a:lnTo>
                    <a:pt x="788303" y="996951"/>
                  </a:lnTo>
                  <a:lnTo>
                    <a:pt x="780988" y="991553"/>
                  </a:lnTo>
                  <a:lnTo>
                    <a:pt x="767312" y="980758"/>
                  </a:lnTo>
                  <a:lnTo>
                    <a:pt x="753636" y="969011"/>
                  </a:lnTo>
                  <a:lnTo>
                    <a:pt x="740914" y="956628"/>
                  </a:lnTo>
                  <a:lnTo>
                    <a:pt x="728192" y="943928"/>
                  </a:lnTo>
                  <a:lnTo>
                    <a:pt x="716743" y="930276"/>
                  </a:lnTo>
                  <a:lnTo>
                    <a:pt x="705929" y="916305"/>
                  </a:lnTo>
                  <a:lnTo>
                    <a:pt x="700523" y="909320"/>
                  </a:lnTo>
                  <a:lnTo>
                    <a:pt x="695434" y="901700"/>
                  </a:lnTo>
                  <a:lnTo>
                    <a:pt x="690345" y="894398"/>
                  </a:lnTo>
                  <a:lnTo>
                    <a:pt x="685893" y="886778"/>
                  </a:lnTo>
                  <a:lnTo>
                    <a:pt x="681122" y="879158"/>
                  </a:lnTo>
                  <a:lnTo>
                    <a:pt x="676669" y="871538"/>
                  </a:lnTo>
                  <a:lnTo>
                    <a:pt x="672535" y="863283"/>
                  </a:lnTo>
                  <a:lnTo>
                    <a:pt x="668718" y="855663"/>
                  </a:lnTo>
                  <a:lnTo>
                    <a:pt x="664902" y="847408"/>
                  </a:lnTo>
                  <a:lnTo>
                    <a:pt x="661085" y="839153"/>
                  </a:lnTo>
                  <a:lnTo>
                    <a:pt x="657587" y="830580"/>
                  </a:lnTo>
                  <a:lnTo>
                    <a:pt x="654406" y="822008"/>
                  </a:lnTo>
                  <a:lnTo>
                    <a:pt x="651544" y="813435"/>
                  </a:lnTo>
                  <a:lnTo>
                    <a:pt x="648682" y="804863"/>
                  </a:lnTo>
                  <a:lnTo>
                    <a:pt x="645819" y="795973"/>
                  </a:lnTo>
                  <a:lnTo>
                    <a:pt x="643593" y="787083"/>
                  </a:lnTo>
                  <a:lnTo>
                    <a:pt x="641367" y="778193"/>
                  </a:lnTo>
                  <a:lnTo>
                    <a:pt x="639458" y="769303"/>
                  </a:lnTo>
                  <a:lnTo>
                    <a:pt x="637550" y="760413"/>
                  </a:lnTo>
                  <a:lnTo>
                    <a:pt x="636278" y="751205"/>
                  </a:lnTo>
                  <a:lnTo>
                    <a:pt x="634688" y="741998"/>
                  </a:lnTo>
                  <a:lnTo>
                    <a:pt x="633734" y="732790"/>
                  </a:lnTo>
                  <a:lnTo>
                    <a:pt x="633097" y="722948"/>
                  </a:lnTo>
                  <a:lnTo>
                    <a:pt x="632143" y="713740"/>
                  </a:lnTo>
                  <a:lnTo>
                    <a:pt x="631825" y="704215"/>
                  </a:lnTo>
                  <a:lnTo>
                    <a:pt x="631825" y="694690"/>
                  </a:lnTo>
                  <a:lnTo>
                    <a:pt x="631825" y="684848"/>
                  </a:lnTo>
                  <a:lnTo>
                    <a:pt x="632143" y="675640"/>
                  </a:lnTo>
                  <a:lnTo>
                    <a:pt x="633097" y="666115"/>
                  </a:lnTo>
                  <a:lnTo>
                    <a:pt x="633734" y="656908"/>
                  </a:lnTo>
                  <a:lnTo>
                    <a:pt x="634688" y="647383"/>
                  </a:lnTo>
                  <a:lnTo>
                    <a:pt x="636278" y="638175"/>
                  </a:lnTo>
                  <a:lnTo>
                    <a:pt x="637550" y="628968"/>
                  </a:lnTo>
                  <a:lnTo>
                    <a:pt x="639458" y="620078"/>
                  </a:lnTo>
                  <a:lnTo>
                    <a:pt x="641367" y="610870"/>
                  </a:lnTo>
                  <a:lnTo>
                    <a:pt x="643593" y="601980"/>
                  </a:lnTo>
                  <a:lnTo>
                    <a:pt x="645819" y="593090"/>
                  </a:lnTo>
                  <a:lnTo>
                    <a:pt x="648682" y="584518"/>
                  </a:lnTo>
                  <a:lnTo>
                    <a:pt x="651544" y="575628"/>
                  </a:lnTo>
                  <a:lnTo>
                    <a:pt x="654406" y="567055"/>
                  </a:lnTo>
                  <a:lnTo>
                    <a:pt x="657587" y="558800"/>
                  </a:lnTo>
                  <a:lnTo>
                    <a:pt x="661085" y="550228"/>
                  </a:lnTo>
                  <a:lnTo>
                    <a:pt x="664902" y="541973"/>
                  </a:lnTo>
                  <a:lnTo>
                    <a:pt x="668718" y="534035"/>
                  </a:lnTo>
                  <a:lnTo>
                    <a:pt x="672535" y="525780"/>
                  </a:lnTo>
                  <a:lnTo>
                    <a:pt x="676669" y="517843"/>
                  </a:lnTo>
                  <a:lnTo>
                    <a:pt x="681122" y="509905"/>
                  </a:lnTo>
                  <a:lnTo>
                    <a:pt x="685893" y="502603"/>
                  </a:lnTo>
                  <a:lnTo>
                    <a:pt x="690345" y="494665"/>
                  </a:lnTo>
                  <a:lnTo>
                    <a:pt x="695434" y="487363"/>
                  </a:lnTo>
                  <a:lnTo>
                    <a:pt x="700523" y="480060"/>
                  </a:lnTo>
                  <a:lnTo>
                    <a:pt x="705929" y="472758"/>
                  </a:lnTo>
                  <a:lnTo>
                    <a:pt x="716743" y="458788"/>
                  </a:lnTo>
                  <a:lnTo>
                    <a:pt x="728192" y="445135"/>
                  </a:lnTo>
                  <a:lnTo>
                    <a:pt x="740914" y="432435"/>
                  </a:lnTo>
                  <a:lnTo>
                    <a:pt x="753636" y="420370"/>
                  </a:lnTo>
                  <a:lnTo>
                    <a:pt x="767312" y="408623"/>
                  </a:lnTo>
                  <a:lnTo>
                    <a:pt x="780988" y="397510"/>
                  </a:lnTo>
                  <a:lnTo>
                    <a:pt x="788303" y="392113"/>
                  </a:lnTo>
                  <a:lnTo>
                    <a:pt x="795618" y="387033"/>
                  </a:lnTo>
                  <a:lnTo>
                    <a:pt x="803251" y="382270"/>
                  </a:lnTo>
                  <a:lnTo>
                    <a:pt x="810566" y="377508"/>
                  </a:lnTo>
                  <a:lnTo>
                    <a:pt x="818517" y="373063"/>
                  </a:lnTo>
                  <a:lnTo>
                    <a:pt x="826468" y="368618"/>
                  </a:lnTo>
                  <a:lnTo>
                    <a:pt x="834101" y="364490"/>
                  </a:lnTo>
                  <a:lnTo>
                    <a:pt x="842370" y="360363"/>
                  </a:lnTo>
                  <a:lnTo>
                    <a:pt x="850321" y="356553"/>
                  </a:lnTo>
                  <a:lnTo>
                    <a:pt x="858908" y="353060"/>
                  </a:lnTo>
                  <a:lnTo>
                    <a:pt x="867178" y="349885"/>
                  </a:lnTo>
                  <a:lnTo>
                    <a:pt x="875765" y="346710"/>
                  </a:lnTo>
                  <a:lnTo>
                    <a:pt x="884034" y="343218"/>
                  </a:lnTo>
                  <a:lnTo>
                    <a:pt x="892621" y="340360"/>
                  </a:lnTo>
                  <a:lnTo>
                    <a:pt x="901526" y="338138"/>
                  </a:lnTo>
                  <a:lnTo>
                    <a:pt x="910750" y="335598"/>
                  </a:lnTo>
                  <a:lnTo>
                    <a:pt x="919655" y="333375"/>
                  </a:lnTo>
                  <a:lnTo>
                    <a:pt x="928560" y="331470"/>
                  </a:lnTo>
                  <a:lnTo>
                    <a:pt x="937783" y="329883"/>
                  </a:lnTo>
                  <a:lnTo>
                    <a:pt x="946688" y="327978"/>
                  </a:lnTo>
                  <a:lnTo>
                    <a:pt x="955912" y="327025"/>
                  </a:lnTo>
                  <a:lnTo>
                    <a:pt x="965135" y="326073"/>
                  </a:lnTo>
                  <a:lnTo>
                    <a:pt x="974676" y="324803"/>
                  </a:lnTo>
                  <a:lnTo>
                    <a:pt x="984218" y="324485"/>
                  </a:lnTo>
                  <a:lnTo>
                    <a:pt x="993759" y="324168"/>
                  </a:lnTo>
                  <a:lnTo>
                    <a:pt x="1003300" y="323850"/>
                  </a:lnTo>
                  <a:close/>
                  <a:moveTo>
                    <a:pt x="990283" y="189417"/>
                  </a:moveTo>
                  <a:lnTo>
                    <a:pt x="977265" y="190052"/>
                  </a:lnTo>
                  <a:lnTo>
                    <a:pt x="964565" y="190687"/>
                  </a:lnTo>
                  <a:lnTo>
                    <a:pt x="951865" y="191956"/>
                  </a:lnTo>
                  <a:lnTo>
                    <a:pt x="939165" y="193225"/>
                  </a:lnTo>
                  <a:lnTo>
                    <a:pt x="926465" y="195129"/>
                  </a:lnTo>
                  <a:lnTo>
                    <a:pt x="914083" y="197349"/>
                  </a:lnTo>
                  <a:lnTo>
                    <a:pt x="901383" y="199888"/>
                  </a:lnTo>
                  <a:lnTo>
                    <a:pt x="889318" y="202109"/>
                  </a:lnTo>
                  <a:lnTo>
                    <a:pt x="877253" y="205282"/>
                  </a:lnTo>
                  <a:lnTo>
                    <a:pt x="865188" y="208772"/>
                  </a:lnTo>
                  <a:lnTo>
                    <a:pt x="853440" y="212262"/>
                  </a:lnTo>
                  <a:lnTo>
                    <a:pt x="841693" y="216069"/>
                  </a:lnTo>
                  <a:lnTo>
                    <a:pt x="829945" y="219877"/>
                  </a:lnTo>
                  <a:lnTo>
                    <a:pt x="818515" y="224319"/>
                  </a:lnTo>
                  <a:lnTo>
                    <a:pt x="807085" y="228760"/>
                  </a:lnTo>
                  <a:lnTo>
                    <a:pt x="795655" y="233837"/>
                  </a:lnTo>
                  <a:lnTo>
                    <a:pt x="784543" y="239231"/>
                  </a:lnTo>
                  <a:lnTo>
                    <a:pt x="773748" y="244625"/>
                  </a:lnTo>
                  <a:lnTo>
                    <a:pt x="762953" y="250336"/>
                  </a:lnTo>
                  <a:lnTo>
                    <a:pt x="752158" y="256364"/>
                  </a:lnTo>
                  <a:lnTo>
                    <a:pt x="741680" y="262392"/>
                  </a:lnTo>
                  <a:lnTo>
                    <a:pt x="731203" y="269055"/>
                  </a:lnTo>
                  <a:lnTo>
                    <a:pt x="721360" y="275401"/>
                  </a:lnTo>
                  <a:lnTo>
                    <a:pt x="711200" y="282698"/>
                  </a:lnTo>
                  <a:lnTo>
                    <a:pt x="701358" y="289679"/>
                  </a:lnTo>
                  <a:lnTo>
                    <a:pt x="691833" y="297293"/>
                  </a:lnTo>
                  <a:lnTo>
                    <a:pt x="682308" y="304591"/>
                  </a:lnTo>
                  <a:lnTo>
                    <a:pt x="673100" y="312523"/>
                  </a:lnTo>
                  <a:lnTo>
                    <a:pt x="663893" y="320772"/>
                  </a:lnTo>
                  <a:lnTo>
                    <a:pt x="655003" y="329022"/>
                  </a:lnTo>
                  <a:lnTo>
                    <a:pt x="646430" y="337588"/>
                  </a:lnTo>
                  <a:lnTo>
                    <a:pt x="637858" y="346155"/>
                  </a:lnTo>
                  <a:lnTo>
                    <a:pt x="629602" y="355039"/>
                  </a:lnTo>
                  <a:lnTo>
                    <a:pt x="621665" y="363923"/>
                  </a:lnTo>
                  <a:lnTo>
                    <a:pt x="613727" y="373124"/>
                  </a:lnTo>
                  <a:lnTo>
                    <a:pt x="606107" y="382642"/>
                  </a:lnTo>
                  <a:lnTo>
                    <a:pt x="598805" y="392161"/>
                  </a:lnTo>
                  <a:lnTo>
                    <a:pt x="591502" y="401997"/>
                  </a:lnTo>
                  <a:lnTo>
                    <a:pt x="584835" y="411832"/>
                  </a:lnTo>
                  <a:lnTo>
                    <a:pt x="578167" y="422303"/>
                  </a:lnTo>
                  <a:lnTo>
                    <a:pt x="571817" y="432456"/>
                  </a:lnTo>
                  <a:lnTo>
                    <a:pt x="565150" y="442926"/>
                  </a:lnTo>
                  <a:lnTo>
                    <a:pt x="559435" y="453396"/>
                  </a:lnTo>
                  <a:lnTo>
                    <a:pt x="553720" y="464501"/>
                  </a:lnTo>
                  <a:lnTo>
                    <a:pt x="548005" y="475289"/>
                  </a:lnTo>
                  <a:lnTo>
                    <a:pt x="543242" y="486711"/>
                  </a:lnTo>
                  <a:lnTo>
                    <a:pt x="538162" y="497499"/>
                  </a:lnTo>
                  <a:lnTo>
                    <a:pt x="533400" y="508921"/>
                  </a:lnTo>
                  <a:lnTo>
                    <a:pt x="529272" y="520660"/>
                  </a:lnTo>
                  <a:lnTo>
                    <a:pt x="525145" y="532082"/>
                  </a:lnTo>
                  <a:lnTo>
                    <a:pt x="521017" y="543822"/>
                  </a:lnTo>
                  <a:lnTo>
                    <a:pt x="517525" y="555878"/>
                  </a:lnTo>
                  <a:lnTo>
                    <a:pt x="514350" y="568252"/>
                  </a:lnTo>
                  <a:lnTo>
                    <a:pt x="511492" y="580309"/>
                  </a:lnTo>
                  <a:lnTo>
                    <a:pt x="508635" y="592366"/>
                  </a:lnTo>
                  <a:lnTo>
                    <a:pt x="506412" y="604740"/>
                  </a:lnTo>
                  <a:lnTo>
                    <a:pt x="504190" y="617114"/>
                  </a:lnTo>
                  <a:lnTo>
                    <a:pt x="502602" y="629805"/>
                  </a:lnTo>
                  <a:lnTo>
                    <a:pt x="501015" y="642496"/>
                  </a:lnTo>
                  <a:lnTo>
                    <a:pt x="500062" y="654870"/>
                  </a:lnTo>
                  <a:lnTo>
                    <a:pt x="499110" y="668196"/>
                  </a:lnTo>
                  <a:lnTo>
                    <a:pt x="498792" y="680888"/>
                  </a:lnTo>
                  <a:lnTo>
                    <a:pt x="498157" y="693896"/>
                  </a:lnTo>
                  <a:lnTo>
                    <a:pt x="498792" y="706905"/>
                  </a:lnTo>
                  <a:lnTo>
                    <a:pt x="499110" y="719596"/>
                  </a:lnTo>
                  <a:lnTo>
                    <a:pt x="500062" y="732605"/>
                  </a:lnTo>
                  <a:lnTo>
                    <a:pt x="501015" y="745296"/>
                  </a:lnTo>
                  <a:lnTo>
                    <a:pt x="502602" y="758304"/>
                  </a:lnTo>
                  <a:lnTo>
                    <a:pt x="504190" y="770678"/>
                  </a:lnTo>
                  <a:lnTo>
                    <a:pt x="506412" y="783052"/>
                  </a:lnTo>
                  <a:lnTo>
                    <a:pt x="508635" y="795426"/>
                  </a:lnTo>
                  <a:lnTo>
                    <a:pt x="511492" y="807800"/>
                  </a:lnTo>
                  <a:lnTo>
                    <a:pt x="514350" y="819857"/>
                  </a:lnTo>
                  <a:lnTo>
                    <a:pt x="517525" y="831914"/>
                  </a:lnTo>
                  <a:lnTo>
                    <a:pt x="521017" y="843653"/>
                  </a:lnTo>
                  <a:lnTo>
                    <a:pt x="525145" y="855393"/>
                  </a:lnTo>
                  <a:lnTo>
                    <a:pt x="529272" y="867132"/>
                  </a:lnTo>
                  <a:lnTo>
                    <a:pt x="533400" y="878554"/>
                  </a:lnTo>
                  <a:lnTo>
                    <a:pt x="538162" y="889977"/>
                  </a:lnTo>
                  <a:lnTo>
                    <a:pt x="543242" y="901399"/>
                  </a:lnTo>
                  <a:lnTo>
                    <a:pt x="548005" y="912186"/>
                  </a:lnTo>
                  <a:lnTo>
                    <a:pt x="553720" y="923291"/>
                  </a:lnTo>
                  <a:lnTo>
                    <a:pt x="559435" y="934079"/>
                  </a:lnTo>
                  <a:lnTo>
                    <a:pt x="565150" y="944549"/>
                  </a:lnTo>
                  <a:lnTo>
                    <a:pt x="571817" y="955337"/>
                  </a:lnTo>
                  <a:lnTo>
                    <a:pt x="578167" y="965807"/>
                  </a:lnTo>
                  <a:lnTo>
                    <a:pt x="584835" y="975643"/>
                  </a:lnTo>
                  <a:lnTo>
                    <a:pt x="591502" y="985479"/>
                  </a:lnTo>
                  <a:lnTo>
                    <a:pt x="598805" y="995632"/>
                  </a:lnTo>
                  <a:lnTo>
                    <a:pt x="606107" y="1005150"/>
                  </a:lnTo>
                  <a:lnTo>
                    <a:pt x="613727" y="1014351"/>
                  </a:lnTo>
                  <a:lnTo>
                    <a:pt x="621665" y="1023552"/>
                  </a:lnTo>
                  <a:lnTo>
                    <a:pt x="629602" y="1033071"/>
                  </a:lnTo>
                  <a:lnTo>
                    <a:pt x="637858" y="1041955"/>
                  </a:lnTo>
                  <a:lnTo>
                    <a:pt x="646430" y="1050521"/>
                  </a:lnTo>
                  <a:lnTo>
                    <a:pt x="655003" y="1059088"/>
                  </a:lnTo>
                  <a:lnTo>
                    <a:pt x="663893" y="1067020"/>
                  </a:lnTo>
                  <a:lnTo>
                    <a:pt x="673100" y="1074952"/>
                  </a:lnTo>
                  <a:lnTo>
                    <a:pt x="682308" y="1082884"/>
                  </a:lnTo>
                  <a:lnTo>
                    <a:pt x="691833" y="1090499"/>
                  </a:lnTo>
                  <a:lnTo>
                    <a:pt x="701358" y="1098114"/>
                  </a:lnTo>
                  <a:lnTo>
                    <a:pt x="711200" y="1105094"/>
                  </a:lnTo>
                  <a:lnTo>
                    <a:pt x="721360" y="1112074"/>
                  </a:lnTo>
                  <a:lnTo>
                    <a:pt x="731203" y="1118737"/>
                  </a:lnTo>
                  <a:lnTo>
                    <a:pt x="741680" y="1125083"/>
                  </a:lnTo>
                  <a:lnTo>
                    <a:pt x="752158" y="1131111"/>
                  </a:lnTo>
                  <a:lnTo>
                    <a:pt x="762953" y="1137139"/>
                  </a:lnTo>
                  <a:lnTo>
                    <a:pt x="773748" y="1142850"/>
                  </a:lnTo>
                  <a:lnTo>
                    <a:pt x="784543" y="1148562"/>
                  </a:lnTo>
                  <a:lnTo>
                    <a:pt x="795655" y="1153638"/>
                  </a:lnTo>
                  <a:lnTo>
                    <a:pt x="807085" y="1158715"/>
                  </a:lnTo>
                  <a:lnTo>
                    <a:pt x="818515" y="1163157"/>
                  </a:lnTo>
                  <a:lnTo>
                    <a:pt x="829945" y="1167599"/>
                  </a:lnTo>
                  <a:lnTo>
                    <a:pt x="841693" y="1171723"/>
                  </a:lnTo>
                  <a:lnTo>
                    <a:pt x="853440" y="1175531"/>
                  </a:lnTo>
                  <a:lnTo>
                    <a:pt x="865188" y="1179338"/>
                  </a:lnTo>
                  <a:lnTo>
                    <a:pt x="877253" y="1182511"/>
                  </a:lnTo>
                  <a:lnTo>
                    <a:pt x="889318" y="1185366"/>
                  </a:lnTo>
                  <a:lnTo>
                    <a:pt x="901383" y="1188222"/>
                  </a:lnTo>
                  <a:lnTo>
                    <a:pt x="914083" y="1190126"/>
                  </a:lnTo>
                  <a:lnTo>
                    <a:pt x="926465" y="1192347"/>
                  </a:lnTo>
                  <a:lnTo>
                    <a:pt x="939165" y="1194250"/>
                  </a:lnTo>
                  <a:lnTo>
                    <a:pt x="951865" y="1195519"/>
                  </a:lnTo>
                  <a:lnTo>
                    <a:pt x="964565" y="1196788"/>
                  </a:lnTo>
                  <a:lnTo>
                    <a:pt x="977265" y="1197740"/>
                  </a:lnTo>
                  <a:lnTo>
                    <a:pt x="990283" y="1198058"/>
                  </a:lnTo>
                  <a:lnTo>
                    <a:pt x="1003300" y="1198375"/>
                  </a:lnTo>
                  <a:lnTo>
                    <a:pt x="1016317" y="1198058"/>
                  </a:lnTo>
                  <a:lnTo>
                    <a:pt x="1029335" y="1197740"/>
                  </a:lnTo>
                  <a:lnTo>
                    <a:pt x="1042035" y="1196788"/>
                  </a:lnTo>
                  <a:lnTo>
                    <a:pt x="1055053" y="1195519"/>
                  </a:lnTo>
                  <a:lnTo>
                    <a:pt x="1067435" y="1194250"/>
                  </a:lnTo>
                  <a:lnTo>
                    <a:pt x="1079817" y="1192347"/>
                  </a:lnTo>
                  <a:lnTo>
                    <a:pt x="1092517" y="1190126"/>
                  </a:lnTo>
                  <a:lnTo>
                    <a:pt x="1104900" y="1188222"/>
                  </a:lnTo>
                  <a:lnTo>
                    <a:pt x="1116965" y="1185366"/>
                  </a:lnTo>
                  <a:lnTo>
                    <a:pt x="1129347" y="1182511"/>
                  </a:lnTo>
                  <a:lnTo>
                    <a:pt x="1141095" y="1179338"/>
                  </a:lnTo>
                  <a:lnTo>
                    <a:pt x="1153160" y="1175531"/>
                  </a:lnTo>
                  <a:lnTo>
                    <a:pt x="1164907" y="1171723"/>
                  </a:lnTo>
                  <a:lnTo>
                    <a:pt x="1176973" y="1167599"/>
                  </a:lnTo>
                  <a:lnTo>
                    <a:pt x="1188085" y="1163157"/>
                  </a:lnTo>
                  <a:lnTo>
                    <a:pt x="1199515" y="1158715"/>
                  </a:lnTo>
                  <a:lnTo>
                    <a:pt x="1210945" y="1153638"/>
                  </a:lnTo>
                  <a:lnTo>
                    <a:pt x="1222057" y="1148562"/>
                  </a:lnTo>
                  <a:lnTo>
                    <a:pt x="1232853" y="1142850"/>
                  </a:lnTo>
                  <a:lnTo>
                    <a:pt x="1243647" y="1137139"/>
                  </a:lnTo>
                  <a:lnTo>
                    <a:pt x="1254443" y="1131111"/>
                  </a:lnTo>
                  <a:lnTo>
                    <a:pt x="1264920" y="1125083"/>
                  </a:lnTo>
                  <a:lnTo>
                    <a:pt x="1275080" y="1118737"/>
                  </a:lnTo>
                  <a:lnTo>
                    <a:pt x="1285557" y="1112074"/>
                  </a:lnTo>
                  <a:lnTo>
                    <a:pt x="1295400" y="1105094"/>
                  </a:lnTo>
                  <a:lnTo>
                    <a:pt x="1304925" y="1098114"/>
                  </a:lnTo>
                  <a:lnTo>
                    <a:pt x="1314767" y="1090499"/>
                  </a:lnTo>
                  <a:lnTo>
                    <a:pt x="1324293" y="1082884"/>
                  </a:lnTo>
                  <a:lnTo>
                    <a:pt x="1333500" y="1074952"/>
                  </a:lnTo>
                  <a:lnTo>
                    <a:pt x="1342390" y="1067020"/>
                  </a:lnTo>
                  <a:lnTo>
                    <a:pt x="1351280" y="1059088"/>
                  </a:lnTo>
                  <a:lnTo>
                    <a:pt x="1359853" y="1050521"/>
                  </a:lnTo>
                  <a:lnTo>
                    <a:pt x="1368425" y="1041955"/>
                  </a:lnTo>
                  <a:lnTo>
                    <a:pt x="1376680" y="1033071"/>
                  </a:lnTo>
                  <a:lnTo>
                    <a:pt x="1384935" y="1023552"/>
                  </a:lnTo>
                  <a:lnTo>
                    <a:pt x="1392555" y="1014351"/>
                  </a:lnTo>
                  <a:lnTo>
                    <a:pt x="1400175" y="1005150"/>
                  </a:lnTo>
                  <a:lnTo>
                    <a:pt x="1407477" y="995632"/>
                  </a:lnTo>
                  <a:lnTo>
                    <a:pt x="1414780" y="985479"/>
                  </a:lnTo>
                  <a:lnTo>
                    <a:pt x="1421765" y="975643"/>
                  </a:lnTo>
                  <a:lnTo>
                    <a:pt x="1428433" y="965807"/>
                  </a:lnTo>
                  <a:lnTo>
                    <a:pt x="1435100" y="955337"/>
                  </a:lnTo>
                  <a:lnTo>
                    <a:pt x="1441133" y="944549"/>
                  </a:lnTo>
                  <a:lnTo>
                    <a:pt x="1447165" y="934079"/>
                  </a:lnTo>
                  <a:lnTo>
                    <a:pt x="1452880" y="923291"/>
                  </a:lnTo>
                  <a:lnTo>
                    <a:pt x="1458277" y="912186"/>
                  </a:lnTo>
                  <a:lnTo>
                    <a:pt x="1463675" y="901399"/>
                  </a:lnTo>
                  <a:lnTo>
                    <a:pt x="1468437" y="889977"/>
                  </a:lnTo>
                  <a:lnTo>
                    <a:pt x="1473200" y="878554"/>
                  </a:lnTo>
                  <a:lnTo>
                    <a:pt x="1477327" y="867132"/>
                  </a:lnTo>
                  <a:lnTo>
                    <a:pt x="1481455" y="855393"/>
                  </a:lnTo>
                  <a:lnTo>
                    <a:pt x="1485265" y="843653"/>
                  </a:lnTo>
                  <a:lnTo>
                    <a:pt x="1488757" y="831914"/>
                  </a:lnTo>
                  <a:lnTo>
                    <a:pt x="1491933" y="819857"/>
                  </a:lnTo>
                  <a:lnTo>
                    <a:pt x="1495107" y="807800"/>
                  </a:lnTo>
                  <a:lnTo>
                    <a:pt x="1497647" y="795426"/>
                  </a:lnTo>
                  <a:lnTo>
                    <a:pt x="1500187" y="783052"/>
                  </a:lnTo>
                  <a:lnTo>
                    <a:pt x="1502410" y="770678"/>
                  </a:lnTo>
                  <a:lnTo>
                    <a:pt x="1503997" y="758304"/>
                  </a:lnTo>
                  <a:lnTo>
                    <a:pt x="1505585" y="745296"/>
                  </a:lnTo>
                  <a:lnTo>
                    <a:pt x="1506537" y="732605"/>
                  </a:lnTo>
                  <a:lnTo>
                    <a:pt x="1507490" y="719596"/>
                  </a:lnTo>
                  <a:lnTo>
                    <a:pt x="1508125" y="706905"/>
                  </a:lnTo>
                  <a:lnTo>
                    <a:pt x="1508125" y="693896"/>
                  </a:lnTo>
                  <a:lnTo>
                    <a:pt x="1508125" y="680888"/>
                  </a:lnTo>
                  <a:lnTo>
                    <a:pt x="1507490" y="668196"/>
                  </a:lnTo>
                  <a:lnTo>
                    <a:pt x="1506537" y="654870"/>
                  </a:lnTo>
                  <a:lnTo>
                    <a:pt x="1505585" y="642496"/>
                  </a:lnTo>
                  <a:lnTo>
                    <a:pt x="1503997" y="629805"/>
                  </a:lnTo>
                  <a:lnTo>
                    <a:pt x="1502410" y="617114"/>
                  </a:lnTo>
                  <a:lnTo>
                    <a:pt x="1500187" y="604740"/>
                  </a:lnTo>
                  <a:lnTo>
                    <a:pt x="1497647" y="592366"/>
                  </a:lnTo>
                  <a:lnTo>
                    <a:pt x="1495107" y="580309"/>
                  </a:lnTo>
                  <a:lnTo>
                    <a:pt x="1491933" y="568252"/>
                  </a:lnTo>
                  <a:lnTo>
                    <a:pt x="1488757" y="555878"/>
                  </a:lnTo>
                  <a:lnTo>
                    <a:pt x="1485265" y="543822"/>
                  </a:lnTo>
                  <a:lnTo>
                    <a:pt x="1481455" y="532082"/>
                  </a:lnTo>
                  <a:lnTo>
                    <a:pt x="1477327" y="520660"/>
                  </a:lnTo>
                  <a:lnTo>
                    <a:pt x="1473200" y="508921"/>
                  </a:lnTo>
                  <a:lnTo>
                    <a:pt x="1468437" y="497499"/>
                  </a:lnTo>
                  <a:lnTo>
                    <a:pt x="1463675" y="486711"/>
                  </a:lnTo>
                  <a:lnTo>
                    <a:pt x="1458277" y="475289"/>
                  </a:lnTo>
                  <a:lnTo>
                    <a:pt x="1452880" y="464501"/>
                  </a:lnTo>
                  <a:lnTo>
                    <a:pt x="1447165" y="453396"/>
                  </a:lnTo>
                  <a:lnTo>
                    <a:pt x="1441133" y="442926"/>
                  </a:lnTo>
                  <a:lnTo>
                    <a:pt x="1435100" y="432456"/>
                  </a:lnTo>
                  <a:lnTo>
                    <a:pt x="1428433" y="422303"/>
                  </a:lnTo>
                  <a:lnTo>
                    <a:pt x="1421765" y="411832"/>
                  </a:lnTo>
                  <a:lnTo>
                    <a:pt x="1414780" y="401997"/>
                  </a:lnTo>
                  <a:lnTo>
                    <a:pt x="1407477" y="392161"/>
                  </a:lnTo>
                  <a:lnTo>
                    <a:pt x="1400175" y="382642"/>
                  </a:lnTo>
                  <a:lnTo>
                    <a:pt x="1392555" y="373124"/>
                  </a:lnTo>
                  <a:lnTo>
                    <a:pt x="1384935" y="363923"/>
                  </a:lnTo>
                  <a:lnTo>
                    <a:pt x="1376680" y="355039"/>
                  </a:lnTo>
                  <a:lnTo>
                    <a:pt x="1368425" y="346155"/>
                  </a:lnTo>
                  <a:lnTo>
                    <a:pt x="1359853" y="337588"/>
                  </a:lnTo>
                  <a:lnTo>
                    <a:pt x="1351280" y="329022"/>
                  </a:lnTo>
                  <a:lnTo>
                    <a:pt x="1342390" y="320772"/>
                  </a:lnTo>
                  <a:lnTo>
                    <a:pt x="1333500" y="312523"/>
                  </a:lnTo>
                  <a:lnTo>
                    <a:pt x="1324293" y="304591"/>
                  </a:lnTo>
                  <a:lnTo>
                    <a:pt x="1314767" y="297293"/>
                  </a:lnTo>
                  <a:lnTo>
                    <a:pt x="1304925" y="289679"/>
                  </a:lnTo>
                  <a:lnTo>
                    <a:pt x="1295400" y="282698"/>
                  </a:lnTo>
                  <a:lnTo>
                    <a:pt x="1285557" y="275401"/>
                  </a:lnTo>
                  <a:lnTo>
                    <a:pt x="1275080" y="269055"/>
                  </a:lnTo>
                  <a:lnTo>
                    <a:pt x="1264920" y="262392"/>
                  </a:lnTo>
                  <a:lnTo>
                    <a:pt x="1254443" y="256364"/>
                  </a:lnTo>
                  <a:lnTo>
                    <a:pt x="1243647" y="250336"/>
                  </a:lnTo>
                  <a:lnTo>
                    <a:pt x="1232853" y="244625"/>
                  </a:lnTo>
                  <a:lnTo>
                    <a:pt x="1222057" y="239231"/>
                  </a:lnTo>
                  <a:lnTo>
                    <a:pt x="1210945" y="233837"/>
                  </a:lnTo>
                  <a:lnTo>
                    <a:pt x="1199515" y="228760"/>
                  </a:lnTo>
                  <a:lnTo>
                    <a:pt x="1188085" y="224319"/>
                  </a:lnTo>
                  <a:lnTo>
                    <a:pt x="1176973" y="219877"/>
                  </a:lnTo>
                  <a:lnTo>
                    <a:pt x="1164907" y="216069"/>
                  </a:lnTo>
                  <a:lnTo>
                    <a:pt x="1153160" y="212262"/>
                  </a:lnTo>
                  <a:lnTo>
                    <a:pt x="1141095" y="208772"/>
                  </a:lnTo>
                  <a:lnTo>
                    <a:pt x="1129347" y="205282"/>
                  </a:lnTo>
                  <a:lnTo>
                    <a:pt x="1116965" y="202109"/>
                  </a:lnTo>
                  <a:lnTo>
                    <a:pt x="1104900" y="199888"/>
                  </a:lnTo>
                  <a:lnTo>
                    <a:pt x="1092517" y="197349"/>
                  </a:lnTo>
                  <a:lnTo>
                    <a:pt x="1079817" y="195129"/>
                  </a:lnTo>
                  <a:lnTo>
                    <a:pt x="1067435" y="193225"/>
                  </a:lnTo>
                  <a:lnTo>
                    <a:pt x="1055053" y="191956"/>
                  </a:lnTo>
                  <a:lnTo>
                    <a:pt x="1042035" y="190687"/>
                  </a:lnTo>
                  <a:lnTo>
                    <a:pt x="1029335" y="190052"/>
                  </a:lnTo>
                  <a:lnTo>
                    <a:pt x="1016317" y="189417"/>
                  </a:lnTo>
                  <a:lnTo>
                    <a:pt x="1003300" y="189417"/>
                  </a:lnTo>
                  <a:lnTo>
                    <a:pt x="990283" y="189417"/>
                  </a:lnTo>
                  <a:close/>
                  <a:moveTo>
                    <a:pt x="1003300" y="0"/>
                  </a:moveTo>
                  <a:lnTo>
                    <a:pt x="1024573" y="317"/>
                  </a:lnTo>
                  <a:lnTo>
                    <a:pt x="1046163" y="1269"/>
                  </a:lnTo>
                  <a:lnTo>
                    <a:pt x="1067117" y="2221"/>
                  </a:lnTo>
                  <a:lnTo>
                    <a:pt x="1088390" y="3490"/>
                  </a:lnTo>
                  <a:lnTo>
                    <a:pt x="1109345" y="5711"/>
                  </a:lnTo>
                  <a:lnTo>
                    <a:pt x="1130935" y="8249"/>
                  </a:lnTo>
                  <a:lnTo>
                    <a:pt x="1151890" y="11105"/>
                  </a:lnTo>
                  <a:lnTo>
                    <a:pt x="1172845" y="14278"/>
                  </a:lnTo>
                  <a:lnTo>
                    <a:pt x="1193483" y="17768"/>
                  </a:lnTo>
                  <a:lnTo>
                    <a:pt x="1214120" y="21892"/>
                  </a:lnTo>
                  <a:lnTo>
                    <a:pt x="1234757" y="26334"/>
                  </a:lnTo>
                  <a:lnTo>
                    <a:pt x="1255395" y="31411"/>
                  </a:lnTo>
                  <a:lnTo>
                    <a:pt x="1276033" y="36487"/>
                  </a:lnTo>
                  <a:lnTo>
                    <a:pt x="1296353" y="42199"/>
                  </a:lnTo>
                  <a:lnTo>
                    <a:pt x="1316355" y="48227"/>
                  </a:lnTo>
                  <a:lnTo>
                    <a:pt x="1336675" y="54573"/>
                  </a:lnTo>
                  <a:lnTo>
                    <a:pt x="1356677" y="61553"/>
                  </a:lnTo>
                  <a:lnTo>
                    <a:pt x="1376363" y="68850"/>
                  </a:lnTo>
                  <a:lnTo>
                    <a:pt x="1395730" y="76148"/>
                  </a:lnTo>
                  <a:lnTo>
                    <a:pt x="1415415" y="84080"/>
                  </a:lnTo>
                  <a:lnTo>
                    <a:pt x="1434783" y="92329"/>
                  </a:lnTo>
                  <a:lnTo>
                    <a:pt x="1453833" y="101213"/>
                  </a:lnTo>
                  <a:lnTo>
                    <a:pt x="1472883" y="110097"/>
                  </a:lnTo>
                  <a:lnTo>
                    <a:pt x="1491297" y="119298"/>
                  </a:lnTo>
                  <a:lnTo>
                    <a:pt x="1509713" y="128817"/>
                  </a:lnTo>
                  <a:lnTo>
                    <a:pt x="1528445" y="138970"/>
                  </a:lnTo>
                  <a:lnTo>
                    <a:pt x="1546543" y="149440"/>
                  </a:lnTo>
                  <a:lnTo>
                    <a:pt x="1564323" y="160228"/>
                  </a:lnTo>
                  <a:lnTo>
                    <a:pt x="1582103" y="171015"/>
                  </a:lnTo>
                  <a:lnTo>
                    <a:pt x="1599565" y="182437"/>
                  </a:lnTo>
                  <a:lnTo>
                    <a:pt x="1616710" y="194177"/>
                  </a:lnTo>
                  <a:lnTo>
                    <a:pt x="1633855" y="205916"/>
                  </a:lnTo>
                  <a:lnTo>
                    <a:pt x="1650683" y="218290"/>
                  </a:lnTo>
                  <a:lnTo>
                    <a:pt x="1666875" y="230664"/>
                  </a:lnTo>
                  <a:lnTo>
                    <a:pt x="1683067" y="243355"/>
                  </a:lnTo>
                  <a:lnTo>
                    <a:pt x="1698943" y="256681"/>
                  </a:lnTo>
                  <a:lnTo>
                    <a:pt x="1714500" y="270324"/>
                  </a:lnTo>
                  <a:lnTo>
                    <a:pt x="1730057" y="283650"/>
                  </a:lnTo>
                  <a:lnTo>
                    <a:pt x="1745297" y="297611"/>
                  </a:lnTo>
                  <a:lnTo>
                    <a:pt x="1759903" y="311888"/>
                  </a:lnTo>
                  <a:lnTo>
                    <a:pt x="1774507" y="326483"/>
                  </a:lnTo>
                  <a:lnTo>
                    <a:pt x="1788477" y="341396"/>
                  </a:lnTo>
                  <a:lnTo>
                    <a:pt x="1802130" y="356308"/>
                  </a:lnTo>
                  <a:lnTo>
                    <a:pt x="1815783" y="371537"/>
                  </a:lnTo>
                  <a:lnTo>
                    <a:pt x="1829117" y="387402"/>
                  </a:lnTo>
                  <a:lnTo>
                    <a:pt x="1841817" y="402948"/>
                  </a:lnTo>
                  <a:lnTo>
                    <a:pt x="1854200" y="419130"/>
                  </a:lnTo>
                  <a:lnTo>
                    <a:pt x="1866265" y="435311"/>
                  </a:lnTo>
                  <a:lnTo>
                    <a:pt x="1878013" y="451810"/>
                  </a:lnTo>
                  <a:lnTo>
                    <a:pt x="1889443" y="468309"/>
                  </a:lnTo>
                  <a:lnTo>
                    <a:pt x="1900555" y="485442"/>
                  </a:lnTo>
                  <a:lnTo>
                    <a:pt x="1911350" y="502575"/>
                  </a:lnTo>
                  <a:lnTo>
                    <a:pt x="1921510" y="520026"/>
                  </a:lnTo>
                  <a:lnTo>
                    <a:pt x="1931670" y="537793"/>
                  </a:lnTo>
                  <a:lnTo>
                    <a:pt x="1940877" y="555561"/>
                  </a:lnTo>
                  <a:lnTo>
                    <a:pt x="1950085" y="573329"/>
                  </a:lnTo>
                  <a:lnTo>
                    <a:pt x="1958657" y="592049"/>
                  </a:lnTo>
                  <a:lnTo>
                    <a:pt x="1966913" y="610134"/>
                  </a:lnTo>
                  <a:lnTo>
                    <a:pt x="1974533" y="628536"/>
                  </a:lnTo>
                  <a:lnTo>
                    <a:pt x="1981835" y="647573"/>
                  </a:lnTo>
                  <a:lnTo>
                    <a:pt x="1988820" y="666610"/>
                  </a:lnTo>
                  <a:lnTo>
                    <a:pt x="1995170" y="685647"/>
                  </a:lnTo>
                  <a:lnTo>
                    <a:pt x="2000885" y="704684"/>
                  </a:lnTo>
                  <a:lnTo>
                    <a:pt x="2006600" y="724355"/>
                  </a:lnTo>
                  <a:lnTo>
                    <a:pt x="2000885" y="742123"/>
                  </a:lnTo>
                  <a:lnTo>
                    <a:pt x="1995170" y="759891"/>
                  </a:lnTo>
                  <a:lnTo>
                    <a:pt x="1988820" y="777341"/>
                  </a:lnTo>
                  <a:lnTo>
                    <a:pt x="1981835" y="794792"/>
                  </a:lnTo>
                  <a:lnTo>
                    <a:pt x="1974533" y="811925"/>
                  </a:lnTo>
                  <a:lnTo>
                    <a:pt x="1966913" y="829058"/>
                  </a:lnTo>
                  <a:lnTo>
                    <a:pt x="1958657" y="845874"/>
                  </a:lnTo>
                  <a:lnTo>
                    <a:pt x="1950085" y="862373"/>
                  </a:lnTo>
                  <a:lnTo>
                    <a:pt x="1940877" y="879189"/>
                  </a:lnTo>
                  <a:lnTo>
                    <a:pt x="1931670" y="895053"/>
                  </a:lnTo>
                  <a:lnTo>
                    <a:pt x="1921510" y="911552"/>
                  </a:lnTo>
                  <a:lnTo>
                    <a:pt x="1911350" y="927099"/>
                  </a:lnTo>
                  <a:lnTo>
                    <a:pt x="1900555" y="943280"/>
                  </a:lnTo>
                  <a:lnTo>
                    <a:pt x="1889443" y="958510"/>
                  </a:lnTo>
                  <a:lnTo>
                    <a:pt x="1878013" y="973739"/>
                  </a:lnTo>
                  <a:lnTo>
                    <a:pt x="1866265" y="989286"/>
                  </a:lnTo>
                  <a:lnTo>
                    <a:pt x="1854200" y="1004198"/>
                  </a:lnTo>
                  <a:lnTo>
                    <a:pt x="1841817" y="1018793"/>
                  </a:lnTo>
                  <a:lnTo>
                    <a:pt x="1829117" y="1033388"/>
                  </a:lnTo>
                  <a:lnTo>
                    <a:pt x="1815783" y="1047666"/>
                  </a:lnTo>
                  <a:lnTo>
                    <a:pt x="1802130" y="1061309"/>
                  </a:lnTo>
                  <a:lnTo>
                    <a:pt x="1788477" y="1075269"/>
                  </a:lnTo>
                  <a:lnTo>
                    <a:pt x="1774507" y="1088913"/>
                  </a:lnTo>
                  <a:lnTo>
                    <a:pt x="1759903" y="1101921"/>
                  </a:lnTo>
                  <a:lnTo>
                    <a:pt x="1745297" y="1115247"/>
                  </a:lnTo>
                  <a:lnTo>
                    <a:pt x="1730057" y="1127938"/>
                  </a:lnTo>
                  <a:lnTo>
                    <a:pt x="1714500" y="1140312"/>
                  </a:lnTo>
                  <a:lnTo>
                    <a:pt x="1698943" y="1152686"/>
                  </a:lnTo>
                  <a:lnTo>
                    <a:pt x="1683067" y="1164743"/>
                  </a:lnTo>
                  <a:lnTo>
                    <a:pt x="1666875" y="1176482"/>
                  </a:lnTo>
                  <a:lnTo>
                    <a:pt x="1650683" y="1187905"/>
                  </a:lnTo>
                  <a:lnTo>
                    <a:pt x="1633855" y="1199009"/>
                  </a:lnTo>
                  <a:lnTo>
                    <a:pt x="1616710" y="1210114"/>
                  </a:lnTo>
                  <a:lnTo>
                    <a:pt x="1599565" y="1220902"/>
                  </a:lnTo>
                  <a:lnTo>
                    <a:pt x="1582103" y="1231055"/>
                  </a:lnTo>
                  <a:lnTo>
                    <a:pt x="1564323" y="1241208"/>
                  </a:lnTo>
                  <a:lnTo>
                    <a:pt x="1546543" y="1250726"/>
                  </a:lnTo>
                  <a:lnTo>
                    <a:pt x="1528445" y="1260245"/>
                  </a:lnTo>
                  <a:lnTo>
                    <a:pt x="1509713" y="1269763"/>
                  </a:lnTo>
                  <a:lnTo>
                    <a:pt x="1491297" y="1278647"/>
                  </a:lnTo>
                  <a:lnTo>
                    <a:pt x="1472883" y="1287214"/>
                  </a:lnTo>
                  <a:lnTo>
                    <a:pt x="1453833" y="1295146"/>
                  </a:lnTo>
                  <a:lnTo>
                    <a:pt x="1434783" y="1303078"/>
                  </a:lnTo>
                  <a:lnTo>
                    <a:pt x="1415415" y="1310693"/>
                  </a:lnTo>
                  <a:lnTo>
                    <a:pt x="1395730" y="1317990"/>
                  </a:lnTo>
                  <a:lnTo>
                    <a:pt x="1376363" y="1324653"/>
                  </a:lnTo>
                  <a:lnTo>
                    <a:pt x="1356677" y="1331316"/>
                  </a:lnTo>
                  <a:lnTo>
                    <a:pt x="1336675" y="1337662"/>
                  </a:lnTo>
                  <a:lnTo>
                    <a:pt x="1316355" y="1343373"/>
                  </a:lnTo>
                  <a:lnTo>
                    <a:pt x="1296353" y="1349084"/>
                  </a:lnTo>
                  <a:lnTo>
                    <a:pt x="1276033" y="1354478"/>
                  </a:lnTo>
                  <a:lnTo>
                    <a:pt x="1255395" y="1358920"/>
                  </a:lnTo>
                  <a:lnTo>
                    <a:pt x="1234757" y="1363679"/>
                  </a:lnTo>
                  <a:lnTo>
                    <a:pt x="1214120" y="1367486"/>
                  </a:lnTo>
                  <a:lnTo>
                    <a:pt x="1193483" y="1371294"/>
                  </a:lnTo>
                  <a:lnTo>
                    <a:pt x="1172845" y="1374784"/>
                  </a:lnTo>
                  <a:lnTo>
                    <a:pt x="1151890" y="1377639"/>
                  </a:lnTo>
                  <a:lnTo>
                    <a:pt x="1130935" y="1380178"/>
                  </a:lnTo>
                  <a:lnTo>
                    <a:pt x="1109345" y="1382399"/>
                  </a:lnTo>
                  <a:lnTo>
                    <a:pt x="1088390" y="1384302"/>
                  </a:lnTo>
                  <a:lnTo>
                    <a:pt x="1067117" y="1385571"/>
                  </a:lnTo>
                  <a:lnTo>
                    <a:pt x="1046163" y="1386840"/>
                  </a:lnTo>
                  <a:lnTo>
                    <a:pt x="1024573" y="1387475"/>
                  </a:lnTo>
                  <a:lnTo>
                    <a:pt x="1003300" y="1387475"/>
                  </a:lnTo>
                  <a:lnTo>
                    <a:pt x="981393" y="1387475"/>
                  </a:lnTo>
                  <a:lnTo>
                    <a:pt x="959485" y="1386840"/>
                  </a:lnTo>
                  <a:lnTo>
                    <a:pt x="937895" y="1385571"/>
                  </a:lnTo>
                  <a:lnTo>
                    <a:pt x="916305" y="1384302"/>
                  </a:lnTo>
                  <a:lnTo>
                    <a:pt x="895033" y="1382399"/>
                  </a:lnTo>
                  <a:lnTo>
                    <a:pt x="873760" y="1380178"/>
                  </a:lnTo>
                  <a:lnTo>
                    <a:pt x="852805" y="1377639"/>
                  </a:lnTo>
                  <a:lnTo>
                    <a:pt x="831533" y="1374784"/>
                  </a:lnTo>
                  <a:lnTo>
                    <a:pt x="810578" y="1371294"/>
                  </a:lnTo>
                  <a:lnTo>
                    <a:pt x="789940" y="1367486"/>
                  </a:lnTo>
                  <a:lnTo>
                    <a:pt x="769303" y="1363679"/>
                  </a:lnTo>
                  <a:lnTo>
                    <a:pt x="748983" y="1358920"/>
                  </a:lnTo>
                  <a:lnTo>
                    <a:pt x="728980" y="1354478"/>
                  </a:lnTo>
                  <a:lnTo>
                    <a:pt x="708660" y="1349084"/>
                  </a:lnTo>
                  <a:lnTo>
                    <a:pt x="689293" y="1343373"/>
                  </a:lnTo>
                  <a:lnTo>
                    <a:pt x="669290" y="1337662"/>
                  </a:lnTo>
                  <a:lnTo>
                    <a:pt x="649605" y="1331316"/>
                  </a:lnTo>
                  <a:lnTo>
                    <a:pt x="630555" y="1324653"/>
                  </a:lnTo>
                  <a:lnTo>
                    <a:pt x="611187" y="1317990"/>
                  </a:lnTo>
                  <a:lnTo>
                    <a:pt x="592455" y="1310693"/>
                  </a:lnTo>
                  <a:lnTo>
                    <a:pt x="573722" y="1303078"/>
                  </a:lnTo>
                  <a:lnTo>
                    <a:pt x="554990" y="1295146"/>
                  </a:lnTo>
                  <a:lnTo>
                    <a:pt x="536892" y="1287214"/>
                  </a:lnTo>
                  <a:lnTo>
                    <a:pt x="518477" y="1278647"/>
                  </a:lnTo>
                  <a:lnTo>
                    <a:pt x="500380" y="1269763"/>
                  </a:lnTo>
                  <a:lnTo>
                    <a:pt x="482917" y="1260245"/>
                  </a:lnTo>
                  <a:lnTo>
                    <a:pt x="465137" y="1250726"/>
                  </a:lnTo>
                  <a:lnTo>
                    <a:pt x="447992" y="1241208"/>
                  </a:lnTo>
                  <a:lnTo>
                    <a:pt x="430847" y="1231055"/>
                  </a:lnTo>
                  <a:lnTo>
                    <a:pt x="414020" y="1220902"/>
                  </a:lnTo>
                  <a:lnTo>
                    <a:pt x="397510" y="1210114"/>
                  </a:lnTo>
                  <a:lnTo>
                    <a:pt x="381000" y="1199009"/>
                  </a:lnTo>
                  <a:lnTo>
                    <a:pt x="364807" y="1187905"/>
                  </a:lnTo>
                  <a:lnTo>
                    <a:pt x="348615" y="1176482"/>
                  </a:lnTo>
                  <a:lnTo>
                    <a:pt x="333057" y="1164743"/>
                  </a:lnTo>
                  <a:lnTo>
                    <a:pt x="317817" y="1152686"/>
                  </a:lnTo>
                  <a:lnTo>
                    <a:pt x="302260" y="1140312"/>
                  </a:lnTo>
                  <a:lnTo>
                    <a:pt x="287337" y="1127938"/>
                  </a:lnTo>
                  <a:lnTo>
                    <a:pt x="272732" y="1115247"/>
                  </a:lnTo>
                  <a:lnTo>
                    <a:pt x="258445" y="1101921"/>
                  </a:lnTo>
                  <a:lnTo>
                    <a:pt x="244475" y="1088913"/>
                  </a:lnTo>
                  <a:lnTo>
                    <a:pt x="230505" y="1075269"/>
                  </a:lnTo>
                  <a:lnTo>
                    <a:pt x="216852" y="1061309"/>
                  </a:lnTo>
                  <a:lnTo>
                    <a:pt x="203517" y="1047666"/>
                  </a:lnTo>
                  <a:lnTo>
                    <a:pt x="190182" y="1033388"/>
                  </a:lnTo>
                  <a:lnTo>
                    <a:pt x="177800" y="1018793"/>
                  </a:lnTo>
                  <a:lnTo>
                    <a:pt x="164782" y="1004198"/>
                  </a:lnTo>
                  <a:lnTo>
                    <a:pt x="152717" y="989286"/>
                  </a:lnTo>
                  <a:lnTo>
                    <a:pt x="140970" y="973739"/>
                  </a:lnTo>
                  <a:lnTo>
                    <a:pt x="129222" y="958510"/>
                  </a:lnTo>
                  <a:lnTo>
                    <a:pt x="117792" y="943280"/>
                  </a:lnTo>
                  <a:lnTo>
                    <a:pt x="106997" y="927099"/>
                  </a:lnTo>
                  <a:lnTo>
                    <a:pt x="96202" y="911552"/>
                  </a:lnTo>
                  <a:lnTo>
                    <a:pt x="85725" y="895053"/>
                  </a:lnTo>
                  <a:lnTo>
                    <a:pt x="75882" y="879189"/>
                  </a:lnTo>
                  <a:lnTo>
                    <a:pt x="66040" y="862373"/>
                  </a:lnTo>
                  <a:lnTo>
                    <a:pt x="56515" y="845874"/>
                  </a:lnTo>
                  <a:lnTo>
                    <a:pt x="47307" y="829058"/>
                  </a:lnTo>
                  <a:lnTo>
                    <a:pt x="38735" y="811925"/>
                  </a:lnTo>
                  <a:lnTo>
                    <a:pt x="30162" y="794792"/>
                  </a:lnTo>
                  <a:lnTo>
                    <a:pt x="22225" y="777341"/>
                  </a:lnTo>
                  <a:lnTo>
                    <a:pt x="14287" y="759891"/>
                  </a:lnTo>
                  <a:lnTo>
                    <a:pt x="6667" y="742123"/>
                  </a:lnTo>
                  <a:lnTo>
                    <a:pt x="0" y="724355"/>
                  </a:lnTo>
                  <a:lnTo>
                    <a:pt x="6667" y="704684"/>
                  </a:lnTo>
                  <a:lnTo>
                    <a:pt x="14287" y="685647"/>
                  </a:lnTo>
                  <a:lnTo>
                    <a:pt x="22225" y="666610"/>
                  </a:lnTo>
                  <a:lnTo>
                    <a:pt x="30162" y="647573"/>
                  </a:lnTo>
                  <a:lnTo>
                    <a:pt x="38735" y="628536"/>
                  </a:lnTo>
                  <a:lnTo>
                    <a:pt x="47307" y="610134"/>
                  </a:lnTo>
                  <a:lnTo>
                    <a:pt x="56515" y="592049"/>
                  </a:lnTo>
                  <a:lnTo>
                    <a:pt x="66040" y="573329"/>
                  </a:lnTo>
                  <a:lnTo>
                    <a:pt x="75882" y="555561"/>
                  </a:lnTo>
                  <a:lnTo>
                    <a:pt x="85725" y="537793"/>
                  </a:lnTo>
                  <a:lnTo>
                    <a:pt x="96202" y="520026"/>
                  </a:lnTo>
                  <a:lnTo>
                    <a:pt x="106997" y="502575"/>
                  </a:lnTo>
                  <a:lnTo>
                    <a:pt x="117792" y="485442"/>
                  </a:lnTo>
                  <a:lnTo>
                    <a:pt x="129222" y="468309"/>
                  </a:lnTo>
                  <a:lnTo>
                    <a:pt x="140970" y="451810"/>
                  </a:lnTo>
                  <a:lnTo>
                    <a:pt x="152717" y="435311"/>
                  </a:lnTo>
                  <a:lnTo>
                    <a:pt x="164782" y="419130"/>
                  </a:lnTo>
                  <a:lnTo>
                    <a:pt x="177800" y="402948"/>
                  </a:lnTo>
                  <a:lnTo>
                    <a:pt x="190182" y="387402"/>
                  </a:lnTo>
                  <a:lnTo>
                    <a:pt x="203517" y="371537"/>
                  </a:lnTo>
                  <a:lnTo>
                    <a:pt x="216852" y="356308"/>
                  </a:lnTo>
                  <a:lnTo>
                    <a:pt x="230505" y="341396"/>
                  </a:lnTo>
                  <a:lnTo>
                    <a:pt x="244475" y="326483"/>
                  </a:lnTo>
                  <a:lnTo>
                    <a:pt x="258445" y="311888"/>
                  </a:lnTo>
                  <a:lnTo>
                    <a:pt x="272732" y="297611"/>
                  </a:lnTo>
                  <a:lnTo>
                    <a:pt x="287337" y="283650"/>
                  </a:lnTo>
                  <a:lnTo>
                    <a:pt x="302260" y="270324"/>
                  </a:lnTo>
                  <a:lnTo>
                    <a:pt x="317817" y="256681"/>
                  </a:lnTo>
                  <a:lnTo>
                    <a:pt x="333057" y="243355"/>
                  </a:lnTo>
                  <a:lnTo>
                    <a:pt x="348615" y="230664"/>
                  </a:lnTo>
                  <a:lnTo>
                    <a:pt x="364807" y="218290"/>
                  </a:lnTo>
                  <a:lnTo>
                    <a:pt x="381000" y="205916"/>
                  </a:lnTo>
                  <a:lnTo>
                    <a:pt x="397510" y="194177"/>
                  </a:lnTo>
                  <a:lnTo>
                    <a:pt x="414020" y="182437"/>
                  </a:lnTo>
                  <a:lnTo>
                    <a:pt x="430847" y="171015"/>
                  </a:lnTo>
                  <a:lnTo>
                    <a:pt x="447992" y="160228"/>
                  </a:lnTo>
                  <a:lnTo>
                    <a:pt x="465137" y="149440"/>
                  </a:lnTo>
                  <a:lnTo>
                    <a:pt x="482917" y="138970"/>
                  </a:lnTo>
                  <a:lnTo>
                    <a:pt x="500380" y="128817"/>
                  </a:lnTo>
                  <a:lnTo>
                    <a:pt x="518477" y="119298"/>
                  </a:lnTo>
                  <a:lnTo>
                    <a:pt x="536892" y="110097"/>
                  </a:lnTo>
                  <a:lnTo>
                    <a:pt x="554990" y="101213"/>
                  </a:lnTo>
                  <a:lnTo>
                    <a:pt x="573722" y="92329"/>
                  </a:lnTo>
                  <a:lnTo>
                    <a:pt x="592455" y="84080"/>
                  </a:lnTo>
                  <a:lnTo>
                    <a:pt x="611187" y="76148"/>
                  </a:lnTo>
                  <a:lnTo>
                    <a:pt x="630555" y="68850"/>
                  </a:lnTo>
                  <a:lnTo>
                    <a:pt x="649605" y="61553"/>
                  </a:lnTo>
                  <a:lnTo>
                    <a:pt x="669290" y="54573"/>
                  </a:lnTo>
                  <a:lnTo>
                    <a:pt x="689293" y="48227"/>
                  </a:lnTo>
                  <a:lnTo>
                    <a:pt x="708660" y="42199"/>
                  </a:lnTo>
                  <a:lnTo>
                    <a:pt x="728980" y="36487"/>
                  </a:lnTo>
                  <a:lnTo>
                    <a:pt x="748983" y="31411"/>
                  </a:lnTo>
                  <a:lnTo>
                    <a:pt x="769303" y="26334"/>
                  </a:lnTo>
                  <a:lnTo>
                    <a:pt x="789940" y="21892"/>
                  </a:lnTo>
                  <a:lnTo>
                    <a:pt x="810578" y="17768"/>
                  </a:lnTo>
                  <a:lnTo>
                    <a:pt x="831533" y="14278"/>
                  </a:lnTo>
                  <a:lnTo>
                    <a:pt x="852805" y="11105"/>
                  </a:lnTo>
                  <a:lnTo>
                    <a:pt x="873760" y="8249"/>
                  </a:lnTo>
                  <a:lnTo>
                    <a:pt x="895033" y="5711"/>
                  </a:lnTo>
                  <a:lnTo>
                    <a:pt x="916305" y="3490"/>
                  </a:lnTo>
                  <a:lnTo>
                    <a:pt x="937895" y="2221"/>
                  </a:lnTo>
                  <a:lnTo>
                    <a:pt x="959485" y="1269"/>
                  </a:lnTo>
                  <a:lnTo>
                    <a:pt x="981393" y="317"/>
                  </a:lnTo>
                  <a:lnTo>
                    <a:pt x="1003300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330200" sx="112000" sy="112000" algn="ctr" rotWithShape="0">
                <a:schemeClr val="bg1">
                  <a:alpha val="28000"/>
                </a:scheme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25" name="椭圆 24"/>
            <p:cNvSpPr/>
            <p:nvPr/>
          </p:nvSpPr>
          <p:spPr>
            <a:xfrm>
              <a:off x="7692244" y="2852936"/>
              <a:ext cx="1295822" cy="1295822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</a:ln>
            <a:effectLst>
              <a:outerShdw blurRad="152400" dist="38100" dir="5400000" algn="t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6" name="文本框 25"/>
          <p:cNvSpPr txBox="1"/>
          <p:nvPr/>
        </p:nvSpPr>
        <p:spPr bwMode="auto">
          <a:xfrm>
            <a:off x="6194425" y="4217988"/>
            <a:ext cx="2535238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three</a:t>
            </a:r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27" name="组合 19"/>
          <p:cNvGrpSpPr/>
          <p:nvPr/>
        </p:nvGrpSpPr>
        <p:grpSpPr bwMode="auto">
          <a:xfrm>
            <a:off x="3930650" y="2705100"/>
            <a:ext cx="1295400" cy="1296988"/>
            <a:chOff x="4389805" y="2852936"/>
            <a:chExt cx="1295822" cy="1295822"/>
          </a:xfrm>
        </p:grpSpPr>
        <p:sp>
          <p:nvSpPr>
            <p:cNvPr id="28" name="KSO_Shape"/>
            <p:cNvSpPr/>
            <p:nvPr/>
          </p:nvSpPr>
          <p:spPr bwMode="auto">
            <a:xfrm>
              <a:off x="4826510" y="3333517"/>
              <a:ext cx="422413" cy="334661"/>
            </a:xfrm>
            <a:prstGeom prst="wedgeEllipseCallout">
              <a:avLst>
                <a:gd name="adj1" fmla="val -25046"/>
                <a:gd name="adj2" fmla="val 65698"/>
              </a:avLst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330200" sx="112000" sy="112000" algn="ctr" rotWithShape="0">
                <a:schemeClr val="bg1">
                  <a:alpha val="28000"/>
                </a:scheme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 dirty="0"/>
            </a:p>
          </p:txBody>
        </p:sp>
        <p:sp>
          <p:nvSpPr>
            <p:cNvPr id="29" name="椭圆 28"/>
            <p:cNvSpPr/>
            <p:nvPr/>
          </p:nvSpPr>
          <p:spPr>
            <a:xfrm>
              <a:off x="4389805" y="2852936"/>
              <a:ext cx="1295822" cy="1295822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</a:ln>
            <a:effectLst>
              <a:outerShdw blurRad="152400" dist="38100" dir="5400000" algn="t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0" name="文本框 29"/>
          <p:cNvSpPr txBox="1"/>
          <p:nvPr/>
        </p:nvSpPr>
        <p:spPr bwMode="auto">
          <a:xfrm>
            <a:off x="3492500" y="4217988"/>
            <a:ext cx="21717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two</a:t>
            </a:r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grpSp>
        <p:nvGrpSpPr>
          <p:cNvPr id="31" name="组合 15"/>
          <p:cNvGrpSpPr/>
          <p:nvPr/>
        </p:nvGrpSpPr>
        <p:grpSpPr bwMode="auto">
          <a:xfrm>
            <a:off x="9588500" y="2705100"/>
            <a:ext cx="1295400" cy="1296988"/>
            <a:chOff x="9075855" y="2852936"/>
            <a:chExt cx="1295822" cy="1295822"/>
          </a:xfrm>
        </p:grpSpPr>
        <p:sp>
          <p:nvSpPr>
            <p:cNvPr id="32" name="KSO_Shape"/>
            <p:cNvSpPr/>
            <p:nvPr/>
          </p:nvSpPr>
          <p:spPr bwMode="auto">
            <a:xfrm>
              <a:off x="9483976" y="3306553"/>
              <a:ext cx="479581" cy="388588"/>
            </a:xfrm>
            <a:custGeom>
              <a:avLst/>
              <a:gdLst/>
              <a:ahLst/>
              <a:cxnLst/>
              <a:rect l="l" t="t" r="r" b="b"/>
              <a:pathLst>
                <a:path w="3020771" h="2430682">
                  <a:moveTo>
                    <a:pt x="1825368" y="324287"/>
                  </a:moveTo>
                  <a:cubicBezTo>
                    <a:pt x="1873942" y="326517"/>
                    <a:pt x="1919728" y="371122"/>
                    <a:pt x="1944326" y="451411"/>
                  </a:cubicBezTo>
                  <a:lnTo>
                    <a:pt x="2604083" y="1944545"/>
                  </a:lnTo>
                  <a:cubicBezTo>
                    <a:pt x="2676166" y="2111521"/>
                    <a:pt x="2659040" y="2171447"/>
                    <a:pt x="2418888" y="2164464"/>
                  </a:cubicBezTo>
                  <a:lnTo>
                    <a:pt x="624812" y="2164464"/>
                  </a:lnTo>
                  <a:cubicBezTo>
                    <a:pt x="375138" y="2161077"/>
                    <a:pt x="366330" y="2072939"/>
                    <a:pt x="451191" y="1886672"/>
                  </a:cubicBezTo>
                  <a:lnTo>
                    <a:pt x="798432" y="1018571"/>
                  </a:lnTo>
                  <a:cubicBezTo>
                    <a:pt x="869932" y="853533"/>
                    <a:pt x="972655" y="831231"/>
                    <a:pt x="1053075" y="1018571"/>
                  </a:cubicBezTo>
                  <a:lnTo>
                    <a:pt x="1284569" y="1493133"/>
                  </a:lnTo>
                  <a:lnTo>
                    <a:pt x="1689683" y="451411"/>
                  </a:lnTo>
                  <a:cubicBezTo>
                    <a:pt x="1725433" y="362202"/>
                    <a:pt x="1776794" y="322057"/>
                    <a:pt x="1825368" y="324287"/>
                  </a:cubicBezTo>
                  <a:close/>
                  <a:moveTo>
                    <a:pt x="496418" y="157585"/>
                  </a:moveTo>
                  <a:cubicBezTo>
                    <a:pt x="335067" y="157585"/>
                    <a:pt x="204266" y="288386"/>
                    <a:pt x="204266" y="449737"/>
                  </a:cubicBezTo>
                  <a:lnTo>
                    <a:pt x="204266" y="1980945"/>
                  </a:lnTo>
                  <a:cubicBezTo>
                    <a:pt x="204266" y="2142296"/>
                    <a:pt x="335067" y="2273097"/>
                    <a:pt x="496418" y="2273097"/>
                  </a:cubicBezTo>
                  <a:lnTo>
                    <a:pt x="2541204" y="2273097"/>
                  </a:lnTo>
                  <a:cubicBezTo>
                    <a:pt x="2702555" y="2273097"/>
                    <a:pt x="2833356" y="2142296"/>
                    <a:pt x="2833356" y="1980945"/>
                  </a:cubicBezTo>
                  <a:lnTo>
                    <a:pt x="2833356" y="449737"/>
                  </a:lnTo>
                  <a:cubicBezTo>
                    <a:pt x="2833356" y="288386"/>
                    <a:pt x="2702555" y="157585"/>
                    <a:pt x="2541204" y="157585"/>
                  </a:cubicBezTo>
                  <a:close/>
                  <a:moveTo>
                    <a:pt x="335677" y="0"/>
                  </a:moveTo>
                  <a:lnTo>
                    <a:pt x="2685094" y="0"/>
                  </a:lnTo>
                  <a:cubicBezTo>
                    <a:pt x="2870483" y="0"/>
                    <a:pt x="3020771" y="150288"/>
                    <a:pt x="3020771" y="335677"/>
                  </a:cubicBezTo>
                  <a:lnTo>
                    <a:pt x="3020771" y="2095005"/>
                  </a:lnTo>
                  <a:cubicBezTo>
                    <a:pt x="3020771" y="2280394"/>
                    <a:pt x="2870483" y="2430682"/>
                    <a:pt x="2685094" y="2430682"/>
                  </a:cubicBezTo>
                  <a:lnTo>
                    <a:pt x="335677" y="2430682"/>
                  </a:lnTo>
                  <a:cubicBezTo>
                    <a:pt x="150288" y="2430682"/>
                    <a:pt x="0" y="2280394"/>
                    <a:pt x="0" y="2095005"/>
                  </a:cubicBezTo>
                  <a:lnTo>
                    <a:pt x="0" y="335677"/>
                  </a:lnTo>
                  <a:cubicBezTo>
                    <a:pt x="0" y="150288"/>
                    <a:pt x="150288" y="0"/>
                    <a:pt x="335677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330200" sx="112000" sy="112000" algn="ctr" rotWithShape="0">
                <a:schemeClr val="bg1">
                  <a:alpha val="28000"/>
                </a:scheme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/>
            </a:p>
          </p:txBody>
        </p:sp>
        <p:sp>
          <p:nvSpPr>
            <p:cNvPr id="33" name="椭圆 32"/>
            <p:cNvSpPr/>
            <p:nvPr/>
          </p:nvSpPr>
          <p:spPr>
            <a:xfrm>
              <a:off x="9075855" y="2852936"/>
              <a:ext cx="1295822" cy="1295822"/>
            </a:xfrm>
            <a:prstGeom prst="ellipse">
              <a:avLst/>
            </a:prstGeom>
            <a:noFill/>
            <a:ln w="38100" cap="rnd">
              <a:solidFill>
                <a:schemeClr val="tx1"/>
              </a:solidFill>
            </a:ln>
            <a:effectLst>
              <a:outerShdw blurRad="152400" dist="38100" dir="5400000" algn="t" rotWithShape="0">
                <a:prstClr val="black">
                  <a:alpha val="4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34" name="文本框 33"/>
          <p:cNvSpPr txBox="1"/>
          <p:nvPr/>
        </p:nvSpPr>
        <p:spPr bwMode="auto">
          <a:xfrm>
            <a:off x="9142413" y="4217988"/>
            <a:ext cx="24923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28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four</a:t>
            </a:r>
            <a:endParaRPr lang="zh-CN" altLang="en-US" sz="28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3048000" y="1069088"/>
            <a:ext cx="6096000" cy="735714"/>
          </a:xfrm>
          <a:prstGeom prst="rect">
            <a:avLst/>
          </a:prstGeom>
          <a:solidFill>
            <a:srgbClr val="F1E3D6"/>
          </a:solidFill>
          <a:effectLst/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en-US" altLang="zh-CN" dirty="0">
                <a:latin typeface="+mn-lt"/>
              </a:rPr>
              <a:t>The art of living is to know when to hold fast and when to let go. For life is a paradox</a:t>
            </a:r>
            <a:endParaRPr lang="zh-CN" altLang="en-US" dirty="0">
              <a:latin typeface="+mn-l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4411116" y="5162549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289" y="4387149"/>
            <a:ext cx="2745874" cy="274587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2000" fill="hold" grpId="0" nodeType="withEffect">
                                  <p:stCondLst>
                                    <p:cond delay="17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75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375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 tmFilter="0,0; .5, 1; 1, 1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9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75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375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98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75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375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 tmFilter="0,0; .5, 1; 1, 1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609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75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375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 tmFilter="0,0; .5, 1; 1, 1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26" grpId="0"/>
      <p:bldP spid="30" grpId="0"/>
      <p:bldP spid="34" grpId="0"/>
      <p:bldP spid="3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1732547" y="-7964905"/>
            <a:ext cx="10459454" cy="15173462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5497660" y="674771"/>
            <a:ext cx="1196680" cy="11966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2152935" y="4995081"/>
            <a:ext cx="7959156" cy="6181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dirty="0" smtClean="0"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200" dirty="0" smtClean="0">
                <a:latin typeface="+mn-ea"/>
              </a:rPr>
              <a:t>80</a:t>
            </a:r>
            <a:r>
              <a:rPr lang="zh-CN" altLang="en-US" sz="1200" dirty="0" smtClean="0">
                <a:latin typeface="+mn-ea"/>
              </a:rPr>
              <a:t>岁的老人</a:t>
            </a:r>
            <a:r>
              <a:rPr lang="en-US" altLang="zh-CN" sz="1200" dirty="0" smtClean="0">
                <a:latin typeface="+mn-ea"/>
              </a:rPr>
              <a:t>,</a:t>
            </a:r>
            <a:r>
              <a:rPr lang="zh-CN" altLang="en-US" sz="1200" dirty="0" smtClean="0">
                <a:latin typeface="+mn-ea"/>
              </a:rPr>
              <a:t>然后我睁开眼睛：砰！我又年轻一次了！</a:t>
            </a:r>
            <a:endParaRPr lang="zh-CN" altLang="en-US" sz="1200" dirty="0">
              <a:latin typeface="+mn-ea"/>
            </a:endParaRPr>
          </a:p>
        </p:txBody>
      </p:sp>
      <p:grpSp>
        <p:nvGrpSpPr>
          <p:cNvPr id="15" name="组合 14"/>
          <p:cNvGrpSpPr/>
          <p:nvPr/>
        </p:nvGrpSpPr>
        <p:grpSpPr>
          <a:xfrm>
            <a:off x="3974324" y="2131525"/>
            <a:ext cx="4316378" cy="2385884"/>
            <a:chOff x="3395886" y="1676068"/>
            <a:chExt cx="5535408" cy="3059705"/>
          </a:xfrm>
        </p:grpSpPr>
        <p:sp>
          <p:nvSpPr>
            <p:cNvPr id="16" name="Oval 18"/>
            <p:cNvSpPr>
              <a:spLocks noChangeArrowheads="1"/>
            </p:cNvSpPr>
            <p:nvPr/>
          </p:nvSpPr>
          <p:spPr bwMode="auto">
            <a:xfrm>
              <a:off x="5874180" y="1676068"/>
              <a:ext cx="3057114" cy="3059705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+mn-ea"/>
              </a:endParaRPr>
            </a:p>
          </p:txBody>
        </p:sp>
        <p:sp>
          <p:nvSpPr>
            <p:cNvPr id="17" name="矩形 16"/>
            <p:cNvSpPr/>
            <p:nvPr/>
          </p:nvSpPr>
          <p:spPr>
            <a:xfrm>
              <a:off x="6649291" y="2736502"/>
              <a:ext cx="2218117" cy="130250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Please replace text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，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click add relevant headline</a:t>
              </a:r>
              <a:r>
                <a:rPr lang="zh-CN" altLang="en-US" sz="1200" dirty="0">
                  <a:solidFill>
                    <a:schemeClr val="bg1"/>
                  </a:solidFill>
                  <a:latin typeface="+mn-ea"/>
                </a:rPr>
                <a:t>，</a:t>
              </a:r>
              <a:r>
                <a:rPr lang="en-US" altLang="zh-CN" sz="1200" dirty="0">
                  <a:solidFill>
                    <a:schemeClr val="bg1"/>
                  </a:solidFill>
                  <a:latin typeface="+mn-ea"/>
                </a:rPr>
                <a:t>modify the text content. </a:t>
              </a:r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  <a:p>
              <a:endParaRPr lang="en-US" altLang="zh-CN" sz="1200" dirty="0">
                <a:solidFill>
                  <a:schemeClr val="bg1"/>
                </a:solidFill>
                <a:latin typeface="+mn-ea"/>
              </a:endParaRPr>
            </a:p>
          </p:txBody>
        </p:sp>
        <p:pic>
          <p:nvPicPr>
            <p:cNvPr id="18" name="图片 17"/>
            <p:cNvPicPr>
              <a:picLocks noChangeAspect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contrast="-20000"/>
                      </a14:imgEffect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667" r="16667"/>
            <a:stretch>
              <a:fillRect/>
            </a:stretch>
          </p:blipFill>
          <p:spPr>
            <a:xfrm>
              <a:off x="3395886" y="1676068"/>
              <a:ext cx="3059705" cy="3059705"/>
            </a:xfrm>
            <a:prstGeom prst="ellipse">
              <a:avLst/>
            </a:prstGeom>
          </p:spPr>
        </p:pic>
      </p:grp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379597" flipV="1">
            <a:off x="5091253" y="285996"/>
            <a:ext cx="2082519" cy="208251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-613611" y="-15173462"/>
            <a:ext cx="12805612" cy="1857701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9762624" y="2202280"/>
            <a:ext cx="2429376" cy="24293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086167" y="619968"/>
            <a:ext cx="274320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dist">
              <a:defRPr/>
            </a:pPr>
            <a:r>
              <a:rPr lang="en-US" altLang="zh-CN" sz="44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  </a:t>
            </a:r>
            <a:r>
              <a:rPr lang="en-US" altLang="zh-CN" sz="4400" dirty="0">
                <a:latin typeface="+mn-lt"/>
              </a:rPr>
              <a:t>P</a:t>
            </a:r>
            <a:r>
              <a:rPr lang="en-US" altLang="zh-CN" sz="44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ictures  </a:t>
            </a:r>
            <a:endParaRPr lang="zh-CN" altLang="en-US" sz="44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1351279" y="1283543"/>
            <a:ext cx="5773666" cy="830997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en-US" altLang="zh-CN" sz="2000" dirty="0">
                <a:latin typeface="+mn-lt"/>
              </a:rPr>
              <a:t>The art of living is to know when to hold fast</a:t>
            </a:r>
            <a:endParaRPr lang="en-US" altLang="zh-CN" sz="2000" dirty="0">
              <a:latin typeface="+mn-lt"/>
            </a:endParaRPr>
          </a:p>
          <a:p>
            <a:pPr>
              <a:lnSpc>
                <a:spcPct val="120000"/>
              </a:lnSpc>
              <a:defRPr/>
            </a:pPr>
            <a:endParaRPr lang="zh-CN" altLang="en-US" sz="2000" dirty="0">
              <a:latin typeface="+mn-lt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1777559" y="1964138"/>
            <a:ext cx="4966141" cy="2905022"/>
            <a:chOff x="1777559" y="1964138"/>
            <a:chExt cx="4966141" cy="2905022"/>
          </a:xfrm>
        </p:grpSpPr>
        <p:sp>
          <p:nvSpPr>
            <p:cNvPr id="21" name="矩形 20"/>
            <p:cNvSpPr/>
            <p:nvPr/>
          </p:nvSpPr>
          <p:spPr>
            <a:xfrm>
              <a:off x="1841629" y="1964138"/>
              <a:ext cx="4902071" cy="2905022"/>
            </a:xfrm>
            <a:prstGeom prst="rect">
              <a:avLst/>
            </a:prstGeom>
            <a:blipFill dpi="0" rotWithShape="1">
              <a:blip r:embed="rId1"/>
              <a:srcRect/>
              <a:stretch>
                <a:fillRect t="-13523" b="-46604"/>
              </a:stretch>
            </a:blipFill>
            <a:ln>
              <a:noFill/>
            </a:ln>
            <a:effectLst>
              <a:outerShdw blurRad="762000" dist="63500" dir="2700000" sx="101000" sy="101000" algn="tl" rotWithShape="0">
                <a:prstClr val="black">
                  <a:alpha val="27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 sz="2000"/>
            </a:p>
          </p:txBody>
        </p:sp>
        <p:sp>
          <p:nvSpPr>
            <p:cNvPr id="22" name="矩形 21"/>
            <p:cNvSpPr/>
            <p:nvPr/>
          </p:nvSpPr>
          <p:spPr>
            <a:xfrm>
              <a:off x="1777559" y="1964138"/>
              <a:ext cx="4902071" cy="2905022"/>
            </a:xfrm>
            <a:prstGeom prst="rect">
              <a:avLst/>
            </a:prstGeom>
            <a:gradFill flip="none" rotWithShape="1">
              <a:gsLst>
                <a:gs pos="0">
                  <a:srgbClr val="F1E3D6"/>
                </a:gs>
                <a:gs pos="84906">
                  <a:srgbClr val="F1E3D6"/>
                </a:gs>
                <a:gs pos="55660">
                  <a:schemeClr val="accent3">
                    <a:alpha val="52000"/>
                  </a:schemeClr>
                </a:gs>
                <a:gs pos="31000">
                  <a:schemeClr val="tx1"/>
                </a:gs>
              </a:gsLst>
              <a:lin ang="13500000" scaled="1"/>
              <a:tileRect/>
            </a:gradFill>
            <a:ln>
              <a:noFill/>
            </a:ln>
            <a:effectLst>
              <a:outerShdw blurRad="63500" dist="38100" dir="2700000" algn="tl" rotWithShape="0">
                <a:prstClr val="black">
                  <a:alpha val="22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3" name="组合 22"/>
          <p:cNvGrpSpPr/>
          <p:nvPr/>
        </p:nvGrpSpPr>
        <p:grpSpPr>
          <a:xfrm>
            <a:off x="6743700" y="3818434"/>
            <a:ext cx="4806337" cy="2071744"/>
            <a:chOff x="6743700" y="3818434"/>
            <a:chExt cx="4975095" cy="2563316"/>
          </a:xfrm>
        </p:grpSpPr>
        <p:sp>
          <p:nvSpPr>
            <p:cNvPr id="24" name="矩形 23"/>
            <p:cNvSpPr/>
            <p:nvPr/>
          </p:nvSpPr>
          <p:spPr>
            <a:xfrm>
              <a:off x="6743700" y="3818434"/>
              <a:ext cx="4975095" cy="256331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711200" dist="177800" dir="5400000" algn="t" rotWithShape="0">
                <a:prstClr val="black">
                  <a:alpha val="8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grpSp>
          <p:nvGrpSpPr>
            <p:cNvPr id="25" name="组合 24"/>
            <p:cNvGrpSpPr/>
            <p:nvPr/>
          </p:nvGrpSpPr>
          <p:grpSpPr>
            <a:xfrm>
              <a:off x="7177162" y="4116877"/>
              <a:ext cx="4228217" cy="1883926"/>
              <a:chOff x="8641367" y="3314765"/>
              <a:chExt cx="4228217" cy="1883926"/>
            </a:xfrm>
          </p:grpSpPr>
          <p:sp>
            <p:nvSpPr>
              <p:cNvPr id="26" name="文本框 25"/>
              <p:cNvSpPr txBox="1"/>
              <p:nvPr/>
            </p:nvSpPr>
            <p:spPr>
              <a:xfrm>
                <a:off x="8641367" y="3314765"/>
                <a:ext cx="2643802" cy="576055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20000"/>
                  </a:lnSpc>
                  <a:defRPr/>
                </a:pPr>
                <a:r>
                  <a:rPr lang="en-US" altLang="zh-CN" sz="2800" dirty="0">
                    <a:latin typeface="+mn-lt"/>
                  </a:rPr>
                  <a:t> Your text here </a:t>
                </a:r>
                <a:endParaRPr lang="zh-CN" altLang="en-US" sz="2400" dirty="0">
                  <a:latin typeface="+mn-lt"/>
                </a:endParaRPr>
              </a:p>
            </p:txBody>
          </p:sp>
          <p:sp>
            <p:nvSpPr>
              <p:cNvPr id="27" name="文本框 26"/>
              <p:cNvSpPr txBox="1"/>
              <p:nvPr/>
            </p:nvSpPr>
            <p:spPr>
              <a:xfrm>
                <a:off x="8706704" y="4091106"/>
                <a:ext cx="4162880" cy="1107585"/>
              </a:xfrm>
              <a:prstGeom prst="rect">
                <a:avLst/>
              </a:prstGeom>
              <a:noFill/>
              <a:effectLst/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defRPr/>
                </a:pP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每当我遇到自己不敢直视的困难时，我就会闭上双眼，想象自己是一个</a:t>
                </a:r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80</a:t>
                </a: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岁的老人</a:t>
                </a:r>
                <a:r>
                  <a:rPr lang="en-US" altLang="zh-CN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,</a:t>
                </a:r>
                <a:r>
                  <a:rPr lang="zh-CN" altLang="en-US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然后我睁开眼睛：砰！我又年轻一次了！</a:t>
                </a:r>
                <a:endParaRPr lang="zh-CN" altLang="en-US" sz="1200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</p:grpSp>
      </p:grpSp>
      <p:pic>
        <p:nvPicPr>
          <p:cNvPr id="28" name="图片 2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6930" y="1901173"/>
            <a:ext cx="2551048" cy="2551048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2332678" y="2618006"/>
            <a:ext cx="3793680" cy="1754326"/>
            <a:chOff x="2332678" y="2618006"/>
            <a:chExt cx="3793680" cy="1754326"/>
          </a:xfrm>
        </p:grpSpPr>
        <p:sp>
          <p:nvSpPr>
            <p:cNvPr id="30" name="矩形 29"/>
            <p:cNvSpPr/>
            <p:nvPr/>
          </p:nvSpPr>
          <p:spPr>
            <a:xfrm>
              <a:off x="2332678" y="2618006"/>
              <a:ext cx="666978" cy="666978"/>
            </a:xfrm>
            <a:prstGeom prst="rect">
              <a:avLst/>
            </a:prstGeom>
            <a:noFill/>
            <a:ln w="190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1" name="文本框 30"/>
            <p:cNvSpPr txBox="1"/>
            <p:nvPr/>
          </p:nvSpPr>
          <p:spPr>
            <a:xfrm>
              <a:off x="2458971" y="2618006"/>
              <a:ext cx="3667387" cy="175432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dist">
                <a:defRPr/>
              </a:pPr>
              <a:r>
                <a:rPr lang="en-US" altLang="zh-CN" sz="3600" dirty="0">
                  <a:solidFill>
                    <a:schemeClr val="bg1"/>
                  </a:solidFill>
                  <a:latin typeface="+mn-lt"/>
                </a:rPr>
                <a:t>BEST</a:t>
              </a:r>
              <a:endParaRPr lang="en-US" altLang="zh-CN" sz="3600" dirty="0">
                <a:solidFill>
                  <a:schemeClr val="bg1"/>
                </a:solidFill>
                <a:latin typeface="+mn-lt"/>
              </a:endParaRPr>
            </a:p>
            <a:p>
              <a:pPr algn="dist">
                <a:defRPr/>
              </a:pPr>
              <a:endParaRPr lang="en-US" altLang="zh-CN" sz="3600" dirty="0">
                <a:solidFill>
                  <a:schemeClr val="bg1"/>
                </a:solidFill>
                <a:latin typeface="+mn-lt"/>
              </a:endParaRPr>
            </a:p>
            <a:p>
              <a:pPr algn="dist">
                <a:defRPr/>
              </a:pPr>
              <a:r>
                <a:rPr lang="en-US" altLang="zh-CN" sz="3600" dirty="0">
                  <a:solidFill>
                    <a:schemeClr val="bg1"/>
                  </a:solidFill>
                  <a:effectLst>
                    <a:outerShdw blurRad="50800" dist="38100" dir="2700000" algn="tl" rotWithShape="0">
                      <a:prstClr val="black">
                        <a:alpha val="14000"/>
                      </a:prstClr>
                    </a:outerShdw>
                  </a:effectLst>
                  <a:latin typeface="+mn-lt"/>
                </a:rPr>
                <a:t>LIFE</a:t>
              </a:r>
              <a:endParaRPr lang="zh-CN" altLang="en-US" sz="36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endParaRPr>
            </a:p>
          </p:txBody>
        </p:sp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2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8.33333E-7 1.85185E-6 L 0.00013 0.0162 " pathEditMode="relative" rAng="0" ptsTypes="AA">
                                      <p:cBhvr>
                                        <p:cTn id="20" dur="4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path" presetSubtype="0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16667E-7 1.11111E-6 L 0.00013 0.0162 " pathEditMode="relative" rAng="0" ptsTypes="AA">
                                      <p:cBhvr>
                                        <p:cTn id="31" dur="4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9571556" y="-859809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-613611" y="3403558"/>
            <a:ext cx="5236986" cy="369507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/>
          <p:cNvGrpSpPr/>
          <p:nvPr/>
        </p:nvGrpSpPr>
        <p:grpSpPr>
          <a:xfrm>
            <a:off x="4891030" y="1493758"/>
            <a:ext cx="5920793" cy="1356977"/>
            <a:chOff x="11314508" y="2830179"/>
            <a:chExt cx="5920793" cy="1356977"/>
          </a:xfrm>
          <a:solidFill>
            <a:schemeClr val="accent2">
              <a:alpha val="53000"/>
            </a:schemeClr>
          </a:solidFill>
        </p:grpSpPr>
        <p:sp>
          <p:nvSpPr>
            <p:cNvPr id="7" name="椭圆 6"/>
            <p:cNvSpPr/>
            <p:nvPr/>
          </p:nvSpPr>
          <p:spPr>
            <a:xfrm>
              <a:off x="17028220" y="2830179"/>
              <a:ext cx="207081" cy="207081"/>
            </a:xfrm>
            <a:prstGeom prst="ellipse">
              <a:avLst/>
            </a:prstGeom>
            <a:solidFill>
              <a:srgbClr val="F1E3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charset="-122"/>
              </a:endParaRPr>
            </a:p>
          </p:txBody>
        </p:sp>
        <p:sp>
          <p:nvSpPr>
            <p:cNvPr id="8" name="椭圆 7"/>
            <p:cNvSpPr/>
            <p:nvPr/>
          </p:nvSpPr>
          <p:spPr>
            <a:xfrm>
              <a:off x="11752909" y="4077072"/>
              <a:ext cx="110084" cy="1100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charset="-122"/>
              </a:endParaRPr>
            </a:p>
          </p:txBody>
        </p:sp>
        <p:sp>
          <p:nvSpPr>
            <p:cNvPr id="9" name="椭圆 8"/>
            <p:cNvSpPr/>
            <p:nvPr/>
          </p:nvSpPr>
          <p:spPr>
            <a:xfrm>
              <a:off x="11314508" y="3390924"/>
              <a:ext cx="110084" cy="11008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/>
                </a:solidFill>
                <a:ea typeface="微软雅黑" panose="020B0503020204020204" charset="-122"/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72" b="14132"/>
          <a:stretch>
            <a:fillRect/>
          </a:stretch>
        </p:blipFill>
        <p:spPr>
          <a:xfrm>
            <a:off x="1392071" y="2320961"/>
            <a:ext cx="6138079" cy="3855811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9" name="文本框 18"/>
          <p:cNvSpPr txBox="1"/>
          <p:nvPr/>
        </p:nvSpPr>
        <p:spPr>
          <a:xfrm>
            <a:off x="7910704" y="2320961"/>
            <a:ext cx="314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BUSINESS </a:t>
            </a:r>
            <a:endParaRPr lang="zh-CN" altLang="en-US" sz="2800" dirty="0">
              <a:latin typeface="+mn-ea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8014805" y="2979103"/>
            <a:ext cx="764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矩形 20"/>
          <p:cNvSpPr/>
          <p:nvPr/>
        </p:nvSpPr>
        <p:spPr>
          <a:xfrm>
            <a:off x="7876219" y="3422927"/>
            <a:ext cx="259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+mn-ea"/>
              </a:rPr>
              <a:t>每当我遇到自己不敢直视的困难时，我就会闭上双眼，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7876218" y="4252463"/>
            <a:ext cx="259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+mn-ea"/>
              </a:rPr>
              <a:t>想象自己是一个</a:t>
            </a:r>
            <a:r>
              <a:rPr lang="en-US" altLang="zh-CN" sz="1200" dirty="0" smtClean="0">
                <a:latin typeface="+mn-ea"/>
              </a:rPr>
              <a:t>80</a:t>
            </a:r>
            <a:r>
              <a:rPr lang="zh-CN" altLang="en-US" sz="1200" dirty="0" smtClean="0">
                <a:latin typeface="+mn-ea"/>
              </a:rPr>
              <a:t>岁的老人</a:t>
            </a:r>
            <a:r>
              <a:rPr lang="en-US" altLang="zh-CN" sz="1200" dirty="0" smtClean="0">
                <a:latin typeface="+mn-ea"/>
              </a:rPr>
              <a:t>,</a:t>
            </a:r>
            <a:r>
              <a:rPr lang="zh-CN" altLang="en-US" sz="1200" dirty="0" smtClean="0">
                <a:latin typeface="+mn-ea"/>
              </a:rPr>
              <a:t>然后我睁开眼睛：砰！我又年轻一次了！</a:t>
            </a:r>
            <a:endParaRPr lang="zh-CN" altLang="en-US" sz="1200" dirty="0">
              <a:latin typeface="+mn-ea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7876218" y="5157561"/>
            <a:ext cx="2598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+mn-ea"/>
              </a:rPr>
              <a:t>每当我遇到自己不敢直视的困难时，我就会闭上双眼，</a:t>
            </a:r>
            <a:endParaRPr lang="zh-CN" altLang="en-US" sz="1200" dirty="0">
              <a:latin typeface="+mn-ea"/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3369" r="73719" b="39737"/>
          <a:stretch>
            <a:fillRect/>
          </a:stretch>
        </p:blipFill>
        <p:spPr>
          <a:xfrm>
            <a:off x="8746083" y="704700"/>
            <a:ext cx="1471094" cy="174829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652595" y="3429000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312821" y="-3454442"/>
            <a:ext cx="13728031" cy="968612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476" y="2086784"/>
            <a:ext cx="2169567" cy="3142416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25" name="文本框 24"/>
          <p:cNvSpPr txBox="1"/>
          <p:nvPr/>
        </p:nvSpPr>
        <p:spPr>
          <a:xfrm>
            <a:off x="1746250" y="3088297"/>
            <a:ext cx="2045494" cy="1559846"/>
          </a:xfrm>
          <a:prstGeom prst="rect">
            <a:avLst/>
          </a:prstGeom>
          <a:noFill/>
        </p:spPr>
        <p:txBody>
          <a:bodyPr vert="horz" wrap="square" tIns="36000" rIns="72000">
            <a:spAutoFit/>
          </a:bodyPr>
          <a:lstStyle/>
          <a:p>
            <a:pPr algn="dist">
              <a:defRPr/>
            </a:pPr>
            <a:r>
              <a:rPr lang="en-US" altLang="zh-CN" sz="4800" b="1" dirty="0">
                <a:latin typeface="+mn-lt"/>
              </a:rPr>
              <a:t>BEST</a:t>
            </a:r>
            <a:endParaRPr lang="en-US" altLang="zh-CN" sz="4800" b="1" dirty="0">
              <a:latin typeface="+mn-lt"/>
            </a:endParaRPr>
          </a:p>
          <a:p>
            <a:pPr algn="dist">
              <a:defRPr/>
            </a:pPr>
            <a:r>
              <a:rPr lang="en-US" altLang="zh-CN" sz="4800" b="1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LIFE</a:t>
            </a:r>
            <a:endParaRPr lang="zh-CN" altLang="en-US" sz="4800" b="1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6326254" y="3330936"/>
            <a:ext cx="3800385" cy="2718476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57150">
            <a:solidFill>
              <a:srgbClr val="F1E3D6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6391043" y="1772816"/>
            <a:ext cx="4413276" cy="1162819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岁的老人</a:t>
            </a:r>
            <a:r>
              <a:rPr lang="en-US" altLang="zh-CN" sz="1600" dirty="0"/>
              <a:t>,</a:t>
            </a:r>
            <a:r>
              <a:rPr lang="zh-CN" altLang="en-US" sz="1600" dirty="0"/>
              <a:t>然后我睁开眼睛：砰！我又年轻一次了！</a:t>
            </a:r>
            <a:endParaRPr lang="zh-CN" altLang="en-US" sz="16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6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1665027" y="-7964905"/>
            <a:ext cx="10526975" cy="15271413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4411116" y="4552723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92" y="646230"/>
            <a:ext cx="5096533" cy="5096533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7697535" y="1985237"/>
            <a:ext cx="2562896" cy="344362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7787687" y="4351927"/>
            <a:ext cx="23825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200" dirty="0" smtClean="0">
                <a:solidFill>
                  <a:schemeClr val="bg1"/>
                </a:solidFill>
                <a:latin typeface="+mn-ea"/>
              </a:rPr>
              <a:t>80</a:t>
            </a: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岁的老人</a:t>
            </a:r>
            <a:r>
              <a:rPr lang="en-US" altLang="zh-CN" sz="1200" dirty="0" smtClean="0">
                <a:solidFill>
                  <a:schemeClr val="bg1"/>
                </a:solidFill>
                <a:latin typeface="+mn-ea"/>
              </a:rPr>
              <a:t>,</a:t>
            </a:r>
            <a:r>
              <a:rPr lang="zh-CN" altLang="en-US" sz="1200" dirty="0" smtClean="0">
                <a:solidFill>
                  <a:schemeClr val="bg1"/>
                </a:solidFill>
                <a:latin typeface="+mn-ea"/>
              </a:rPr>
              <a:t>然后我睁开眼睛：砰！我又年轻一次了！</a:t>
            </a:r>
            <a:endParaRPr lang="zh-CN" altLang="en-US" sz="1200" dirty="0">
              <a:solidFill>
                <a:schemeClr val="bg1"/>
              </a:solidFill>
              <a:latin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43" r="5401"/>
          <a:stretch>
            <a:fillRect/>
          </a:stretch>
        </p:blipFill>
        <p:spPr>
          <a:xfrm>
            <a:off x="5036862" y="1985236"/>
            <a:ext cx="2251882" cy="3482861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7890590" y="4140845"/>
            <a:ext cx="764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椭圆 13"/>
          <p:cNvSpPr/>
          <p:nvPr/>
        </p:nvSpPr>
        <p:spPr>
          <a:xfrm>
            <a:off x="-1971204" y="-472570"/>
            <a:ext cx="6496840" cy="649684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椭圆 7"/>
          <p:cNvSpPr/>
          <p:nvPr/>
        </p:nvSpPr>
        <p:spPr>
          <a:xfrm>
            <a:off x="4411116" y="-1820781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/>
          <p:cNvSpPr txBox="1"/>
          <p:nvPr/>
        </p:nvSpPr>
        <p:spPr>
          <a:xfrm>
            <a:off x="3587138" y="1982903"/>
            <a:ext cx="5017720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9600" b="1" dirty="0" smtClean="0">
                <a:latin typeface="汉仪清庭-55简" panose="00020600040101010101" pitchFamily="18" charset="-122"/>
                <a:ea typeface="汉仪清庭-55简" panose="00020600040101010101" pitchFamily="18" charset="-122"/>
              </a:rPr>
              <a:t>THANKS</a:t>
            </a:r>
            <a:endParaRPr lang="zh-CN" altLang="en-US" sz="9600" b="1" dirty="0"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644044" y="3576972"/>
            <a:ext cx="49039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汉仪清庭-55简" panose="00020600040101010101" pitchFamily="18" charset="-122"/>
                <a:ea typeface="汉仪清庭-55简" panose="00020600040101010101" pitchFamily="18" charset="-122"/>
              </a:rPr>
              <a:t>Enter your company‘s simple </a:t>
            </a:r>
            <a:r>
              <a:rPr lang="en-US" altLang="zh-CN" sz="1400" dirty="0" err="1" smtClean="0">
                <a:solidFill>
                  <a:schemeClr val="bg1">
                    <a:lumMod val="50000"/>
                  </a:schemeClr>
                </a:solidFill>
                <a:latin typeface="汉仪清庭-55简" panose="00020600040101010101" pitchFamily="18" charset="-122"/>
                <a:ea typeface="汉仪清庭-55简" panose="00020600040101010101" pitchFamily="18" charset="-122"/>
              </a:rPr>
              <a:t>introduction，content</a:t>
            </a:r>
            <a:endParaRPr lang="en-US" altLang="zh-CN" sz="1400" dirty="0" smtClean="0">
              <a:solidFill>
                <a:schemeClr val="bg1">
                  <a:lumMod val="50000"/>
                </a:schemeClr>
              </a:solidFill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  <a:p>
            <a:pPr algn="ctr"/>
            <a:r>
              <a:rPr lang="en-US" altLang="zh-CN" sz="1400" dirty="0" smtClean="0">
                <a:solidFill>
                  <a:schemeClr val="bg1">
                    <a:lumMod val="50000"/>
                  </a:schemeClr>
                </a:solidFill>
                <a:latin typeface="汉仪清庭-55简" panose="00020600040101010101" pitchFamily="18" charset="-122"/>
                <a:ea typeface="汉仪清庭-55简" panose="00020600040101010101" pitchFamily="18" charset="-122"/>
              </a:rPr>
              <a:t>Required concise summary</a:t>
            </a:r>
            <a:endParaRPr lang="zh-CN" altLang="en-US" sz="1400" dirty="0">
              <a:solidFill>
                <a:schemeClr val="bg1">
                  <a:lumMod val="50000"/>
                </a:schemeClr>
              </a:solidFill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3622277" y="4206588"/>
            <a:ext cx="2484289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400" dirty="0" smtClean="0">
                <a:latin typeface="汉仪清庭-55简" panose="00020600040101010101" pitchFamily="18" charset="-122"/>
                <a:ea typeface="汉仪清庭-55简" panose="00020600040101010101" pitchFamily="18" charset="-122"/>
              </a:rPr>
              <a:t>20XX</a:t>
            </a:r>
            <a:endParaRPr lang="zh-CN" altLang="en-US" sz="4400" dirty="0">
              <a:latin typeface="汉仪清庭-55简" panose="00020600040101010101" pitchFamily="18" charset="-122"/>
              <a:ea typeface="汉仪清庭-55简" panose="00020600040101010101" pitchFamily="18" charset="-122"/>
            </a:endParaRPr>
          </a:p>
        </p:txBody>
      </p:sp>
      <p:grpSp>
        <p:nvGrpSpPr>
          <p:cNvPr id="17" name="组合 16"/>
          <p:cNvGrpSpPr/>
          <p:nvPr/>
        </p:nvGrpSpPr>
        <p:grpSpPr>
          <a:xfrm>
            <a:off x="6106566" y="4355432"/>
            <a:ext cx="2651421" cy="4451684"/>
            <a:chOff x="4411116" y="4355432"/>
            <a:chExt cx="2651421" cy="4451684"/>
          </a:xfrm>
        </p:grpSpPr>
        <p:sp>
          <p:nvSpPr>
            <p:cNvPr id="14" name="矩形 13"/>
            <p:cNvSpPr/>
            <p:nvPr/>
          </p:nvSpPr>
          <p:spPr>
            <a:xfrm>
              <a:off x="4411116" y="4355432"/>
              <a:ext cx="2651421" cy="4451684"/>
            </a:xfrm>
            <a:prstGeom prst="rect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6" name="直接连接符 15"/>
            <p:cNvCxnSpPr/>
            <p:nvPr/>
          </p:nvCxnSpPr>
          <p:spPr>
            <a:xfrm>
              <a:off x="5015486" y="6232358"/>
              <a:ext cx="148156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17457" y="4206588"/>
            <a:ext cx="2829637" cy="282963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9" dur="1500" spd="-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15" dur="1500" spd="-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21" dur="15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27" dur="1500" spd="-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2.59259E-6 L 0.22969 0.27917 " pathEditMode="relative" rAng="0" ptsTypes="AA">
                                      <p:cBhvr>
                                        <p:cTn id="33" dur="1500" spd="-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84" y="13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  <p:bldP spid="11" grpId="0"/>
      <p:bldP spid="11" grpId="1"/>
      <p:bldP spid="12" grpId="0"/>
      <p:bldP spid="1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直接连接符 5"/>
          <p:cNvCxnSpPr/>
          <p:nvPr/>
        </p:nvCxnSpPr>
        <p:spPr>
          <a:xfrm>
            <a:off x="0" y="3416969"/>
            <a:ext cx="12191999" cy="12031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5" name="矩形 4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椭圆 6"/>
          <p:cNvSpPr/>
          <p:nvPr/>
        </p:nvSpPr>
        <p:spPr>
          <a:xfrm>
            <a:off x="4411116" y="-1820781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 bwMode="auto">
          <a:xfrm>
            <a:off x="2795323" y="2796343"/>
            <a:ext cx="671521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5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one</a:t>
            </a:r>
            <a:endParaRPr lang="zh-CN" altLang="en-US" sz="115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2681466" y="4501983"/>
            <a:ext cx="6829069" cy="664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</a:t>
            </a:r>
            <a:r>
              <a:rPr lang="zh-CN" altLang="en-US" sz="1600" dirty="0" smtClean="0"/>
              <a:t>老人</a:t>
            </a:r>
            <a:r>
              <a:rPr lang="en-US" altLang="zh-CN" sz="1600" dirty="0"/>
              <a:t>,</a:t>
            </a:r>
            <a:r>
              <a:rPr lang="zh-CN" altLang="en-US" sz="1600" dirty="0" smtClean="0"/>
              <a:t>然后</a:t>
            </a:r>
            <a:r>
              <a:rPr lang="zh-CN" altLang="en-US" sz="1600" dirty="0"/>
              <a:t>我睁开眼睛：砰！我又年轻一次了！</a:t>
            </a:r>
            <a:endParaRPr lang="en-US" altLang="zh-CN" sz="1600" dirty="0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9167" flipV="1">
            <a:off x="3524091" y="-26586"/>
            <a:ext cx="4419636" cy="44196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929526" y="1733549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6701589" y="0"/>
            <a:ext cx="5490412" cy="7964905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2717409" y="692696"/>
            <a:ext cx="7990280" cy="4970026"/>
          </a:xfrm>
          <a:prstGeom prst="rect">
            <a:avLst/>
          </a:prstGeom>
          <a:blipFill>
            <a:blip r:embed="rId1"/>
            <a:srcRect/>
            <a:stretch>
              <a:fillRect t="-13523" b="-46604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-8274838" y="677338"/>
            <a:ext cx="8040762" cy="5001426"/>
          </a:xfrm>
          <a:prstGeom prst="rect">
            <a:avLst/>
          </a:pr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/>
            <a:stretch>
              <a:fillRect t="-13523" b="-46604"/>
            </a:stretch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endParaRPr lang="zh-CN" altLang="en-US"/>
          </a:p>
        </p:txBody>
      </p:sp>
      <p:sp>
        <p:nvSpPr>
          <p:cNvPr id="13" name="矩形 12"/>
          <p:cNvSpPr/>
          <p:nvPr/>
        </p:nvSpPr>
        <p:spPr bwMode="auto">
          <a:xfrm>
            <a:off x="2718613" y="692209"/>
            <a:ext cx="8020825" cy="5000096"/>
          </a:xfrm>
          <a:prstGeom prst="rect">
            <a:avLst/>
          </a:prstGeom>
          <a:gradFill>
            <a:gsLst>
              <a:gs pos="0">
                <a:srgbClr val="F1E3D6"/>
              </a:gs>
              <a:gs pos="35000">
                <a:schemeClr val="accent2">
                  <a:alpha val="49000"/>
                </a:schemeClr>
              </a:gs>
              <a:gs pos="54000">
                <a:schemeClr val="accent3">
                  <a:alpha val="16000"/>
                </a:schemeClr>
              </a:gs>
              <a:gs pos="100000">
                <a:schemeClr val="accent4">
                  <a:alpha val="0"/>
                </a:schemeClr>
              </a:gs>
            </a:gsLst>
            <a:lin ang="189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/>
          </a:p>
        </p:txBody>
      </p:sp>
      <p:grpSp>
        <p:nvGrpSpPr>
          <p:cNvPr id="14" name="组合 37"/>
          <p:cNvGrpSpPr/>
          <p:nvPr/>
        </p:nvGrpSpPr>
        <p:grpSpPr bwMode="auto">
          <a:xfrm>
            <a:off x="3001963" y="3181350"/>
            <a:ext cx="369887" cy="377825"/>
            <a:chOff x="2999656" y="3526662"/>
            <a:chExt cx="387350" cy="387350"/>
          </a:xfrm>
        </p:grpSpPr>
        <p:sp>
          <p:nvSpPr>
            <p:cNvPr id="15" name="椭圆 14"/>
            <p:cNvSpPr/>
            <p:nvPr/>
          </p:nvSpPr>
          <p:spPr>
            <a:xfrm>
              <a:off x="2999656" y="3526662"/>
              <a:ext cx="387350" cy="38735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330200" sx="112000" sy="112000" algn="ctr" rotWithShape="0">
                <a:schemeClr val="bg1">
                  <a:alpha val="28000"/>
                </a:scheme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6" name="等腰三角形 15"/>
            <p:cNvSpPr/>
            <p:nvPr/>
          </p:nvSpPr>
          <p:spPr>
            <a:xfrm rot="16200000">
              <a:off x="3110327" y="3648020"/>
              <a:ext cx="166007" cy="14463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17" name="组合 36"/>
          <p:cNvGrpSpPr/>
          <p:nvPr/>
        </p:nvGrpSpPr>
        <p:grpSpPr bwMode="auto">
          <a:xfrm>
            <a:off x="9921626" y="3181350"/>
            <a:ext cx="369887" cy="377825"/>
            <a:chOff x="11064552" y="3578324"/>
            <a:chExt cx="387350" cy="387350"/>
          </a:xfrm>
        </p:grpSpPr>
        <p:sp>
          <p:nvSpPr>
            <p:cNvPr id="18" name="椭圆 17"/>
            <p:cNvSpPr/>
            <p:nvPr/>
          </p:nvSpPr>
          <p:spPr>
            <a:xfrm flipH="1">
              <a:off x="11064552" y="3578324"/>
              <a:ext cx="387350" cy="387350"/>
            </a:xfrm>
            <a:prstGeom prst="ellipse">
              <a:avLst/>
            </a:prstGeom>
            <a:noFill/>
            <a:ln w="19050">
              <a:solidFill>
                <a:schemeClr val="bg1"/>
              </a:solidFill>
            </a:ln>
            <a:effectLst>
              <a:outerShdw blurRad="330200" sx="112000" sy="112000" algn="ctr" rotWithShape="0">
                <a:schemeClr val="bg1">
                  <a:alpha val="28000"/>
                </a:schemeClr>
              </a:outerShdw>
            </a:effectLst>
          </p:spPr>
          <p:txBody>
            <a:bodyPr anchor="ctr">
              <a:scene3d>
                <a:camera prst="orthographicFront"/>
                <a:lightRig rig="threePt" dir="t"/>
              </a:scene3d>
              <a:sp3d>
                <a:contourClr>
                  <a:srgbClr val="FFFFFF"/>
                </a:contourClr>
              </a:sp3d>
            </a:bodyPr>
            <a:lstStyle/>
            <a:p>
              <a:pPr algn="ctr">
                <a:defRPr/>
              </a:pPr>
              <a:endParaRPr lang="zh-CN" altLang="en-US">
                <a:solidFill>
                  <a:srgbClr val="FFFFFF"/>
                </a:solidFill>
              </a:endParaRPr>
            </a:p>
          </p:txBody>
        </p:sp>
        <p:sp>
          <p:nvSpPr>
            <p:cNvPr id="19" name="等腰三角形 18"/>
            <p:cNvSpPr/>
            <p:nvPr/>
          </p:nvSpPr>
          <p:spPr>
            <a:xfrm rot="5400000" flipH="1">
              <a:off x="11191848" y="3715957"/>
              <a:ext cx="166007" cy="144634"/>
            </a:xfrm>
            <a:prstGeom prst="triangl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/>
            </a:p>
          </p:txBody>
        </p:sp>
      </p:grpSp>
      <p:grpSp>
        <p:nvGrpSpPr>
          <p:cNvPr id="20" name="组合 19"/>
          <p:cNvGrpSpPr/>
          <p:nvPr/>
        </p:nvGrpSpPr>
        <p:grpSpPr>
          <a:xfrm>
            <a:off x="1986242" y="659915"/>
            <a:ext cx="4383087" cy="1663700"/>
            <a:chOff x="1878013" y="476250"/>
            <a:chExt cx="4383087" cy="1663700"/>
          </a:xfrm>
        </p:grpSpPr>
        <p:grpSp>
          <p:nvGrpSpPr>
            <p:cNvPr id="21" name="组合 42"/>
            <p:cNvGrpSpPr/>
            <p:nvPr/>
          </p:nvGrpSpPr>
          <p:grpSpPr bwMode="auto">
            <a:xfrm>
              <a:off x="1878013" y="476250"/>
              <a:ext cx="4383087" cy="1663700"/>
              <a:chOff x="1784760" y="502074"/>
              <a:chExt cx="4383248" cy="1662942"/>
            </a:xfrm>
          </p:grpSpPr>
          <p:sp>
            <p:nvSpPr>
              <p:cNvPr id="23" name="矩形 28"/>
              <p:cNvSpPr/>
              <p:nvPr/>
            </p:nvSpPr>
            <p:spPr>
              <a:xfrm>
                <a:off x="1784760" y="511595"/>
                <a:ext cx="4383248" cy="1653421"/>
              </a:xfrm>
              <a:prstGeom prst="roundRect">
                <a:avLst>
                  <a:gd name="adj" fmla="val 2168"/>
                </a:avLst>
              </a:prstGeom>
              <a:solidFill>
                <a:srgbClr val="F1E3D6"/>
              </a:solidFill>
              <a:ln>
                <a:noFill/>
              </a:ln>
              <a:effectLst>
                <a:outerShdw blurRad="762000" dist="63500" dir="2700000" sx="101000" sy="101000" algn="tl" rotWithShape="0">
                  <a:prstClr val="black">
                    <a:alpha val="27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24" name="文本框 23"/>
              <p:cNvSpPr txBox="1"/>
              <p:nvPr/>
            </p:nvSpPr>
            <p:spPr bwMode="auto">
              <a:xfrm>
                <a:off x="1894301" y="502074"/>
                <a:ext cx="4151465" cy="850909"/>
              </a:xfrm>
              <a:prstGeom prst="round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 algn="dist">
                  <a:defRPr/>
                </a:pPr>
                <a:r>
                  <a:rPr lang="en-US" altLang="zh-CN" sz="4400" dirty="0">
                    <a:effectLst>
                      <a:outerShdw blurRad="50800" dist="38100" dir="2700000" algn="tl" rotWithShape="0">
                        <a:prstClr val="black">
                          <a:alpha val="14000"/>
                        </a:prstClr>
                      </a:outerShdw>
                    </a:effectLst>
                    <a:latin typeface="+mn-lt"/>
                  </a:rPr>
                  <a:t>Our company</a:t>
                </a:r>
                <a:endParaRPr lang="zh-CN" altLang="en-US" sz="4400" dirty="0">
                  <a:effectLst>
                    <a:outerShdw blurRad="50800" dist="38100" dir="2700000" algn="tl" rotWithShape="0">
                      <a:prstClr val="black">
                        <a:alpha val="14000"/>
                      </a:prstClr>
                    </a:outerShdw>
                  </a:effectLst>
                  <a:latin typeface="+mn-lt"/>
                </a:endParaRPr>
              </a:p>
            </p:txBody>
          </p:sp>
        </p:grpSp>
        <p:sp>
          <p:nvSpPr>
            <p:cNvPr id="22" name="文本框 21"/>
            <p:cNvSpPr txBox="1"/>
            <p:nvPr/>
          </p:nvSpPr>
          <p:spPr>
            <a:xfrm>
              <a:off x="1987550" y="1237919"/>
              <a:ext cx="4187825" cy="664221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>
              <a:spAutoFit/>
            </a:bodyPr>
            <a:lstStyle/>
            <a:p>
              <a:pPr>
                <a:lnSpc>
                  <a:spcPct val="120000"/>
                </a:lnSpc>
                <a:defRPr/>
              </a:pPr>
              <a:r>
                <a:rPr lang="zh-CN" altLang="en-US" sz="1600" dirty="0"/>
                <a:t>每当我遇到自己不敢直视的困难时，我就会闭上</a:t>
              </a:r>
              <a:r>
                <a:rPr lang="zh-CN" altLang="en-US" sz="1600" dirty="0" smtClean="0"/>
                <a:t>双眼</a:t>
              </a:r>
              <a:endParaRPr lang="zh-CN" altLang="en-US" sz="1600" dirty="0"/>
            </a:p>
          </p:txBody>
        </p:sp>
      </p:grpSp>
      <p:sp>
        <p:nvSpPr>
          <p:cNvPr id="25" name="KSO_Shape"/>
          <p:cNvSpPr/>
          <p:nvPr/>
        </p:nvSpPr>
        <p:spPr>
          <a:xfrm rot="18532919">
            <a:off x="12673323" y="3446279"/>
            <a:ext cx="509587" cy="439094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8.33333E-7 -4.44444E-6 L 0.22969 0.27917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484" y="139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2.59259E-6 L 0.22969 0.27917 " pathEditMode="relative" rAng="0" ptsTypes="AA">
                                          <p:cBhvr>
                                            <p:cTn id="29" dur="15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484" y="139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7" presetClass="path" presetSubtype="0" accel="51000" fill="hold" grpId="0" nodeType="clickEffect" p14:presetBounceEnd="13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0.02685 L -0.05808 -0.10255 C -0.06993 -0.11991 -0.08815 -0.12893 -0.1073 -0.12893 C -0.12878 -0.12893 -0.14636 -0.11991 -0.15821 -0.10255 L -0.21615 -0.02685 " pathEditMode="relative" rAng="0" ptsTypes="AAAAA" p14:bounceEnd="13000">
                                          <p:cBhvr>
                                            <p:cTn id="3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07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path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651 -0.00024 L 0.89675 -0.00024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615 -0.02685 L -0.09206 0.03426 C -0.06615 0.04815 -0.02722 0.05602 0.01354 0.05602 C 0.05989 0.05602 0.097 0.04815 0.12291 0.03426 L 0.24739 -0.02685 " pathEditMode="relative" rAng="0" ptsTypes="AAAAA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177" y="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3" grpId="0" animBg="1"/>
          <p:bldP spid="25" grpId="0" animBg="1"/>
          <p:bldP spid="25" grpId="1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25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42" presetClass="path" presetSubtype="0" decel="100000" fill="hold" grpId="1" nodeType="withEffect">
                                      <p:stCondLst>
                                        <p:cond delay="600"/>
                                      </p:stCondLst>
                                      <p:childTnLst>
                                        <p:animMotion origin="layout" path="M -8.33333E-7 -4.44444E-6 L 0.22969 0.27917 " pathEditMode="relative" rAng="0" ptsTypes="AA">
                                          <p:cBhvr>
                                            <p:cTn id="9" dur="1000" spd="-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484" y="139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1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4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5" presetID="10" presetClass="entr" presetSubtype="0" fill="hold" nodeType="after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42" presetClass="path" presetSubtype="0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875E-6 -2.59259E-6 L 0.22969 0.27917 " pathEditMode="relative" rAng="0" ptsTypes="AA">
                                          <p:cBhvr>
                                            <p:cTn id="29" dur="1500" spd="-100000" fill="hold"/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1484" y="13958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37" presetClass="path" presetSubtype="0" accel="5100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54167E-6 -0.02685 L -0.05808 -0.10255 C -0.06993 -0.11991 -0.08815 -0.12893 -0.1073 -0.12893 C -0.12878 -0.12893 -0.14636 -0.11991 -0.15821 -0.10255 L -0.21615 -0.02685 " pathEditMode="relative" rAng="0" ptsTypes="AAAAA">
                                          <p:cBhvr>
                                            <p:cTn id="33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807" y="-5116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4" presetID="26" presetClass="emph" presetSubtype="0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" dur="500" tmFilter="0, 0; .2, .5; .8, .5; 1, 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36" dur="250" autoRev="1" fill="hold"/>
                                            <p:tgtEl>
                                              <p:spTgt spid="17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38" presetID="42" presetClass="path" presetSubtype="0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05651 -0.00024 L 0.89675 -0.00024 " pathEditMode="relative" rAng="0" ptsTypes="AA">
                                          <p:cBhvr>
                                            <p:cTn id="39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47656" y="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1" presetID="37" presetClass="path" presetSubtype="0" accel="50000" decel="50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0.21615 -0.02685 L -0.09206 0.03426 C -0.06615 0.04815 -0.02722 0.05602 0.01354 0.05602 C 0.05989 0.05602 0.097 0.04815 0.12291 0.03426 L 0.24739 -0.02685 " pathEditMode="relative" rAng="0" ptsTypes="AAAAA">
                                          <p:cBhvr>
                                            <p:cTn id="42" dur="10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23177" y="414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 animBg="1"/>
          <p:bldP spid="10" grpId="1" animBg="1"/>
          <p:bldP spid="11" grpId="0" animBg="1"/>
          <p:bldP spid="13" grpId="0" animBg="1"/>
          <p:bldP spid="25" grpId="0" animBg="1"/>
          <p:bldP spid="25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1732547" y="-514350"/>
            <a:ext cx="5323597" cy="7722907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椭圆 2"/>
          <p:cNvSpPr/>
          <p:nvPr/>
        </p:nvSpPr>
        <p:spPr>
          <a:xfrm>
            <a:off x="5497660" y="674771"/>
            <a:ext cx="1196680" cy="1196680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/>
          <p:cNvPicPr>
            <a:picLocks noChangeAspect="1"/>
          </p:cNvPicPr>
          <p:nvPr/>
        </p:nvPicPr>
        <p:blipFill rotWithShape="1"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01" r="12031"/>
          <a:stretch>
            <a:fillRect/>
          </a:stretch>
        </p:blipFill>
        <p:spPr>
          <a:xfrm>
            <a:off x="5207868" y="1442434"/>
            <a:ext cx="1776263" cy="1776263"/>
          </a:xfrm>
          <a:prstGeom prst="ellipse">
            <a:avLst/>
          </a:prstGeom>
        </p:spPr>
      </p:pic>
      <p:sp>
        <p:nvSpPr>
          <p:cNvPr id="24" name="矩形 23"/>
          <p:cNvSpPr/>
          <p:nvPr/>
        </p:nvSpPr>
        <p:spPr>
          <a:xfrm>
            <a:off x="5207868" y="3502439"/>
            <a:ext cx="1776263" cy="4095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5039224" y="3483756"/>
            <a:ext cx="211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dirty="0">
                <a:solidFill>
                  <a:schemeClr val="bg1"/>
                </a:solidFill>
                <a:latin typeface="+mn-ea"/>
              </a:rPr>
              <a:t>CREATOR</a:t>
            </a:r>
            <a:endParaRPr lang="zh-CN" altLang="en-US" sz="2400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2432351" y="4710459"/>
            <a:ext cx="7327296" cy="7934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600" dirty="0" smtClean="0"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600" dirty="0" smtClean="0">
                <a:latin typeface="+mn-ea"/>
              </a:rPr>
              <a:t>80</a:t>
            </a:r>
            <a:r>
              <a:rPr lang="zh-CN" altLang="en-US" sz="1600" dirty="0" smtClean="0">
                <a:latin typeface="+mn-ea"/>
              </a:rPr>
              <a:t>岁的老人</a:t>
            </a:r>
            <a:r>
              <a:rPr lang="en-US" altLang="zh-CN" sz="1600" dirty="0" smtClean="0">
                <a:latin typeface="+mn-ea"/>
              </a:rPr>
              <a:t>,</a:t>
            </a:r>
            <a:r>
              <a:rPr lang="zh-CN" altLang="en-US" sz="1600" dirty="0" smtClean="0">
                <a:latin typeface="+mn-ea"/>
              </a:rPr>
              <a:t>然后我睁开眼睛：砰！我又年轻一次了！</a:t>
            </a:r>
            <a:endParaRPr lang="zh-CN" altLang="en-US" sz="1600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直接连接符 4"/>
          <p:cNvCxnSpPr/>
          <p:nvPr/>
        </p:nvCxnSpPr>
        <p:spPr>
          <a:xfrm flipH="1">
            <a:off x="-613611" y="-15173462"/>
            <a:ext cx="12805612" cy="18577018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3" name="椭圆 2"/>
          <p:cNvSpPr/>
          <p:nvPr/>
        </p:nvSpPr>
        <p:spPr>
          <a:xfrm>
            <a:off x="9762624" y="2202280"/>
            <a:ext cx="2429376" cy="242937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442695" y="5078638"/>
            <a:ext cx="5474061" cy="7058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 smtClean="0"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400" dirty="0" smtClean="0">
                <a:latin typeface="+mn-ea"/>
              </a:rPr>
              <a:t>80</a:t>
            </a:r>
            <a:r>
              <a:rPr lang="zh-CN" altLang="en-US" sz="1400" dirty="0" smtClean="0">
                <a:latin typeface="+mn-ea"/>
              </a:rPr>
              <a:t>岁的老人</a:t>
            </a:r>
            <a:r>
              <a:rPr lang="en-US" altLang="zh-CN" sz="1400" dirty="0" smtClean="0">
                <a:latin typeface="+mn-ea"/>
              </a:rPr>
              <a:t>,</a:t>
            </a:r>
            <a:r>
              <a:rPr lang="zh-CN" altLang="en-US" sz="1400" dirty="0" smtClean="0">
                <a:latin typeface="+mn-ea"/>
              </a:rPr>
              <a:t>然后我睁开眼睛：砰！我又年轻一次了！</a:t>
            </a:r>
            <a:endParaRPr lang="zh-CN" altLang="en-US" sz="1400" dirty="0">
              <a:latin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0127333" y="2368149"/>
            <a:ext cx="194355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500" spc="-300" dirty="0">
                <a:latin typeface="+mn-ea"/>
              </a:rPr>
              <a:t>01</a:t>
            </a:r>
            <a:endParaRPr lang="zh-CN" altLang="en-US" sz="11500" spc="-300" dirty="0">
              <a:latin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9999" r="63715" b="39736"/>
          <a:stretch>
            <a:fillRect/>
          </a:stretch>
        </p:blipFill>
        <p:spPr>
          <a:xfrm>
            <a:off x="5671828" y="737548"/>
            <a:ext cx="3311456" cy="1062264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686" r="15892"/>
          <a:stretch>
            <a:fillRect/>
          </a:stretch>
        </p:blipFill>
        <p:spPr>
          <a:xfrm>
            <a:off x="850007" y="0"/>
            <a:ext cx="4082602" cy="6146444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文本框 9"/>
          <p:cNvSpPr txBox="1"/>
          <p:nvPr/>
        </p:nvSpPr>
        <p:spPr>
          <a:xfrm>
            <a:off x="9898252" y="3869522"/>
            <a:ext cx="2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BACKGROUND </a:t>
            </a:r>
            <a:endParaRPr lang="zh-CN" altLang="en-US" dirty="0">
              <a:latin typeface="+mn-ea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9571556" y="-859809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-613611" y="3403558"/>
            <a:ext cx="5236986" cy="369507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contrast="2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26"/>
          <a:stretch>
            <a:fillRect/>
          </a:stretch>
        </p:blipFill>
        <p:spPr>
          <a:xfrm>
            <a:off x="4398773" y="2249052"/>
            <a:ext cx="3318714" cy="1937555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644" t="11063" r="3364" b="12795"/>
          <a:stretch>
            <a:fillRect/>
          </a:stretch>
        </p:blipFill>
        <p:spPr>
          <a:xfrm>
            <a:off x="742679" y="2249052"/>
            <a:ext cx="3330054" cy="1942913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2" name="矩形 11"/>
          <p:cNvSpPr/>
          <p:nvPr/>
        </p:nvSpPr>
        <p:spPr>
          <a:xfrm>
            <a:off x="1492258" y="5686174"/>
            <a:ext cx="739421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1200" dirty="0" smtClean="0">
                <a:latin typeface="+mn-ea"/>
              </a:rPr>
              <a:t>每当我遇到自己不敢直视的困难时，我就会闭上双眼，想象自己是一个</a:t>
            </a:r>
            <a:r>
              <a:rPr lang="en-US" altLang="zh-CN" sz="1200" dirty="0" smtClean="0">
                <a:latin typeface="+mn-ea"/>
              </a:rPr>
              <a:t>80</a:t>
            </a:r>
            <a:r>
              <a:rPr lang="zh-CN" altLang="en-US" sz="1200" dirty="0" smtClean="0">
                <a:latin typeface="+mn-ea"/>
              </a:rPr>
              <a:t>岁的老人</a:t>
            </a:r>
            <a:r>
              <a:rPr lang="en-US" altLang="zh-CN" sz="1200" dirty="0" smtClean="0">
                <a:latin typeface="+mn-ea"/>
              </a:rPr>
              <a:t>,</a:t>
            </a:r>
            <a:r>
              <a:rPr lang="zh-CN" altLang="en-US" sz="1200" dirty="0" smtClean="0">
                <a:latin typeface="+mn-ea"/>
              </a:rPr>
              <a:t>然后我睁开眼睛：砰！我又年轻一次了！</a:t>
            </a:r>
            <a:endParaRPr lang="zh-CN" altLang="en-US" sz="1200" dirty="0">
              <a:latin typeface="+mn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530438" y="463216"/>
            <a:ext cx="772733" cy="77273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530438" y="1235949"/>
            <a:ext cx="130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dirty="0">
                <a:latin typeface="+mn-ea"/>
              </a:rPr>
              <a:t>01</a:t>
            </a:r>
            <a:endParaRPr lang="zh-CN" altLang="en-US" sz="3600" dirty="0">
              <a:latin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506829" y="1812069"/>
            <a:ext cx="20370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+mn-ea"/>
              </a:rPr>
              <a:t>BACKGROUND </a:t>
            </a:r>
            <a:endParaRPr lang="zh-CN" altLang="en-US" dirty="0">
              <a:latin typeface="+mn-ea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481523" y="4903475"/>
            <a:ext cx="31418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latin typeface="+mn-ea"/>
              </a:rPr>
              <a:t>BUSINESS </a:t>
            </a:r>
            <a:endParaRPr lang="zh-CN" altLang="en-US" sz="2800" dirty="0">
              <a:latin typeface="+mn-ea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585624" y="5556434"/>
            <a:ext cx="76415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 contrast="400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320"/>
          <a:stretch>
            <a:fillRect/>
          </a:stretch>
        </p:blipFill>
        <p:spPr>
          <a:xfrm>
            <a:off x="8043528" y="2224585"/>
            <a:ext cx="3318714" cy="1962022"/>
          </a:xfrm>
          <a:prstGeom prst="rect">
            <a:avLst/>
          </a:prstGeom>
          <a:ln w="381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5" t="43369" r="73719" b="39737"/>
          <a:stretch>
            <a:fillRect/>
          </a:stretch>
        </p:blipFill>
        <p:spPr>
          <a:xfrm rot="5400000">
            <a:off x="9149693" y="4552547"/>
            <a:ext cx="1471094" cy="1748297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652595" y="3429000"/>
            <a:ext cx="4877316" cy="4877316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 flipV="1">
            <a:off x="312821" y="-3454442"/>
            <a:ext cx="13728031" cy="9686124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72741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>
            <a:off x="1773522" y="2367638"/>
            <a:ext cx="2390005" cy="3472455"/>
            <a:chOff x="1868488" y="2125663"/>
            <a:chExt cx="2730500" cy="3967162"/>
          </a:xfrm>
        </p:grpSpPr>
        <p:sp>
          <p:nvSpPr>
            <p:cNvPr id="8" name="圆角矩形 7"/>
            <p:cNvSpPr/>
            <p:nvPr/>
          </p:nvSpPr>
          <p:spPr>
            <a:xfrm>
              <a:off x="1868488" y="2125663"/>
              <a:ext cx="2730500" cy="3967162"/>
            </a:xfrm>
            <a:prstGeom prst="roundRect">
              <a:avLst>
                <a:gd name="adj" fmla="val 5311"/>
              </a:avLst>
            </a:prstGeom>
            <a:gradFill flip="none" rotWithShape="1">
              <a:gsLst>
                <a:gs pos="53800">
                  <a:schemeClr val="bg1"/>
                </a:gs>
                <a:gs pos="100000">
                  <a:schemeClr val="bg1">
                    <a:lumMod val="97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44450" cap="flat">
              <a:noFill/>
            </a:ln>
            <a:effectLst>
              <a:outerShdw blurRad="8509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9" name="Picture 10" descr="Jean Reno"/>
            <p:cNvPicPr>
              <a:picLocks noChangeAspect="1" noChangeArrowheads="1"/>
            </p:cNvPicPr>
            <p:nvPr/>
          </p:nvPicPr>
          <p:blipFill rotWithShape="1"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48" t="1606" r="2303" b="38543"/>
            <a:stretch>
              <a:fillRect/>
            </a:stretch>
          </p:blipFill>
          <p:spPr bwMode="auto">
            <a:xfrm>
              <a:off x="2282212" y="2290689"/>
              <a:ext cx="1903038" cy="1864634"/>
            </a:xfrm>
            <a:prstGeom prst="ellipse">
              <a:avLst/>
            </a:prstGeom>
            <a:noFill/>
            <a:effectLst>
              <a:outerShdw blurRad="63500" dist="38100" dir="5400000" algn="t" rotWithShape="0">
                <a:prstClr val="black">
                  <a:alpha val="26000"/>
                </a:prstClr>
              </a:outerShdw>
            </a:effectLst>
          </p:spPr>
        </p:pic>
        <p:sp>
          <p:nvSpPr>
            <p:cNvPr id="10" name="文本框 9"/>
            <p:cNvSpPr txBox="1"/>
            <p:nvPr/>
          </p:nvSpPr>
          <p:spPr>
            <a:xfrm>
              <a:off x="2292160" y="4283199"/>
              <a:ext cx="2077009" cy="42077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dist">
                <a:defRPr/>
              </a:pPr>
              <a:r>
                <a:rPr lang="zh-CN" altLang="en-US" dirty="0" smtClean="0"/>
                <a:t>请在此输入内容</a:t>
              </a:r>
              <a:endParaRPr lang="zh-CN" altLang="en-US" dirty="0" smtClean="0"/>
            </a:p>
          </p:txBody>
        </p:sp>
        <p:sp>
          <p:nvSpPr>
            <p:cNvPr id="11" name="文本框 10"/>
            <p:cNvSpPr txBox="1"/>
            <p:nvPr/>
          </p:nvSpPr>
          <p:spPr>
            <a:xfrm>
              <a:off x="2087563" y="4752975"/>
              <a:ext cx="2292350" cy="11181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1600" dirty="0" smtClean="0">
                  <a:latin typeface="+mn-lt"/>
                </a:rPr>
                <a:t>He is noted for his reserved demeanor and authoritative</a:t>
              </a:r>
              <a:endParaRPr lang="zh-CN" altLang="en-US" sz="1600" dirty="0">
                <a:latin typeface="+mn-lt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4980386" y="2367638"/>
            <a:ext cx="2391395" cy="3472455"/>
            <a:chOff x="5416550" y="2125663"/>
            <a:chExt cx="2732088" cy="3967162"/>
          </a:xfrm>
        </p:grpSpPr>
        <p:sp>
          <p:nvSpPr>
            <p:cNvPr id="13" name="圆角矩形 12"/>
            <p:cNvSpPr/>
            <p:nvPr/>
          </p:nvSpPr>
          <p:spPr>
            <a:xfrm>
              <a:off x="5416550" y="2125663"/>
              <a:ext cx="2732088" cy="3967162"/>
            </a:xfrm>
            <a:prstGeom prst="roundRect">
              <a:avLst>
                <a:gd name="adj" fmla="val 5311"/>
              </a:avLst>
            </a:prstGeom>
            <a:gradFill flip="none" rotWithShape="1">
              <a:gsLst>
                <a:gs pos="53800">
                  <a:schemeClr val="bg1"/>
                </a:gs>
                <a:gs pos="100000">
                  <a:schemeClr val="bg1">
                    <a:lumMod val="97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44450" cap="flat">
              <a:noFill/>
            </a:ln>
            <a:effectLst>
              <a:outerShdw blurRad="8509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14" name="Picture 4" descr="Robert Downey Jr.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575" b="12575"/>
            <a:stretch>
              <a:fillRect/>
            </a:stretch>
          </p:blipFill>
          <p:spPr bwMode="auto">
            <a:xfrm>
              <a:off x="5877290" y="2367373"/>
              <a:ext cx="1809629" cy="1809629"/>
            </a:xfrm>
            <a:prstGeom prst="ellipse">
              <a:avLst/>
            </a:prstGeom>
            <a:noFill/>
            <a:effectLst>
              <a:outerShdw blurRad="63500" dist="38100" dir="5400000" algn="t" rotWithShape="0">
                <a:prstClr val="black">
                  <a:alpha val="2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文本框 14"/>
            <p:cNvSpPr txBox="1"/>
            <p:nvPr/>
          </p:nvSpPr>
          <p:spPr>
            <a:xfrm>
              <a:off x="5592838" y="4283199"/>
              <a:ext cx="2291747" cy="737073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dist">
                <a:defRPr/>
              </a:pPr>
              <a:r>
                <a:rPr lang="zh-CN" altLang="en-US" dirty="0" smtClean="0">
                  <a:sym typeface="+mn-ea"/>
                </a:rPr>
                <a:t>请在此输入内容</a:t>
              </a:r>
              <a:endParaRPr lang="zh-CN" altLang="en-US" dirty="0" smtClean="0"/>
            </a:p>
            <a:p>
              <a:pPr algn="dist">
                <a:defRPr/>
              </a:pPr>
              <a:endParaRPr lang="zh-CN" altLang="en-US" dirty="0"/>
            </a:p>
          </p:txBody>
        </p:sp>
        <p:sp>
          <p:nvSpPr>
            <p:cNvPr id="16" name="文本框 15"/>
            <p:cNvSpPr txBox="1"/>
            <p:nvPr/>
          </p:nvSpPr>
          <p:spPr>
            <a:xfrm>
              <a:off x="5635625" y="4752975"/>
              <a:ext cx="2292350" cy="11181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1600" dirty="0">
                  <a:latin typeface="+mn-lt"/>
                </a:rPr>
                <a:t>He is noted for his reserved demeanor and authoritative</a:t>
              </a:r>
              <a:endParaRPr lang="zh-CN" altLang="en-US" sz="1600" dirty="0">
                <a:latin typeface="+mn-lt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8312035" y="2367638"/>
            <a:ext cx="2391394" cy="3472455"/>
            <a:chOff x="8980488" y="2125663"/>
            <a:chExt cx="2732087" cy="3967162"/>
          </a:xfrm>
        </p:grpSpPr>
        <p:sp>
          <p:nvSpPr>
            <p:cNvPr id="18" name="圆角矩形 17"/>
            <p:cNvSpPr/>
            <p:nvPr/>
          </p:nvSpPr>
          <p:spPr>
            <a:xfrm>
              <a:off x="8980488" y="2125663"/>
              <a:ext cx="2732087" cy="3967162"/>
            </a:xfrm>
            <a:prstGeom prst="roundRect">
              <a:avLst>
                <a:gd name="adj" fmla="val 5311"/>
              </a:avLst>
            </a:prstGeom>
            <a:gradFill flip="none" rotWithShape="1">
              <a:gsLst>
                <a:gs pos="53800">
                  <a:schemeClr val="bg1"/>
                </a:gs>
                <a:gs pos="100000">
                  <a:schemeClr val="bg1">
                    <a:lumMod val="97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 w="44450" cap="flat">
              <a:noFill/>
            </a:ln>
            <a:effectLst>
              <a:outerShdw blurRad="850900" dist="38100" dir="2700000" algn="tl" rotWithShape="0">
                <a:prstClr val="black">
                  <a:alpha val="18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CN" altLang="en-US" sz="1400">
                <a:solidFill>
                  <a:schemeClr val="tx1"/>
                </a:solidFill>
              </a:endParaRPr>
            </a:p>
          </p:txBody>
        </p:sp>
        <p:pic>
          <p:nvPicPr>
            <p:cNvPr id="19" name="Picture 6" descr="Morgan Freeman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artisticBlur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" t="8205" r="-169" b="25129"/>
            <a:stretch>
              <a:fillRect/>
            </a:stretch>
          </p:blipFill>
          <p:spPr bwMode="auto">
            <a:xfrm>
              <a:off x="9396647" y="2277163"/>
              <a:ext cx="1899839" cy="1899839"/>
            </a:xfrm>
            <a:prstGeom prst="ellipse">
              <a:avLst/>
            </a:prstGeom>
            <a:noFill/>
            <a:effectLst>
              <a:outerShdw blurRad="63500" dist="38100" dir="5400000" algn="t" rotWithShape="0">
                <a:prstClr val="black">
                  <a:alpha val="26000"/>
                </a:prst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文本框 19"/>
            <p:cNvSpPr txBox="1"/>
            <p:nvPr/>
          </p:nvSpPr>
          <p:spPr>
            <a:xfrm>
              <a:off x="9253263" y="4283199"/>
              <a:ext cx="2324393" cy="420770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algn="dist">
                <a:defRPr/>
              </a:pPr>
              <a:r>
                <a:rPr lang="zh-CN" altLang="en-US" dirty="0" smtClean="0"/>
                <a:t>请在此输入内容</a:t>
              </a:r>
              <a:endParaRPr lang="zh-CN" altLang="en-US" dirty="0"/>
            </a:p>
          </p:txBody>
        </p:sp>
        <p:sp>
          <p:nvSpPr>
            <p:cNvPr id="21" name="文本框 20"/>
            <p:cNvSpPr txBox="1"/>
            <p:nvPr/>
          </p:nvSpPr>
          <p:spPr>
            <a:xfrm>
              <a:off x="9199563" y="4752975"/>
              <a:ext cx="2292349" cy="1118165"/>
            </a:xfrm>
            <a:prstGeom prst="rect">
              <a:avLst/>
            </a:prstGeom>
            <a:noFill/>
            <a:effectLst>
              <a:outerShdw blurRad="50800" dist="38100" dir="5400000" algn="t" rotWithShape="0">
                <a:prstClr val="black">
                  <a:alpha val="7000"/>
                </a:prstClr>
              </a:outerShdw>
            </a:effectLst>
          </p:spPr>
          <p:txBody>
            <a:bodyPr>
              <a:spAutoFit/>
            </a:bodyPr>
            <a:lstStyle/>
            <a:p>
              <a:pPr algn="ctr">
                <a:lnSpc>
                  <a:spcPct val="120000"/>
                </a:lnSpc>
                <a:defRPr/>
              </a:pPr>
              <a:r>
                <a:rPr lang="en-US" altLang="zh-CN" sz="1600" dirty="0">
                  <a:latin typeface="+mn-lt"/>
                </a:rPr>
                <a:t>He is noted for his reserved demeanor and authoritative</a:t>
              </a:r>
              <a:endParaRPr lang="zh-CN" altLang="en-US" sz="1600" dirty="0">
                <a:latin typeface="+mn-lt"/>
              </a:endParaRPr>
            </a:p>
          </p:txBody>
        </p:sp>
      </p:grpSp>
      <p:sp>
        <p:nvSpPr>
          <p:cNvPr id="22" name="文本框 21"/>
          <p:cNvSpPr txBox="1"/>
          <p:nvPr/>
        </p:nvSpPr>
        <p:spPr>
          <a:xfrm>
            <a:off x="4587875" y="520334"/>
            <a:ext cx="3016250" cy="7699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altLang="zh-CN" sz="4400" dirty="0">
                <a:latin typeface="+mn-lt"/>
              </a:rPr>
              <a:t>O</a:t>
            </a:r>
            <a:r>
              <a:rPr lang="en-US" altLang="zh-CN" sz="44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ur team</a:t>
            </a:r>
            <a:endParaRPr lang="zh-CN" altLang="en-US" sz="44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2886987" y="1395716"/>
            <a:ext cx="6418026" cy="53553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200" dirty="0"/>
              <a:t>每当我遇到自己不敢直视的困难时，我就会闭上双眼，想象自己是一个</a:t>
            </a:r>
            <a:r>
              <a:rPr lang="en-US" altLang="zh-CN" sz="1200" dirty="0"/>
              <a:t>80</a:t>
            </a:r>
            <a:r>
              <a:rPr lang="zh-CN" altLang="en-US" sz="1200" dirty="0"/>
              <a:t>岁的老人</a:t>
            </a:r>
            <a:r>
              <a:rPr lang="en-US" altLang="zh-CN" sz="1200" dirty="0"/>
              <a:t>,</a:t>
            </a:r>
            <a:r>
              <a:rPr lang="zh-CN" altLang="en-US" sz="1200" dirty="0"/>
              <a:t>然后我睁开眼睛：砰！我又年轻一次了！</a:t>
            </a:r>
            <a:endParaRPr lang="zh-CN" altLang="en-US" sz="12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82000" fill="hold" grpId="0" nodeType="withEffect">
                                  <p:stCondLst>
                                    <p:cond delay="750"/>
                                  </p:stCondLst>
                                  <p:iterate type="lt">
                                    <p:tmPct val="8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path" presetSubtype="0" decel="100000" fill="hold" nodeType="withEffect">
                                  <p:stCondLst>
                                    <p:cond delay="1450"/>
                                  </p:stCondLst>
                                  <p:childTnLst>
                                    <p:animMotion origin="layout" path="M 4.16667E-7 3.7037E-7 L 0.01107 -0.00023 " pathEditMode="relative" rAng="0" ptsTypes="AA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00" y="-230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path" presetSubtype="0" decel="100000" fill="hold" nodeType="withEffect">
                                  <p:stCondLst>
                                    <p:cond delay="1650"/>
                                  </p:stCondLst>
                                  <p:childTnLst>
                                    <p:animMotion origin="layout" path="M -4.16667E-7 3.7037E-7 L 0.01107 -0.00023 " pathEditMode="relative" rAng="0" ptsTypes="AA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00" y="-230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2" presetClass="entr" presetSubtype="2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path" presetSubtype="0" decel="10000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animMotion origin="layout" path="M 2.29167E-6 3.7037E-7 L 0.01107 -0.0002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4700" y="-23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椭圆 2"/>
          <p:cNvSpPr/>
          <p:nvPr/>
        </p:nvSpPr>
        <p:spPr>
          <a:xfrm>
            <a:off x="-1929526" y="1733549"/>
            <a:ext cx="3390901" cy="3390901"/>
          </a:xfrm>
          <a:prstGeom prst="ellips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5" name="直接连接符 4"/>
          <p:cNvCxnSpPr/>
          <p:nvPr/>
        </p:nvCxnSpPr>
        <p:spPr>
          <a:xfrm flipH="1">
            <a:off x="6701589" y="0"/>
            <a:ext cx="5490412" cy="7964905"/>
          </a:xfrm>
          <a:prstGeom prst="line">
            <a:avLst/>
          </a:prstGeom>
          <a:noFill/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4" name="矩形 3"/>
          <p:cNvSpPr/>
          <p:nvPr/>
        </p:nvSpPr>
        <p:spPr>
          <a:xfrm>
            <a:off x="1259305" y="463216"/>
            <a:ext cx="9673390" cy="590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/>
        </p:nvSpPr>
        <p:spPr bwMode="auto">
          <a:xfrm>
            <a:off x="2795323" y="2796343"/>
            <a:ext cx="6715212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dist">
              <a:defRPr/>
            </a:pPr>
            <a:r>
              <a:rPr lang="en-US" altLang="zh-CN" sz="11500" dirty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Part </a:t>
            </a:r>
            <a:r>
              <a:rPr lang="en-US" altLang="zh-CN" sz="11500" dirty="0" smtClean="0">
                <a:effectLst>
                  <a:outerShdw blurRad="50800" dist="38100" dir="2700000" algn="tl" rotWithShape="0">
                    <a:prstClr val="black">
                      <a:alpha val="14000"/>
                    </a:prstClr>
                  </a:outerShdw>
                </a:effectLst>
                <a:latin typeface="+mn-lt"/>
              </a:rPr>
              <a:t>two</a:t>
            </a:r>
            <a:endParaRPr lang="zh-CN" altLang="en-US" sz="11500" dirty="0">
              <a:effectLst>
                <a:outerShdw blurRad="50800" dist="38100" dir="2700000" algn="tl" rotWithShape="0">
                  <a:prstClr val="black">
                    <a:alpha val="14000"/>
                  </a:prstClr>
                </a:outerShdw>
              </a:effectLst>
              <a:latin typeface="+mn-lt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81466" y="4501983"/>
            <a:ext cx="6829069" cy="664221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7000"/>
              </a:prstClr>
            </a:outerShdw>
          </a:effectLst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defRPr/>
            </a:pPr>
            <a:r>
              <a:rPr lang="zh-CN" altLang="en-US" sz="1600" dirty="0"/>
              <a:t>每当我遇到自己不敢直视的困难时，我就会闭上双眼，想象自己是一个</a:t>
            </a:r>
            <a:r>
              <a:rPr lang="en-US" altLang="zh-CN" sz="1600" dirty="0"/>
              <a:t>80</a:t>
            </a:r>
            <a:r>
              <a:rPr lang="zh-CN" altLang="en-US" sz="1600" dirty="0"/>
              <a:t>岁的老人</a:t>
            </a:r>
            <a:r>
              <a:rPr lang="en-US" altLang="zh-CN" sz="1600" dirty="0"/>
              <a:t>,</a:t>
            </a:r>
            <a:r>
              <a:rPr lang="zh-CN" altLang="en-US" sz="1600" dirty="0"/>
              <a:t>然后我睁开眼睛：砰！我又年轻一次了！</a:t>
            </a:r>
            <a:endParaRPr lang="en-US" altLang="zh-CN" sz="1600" dirty="0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19167" flipV="1">
            <a:off x="3524091" y="-26586"/>
            <a:ext cx="4419636" cy="4419636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2500"/>
                                  </p:stCondLst>
                                  <p:iterate type="lt">
                                    <p:tmPct val="7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p="http://schemas.openxmlformats.org/presentationml/2006/main">
  <p:tag name="ISPRING_ULTRA_SCORM_COURSE_ID" val="707E4F29-123A-4CA2-A420-4129FEC7CF8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OUV0cNwDEewAEAANoDAAAPAAAAbm9uZS9wbGF5ZXIueG1spZJPb9QwEMXPW6nfIfK9dpYKUa0cekDKiaJKC4jbyptME1PHDp4Ju/vtmfzZpFuQQOKQaPIy72fPs/X9sXHJT4hog8/EWqYiAV+E0voqE18+5zd34v799ZVunTlBTGyZCR88iKQELKJtiX2PhupMvBAkQ0XCL4+bI9pM1ETtRqnD4SAPtzLESr1J07X69vBxW9TQmBvrkYwvmLvs5VYkbbQhWjpl4l0qrq9WA/ICZ5F7fIXBdf3KKIvQqDYCgieIatz2bN3Q3838NMErOrWAgkdfDbPvTfH8EMrOAfbaSo9tWyDqCYO20rSx6zufYCwyMTbsGkA0FaB0vhJq9Ko/mPWTM1hPHLzA9ty22zuLNYsjfejeLerubBmyVxNHXYJ0M0wwnGLeOZeDoS5CKZIIPzrLVd5jv85HkK7FuJzn7h0+Wy/xULDGVW4KCvH0gR18JFOUco5ejtHLwdTbh+ITF49TnNsFMgezhKBratzbf86j7/6fOEp4Mp0jcV7B+hKOueW/BA2PQsAz9pqk1sl+tTOVd9ftmxdX40Iadzdl8R1FQiZWwNewNGTUos8w9Zqm1fg5JTTHotXv91JPRC5/AVBLAQIAABQAAgAIAEOUV0cNwDEewAEAANoDAAAPAAAAAAAAAAEAAAAAAAAAAABub25lL3BsYXllci54bWxQSwUGAAAAAAEAAQA9AAAA7QEAAAAA"/>
  <p:tag name="ISPRING_PRESENTATION_TITLE" val="一根线条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2415</Words>
  <Application>WPS 演示</Application>
  <PresentationFormat>宽屏</PresentationFormat>
  <Paragraphs>182</Paragraphs>
  <Slides>25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25</vt:i4>
      </vt:variant>
    </vt:vector>
  </HeadingPairs>
  <TitlesOfParts>
    <vt:vector size="37" baseType="lpstr">
      <vt:lpstr>Arial</vt:lpstr>
      <vt:lpstr>宋体</vt:lpstr>
      <vt:lpstr>Wingdings</vt:lpstr>
      <vt:lpstr>汉仪清庭-55简</vt:lpstr>
      <vt:lpstr>等线</vt:lpstr>
      <vt:lpstr>微软雅黑</vt:lpstr>
      <vt:lpstr>Arial Unicode MS</vt:lpstr>
      <vt:lpstr>等线 Light</vt:lpstr>
      <vt:lpstr>Noto Sans S Chinese Light</vt:lpstr>
      <vt:lpstr>黑体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微软中国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一根线条</dc:title>
  <dc:creator>1</dc:creator>
  <cp:lastModifiedBy>一颗苹果</cp:lastModifiedBy>
  <cp:revision>82</cp:revision>
  <dcterms:created xsi:type="dcterms:W3CDTF">2018-05-17T07:19:00Z</dcterms:created>
  <dcterms:modified xsi:type="dcterms:W3CDTF">2021-09-14T10:04:44Z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1A5CAD45D9B443F29148398630E79BAA</vt:lpwstr>
  </property>
  <property fmtid="{D5CDD505-2E9C-101B-9397-08002B2CF9AE}" pid="3" name="KSOProductBuildVer">
    <vt:lpwstr>2052-11.1.0.10700</vt:lpwstr>
  </property>
</Properties>
</file>