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256" r:id="rId4"/>
    <p:sldId id="257" r:id="rId5"/>
    <p:sldId id="258" r:id="rId6"/>
    <p:sldId id="259" r:id="rId7"/>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48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01335-BEFE-4445-A8EF-9E55EE48104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30685-BA20-413A-B710-D1133DE5F1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39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839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127993E9-44DB-4ACE-AB57-805832F7CF6E}"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EC4C055A-2D59-4A7C-B379-94B6EA50FA0C}"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1800B05D-73DA-4A42-AADE-01BF6E385404}"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A22B08C5-7BA2-435D-BA0B-7D64DCE95DCF}"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11EEBF1F-B418-4E39-8388-36124C07DB39}"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798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1AC1699A-31D4-410B-B11E-2B4B20027009}"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23408B33-89F4-4D45-B00C-DE91639FF37D}"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D8AC9BD7-25F6-4B13-B910-366854EF5C94}"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5097B711-3386-464F-83C3-C0EE369CD353}"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A3136B85-0104-4164-B00C-D7132C4C432F}"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727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83B8911-B5A0-4676-97D5-5F611F1015C3}"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42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42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2DA5D056-1065-4F86-A69C-3A28D49A48B3}"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21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334D4923-875C-42B8-B2A2-7CEE3DC54AC6}"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7C247E33-5BBE-4AEA-9ED1-9575BBA1AE5A}"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CB01186A-C5EC-4D5C-8D24-6A0062A48529}"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52C7AB5D-06D3-4F6D-9212-4E6010A43A63}"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3EC590BC-9A78-4394-810C-727600A3848C}"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66FA0C81-269B-4BBC-A808-28466C99BB01}"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75BFCE53-0450-4D30-AB86-326E25A6068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70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870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BC18110B-B378-4496-9EB5-670B35C6D35F}"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A26DACA-EBBE-4175-9FC2-86DBF80352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435453-0C14-4E8D-8F78-D1B901C40B9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26DACA-EBBE-4175-9FC2-86DBF80352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435453-0C14-4E8D-8F78-D1B901C40B9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26DACA-EBBE-4175-9FC2-86DBF80352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435453-0C14-4E8D-8F78-D1B901C40B9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FDBAB03-336D-4602-AE04-7487A24F958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7B73AED-8CA3-42D9-A9DA-EFAAB0002BD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9156700" cy="5143500"/>
          </a:xfrm>
          <a:prstGeom prst="rect">
            <a:avLst/>
          </a:prstGeom>
        </p:spPr>
      </p:pic>
      <p:sp>
        <p:nvSpPr>
          <p:cNvPr id="9" name="五边形 8"/>
          <p:cNvSpPr/>
          <p:nvPr userDrawn="1"/>
        </p:nvSpPr>
        <p:spPr>
          <a:xfrm>
            <a:off x="0" y="205483"/>
            <a:ext cx="4438436" cy="595901"/>
          </a:xfrm>
          <a:prstGeom prst="homePlate">
            <a:avLst/>
          </a:prstGeom>
          <a:gradFill>
            <a:gsLst>
              <a:gs pos="0">
                <a:srgbClr val="F37C5C"/>
              </a:gs>
              <a:gs pos="100000">
                <a:srgbClr val="4D2D7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userDrawn="1"/>
        </p:nvSpPr>
        <p:spPr>
          <a:xfrm>
            <a:off x="0" y="801384"/>
            <a:ext cx="9144000" cy="405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FDBAB03-336D-4602-AE04-7487A24F958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7B73AED-8CA3-42D9-A9DA-EFAAB0002BD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FDBAB03-336D-4602-AE04-7487A24F958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7B73AED-8CA3-42D9-A9DA-EFAAB0002BD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FDBAB03-336D-4602-AE04-7487A24F958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7B73AED-8CA3-42D9-A9DA-EFAAB0002BD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FDBAB03-336D-4602-AE04-7487A24F958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7B73AED-8CA3-42D9-A9DA-EFAAB0002BD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FDBAB03-336D-4602-AE04-7487A24F958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7B73AED-8CA3-42D9-A9DA-EFAAB0002BD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FDBAB03-336D-4602-AE04-7487A24F958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7B73AED-8CA3-42D9-A9DA-EFAAB0002BD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26DACA-EBBE-4175-9FC2-86DBF80352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435453-0C14-4E8D-8F78-D1B901C40B9F}"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FDBAB03-336D-4602-AE04-7487A24F958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7B73AED-8CA3-42D9-A9DA-EFAAB0002BD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FDBAB03-336D-4602-AE04-7487A24F958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7B73AED-8CA3-42D9-A9DA-EFAAB0002BD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CFDBAB03-336D-4602-AE04-7487A24F958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7B73AED-8CA3-42D9-A9DA-EFAAB0002BD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FA26DACA-EBBE-4175-9FC2-86DBF80352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435453-0C14-4E8D-8F78-D1B901C40B9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A26DACA-EBBE-4175-9FC2-86DBF80352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435453-0C14-4E8D-8F78-D1B901C40B9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A26DACA-EBBE-4175-9FC2-86DBF80352B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435453-0C14-4E8D-8F78-D1B901C40B9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A26DACA-EBBE-4175-9FC2-86DBF80352B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435453-0C14-4E8D-8F78-D1B901C40B9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26DACA-EBBE-4175-9FC2-86DBF80352B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435453-0C14-4E8D-8F78-D1B901C40B9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FA26DACA-EBBE-4175-9FC2-86DBF80352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435453-0C14-4E8D-8F78-D1B901C40B9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FA26DACA-EBBE-4175-9FC2-86DBF80352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435453-0C14-4E8D-8F78-D1B901C40B9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A26DACA-EBBE-4175-9FC2-86DBF80352BB}"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4435453-0C14-4E8D-8F78-D1B901C40B9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CFDBAB03-336D-4602-AE04-7487A24F9583}"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A7B73AED-8CA3-42D9-A9DA-EFAAB0002BDB}"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image" Target="../media/image3.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9156700" cy="514350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4740" y="62481"/>
            <a:ext cx="1542657" cy="2277255"/>
          </a:xfrm>
          <a:prstGeom prst="rect">
            <a:avLst/>
          </a:prstGeom>
        </p:spPr>
      </p:pic>
      <p:sp>
        <p:nvSpPr>
          <p:cNvPr id="7" name="圆角矩形 6"/>
          <p:cNvSpPr/>
          <p:nvPr/>
        </p:nvSpPr>
        <p:spPr>
          <a:xfrm>
            <a:off x="2619375" y="2566121"/>
            <a:ext cx="842963" cy="842963"/>
          </a:xfrm>
          <a:prstGeom prst="roundRect">
            <a:avLst/>
          </a:prstGeom>
          <a:gradFill>
            <a:gsLst>
              <a:gs pos="0">
                <a:srgbClr val="F37C5C"/>
              </a:gs>
              <a:gs pos="100000">
                <a:srgbClr val="4D2D7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超</a:t>
            </a:r>
            <a:endPar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p:nvSpPr>
        <p:spPr>
          <a:xfrm>
            <a:off x="3738273" y="2566121"/>
            <a:ext cx="842963" cy="842963"/>
          </a:xfrm>
          <a:prstGeom prst="roundRect">
            <a:avLst/>
          </a:prstGeom>
          <a:gradFill>
            <a:gsLst>
              <a:gs pos="0">
                <a:srgbClr val="F37C5C"/>
              </a:gs>
              <a:gs pos="100000">
                <a:srgbClr val="4D2D7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越</a:t>
            </a:r>
            <a:endParaRPr kumimoji="0" lang="zh-CN" altLang="en-US" sz="101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9" name="圆角矩形 8"/>
          <p:cNvSpPr/>
          <p:nvPr/>
        </p:nvSpPr>
        <p:spPr>
          <a:xfrm>
            <a:off x="4857171" y="2566121"/>
            <a:ext cx="842963" cy="842963"/>
          </a:xfrm>
          <a:prstGeom prst="roundRect">
            <a:avLst/>
          </a:prstGeom>
          <a:gradFill>
            <a:gsLst>
              <a:gs pos="0">
                <a:srgbClr val="F37C5C"/>
              </a:gs>
              <a:gs pos="100000">
                <a:srgbClr val="4D2D7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a:t>
            </a:r>
            <a:endParaRPr kumimoji="0" lang="zh-CN" altLang="en-US" sz="101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0" name="圆角矩形 9"/>
          <p:cNvSpPr/>
          <p:nvPr/>
        </p:nvSpPr>
        <p:spPr>
          <a:xfrm>
            <a:off x="5976069" y="2566121"/>
            <a:ext cx="842963" cy="842963"/>
          </a:xfrm>
          <a:prstGeom prst="roundRect">
            <a:avLst/>
          </a:prstGeom>
          <a:gradFill>
            <a:gsLst>
              <a:gs pos="0">
                <a:srgbClr val="F37C5C"/>
              </a:gs>
              <a:gs pos="100000">
                <a:srgbClr val="4D2D7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我</a:t>
            </a:r>
            <a:endParaRPr kumimoji="0" lang="zh-CN" altLang="en-US" sz="101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1" name="文本框 10"/>
          <p:cNvSpPr txBox="1"/>
          <p:nvPr/>
        </p:nvSpPr>
        <p:spPr>
          <a:xfrm>
            <a:off x="1951808" y="3449925"/>
            <a:ext cx="5871845" cy="59880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300" b="1" i="0" u="none" strike="noStrike" kern="1200" cap="none" spc="0" normalizeH="0" baseline="0" noProof="0" dirty="0" smtClean="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mn-cs"/>
              </a:rPr>
              <a:t>20XX</a:t>
            </a:r>
            <a:r>
              <a:rPr kumimoji="0" lang="zh-CN" altLang="en-US" sz="3300" b="1" i="0" u="none" strike="noStrike" kern="1200" cap="none" spc="0" normalizeH="0" baseline="0" noProof="0" dirty="0" smtClean="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mn-cs"/>
              </a:rPr>
              <a:t>年</a:t>
            </a:r>
            <a:r>
              <a:rPr kumimoji="0" lang="zh-CN" altLang="en-US" sz="3300" b="1"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mn-cs"/>
              </a:rPr>
              <a:t>工作计划部署</a:t>
            </a:r>
            <a:r>
              <a:rPr kumimoji="0" lang="en-US" altLang="zh-CN" sz="3300" b="1"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mn-cs"/>
              </a:rPr>
              <a:t>PPT</a:t>
            </a:r>
            <a:r>
              <a:rPr kumimoji="0" lang="zh-CN" altLang="en-US" sz="3300" b="1"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mn-cs"/>
              </a:rPr>
              <a:t>模板</a:t>
            </a:r>
            <a:endParaRPr kumimoji="0" lang="zh-CN" altLang="en-US" sz="3300" b="1"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strVal val="#ppt_w+.3"/>
                                          </p:val>
                                        </p:tav>
                                        <p:tav tm="100000">
                                          <p:val>
                                            <p:strVal val="#ppt_w"/>
                                          </p:val>
                                        </p:tav>
                                      </p:tavLst>
                                    </p:anim>
                                    <p:anim calcmode="lin" valueType="num">
                                      <p:cBhvr>
                                        <p:cTn id="8" dur="1500" fill="hold"/>
                                        <p:tgtEl>
                                          <p:spTgt spid="3"/>
                                        </p:tgtEl>
                                        <p:attrNameLst>
                                          <p:attrName>ppt_h</p:attrName>
                                        </p:attrNameLst>
                                      </p:cBhvr>
                                      <p:tavLst>
                                        <p:tav tm="0">
                                          <p:val>
                                            <p:strVal val="#ppt_h"/>
                                          </p:val>
                                        </p:tav>
                                        <p:tav tm="100000">
                                          <p:val>
                                            <p:strVal val="#ppt_h"/>
                                          </p:val>
                                        </p:tav>
                                      </p:tavLst>
                                    </p:anim>
                                    <p:animEffect transition="in" filter="fade">
                                      <p:cBhvr>
                                        <p:cTn id="9" dur="1500"/>
                                        <p:tgtEl>
                                          <p:spTgt spid="3"/>
                                        </p:tgtEl>
                                      </p:cBhvr>
                                    </p:animEffect>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7"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strVal val="#ppt_h"/>
                                          </p:val>
                                        </p:tav>
                                        <p:tav tm="100000">
                                          <p:val>
                                            <p:strVal val="#ppt_h"/>
                                          </p:val>
                                        </p:tav>
                                      </p:tavLst>
                                    </p:anim>
                                  </p:childTnLst>
                                </p:cTn>
                              </p:par>
                            </p:childTnLst>
                          </p:cTn>
                        </p:par>
                        <p:par>
                          <p:cTn id="21" fill="hold">
                            <p:stCondLst>
                              <p:cond delay="3500"/>
                            </p:stCondLst>
                            <p:childTnLst>
                              <p:par>
                                <p:cTn id="22" presetID="17"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strVal val="#ppt_h"/>
                                          </p:val>
                                        </p:tav>
                                        <p:tav tm="100000">
                                          <p:val>
                                            <p:strVal val="#ppt_h"/>
                                          </p:val>
                                        </p:tav>
                                      </p:tavLst>
                                    </p:anim>
                                  </p:childTnLst>
                                </p:cTn>
                              </p:par>
                            </p:childTnLst>
                          </p:cTn>
                        </p:par>
                        <p:par>
                          <p:cTn id="26" fill="hold">
                            <p:stCondLst>
                              <p:cond delay="4500"/>
                            </p:stCondLst>
                            <p:childTnLst>
                              <p:par>
                                <p:cTn id="27" presetID="17"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fltVal val="0"/>
                                          </p:val>
                                        </p:tav>
                                        <p:tav tm="100000">
                                          <p:val>
                                            <p:strVal val="#ppt_w"/>
                                          </p:val>
                                        </p:tav>
                                      </p:tavLst>
                                    </p:anim>
                                    <p:anim calcmode="lin" valueType="num">
                                      <p:cBhvr>
                                        <p:cTn id="30" dur="750" fill="hold"/>
                                        <p:tgtEl>
                                          <p:spTgt spid="9"/>
                                        </p:tgtEl>
                                        <p:attrNameLst>
                                          <p:attrName>ppt_h</p:attrName>
                                        </p:attrNameLst>
                                      </p:cBhvr>
                                      <p:tavLst>
                                        <p:tav tm="0">
                                          <p:val>
                                            <p:strVal val="#ppt_h"/>
                                          </p:val>
                                        </p:tav>
                                        <p:tav tm="100000">
                                          <p:val>
                                            <p:strVal val="#ppt_h"/>
                                          </p:val>
                                        </p:tav>
                                      </p:tavLst>
                                    </p:anim>
                                  </p:childTnLst>
                                </p:cTn>
                              </p:par>
                            </p:childTnLst>
                          </p:cTn>
                        </p:par>
                        <p:par>
                          <p:cTn id="31" fill="hold">
                            <p:stCondLst>
                              <p:cond delay="5500"/>
                            </p:stCondLst>
                            <p:childTnLst>
                              <p:par>
                                <p:cTn id="32" presetID="17" presetClass="entr" presetSubtype="1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750" fill="hold"/>
                                        <p:tgtEl>
                                          <p:spTgt spid="10"/>
                                        </p:tgtEl>
                                        <p:attrNameLst>
                                          <p:attrName>ppt_w</p:attrName>
                                        </p:attrNameLst>
                                      </p:cBhvr>
                                      <p:tavLst>
                                        <p:tav tm="0">
                                          <p:val>
                                            <p:fltVal val="0"/>
                                          </p:val>
                                        </p:tav>
                                        <p:tav tm="100000">
                                          <p:val>
                                            <p:strVal val="#ppt_w"/>
                                          </p:val>
                                        </p:tav>
                                      </p:tavLst>
                                    </p:anim>
                                    <p:anim calcmode="lin" valueType="num">
                                      <p:cBhvr>
                                        <p:cTn id="35" dur="750" fill="hold"/>
                                        <p:tgtEl>
                                          <p:spTgt spid="10"/>
                                        </p:tgtEl>
                                        <p:attrNameLst>
                                          <p:attrName>ppt_h</p:attrName>
                                        </p:attrNameLst>
                                      </p:cBhvr>
                                      <p:tavLst>
                                        <p:tav tm="0">
                                          <p:val>
                                            <p:strVal val="#ppt_h"/>
                                          </p:val>
                                        </p:tav>
                                        <p:tav tm="100000">
                                          <p:val>
                                            <p:strVal val="#ppt_h"/>
                                          </p:val>
                                        </p:tav>
                                      </p:tavLst>
                                    </p:anim>
                                  </p:childTnLst>
                                </p:cTn>
                              </p:par>
                            </p:childTnLst>
                          </p:cTn>
                        </p:par>
                        <p:par>
                          <p:cTn id="36" fill="hold">
                            <p:stCondLst>
                              <p:cond delay="6500"/>
                            </p:stCondLst>
                            <p:childTnLst>
                              <p:par>
                                <p:cTn id="37" presetID="2" presetClass="entr" presetSubtype="4" decel="26000" fill="hold" grpId="0" nodeType="afterEffect">
                                  <p:stCondLst>
                                    <p:cond delay="0"/>
                                  </p:stCondLst>
                                  <p:iterate type="lt">
                                    <p:tmPct val="13000"/>
                                  </p:iterate>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12"/>
          <p:cNvSpPr/>
          <p:nvPr/>
        </p:nvSpPr>
        <p:spPr bwMode="auto">
          <a:xfrm>
            <a:off x="1115616" y="1649817"/>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grpSp>
        <p:nvGrpSpPr>
          <p:cNvPr id="13" name="组合 12"/>
          <p:cNvGrpSpPr/>
          <p:nvPr/>
        </p:nvGrpSpPr>
        <p:grpSpPr>
          <a:xfrm>
            <a:off x="1283891" y="1695061"/>
            <a:ext cx="857250" cy="571500"/>
            <a:chOff x="1283891" y="1695061"/>
            <a:chExt cx="857250" cy="571500"/>
          </a:xfrm>
        </p:grpSpPr>
        <p:sp>
          <p:nvSpPr>
            <p:cNvPr id="5"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grpSp>
          <p:nvGrpSpPr>
            <p:cNvPr id="2" name="组合 1"/>
            <p:cNvGrpSpPr/>
            <p:nvPr/>
          </p:nvGrpSpPr>
          <p:grpSpPr>
            <a:xfrm>
              <a:off x="1320404" y="1695061"/>
              <a:ext cx="820737" cy="522685"/>
              <a:chOff x="1320404" y="1695061"/>
              <a:chExt cx="820737" cy="522685"/>
            </a:xfrm>
          </p:grpSpPr>
          <p:sp>
            <p:nvSpPr>
              <p:cNvPr id="6"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7"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8"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9" name="Freeform 17"/>
              <p:cNvSpPr/>
              <p:nvPr/>
            </p:nvSpPr>
            <p:spPr bwMode="auto">
              <a:xfrm>
                <a:off x="1320404" y="211416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0"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1"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grpSp>
      </p:grpSp>
      <p:cxnSp>
        <p:nvCxnSpPr>
          <p:cNvPr id="41" name="直接连接符 40"/>
          <p:cNvCxnSpPr/>
          <p:nvPr/>
        </p:nvCxnSpPr>
        <p:spPr>
          <a:xfrm>
            <a:off x="1115617" y="2508257"/>
            <a:ext cx="1514475"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1617306" y="2139213"/>
            <a:ext cx="1107996" cy="369332"/>
          </a:xfrm>
          <a:prstGeom prst="rect">
            <a:avLst/>
          </a:prstGeom>
        </p:spPr>
        <p:txBody>
          <a:bodyPr wrap="non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srgbClr val="47494B">
                    <a:lumMod val="50000"/>
                    <a:lumOff val="50000"/>
                  </a:srgb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350" b="1" i="0" u="none" strike="noStrike" kern="1200" cap="none" spc="0" normalizeH="0" baseline="0" noProof="0" dirty="0">
              <a:ln>
                <a:noFill/>
              </a:ln>
              <a:solidFill>
                <a:srgbClr val="47494B">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3084" name="Freeform 12"/>
          <p:cNvSpPr/>
          <p:nvPr/>
        </p:nvSpPr>
        <p:spPr bwMode="auto">
          <a:xfrm>
            <a:off x="2899966" y="1649817"/>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grpSp>
        <p:nvGrpSpPr>
          <p:cNvPr id="3" name="组合 2"/>
          <p:cNvGrpSpPr/>
          <p:nvPr/>
        </p:nvGrpSpPr>
        <p:grpSpPr>
          <a:xfrm>
            <a:off x="3069828" y="1695061"/>
            <a:ext cx="855664" cy="571500"/>
            <a:chOff x="3069828" y="1695061"/>
            <a:chExt cx="855664" cy="571500"/>
          </a:xfrm>
        </p:grpSpPr>
        <p:sp>
          <p:nvSpPr>
            <p:cNvPr id="133" name="Freeform 13"/>
            <p:cNvSpPr/>
            <p:nvPr/>
          </p:nvSpPr>
          <p:spPr bwMode="auto">
            <a:xfrm>
              <a:off x="3069828"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34" name="Freeform 14"/>
            <p:cNvSpPr/>
            <p:nvPr/>
          </p:nvSpPr>
          <p:spPr bwMode="auto">
            <a:xfrm>
              <a:off x="3695304" y="1695061"/>
              <a:ext cx="119063"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35" name="Freeform 15"/>
            <p:cNvSpPr/>
            <p:nvPr/>
          </p:nvSpPr>
          <p:spPr bwMode="auto">
            <a:xfrm>
              <a:off x="3423842" y="1715302"/>
              <a:ext cx="141287"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36" name="Freeform 16"/>
            <p:cNvSpPr/>
            <p:nvPr/>
          </p:nvSpPr>
          <p:spPr bwMode="auto">
            <a:xfrm>
              <a:off x="3176191" y="1798645"/>
              <a:ext cx="188912"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37" name="Freeform 17"/>
            <p:cNvSpPr/>
            <p:nvPr/>
          </p:nvSpPr>
          <p:spPr bwMode="auto">
            <a:xfrm>
              <a:off x="3104753"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38" name="Freeform 18"/>
            <p:cNvSpPr/>
            <p:nvPr/>
          </p:nvSpPr>
          <p:spPr bwMode="auto">
            <a:xfrm>
              <a:off x="329842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39" name="Freeform 19"/>
            <p:cNvSpPr/>
            <p:nvPr/>
          </p:nvSpPr>
          <p:spPr bwMode="auto">
            <a:xfrm>
              <a:off x="3609579" y="1815314"/>
              <a:ext cx="315913"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grpSp>
      <p:cxnSp>
        <p:nvCxnSpPr>
          <p:cNvPr id="131" name="直接连接符 130"/>
          <p:cNvCxnSpPr/>
          <p:nvPr/>
        </p:nvCxnSpPr>
        <p:spPr>
          <a:xfrm>
            <a:off x="2899966" y="2508257"/>
            <a:ext cx="1516062"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0" name="矩形 139"/>
          <p:cNvSpPr/>
          <p:nvPr/>
        </p:nvSpPr>
        <p:spPr>
          <a:xfrm>
            <a:off x="3402449" y="2139213"/>
            <a:ext cx="1107996" cy="369332"/>
          </a:xfrm>
          <a:prstGeom prst="rect">
            <a:avLst/>
          </a:prstGeom>
        </p:spPr>
        <p:txBody>
          <a:bodyPr wrap="non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47494B">
                    <a:lumMod val="50000"/>
                    <a:lumOff val="50000"/>
                  </a:srgb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350" b="1" i="0" u="none" strike="noStrike" kern="1200" cap="none" spc="0" normalizeH="0" baseline="0" noProof="0" dirty="0">
              <a:ln>
                <a:noFill/>
              </a:ln>
              <a:solidFill>
                <a:srgbClr val="47494B">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3094" name="Freeform 12"/>
          <p:cNvSpPr/>
          <p:nvPr/>
        </p:nvSpPr>
        <p:spPr bwMode="auto">
          <a:xfrm>
            <a:off x="4685903" y="1649817"/>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grpSp>
        <p:nvGrpSpPr>
          <p:cNvPr id="4" name="组合 3"/>
          <p:cNvGrpSpPr/>
          <p:nvPr/>
        </p:nvGrpSpPr>
        <p:grpSpPr>
          <a:xfrm>
            <a:off x="4855766" y="1695061"/>
            <a:ext cx="855662" cy="571500"/>
            <a:chOff x="4855766" y="1695061"/>
            <a:chExt cx="855662" cy="571500"/>
          </a:xfrm>
        </p:grpSpPr>
        <p:sp>
          <p:nvSpPr>
            <p:cNvPr id="145" name="Freeform 13"/>
            <p:cNvSpPr/>
            <p:nvPr/>
          </p:nvSpPr>
          <p:spPr bwMode="auto">
            <a:xfrm>
              <a:off x="4855766" y="1720064"/>
              <a:ext cx="842962"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46" name="Freeform 14"/>
            <p:cNvSpPr/>
            <p:nvPr/>
          </p:nvSpPr>
          <p:spPr bwMode="auto">
            <a:xfrm>
              <a:off x="5481242"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47" name="Freeform 15"/>
            <p:cNvSpPr/>
            <p:nvPr/>
          </p:nvSpPr>
          <p:spPr bwMode="auto">
            <a:xfrm>
              <a:off x="5208192"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48" name="Freeform 16"/>
            <p:cNvSpPr/>
            <p:nvPr/>
          </p:nvSpPr>
          <p:spPr bwMode="auto">
            <a:xfrm>
              <a:off x="4962129"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49" name="Freeform 17"/>
            <p:cNvSpPr/>
            <p:nvPr/>
          </p:nvSpPr>
          <p:spPr bwMode="auto">
            <a:xfrm>
              <a:off x="4890691" y="2114161"/>
              <a:ext cx="474662"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50" name="Freeform 18"/>
            <p:cNvSpPr/>
            <p:nvPr/>
          </p:nvSpPr>
          <p:spPr bwMode="auto">
            <a:xfrm>
              <a:off x="508277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51" name="Freeform 19"/>
            <p:cNvSpPr/>
            <p:nvPr/>
          </p:nvSpPr>
          <p:spPr bwMode="auto">
            <a:xfrm>
              <a:off x="5393928"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grpSp>
      <p:cxnSp>
        <p:nvCxnSpPr>
          <p:cNvPr id="143" name="直接连接符 142"/>
          <p:cNvCxnSpPr/>
          <p:nvPr/>
        </p:nvCxnSpPr>
        <p:spPr>
          <a:xfrm>
            <a:off x="4685903" y="2508257"/>
            <a:ext cx="1514475"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2" name="矩形 151"/>
          <p:cNvSpPr/>
          <p:nvPr/>
        </p:nvSpPr>
        <p:spPr>
          <a:xfrm>
            <a:off x="5187593" y="2139213"/>
            <a:ext cx="1107996" cy="369332"/>
          </a:xfrm>
          <a:prstGeom prst="rect">
            <a:avLst/>
          </a:prstGeom>
        </p:spPr>
        <p:txBody>
          <a:bodyPr wrap="non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47494B">
                    <a:lumMod val="50000"/>
                    <a:lumOff val="50000"/>
                  </a:srgb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350" b="1" i="0" u="none" strike="noStrike" kern="1200" cap="none" spc="0" normalizeH="0" baseline="0" noProof="0" dirty="0">
              <a:ln>
                <a:noFill/>
              </a:ln>
              <a:solidFill>
                <a:srgbClr val="47494B">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3104" name="Freeform 12"/>
          <p:cNvSpPr/>
          <p:nvPr/>
        </p:nvSpPr>
        <p:spPr bwMode="auto">
          <a:xfrm>
            <a:off x="6471841" y="1649817"/>
            <a:ext cx="1111250" cy="858441"/>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grpSp>
        <p:nvGrpSpPr>
          <p:cNvPr id="12" name="组合 11"/>
          <p:cNvGrpSpPr/>
          <p:nvPr/>
        </p:nvGrpSpPr>
        <p:grpSpPr>
          <a:xfrm>
            <a:off x="6640116" y="1695061"/>
            <a:ext cx="857250" cy="571500"/>
            <a:chOff x="6640116" y="1695061"/>
            <a:chExt cx="857250" cy="571500"/>
          </a:xfrm>
        </p:grpSpPr>
        <p:sp>
          <p:nvSpPr>
            <p:cNvPr id="157" name="Freeform 13"/>
            <p:cNvSpPr/>
            <p:nvPr/>
          </p:nvSpPr>
          <p:spPr bwMode="auto">
            <a:xfrm>
              <a:off x="6640116"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58" name="Freeform 14"/>
            <p:cNvSpPr/>
            <p:nvPr/>
          </p:nvSpPr>
          <p:spPr bwMode="auto">
            <a:xfrm>
              <a:off x="7267179"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59" name="Freeform 15"/>
            <p:cNvSpPr/>
            <p:nvPr/>
          </p:nvSpPr>
          <p:spPr bwMode="auto">
            <a:xfrm>
              <a:off x="6994129"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60" name="Freeform 16"/>
            <p:cNvSpPr/>
            <p:nvPr/>
          </p:nvSpPr>
          <p:spPr bwMode="auto">
            <a:xfrm>
              <a:off x="6746479" y="1798645"/>
              <a:ext cx="188913"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61" name="Freeform 17"/>
            <p:cNvSpPr/>
            <p:nvPr/>
          </p:nvSpPr>
          <p:spPr bwMode="auto">
            <a:xfrm>
              <a:off x="6675041"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62" name="Freeform 18"/>
            <p:cNvSpPr/>
            <p:nvPr/>
          </p:nvSpPr>
          <p:spPr bwMode="auto">
            <a:xfrm>
              <a:off x="6868716"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163" name="Freeform 19"/>
            <p:cNvSpPr/>
            <p:nvPr/>
          </p:nvSpPr>
          <p:spPr bwMode="auto">
            <a:xfrm>
              <a:off x="7179866"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grpSp>
      <p:cxnSp>
        <p:nvCxnSpPr>
          <p:cNvPr id="155" name="直接连接符 154"/>
          <p:cNvCxnSpPr/>
          <p:nvPr/>
        </p:nvCxnSpPr>
        <p:spPr>
          <a:xfrm>
            <a:off x="6471842" y="2508257"/>
            <a:ext cx="1514475"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4" name="矩形 163"/>
          <p:cNvSpPr/>
          <p:nvPr/>
        </p:nvSpPr>
        <p:spPr>
          <a:xfrm>
            <a:off x="6973531" y="2139213"/>
            <a:ext cx="1107996" cy="369332"/>
          </a:xfrm>
          <a:prstGeom prst="rect">
            <a:avLst/>
          </a:prstGeom>
        </p:spPr>
        <p:txBody>
          <a:bodyPr wrap="non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47494B">
                    <a:lumMod val="50000"/>
                    <a:lumOff val="50000"/>
                  </a:srgbClr>
                </a:solidFill>
                <a:effectLst/>
                <a:uLnTx/>
                <a:uFillTx/>
                <a:latin typeface="微软雅黑" panose="020B0503020204020204" pitchFamily="34" charset="-122"/>
                <a:ea typeface="微软雅黑" panose="020B0503020204020204" pitchFamily="34" charset="-122"/>
                <a:cs typeface="+mn-cs"/>
              </a:rPr>
              <a:t>标题内容</a:t>
            </a:r>
            <a:endParaRPr kumimoji="0" lang="zh-CN" altLang="en-US" sz="1350" b="1" i="0" u="none" strike="noStrike" kern="1200" cap="none" spc="0" normalizeH="0" baseline="0" noProof="0" dirty="0">
              <a:ln>
                <a:noFill/>
              </a:ln>
              <a:solidFill>
                <a:srgbClr val="47494B">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65" name="文本框 164"/>
          <p:cNvSpPr txBox="1"/>
          <p:nvPr/>
        </p:nvSpPr>
        <p:spPr>
          <a:xfrm>
            <a:off x="1115617" y="2639227"/>
            <a:ext cx="1514475" cy="1372683"/>
          </a:xfrm>
          <a:prstGeom prst="rect">
            <a:avLst/>
          </a:prstGeom>
          <a:noFill/>
        </p:spPr>
        <p:txBody>
          <a:bodyPr>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endPar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66" name="文本框 165"/>
          <p:cNvSpPr txBox="1"/>
          <p:nvPr/>
        </p:nvSpPr>
        <p:spPr>
          <a:xfrm>
            <a:off x="2899966" y="2639227"/>
            <a:ext cx="1516062" cy="1372683"/>
          </a:xfrm>
          <a:prstGeom prst="rect">
            <a:avLst/>
          </a:prstGeom>
          <a:noFill/>
        </p:spPr>
        <p:txBody>
          <a:bodyPr>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endPar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67" name="文本框 166"/>
          <p:cNvSpPr txBox="1"/>
          <p:nvPr/>
        </p:nvSpPr>
        <p:spPr>
          <a:xfrm>
            <a:off x="4685903" y="2639227"/>
            <a:ext cx="1514475" cy="1372683"/>
          </a:xfrm>
          <a:prstGeom prst="rect">
            <a:avLst/>
          </a:prstGeom>
          <a:noFill/>
        </p:spPr>
        <p:txBody>
          <a:bodyPr>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endPar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68" name="文本框 167"/>
          <p:cNvSpPr txBox="1"/>
          <p:nvPr/>
        </p:nvSpPr>
        <p:spPr>
          <a:xfrm>
            <a:off x="6471842" y="2639226"/>
            <a:ext cx="1514475" cy="1372683"/>
          </a:xfrm>
          <a:prstGeom prst="rect">
            <a:avLst/>
          </a:prstGeom>
          <a:noFill/>
        </p:spPr>
        <p:txBody>
          <a:bodyPr>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endPar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3118" name="标题 11"/>
          <p:cNvSpPr>
            <a:spLocks noGrp="1"/>
          </p:cNvSpPr>
          <p:nvPr>
            <p:ph type="title" idx="4294967295"/>
          </p:nvPr>
        </p:nvSpPr>
        <p:spPr>
          <a:xfrm>
            <a:off x="0" y="274638"/>
            <a:ext cx="7886700" cy="993775"/>
          </a:xfrm>
        </p:spPr>
        <p:txBody>
          <a:bodyPr/>
          <a:lstStyle/>
          <a:p>
            <a:pPr>
              <a:defRPr/>
            </a:pPr>
            <a:r>
              <a:rPr lang="zh-CN" altLang="en-US" dirty="0" smtClean="0"/>
              <a:t>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118"/>
                                        </p:tgtEl>
                                        <p:attrNameLst>
                                          <p:attrName>style.visibility</p:attrName>
                                        </p:attrNameLst>
                                      </p:cBhvr>
                                      <p:to>
                                        <p:strVal val="visible"/>
                                      </p:to>
                                    </p:set>
                                    <p:anim calcmode="lin" valueType="num">
                                      <p:cBhvr>
                                        <p:cTn id="7" dur="500" fill="hold"/>
                                        <p:tgtEl>
                                          <p:spTgt spid="31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18"/>
                                        </p:tgtEl>
                                        <p:attrNameLst>
                                          <p:attrName>ppt_y</p:attrName>
                                        </p:attrNameLst>
                                      </p:cBhvr>
                                      <p:tavLst>
                                        <p:tav tm="0">
                                          <p:val>
                                            <p:strVal val="#ppt_y"/>
                                          </p:val>
                                        </p:tav>
                                        <p:tav tm="100000">
                                          <p:val>
                                            <p:strVal val="#ppt_y"/>
                                          </p:val>
                                        </p:tav>
                                      </p:tavLst>
                                    </p:anim>
                                    <p:anim calcmode="lin" valueType="num">
                                      <p:cBhvr>
                                        <p:cTn id="9" dur="500" fill="hold"/>
                                        <p:tgtEl>
                                          <p:spTgt spid="31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18"/>
                                        </p:tgtEl>
                                      </p:cBhvr>
                                    </p:animEffect>
                                  </p:childTnLst>
                                </p:cTn>
                              </p:par>
                            </p:childTnLst>
                          </p:cTn>
                        </p:par>
                        <p:par>
                          <p:cTn id="12" fill="hold">
                            <p:stCondLst>
                              <p:cond delay="0"/>
                            </p:stCondLst>
                            <p:childTnLst>
                              <p:par>
                                <p:cTn id="13" presetID="22" presetClass="entr" presetSubtype="4" fill="hold" grpId="0"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00"/>
                                        <p:tgtEl>
                                          <p:spTgt spid="3074"/>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barn(inVertical)">
                                      <p:cBhvr>
                                        <p:cTn id="27" dur="500"/>
                                        <p:tgtEl>
                                          <p:spTgt spid="88"/>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65"/>
                                        </p:tgtEl>
                                        <p:attrNameLst>
                                          <p:attrName>style.visibility</p:attrName>
                                        </p:attrNameLst>
                                      </p:cBhvr>
                                      <p:to>
                                        <p:strVal val="visible"/>
                                      </p:to>
                                    </p:set>
                                    <p:anim calcmode="lin" valueType="num">
                                      <p:cBhvr additive="base">
                                        <p:cTn id="31" dur="500" fill="hold"/>
                                        <p:tgtEl>
                                          <p:spTgt spid="165"/>
                                        </p:tgtEl>
                                        <p:attrNameLst>
                                          <p:attrName>ppt_x</p:attrName>
                                        </p:attrNameLst>
                                      </p:cBhvr>
                                      <p:tavLst>
                                        <p:tav tm="0">
                                          <p:val>
                                            <p:strVal val="#ppt_x"/>
                                          </p:val>
                                        </p:tav>
                                        <p:tav tm="100000">
                                          <p:val>
                                            <p:strVal val="#ppt_x"/>
                                          </p:val>
                                        </p:tav>
                                      </p:tavLst>
                                    </p:anim>
                                    <p:anim calcmode="lin" valueType="num">
                                      <p:cBhvr additive="base">
                                        <p:cTn id="32" dur="500" fill="hold"/>
                                        <p:tgtEl>
                                          <p:spTgt spid="165"/>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3084"/>
                                        </p:tgtEl>
                                        <p:attrNameLst>
                                          <p:attrName>style.visibility</p:attrName>
                                        </p:attrNameLst>
                                      </p:cBhvr>
                                      <p:to>
                                        <p:strVal val="visible"/>
                                      </p:to>
                                    </p:set>
                                    <p:animEffect transition="in" filter="wipe(down)">
                                      <p:cBhvr>
                                        <p:cTn id="36" dur="500"/>
                                        <p:tgtEl>
                                          <p:spTgt spid="3084"/>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131"/>
                                        </p:tgtEl>
                                        <p:attrNameLst>
                                          <p:attrName>style.visibility</p:attrName>
                                        </p:attrNameLst>
                                      </p:cBhvr>
                                      <p:to>
                                        <p:strVal val="visible"/>
                                      </p:to>
                                    </p:set>
                                    <p:animEffect transition="in" filter="wipe(left)">
                                      <p:cBhvr>
                                        <p:cTn id="44" dur="500"/>
                                        <p:tgtEl>
                                          <p:spTgt spid="131"/>
                                        </p:tgtEl>
                                      </p:cBhvr>
                                    </p:animEffect>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140"/>
                                        </p:tgtEl>
                                        <p:attrNameLst>
                                          <p:attrName>style.visibility</p:attrName>
                                        </p:attrNameLst>
                                      </p:cBhvr>
                                      <p:to>
                                        <p:strVal val="visible"/>
                                      </p:to>
                                    </p:set>
                                    <p:animEffect transition="in" filter="barn(inVertical)">
                                      <p:cBhvr>
                                        <p:cTn id="48" dur="500"/>
                                        <p:tgtEl>
                                          <p:spTgt spid="140"/>
                                        </p:tgtEl>
                                      </p:cBhvr>
                                    </p:animEffect>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66"/>
                                        </p:tgtEl>
                                        <p:attrNameLst>
                                          <p:attrName>style.visibility</p:attrName>
                                        </p:attrNameLst>
                                      </p:cBhvr>
                                      <p:to>
                                        <p:strVal val="visible"/>
                                      </p:to>
                                    </p:set>
                                    <p:anim calcmode="lin" valueType="num">
                                      <p:cBhvr additive="base">
                                        <p:cTn id="52" dur="500" fill="hold"/>
                                        <p:tgtEl>
                                          <p:spTgt spid="166"/>
                                        </p:tgtEl>
                                        <p:attrNameLst>
                                          <p:attrName>ppt_x</p:attrName>
                                        </p:attrNameLst>
                                      </p:cBhvr>
                                      <p:tavLst>
                                        <p:tav tm="0">
                                          <p:val>
                                            <p:strVal val="#ppt_x"/>
                                          </p:val>
                                        </p:tav>
                                        <p:tav tm="100000">
                                          <p:val>
                                            <p:strVal val="#ppt_x"/>
                                          </p:val>
                                        </p:tav>
                                      </p:tavLst>
                                    </p:anim>
                                    <p:anim calcmode="lin" valueType="num">
                                      <p:cBhvr additive="base">
                                        <p:cTn id="53" dur="500" fill="hold"/>
                                        <p:tgtEl>
                                          <p:spTgt spid="16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3094"/>
                                        </p:tgtEl>
                                        <p:attrNameLst>
                                          <p:attrName>style.visibility</p:attrName>
                                        </p:attrNameLst>
                                      </p:cBhvr>
                                      <p:to>
                                        <p:strVal val="visible"/>
                                      </p:to>
                                    </p:set>
                                    <p:animEffect transition="in" filter="wipe(down)">
                                      <p:cBhvr>
                                        <p:cTn id="57" dur="500"/>
                                        <p:tgtEl>
                                          <p:spTgt spid="3094"/>
                                        </p:tgtEl>
                                      </p:cBhvr>
                                    </p:animEffect>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00"/>
                                        <p:tgtEl>
                                          <p:spTgt spid="4"/>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143"/>
                                        </p:tgtEl>
                                        <p:attrNameLst>
                                          <p:attrName>style.visibility</p:attrName>
                                        </p:attrNameLst>
                                      </p:cBhvr>
                                      <p:to>
                                        <p:strVal val="visible"/>
                                      </p:to>
                                    </p:set>
                                    <p:animEffect transition="in" filter="wipe(left)">
                                      <p:cBhvr>
                                        <p:cTn id="65" dur="500"/>
                                        <p:tgtEl>
                                          <p:spTgt spid="143"/>
                                        </p:tgtEl>
                                      </p:cBhvr>
                                    </p:animEffect>
                                  </p:childTnLst>
                                </p:cTn>
                              </p:par>
                            </p:childTnLst>
                          </p:cTn>
                        </p:par>
                        <p:par>
                          <p:cTn id="66" fill="hold">
                            <p:stCondLst>
                              <p:cond delay="6500"/>
                            </p:stCondLst>
                            <p:childTnLst>
                              <p:par>
                                <p:cTn id="67" presetID="16" presetClass="entr" presetSubtype="21" fill="hold" grpId="0" nodeType="afterEffect">
                                  <p:stCondLst>
                                    <p:cond delay="0"/>
                                  </p:stCondLst>
                                  <p:childTnLst>
                                    <p:set>
                                      <p:cBhvr>
                                        <p:cTn id="68" dur="1" fill="hold">
                                          <p:stCondLst>
                                            <p:cond delay="0"/>
                                          </p:stCondLst>
                                        </p:cTn>
                                        <p:tgtEl>
                                          <p:spTgt spid="152"/>
                                        </p:tgtEl>
                                        <p:attrNameLst>
                                          <p:attrName>style.visibility</p:attrName>
                                        </p:attrNameLst>
                                      </p:cBhvr>
                                      <p:to>
                                        <p:strVal val="visible"/>
                                      </p:to>
                                    </p:set>
                                    <p:animEffect transition="in" filter="barn(inVertical)">
                                      <p:cBhvr>
                                        <p:cTn id="69" dur="500"/>
                                        <p:tgtEl>
                                          <p:spTgt spid="152"/>
                                        </p:tgtEl>
                                      </p:cBhvr>
                                    </p:animEffect>
                                  </p:childTnLst>
                                </p:cTn>
                              </p:par>
                            </p:childTnLst>
                          </p:cTn>
                        </p:par>
                        <p:par>
                          <p:cTn id="70" fill="hold">
                            <p:stCondLst>
                              <p:cond delay="7000"/>
                            </p:stCondLst>
                            <p:childTnLst>
                              <p:par>
                                <p:cTn id="71" presetID="2" presetClass="entr" presetSubtype="4" fill="hold" grpId="0" nodeType="afterEffect">
                                  <p:stCondLst>
                                    <p:cond delay="0"/>
                                  </p:stCondLst>
                                  <p:childTnLst>
                                    <p:set>
                                      <p:cBhvr>
                                        <p:cTn id="72" dur="1" fill="hold">
                                          <p:stCondLst>
                                            <p:cond delay="0"/>
                                          </p:stCondLst>
                                        </p:cTn>
                                        <p:tgtEl>
                                          <p:spTgt spid="167"/>
                                        </p:tgtEl>
                                        <p:attrNameLst>
                                          <p:attrName>style.visibility</p:attrName>
                                        </p:attrNameLst>
                                      </p:cBhvr>
                                      <p:to>
                                        <p:strVal val="visible"/>
                                      </p:to>
                                    </p:set>
                                    <p:anim calcmode="lin" valueType="num">
                                      <p:cBhvr additive="base">
                                        <p:cTn id="73" dur="500" fill="hold"/>
                                        <p:tgtEl>
                                          <p:spTgt spid="167"/>
                                        </p:tgtEl>
                                        <p:attrNameLst>
                                          <p:attrName>ppt_x</p:attrName>
                                        </p:attrNameLst>
                                      </p:cBhvr>
                                      <p:tavLst>
                                        <p:tav tm="0">
                                          <p:val>
                                            <p:strVal val="#ppt_x"/>
                                          </p:val>
                                        </p:tav>
                                        <p:tav tm="100000">
                                          <p:val>
                                            <p:strVal val="#ppt_x"/>
                                          </p:val>
                                        </p:tav>
                                      </p:tavLst>
                                    </p:anim>
                                    <p:anim calcmode="lin" valueType="num">
                                      <p:cBhvr additive="base">
                                        <p:cTn id="74" dur="500" fill="hold"/>
                                        <p:tgtEl>
                                          <p:spTgt spid="167"/>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104"/>
                                        </p:tgtEl>
                                        <p:attrNameLst>
                                          <p:attrName>style.visibility</p:attrName>
                                        </p:attrNameLst>
                                      </p:cBhvr>
                                      <p:to>
                                        <p:strVal val="visible"/>
                                      </p:to>
                                    </p:set>
                                    <p:animEffect transition="in" filter="wipe(down)">
                                      <p:cBhvr>
                                        <p:cTn id="78" dur="500"/>
                                        <p:tgtEl>
                                          <p:spTgt spid="3104"/>
                                        </p:tgtEl>
                                      </p:cBhvr>
                                    </p:animEffect>
                                  </p:childTnLst>
                                </p:cTn>
                              </p:par>
                            </p:childTnLst>
                          </p:cTn>
                        </p:par>
                        <p:par>
                          <p:cTn id="79" fill="hold">
                            <p:stCondLst>
                              <p:cond delay="8000"/>
                            </p:stCondLst>
                            <p:childTnLst>
                              <p:par>
                                <p:cTn id="80" presetID="22" presetClass="entr" presetSubtype="4"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childTnLst>
                          </p:cTn>
                        </p:par>
                        <p:par>
                          <p:cTn id="83" fill="hold">
                            <p:stCondLst>
                              <p:cond delay="8500"/>
                            </p:stCondLst>
                            <p:childTnLst>
                              <p:par>
                                <p:cTn id="84" presetID="22" presetClass="entr" presetSubtype="8" fill="hold" nodeType="afterEffect">
                                  <p:stCondLst>
                                    <p:cond delay="0"/>
                                  </p:stCondLst>
                                  <p:childTnLst>
                                    <p:set>
                                      <p:cBhvr>
                                        <p:cTn id="85" dur="1" fill="hold">
                                          <p:stCondLst>
                                            <p:cond delay="0"/>
                                          </p:stCondLst>
                                        </p:cTn>
                                        <p:tgtEl>
                                          <p:spTgt spid="155"/>
                                        </p:tgtEl>
                                        <p:attrNameLst>
                                          <p:attrName>style.visibility</p:attrName>
                                        </p:attrNameLst>
                                      </p:cBhvr>
                                      <p:to>
                                        <p:strVal val="visible"/>
                                      </p:to>
                                    </p:set>
                                    <p:animEffect transition="in" filter="wipe(left)">
                                      <p:cBhvr>
                                        <p:cTn id="86" dur="500"/>
                                        <p:tgtEl>
                                          <p:spTgt spid="155"/>
                                        </p:tgtEl>
                                      </p:cBhvr>
                                    </p:animEffect>
                                  </p:childTnLst>
                                </p:cTn>
                              </p:par>
                            </p:childTnLst>
                          </p:cTn>
                        </p:par>
                        <p:par>
                          <p:cTn id="87" fill="hold">
                            <p:stCondLst>
                              <p:cond delay="9000"/>
                            </p:stCondLst>
                            <p:childTnLst>
                              <p:par>
                                <p:cTn id="88" presetID="16" presetClass="entr" presetSubtype="21" fill="hold" grpId="0" nodeType="afterEffect">
                                  <p:stCondLst>
                                    <p:cond delay="0"/>
                                  </p:stCondLst>
                                  <p:childTnLst>
                                    <p:set>
                                      <p:cBhvr>
                                        <p:cTn id="89" dur="1" fill="hold">
                                          <p:stCondLst>
                                            <p:cond delay="0"/>
                                          </p:stCondLst>
                                        </p:cTn>
                                        <p:tgtEl>
                                          <p:spTgt spid="164"/>
                                        </p:tgtEl>
                                        <p:attrNameLst>
                                          <p:attrName>style.visibility</p:attrName>
                                        </p:attrNameLst>
                                      </p:cBhvr>
                                      <p:to>
                                        <p:strVal val="visible"/>
                                      </p:to>
                                    </p:set>
                                    <p:animEffect transition="in" filter="barn(inVertical)">
                                      <p:cBhvr>
                                        <p:cTn id="90" dur="500"/>
                                        <p:tgtEl>
                                          <p:spTgt spid="164"/>
                                        </p:tgtEl>
                                      </p:cBhvr>
                                    </p:animEffect>
                                  </p:childTnLst>
                                </p:cTn>
                              </p:par>
                            </p:childTnLst>
                          </p:cTn>
                        </p:par>
                        <p:par>
                          <p:cTn id="91" fill="hold">
                            <p:stCondLst>
                              <p:cond delay="9500"/>
                            </p:stCondLst>
                            <p:childTnLst>
                              <p:par>
                                <p:cTn id="92" presetID="2" presetClass="entr" presetSubtype="4" fill="hold" grpId="0" nodeType="afterEffect">
                                  <p:stCondLst>
                                    <p:cond delay="0"/>
                                  </p:stCondLst>
                                  <p:childTnLst>
                                    <p:set>
                                      <p:cBhvr>
                                        <p:cTn id="93" dur="1" fill="hold">
                                          <p:stCondLst>
                                            <p:cond delay="0"/>
                                          </p:stCondLst>
                                        </p:cTn>
                                        <p:tgtEl>
                                          <p:spTgt spid="168"/>
                                        </p:tgtEl>
                                        <p:attrNameLst>
                                          <p:attrName>style.visibility</p:attrName>
                                        </p:attrNameLst>
                                      </p:cBhvr>
                                      <p:to>
                                        <p:strVal val="visible"/>
                                      </p:to>
                                    </p:set>
                                    <p:anim calcmode="lin" valueType="num">
                                      <p:cBhvr additive="base">
                                        <p:cTn id="94" dur="500" fill="hold"/>
                                        <p:tgtEl>
                                          <p:spTgt spid="168"/>
                                        </p:tgtEl>
                                        <p:attrNameLst>
                                          <p:attrName>ppt_x</p:attrName>
                                        </p:attrNameLst>
                                      </p:cBhvr>
                                      <p:tavLst>
                                        <p:tav tm="0">
                                          <p:val>
                                            <p:strVal val="#ppt_x"/>
                                          </p:val>
                                        </p:tav>
                                        <p:tav tm="100000">
                                          <p:val>
                                            <p:strVal val="#ppt_x"/>
                                          </p:val>
                                        </p:tav>
                                      </p:tavLst>
                                    </p:anim>
                                    <p:anim calcmode="lin" valueType="num">
                                      <p:cBhvr additive="base">
                                        <p:cTn id="95"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88" grpId="0"/>
      <p:bldP spid="3084" grpId="0" animBg="1"/>
      <p:bldP spid="140" grpId="0"/>
      <p:bldP spid="3094" grpId="0" animBg="1"/>
      <p:bldP spid="152" grpId="0"/>
      <p:bldP spid="3104" grpId="0" animBg="1"/>
      <p:bldP spid="164" grpId="0"/>
      <p:bldP spid="165" grpId="0"/>
      <p:bldP spid="166" grpId="0"/>
      <p:bldP spid="167" grpId="0"/>
      <p:bldP spid="168" grpId="0"/>
      <p:bldP spid="31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bwMode="auto">
          <a:xfrm>
            <a:off x="1042988" y="563563"/>
            <a:ext cx="7489825" cy="3327400"/>
            <a:chOff x="1447800" y="2628900"/>
            <a:chExt cx="5745163" cy="2552700"/>
          </a:xfrm>
        </p:grpSpPr>
        <p:sp>
          <p:nvSpPr>
            <p:cNvPr id="4" name="Freeform 40"/>
            <p:cNvSpPr/>
            <p:nvPr/>
          </p:nvSpPr>
          <p:spPr bwMode="auto">
            <a:xfrm>
              <a:off x="1447800" y="2712934"/>
              <a:ext cx="5745163" cy="2468666"/>
            </a:xfrm>
            <a:custGeom>
              <a:avLst/>
              <a:gdLst/>
              <a:ahLst/>
              <a:cxnLst>
                <a:cxn ang="0">
                  <a:pos x="1532" y="272"/>
                </a:cxn>
                <a:cxn ang="0">
                  <a:pos x="984" y="0"/>
                </a:cxn>
                <a:cxn ang="0">
                  <a:pos x="984" y="162"/>
                </a:cxn>
                <a:cxn ang="0">
                  <a:pos x="0" y="658"/>
                </a:cxn>
                <a:cxn ang="0">
                  <a:pos x="984" y="388"/>
                </a:cxn>
                <a:cxn ang="0">
                  <a:pos x="984" y="385"/>
                </a:cxn>
                <a:cxn ang="0">
                  <a:pos x="984" y="533"/>
                </a:cxn>
                <a:cxn ang="0">
                  <a:pos x="1532" y="272"/>
                </a:cxn>
              </a:cxnLst>
              <a:rect l="0" t="0" r="r" b="b"/>
              <a:pathLst>
                <a:path w="1532" h="658">
                  <a:moveTo>
                    <a:pt x="1532" y="272"/>
                  </a:moveTo>
                  <a:cubicBezTo>
                    <a:pt x="984" y="0"/>
                    <a:pt x="984" y="0"/>
                    <a:pt x="984" y="0"/>
                  </a:cubicBezTo>
                  <a:cubicBezTo>
                    <a:pt x="984" y="162"/>
                    <a:pt x="984" y="162"/>
                    <a:pt x="984" y="162"/>
                  </a:cubicBezTo>
                  <a:cubicBezTo>
                    <a:pt x="914" y="167"/>
                    <a:pt x="243" y="222"/>
                    <a:pt x="0" y="658"/>
                  </a:cubicBezTo>
                  <a:cubicBezTo>
                    <a:pt x="0" y="658"/>
                    <a:pt x="302" y="350"/>
                    <a:pt x="984" y="388"/>
                  </a:cubicBezTo>
                  <a:cubicBezTo>
                    <a:pt x="984" y="385"/>
                    <a:pt x="984" y="385"/>
                    <a:pt x="984" y="385"/>
                  </a:cubicBezTo>
                  <a:cubicBezTo>
                    <a:pt x="984" y="533"/>
                    <a:pt x="984" y="533"/>
                    <a:pt x="984" y="533"/>
                  </a:cubicBezTo>
                  <a:lnTo>
                    <a:pt x="1532" y="272"/>
                  </a:lnTo>
                  <a:close/>
                </a:path>
              </a:pathLst>
            </a:custGeom>
            <a:gradFill flip="none" rotWithShape="1">
              <a:gsLst>
                <a:gs pos="0">
                  <a:srgbClr val="000000"/>
                </a:gs>
                <a:gs pos="67000">
                  <a:srgbClr val="808080">
                    <a:shade val="67500"/>
                    <a:satMod val="115000"/>
                  </a:srgbClr>
                </a:gs>
                <a:gs pos="100000">
                  <a:srgbClr val="808080">
                    <a:shade val="100000"/>
                    <a:satMod val="115000"/>
                  </a:srgbClr>
                </a:gs>
              </a:gsLst>
              <a:lin ang="13500000" scaled="1"/>
              <a:tileRect/>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5" name="Freeform 40"/>
            <p:cNvSpPr/>
            <p:nvPr/>
          </p:nvSpPr>
          <p:spPr bwMode="auto">
            <a:xfrm>
              <a:off x="1447800" y="2628900"/>
              <a:ext cx="5745163" cy="2468665"/>
            </a:xfrm>
            <a:custGeom>
              <a:avLst/>
              <a:gdLst/>
              <a:ahLst/>
              <a:cxnLst>
                <a:cxn ang="0">
                  <a:pos x="1532" y="272"/>
                </a:cxn>
                <a:cxn ang="0">
                  <a:pos x="984" y="0"/>
                </a:cxn>
                <a:cxn ang="0">
                  <a:pos x="984" y="162"/>
                </a:cxn>
                <a:cxn ang="0">
                  <a:pos x="0" y="658"/>
                </a:cxn>
                <a:cxn ang="0">
                  <a:pos x="984" y="388"/>
                </a:cxn>
                <a:cxn ang="0">
                  <a:pos x="984" y="385"/>
                </a:cxn>
                <a:cxn ang="0">
                  <a:pos x="984" y="533"/>
                </a:cxn>
                <a:cxn ang="0">
                  <a:pos x="1532" y="272"/>
                </a:cxn>
              </a:cxnLst>
              <a:rect l="0" t="0" r="r" b="b"/>
              <a:pathLst>
                <a:path w="1532" h="658">
                  <a:moveTo>
                    <a:pt x="1532" y="272"/>
                  </a:moveTo>
                  <a:cubicBezTo>
                    <a:pt x="984" y="0"/>
                    <a:pt x="984" y="0"/>
                    <a:pt x="984" y="0"/>
                  </a:cubicBezTo>
                  <a:cubicBezTo>
                    <a:pt x="984" y="162"/>
                    <a:pt x="984" y="162"/>
                    <a:pt x="984" y="162"/>
                  </a:cubicBezTo>
                  <a:cubicBezTo>
                    <a:pt x="914" y="167"/>
                    <a:pt x="243" y="222"/>
                    <a:pt x="0" y="658"/>
                  </a:cubicBezTo>
                  <a:cubicBezTo>
                    <a:pt x="0" y="658"/>
                    <a:pt x="302" y="350"/>
                    <a:pt x="984" y="388"/>
                  </a:cubicBezTo>
                  <a:cubicBezTo>
                    <a:pt x="984" y="385"/>
                    <a:pt x="984" y="385"/>
                    <a:pt x="984" y="385"/>
                  </a:cubicBezTo>
                  <a:cubicBezTo>
                    <a:pt x="984" y="533"/>
                    <a:pt x="984" y="533"/>
                    <a:pt x="984" y="533"/>
                  </a:cubicBezTo>
                  <a:lnTo>
                    <a:pt x="1532" y="272"/>
                  </a:lnTo>
                  <a:close/>
                </a:path>
              </a:pathLst>
            </a:custGeom>
            <a:gradFill flip="none" rotWithShape="1">
              <a:gsLst>
                <a:gs pos="0">
                  <a:srgbClr val="0070C0"/>
                </a:gs>
                <a:gs pos="100000">
                  <a:srgbClr val="00B0F0"/>
                </a:gs>
              </a:gsLst>
              <a:lin ang="18900000" scaled="1"/>
              <a:tileRect/>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383838"/>
                </a:solidFill>
                <a:effectLst/>
                <a:uLnTx/>
                <a:uFillTx/>
                <a:latin typeface="Calibri" panose="020F0502020204030204"/>
                <a:ea typeface="+mn-ea"/>
                <a:cs typeface="+mn-cs"/>
              </a:endParaRPr>
            </a:p>
          </p:txBody>
        </p:sp>
      </p:grpSp>
      <p:sp>
        <p:nvSpPr>
          <p:cNvPr id="6" name="Oval 7"/>
          <p:cNvSpPr/>
          <p:nvPr/>
        </p:nvSpPr>
        <p:spPr>
          <a:xfrm>
            <a:off x="2132193" y="2500668"/>
            <a:ext cx="443259" cy="443260"/>
          </a:xfrm>
          <a:prstGeom prst="ellipse">
            <a:avLst/>
          </a:prstGeom>
          <a:solidFill>
            <a:srgbClr val="383838">
              <a:lumMod val="50000"/>
            </a:srgb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Verdana" panose="020B060403050404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1</a:t>
            </a:r>
            <a:endParaRPr kumimoji="0" lang="en-US" altLang="zh-CN" sz="2400" b="0" i="0" u="none" strike="noStrike" kern="120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 name="Oval 8"/>
          <p:cNvSpPr/>
          <p:nvPr/>
        </p:nvSpPr>
        <p:spPr>
          <a:xfrm>
            <a:off x="4759660" y="1519741"/>
            <a:ext cx="909914" cy="909914"/>
          </a:xfrm>
          <a:prstGeom prst="ellipse">
            <a:avLst/>
          </a:prstGeom>
          <a:solidFill>
            <a:srgbClr val="383838">
              <a:lumMod val="50000"/>
            </a:srgb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Verdana" panose="020B060403050404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3</a:t>
            </a:r>
            <a:endParaRPr kumimoji="0" lang="en-US" altLang="zh-CN" sz="2400" b="0" i="0" u="none" strike="noStrike" kern="120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Oval 9"/>
          <p:cNvSpPr/>
          <p:nvPr/>
        </p:nvSpPr>
        <p:spPr>
          <a:xfrm>
            <a:off x="3234855" y="1942711"/>
            <a:ext cx="611786" cy="611786"/>
          </a:xfrm>
          <a:prstGeom prst="ellipse">
            <a:avLst/>
          </a:prstGeom>
          <a:solidFill>
            <a:srgbClr val="383838">
              <a:lumMod val="50000"/>
            </a:srgb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lvl1pPr>
              <a:defRPr>
                <a:solidFill>
                  <a:schemeClr val="tx1"/>
                </a:solidFill>
                <a:latin typeface="Verdana" panose="020B0604030504040204" pitchFamily="34" charset="0"/>
                <a:ea typeface="微软雅黑" panose="020B0503020204020204" pitchFamily="34" charset="-122"/>
              </a:defRPr>
            </a:lvl1pPr>
            <a:lvl2pPr marL="742950" indent="-285750">
              <a:defRPr>
                <a:solidFill>
                  <a:schemeClr val="tx1"/>
                </a:solidFill>
                <a:latin typeface="Verdana" panose="020B0604030504040204" pitchFamily="34" charset="0"/>
                <a:ea typeface="微软雅黑" panose="020B0503020204020204" pitchFamily="34" charset="-122"/>
              </a:defRPr>
            </a:lvl2pPr>
            <a:lvl3pPr marL="1143000" indent="-228600">
              <a:defRPr>
                <a:solidFill>
                  <a:schemeClr val="tx1"/>
                </a:solidFill>
                <a:latin typeface="Verdana" panose="020B0604030504040204" pitchFamily="34" charset="0"/>
                <a:ea typeface="微软雅黑" panose="020B0503020204020204" pitchFamily="34" charset="-122"/>
              </a:defRPr>
            </a:lvl3pPr>
            <a:lvl4pPr marL="1600200" indent="-228600">
              <a:defRPr>
                <a:solidFill>
                  <a:schemeClr val="tx1"/>
                </a:solidFill>
                <a:latin typeface="Verdana" panose="020B0604030504040204" pitchFamily="34" charset="0"/>
                <a:ea typeface="微软雅黑" panose="020B0503020204020204" pitchFamily="34" charset="-122"/>
              </a:defRPr>
            </a:lvl4pPr>
            <a:lvl5pPr marL="2057400" indent="-228600">
              <a:defRPr>
                <a:solidFill>
                  <a:schemeClr val="tx1"/>
                </a:solidFill>
                <a:latin typeface="Verdan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Verdan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Verdan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Verdan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Verdana" panose="020B060403050404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2</a:t>
            </a:r>
            <a:endParaRPr kumimoji="0" lang="en-US" altLang="zh-CN" sz="2400" b="0" i="0" u="none" strike="noStrike" kern="120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Rectangle 11"/>
          <p:cNvSpPr>
            <a:spLocks noChangeArrowheads="1"/>
          </p:cNvSpPr>
          <p:nvPr/>
        </p:nvSpPr>
        <p:spPr bwMode="auto">
          <a:xfrm>
            <a:off x="1641475" y="3392488"/>
            <a:ext cx="1147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Arial" panose="020B0604020202020204" pitchFamily="34" charset="0"/>
              </a:rPr>
              <a:t>标题</a:t>
            </a:r>
            <a:r>
              <a:rPr kumimoji="0" lang="en-US" altLang="zh-CN" sz="1600" b="1"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Arial" panose="020B0604020202020204" pitchFamily="34" charset="0"/>
              </a:rPr>
              <a:t> 1</a:t>
            </a:r>
            <a:endParaRPr kumimoji="0" lang="en-US" altLang="zh-CN" sz="1600" b="1"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Arial" panose="020B0604020202020204" pitchFamily="34" charset="0"/>
            </a:endParaRPr>
          </a:p>
        </p:txBody>
      </p:sp>
      <p:sp>
        <p:nvSpPr>
          <p:cNvPr id="10" name="Rectangle 12"/>
          <p:cNvSpPr>
            <a:spLocks noChangeArrowheads="1"/>
          </p:cNvSpPr>
          <p:nvPr/>
        </p:nvSpPr>
        <p:spPr bwMode="auto">
          <a:xfrm>
            <a:off x="3036888" y="2936875"/>
            <a:ext cx="1314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Arial" panose="020B0604020202020204" pitchFamily="34" charset="0"/>
              </a:rPr>
              <a:t>标题</a:t>
            </a:r>
            <a:r>
              <a:rPr kumimoji="0" lang="en-US" altLang="zh-CN" sz="1600" b="1"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Arial" panose="020B0604020202020204" pitchFamily="34" charset="0"/>
              </a:rPr>
              <a:t> 2</a:t>
            </a:r>
            <a:endParaRPr kumimoji="0" lang="en-US" altLang="zh-CN" sz="1600" b="1"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Arial" panose="020B0604020202020204" pitchFamily="34" charset="0"/>
            </a:endParaRPr>
          </a:p>
        </p:txBody>
      </p:sp>
      <p:sp>
        <p:nvSpPr>
          <p:cNvPr id="11" name="Rectangle 13"/>
          <p:cNvSpPr>
            <a:spLocks noChangeArrowheads="1"/>
          </p:cNvSpPr>
          <p:nvPr/>
        </p:nvSpPr>
        <p:spPr bwMode="auto">
          <a:xfrm>
            <a:off x="4532313" y="2589213"/>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Arial" panose="020B0604020202020204" pitchFamily="34" charset="0"/>
              </a:rPr>
              <a:t>标题</a:t>
            </a:r>
            <a:r>
              <a:rPr kumimoji="0" lang="en-US" altLang="zh-CN" sz="1600" b="1"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Arial" panose="020B0604020202020204" pitchFamily="34" charset="0"/>
              </a:rPr>
              <a:t> 2</a:t>
            </a:r>
            <a:endParaRPr kumimoji="0" lang="en-US" altLang="zh-CN" sz="1600" b="1"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Arial" panose="020B0604020202020204" pitchFamily="34" charset="0"/>
            </a:endParaRPr>
          </a:p>
        </p:txBody>
      </p:sp>
      <p:sp>
        <p:nvSpPr>
          <p:cNvPr id="12" name="Rectangle 14"/>
          <p:cNvSpPr>
            <a:spLocks noChangeArrowheads="1"/>
          </p:cNvSpPr>
          <p:nvPr/>
        </p:nvSpPr>
        <p:spPr bwMode="auto">
          <a:xfrm>
            <a:off x="1506538" y="3797300"/>
            <a:ext cx="1323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rPr>
              <a:t>在此添加文本</a:t>
            </a: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rPr>
              <a:t>在此添加文本</a:t>
            </a: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rPr>
              <a:t>在此添加文本</a:t>
            </a: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rPr>
              <a:t>在此添加文本</a:t>
            </a: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p:txBody>
      </p:sp>
      <p:sp>
        <p:nvSpPr>
          <p:cNvPr id="13" name="Rectangle 15"/>
          <p:cNvSpPr>
            <a:spLocks noChangeArrowheads="1"/>
          </p:cNvSpPr>
          <p:nvPr/>
        </p:nvSpPr>
        <p:spPr bwMode="auto">
          <a:xfrm>
            <a:off x="3017838" y="3349625"/>
            <a:ext cx="1323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rPr>
              <a:t>在此添加文本</a:t>
            </a: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rPr>
              <a:t>在此添加文本</a:t>
            </a: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rPr>
              <a:t>在此添加文本</a:t>
            </a: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rPr>
              <a:t>在此添加文本</a:t>
            </a: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p:txBody>
      </p:sp>
      <p:sp>
        <p:nvSpPr>
          <p:cNvPr id="14" name="Rectangle 16"/>
          <p:cNvSpPr>
            <a:spLocks noChangeArrowheads="1"/>
          </p:cNvSpPr>
          <p:nvPr/>
        </p:nvSpPr>
        <p:spPr bwMode="auto">
          <a:xfrm>
            <a:off x="4478338" y="2995613"/>
            <a:ext cx="132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rPr>
              <a:t>在此添加文本</a:t>
            </a: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rPr>
              <a:t>在此添加文本</a:t>
            </a: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rPr>
              <a:t>在此添加文本</a:t>
            </a: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rPr>
              <a:t>在此添加文本</a:t>
            </a:r>
            <a:endParaRPr kumimoji="0" lang="en-US" altLang="zh-CN" sz="1200" b="0" i="0" u="none" strike="noStrike" kern="1200" cap="none" spc="0" normalizeH="0" baseline="0" noProof="0">
              <a:ln>
                <a:noFill/>
              </a:ln>
              <a:solidFill>
                <a:srgbClr val="4D4D4D"/>
              </a:solidFill>
              <a:effectLst/>
              <a:uLnTx/>
              <a:uFillTx/>
              <a:latin typeface="Calibri" panose="020F0502020204030204" pitchFamily="34" charset="0"/>
              <a:ea typeface="微软雅黑" panose="020B0503020204020204" pitchFamily="34" charset="-122"/>
              <a:cs typeface="+mn-cs"/>
            </a:endParaRPr>
          </a:p>
        </p:txBody>
      </p:sp>
      <p:cxnSp>
        <p:nvCxnSpPr>
          <p:cNvPr id="15" name="Straight Connector 26"/>
          <p:cNvCxnSpPr>
            <a:cxnSpLocks noChangeShapeType="1"/>
          </p:cNvCxnSpPr>
          <p:nvPr/>
        </p:nvCxnSpPr>
        <p:spPr bwMode="auto">
          <a:xfrm>
            <a:off x="2925763" y="3216275"/>
            <a:ext cx="0" cy="1371600"/>
          </a:xfrm>
          <a:prstGeom prst="line">
            <a:avLst/>
          </a:prstGeom>
          <a:noFill/>
          <a:ln w="9525" algn="ctr">
            <a:solidFill>
              <a:srgbClr val="1C1C1C"/>
            </a:solidFill>
            <a:prstDash val="sysDot"/>
            <a:round/>
          </a:ln>
          <a:extLst>
            <a:ext uri="{909E8E84-426E-40DD-AFC4-6F175D3DCCD1}">
              <a14:hiddenFill xmlns:a14="http://schemas.microsoft.com/office/drawing/2010/main">
                <a:noFill/>
              </a14:hiddenFill>
            </a:ext>
          </a:extLst>
        </p:spPr>
      </p:cxnSp>
      <p:cxnSp>
        <p:nvCxnSpPr>
          <p:cNvPr id="16" name="Straight Connector 26"/>
          <p:cNvCxnSpPr>
            <a:cxnSpLocks noChangeShapeType="1"/>
          </p:cNvCxnSpPr>
          <p:nvPr/>
        </p:nvCxnSpPr>
        <p:spPr bwMode="auto">
          <a:xfrm>
            <a:off x="4478338" y="2801938"/>
            <a:ext cx="0" cy="1373187"/>
          </a:xfrm>
          <a:prstGeom prst="line">
            <a:avLst/>
          </a:prstGeom>
          <a:noFill/>
          <a:ln w="9525" algn="ctr">
            <a:solidFill>
              <a:srgbClr val="1C1C1C"/>
            </a:solidFill>
            <a:prstDash val="sysDot"/>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strVal val="#ppt_x"/>
                                          </p:val>
                                        </p:tav>
                                        <p:tav tm="100000">
                                          <p:val>
                                            <p:strVal val="#ppt_x"/>
                                          </p:val>
                                        </p:tav>
                                      </p:tavLst>
                                    </p:anim>
                                    <p:anim calcmode="lin" valueType="num">
                                      <p:cBhvr>
                                        <p:cTn id="53" dur="5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7938" y="659607"/>
            <a:ext cx="5326063" cy="432197"/>
          </a:xfrm>
          <a:prstGeom prst="rect">
            <a:avLst/>
          </a:prstGeom>
          <a:solidFill>
            <a:schemeClr val="accent1"/>
          </a:solidFill>
          <a:ln>
            <a:solidFill>
              <a:schemeClr val="accent5">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smtClean="0">
                <a:ln>
                  <a:noFill/>
                </a:ln>
                <a:solidFill>
                  <a:prstClr val="white"/>
                </a:solidFill>
                <a:effectLst/>
                <a:uLnTx/>
                <a:uFillTx/>
                <a:latin typeface="微软雅黑" panose="020B0503020204020204" pitchFamily="34" charset="-122"/>
                <a:ea typeface="等线" panose="02010600030101010101" pitchFamily="2" charset="-122"/>
                <a:cs typeface="+mn-cs"/>
              </a:rPr>
              <a:t> </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等线" panose="02010600030101010101" pitchFamily="2" charset="-122"/>
              <a:cs typeface="+mn-cs"/>
            </a:endParaRPr>
          </a:p>
        </p:txBody>
      </p:sp>
      <p:grpSp>
        <p:nvGrpSpPr>
          <p:cNvPr id="2" name="组合 1"/>
          <p:cNvGrpSpPr/>
          <p:nvPr/>
        </p:nvGrpSpPr>
        <p:grpSpPr>
          <a:xfrm>
            <a:off x="661989" y="1851671"/>
            <a:ext cx="1692275" cy="2235745"/>
            <a:chOff x="661989" y="1851671"/>
            <a:chExt cx="1692275" cy="2235745"/>
          </a:xfrm>
        </p:grpSpPr>
        <p:sp>
          <p:nvSpPr>
            <p:cNvPr id="21" name="任意多边形 20"/>
            <p:cNvSpPr/>
            <p:nvPr/>
          </p:nvSpPr>
          <p:spPr>
            <a:xfrm>
              <a:off x="661989" y="2196704"/>
              <a:ext cx="1692275" cy="1426369"/>
            </a:xfrm>
            <a:custGeom>
              <a:avLst/>
              <a:gdLst>
                <a:gd name="connsiteX0" fmla="*/ 115088 w 1927180"/>
                <a:gd name="connsiteY0" fmla="*/ 0 h 1438599"/>
                <a:gd name="connsiteX1" fmla="*/ 1812092 w 1927180"/>
                <a:gd name="connsiteY1" fmla="*/ 0 h 1438599"/>
                <a:gd name="connsiteX2" fmla="*/ 1927180 w 1927180"/>
                <a:gd name="connsiteY2" fmla="*/ 115088 h 1438599"/>
                <a:gd name="connsiteX3" fmla="*/ 1927180 w 1927180"/>
                <a:gd name="connsiteY3" fmla="*/ 1438599 h 1438599"/>
                <a:gd name="connsiteX4" fmla="*/ 1927180 w 1927180"/>
                <a:gd name="connsiteY4" fmla="*/ 1438599 h 1438599"/>
                <a:gd name="connsiteX5" fmla="*/ 0 w 1927180"/>
                <a:gd name="connsiteY5" fmla="*/ 1438599 h 1438599"/>
                <a:gd name="connsiteX6" fmla="*/ 0 w 1927180"/>
                <a:gd name="connsiteY6" fmla="*/ 1438599 h 1438599"/>
                <a:gd name="connsiteX7" fmla="*/ 0 w 1927180"/>
                <a:gd name="connsiteY7" fmla="*/ 115088 h 1438599"/>
                <a:gd name="connsiteX8" fmla="*/ 115088 w 1927180"/>
                <a:gd name="connsiteY8" fmla="*/ 0 h 14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180" h="1438599">
                  <a:moveTo>
                    <a:pt x="115088" y="0"/>
                  </a:moveTo>
                  <a:lnTo>
                    <a:pt x="1812092" y="0"/>
                  </a:lnTo>
                  <a:cubicBezTo>
                    <a:pt x="1875653" y="0"/>
                    <a:pt x="1927180" y="51527"/>
                    <a:pt x="1927180" y="115088"/>
                  </a:cubicBezTo>
                  <a:lnTo>
                    <a:pt x="1927180" y="1438599"/>
                  </a:lnTo>
                  <a:lnTo>
                    <a:pt x="1927180" y="1438599"/>
                  </a:lnTo>
                  <a:lnTo>
                    <a:pt x="0" y="1438599"/>
                  </a:lnTo>
                  <a:lnTo>
                    <a:pt x="0" y="1438599"/>
                  </a:lnTo>
                  <a:lnTo>
                    <a:pt x="0" y="115088"/>
                  </a:lnTo>
                  <a:cubicBezTo>
                    <a:pt x="0" y="51527"/>
                    <a:pt x="51527" y="0"/>
                    <a:pt x="115088" y="0"/>
                  </a:cubicBezTo>
                  <a:close/>
                </a:path>
              </a:pathLst>
            </a:custGeom>
            <a:ln w="19050">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0" rIns="72000" bIns="0" spcCol="1270" anchor="ctr"/>
            <a:lstStyle/>
            <a:p>
              <a:pPr marL="0" marR="0" lvl="1" indent="0" algn="ctr" defTabSz="488950" rtl="0" eaLnBrk="1" fontAlgn="auto" latinLnBrk="0" hangingPunct="1">
                <a:lnSpc>
                  <a:spcPct val="130000"/>
                </a:lnSpc>
                <a:spcBef>
                  <a:spcPts val="0"/>
                </a:spcBef>
                <a:spcAft>
                  <a:spcPct val="15000"/>
                </a:spcAft>
                <a:buClrTx/>
                <a:buSzTx/>
                <a:buFontTx/>
                <a:buNone/>
                <a:defRPr/>
              </a:pPr>
              <a:r>
                <a:rPr kumimoji="0" lang="zh-CN" altLang="en-US" sz="1400" b="0" i="0" u="none" strike="noStrike" kern="1200" cap="none" spc="0" normalizeH="0" baseline="0" noProof="0" dirty="0">
                  <a:solidFill>
                    <a:prstClr val="black">
                      <a:lumMod val="50000"/>
                      <a:lumOff val="50000"/>
                    </a:prstClr>
                  </a:solidFill>
                  <a:effectLst/>
                  <a:uLnTx/>
                  <a:uFillTx/>
                  <a:latin typeface="幼圆" panose="02010509060101010101" pitchFamily="49" charset="-122"/>
                  <a:ea typeface="幼圆" panose="02010509060101010101" pitchFamily="49" charset="-122"/>
                  <a:cs typeface="Times New Roman" panose="02020603050405020304" pitchFamily="18" charset="0"/>
                </a:rPr>
                <a:t>请在此处输入您的文本，或者将您的文本粘贴到此处</a:t>
              </a:r>
              <a:r>
                <a:rPr kumimoji="0" lang="zh-CN" altLang="en-US" sz="1400" b="0" i="0" u="none" strike="noStrike" kern="1200" cap="none" spc="0" normalizeH="0" baseline="0" noProof="0" dirty="0" smtClean="0">
                  <a:solidFill>
                    <a:prstClr val="black">
                      <a:lumMod val="50000"/>
                      <a:lumOff val="50000"/>
                    </a:prstClr>
                  </a:solidFill>
                  <a:effectLst/>
                  <a:uLnTx/>
                  <a:uFillTx/>
                  <a:latin typeface="幼圆" panose="02010509060101010101" pitchFamily="49" charset="-122"/>
                  <a:ea typeface="幼圆" panose="02010509060101010101" pitchFamily="49" charset="-122"/>
                  <a:cs typeface="Times New Roman" panose="02020603050405020304" pitchFamily="18" charset="0"/>
                </a:rPr>
                <a:t>。</a:t>
              </a:r>
              <a:r>
                <a:rPr kumimoji="0" lang="zh-CN" altLang="en-US" sz="1400" b="0" i="0" u="none" strike="noStrike" kern="1200" cap="none" spc="0" normalizeH="0" baseline="0" noProof="0" dirty="0">
                  <a:solidFill>
                    <a:prstClr val="black">
                      <a:lumMod val="50000"/>
                      <a:lumOff val="50000"/>
                    </a:prstClr>
                  </a:solidFill>
                  <a:effectLst/>
                  <a:uLnTx/>
                  <a:uFillTx/>
                  <a:latin typeface="幼圆" panose="02010509060101010101" pitchFamily="49" charset="-122"/>
                  <a:ea typeface="幼圆" panose="02010509060101010101" pitchFamily="49" charset="-122"/>
                  <a:cs typeface="Times New Roman" panose="02020603050405020304" pitchFamily="18" charset="0"/>
                </a:rPr>
                <a:t>请在此处输入您</a:t>
              </a:r>
              <a:r>
                <a:rPr kumimoji="0" lang="zh-CN" altLang="en-US" sz="1400" b="0" i="0" u="none" strike="noStrike" kern="1200" cap="none" spc="0" normalizeH="0" baseline="0" noProof="0" dirty="0" smtClean="0">
                  <a:solidFill>
                    <a:prstClr val="black">
                      <a:lumMod val="50000"/>
                      <a:lumOff val="50000"/>
                    </a:prstClr>
                  </a:solidFill>
                  <a:effectLst/>
                  <a:uLnTx/>
                  <a:uFillTx/>
                  <a:latin typeface="幼圆" panose="02010509060101010101" pitchFamily="49" charset="-122"/>
                  <a:ea typeface="幼圆" panose="02010509060101010101" pitchFamily="49" charset="-122"/>
                  <a:cs typeface="Times New Roman" panose="02020603050405020304" pitchFamily="18" charset="0"/>
                </a:rPr>
                <a:t>的</a:t>
              </a:r>
              <a:endParaRPr kumimoji="0" lang="zh-CN" altLang="en-US" sz="1400" b="0" i="0" u="none" strike="noStrike" kern="1200" cap="none" spc="0" normalizeH="0" baseline="0" noProof="0" dirty="0">
                <a:solidFill>
                  <a:prstClr val="black">
                    <a:lumMod val="50000"/>
                    <a:lumOff val="50000"/>
                  </a:prstClr>
                </a:solidFill>
                <a:effectLst/>
                <a:uLnTx/>
                <a:uFillTx/>
                <a:latin typeface="幼圆" panose="02010509060101010101" pitchFamily="49" charset="-122"/>
                <a:ea typeface="幼圆" panose="02010509060101010101" pitchFamily="49" charset="-122"/>
                <a:cs typeface="Times New Roman" panose="02020603050405020304" pitchFamily="18" charset="0"/>
              </a:endParaRPr>
            </a:p>
          </p:txBody>
        </p:sp>
        <p:sp>
          <p:nvSpPr>
            <p:cNvPr id="31" name="任意多边形 30"/>
            <p:cNvSpPr/>
            <p:nvPr/>
          </p:nvSpPr>
          <p:spPr>
            <a:xfrm>
              <a:off x="661989" y="3623072"/>
              <a:ext cx="1692275" cy="464344"/>
            </a:xfrm>
            <a:custGeom>
              <a:avLst/>
              <a:gdLst>
                <a:gd name="connsiteX0" fmla="*/ 0 w 1710000"/>
                <a:gd name="connsiteY0" fmla="*/ 0 h 618597"/>
                <a:gd name="connsiteX1" fmla="*/ 1710000 w 1710000"/>
                <a:gd name="connsiteY1" fmla="*/ 0 h 618597"/>
                <a:gd name="connsiteX2" fmla="*/ 1710000 w 1710000"/>
                <a:gd name="connsiteY2" fmla="*/ 515495 h 618597"/>
                <a:gd name="connsiteX3" fmla="*/ 1606898 w 1710000"/>
                <a:gd name="connsiteY3" fmla="*/ 618597 h 618597"/>
                <a:gd name="connsiteX4" fmla="*/ 103102 w 1710000"/>
                <a:gd name="connsiteY4" fmla="*/ 618597 h 618597"/>
                <a:gd name="connsiteX5" fmla="*/ 0 w 1710000"/>
                <a:gd name="connsiteY5" fmla="*/ 515495 h 61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close/>
                </a:path>
              </a:pathLst>
            </a:custGeom>
            <a:solidFill>
              <a:schemeClr val="accent1"/>
            </a:solidFill>
            <a:ln w="19050">
              <a:solidFill>
                <a:schemeClr val="accent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spcCol="1270" anchor="ctr"/>
            <a:lstStyle/>
            <a:p>
              <a:pPr marL="0" marR="0" lvl="0" indent="0" algn="ctr" defTabSz="1066800" rtl="0" eaLnBrk="1" fontAlgn="auto" latinLnBrk="0" hangingPunct="1">
                <a:lnSpc>
                  <a:spcPct val="90000"/>
                </a:lnSpc>
                <a:spcBef>
                  <a:spcPts val="0"/>
                </a:spcBef>
                <a:spcAft>
                  <a:spcPct val="35000"/>
                </a:spcAft>
                <a:buClrTx/>
                <a:buSzTx/>
                <a:buFontTx/>
                <a:buNone/>
                <a:defRPr/>
              </a:pPr>
              <a:r>
                <a:rPr kumimoji="0" lang="zh-CN" altLang="en-US" sz="2000" b="0" i="0" u="none" strike="noStrike" kern="1200" cap="none" spc="0" normalizeH="0" baseline="0" noProof="0" dirty="0" smtClean="0">
                  <a:solidFill>
                    <a:prstClr val="white"/>
                  </a:solidFill>
                  <a:effectLst/>
                  <a:uLnTx/>
                  <a:uFillTx/>
                  <a:latin typeface="微软雅黑" panose="020B0503020204020204" pitchFamily="34" charset="-122"/>
                  <a:ea typeface="等线" panose="02010600030101010101" pitchFamily="2" charset="-122"/>
                  <a:cs typeface="Times New Roman" panose="02020603050405020304" pitchFamily="18" charset="0"/>
                </a:rPr>
                <a:t>文本内容</a:t>
              </a:r>
              <a:endParaRPr kumimoji="0" lang="zh-CN" altLang="en-US" sz="2000" b="0" i="0" u="none" strike="noStrike" kern="1200" cap="none" spc="0" normalizeH="0" baseline="0" noProof="0" dirty="0">
                <a:solidFill>
                  <a:prstClr val="white"/>
                </a:solidFill>
                <a:effectLst/>
                <a:uLnTx/>
                <a:uFillTx/>
                <a:latin typeface="微软雅黑" panose="020B0503020204020204" pitchFamily="34" charset="-122"/>
                <a:ea typeface="等线" panose="02010600030101010101" pitchFamily="2" charset="-122"/>
                <a:cs typeface="Times New Roman" panose="02020603050405020304" pitchFamily="18" charset="0"/>
              </a:endParaRPr>
            </a:p>
          </p:txBody>
        </p:sp>
        <p:sp>
          <p:nvSpPr>
            <p:cNvPr id="15" name="椭圆 14"/>
            <p:cNvSpPr/>
            <p:nvPr/>
          </p:nvSpPr>
          <p:spPr>
            <a:xfrm>
              <a:off x="1238251" y="1851671"/>
              <a:ext cx="612775" cy="597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1</a:t>
              </a:r>
              <a:endParaRPr kumimoji="0" lang="zh-CN" altLang="en-US" sz="2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3" name="组合 2"/>
          <p:cNvGrpSpPr/>
          <p:nvPr/>
        </p:nvGrpSpPr>
        <p:grpSpPr>
          <a:xfrm>
            <a:off x="2695576" y="1851671"/>
            <a:ext cx="1692275" cy="2235745"/>
            <a:chOff x="2695576" y="1851671"/>
            <a:chExt cx="1692275" cy="2235745"/>
          </a:xfrm>
        </p:grpSpPr>
        <p:sp>
          <p:nvSpPr>
            <p:cNvPr id="23" name="任意多边形 22"/>
            <p:cNvSpPr/>
            <p:nvPr/>
          </p:nvSpPr>
          <p:spPr>
            <a:xfrm>
              <a:off x="2695576" y="2196704"/>
              <a:ext cx="1692275" cy="1426369"/>
            </a:xfrm>
            <a:custGeom>
              <a:avLst/>
              <a:gdLst>
                <a:gd name="connsiteX0" fmla="*/ 115088 w 1927180"/>
                <a:gd name="connsiteY0" fmla="*/ 0 h 1438599"/>
                <a:gd name="connsiteX1" fmla="*/ 1812092 w 1927180"/>
                <a:gd name="connsiteY1" fmla="*/ 0 h 1438599"/>
                <a:gd name="connsiteX2" fmla="*/ 1927180 w 1927180"/>
                <a:gd name="connsiteY2" fmla="*/ 115088 h 1438599"/>
                <a:gd name="connsiteX3" fmla="*/ 1927180 w 1927180"/>
                <a:gd name="connsiteY3" fmla="*/ 1438599 h 1438599"/>
                <a:gd name="connsiteX4" fmla="*/ 1927180 w 1927180"/>
                <a:gd name="connsiteY4" fmla="*/ 1438599 h 1438599"/>
                <a:gd name="connsiteX5" fmla="*/ 0 w 1927180"/>
                <a:gd name="connsiteY5" fmla="*/ 1438599 h 1438599"/>
                <a:gd name="connsiteX6" fmla="*/ 0 w 1927180"/>
                <a:gd name="connsiteY6" fmla="*/ 1438599 h 1438599"/>
                <a:gd name="connsiteX7" fmla="*/ 0 w 1927180"/>
                <a:gd name="connsiteY7" fmla="*/ 115088 h 1438599"/>
                <a:gd name="connsiteX8" fmla="*/ 115088 w 1927180"/>
                <a:gd name="connsiteY8" fmla="*/ 0 h 14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180" h="1438599">
                  <a:moveTo>
                    <a:pt x="115088" y="0"/>
                  </a:moveTo>
                  <a:lnTo>
                    <a:pt x="1812092" y="0"/>
                  </a:lnTo>
                  <a:cubicBezTo>
                    <a:pt x="1875653" y="0"/>
                    <a:pt x="1927180" y="51527"/>
                    <a:pt x="1927180" y="115088"/>
                  </a:cubicBezTo>
                  <a:lnTo>
                    <a:pt x="1927180" y="1438599"/>
                  </a:lnTo>
                  <a:lnTo>
                    <a:pt x="1927180" y="1438599"/>
                  </a:lnTo>
                  <a:lnTo>
                    <a:pt x="0" y="1438599"/>
                  </a:lnTo>
                  <a:lnTo>
                    <a:pt x="0" y="1438599"/>
                  </a:lnTo>
                  <a:lnTo>
                    <a:pt x="0" y="115088"/>
                  </a:lnTo>
                  <a:cubicBezTo>
                    <a:pt x="0" y="51527"/>
                    <a:pt x="51527" y="0"/>
                    <a:pt x="115088" y="0"/>
                  </a:cubicBezTo>
                  <a:close/>
                </a:path>
              </a:pathLst>
            </a:custGeom>
            <a:ln w="19050">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0" rIns="72000" bIns="0" spcCol="1270" anchor="ctr"/>
            <a:lstStyle/>
            <a:p>
              <a:pPr marL="0" marR="0" lvl="1" indent="0" algn="ctr" defTabSz="488950" rtl="0" eaLnBrk="1" fontAlgn="auto" latinLnBrk="0" hangingPunct="1">
                <a:lnSpc>
                  <a:spcPct val="130000"/>
                </a:lnSpc>
                <a:spcBef>
                  <a:spcPts val="0"/>
                </a:spcBef>
                <a:spcAft>
                  <a:spcPct val="15000"/>
                </a:spcAft>
                <a:buClrTx/>
                <a:buSzTx/>
                <a:buFontTx/>
                <a:buNone/>
                <a:defRPr/>
              </a:pPr>
              <a:r>
                <a:rPr kumimoji="0" lang="zh-CN" altLang="en-US" sz="1400" b="0" i="0" u="none" strike="noStrike" kern="1200" cap="none" spc="0" normalizeH="0" baseline="0" noProof="0" dirty="0">
                  <a:solidFill>
                    <a:prstClr val="black">
                      <a:lumMod val="50000"/>
                      <a:lumOff val="50000"/>
                    </a:prstClr>
                  </a:solidFill>
                  <a:effectLst/>
                  <a:uLnTx/>
                  <a:uFillTx/>
                  <a:latin typeface="幼圆" panose="02010509060101010101" pitchFamily="49" charset="-122"/>
                  <a:ea typeface="幼圆" panose="02010509060101010101" pitchFamily="49" charset="-122"/>
                  <a:cs typeface="Times New Roman" panose="02020603050405020304" pitchFamily="18" charset="0"/>
                </a:rPr>
                <a:t>请在此处输入您的文本，或者将您的文本粘贴到此处。请在此处输入您的</a:t>
              </a:r>
              <a:endParaRPr kumimoji="0" lang="zh-CN" altLang="en-US" sz="1400" b="0" i="0" u="none" strike="noStrike" kern="1200" cap="none" spc="0" normalizeH="0" baseline="0" noProof="0" dirty="0">
                <a:solidFill>
                  <a:prstClr val="black">
                    <a:lumMod val="50000"/>
                    <a:lumOff val="50000"/>
                  </a:prstClr>
                </a:solidFill>
                <a:effectLst/>
                <a:uLnTx/>
                <a:uFillTx/>
                <a:latin typeface="幼圆" panose="02010509060101010101" pitchFamily="49" charset="-122"/>
                <a:ea typeface="幼圆" panose="02010509060101010101" pitchFamily="49" charset="-122"/>
                <a:cs typeface="Times New Roman" panose="02020603050405020304" pitchFamily="18" charset="0"/>
              </a:endParaRPr>
            </a:p>
          </p:txBody>
        </p:sp>
        <p:sp>
          <p:nvSpPr>
            <p:cNvPr id="32" name="任意多边形 31"/>
            <p:cNvSpPr/>
            <p:nvPr/>
          </p:nvSpPr>
          <p:spPr>
            <a:xfrm>
              <a:off x="2695576" y="3623072"/>
              <a:ext cx="1692275" cy="464344"/>
            </a:xfrm>
            <a:custGeom>
              <a:avLst/>
              <a:gdLst>
                <a:gd name="connsiteX0" fmla="*/ 0 w 1710000"/>
                <a:gd name="connsiteY0" fmla="*/ 0 h 618597"/>
                <a:gd name="connsiteX1" fmla="*/ 1710000 w 1710000"/>
                <a:gd name="connsiteY1" fmla="*/ 0 h 618597"/>
                <a:gd name="connsiteX2" fmla="*/ 1710000 w 1710000"/>
                <a:gd name="connsiteY2" fmla="*/ 515495 h 618597"/>
                <a:gd name="connsiteX3" fmla="*/ 1606898 w 1710000"/>
                <a:gd name="connsiteY3" fmla="*/ 618597 h 618597"/>
                <a:gd name="connsiteX4" fmla="*/ 103102 w 1710000"/>
                <a:gd name="connsiteY4" fmla="*/ 618597 h 618597"/>
                <a:gd name="connsiteX5" fmla="*/ 0 w 1710000"/>
                <a:gd name="connsiteY5" fmla="*/ 515495 h 61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close/>
                </a:path>
              </a:pathLst>
            </a:custGeom>
            <a:solidFill>
              <a:schemeClr val="accent1"/>
            </a:solidFill>
            <a:ln w="19050">
              <a:solidFill>
                <a:schemeClr val="accent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spcCol="1270" anchor="ctr"/>
            <a:lstStyle/>
            <a:p>
              <a:pPr marL="0" marR="0" lvl="0" indent="0" algn="ctr" defTabSz="1066800" rtl="0" eaLnBrk="1" fontAlgn="auto" latinLnBrk="0" hangingPunct="1">
                <a:lnSpc>
                  <a:spcPct val="90000"/>
                </a:lnSpc>
                <a:spcBef>
                  <a:spcPts val="0"/>
                </a:spcBef>
                <a:spcAft>
                  <a:spcPct val="35000"/>
                </a:spcAft>
                <a:buClrTx/>
                <a:buSzTx/>
                <a:buFontTx/>
                <a:buNone/>
                <a:defRPr/>
              </a:pPr>
              <a:r>
                <a:rPr kumimoji="0" lang="zh-CN" altLang="en-US" sz="2000" b="0" i="0" u="none" strike="noStrike" kern="1200" cap="none" spc="0" normalizeH="0" baseline="0" noProof="0" dirty="0">
                  <a:solidFill>
                    <a:prstClr val="white"/>
                  </a:solidFill>
                  <a:effectLst/>
                  <a:uLnTx/>
                  <a:uFillTx/>
                  <a:latin typeface="微软雅黑" panose="020B0503020204020204" pitchFamily="34" charset="-122"/>
                  <a:ea typeface="等线" panose="02010600030101010101" pitchFamily="2" charset="-122"/>
                  <a:cs typeface="Times New Roman" panose="02020603050405020304" pitchFamily="18" charset="0"/>
                </a:rPr>
                <a:t>文本内容</a:t>
              </a:r>
              <a:endParaRPr kumimoji="0" lang="zh-CN" altLang="en-US" sz="2000" b="0" i="0" u="none" strike="noStrike" kern="1200" cap="none" spc="0" normalizeH="0" baseline="0" noProof="0" dirty="0">
                <a:solidFill>
                  <a:prstClr val="white"/>
                </a:solidFill>
                <a:effectLst/>
                <a:uLnTx/>
                <a:uFillTx/>
                <a:latin typeface="微软雅黑" panose="020B0503020204020204" pitchFamily="34" charset="-122"/>
                <a:ea typeface="等线" panose="02010600030101010101" pitchFamily="2" charset="-122"/>
                <a:cs typeface="Times New Roman" panose="02020603050405020304" pitchFamily="18" charset="0"/>
              </a:endParaRPr>
            </a:p>
          </p:txBody>
        </p:sp>
        <p:sp>
          <p:nvSpPr>
            <p:cNvPr id="16" name="椭圆 15"/>
            <p:cNvSpPr/>
            <p:nvPr/>
          </p:nvSpPr>
          <p:spPr>
            <a:xfrm>
              <a:off x="3271839" y="1851671"/>
              <a:ext cx="612775" cy="5974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2</a:t>
              </a:r>
              <a:endParaRPr kumimoji="0" lang="zh-CN" altLang="en-US" sz="2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4" name="组合 3"/>
          <p:cNvGrpSpPr/>
          <p:nvPr/>
        </p:nvGrpSpPr>
        <p:grpSpPr>
          <a:xfrm>
            <a:off x="4722814" y="1851671"/>
            <a:ext cx="1692275" cy="2235745"/>
            <a:chOff x="4722814" y="1851671"/>
            <a:chExt cx="1692275" cy="2235745"/>
          </a:xfrm>
        </p:grpSpPr>
        <p:sp>
          <p:nvSpPr>
            <p:cNvPr id="25" name="任意多边形 24"/>
            <p:cNvSpPr/>
            <p:nvPr/>
          </p:nvSpPr>
          <p:spPr>
            <a:xfrm>
              <a:off x="4722814" y="2196704"/>
              <a:ext cx="1692275" cy="1426369"/>
            </a:xfrm>
            <a:custGeom>
              <a:avLst/>
              <a:gdLst>
                <a:gd name="connsiteX0" fmla="*/ 115088 w 1927180"/>
                <a:gd name="connsiteY0" fmla="*/ 0 h 1438599"/>
                <a:gd name="connsiteX1" fmla="*/ 1812092 w 1927180"/>
                <a:gd name="connsiteY1" fmla="*/ 0 h 1438599"/>
                <a:gd name="connsiteX2" fmla="*/ 1927180 w 1927180"/>
                <a:gd name="connsiteY2" fmla="*/ 115088 h 1438599"/>
                <a:gd name="connsiteX3" fmla="*/ 1927180 w 1927180"/>
                <a:gd name="connsiteY3" fmla="*/ 1438599 h 1438599"/>
                <a:gd name="connsiteX4" fmla="*/ 1927180 w 1927180"/>
                <a:gd name="connsiteY4" fmla="*/ 1438599 h 1438599"/>
                <a:gd name="connsiteX5" fmla="*/ 0 w 1927180"/>
                <a:gd name="connsiteY5" fmla="*/ 1438599 h 1438599"/>
                <a:gd name="connsiteX6" fmla="*/ 0 w 1927180"/>
                <a:gd name="connsiteY6" fmla="*/ 1438599 h 1438599"/>
                <a:gd name="connsiteX7" fmla="*/ 0 w 1927180"/>
                <a:gd name="connsiteY7" fmla="*/ 115088 h 1438599"/>
                <a:gd name="connsiteX8" fmla="*/ 115088 w 1927180"/>
                <a:gd name="connsiteY8" fmla="*/ 0 h 14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180" h="1438599">
                  <a:moveTo>
                    <a:pt x="115088" y="0"/>
                  </a:moveTo>
                  <a:lnTo>
                    <a:pt x="1812092" y="0"/>
                  </a:lnTo>
                  <a:cubicBezTo>
                    <a:pt x="1875653" y="0"/>
                    <a:pt x="1927180" y="51527"/>
                    <a:pt x="1927180" y="115088"/>
                  </a:cubicBezTo>
                  <a:lnTo>
                    <a:pt x="1927180" y="1438599"/>
                  </a:lnTo>
                  <a:lnTo>
                    <a:pt x="1927180" y="1438599"/>
                  </a:lnTo>
                  <a:lnTo>
                    <a:pt x="0" y="1438599"/>
                  </a:lnTo>
                  <a:lnTo>
                    <a:pt x="0" y="1438599"/>
                  </a:lnTo>
                  <a:lnTo>
                    <a:pt x="0" y="115088"/>
                  </a:lnTo>
                  <a:cubicBezTo>
                    <a:pt x="0" y="51527"/>
                    <a:pt x="51527" y="0"/>
                    <a:pt x="115088" y="0"/>
                  </a:cubicBezTo>
                  <a:close/>
                </a:path>
              </a:pathLst>
            </a:custGeom>
            <a:ln w="19050">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0" rIns="72000" bIns="0" spcCol="1270" anchor="ctr"/>
            <a:lstStyle/>
            <a:p>
              <a:pPr marL="0" marR="0" lvl="1" indent="0" algn="ctr" defTabSz="488950" rtl="0" eaLnBrk="1" fontAlgn="auto" latinLnBrk="0" hangingPunct="1">
                <a:lnSpc>
                  <a:spcPct val="130000"/>
                </a:lnSpc>
                <a:spcBef>
                  <a:spcPts val="0"/>
                </a:spcBef>
                <a:spcAft>
                  <a:spcPct val="15000"/>
                </a:spcAft>
                <a:buClrTx/>
                <a:buSzTx/>
                <a:buFontTx/>
                <a:buNone/>
                <a:defRPr/>
              </a:pPr>
              <a:r>
                <a:rPr kumimoji="0" lang="zh-CN" altLang="en-US" sz="1400" b="0" i="0" u="none" strike="noStrike" kern="1200" cap="none" spc="0" normalizeH="0" baseline="0" noProof="0" dirty="0">
                  <a:solidFill>
                    <a:prstClr val="black">
                      <a:lumMod val="50000"/>
                      <a:lumOff val="50000"/>
                    </a:prstClr>
                  </a:solidFill>
                  <a:effectLst/>
                  <a:uLnTx/>
                  <a:uFillTx/>
                  <a:latin typeface="幼圆" panose="02010509060101010101" pitchFamily="49" charset="-122"/>
                  <a:ea typeface="幼圆" panose="02010509060101010101" pitchFamily="49" charset="-122"/>
                  <a:cs typeface="Times New Roman" panose="02020603050405020304" pitchFamily="18" charset="0"/>
                </a:rPr>
                <a:t>请在此处输入您的文本，或者将您的文本粘贴到此处。请在此处输入您的</a:t>
              </a:r>
              <a:endParaRPr kumimoji="0" lang="zh-CN" altLang="en-US" sz="1400" b="0" i="0" u="none" strike="noStrike" kern="1200" cap="none" spc="0" normalizeH="0" baseline="0" noProof="0" dirty="0">
                <a:solidFill>
                  <a:prstClr val="black">
                    <a:lumMod val="50000"/>
                    <a:lumOff val="50000"/>
                  </a:prstClr>
                </a:solidFill>
                <a:effectLst/>
                <a:uLnTx/>
                <a:uFillTx/>
                <a:latin typeface="幼圆" panose="02010509060101010101" pitchFamily="49" charset="-122"/>
                <a:ea typeface="幼圆" panose="02010509060101010101" pitchFamily="49" charset="-122"/>
                <a:cs typeface="Times New Roman" panose="02020603050405020304" pitchFamily="18" charset="0"/>
              </a:endParaRPr>
            </a:p>
          </p:txBody>
        </p:sp>
        <p:sp>
          <p:nvSpPr>
            <p:cNvPr id="37" name="任意多边形 36"/>
            <p:cNvSpPr/>
            <p:nvPr/>
          </p:nvSpPr>
          <p:spPr>
            <a:xfrm>
              <a:off x="4722814" y="3623072"/>
              <a:ext cx="1692275" cy="464344"/>
            </a:xfrm>
            <a:custGeom>
              <a:avLst/>
              <a:gdLst>
                <a:gd name="connsiteX0" fmla="*/ 0 w 1710000"/>
                <a:gd name="connsiteY0" fmla="*/ 0 h 618597"/>
                <a:gd name="connsiteX1" fmla="*/ 1710000 w 1710000"/>
                <a:gd name="connsiteY1" fmla="*/ 0 h 618597"/>
                <a:gd name="connsiteX2" fmla="*/ 1710000 w 1710000"/>
                <a:gd name="connsiteY2" fmla="*/ 515495 h 618597"/>
                <a:gd name="connsiteX3" fmla="*/ 1606898 w 1710000"/>
                <a:gd name="connsiteY3" fmla="*/ 618597 h 618597"/>
                <a:gd name="connsiteX4" fmla="*/ 103102 w 1710000"/>
                <a:gd name="connsiteY4" fmla="*/ 618597 h 618597"/>
                <a:gd name="connsiteX5" fmla="*/ 0 w 1710000"/>
                <a:gd name="connsiteY5" fmla="*/ 515495 h 61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close/>
                </a:path>
              </a:pathLst>
            </a:custGeom>
            <a:solidFill>
              <a:schemeClr val="accent1"/>
            </a:solidFill>
            <a:ln w="19050">
              <a:solidFill>
                <a:schemeClr val="accent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spcCol="1270" anchor="ctr"/>
            <a:lstStyle/>
            <a:p>
              <a:pPr marL="0" marR="0" lvl="0" indent="0" algn="ctr" defTabSz="1066800" rtl="0" eaLnBrk="1" fontAlgn="auto" latinLnBrk="0" hangingPunct="1">
                <a:lnSpc>
                  <a:spcPct val="90000"/>
                </a:lnSpc>
                <a:spcBef>
                  <a:spcPts val="0"/>
                </a:spcBef>
                <a:spcAft>
                  <a:spcPct val="35000"/>
                </a:spcAft>
                <a:buClrTx/>
                <a:buSzTx/>
                <a:buFontTx/>
                <a:buNone/>
                <a:defRPr/>
              </a:pPr>
              <a:r>
                <a:rPr kumimoji="0" lang="zh-CN" altLang="en-US" sz="2000" b="0" i="0" u="none" strike="noStrike" kern="1200" cap="none" spc="0" normalizeH="0" baseline="0" noProof="0" dirty="0">
                  <a:solidFill>
                    <a:prstClr val="white"/>
                  </a:solidFill>
                  <a:effectLst/>
                  <a:uLnTx/>
                  <a:uFillTx/>
                  <a:latin typeface="微软雅黑" panose="020B0503020204020204" pitchFamily="34" charset="-122"/>
                  <a:ea typeface="等线" panose="02010600030101010101" pitchFamily="2" charset="-122"/>
                  <a:cs typeface="Times New Roman" panose="02020603050405020304" pitchFamily="18" charset="0"/>
                </a:rPr>
                <a:t>文本内容</a:t>
              </a:r>
              <a:endParaRPr kumimoji="0" lang="zh-CN" altLang="en-US" sz="2000" b="0" i="0" u="none" strike="noStrike" kern="1200" cap="none" spc="0" normalizeH="0" baseline="0" noProof="0" dirty="0">
                <a:solidFill>
                  <a:prstClr val="white"/>
                </a:solidFill>
                <a:effectLst/>
                <a:uLnTx/>
                <a:uFillTx/>
                <a:latin typeface="微软雅黑" panose="020B0503020204020204" pitchFamily="34" charset="-122"/>
                <a:ea typeface="等线" panose="02010600030101010101" pitchFamily="2" charset="-122"/>
                <a:cs typeface="Times New Roman" panose="02020603050405020304" pitchFamily="18" charset="0"/>
              </a:endParaRPr>
            </a:p>
          </p:txBody>
        </p:sp>
        <p:sp>
          <p:nvSpPr>
            <p:cNvPr id="17" name="椭圆 16"/>
            <p:cNvSpPr/>
            <p:nvPr/>
          </p:nvSpPr>
          <p:spPr>
            <a:xfrm>
              <a:off x="5299076" y="1851671"/>
              <a:ext cx="612775" cy="5974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3</a:t>
              </a:r>
              <a:endParaRPr kumimoji="0" lang="zh-CN" altLang="en-US" sz="2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5" name="组合 4"/>
          <p:cNvGrpSpPr/>
          <p:nvPr/>
        </p:nvGrpSpPr>
        <p:grpSpPr>
          <a:xfrm>
            <a:off x="6753226" y="1851671"/>
            <a:ext cx="1692275" cy="2235745"/>
            <a:chOff x="6753226" y="1851671"/>
            <a:chExt cx="1692275" cy="2235745"/>
          </a:xfrm>
        </p:grpSpPr>
        <p:sp>
          <p:nvSpPr>
            <p:cNvPr id="30" name="任意多边形 29"/>
            <p:cNvSpPr/>
            <p:nvPr/>
          </p:nvSpPr>
          <p:spPr>
            <a:xfrm>
              <a:off x="6753226" y="2196704"/>
              <a:ext cx="1692275" cy="1426369"/>
            </a:xfrm>
            <a:custGeom>
              <a:avLst/>
              <a:gdLst>
                <a:gd name="connsiteX0" fmla="*/ 115088 w 1927180"/>
                <a:gd name="connsiteY0" fmla="*/ 0 h 1438599"/>
                <a:gd name="connsiteX1" fmla="*/ 1812092 w 1927180"/>
                <a:gd name="connsiteY1" fmla="*/ 0 h 1438599"/>
                <a:gd name="connsiteX2" fmla="*/ 1927180 w 1927180"/>
                <a:gd name="connsiteY2" fmla="*/ 115088 h 1438599"/>
                <a:gd name="connsiteX3" fmla="*/ 1927180 w 1927180"/>
                <a:gd name="connsiteY3" fmla="*/ 1438599 h 1438599"/>
                <a:gd name="connsiteX4" fmla="*/ 1927180 w 1927180"/>
                <a:gd name="connsiteY4" fmla="*/ 1438599 h 1438599"/>
                <a:gd name="connsiteX5" fmla="*/ 0 w 1927180"/>
                <a:gd name="connsiteY5" fmla="*/ 1438599 h 1438599"/>
                <a:gd name="connsiteX6" fmla="*/ 0 w 1927180"/>
                <a:gd name="connsiteY6" fmla="*/ 1438599 h 1438599"/>
                <a:gd name="connsiteX7" fmla="*/ 0 w 1927180"/>
                <a:gd name="connsiteY7" fmla="*/ 115088 h 1438599"/>
                <a:gd name="connsiteX8" fmla="*/ 115088 w 1927180"/>
                <a:gd name="connsiteY8" fmla="*/ 0 h 14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180" h="1438599">
                  <a:moveTo>
                    <a:pt x="115088" y="0"/>
                  </a:moveTo>
                  <a:lnTo>
                    <a:pt x="1812092" y="0"/>
                  </a:lnTo>
                  <a:cubicBezTo>
                    <a:pt x="1875653" y="0"/>
                    <a:pt x="1927180" y="51527"/>
                    <a:pt x="1927180" y="115088"/>
                  </a:cubicBezTo>
                  <a:lnTo>
                    <a:pt x="1927180" y="1438599"/>
                  </a:lnTo>
                  <a:lnTo>
                    <a:pt x="1927180" y="1438599"/>
                  </a:lnTo>
                  <a:lnTo>
                    <a:pt x="0" y="1438599"/>
                  </a:lnTo>
                  <a:lnTo>
                    <a:pt x="0" y="1438599"/>
                  </a:lnTo>
                  <a:lnTo>
                    <a:pt x="0" y="115088"/>
                  </a:lnTo>
                  <a:cubicBezTo>
                    <a:pt x="0" y="51527"/>
                    <a:pt x="51527" y="0"/>
                    <a:pt x="115088" y="0"/>
                  </a:cubicBezTo>
                  <a:close/>
                </a:path>
              </a:pathLst>
            </a:custGeom>
            <a:ln w="19050">
              <a:solidFill>
                <a:schemeClr val="accent1"/>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0" rIns="72000" bIns="0" spcCol="1270" anchor="ctr"/>
            <a:lstStyle/>
            <a:p>
              <a:pPr marL="0" marR="0" lvl="1" indent="0" algn="ctr" defTabSz="488950" rtl="0" eaLnBrk="1" fontAlgn="auto" latinLnBrk="0" hangingPunct="1">
                <a:lnSpc>
                  <a:spcPct val="130000"/>
                </a:lnSpc>
                <a:spcBef>
                  <a:spcPts val="0"/>
                </a:spcBef>
                <a:spcAft>
                  <a:spcPct val="15000"/>
                </a:spcAft>
                <a:buClrTx/>
                <a:buSzTx/>
                <a:buFontTx/>
                <a:buNone/>
                <a:defRPr/>
              </a:pPr>
              <a:r>
                <a:rPr kumimoji="0" lang="zh-CN" altLang="en-US" sz="1400" b="0" i="0" u="none" strike="noStrike" kern="1200" cap="none" spc="0" normalizeH="0" baseline="0" noProof="0" dirty="0">
                  <a:solidFill>
                    <a:prstClr val="black">
                      <a:lumMod val="50000"/>
                      <a:lumOff val="50000"/>
                    </a:prstClr>
                  </a:solidFill>
                  <a:effectLst/>
                  <a:uLnTx/>
                  <a:uFillTx/>
                  <a:latin typeface="幼圆" panose="02010509060101010101" pitchFamily="49" charset="-122"/>
                  <a:ea typeface="幼圆" panose="02010509060101010101" pitchFamily="49" charset="-122"/>
                  <a:cs typeface="Times New Roman" panose="02020603050405020304" pitchFamily="18" charset="0"/>
                </a:rPr>
                <a:t>请在此处输入您的文本，或者将您的文本粘贴到此处。请在此处输入您的</a:t>
              </a:r>
              <a:endParaRPr kumimoji="0" lang="zh-CN" altLang="en-US" sz="1400" b="0" i="0" u="none" strike="noStrike" kern="1200" cap="none" spc="0" normalizeH="0" baseline="0" noProof="0" dirty="0">
                <a:solidFill>
                  <a:prstClr val="black">
                    <a:lumMod val="50000"/>
                    <a:lumOff val="50000"/>
                  </a:prstClr>
                </a:solidFill>
                <a:effectLst/>
                <a:uLnTx/>
                <a:uFillTx/>
                <a:latin typeface="幼圆" panose="02010509060101010101" pitchFamily="49" charset="-122"/>
                <a:ea typeface="幼圆" panose="02010509060101010101" pitchFamily="49" charset="-122"/>
                <a:cs typeface="Times New Roman" panose="02020603050405020304" pitchFamily="18" charset="0"/>
              </a:endParaRPr>
            </a:p>
          </p:txBody>
        </p:sp>
        <p:sp>
          <p:nvSpPr>
            <p:cNvPr id="38" name="任意多边形 37"/>
            <p:cNvSpPr/>
            <p:nvPr/>
          </p:nvSpPr>
          <p:spPr>
            <a:xfrm>
              <a:off x="6753226" y="3623072"/>
              <a:ext cx="1692275" cy="464344"/>
            </a:xfrm>
            <a:custGeom>
              <a:avLst/>
              <a:gdLst>
                <a:gd name="connsiteX0" fmla="*/ 0 w 1710000"/>
                <a:gd name="connsiteY0" fmla="*/ 0 h 618597"/>
                <a:gd name="connsiteX1" fmla="*/ 1710000 w 1710000"/>
                <a:gd name="connsiteY1" fmla="*/ 0 h 618597"/>
                <a:gd name="connsiteX2" fmla="*/ 1710000 w 1710000"/>
                <a:gd name="connsiteY2" fmla="*/ 515495 h 618597"/>
                <a:gd name="connsiteX3" fmla="*/ 1606898 w 1710000"/>
                <a:gd name="connsiteY3" fmla="*/ 618597 h 618597"/>
                <a:gd name="connsiteX4" fmla="*/ 103102 w 1710000"/>
                <a:gd name="connsiteY4" fmla="*/ 618597 h 618597"/>
                <a:gd name="connsiteX5" fmla="*/ 0 w 1710000"/>
                <a:gd name="connsiteY5" fmla="*/ 515495 h 61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close/>
                </a:path>
              </a:pathLst>
            </a:custGeom>
            <a:solidFill>
              <a:schemeClr val="accent1"/>
            </a:solidFill>
            <a:ln w="19050">
              <a:solidFill>
                <a:schemeClr val="accent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spcCol="1270" anchor="ctr"/>
            <a:lstStyle/>
            <a:p>
              <a:pPr marL="0" marR="0" lvl="0" indent="0" algn="ctr" defTabSz="1066800" rtl="0" eaLnBrk="1" fontAlgn="auto" latinLnBrk="0" hangingPunct="1">
                <a:lnSpc>
                  <a:spcPct val="90000"/>
                </a:lnSpc>
                <a:spcBef>
                  <a:spcPts val="0"/>
                </a:spcBef>
                <a:spcAft>
                  <a:spcPct val="35000"/>
                </a:spcAft>
                <a:buClrTx/>
                <a:buSzTx/>
                <a:buFontTx/>
                <a:buNone/>
                <a:defRPr/>
              </a:pPr>
              <a:r>
                <a:rPr kumimoji="0" lang="zh-CN" altLang="en-US" sz="2000" b="0" i="0" u="none" strike="noStrike" kern="1200" cap="none" spc="0" normalizeH="0" baseline="0" noProof="0" dirty="0">
                  <a:solidFill>
                    <a:prstClr val="white"/>
                  </a:solidFill>
                  <a:effectLst/>
                  <a:uLnTx/>
                  <a:uFillTx/>
                  <a:latin typeface="微软雅黑" panose="020B0503020204020204" pitchFamily="34" charset="-122"/>
                  <a:ea typeface="等线" panose="02010600030101010101" pitchFamily="2" charset="-122"/>
                  <a:cs typeface="Times New Roman" panose="02020603050405020304" pitchFamily="18" charset="0"/>
                </a:rPr>
                <a:t>文本内容</a:t>
              </a:r>
              <a:endParaRPr kumimoji="0" lang="zh-CN" altLang="en-US" sz="2000" b="0" i="0" u="none" strike="noStrike" kern="1200" cap="none" spc="0" normalizeH="0" baseline="0" noProof="0" dirty="0">
                <a:solidFill>
                  <a:prstClr val="white"/>
                </a:solidFill>
                <a:effectLst/>
                <a:uLnTx/>
                <a:uFillTx/>
                <a:latin typeface="微软雅黑" panose="020B0503020204020204" pitchFamily="34" charset="-122"/>
                <a:ea typeface="等线" panose="02010600030101010101" pitchFamily="2" charset="-122"/>
                <a:cs typeface="Times New Roman" panose="02020603050405020304" pitchFamily="18" charset="0"/>
              </a:endParaRPr>
            </a:p>
          </p:txBody>
        </p:sp>
        <p:sp>
          <p:nvSpPr>
            <p:cNvPr id="18" name="椭圆 17"/>
            <p:cNvSpPr/>
            <p:nvPr/>
          </p:nvSpPr>
          <p:spPr>
            <a:xfrm>
              <a:off x="7329489" y="1851671"/>
              <a:ext cx="612775" cy="5974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rPr>
                <a:t>4</a:t>
              </a:r>
              <a:endParaRPr kumimoji="0" lang="zh-CN" altLang="en-US" sz="2800" b="1"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902379" y="829880"/>
            <a:ext cx="3422221" cy="3542070"/>
            <a:chOff x="2436812" y="2263775"/>
            <a:chExt cx="2234725" cy="2312988"/>
          </a:xfrm>
          <a:effectLst>
            <a:outerShdw blurRad="152400" dir="5400000" sx="90000" sy="-19000" rotWithShape="0">
              <a:prstClr val="black">
                <a:alpha val="15000"/>
              </a:prstClr>
            </a:outerShdw>
          </a:effectLst>
        </p:grpSpPr>
        <p:sp>
          <p:nvSpPr>
            <p:cNvPr id="4" name="Oval 4103"/>
            <p:cNvSpPr>
              <a:spLocks noChangeArrowheads="1"/>
            </p:cNvSpPr>
            <p:nvPr/>
          </p:nvSpPr>
          <p:spPr bwMode="auto">
            <a:xfrm>
              <a:off x="2743200" y="2590800"/>
              <a:ext cx="1697038" cy="1662113"/>
            </a:xfrm>
            <a:prstGeom prst="ellipse">
              <a:avLst/>
            </a:prstGeom>
            <a:gradFill flip="none" rotWithShape="1">
              <a:gsLst>
                <a:gs pos="69000">
                  <a:srgbClr val="0070C0">
                    <a:shade val="30000"/>
                    <a:satMod val="115000"/>
                  </a:srgbClr>
                </a:gs>
                <a:gs pos="33000">
                  <a:srgbClr val="0070C0">
                    <a:shade val="67500"/>
                    <a:satMod val="115000"/>
                  </a:srgbClr>
                </a:gs>
                <a:gs pos="11000">
                  <a:srgbClr val="0070C0">
                    <a:shade val="100000"/>
                    <a:satMod val="115000"/>
                  </a:srgbClr>
                </a:gs>
              </a:gsLst>
              <a:path path="circle">
                <a:fillToRect l="50000" t="50000" r="50000" b="50000"/>
              </a:path>
              <a:tileRect/>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383838"/>
                </a:solidFill>
                <a:effectLst/>
                <a:uLnTx/>
                <a:uFillTx/>
                <a:latin typeface="Calibri" panose="020F0502020204030204"/>
                <a:ea typeface="+mn-ea"/>
                <a:cs typeface="+mn-cs"/>
              </a:endParaRPr>
            </a:p>
          </p:txBody>
        </p:sp>
        <p:sp>
          <p:nvSpPr>
            <p:cNvPr id="5" name="Freeform 4104"/>
            <p:cNvSpPr/>
            <p:nvPr/>
          </p:nvSpPr>
          <p:spPr bwMode="auto">
            <a:xfrm>
              <a:off x="4413250" y="4216400"/>
              <a:ext cx="17463" cy="19050"/>
            </a:xfrm>
            <a:custGeom>
              <a:avLst/>
              <a:gdLst/>
              <a:ahLst/>
              <a:cxnLst>
                <a:cxn ang="0">
                  <a:pos x="6" y="0"/>
                </a:cxn>
                <a:cxn ang="0">
                  <a:pos x="0" y="6"/>
                </a:cxn>
                <a:cxn ang="0">
                  <a:pos x="2" y="4"/>
                </a:cxn>
                <a:cxn ang="0">
                  <a:pos x="6" y="0"/>
                </a:cxn>
              </a:cxnLst>
              <a:rect l="0" t="0" r="r" b="b"/>
              <a:pathLst>
                <a:path w="6" h="6">
                  <a:moveTo>
                    <a:pt x="6" y="0"/>
                  </a:moveTo>
                  <a:cubicBezTo>
                    <a:pt x="4" y="2"/>
                    <a:pt x="2" y="4"/>
                    <a:pt x="0" y="6"/>
                  </a:cubicBezTo>
                  <a:cubicBezTo>
                    <a:pt x="1" y="5"/>
                    <a:pt x="2" y="5"/>
                    <a:pt x="2" y="4"/>
                  </a:cubicBezTo>
                  <a:cubicBezTo>
                    <a:pt x="4" y="3"/>
                    <a:pt x="5" y="1"/>
                    <a:pt x="6" y="0"/>
                  </a:cubicBezTo>
                  <a:close/>
                </a:path>
              </a:pathLst>
            </a:custGeom>
            <a:solidFill>
              <a:srgbClr val="D1D3D4"/>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383838"/>
                </a:solidFill>
                <a:effectLst/>
                <a:uLnTx/>
                <a:uFillTx/>
                <a:latin typeface="Calibri" panose="020F0502020204030204"/>
                <a:ea typeface="+mn-ea"/>
                <a:cs typeface="+mn-cs"/>
              </a:endParaRPr>
            </a:p>
          </p:txBody>
        </p:sp>
        <p:sp>
          <p:nvSpPr>
            <p:cNvPr id="6" name="Freeform 4105"/>
            <p:cNvSpPr/>
            <p:nvPr/>
          </p:nvSpPr>
          <p:spPr bwMode="auto">
            <a:xfrm>
              <a:off x="2436812" y="2263775"/>
              <a:ext cx="1976438" cy="2312988"/>
            </a:xfrm>
            <a:custGeom>
              <a:avLst/>
              <a:gdLst/>
              <a:ahLst/>
              <a:cxnLst>
                <a:cxn ang="0">
                  <a:pos x="518" y="640"/>
                </a:cxn>
                <a:cxn ang="0">
                  <a:pos x="489" y="652"/>
                </a:cxn>
                <a:cxn ang="0">
                  <a:pos x="405" y="669"/>
                </a:cxn>
                <a:cxn ang="0">
                  <a:pos x="390" y="670"/>
                </a:cxn>
                <a:cxn ang="0">
                  <a:pos x="388" y="669"/>
                </a:cxn>
                <a:cxn ang="0">
                  <a:pos x="305" y="657"/>
                </a:cxn>
                <a:cxn ang="0">
                  <a:pos x="104" y="390"/>
                </a:cxn>
                <a:cxn ang="0">
                  <a:pos x="138" y="257"/>
                </a:cxn>
                <a:cxn ang="0">
                  <a:pos x="191" y="189"/>
                </a:cxn>
                <a:cxn ang="0">
                  <a:pos x="200" y="181"/>
                </a:cxn>
                <a:cxn ang="0">
                  <a:pos x="273" y="134"/>
                </a:cxn>
                <a:cxn ang="0">
                  <a:pos x="305" y="122"/>
                </a:cxn>
                <a:cxn ang="0">
                  <a:pos x="384" y="0"/>
                </a:cxn>
                <a:cxn ang="0">
                  <a:pos x="128" y="101"/>
                </a:cxn>
                <a:cxn ang="0">
                  <a:pos x="111" y="118"/>
                </a:cxn>
                <a:cxn ang="0">
                  <a:pos x="0" y="390"/>
                </a:cxn>
                <a:cxn ang="0">
                  <a:pos x="390" y="779"/>
                </a:cxn>
                <a:cxn ang="0">
                  <a:pos x="391" y="779"/>
                </a:cxn>
                <a:cxn ang="0">
                  <a:pos x="404" y="779"/>
                </a:cxn>
                <a:cxn ang="0">
                  <a:pos x="666" y="664"/>
                </a:cxn>
                <a:cxn ang="0">
                  <a:pos x="518" y="640"/>
                </a:cxn>
              </a:cxnLst>
              <a:rect l="0" t="0" r="r" b="b"/>
              <a:pathLst>
                <a:path w="666" h="779">
                  <a:moveTo>
                    <a:pt x="518" y="640"/>
                  </a:moveTo>
                  <a:cubicBezTo>
                    <a:pt x="509" y="644"/>
                    <a:pt x="499" y="649"/>
                    <a:pt x="489" y="652"/>
                  </a:cubicBezTo>
                  <a:cubicBezTo>
                    <a:pt x="462" y="662"/>
                    <a:pt x="435" y="668"/>
                    <a:pt x="405" y="669"/>
                  </a:cubicBezTo>
                  <a:cubicBezTo>
                    <a:pt x="400" y="669"/>
                    <a:pt x="395" y="670"/>
                    <a:pt x="390" y="670"/>
                  </a:cubicBezTo>
                  <a:cubicBezTo>
                    <a:pt x="389" y="670"/>
                    <a:pt x="389" y="669"/>
                    <a:pt x="388" y="669"/>
                  </a:cubicBezTo>
                  <a:cubicBezTo>
                    <a:pt x="359" y="669"/>
                    <a:pt x="332" y="665"/>
                    <a:pt x="305" y="657"/>
                  </a:cubicBezTo>
                  <a:cubicBezTo>
                    <a:pt x="189" y="622"/>
                    <a:pt x="104" y="515"/>
                    <a:pt x="104" y="390"/>
                  </a:cubicBezTo>
                  <a:cubicBezTo>
                    <a:pt x="104" y="342"/>
                    <a:pt x="116" y="296"/>
                    <a:pt x="138" y="257"/>
                  </a:cubicBezTo>
                  <a:cubicBezTo>
                    <a:pt x="152" y="231"/>
                    <a:pt x="170" y="209"/>
                    <a:pt x="191" y="189"/>
                  </a:cubicBezTo>
                  <a:cubicBezTo>
                    <a:pt x="194" y="186"/>
                    <a:pt x="197" y="183"/>
                    <a:pt x="200" y="181"/>
                  </a:cubicBezTo>
                  <a:cubicBezTo>
                    <a:pt x="222" y="162"/>
                    <a:pt x="246" y="146"/>
                    <a:pt x="273" y="134"/>
                  </a:cubicBezTo>
                  <a:cubicBezTo>
                    <a:pt x="284" y="130"/>
                    <a:pt x="294" y="126"/>
                    <a:pt x="305" y="122"/>
                  </a:cubicBezTo>
                  <a:cubicBezTo>
                    <a:pt x="325" y="55"/>
                    <a:pt x="353" y="10"/>
                    <a:pt x="384" y="0"/>
                  </a:cubicBezTo>
                  <a:cubicBezTo>
                    <a:pt x="286" y="2"/>
                    <a:pt x="196" y="40"/>
                    <a:pt x="128" y="101"/>
                  </a:cubicBezTo>
                  <a:cubicBezTo>
                    <a:pt x="122" y="107"/>
                    <a:pt x="116" y="112"/>
                    <a:pt x="111" y="118"/>
                  </a:cubicBezTo>
                  <a:cubicBezTo>
                    <a:pt x="42" y="189"/>
                    <a:pt x="0" y="284"/>
                    <a:pt x="0" y="390"/>
                  </a:cubicBezTo>
                  <a:cubicBezTo>
                    <a:pt x="0" y="605"/>
                    <a:pt x="175" y="779"/>
                    <a:pt x="390" y="779"/>
                  </a:cubicBezTo>
                  <a:cubicBezTo>
                    <a:pt x="391" y="779"/>
                    <a:pt x="391" y="779"/>
                    <a:pt x="391" y="779"/>
                  </a:cubicBezTo>
                  <a:cubicBezTo>
                    <a:pt x="395" y="779"/>
                    <a:pt x="399" y="779"/>
                    <a:pt x="404" y="779"/>
                  </a:cubicBezTo>
                  <a:cubicBezTo>
                    <a:pt x="506" y="775"/>
                    <a:pt x="599" y="732"/>
                    <a:pt x="666" y="664"/>
                  </a:cubicBezTo>
                  <a:cubicBezTo>
                    <a:pt x="640" y="687"/>
                    <a:pt x="585" y="676"/>
                    <a:pt x="518" y="640"/>
                  </a:cubicBezTo>
                  <a:close/>
                </a:path>
              </a:pathLst>
            </a:custGeom>
            <a:gradFill flip="none" rotWithShape="1">
              <a:gsLst>
                <a:gs pos="81000">
                  <a:srgbClr val="0070C0">
                    <a:shade val="30000"/>
                    <a:satMod val="115000"/>
                  </a:srgbClr>
                </a:gs>
                <a:gs pos="56000">
                  <a:srgbClr val="0070C0">
                    <a:shade val="67500"/>
                    <a:satMod val="115000"/>
                  </a:srgbClr>
                </a:gs>
                <a:gs pos="42000">
                  <a:srgbClr val="0070C0">
                    <a:shade val="100000"/>
                    <a:satMod val="115000"/>
                  </a:srgbClr>
                </a:gs>
              </a:gsLst>
              <a:path path="circle">
                <a:fillToRect l="50000" t="50000" r="50000" b="50000"/>
              </a:path>
              <a:tileRect/>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383838"/>
                </a:solidFill>
                <a:effectLst/>
                <a:uLnTx/>
                <a:uFillTx/>
                <a:latin typeface="Calibri" panose="020F0502020204030204"/>
                <a:ea typeface="+mn-ea"/>
                <a:cs typeface="+mn-cs"/>
              </a:endParaRPr>
            </a:p>
          </p:txBody>
        </p:sp>
        <p:sp>
          <p:nvSpPr>
            <p:cNvPr id="7" name="Oval 502"/>
            <p:cNvSpPr>
              <a:spLocks noChangeArrowheads="1"/>
            </p:cNvSpPr>
            <p:nvPr/>
          </p:nvSpPr>
          <p:spPr bwMode="auto">
            <a:xfrm rot="18784822">
              <a:off x="2511181" y="2261400"/>
              <a:ext cx="2133685" cy="2187026"/>
            </a:xfrm>
            <a:prstGeom prst="ellipse">
              <a:avLst/>
            </a:prstGeom>
            <a:gradFill flip="none" rotWithShape="1">
              <a:gsLst>
                <a:gs pos="6000">
                  <a:sysClr val="window" lastClr="FFFFFF">
                    <a:alpha val="68000"/>
                  </a:sysClr>
                </a:gs>
                <a:gs pos="59000">
                  <a:sysClr val="window" lastClr="FFFFFF">
                    <a:alpha val="0"/>
                  </a:sysClr>
                </a:gs>
              </a:gsLst>
              <a:lin ang="2700000" scaled="1"/>
              <a:tileRect/>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383838"/>
                </a:solidFill>
                <a:effectLst/>
                <a:uLnTx/>
                <a:uFillTx/>
                <a:latin typeface="Calibri" panose="020F0502020204030204"/>
                <a:ea typeface="+mn-ea"/>
                <a:cs typeface="+mn-cs"/>
              </a:endParaRPr>
            </a:p>
          </p:txBody>
        </p:sp>
        <p:sp>
          <p:nvSpPr>
            <p:cNvPr id="8" name="Freeform 4106"/>
            <p:cNvSpPr/>
            <p:nvPr/>
          </p:nvSpPr>
          <p:spPr bwMode="auto">
            <a:xfrm>
              <a:off x="3244850" y="3502025"/>
              <a:ext cx="1246188" cy="801688"/>
            </a:xfrm>
            <a:custGeom>
              <a:avLst/>
              <a:gdLst/>
              <a:ahLst/>
              <a:cxnLst>
                <a:cxn ang="0">
                  <a:pos x="375" y="95"/>
                </a:cxn>
                <a:cxn ang="0">
                  <a:pos x="330" y="161"/>
                </a:cxn>
                <a:cxn ang="0">
                  <a:pos x="313" y="177"/>
                </a:cxn>
                <a:cxn ang="0">
                  <a:pos x="235" y="150"/>
                </a:cxn>
                <a:cxn ang="0">
                  <a:pos x="184" y="116"/>
                </a:cxn>
                <a:cxn ang="0">
                  <a:pos x="74" y="19"/>
                </a:cxn>
                <a:cxn ang="0">
                  <a:pos x="55" y="0"/>
                </a:cxn>
                <a:cxn ang="0">
                  <a:pos x="0" y="23"/>
                </a:cxn>
                <a:cxn ang="0">
                  <a:pos x="32" y="57"/>
                </a:cxn>
                <a:cxn ang="0">
                  <a:pos x="60" y="84"/>
                </a:cxn>
                <a:cxn ang="0">
                  <a:pos x="172" y="176"/>
                </a:cxn>
                <a:cxn ang="0">
                  <a:pos x="223" y="210"/>
                </a:cxn>
                <a:cxn ang="0">
                  <a:pos x="246" y="223"/>
                </a:cxn>
                <a:cxn ang="0">
                  <a:pos x="394" y="247"/>
                </a:cxn>
                <a:cxn ang="0">
                  <a:pos x="400" y="241"/>
                </a:cxn>
                <a:cxn ang="0">
                  <a:pos x="375" y="95"/>
                </a:cxn>
              </a:cxnLst>
              <a:rect l="0" t="0" r="r" b="b"/>
              <a:pathLst>
                <a:path w="420" h="270">
                  <a:moveTo>
                    <a:pt x="375" y="95"/>
                  </a:moveTo>
                  <a:cubicBezTo>
                    <a:pt x="363" y="119"/>
                    <a:pt x="348" y="141"/>
                    <a:pt x="330" y="161"/>
                  </a:cubicBezTo>
                  <a:cubicBezTo>
                    <a:pt x="324" y="166"/>
                    <a:pt x="319" y="172"/>
                    <a:pt x="313" y="177"/>
                  </a:cubicBezTo>
                  <a:cubicBezTo>
                    <a:pt x="296" y="180"/>
                    <a:pt x="269" y="170"/>
                    <a:pt x="235" y="150"/>
                  </a:cubicBezTo>
                  <a:cubicBezTo>
                    <a:pt x="220" y="141"/>
                    <a:pt x="202" y="129"/>
                    <a:pt x="184" y="116"/>
                  </a:cubicBezTo>
                  <a:cubicBezTo>
                    <a:pt x="150" y="90"/>
                    <a:pt x="112" y="57"/>
                    <a:pt x="74" y="19"/>
                  </a:cubicBezTo>
                  <a:cubicBezTo>
                    <a:pt x="67" y="12"/>
                    <a:pt x="61" y="6"/>
                    <a:pt x="55" y="0"/>
                  </a:cubicBezTo>
                  <a:cubicBezTo>
                    <a:pt x="0" y="23"/>
                    <a:pt x="0" y="23"/>
                    <a:pt x="0" y="23"/>
                  </a:cubicBezTo>
                  <a:cubicBezTo>
                    <a:pt x="11" y="34"/>
                    <a:pt x="21" y="45"/>
                    <a:pt x="32" y="57"/>
                  </a:cubicBezTo>
                  <a:cubicBezTo>
                    <a:pt x="42" y="66"/>
                    <a:pt x="51" y="75"/>
                    <a:pt x="60" y="84"/>
                  </a:cubicBezTo>
                  <a:cubicBezTo>
                    <a:pt x="98" y="119"/>
                    <a:pt x="136" y="151"/>
                    <a:pt x="172" y="176"/>
                  </a:cubicBezTo>
                  <a:cubicBezTo>
                    <a:pt x="190" y="189"/>
                    <a:pt x="207" y="200"/>
                    <a:pt x="223" y="210"/>
                  </a:cubicBezTo>
                  <a:cubicBezTo>
                    <a:pt x="231" y="214"/>
                    <a:pt x="239" y="219"/>
                    <a:pt x="246" y="223"/>
                  </a:cubicBezTo>
                  <a:cubicBezTo>
                    <a:pt x="313" y="259"/>
                    <a:pt x="368" y="270"/>
                    <a:pt x="394" y="247"/>
                  </a:cubicBezTo>
                  <a:cubicBezTo>
                    <a:pt x="396" y="245"/>
                    <a:pt x="398" y="243"/>
                    <a:pt x="400" y="241"/>
                  </a:cubicBezTo>
                  <a:cubicBezTo>
                    <a:pt x="420" y="214"/>
                    <a:pt x="409" y="161"/>
                    <a:pt x="375" y="95"/>
                  </a:cubicBezTo>
                  <a:close/>
                </a:path>
              </a:pathLst>
            </a:custGeom>
            <a:gradFill flip="none" rotWithShape="1">
              <a:gsLst>
                <a:gs pos="39000">
                  <a:sysClr val="window" lastClr="FFFFFF">
                    <a:lumMod val="95000"/>
                    <a:alpha val="53000"/>
                  </a:sysClr>
                </a:gs>
                <a:gs pos="58000">
                  <a:srgbClr val="00B0F0">
                    <a:alpha val="59000"/>
                  </a:srgbClr>
                </a:gs>
                <a:gs pos="0">
                  <a:sysClr val="window" lastClr="FFFFFF"/>
                </a:gs>
              </a:gsLst>
              <a:lin ang="1800000" scaled="0"/>
              <a:tileRect/>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383838"/>
                </a:solidFill>
                <a:effectLst/>
                <a:uLnTx/>
                <a:uFillTx/>
                <a:latin typeface="Calibri" panose="020F0502020204030204"/>
                <a:ea typeface="+mn-ea"/>
                <a:cs typeface="+mn-cs"/>
              </a:endParaRPr>
            </a:p>
          </p:txBody>
        </p:sp>
        <p:sp>
          <p:nvSpPr>
            <p:cNvPr id="9" name="Freeform 4107"/>
            <p:cNvSpPr/>
            <p:nvPr/>
          </p:nvSpPr>
          <p:spPr bwMode="auto">
            <a:xfrm>
              <a:off x="3241675" y="2263775"/>
              <a:ext cx="646113" cy="1306513"/>
            </a:xfrm>
            <a:custGeom>
              <a:avLst/>
              <a:gdLst/>
              <a:ahLst/>
              <a:cxnLst>
                <a:cxn ang="0">
                  <a:pos x="139" y="1"/>
                </a:cxn>
                <a:cxn ang="0">
                  <a:pos x="119" y="0"/>
                </a:cxn>
                <a:cxn ang="0">
                  <a:pos x="113" y="0"/>
                </a:cxn>
                <a:cxn ang="0">
                  <a:pos x="34" y="122"/>
                </a:cxn>
                <a:cxn ang="0">
                  <a:pos x="27" y="148"/>
                </a:cxn>
                <a:cxn ang="0">
                  <a:pos x="15" y="208"/>
                </a:cxn>
                <a:cxn ang="0">
                  <a:pos x="1" y="354"/>
                </a:cxn>
                <a:cxn ang="0">
                  <a:pos x="0" y="389"/>
                </a:cxn>
                <a:cxn ang="0">
                  <a:pos x="1" y="440"/>
                </a:cxn>
                <a:cxn ang="0">
                  <a:pos x="56" y="417"/>
                </a:cxn>
                <a:cxn ang="0">
                  <a:pos x="56" y="390"/>
                </a:cxn>
                <a:cxn ang="0">
                  <a:pos x="66" y="243"/>
                </a:cxn>
                <a:cxn ang="0">
                  <a:pos x="78" y="183"/>
                </a:cxn>
                <a:cxn ang="0">
                  <a:pos x="120" y="110"/>
                </a:cxn>
                <a:cxn ang="0">
                  <a:pos x="131" y="110"/>
                </a:cxn>
                <a:cxn ang="0">
                  <a:pos x="218" y="127"/>
                </a:cxn>
                <a:cxn ang="0">
                  <a:pos x="139" y="1"/>
                </a:cxn>
              </a:cxnLst>
              <a:rect l="0" t="0" r="r" b="b"/>
              <a:pathLst>
                <a:path w="218" h="440">
                  <a:moveTo>
                    <a:pt x="139" y="1"/>
                  </a:moveTo>
                  <a:cubicBezTo>
                    <a:pt x="132" y="0"/>
                    <a:pt x="125" y="0"/>
                    <a:pt x="119" y="0"/>
                  </a:cubicBezTo>
                  <a:cubicBezTo>
                    <a:pt x="117" y="0"/>
                    <a:pt x="115" y="0"/>
                    <a:pt x="113" y="0"/>
                  </a:cubicBezTo>
                  <a:cubicBezTo>
                    <a:pt x="82" y="10"/>
                    <a:pt x="54" y="55"/>
                    <a:pt x="34" y="122"/>
                  </a:cubicBezTo>
                  <a:cubicBezTo>
                    <a:pt x="32" y="131"/>
                    <a:pt x="29" y="139"/>
                    <a:pt x="27" y="148"/>
                  </a:cubicBezTo>
                  <a:cubicBezTo>
                    <a:pt x="22" y="167"/>
                    <a:pt x="18" y="187"/>
                    <a:pt x="15" y="208"/>
                  </a:cubicBezTo>
                  <a:cubicBezTo>
                    <a:pt x="7" y="252"/>
                    <a:pt x="2" y="301"/>
                    <a:pt x="1" y="354"/>
                  </a:cubicBezTo>
                  <a:cubicBezTo>
                    <a:pt x="1" y="365"/>
                    <a:pt x="0" y="377"/>
                    <a:pt x="0" y="389"/>
                  </a:cubicBezTo>
                  <a:cubicBezTo>
                    <a:pt x="0" y="406"/>
                    <a:pt x="1" y="423"/>
                    <a:pt x="1" y="440"/>
                  </a:cubicBezTo>
                  <a:cubicBezTo>
                    <a:pt x="56" y="417"/>
                    <a:pt x="56" y="417"/>
                    <a:pt x="56" y="417"/>
                  </a:cubicBezTo>
                  <a:cubicBezTo>
                    <a:pt x="56" y="408"/>
                    <a:pt x="56" y="399"/>
                    <a:pt x="56" y="390"/>
                  </a:cubicBezTo>
                  <a:cubicBezTo>
                    <a:pt x="56" y="336"/>
                    <a:pt x="60" y="286"/>
                    <a:pt x="66" y="243"/>
                  </a:cubicBezTo>
                  <a:cubicBezTo>
                    <a:pt x="69" y="221"/>
                    <a:pt x="74" y="201"/>
                    <a:pt x="78" y="183"/>
                  </a:cubicBezTo>
                  <a:cubicBezTo>
                    <a:pt x="90" y="141"/>
                    <a:pt x="104" y="114"/>
                    <a:pt x="120" y="110"/>
                  </a:cubicBezTo>
                  <a:cubicBezTo>
                    <a:pt x="124" y="110"/>
                    <a:pt x="128" y="110"/>
                    <a:pt x="131" y="110"/>
                  </a:cubicBezTo>
                  <a:cubicBezTo>
                    <a:pt x="162" y="111"/>
                    <a:pt x="191" y="117"/>
                    <a:pt x="218" y="127"/>
                  </a:cubicBezTo>
                  <a:cubicBezTo>
                    <a:pt x="198" y="58"/>
                    <a:pt x="170" y="11"/>
                    <a:pt x="139" y="1"/>
                  </a:cubicBezTo>
                  <a:close/>
                </a:path>
              </a:pathLst>
            </a:custGeom>
            <a:gradFill>
              <a:gsLst>
                <a:gs pos="95000">
                  <a:sysClr val="window" lastClr="FFFFFF">
                    <a:lumMod val="75000"/>
                  </a:sysClr>
                </a:gs>
                <a:gs pos="0">
                  <a:srgbClr val="00B0F0">
                    <a:alpha val="48000"/>
                  </a:srgbClr>
                </a:gs>
              </a:gsLst>
              <a:lin ang="7800000" scaled="0"/>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383838"/>
                </a:solidFill>
                <a:effectLst/>
                <a:uLnTx/>
                <a:uFillTx/>
                <a:latin typeface="Calibri" panose="020F0502020204030204"/>
                <a:ea typeface="+mn-ea"/>
                <a:cs typeface="+mn-cs"/>
              </a:endParaRPr>
            </a:p>
          </p:txBody>
        </p:sp>
      </p:grpSp>
      <p:sp>
        <p:nvSpPr>
          <p:cNvPr id="10" name="Rectangle 11"/>
          <p:cNvSpPr/>
          <p:nvPr/>
        </p:nvSpPr>
        <p:spPr>
          <a:xfrm flipH="1">
            <a:off x="615950" y="3043238"/>
            <a:ext cx="1695450" cy="306387"/>
          </a:xfrm>
          <a:prstGeom prst="rect">
            <a:avLst/>
          </a:prstGeom>
          <a:noFill/>
          <a:ln>
            <a:noFill/>
          </a:ln>
          <a:effec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等线 Light" panose="02010600030101010101" pitchFamily="2" charset="-122"/>
                <a:ea typeface="等线" panose="02010600030101010101" pitchFamily="2" charset="-122"/>
                <a:cs typeface="Arial" panose="020B0604020202020204" pitchFamily="34" charset="0"/>
              </a:rPr>
              <a:t>单击此处添加文本</a:t>
            </a:r>
            <a:endParaRPr kumimoji="0" lang="en-US" sz="14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1" name="Rectangle 12"/>
          <p:cNvSpPr/>
          <p:nvPr/>
        </p:nvSpPr>
        <p:spPr>
          <a:xfrm>
            <a:off x="741363" y="3427413"/>
            <a:ext cx="3200400" cy="596900"/>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zh-CN"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zh-CN"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ko-KR" sz="1100" b="0" i="0" u="none" strike="noStrike" kern="1200" cap="none" spc="0" normalizeH="0" baseline="0" noProof="0">
              <a:ln>
                <a:noFill/>
              </a:ln>
              <a:solidFill>
                <a:srgbClr val="383838"/>
              </a:solidFill>
              <a:effectLst/>
              <a:uLnTx/>
              <a:uFillTx/>
              <a:latin typeface="Calibri" panose="020F0502020204030204" pitchFamily="34" charset="0"/>
              <a:ea typeface="Gulim" panose="020B0600000101010101" pitchFamily="34" charset="-127"/>
              <a:cs typeface="Arial" panose="020B0604020202020204" pitchFamily="34" charset="0"/>
            </a:endParaRPr>
          </a:p>
        </p:txBody>
      </p:sp>
      <p:sp>
        <p:nvSpPr>
          <p:cNvPr id="12" name="Rectangle 14"/>
          <p:cNvSpPr/>
          <p:nvPr/>
        </p:nvSpPr>
        <p:spPr>
          <a:xfrm flipH="1">
            <a:off x="6227763" y="3197225"/>
            <a:ext cx="1695450" cy="306388"/>
          </a:xfrm>
          <a:prstGeom prst="rect">
            <a:avLst/>
          </a:prstGeom>
          <a:noFill/>
          <a:ln>
            <a:noFill/>
          </a:ln>
          <a:effectLst/>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等线 Light" panose="02010600030101010101" pitchFamily="2" charset="-122"/>
                <a:ea typeface="等线" panose="02010600030101010101" pitchFamily="2" charset="-122"/>
                <a:cs typeface="Arial" panose="020B0604020202020204" pitchFamily="34" charset="0"/>
              </a:rPr>
              <a:t>单击此处添加文本</a:t>
            </a:r>
            <a:endParaRPr kumimoji="0" lang="en-US" sz="1400" b="0" i="0" u="none" strike="noStrike" kern="1200" cap="none" spc="0" normalizeH="0" baseline="0" noProof="0" dirty="0">
              <a:ln>
                <a:noFill/>
              </a:ln>
              <a:solidFill>
                <a:srgbClr val="383838"/>
              </a:solidFill>
              <a:effectLst/>
              <a:uLnTx/>
              <a:uFillTx/>
              <a:latin typeface="Calibri" panose="020F0502020204030204"/>
              <a:ea typeface="+mn-ea"/>
              <a:cs typeface="+mn-cs"/>
            </a:endParaRPr>
          </a:p>
        </p:txBody>
      </p:sp>
      <p:sp>
        <p:nvSpPr>
          <p:cNvPr id="13" name="Rectangle 15"/>
          <p:cNvSpPr/>
          <p:nvPr/>
        </p:nvSpPr>
        <p:spPr>
          <a:xfrm>
            <a:off x="6353175" y="3578225"/>
            <a:ext cx="3200400" cy="596900"/>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zh-CN"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zh-CN"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ko-KR" sz="1100" b="0" i="0" u="none" strike="noStrike" kern="1200" cap="none" spc="0" normalizeH="0" baseline="0" noProof="0">
              <a:ln>
                <a:noFill/>
              </a:ln>
              <a:solidFill>
                <a:srgbClr val="383838"/>
              </a:solidFill>
              <a:effectLst/>
              <a:uLnTx/>
              <a:uFillTx/>
              <a:latin typeface="Calibri" panose="020F0502020204030204" pitchFamily="34" charset="0"/>
              <a:ea typeface="Gulim" panose="020B0600000101010101" pitchFamily="34" charset="-127"/>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5230813" y="1042988"/>
            <a:ext cx="2919412" cy="6643687"/>
            <a:chOff x="5267413" y="973010"/>
            <a:chExt cx="3172886" cy="7220136"/>
          </a:xfrm>
        </p:grpSpPr>
        <p:sp>
          <p:nvSpPr>
            <p:cNvPr id="11" name="Rectangle 81"/>
            <p:cNvSpPr/>
            <p:nvPr/>
          </p:nvSpPr>
          <p:spPr>
            <a:xfrm>
              <a:off x="5292080" y="987574"/>
              <a:ext cx="3124200" cy="3581400"/>
            </a:xfrm>
            <a:prstGeom prst="rect">
              <a:avLst/>
            </a:prstGeom>
            <a:solidFill>
              <a:sysClr val="window" lastClr="FFFFFF"/>
            </a:solidFill>
            <a:ln w="12700" cap="flat" cmpd="sng" algn="ctr">
              <a:solidFill>
                <a:srgbClr val="383838">
                  <a:lumMod val="60000"/>
                  <a:lumOff val="40000"/>
                </a:srgbClr>
              </a:solidFill>
              <a:prstDash val="solid"/>
            </a:ln>
            <a:effectLst>
              <a:reflection blurRad="6350" stA="52000" endA="300" endPos="35000" dir="5400000" sy="-100000" algn="bl" rotWithShape="0"/>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82"/>
            <p:cNvSpPr/>
            <p:nvPr/>
          </p:nvSpPr>
          <p:spPr>
            <a:xfrm rot="10800000">
              <a:off x="5291568" y="986812"/>
              <a:ext cx="3124577" cy="457189"/>
            </a:xfrm>
            <a:prstGeom prst="rect">
              <a:avLst/>
            </a:prstGeom>
            <a:gradFill flip="none" rotWithShape="1">
              <a:gsLst>
                <a:gs pos="74000">
                  <a:srgbClr val="005A9E"/>
                </a:gs>
                <a:gs pos="0">
                  <a:srgbClr val="00B0F0"/>
                </a:gs>
              </a:gsLst>
              <a:lin ang="5400000" scaled="0"/>
              <a:tileRect/>
            </a:gra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 Box 394"/>
            <p:cNvSpPr txBox="1">
              <a:spLocks noChangeArrowheads="1"/>
            </p:cNvSpPr>
            <p:nvPr/>
          </p:nvSpPr>
          <p:spPr bwMode="auto">
            <a:xfrm>
              <a:off x="5507234" y="1663107"/>
              <a:ext cx="2693245" cy="2230737"/>
            </a:xfrm>
            <a:prstGeom prst="rect">
              <a:avLst/>
            </a:prstGeom>
            <a:noFill/>
            <a:ln w="9525" algn="ctr">
              <a:noFill/>
              <a:miter lim="800000"/>
            </a:ln>
            <a:effectLst/>
          </p:spPr>
          <p:txBody>
            <a:bodyPr tIns="9144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a:ln>
                    <a:noFill/>
                  </a:ln>
                  <a:solidFill>
                    <a:srgbClr val="383838"/>
                  </a:solidFill>
                  <a:effectLst/>
                  <a:uLnTx/>
                  <a:uFillTx/>
                  <a:latin typeface="Calibri" panose="020F0502020204030204" pitchFamily="34" charset="0"/>
                  <a:ea typeface="微软雅黑" panose="020B0503020204020204" pitchFamily="34" charset="-122"/>
                  <a:cs typeface="Arial" panose="020B0604020202020204" pitchFamily="34" charset="0"/>
                </a:rPr>
                <a:t> 单击此处添加文本</a:t>
              </a:r>
              <a:endParaRPr kumimoji="0" lang="en-US" altLang="zh-CN" sz="1400" b="0" i="0" u="none" strike="noStrike" kern="1200" cap="none" spc="0" normalizeH="0" baseline="0" noProof="0">
                <a:ln>
                  <a:noFill/>
                </a:ln>
                <a:solidFill>
                  <a:srgbClr val="383838"/>
                </a:solidFill>
                <a:effectLst/>
                <a:uLnTx/>
                <a:uFillTx/>
                <a:latin typeface="Calibri" panose="020F0502020204030204" pitchFamily="34" charset="0"/>
                <a:ea typeface="微软雅黑" panose="020B0503020204020204" pitchFamily="34" charset="-122"/>
                <a:cs typeface="Arial" panose="020B0604020202020204" pitchFamily="34" charset="0"/>
              </a:endParaRPr>
            </a:p>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ko-KR" sz="1400" b="0" i="0" u="none" strike="noStrike" kern="1200" cap="none" spc="0" normalizeH="0" baseline="0" noProof="0">
                  <a:ln>
                    <a:noFill/>
                  </a:ln>
                  <a:solidFill>
                    <a:srgbClr val="383838"/>
                  </a:solidFill>
                  <a:effectLst/>
                  <a:uLnTx/>
                  <a:uFillTx/>
                  <a:latin typeface="Calibri" panose="020F0502020204030204" pitchFamily="34" charset="0"/>
                  <a:ea typeface="Gulim" panose="020B0600000101010101" pitchFamily="34" charset="-127"/>
                  <a:cs typeface="Arial" panose="020B0604020202020204" pitchFamily="34" charset="0"/>
                </a:rPr>
                <a:t> </a:t>
              </a:r>
              <a:r>
                <a:rPr kumimoji="0" lang="zh-CN" altLang="en-US" sz="1400" b="0" i="0" u="none" strike="noStrike" kern="1200" cap="none" spc="0" normalizeH="0" baseline="0" noProof="0">
                  <a:ln>
                    <a:noFill/>
                  </a:ln>
                  <a:solidFill>
                    <a:srgbClr val="383838"/>
                  </a:solidFill>
                  <a:effectLst/>
                  <a:uLnTx/>
                  <a:uFillTx/>
                  <a:latin typeface="Calibri" panose="020F0502020204030204" pitchFamily="34" charset="0"/>
                  <a:ea typeface="微软雅黑" panose="020B0503020204020204" pitchFamily="34" charset="-122"/>
                  <a:cs typeface="Arial" panose="020B0604020202020204" pitchFamily="34" charset="0"/>
                </a:rPr>
                <a:t>单击此处添加文本</a:t>
              </a:r>
              <a:endParaRPr kumimoji="0" lang="en-US" altLang="zh-CN" sz="1400" b="0" i="0" u="none" strike="noStrike" kern="1200" cap="none" spc="0" normalizeH="0" baseline="0" noProof="0">
                <a:ln>
                  <a:noFill/>
                </a:ln>
                <a:solidFill>
                  <a:srgbClr val="383838"/>
                </a:solidFill>
                <a:effectLst/>
                <a:uLnTx/>
                <a:uFillTx/>
                <a:latin typeface="Calibri" panose="020F0502020204030204" pitchFamily="34" charset="0"/>
                <a:ea typeface="微软雅黑" panose="020B0503020204020204" pitchFamily="34" charset="-122"/>
                <a:cs typeface="Arial" panose="020B0604020202020204" pitchFamily="34" charset="0"/>
              </a:endParaRPr>
            </a:p>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a:ln>
                    <a:noFill/>
                  </a:ln>
                  <a:solidFill>
                    <a:srgbClr val="383838"/>
                  </a:solidFill>
                  <a:effectLst/>
                  <a:uLnTx/>
                  <a:uFillTx/>
                  <a:latin typeface="Calibri" panose="020F0502020204030204" pitchFamily="34" charset="0"/>
                  <a:ea typeface="微软雅黑" panose="020B0503020204020204" pitchFamily="34" charset="-122"/>
                  <a:cs typeface="Arial" panose="020B0604020202020204" pitchFamily="34" charset="0"/>
                </a:rPr>
                <a:t> 单击此处添加文本</a:t>
              </a:r>
              <a:endParaRPr kumimoji="0" lang="en-US" altLang="zh-CN" sz="1400" b="0" i="0" u="none" strike="noStrike" kern="1200" cap="none" spc="0" normalizeH="0" baseline="0" noProof="0">
                <a:ln>
                  <a:noFill/>
                </a:ln>
                <a:solidFill>
                  <a:srgbClr val="383838"/>
                </a:solidFill>
                <a:effectLst/>
                <a:uLnTx/>
                <a:uFillTx/>
                <a:latin typeface="Calibri" panose="020F0502020204030204" pitchFamily="34" charset="0"/>
                <a:ea typeface="微软雅黑" panose="020B0503020204020204" pitchFamily="34" charset="-122"/>
                <a:cs typeface="Arial" panose="020B0604020202020204" pitchFamily="34" charset="0"/>
              </a:endParaRPr>
            </a:p>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ko-KR" sz="1400" b="0" i="0" u="none" strike="noStrike" kern="1200" cap="none" spc="0" normalizeH="0" baseline="0" noProof="0">
                  <a:ln>
                    <a:noFill/>
                  </a:ln>
                  <a:solidFill>
                    <a:srgbClr val="383838"/>
                  </a:solidFill>
                  <a:effectLst/>
                  <a:uLnTx/>
                  <a:uFillTx/>
                  <a:latin typeface="Calibri" panose="020F0502020204030204" pitchFamily="34" charset="0"/>
                  <a:ea typeface="Gulim" panose="020B0600000101010101" pitchFamily="34" charset="-127"/>
                  <a:cs typeface="Arial" panose="020B0604020202020204" pitchFamily="34" charset="0"/>
                </a:rPr>
                <a:t> </a:t>
              </a:r>
              <a:r>
                <a:rPr kumimoji="0" lang="zh-CN" altLang="en-US" sz="1400" b="0" i="0" u="none" strike="noStrike" kern="1200" cap="none" spc="0" normalizeH="0" baseline="0" noProof="0">
                  <a:ln>
                    <a:noFill/>
                  </a:ln>
                  <a:solidFill>
                    <a:srgbClr val="383838"/>
                  </a:solidFill>
                  <a:effectLst/>
                  <a:uLnTx/>
                  <a:uFillTx/>
                  <a:latin typeface="Calibri" panose="020F0502020204030204" pitchFamily="34" charset="0"/>
                  <a:ea typeface="微软雅黑" panose="020B0503020204020204" pitchFamily="34" charset="-122"/>
                  <a:cs typeface="Arial" panose="020B0604020202020204" pitchFamily="34" charset="0"/>
                </a:rPr>
                <a:t>单击此处添加文本</a:t>
              </a:r>
              <a:endParaRPr kumimoji="0" lang="en-US" altLang="ko-KR" sz="1400" b="0" i="0" u="none" strike="noStrike" kern="1200" cap="none" spc="0" normalizeH="0" baseline="0" noProof="0">
                <a:ln>
                  <a:noFill/>
                </a:ln>
                <a:solidFill>
                  <a:srgbClr val="383838"/>
                </a:solidFill>
                <a:effectLst/>
                <a:uLnTx/>
                <a:uFillTx/>
                <a:latin typeface="Calibri" panose="020F0502020204030204" pitchFamily="34" charset="0"/>
                <a:ea typeface="Gulim" panose="020B0600000101010101" pitchFamily="34" charset="-127"/>
                <a:cs typeface="Arial" panose="020B0604020202020204" pitchFamily="34" charset="0"/>
              </a:endParaRPr>
            </a:p>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a:ln>
                    <a:noFill/>
                  </a:ln>
                  <a:solidFill>
                    <a:srgbClr val="383838"/>
                  </a:solidFill>
                  <a:effectLst/>
                  <a:uLnTx/>
                  <a:uFillTx/>
                  <a:latin typeface="Calibri" panose="020F0502020204030204" pitchFamily="34" charset="0"/>
                  <a:ea typeface="微软雅黑" panose="020B0503020204020204" pitchFamily="34" charset="-122"/>
                  <a:cs typeface="Arial" panose="020B0604020202020204" pitchFamily="34" charset="0"/>
                </a:rPr>
                <a:t> 单击此处添加文本</a:t>
              </a:r>
              <a:endParaRPr kumimoji="0" lang="en-US" altLang="zh-CN" sz="1400" b="0" i="0" u="none" strike="noStrike" kern="1200" cap="none" spc="0" normalizeH="0" baseline="0" noProof="0">
                <a:ln>
                  <a:noFill/>
                </a:ln>
                <a:solidFill>
                  <a:srgbClr val="383838"/>
                </a:solidFill>
                <a:effectLst/>
                <a:uLnTx/>
                <a:uFillTx/>
                <a:latin typeface="Calibri" panose="020F0502020204030204" pitchFamily="34" charset="0"/>
                <a:ea typeface="微软雅黑" panose="020B0503020204020204" pitchFamily="34" charset="-122"/>
                <a:cs typeface="Arial" panose="020B0604020202020204" pitchFamily="34" charset="0"/>
              </a:endParaRPr>
            </a:p>
            <a:p>
              <a:pPr marL="0" marR="0" lvl="0" indent="0" algn="just"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ko-KR" sz="1400" b="0" i="0" u="none" strike="noStrike" kern="1200" cap="none" spc="0" normalizeH="0" baseline="0" noProof="0">
                  <a:ln>
                    <a:noFill/>
                  </a:ln>
                  <a:solidFill>
                    <a:srgbClr val="383838"/>
                  </a:solidFill>
                  <a:effectLst/>
                  <a:uLnTx/>
                  <a:uFillTx/>
                  <a:latin typeface="Calibri" panose="020F0502020204030204" pitchFamily="34" charset="0"/>
                  <a:ea typeface="Gulim" panose="020B0600000101010101" pitchFamily="34" charset="-127"/>
                  <a:cs typeface="Arial" panose="020B0604020202020204" pitchFamily="34" charset="0"/>
                </a:rPr>
                <a:t> </a:t>
              </a:r>
              <a:r>
                <a:rPr kumimoji="0" lang="zh-CN" altLang="en-US" sz="1400" b="0" i="0" u="none" strike="noStrike" kern="1200" cap="none" spc="0" normalizeH="0" baseline="0" noProof="0">
                  <a:ln>
                    <a:noFill/>
                  </a:ln>
                  <a:solidFill>
                    <a:srgbClr val="383838"/>
                  </a:solidFill>
                  <a:effectLst/>
                  <a:uLnTx/>
                  <a:uFillTx/>
                  <a:latin typeface="Calibri" panose="020F0502020204030204" pitchFamily="34" charset="0"/>
                  <a:ea typeface="微软雅黑" panose="020B0503020204020204" pitchFamily="34" charset="-122"/>
                  <a:cs typeface="Arial" panose="020B0604020202020204" pitchFamily="34" charset="0"/>
                </a:rPr>
                <a:t>单击此处添加文本</a:t>
              </a:r>
              <a:endParaRPr kumimoji="0" lang="en-US" altLang="ko-KR" sz="1400" b="0" i="0" u="none" strike="noStrike" kern="1200" cap="none" spc="0" normalizeH="0" baseline="0" noProof="0">
                <a:ln>
                  <a:noFill/>
                </a:ln>
                <a:solidFill>
                  <a:srgbClr val="383838"/>
                </a:solidFill>
                <a:effectLst/>
                <a:uLnTx/>
                <a:uFillTx/>
                <a:latin typeface="Calibri" panose="020F0502020204030204" pitchFamily="34" charset="0"/>
                <a:ea typeface="Gulim" panose="020B0600000101010101" pitchFamily="34" charset="-127"/>
                <a:cs typeface="Arial" panose="020B0604020202020204" pitchFamily="34" charset="0"/>
              </a:endParaRPr>
            </a:p>
          </p:txBody>
        </p:sp>
        <p:sp>
          <p:nvSpPr>
            <p:cNvPr id="14" name="Text Box 394"/>
            <p:cNvSpPr txBox="1">
              <a:spLocks noChangeArrowheads="1"/>
            </p:cNvSpPr>
            <p:nvPr/>
          </p:nvSpPr>
          <p:spPr bwMode="auto">
            <a:xfrm>
              <a:off x="5505509" y="998888"/>
              <a:ext cx="2682892" cy="434761"/>
            </a:xfrm>
            <a:prstGeom prst="rect">
              <a:avLst/>
            </a:prstGeom>
            <a:noFill/>
            <a:ln w="9525" algn="ctr">
              <a:noFill/>
              <a:miter lim="800000"/>
            </a:ln>
            <a:effectLst/>
          </p:spPr>
          <p:txBody>
            <a:bodyPr tIns="9144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a:ln>
                    <a:noFill/>
                  </a:ln>
                  <a:solidFill>
                    <a:srgbClr val="FFFFFF"/>
                  </a:solidFill>
                  <a:effectLst>
                    <a:outerShdw blurRad="38100" dist="38100" dir="2700000" algn="tl">
                      <a:srgbClr val="C0C0C0"/>
                    </a:outerShdw>
                  </a:effectLst>
                  <a:uLnTx/>
                  <a:uFillTx/>
                  <a:latin typeface="Calibri" panose="020F0502020204030204" pitchFamily="34" charset="0"/>
                  <a:ea typeface="微软雅黑" panose="020B0503020204020204" pitchFamily="34" charset="-122"/>
                  <a:cs typeface="Arial" panose="020B0604020202020204" pitchFamily="34" charset="0"/>
                </a:rPr>
                <a:t>单击此处添加标题</a:t>
              </a:r>
              <a:endParaRPr kumimoji="0" lang="en-US" altLang="ko-KR" sz="1700" b="0" i="0" u="none" strike="noStrike" kern="1200" cap="none" spc="0" normalizeH="0" baseline="0" noProof="0">
                <a:ln>
                  <a:noFill/>
                </a:ln>
                <a:solidFill>
                  <a:srgbClr val="FFFFFF"/>
                </a:solidFill>
                <a:effectLst>
                  <a:outerShdw blurRad="38100" dist="38100" dir="2700000" algn="tl">
                    <a:srgbClr val="C0C0C0"/>
                  </a:outerShdw>
                </a:effectLst>
                <a:uLnTx/>
                <a:uFillTx/>
                <a:latin typeface="Calibri" panose="020F0502020204030204" pitchFamily="34" charset="0"/>
                <a:ea typeface="Gulim" panose="020B0600000101010101" pitchFamily="34" charset="-127"/>
                <a:cs typeface="Arial" panose="020B0604020202020204" pitchFamily="34" charset="0"/>
              </a:endParaRPr>
            </a:p>
          </p:txBody>
        </p:sp>
      </p:grpSp>
      <p:grpSp>
        <p:nvGrpSpPr>
          <p:cNvPr id="15" name="Group 20"/>
          <p:cNvGrpSpPr/>
          <p:nvPr/>
        </p:nvGrpSpPr>
        <p:grpSpPr>
          <a:xfrm>
            <a:off x="1115616" y="915566"/>
            <a:ext cx="3225811" cy="3225811"/>
            <a:chOff x="762000" y="1447800"/>
            <a:chExt cx="3505200" cy="3505200"/>
          </a:xfrm>
          <a:effectLst>
            <a:reflection blurRad="6350" stA="52000" endA="300" endPos="35000" dir="5400000" sy="-100000" algn="bl" rotWithShape="0"/>
          </a:effectLst>
        </p:grpSpPr>
        <p:sp>
          <p:nvSpPr>
            <p:cNvPr id="16" name="Freeform 6"/>
            <p:cNvSpPr/>
            <p:nvPr/>
          </p:nvSpPr>
          <p:spPr bwMode="auto">
            <a:xfrm>
              <a:off x="813273" y="3638550"/>
              <a:ext cx="3398814" cy="1313301"/>
            </a:xfrm>
            <a:custGeom>
              <a:avLst/>
              <a:gdLst/>
              <a:ahLst/>
              <a:cxnLst>
                <a:cxn ang="0">
                  <a:pos x="529" y="94"/>
                </a:cxn>
                <a:cxn ang="0">
                  <a:pos x="2" y="0"/>
                </a:cxn>
                <a:cxn ang="0">
                  <a:pos x="0" y="0"/>
                </a:cxn>
                <a:cxn ang="0">
                  <a:pos x="529" y="409"/>
                </a:cxn>
                <a:cxn ang="0">
                  <a:pos x="1058" y="0"/>
                </a:cxn>
                <a:cxn ang="0">
                  <a:pos x="1057" y="0"/>
                </a:cxn>
                <a:cxn ang="0">
                  <a:pos x="529" y="94"/>
                </a:cxn>
              </a:cxnLst>
              <a:rect l="0" t="0" r="r" b="b"/>
              <a:pathLst>
                <a:path w="1058" h="409">
                  <a:moveTo>
                    <a:pt x="529" y="94"/>
                  </a:moveTo>
                  <a:cubicBezTo>
                    <a:pt x="255" y="94"/>
                    <a:pt x="28" y="53"/>
                    <a:pt x="2" y="0"/>
                  </a:cubicBezTo>
                  <a:cubicBezTo>
                    <a:pt x="1" y="0"/>
                    <a:pt x="1" y="0"/>
                    <a:pt x="0" y="0"/>
                  </a:cubicBezTo>
                  <a:cubicBezTo>
                    <a:pt x="60" y="235"/>
                    <a:pt x="274" y="409"/>
                    <a:pt x="529" y="409"/>
                  </a:cubicBezTo>
                  <a:cubicBezTo>
                    <a:pt x="784" y="409"/>
                    <a:pt x="997" y="235"/>
                    <a:pt x="1058" y="0"/>
                  </a:cubicBezTo>
                  <a:cubicBezTo>
                    <a:pt x="1058" y="0"/>
                    <a:pt x="1057" y="0"/>
                    <a:pt x="1057" y="0"/>
                  </a:cubicBezTo>
                  <a:cubicBezTo>
                    <a:pt x="1031" y="53"/>
                    <a:pt x="804" y="94"/>
                    <a:pt x="529" y="94"/>
                  </a:cubicBezTo>
                  <a:close/>
                </a:path>
              </a:pathLst>
            </a:custGeom>
            <a:gradFill flip="none" rotWithShape="1">
              <a:gsLst>
                <a:gs pos="74000">
                  <a:srgbClr val="005A9E"/>
                </a:gs>
                <a:gs pos="0">
                  <a:srgbClr val="0091EA"/>
                </a:gs>
              </a:gsLst>
              <a:path path="shape">
                <a:fillToRect l="50000" t="50000" r="50000" b="50000"/>
              </a:path>
              <a:tileRect/>
            </a:gradFill>
            <a:ln w="9525">
              <a:noFill/>
              <a:roun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17" name="Freeform 9"/>
            <p:cNvSpPr/>
            <p:nvPr/>
          </p:nvSpPr>
          <p:spPr bwMode="auto">
            <a:xfrm rot="10800000">
              <a:off x="819149" y="3281363"/>
              <a:ext cx="3396374" cy="658342"/>
            </a:xfrm>
            <a:custGeom>
              <a:avLst/>
              <a:gdLst/>
              <a:ahLst/>
              <a:cxnLst>
                <a:cxn ang="0">
                  <a:pos x="1005" y="96"/>
                </a:cxn>
                <a:cxn ang="0">
                  <a:pos x="502" y="195"/>
                </a:cxn>
                <a:cxn ang="0">
                  <a:pos x="0" y="96"/>
                </a:cxn>
                <a:cxn ang="0">
                  <a:pos x="502" y="0"/>
                </a:cxn>
                <a:cxn ang="0">
                  <a:pos x="1005" y="96"/>
                </a:cxn>
              </a:cxnLst>
              <a:rect l="0" t="0" r="r" b="b"/>
              <a:pathLst>
                <a:path w="1005" h="195">
                  <a:moveTo>
                    <a:pt x="1005" y="96"/>
                  </a:moveTo>
                  <a:cubicBezTo>
                    <a:pt x="1005" y="151"/>
                    <a:pt x="780" y="195"/>
                    <a:pt x="502" y="195"/>
                  </a:cubicBezTo>
                  <a:cubicBezTo>
                    <a:pt x="225" y="195"/>
                    <a:pt x="0" y="151"/>
                    <a:pt x="0" y="96"/>
                  </a:cubicBezTo>
                  <a:cubicBezTo>
                    <a:pt x="0" y="43"/>
                    <a:pt x="225" y="0"/>
                    <a:pt x="502" y="0"/>
                  </a:cubicBezTo>
                  <a:cubicBezTo>
                    <a:pt x="780" y="0"/>
                    <a:pt x="1005" y="43"/>
                    <a:pt x="1005" y="96"/>
                  </a:cubicBezTo>
                </a:path>
              </a:pathLst>
            </a:custGeom>
            <a:gradFill>
              <a:gsLst>
                <a:gs pos="0">
                  <a:srgbClr val="003E6C"/>
                </a:gs>
                <a:gs pos="100000">
                  <a:srgbClr val="0091EA"/>
                </a:gs>
              </a:gsLst>
              <a:lin ang="0" scaled="0"/>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18" name="Text Box 394"/>
            <p:cNvSpPr txBox="1">
              <a:spLocks noChangeArrowheads="1"/>
            </p:cNvSpPr>
            <p:nvPr/>
          </p:nvSpPr>
          <p:spPr bwMode="auto">
            <a:xfrm>
              <a:off x="1861457" y="3893457"/>
              <a:ext cx="1371600" cy="600164"/>
            </a:xfrm>
            <a:prstGeom prst="rect">
              <a:avLst/>
            </a:prstGeom>
            <a:noFill/>
            <a:ln w="9525" algn="ctr">
              <a:noFill/>
              <a:miter lim="800000"/>
            </a:ln>
            <a:effectLst/>
          </p:spPr>
          <p:txBody>
            <a:bodyPr tIns="9144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ru-RU" altLang="ko-KR" sz="3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algun Gothic" panose="020B0503020000020004" charset="-127"/>
                  <a:cs typeface="Arial" panose="020B0604020202020204" pitchFamily="34" charset="0"/>
                </a:rPr>
                <a:t>40</a:t>
              </a:r>
              <a:r>
                <a:rPr kumimoji="0" lang="en-US" altLang="ko-KR" sz="3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algun Gothic" panose="020B0503020000020004" charset="-127"/>
                  <a:cs typeface="Arial" panose="020B0604020202020204" pitchFamily="34" charset="0"/>
                </a:rPr>
                <a:t>%</a:t>
              </a:r>
              <a:endParaRPr kumimoji="0" lang="en-US" altLang="ko-KR" sz="3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algun Gothic" panose="020B0503020000020004" charset="-127"/>
                <a:cs typeface="Arial" panose="020B0604020202020204" pitchFamily="34" charset="0"/>
              </a:endParaRPr>
            </a:p>
          </p:txBody>
        </p:sp>
        <p:sp>
          <p:nvSpPr>
            <p:cNvPr id="19" name="Text Box 394"/>
            <p:cNvSpPr txBox="1">
              <a:spLocks noChangeArrowheads="1"/>
            </p:cNvSpPr>
            <p:nvPr/>
          </p:nvSpPr>
          <p:spPr bwMode="auto">
            <a:xfrm>
              <a:off x="1861457" y="2238829"/>
              <a:ext cx="1371600" cy="600164"/>
            </a:xfrm>
            <a:prstGeom prst="rect">
              <a:avLst/>
            </a:prstGeom>
            <a:noFill/>
            <a:ln w="9525" algn="ctr">
              <a:noFill/>
              <a:miter lim="800000"/>
            </a:ln>
            <a:effectLst/>
          </p:spPr>
          <p:txBody>
            <a:bodyPr tIns="9144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ru-RU" altLang="ko-KR" sz="3000" b="0" i="0" u="none" strike="noStrike" kern="0" cap="none" spc="0" normalizeH="0" baseline="0" noProof="0" dirty="0">
                  <a:ln>
                    <a:noFill/>
                  </a:ln>
                  <a:solidFill>
                    <a:srgbClr val="383838"/>
                  </a:solidFill>
                  <a:effectLst/>
                  <a:uLnTx/>
                  <a:uFillTx/>
                  <a:latin typeface="Calibri" panose="020F0502020204030204"/>
                  <a:ea typeface="Malgun Gothic" panose="020B0503020000020004" charset="-127"/>
                  <a:cs typeface="Arial" panose="020B0604020202020204" pitchFamily="34" charset="0"/>
                </a:rPr>
                <a:t>60</a:t>
              </a:r>
              <a:r>
                <a:rPr kumimoji="0" lang="en-US" altLang="ko-KR" sz="3000" b="0" i="0" u="none" strike="noStrike" kern="0" cap="none" spc="0" normalizeH="0" baseline="0" noProof="0" dirty="0">
                  <a:ln>
                    <a:noFill/>
                  </a:ln>
                  <a:solidFill>
                    <a:srgbClr val="383838"/>
                  </a:solidFill>
                  <a:effectLst/>
                  <a:uLnTx/>
                  <a:uFillTx/>
                  <a:latin typeface="Calibri" panose="020F0502020204030204"/>
                  <a:ea typeface="Malgun Gothic" panose="020B0503020000020004" charset="-127"/>
                  <a:cs typeface="Arial" panose="020B0604020202020204" pitchFamily="34" charset="0"/>
                </a:rPr>
                <a:t>%</a:t>
              </a:r>
              <a:endParaRPr kumimoji="0" lang="en-US" altLang="ko-KR" sz="3000" b="0" i="0" u="none" strike="noStrike" kern="0" cap="none" spc="0" normalizeH="0" baseline="0" noProof="0" dirty="0">
                <a:ln>
                  <a:noFill/>
                </a:ln>
                <a:solidFill>
                  <a:srgbClr val="383838"/>
                </a:solidFill>
                <a:effectLst/>
                <a:uLnTx/>
                <a:uFillTx/>
                <a:latin typeface="Calibri" panose="020F0502020204030204"/>
                <a:ea typeface="Malgun Gothic" panose="020B0503020000020004" charset="-127"/>
                <a:cs typeface="Arial" panose="020B0604020202020204" pitchFamily="34" charset="0"/>
              </a:endParaRPr>
            </a:p>
          </p:txBody>
        </p:sp>
        <p:sp>
          <p:nvSpPr>
            <p:cNvPr id="20" name="Oval 23"/>
            <p:cNvSpPr/>
            <p:nvPr/>
          </p:nvSpPr>
          <p:spPr>
            <a:xfrm>
              <a:off x="762000" y="1447800"/>
              <a:ext cx="3505200" cy="3505200"/>
            </a:xfrm>
            <a:prstGeom prst="ellipse">
              <a:avLst/>
            </a:prstGeom>
            <a:gradFill flip="none" rotWithShape="1">
              <a:gsLst>
                <a:gs pos="61000">
                  <a:sysClr val="window" lastClr="FFFFFF">
                    <a:alpha val="0"/>
                  </a:sysClr>
                </a:gs>
                <a:gs pos="100000">
                  <a:srgbClr val="383838">
                    <a:alpha val="42000"/>
                  </a:srgbClr>
                </a:gs>
              </a:gsLst>
              <a:path path="shape">
                <a:fillToRect l="50000" t="50000" r="50000" b="50000"/>
              </a:path>
              <a:tileRect/>
            </a:gra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9156700" cy="5143500"/>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840" y="161421"/>
            <a:ext cx="2189455" cy="3232052"/>
          </a:xfrm>
          <a:prstGeom prst="rect">
            <a:avLst/>
          </a:prstGeom>
        </p:spPr>
      </p:pic>
      <p:sp>
        <p:nvSpPr>
          <p:cNvPr id="10" name="TextBox 11"/>
          <p:cNvSpPr txBox="1">
            <a:spLocks noChangeArrowheads="1"/>
          </p:cNvSpPr>
          <p:nvPr/>
        </p:nvSpPr>
        <p:spPr bwMode="auto">
          <a:xfrm>
            <a:off x="1459608" y="2839282"/>
            <a:ext cx="1005403"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11500" b="1" i="0" u="none" strike="noStrike" kern="1200" cap="none" spc="0" normalizeH="0" baseline="0" noProof="0" dirty="0">
                <a:ln>
                  <a:noFill/>
                </a:ln>
                <a:solidFill>
                  <a:srgbClr val="046FB6"/>
                </a:solidFill>
                <a:effectLst>
                  <a:reflection blurRad="6350" stA="55000" endA="300" endPos="45500" dir="5400000" sy="-100000" algn="bl" rotWithShape="0"/>
                </a:effectLst>
                <a:uLnTx/>
                <a:uFillTx/>
                <a:latin typeface="Arial" panose="020B0604020202020204" pitchFamily="34" charset="0"/>
                <a:ea typeface="微软雅黑" panose="020B0503020204020204" pitchFamily="34" charset="-122"/>
                <a:cs typeface="Arial" panose="020B0604020202020204" pitchFamily="34" charset="0"/>
              </a:rPr>
              <a:t>3</a:t>
            </a:r>
            <a:endParaRPr kumimoji="0" lang="zh-CN" altLang="en-US" sz="11500" b="1" i="0" u="none" strike="noStrike" kern="1200" cap="none" spc="0" normalizeH="0" baseline="0" noProof="0" dirty="0">
              <a:ln>
                <a:noFill/>
              </a:ln>
              <a:solidFill>
                <a:srgbClr val="046FB6"/>
              </a:solidFill>
              <a:effectLst>
                <a:reflection blurRad="6350" stA="55000" endA="300" endPos="45500" dir="5400000" sy="-100000" algn="bl" rotWithShape="0"/>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p:cNvSpPr/>
          <p:nvPr/>
        </p:nvSpPr>
        <p:spPr>
          <a:xfrm>
            <a:off x="2465011" y="3554894"/>
            <a:ext cx="5250239" cy="731356"/>
          </a:xfrm>
          <a:prstGeom prst="rect">
            <a:avLst/>
          </a:prstGeom>
          <a:solidFill>
            <a:schemeClr val="accent1"/>
          </a:solidFill>
          <a:ln>
            <a:noFill/>
          </a:ln>
          <a:effectLst>
            <a:outerShdw blurRad="76200" dir="13500000" sy="23000" kx="1200000" algn="br"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bwMode="auto">
          <a:xfrm>
            <a:off x="152400" y="1600200"/>
            <a:ext cx="5256213" cy="3563938"/>
            <a:chOff x="152732" y="1599530"/>
            <a:chExt cx="5256213" cy="3563938"/>
          </a:xfrm>
        </p:grpSpPr>
        <p:sp>
          <p:nvSpPr>
            <p:cNvPr id="3" name="Oval 2"/>
            <p:cNvSpPr>
              <a:spLocks noChangeArrowheads="1"/>
            </p:cNvSpPr>
            <p:nvPr/>
          </p:nvSpPr>
          <p:spPr bwMode="auto">
            <a:xfrm>
              <a:off x="152732" y="3660105"/>
              <a:ext cx="5256213" cy="1503363"/>
            </a:xfrm>
            <a:prstGeom prst="ellipse">
              <a:avLst/>
            </a:prstGeom>
            <a:gradFill rotWithShape="1">
              <a:gsLst>
                <a:gs pos="0">
                  <a:srgbClr val="FFFFFF">
                    <a:alpha val="89998"/>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24584" name="Group 3"/>
            <p:cNvGrpSpPr/>
            <p:nvPr/>
          </p:nvGrpSpPr>
          <p:grpSpPr bwMode="auto">
            <a:xfrm>
              <a:off x="822658" y="3453730"/>
              <a:ext cx="4113212" cy="1358900"/>
              <a:chOff x="368" y="2813"/>
              <a:chExt cx="3229" cy="1067"/>
            </a:xfrm>
          </p:grpSpPr>
          <p:sp>
            <p:nvSpPr>
              <p:cNvPr id="5" name="Freeform 4"/>
              <p:cNvSpPr/>
              <p:nvPr/>
            </p:nvSpPr>
            <p:spPr bwMode="auto">
              <a:xfrm>
                <a:off x="369" y="2813"/>
                <a:ext cx="3167" cy="552"/>
              </a:xfrm>
              <a:custGeom>
                <a:avLst/>
                <a:gdLst>
                  <a:gd name="T0" fmla="*/ 3167 w 2763"/>
                  <a:gd name="T1" fmla="*/ 256 h 450"/>
                  <a:gd name="T2" fmla="*/ 2368 w 2763"/>
                  <a:gd name="T3" fmla="*/ 0 h 450"/>
                  <a:gd name="T4" fmla="*/ 0 w 2763"/>
                  <a:gd name="T5" fmla="*/ 227 h 450"/>
                  <a:gd name="T6" fmla="*/ 752 w 2763"/>
                  <a:gd name="T7" fmla="*/ 552 h 450"/>
                  <a:gd name="T8" fmla="*/ 760 w 2763"/>
                  <a:gd name="T9" fmla="*/ 543 h 450"/>
                  <a:gd name="T10" fmla="*/ 3167 w 2763"/>
                  <a:gd name="T11" fmla="*/ 256 h 450"/>
                  <a:gd name="T12" fmla="*/ 0 60000 65536"/>
                  <a:gd name="T13" fmla="*/ 0 60000 65536"/>
                  <a:gd name="T14" fmla="*/ 0 60000 65536"/>
                  <a:gd name="T15" fmla="*/ 0 60000 65536"/>
                  <a:gd name="T16" fmla="*/ 0 60000 65536"/>
                  <a:gd name="T17" fmla="*/ 0 60000 65536"/>
                  <a:gd name="T18" fmla="*/ 0 w 2763"/>
                  <a:gd name="T19" fmla="*/ 0 h 450"/>
                  <a:gd name="T20" fmla="*/ 2763 w 2763"/>
                  <a:gd name="T21" fmla="*/ 450 h 450"/>
                </a:gdLst>
                <a:ahLst/>
                <a:cxnLst>
                  <a:cxn ang="T12">
                    <a:pos x="T0" y="T1"/>
                  </a:cxn>
                  <a:cxn ang="T13">
                    <a:pos x="T2" y="T3"/>
                  </a:cxn>
                  <a:cxn ang="T14">
                    <a:pos x="T4" y="T5"/>
                  </a:cxn>
                  <a:cxn ang="T15">
                    <a:pos x="T6" y="T7"/>
                  </a:cxn>
                  <a:cxn ang="T16">
                    <a:pos x="T8" y="T9"/>
                  </a:cxn>
                  <a:cxn ang="T17">
                    <a:pos x="T10" y="T11"/>
                  </a:cxn>
                </a:cxnLst>
                <a:rect l="T18" t="T19" r="T20" b="T21"/>
                <a:pathLst>
                  <a:path w="2763" h="450">
                    <a:moveTo>
                      <a:pt x="2763" y="209"/>
                    </a:moveTo>
                    <a:lnTo>
                      <a:pt x="2066" y="0"/>
                    </a:lnTo>
                    <a:lnTo>
                      <a:pt x="0" y="185"/>
                    </a:lnTo>
                    <a:lnTo>
                      <a:pt x="656" y="450"/>
                    </a:lnTo>
                    <a:lnTo>
                      <a:pt x="663" y="443"/>
                    </a:lnTo>
                    <a:lnTo>
                      <a:pt x="2763" y="209"/>
                    </a:lnTo>
                    <a:close/>
                  </a:path>
                </a:pathLst>
              </a:custGeom>
              <a:gradFill rotWithShape="1">
                <a:gsLst>
                  <a:gs pos="0">
                    <a:srgbClr val="333333"/>
                  </a:gs>
                  <a:gs pos="100000">
                    <a:srgbClr val="5F5F5F"/>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24614" name="Group 5"/>
              <p:cNvGrpSpPr/>
              <p:nvPr/>
            </p:nvGrpSpPr>
            <p:grpSpPr bwMode="auto">
              <a:xfrm>
                <a:off x="368" y="3040"/>
                <a:ext cx="3229" cy="840"/>
                <a:chOff x="368" y="3040"/>
                <a:chExt cx="3229" cy="840"/>
              </a:xfrm>
            </p:grpSpPr>
            <p:sp>
              <p:nvSpPr>
                <p:cNvPr id="7" name="Freeform 6"/>
                <p:cNvSpPr/>
                <p:nvPr/>
              </p:nvSpPr>
              <p:spPr bwMode="auto">
                <a:xfrm>
                  <a:off x="380" y="3459"/>
                  <a:ext cx="901" cy="404"/>
                </a:xfrm>
                <a:custGeom>
                  <a:avLst/>
                  <a:gdLst>
                    <a:gd name="T0" fmla="*/ 214 w 785"/>
                    <a:gd name="T1" fmla="*/ 0 h 328"/>
                    <a:gd name="T2" fmla="*/ 0 w 785"/>
                    <a:gd name="T3" fmla="*/ 11 h 328"/>
                    <a:gd name="T4" fmla="*/ 736 w 785"/>
                    <a:gd name="T5" fmla="*/ 403 h 328"/>
                    <a:gd name="T6" fmla="*/ 900 w 785"/>
                    <a:gd name="T7" fmla="*/ 382 h 328"/>
                    <a:gd name="T8" fmla="*/ 214 w 785"/>
                    <a:gd name="T9" fmla="*/ 0 h 328"/>
                    <a:gd name="T10" fmla="*/ 0 60000 65536"/>
                    <a:gd name="T11" fmla="*/ 0 60000 65536"/>
                    <a:gd name="T12" fmla="*/ 0 60000 65536"/>
                    <a:gd name="T13" fmla="*/ 0 60000 65536"/>
                    <a:gd name="T14" fmla="*/ 0 60000 65536"/>
                    <a:gd name="T15" fmla="*/ 0 w 785"/>
                    <a:gd name="T16" fmla="*/ 0 h 328"/>
                    <a:gd name="T17" fmla="*/ 785 w 785"/>
                    <a:gd name="T18" fmla="*/ 328 h 328"/>
                  </a:gdLst>
                  <a:ahLst/>
                  <a:cxnLst>
                    <a:cxn ang="T10">
                      <a:pos x="T0" y="T1"/>
                    </a:cxn>
                    <a:cxn ang="T11">
                      <a:pos x="T2" y="T3"/>
                    </a:cxn>
                    <a:cxn ang="T12">
                      <a:pos x="T4" y="T5"/>
                    </a:cxn>
                    <a:cxn ang="T13">
                      <a:pos x="T6" y="T7"/>
                    </a:cxn>
                    <a:cxn ang="T14">
                      <a:pos x="T8" y="T9"/>
                    </a:cxn>
                  </a:cxnLst>
                  <a:rect l="T15" t="T16" r="T17" b="T18"/>
                  <a:pathLst>
                    <a:path w="785" h="328">
                      <a:moveTo>
                        <a:pt x="187" y="0"/>
                      </a:moveTo>
                      <a:lnTo>
                        <a:pt x="0" y="9"/>
                      </a:lnTo>
                      <a:lnTo>
                        <a:pt x="642" y="328"/>
                      </a:lnTo>
                      <a:lnTo>
                        <a:pt x="785" y="311"/>
                      </a:lnTo>
                      <a:lnTo>
                        <a:pt x="187" y="0"/>
                      </a:lnTo>
                      <a:close/>
                    </a:path>
                  </a:pathLst>
                </a:custGeom>
                <a:gradFill rotWithShape="1">
                  <a:gsLst>
                    <a:gs pos="0">
                      <a:srgbClr val="969696"/>
                    </a:gs>
                    <a:gs pos="100000">
                      <a:srgbClr val="4D4D4D"/>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8" name="Freeform 7"/>
                <p:cNvSpPr/>
                <p:nvPr/>
              </p:nvSpPr>
              <p:spPr bwMode="auto">
                <a:xfrm>
                  <a:off x="456" y="3085"/>
                  <a:ext cx="718" cy="764"/>
                </a:xfrm>
                <a:custGeom>
                  <a:avLst/>
                  <a:gdLst>
                    <a:gd name="T0" fmla="*/ 0 w 593"/>
                    <a:gd name="T1" fmla="*/ 0 h 590"/>
                    <a:gd name="T2" fmla="*/ 0 w 593"/>
                    <a:gd name="T3" fmla="*/ 391 h 590"/>
                    <a:gd name="T4" fmla="*/ 718 w 593"/>
                    <a:gd name="T5" fmla="*/ 764 h 590"/>
                    <a:gd name="T6" fmla="*/ 718 w 593"/>
                    <a:gd name="T7" fmla="*/ 303 h 590"/>
                    <a:gd name="T8" fmla="*/ 0 w 593"/>
                    <a:gd name="T9" fmla="*/ 0 h 590"/>
                    <a:gd name="T10" fmla="*/ 0 60000 65536"/>
                    <a:gd name="T11" fmla="*/ 0 60000 65536"/>
                    <a:gd name="T12" fmla="*/ 0 60000 65536"/>
                    <a:gd name="T13" fmla="*/ 0 60000 65536"/>
                    <a:gd name="T14" fmla="*/ 0 60000 65536"/>
                    <a:gd name="T15" fmla="*/ 0 w 593"/>
                    <a:gd name="T16" fmla="*/ 0 h 590"/>
                    <a:gd name="T17" fmla="*/ 593 w 593"/>
                    <a:gd name="T18" fmla="*/ 590 h 590"/>
                  </a:gdLst>
                  <a:ahLst/>
                  <a:cxnLst>
                    <a:cxn ang="T10">
                      <a:pos x="T0" y="T1"/>
                    </a:cxn>
                    <a:cxn ang="T11">
                      <a:pos x="T2" y="T3"/>
                    </a:cxn>
                    <a:cxn ang="T12">
                      <a:pos x="T4" y="T5"/>
                    </a:cxn>
                    <a:cxn ang="T13">
                      <a:pos x="T6" y="T7"/>
                    </a:cxn>
                    <a:cxn ang="T14">
                      <a:pos x="T8" y="T9"/>
                    </a:cxn>
                  </a:cxnLst>
                  <a:rect l="T15" t="T16" r="T17" b="T18"/>
                  <a:pathLst>
                    <a:path w="593" h="590">
                      <a:moveTo>
                        <a:pt x="0" y="0"/>
                      </a:moveTo>
                      <a:cubicBezTo>
                        <a:pt x="0" y="0"/>
                        <a:pt x="11" y="143"/>
                        <a:pt x="0" y="302"/>
                      </a:cubicBezTo>
                      <a:cubicBezTo>
                        <a:pt x="593" y="590"/>
                        <a:pt x="593" y="590"/>
                        <a:pt x="593" y="590"/>
                      </a:cubicBezTo>
                      <a:cubicBezTo>
                        <a:pt x="593" y="234"/>
                        <a:pt x="593" y="234"/>
                        <a:pt x="593" y="234"/>
                      </a:cubicBezTo>
                      <a:lnTo>
                        <a:pt x="0" y="0"/>
                      </a:lnTo>
                      <a:close/>
                    </a:path>
                  </a:pathLst>
                </a:custGeom>
                <a:gradFill rotWithShape="1">
                  <a:gsLst>
                    <a:gs pos="0">
                      <a:srgbClr val="EAEAEA"/>
                    </a:gs>
                    <a:gs pos="100000">
                      <a:srgbClr val="FFFFFF"/>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9" name="Freeform 8"/>
                <p:cNvSpPr/>
                <p:nvPr/>
              </p:nvSpPr>
              <p:spPr bwMode="auto">
                <a:xfrm>
                  <a:off x="368" y="3040"/>
                  <a:ext cx="778" cy="840"/>
                </a:xfrm>
                <a:custGeom>
                  <a:avLst/>
                  <a:gdLst>
                    <a:gd name="T0" fmla="*/ 754 w 643"/>
                    <a:gd name="T1" fmla="*/ 324 h 648"/>
                    <a:gd name="T2" fmla="*/ 1 w 643"/>
                    <a:gd name="T3" fmla="*/ 0 h 648"/>
                    <a:gd name="T4" fmla="*/ 0 w 643"/>
                    <a:gd name="T5" fmla="*/ 17 h 648"/>
                    <a:gd name="T6" fmla="*/ 737 w 643"/>
                    <a:gd name="T7" fmla="*/ 341 h 648"/>
                    <a:gd name="T8" fmla="*/ 745 w 643"/>
                    <a:gd name="T9" fmla="*/ 821 h 648"/>
                    <a:gd name="T10" fmla="*/ 12 w 643"/>
                    <a:gd name="T11" fmla="*/ 430 h 648"/>
                    <a:gd name="T12" fmla="*/ 13 w 643"/>
                    <a:gd name="T13" fmla="*/ 445 h 648"/>
                    <a:gd name="T14" fmla="*/ 743 w 643"/>
                    <a:gd name="T15" fmla="*/ 840 h 648"/>
                    <a:gd name="T16" fmla="*/ 761 w 643"/>
                    <a:gd name="T17" fmla="*/ 840 h 648"/>
                    <a:gd name="T18" fmla="*/ 754 w 643"/>
                    <a:gd name="T19" fmla="*/ 324 h 6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3"/>
                    <a:gd name="T31" fmla="*/ 0 h 648"/>
                    <a:gd name="T32" fmla="*/ 643 w 643"/>
                    <a:gd name="T33" fmla="*/ 648 h 6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3" h="648">
                      <a:moveTo>
                        <a:pt x="623" y="250"/>
                      </a:moveTo>
                      <a:cubicBezTo>
                        <a:pt x="1" y="0"/>
                        <a:pt x="1" y="0"/>
                        <a:pt x="1" y="0"/>
                      </a:cubicBezTo>
                      <a:cubicBezTo>
                        <a:pt x="0" y="13"/>
                        <a:pt x="0" y="13"/>
                        <a:pt x="0" y="13"/>
                      </a:cubicBezTo>
                      <a:cubicBezTo>
                        <a:pt x="609" y="263"/>
                        <a:pt x="609" y="263"/>
                        <a:pt x="609" y="263"/>
                      </a:cubicBezTo>
                      <a:cubicBezTo>
                        <a:pt x="609" y="263"/>
                        <a:pt x="631" y="330"/>
                        <a:pt x="616" y="633"/>
                      </a:cubicBezTo>
                      <a:cubicBezTo>
                        <a:pt x="10" y="332"/>
                        <a:pt x="10" y="332"/>
                        <a:pt x="10" y="332"/>
                      </a:cubicBezTo>
                      <a:cubicBezTo>
                        <a:pt x="11" y="343"/>
                        <a:pt x="11" y="343"/>
                        <a:pt x="11" y="343"/>
                      </a:cubicBezTo>
                      <a:cubicBezTo>
                        <a:pt x="614" y="648"/>
                        <a:pt x="614" y="648"/>
                        <a:pt x="614" y="648"/>
                      </a:cubicBezTo>
                      <a:cubicBezTo>
                        <a:pt x="629" y="648"/>
                        <a:pt x="629" y="648"/>
                        <a:pt x="629" y="648"/>
                      </a:cubicBezTo>
                      <a:cubicBezTo>
                        <a:pt x="643" y="363"/>
                        <a:pt x="623" y="250"/>
                        <a:pt x="623" y="250"/>
                      </a:cubicBezTo>
                      <a:close/>
                    </a:path>
                  </a:pathLst>
                </a:custGeom>
                <a:solidFill>
                  <a:srgbClr val="B7B8B8"/>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0" name="Freeform 9"/>
                <p:cNvSpPr/>
                <p:nvPr/>
              </p:nvSpPr>
              <p:spPr bwMode="auto">
                <a:xfrm>
                  <a:off x="1121" y="3069"/>
                  <a:ext cx="2476" cy="811"/>
                </a:xfrm>
                <a:custGeom>
                  <a:avLst/>
                  <a:gdLst/>
                  <a:ahLst/>
                  <a:cxnLst>
                    <a:cxn ang="0">
                      <a:pos x="7" y="221"/>
                    </a:cxn>
                    <a:cxn ang="0">
                      <a:pos x="0" y="228"/>
                    </a:cxn>
                    <a:cxn ang="0">
                      <a:pos x="7" y="625"/>
                    </a:cxn>
                    <a:cxn ang="0">
                      <a:pos x="2014" y="328"/>
                    </a:cxn>
                    <a:cxn ang="0">
                      <a:pos x="1997" y="0"/>
                    </a:cxn>
                    <a:cxn ang="0">
                      <a:pos x="7" y="221"/>
                    </a:cxn>
                  </a:cxnLst>
                  <a:rect l="0" t="0" r="r" b="b"/>
                  <a:pathLst>
                    <a:path w="2047" h="625">
                      <a:moveTo>
                        <a:pt x="7" y="221"/>
                      </a:moveTo>
                      <a:cubicBezTo>
                        <a:pt x="0" y="228"/>
                        <a:pt x="0" y="228"/>
                        <a:pt x="0" y="228"/>
                      </a:cubicBezTo>
                      <a:cubicBezTo>
                        <a:pt x="0" y="228"/>
                        <a:pt x="21" y="340"/>
                        <a:pt x="7" y="625"/>
                      </a:cubicBezTo>
                      <a:cubicBezTo>
                        <a:pt x="2014" y="328"/>
                        <a:pt x="2014" y="328"/>
                        <a:pt x="2014" y="328"/>
                      </a:cubicBezTo>
                      <a:cubicBezTo>
                        <a:pt x="2014" y="328"/>
                        <a:pt x="2047" y="125"/>
                        <a:pt x="1997" y="0"/>
                      </a:cubicBezTo>
                      <a:lnTo>
                        <a:pt x="7" y="221"/>
                      </a:lnTo>
                      <a:close/>
                    </a:path>
                  </a:pathLst>
                </a:custGeom>
                <a:gradFill rotWithShape="1">
                  <a:gsLst>
                    <a:gs pos="0">
                      <a:srgbClr val="B2B2B2"/>
                    </a:gs>
                    <a:gs pos="50000">
                      <a:srgbClr val="C0C0C0"/>
                    </a:gs>
                    <a:gs pos="100000">
                      <a:srgbClr val="B2B2B2"/>
                    </a:gs>
                  </a:gsLst>
                  <a:lin ang="18900000" scaled="1"/>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grpSp>
          <p:nvGrpSpPr>
            <p:cNvPr id="24585" name="Group 10"/>
            <p:cNvGrpSpPr/>
            <p:nvPr/>
          </p:nvGrpSpPr>
          <p:grpSpPr bwMode="auto">
            <a:xfrm>
              <a:off x="787733" y="3158455"/>
              <a:ext cx="3676650" cy="933450"/>
              <a:chOff x="340" y="2581"/>
              <a:chExt cx="2887" cy="733"/>
            </a:xfrm>
          </p:grpSpPr>
          <p:sp>
            <p:nvSpPr>
              <p:cNvPr id="12" name="Freeform 11"/>
              <p:cNvSpPr/>
              <p:nvPr/>
            </p:nvSpPr>
            <p:spPr bwMode="auto">
              <a:xfrm>
                <a:off x="340" y="3024"/>
                <a:ext cx="1331" cy="273"/>
              </a:xfrm>
              <a:custGeom>
                <a:avLst/>
                <a:gdLst>
                  <a:gd name="T0" fmla="*/ 211 w 1162"/>
                  <a:gd name="T1" fmla="*/ 0 h 223"/>
                  <a:gd name="T2" fmla="*/ 0 w 1162"/>
                  <a:gd name="T3" fmla="*/ 22 h 223"/>
                  <a:gd name="T4" fmla="*/ 1190 w 1162"/>
                  <a:gd name="T5" fmla="*/ 273 h 223"/>
                  <a:gd name="T6" fmla="*/ 1331 w 1162"/>
                  <a:gd name="T7" fmla="*/ 241 h 223"/>
                  <a:gd name="T8" fmla="*/ 211 w 1162"/>
                  <a:gd name="T9" fmla="*/ 0 h 223"/>
                  <a:gd name="T10" fmla="*/ 0 60000 65536"/>
                  <a:gd name="T11" fmla="*/ 0 60000 65536"/>
                  <a:gd name="T12" fmla="*/ 0 60000 65536"/>
                  <a:gd name="T13" fmla="*/ 0 60000 65536"/>
                  <a:gd name="T14" fmla="*/ 0 60000 65536"/>
                  <a:gd name="T15" fmla="*/ 0 w 1162"/>
                  <a:gd name="T16" fmla="*/ 0 h 223"/>
                  <a:gd name="T17" fmla="*/ 1162 w 1162"/>
                  <a:gd name="T18" fmla="*/ 223 h 223"/>
                </a:gdLst>
                <a:ahLst/>
                <a:cxnLst>
                  <a:cxn ang="T10">
                    <a:pos x="T0" y="T1"/>
                  </a:cxn>
                  <a:cxn ang="T11">
                    <a:pos x="T2" y="T3"/>
                  </a:cxn>
                  <a:cxn ang="T12">
                    <a:pos x="T4" y="T5"/>
                  </a:cxn>
                  <a:cxn ang="T13">
                    <a:pos x="T6" y="T7"/>
                  </a:cxn>
                  <a:cxn ang="T14">
                    <a:pos x="T8" y="T9"/>
                  </a:cxn>
                </a:cxnLst>
                <a:rect l="T15" t="T16" r="T17" b="T18"/>
                <a:pathLst>
                  <a:path w="1162" h="223">
                    <a:moveTo>
                      <a:pt x="184" y="0"/>
                    </a:moveTo>
                    <a:lnTo>
                      <a:pt x="0" y="18"/>
                    </a:lnTo>
                    <a:lnTo>
                      <a:pt x="1039" y="223"/>
                    </a:lnTo>
                    <a:lnTo>
                      <a:pt x="1162" y="197"/>
                    </a:lnTo>
                    <a:lnTo>
                      <a:pt x="184" y="0"/>
                    </a:lnTo>
                    <a:close/>
                  </a:path>
                </a:pathLst>
              </a:custGeom>
              <a:gradFill rotWithShape="1">
                <a:gsLst>
                  <a:gs pos="0">
                    <a:srgbClr val="4D4D4D"/>
                  </a:gs>
                  <a:gs pos="100000">
                    <a:srgbClr val="242424"/>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3" name="Freeform 12"/>
              <p:cNvSpPr/>
              <p:nvPr/>
            </p:nvSpPr>
            <p:spPr bwMode="auto">
              <a:xfrm>
                <a:off x="426" y="2752"/>
                <a:ext cx="1129" cy="537"/>
              </a:xfrm>
              <a:custGeom>
                <a:avLst/>
                <a:gdLst>
                  <a:gd name="T0" fmla="*/ 0 w 933"/>
                  <a:gd name="T1" fmla="*/ 0 h 413"/>
                  <a:gd name="T2" fmla="*/ 0 w 933"/>
                  <a:gd name="T3" fmla="*/ 293 h 413"/>
                  <a:gd name="T4" fmla="*/ 1128 w 933"/>
                  <a:gd name="T5" fmla="*/ 537 h 413"/>
                  <a:gd name="T6" fmla="*/ 1129 w 933"/>
                  <a:gd name="T7" fmla="*/ 159 h 413"/>
                  <a:gd name="T8" fmla="*/ 0 w 933"/>
                  <a:gd name="T9" fmla="*/ 0 h 413"/>
                  <a:gd name="T10" fmla="*/ 0 60000 65536"/>
                  <a:gd name="T11" fmla="*/ 0 60000 65536"/>
                  <a:gd name="T12" fmla="*/ 0 60000 65536"/>
                  <a:gd name="T13" fmla="*/ 0 60000 65536"/>
                  <a:gd name="T14" fmla="*/ 0 60000 65536"/>
                  <a:gd name="T15" fmla="*/ 0 w 933"/>
                  <a:gd name="T16" fmla="*/ 0 h 413"/>
                  <a:gd name="T17" fmla="*/ 933 w 933"/>
                  <a:gd name="T18" fmla="*/ 413 h 413"/>
                </a:gdLst>
                <a:ahLst/>
                <a:cxnLst>
                  <a:cxn ang="T10">
                    <a:pos x="T0" y="T1"/>
                  </a:cxn>
                  <a:cxn ang="T11">
                    <a:pos x="T2" y="T3"/>
                  </a:cxn>
                  <a:cxn ang="T12">
                    <a:pos x="T4" y="T5"/>
                  </a:cxn>
                  <a:cxn ang="T13">
                    <a:pos x="T6" y="T7"/>
                  </a:cxn>
                  <a:cxn ang="T14">
                    <a:pos x="T8" y="T9"/>
                  </a:cxn>
                </a:cxnLst>
                <a:rect l="T15" t="T16" r="T17" b="T18"/>
                <a:pathLst>
                  <a:path w="933" h="413">
                    <a:moveTo>
                      <a:pt x="0" y="0"/>
                    </a:moveTo>
                    <a:cubicBezTo>
                      <a:pt x="0" y="0"/>
                      <a:pt x="11" y="66"/>
                      <a:pt x="0" y="225"/>
                    </a:cubicBezTo>
                    <a:cubicBezTo>
                      <a:pt x="932" y="413"/>
                      <a:pt x="932" y="413"/>
                      <a:pt x="932" y="413"/>
                    </a:cubicBezTo>
                    <a:cubicBezTo>
                      <a:pt x="933" y="122"/>
                      <a:pt x="933" y="122"/>
                      <a:pt x="933" y="122"/>
                    </a:cubicBezTo>
                    <a:lnTo>
                      <a:pt x="0" y="0"/>
                    </a:lnTo>
                    <a:close/>
                  </a:path>
                </a:pathLst>
              </a:custGeom>
              <a:gradFill rotWithShape="1">
                <a:gsLst>
                  <a:gs pos="0">
                    <a:srgbClr val="EAEAEA"/>
                  </a:gs>
                  <a:gs pos="100000">
                    <a:srgbClr val="FFFFFF"/>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4" name="Freeform 13"/>
              <p:cNvSpPr/>
              <p:nvPr/>
            </p:nvSpPr>
            <p:spPr bwMode="auto">
              <a:xfrm>
                <a:off x="340" y="2581"/>
                <a:ext cx="2850" cy="314"/>
              </a:xfrm>
              <a:custGeom>
                <a:avLst/>
                <a:gdLst>
                  <a:gd name="T0" fmla="*/ 1177 w 2355"/>
                  <a:gd name="T1" fmla="*/ 314 h 242"/>
                  <a:gd name="T2" fmla="*/ 2849 w 2355"/>
                  <a:gd name="T3" fmla="*/ 78 h 242"/>
                  <a:gd name="T4" fmla="*/ 2256 w 2355"/>
                  <a:gd name="T5" fmla="*/ 0 h 242"/>
                  <a:gd name="T6" fmla="*/ 0 w 2355"/>
                  <a:gd name="T7" fmla="*/ 156 h 242"/>
                  <a:gd name="T8" fmla="*/ 1177 w 2355"/>
                  <a:gd name="T9" fmla="*/ 314 h 242"/>
                  <a:gd name="T10" fmla="*/ 1177 w 2355"/>
                  <a:gd name="T11" fmla="*/ 314 h 242"/>
                  <a:gd name="T12" fmla="*/ 0 60000 65536"/>
                  <a:gd name="T13" fmla="*/ 0 60000 65536"/>
                  <a:gd name="T14" fmla="*/ 0 60000 65536"/>
                  <a:gd name="T15" fmla="*/ 0 60000 65536"/>
                  <a:gd name="T16" fmla="*/ 0 60000 65536"/>
                  <a:gd name="T17" fmla="*/ 0 60000 65536"/>
                  <a:gd name="T18" fmla="*/ 0 w 2355"/>
                  <a:gd name="T19" fmla="*/ 0 h 242"/>
                  <a:gd name="T20" fmla="*/ 2355 w 235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5" h="242">
                    <a:moveTo>
                      <a:pt x="973" y="242"/>
                    </a:moveTo>
                    <a:cubicBezTo>
                      <a:pt x="2355" y="60"/>
                      <a:pt x="2355" y="60"/>
                      <a:pt x="2355" y="60"/>
                    </a:cubicBezTo>
                    <a:cubicBezTo>
                      <a:pt x="1865" y="0"/>
                      <a:pt x="1865" y="0"/>
                      <a:pt x="1865" y="0"/>
                    </a:cubicBezTo>
                    <a:cubicBezTo>
                      <a:pt x="0" y="120"/>
                      <a:pt x="0" y="120"/>
                      <a:pt x="0" y="120"/>
                    </a:cubicBezTo>
                    <a:cubicBezTo>
                      <a:pt x="973" y="242"/>
                      <a:pt x="973" y="242"/>
                      <a:pt x="973" y="242"/>
                    </a:cubicBezTo>
                    <a:cubicBezTo>
                      <a:pt x="973" y="242"/>
                      <a:pt x="973" y="242"/>
                      <a:pt x="973" y="242"/>
                    </a:cubicBezTo>
                    <a:close/>
                  </a:path>
                </a:pathLst>
              </a:custGeom>
              <a:solidFill>
                <a:srgbClr val="727172"/>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5" name="Freeform 14"/>
              <p:cNvSpPr/>
              <p:nvPr/>
            </p:nvSpPr>
            <p:spPr bwMode="auto">
              <a:xfrm>
                <a:off x="340" y="2737"/>
                <a:ext cx="1227" cy="577"/>
              </a:xfrm>
              <a:custGeom>
                <a:avLst/>
                <a:gdLst>
                  <a:gd name="T0" fmla="*/ 1178 w 1014"/>
                  <a:gd name="T1" fmla="*/ 158 h 446"/>
                  <a:gd name="T2" fmla="*/ 1178 w 1014"/>
                  <a:gd name="T3" fmla="*/ 158 h 446"/>
                  <a:gd name="T4" fmla="*/ 1178 w 1014"/>
                  <a:gd name="T5" fmla="*/ 158 h 446"/>
                  <a:gd name="T6" fmla="*/ 0 w 1014"/>
                  <a:gd name="T7" fmla="*/ 0 h 446"/>
                  <a:gd name="T8" fmla="*/ 0 w 1014"/>
                  <a:gd name="T9" fmla="*/ 16 h 446"/>
                  <a:gd name="T10" fmla="*/ 1168 w 1014"/>
                  <a:gd name="T11" fmla="*/ 173 h 446"/>
                  <a:gd name="T12" fmla="*/ 1185 w 1014"/>
                  <a:gd name="T13" fmla="*/ 560 h 446"/>
                  <a:gd name="T14" fmla="*/ 0 w 1014"/>
                  <a:gd name="T15" fmla="*/ 309 h 446"/>
                  <a:gd name="T16" fmla="*/ 0 w 1014"/>
                  <a:gd name="T17" fmla="*/ 325 h 446"/>
                  <a:gd name="T18" fmla="*/ 1185 w 1014"/>
                  <a:gd name="T19" fmla="*/ 577 h 446"/>
                  <a:gd name="T20" fmla="*/ 1198 w 1014"/>
                  <a:gd name="T21" fmla="*/ 569 h 446"/>
                  <a:gd name="T22" fmla="*/ 1178 w 1014"/>
                  <a:gd name="T23" fmla="*/ 158 h 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4"/>
                  <a:gd name="T37" fmla="*/ 0 h 446"/>
                  <a:gd name="T38" fmla="*/ 1014 w 1014"/>
                  <a:gd name="T39" fmla="*/ 446 h 4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4" h="446">
                    <a:moveTo>
                      <a:pt x="974" y="122"/>
                    </a:moveTo>
                    <a:cubicBezTo>
                      <a:pt x="974" y="122"/>
                      <a:pt x="974" y="122"/>
                      <a:pt x="974" y="122"/>
                    </a:cubicBezTo>
                    <a:cubicBezTo>
                      <a:pt x="974" y="122"/>
                      <a:pt x="974" y="122"/>
                      <a:pt x="974" y="122"/>
                    </a:cubicBezTo>
                    <a:cubicBezTo>
                      <a:pt x="0" y="0"/>
                      <a:pt x="0" y="0"/>
                      <a:pt x="0" y="0"/>
                    </a:cubicBezTo>
                    <a:cubicBezTo>
                      <a:pt x="0" y="12"/>
                      <a:pt x="0" y="12"/>
                      <a:pt x="0" y="12"/>
                    </a:cubicBezTo>
                    <a:cubicBezTo>
                      <a:pt x="966" y="134"/>
                      <a:pt x="966" y="134"/>
                      <a:pt x="966" y="134"/>
                    </a:cubicBezTo>
                    <a:cubicBezTo>
                      <a:pt x="966" y="134"/>
                      <a:pt x="1005" y="189"/>
                      <a:pt x="980" y="433"/>
                    </a:cubicBezTo>
                    <a:cubicBezTo>
                      <a:pt x="0" y="239"/>
                      <a:pt x="0" y="239"/>
                      <a:pt x="0" y="239"/>
                    </a:cubicBezTo>
                    <a:cubicBezTo>
                      <a:pt x="0" y="251"/>
                      <a:pt x="0" y="251"/>
                      <a:pt x="0" y="251"/>
                    </a:cubicBezTo>
                    <a:cubicBezTo>
                      <a:pt x="980" y="446"/>
                      <a:pt x="980" y="446"/>
                      <a:pt x="980" y="446"/>
                    </a:cubicBezTo>
                    <a:cubicBezTo>
                      <a:pt x="991" y="440"/>
                      <a:pt x="991" y="440"/>
                      <a:pt x="991" y="440"/>
                    </a:cubicBezTo>
                    <a:cubicBezTo>
                      <a:pt x="1014" y="190"/>
                      <a:pt x="975" y="125"/>
                      <a:pt x="974" y="122"/>
                    </a:cubicBezTo>
                    <a:close/>
                  </a:path>
                </a:pathLst>
              </a:custGeom>
              <a:gradFill rotWithShape="1">
                <a:gsLst>
                  <a:gs pos="0">
                    <a:srgbClr val="969696"/>
                  </a:gs>
                  <a:gs pos="100000">
                    <a:srgbClr val="C0C0C0"/>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6" name="Freeform 15"/>
              <p:cNvSpPr/>
              <p:nvPr/>
            </p:nvSpPr>
            <p:spPr bwMode="auto">
              <a:xfrm>
                <a:off x="1517" y="2658"/>
                <a:ext cx="1710" cy="648"/>
              </a:xfrm>
              <a:custGeom>
                <a:avLst/>
                <a:gdLst>
                  <a:gd name="T0" fmla="*/ 1671 w 1414"/>
                  <a:gd name="T1" fmla="*/ 0 h 500"/>
                  <a:gd name="T2" fmla="*/ 0 w 1414"/>
                  <a:gd name="T3" fmla="*/ 236 h 500"/>
                  <a:gd name="T4" fmla="*/ 22 w 1414"/>
                  <a:gd name="T5" fmla="*/ 649 h 500"/>
                  <a:gd name="T6" fmla="*/ 1681 w 1414"/>
                  <a:gd name="T7" fmla="*/ 222 h 500"/>
                  <a:gd name="T8" fmla="*/ 1671 w 1414"/>
                  <a:gd name="T9" fmla="*/ 0 h 500"/>
                  <a:gd name="T10" fmla="*/ 0 60000 65536"/>
                  <a:gd name="T11" fmla="*/ 0 60000 65536"/>
                  <a:gd name="T12" fmla="*/ 0 60000 65536"/>
                  <a:gd name="T13" fmla="*/ 0 60000 65536"/>
                  <a:gd name="T14" fmla="*/ 0 60000 65536"/>
                  <a:gd name="T15" fmla="*/ 0 w 1414"/>
                  <a:gd name="T16" fmla="*/ 0 h 500"/>
                  <a:gd name="T17" fmla="*/ 1414 w 1414"/>
                  <a:gd name="T18" fmla="*/ 500 h 500"/>
                </a:gdLst>
                <a:ahLst/>
                <a:cxnLst>
                  <a:cxn ang="T10">
                    <a:pos x="T0" y="T1"/>
                  </a:cxn>
                  <a:cxn ang="T11">
                    <a:pos x="T2" y="T3"/>
                  </a:cxn>
                  <a:cxn ang="T12">
                    <a:pos x="T4" y="T5"/>
                  </a:cxn>
                  <a:cxn ang="T13">
                    <a:pos x="T6" y="T7"/>
                  </a:cxn>
                  <a:cxn ang="T14">
                    <a:pos x="T8" y="T9"/>
                  </a:cxn>
                </a:cxnLst>
                <a:rect l="T15" t="T16" r="T17" b="T18"/>
                <a:pathLst>
                  <a:path w="1414" h="500">
                    <a:moveTo>
                      <a:pt x="1382" y="0"/>
                    </a:moveTo>
                    <a:cubicBezTo>
                      <a:pt x="0" y="182"/>
                      <a:pt x="0" y="182"/>
                      <a:pt x="0" y="182"/>
                    </a:cubicBezTo>
                    <a:cubicBezTo>
                      <a:pt x="1" y="185"/>
                      <a:pt x="41" y="236"/>
                      <a:pt x="18" y="500"/>
                    </a:cubicBezTo>
                    <a:cubicBezTo>
                      <a:pt x="1390" y="171"/>
                      <a:pt x="1390" y="171"/>
                      <a:pt x="1390" y="171"/>
                    </a:cubicBezTo>
                    <a:cubicBezTo>
                      <a:pt x="1390" y="171"/>
                      <a:pt x="1414" y="78"/>
                      <a:pt x="1382" y="0"/>
                    </a:cubicBezTo>
                    <a:close/>
                  </a:path>
                </a:pathLst>
              </a:custGeom>
              <a:solidFill>
                <a:srgbClr val="61605F"/>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24586" name="Group 16"/>
            <p:cNvGrpSpPr/>
            <p:nvPr/>
          </p:nvGrpSpPr>
          <p:grpSpPr bwMode="auto">
            <a:xfrm>
              <a:off x="671845" y="2691730"/>
              <a:ext cx="4125913" cy="869950"/>
              <a:chOff x="249" y="2215"/>
              <a:chExt cx="3239" cy="683"/>
            </a:xfrm>
          </p:grpSpPr>
          <p:sp>
            <p:nvSpPr>
              <p:cNvPr id="18" name="Freeform 17"/>
              <p:cNvSpPr/>
              <p:nvPr/>
            </p:nvSpPr>
            <p:spPr bwMode="auto">
              <a:xfrm>
                <a:off x="249" y="2605"/>
                <a:ext cx="776" cy="273"/>
              </a:xfrm>
              <a:custGeom>
                <a:avLst/>
                <a:gdLst>
                  <a:gd name="T0" fmla="*/ 205 w 678"/>
                  <a:gd name="T1" fmla="*/ 0 h 222"/>
                  <a:gd name="T2" fmla="*/ 0 w 678"/>
                  <a:gd name="T3" fmla="*/ 4 h 222"/>
                  <a:gd name="T4" fmla="*/ 668 w 678"/>
                  <a:gd name="T5" fmla="*/ 273 h 222"/>
                  <a:gd name="T6" fmla="*/ 777 w 678"/>
                  <a:gd name="T7" fmla="*/ 261 h 222"/>
                  <a:gd name="T8" fmla="*/ 205 w 678"/>
                  <a:gd name="T9" fmla="*/ 0 h 222"/>
                  <a:gd name="T10" fmla="*/ 0 60000 65536"/>
                  <a:gd name="T11" fmla="*/ 0 60000 65536"/>
                  <a:gd name="T12" fmla="*/ 0 60000 65536"/>
                  <a:gd name="T13" fmla="*/ 0 60000 65536"/>
                  <a:gd name="T14" fmla="*/ 0 60000 65536"/>
                  <a:gd name="T15" fmla="*/ 0 w 678"/>
                  <a:gd name="T16" fmla="*/ 0 h 222"/>
                  <a:gd name="T17" fmla="*/ 678 w 678"/>
                  <a:gd name="T18" fmla="*/ 222 h 222"/>
                </a:gdLst>
                <a:ahLst/>
                <a:cxnLst>
                  <a:cxn ang="T10">
                    <a:pos x="T0" y="T1"/>
                  </a:cxn>
                  <a:cxn ang="T11">
                    <a:pos x="T2" y="T3"/>
                  </a:cxn>
                  <a:cxn ang="T12">
                    <a:pos x="T4" y="T5"/>
                  </a:cxn>
                  <a:cxn ang="T13">
                    <a:pos x="T6" y="T7"/>
                  </a:cxn>
                  <a:cxn ang="T14">
                    <a:pos x="T8" y="T9"/>
                  </a:cxn>
                </a:cxnLst>
                <a:rect l="T15" t="T16" r="T17" b="T18"/>
                <a:pathLst>
                  <a:path w="678" h="222">
                    <a:moveTo>
                      <a:pt x="179" y="0"/>
                    </a:moveTo>
                    <a:lnTo>
                      <a:pt x="0" y="3"/>
                    </a:lnTo>
                    <a:lnTo>
                      <a:pt x="583" y="222"/>
                    </a:lnTo>
                    <a:lnTo>
                      <a:pt x="678" y="212"/>
                    </a:lnTo>
                    <a:lnTo>
                      <a:pt x="179" y="0"/>
                    </a:lnTo>
                    <a:close/>
                  </a:path>
                </a:pathLst>
              </a:custGeom>
              <a:solidFill>
                <a:srgbClr val="0E58C4"/>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9" name="Freeform 18"/>
              <p:cNvSpPr/>
              <p:nvPr/>
            </p:nvSpPr>
            <p:spPr bwMode="auto">
              <a:xfrm>
                <a:off x="347" y="2318"/>
                <a:ext cx="597" cy="541"/>
              </a:xfrm>
              <a:custGeom>
                <a:avLst/>
                <a:gdLst>
                  <a:gd name="T0" fmla="*/ 1 w 494"/>
                  <a:gd name="T1" fmla="*/ 0 h 417"/>
                  <a:gd name="T2" fmla="*/ 0 w 494"/>
                  <a:gd name="T3" fmla="*/ 302 h 417"/>
                  <a:gd name="T4" fmla="*/ 598 w 494"/>
                  <a:gd name="T5" fmla="*/ 541 h 417"/>
                  <a:gd name="T6" fmla="*/ 598 w 494"/>
                  <a:gd name="T7" fmla="*/ 198 h 417"/>
                  <a:gd name="T8" fmla="*/ 1 w 494"/>
                  <a:gd name="T9" fmla="*/ 0 h 417"/>
                  <a:gd name="T10" fmla="*/ 0 60000 65536"/>
                  <a:gd name="T11" fmla="*/ 0 60000 65536"/>
                  <a:gd name="T12" fmla="*/ 0 60000 65536"/>
                  <a:gd name="T13" fmla="*/ 0 60000 65536"/>
                  <a:gd name="T14" fmla="*/ 0 60000 65536"/>
                  <a:gd name="T15" fmla="*/ 0 w 494"/>
                  <a:gd name="T16" fmla="*/ 0 h 417"/>
                  <a:gd name="T17" fmla="*/ 494 w 494"/>
                  <a:gd name="T18" fmla="*/ 417 h 417"/>
                </a:gdLst>
                <a:ahLst/>
                <a:cxnLst>
                  <a:cxn ang="T10">
                    <a:pos x="T0" y="T1"/>
                  </a:cxn>
                  <a:cxn ang="T11">
                    <a:pos x="T2" y="T3"/>
                  </a:cxn>
                  <a:cxn ang="T12">
                    <a:pos x="T4" y="T5"/>
                  </a:cxn>
                  <a:cxn ang="T13">
                    <a:pos x="T6" y="T7"/>
                  </a:cxn>
                  <a:cxn ang="T14">
                    <a:pos x="T8" y="T9"/>
                  </a:cxn>
                </a:cxnLst>
                <a:rect l="T15" t="T16" r="T17" b="T18"/>
                <a:pathLst>
                  <a:path w="494" h="417">
                    <a:moveTo>
                      <a:pt x="1" y="0"/>
                    </a:moveTo>
                    <a:cubicBezTo>
                      <a:pt x="1" y="0"/>
                      <a:pt x="11" y="74"/>
                      <a:pt x="0" y="233"/>
                    </a:cubicBezTo>
                    <a:cubicBezTo>
                      <a:pt x="494" y="417"/>
                      <a:pt x="494" y="417"/>
                      <a:pt x="494" y="417"/>
                    </a:cubicBezTo>
                    <a:cubicBezTo>
                      <a:pt x="494" y="153"/>
                      <a:pt x="494" y="153"/>
                      <a:pt x="494" y="153"/>
                    </a:cubicBezTo>
                    <a:lnTo>
                      <a:pt x="1" y="0"/>
                    </a:lnTo>
                    <a:close/>
                  </a:path>
                </a:pathLst>
              </a:custGeom>
              <a:gradFill rotWithShape="1">
                <a:gsLst>
                  <a:gs pos="0">
                    <a:srgbClr val="EAEAEA"/>
                  </a:gs>
                  <a:gs pos="100000">
                    <a:srgbClr val="FFFFFF"/>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0" name="Freeform 19"/>
              <p:cNvSpPr/>
              <p:nvPr/>
            </p:nvSpPr>
            <p:spPr bwMode="auto">
              <a:xfrm>
                <a:off x="255" y="2215"/>
                <a:ext cx="3184" cy="290"/>
              </a:xfrm>
              <a:custGeom>
                <a:avLst/>
                <a:gdLst>
                  <a:gd name="T0" fmla="*/ 688 w 2633"/>
                  <a:gd name="T1" fmla="*/ 291 h 224"/>
                  <a:gd name="T2" fmla="*/ 3185 w 2633"/>
                  <a:gd name="T3" fmla="*/ 94 h 224"/>
                  <a:gd name="T4" fmla="*/ 2309 w 2633"/>
                  <a:gd name="T5" fmla="*/ 0 h 224"/>
                  <a:gd name="T6" fmla="*/ 0 w 2633"/>
                  <a:gd name="T7" fmla="*/ 64 h 224"/>
                  <a:gd name="T8" fmla="*/ 0 w 2633"/>
                  <a:gd name="T9" fmla="*/ 65 h 224"/>
                  <a:gd name="T10" fmla="*/ 688 w 2633"/>
                  <a:gd name="T11" fmla="*/ 291 h 224"/>
                  <a:gd name="T12" fmla="*/ 688 w 2633"/>
                  <a:gd name="T13" fmla="*/ 291 h 224"/>
                  <a:gd name="T14" fmla="*/ 0 60000 65536"/>
                  <a:gd name="T15" fmla="*/ 0 60000 65536"/>
                  <a:gd name="T16" fmla="*/ 0 60000 65536"/>
                  <a:gd name="T17" fmla="*/ 0 60000 65536"/>
                  <a:gd name="T18" fmla="*/ 0 60000 65536"/>
                  <a:gd name="T19" fmla="*/ 0 60000 65536"/>
                  <a:gd name="T20" fmla="*/ 0 60000 65536"/>
                  <a:gd name="T21" fmla="*/ 0 w 2633"/>
                  <a:gd name="T22" fmla="*/ 0 h 224"/>
                  <a:gd name="T23" fmla="*/ 2633 w 26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33" h="224">
                    <a:moveTo>
                      <a:pt x="569" y="224"/>
                    </a:moveTo>
                    <a:cubicBezTo>
                      <a:pt x="2633" y="72"/>
                      <a:pt x="2633" y="72"/>
                      <a:pt x="2633" y="72"/>
                    </a:cubicBezTo>
                    <a:cubicBezTo>
                      <a:pt x="1909" y="0"/>
                      <a:pt x="1909" y="0"/>
                      <a:pt x="1909" y="0"/>
                    </a:cubicBezTo>
                    <a:cubicBezTo>
                      <a:pt x="0" y="49"/>
                      <a:pt x="0" y="49"/>
                      <a:pt x="0" y="49"/>
                    </a:cubicBezTo>
                    <a:cubicBezTo>
                      <a:pt x="0" y="50"/>
                      <a:pt x="0" y="50"/>
                      <a:pt x="0" y="50"/>
                    </a:cubicBezTo>
                    <a:cubicBezTo>
                      <a:pt x="569" y="224"/>
                      <a:pt x="569" y="224"/>
                      <a:pt x="569" y="224"/>
                    </a:cubicBezTo>
                    <a:cubicBezTo>
                      <a:pt x="569" y="224"/>
                      <a:pt x="569" y="224"/>
                      <a:pt x="569" y="224"/>
                    </a:cubicBezTo>
                    <a:close/>
                  </a:path>
                </a:pathLst>
              </a:custGeom>
              <a:gradFill rotWithShape="1">
                <a:gsLst>
                  <a:gs pos="0">
                    <a:srgbClr val="3399FF"/>
                  </a:gs>
                  <a:gs pos="100000">
                    <a:srgbClr val="0E58C4"/>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1" name="Freeform 20"/>
              <p:cNvSpPr/>
              <p:nvPr/>
            </p:nvSpPr>
            <p:spPr bwMode="auto">
              <a:xfrm>
                <a:off x="249" y="2280"/>
                <a:ext cx="737" cy="618"/>
              </a:xfrm>
              <a:custGeom>
                <a:avLst/>
                <a:gdLst>
                  <a:gd name="T0" fmla="*/ 695 w 608"/>
                  <a:gd name="T1" fmla="*/ 225 h 477"/>
                  <a:gd name="T2" fmla="*/ 695 w 608"/>
                  <a:gd name="T3" fmla="*/ 225 h 477"/>
                  <a:gd name="T4" fmla="*/ 695 w 608"/>
                  <a:gd name="T5" fmla="*/ 225 h 477"/>
                  <a:gd name="T6" fmla="*/ 6 w 608"/>
                  <a:gd name="T7" fmla="*/ 0 h 477"/>
                  <a:gd name="T8" fmla="*/ 6 w 608"/>
                  <a:gd name="T9" fmla="*/ 16 h 477"/>
                  <a:gd name="T10" fmla="*/ 684 w 608"/>
                  <a:gd name="T11" fmla="*/ 241 h 477"/>
                  <a:gd name="T12" fmla="*/ 668 w 608"/>
                  <a:gd name="T13" fmla="*/ 597 h 477"/>
                  <a:gd name="T14" fmla="*/ 0 w 608"/>
                  <a:gd name="T15" fmla="*/ 329 h 477"/>
                  <a:gd name="T16" fmla="*/ 0 w 608"/>
                  <a:gd name="T17" fmla="*/ 352 h 477"/>
                  <a:gd name="T18" fmla="*/ 666 w 608"/>
                  <a:gd name="T19" fmla="*/ 618 h 477"/>
                  <a:gd name="T20" fmla="*/ 677 w 608"/>
                  <a:gd name="T21" fmla="*/ 617 h 477"/>
                  <a:gd name="T22" fmla="*/ 695 w 608"/>
                  <a:gd name="T23" fmla="*/ 225 h 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8"/>
                  <a:gd name="T37" fmla="*/ 0 h 477"/>
                  <a:gd name="T38" fmla="*/ 608 w 608"/>
                  <a:gd name="T39" fmla="*/ 477 h 4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8" h="477">
                    <a:moveTo>
                      <a:pt x="574" y="174"/>
                    </a:moveTo>
                    <a:cubicBezTo>
                      <a:pt x="574" y="174"/>
                      <a:pt x="574" y="174"/>
                      <a:pt x="574" y="174"/>
                    </a:cubicBezTo>
                    <a:cubicBezTo>
                      <a:pt x="574" y="174"/>
                      <a:pt x="574" y="174"/>
                      <a:pt x="574" y="174"/>
                    </a:cubicBezTo>
                    <a:cubicBezTo>
                      <a:pt x="5" y="0"/>
                      <a:pt x="5" y="0"/>
                      <a:pt x="5" y="0"/>
                    </a:cubicBezTo>
                    <a:cubicBezTo>
                      <a:pt x="5" y="12"/>
                      <a:pt x="5" y="12"/>
                      <a:pt x="5" y="12"/>
                    </a:cubicBezTo>
                    <a:cubicBezTo>
                      <a:pt x="565" y="186"/>
                      <a:pt x="565" y="186"/>
                      <a:pt x="565" y="186"/>
                    </a:cubicBezTo>
                    <a:cubicBezTo>
                      <a:pt x="565" y="186"/>
                      <a:pt x="594" y="324"/>
                      <a:pt x="552" y="461"/>
                    </a:cubicBezTo>
                    <a:cubicBezTo>
                      <a:pt x="0" y="254"/>
                      <a:pt x="0" y="254"/>
                      <a:pt x="0" y="254"/>
                    </a:cubicBezTo>
                    <a:cubicBezTo>
                      <a:pt x="0" y="272"/>
                      <a:pt x="0" y="272"/>
                      <a:pt x="0" y="272"/>
                    </a:cubicBezTo>
                    <a:cubicBezTo>
                      <a:pt x="550" y="477"/>
                      <a:pt x="550" y="477"/>
                      <a:pt x="550" y="477"/>
                    </a:cubicBezTo>
                    <a:cubicBezTo>
                      <a:pt x="559" y="476"/>
                      <a:pt x="559" y="476"/>
                      <a:pt x="559" y="476"/>
                    </a:cubicBezTo>
                    <a:cubicBezTo>
                      <a:pt x="608" y="346"/>
                      <a:pt x="574" y="177"/>
                      <a:pt x="574" y="174"/>
                    </a:cubicBezTo>
                    <a:close/>
                  </a:path>
                </a:pathLst>
              </a:custGeom>
              <a:solidFill>
                <a:srgbClr val="B2B2B2"/>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2" name="Freeform 21"/>
              <p:cNvSpPr/>
              <p:nvPr/>
            </p:nvSpPr>
            <p:spPr bwMode="auto">
              <a:xfrm>
                <a:off x="924" y="2308"/>
                <a:ext cx="2564" cy="587"/>
              </a:xfrm>
              <a:custGeom>
                <a:avLst/>
                <a:gdLst/>
                <a:ahLst/>
                <a:cxnLst>
                  <a:cxn ang="0">
                    <a:pos x="2077" y="0"/>
                  </a:cxn>
                  <a:cxn ang="0">
                    <a:pos x="15" y="152"/>
                  </a:cxn>
                  <a:cxn ang="0">
                    <a:pos x="0" y="454"/>
                  </a:cxn>
                  <a:cxn ang="0">
                    <a:pos x="2100" y="242"/>
                  </a:cxn>
                  <a:cxn ang="0">
                    <a:pos x="2077" y="0"/>
                  </a:cxn>
                </a:cxnLst>
                <a:rect l="0" t="0" r="r" b="b"/>
                <a:pathLst>
                  <a:path w="2119" h="454">
                    <a:moveTo>
                      <a:pt x="2077" y="0"/>
                    </a:moveTo>
                    <a:cubicBezTo>
                      <a:pt x="15" y="152"/>
                      <a:pt x="15" y="152"/>
                      <a:pt x="15" y="152"/>
                    </a:cubicBezTo>
                    <a:cubicBezTo>
                      <a:pt x="15" y="155"/>
                      <a:pt x="49" y="324"/>
                      <a:pt x="0" y="454"/>
                    </a:cubicBezTo>
                    <a:cubicBezTo>
                      <a:pt x="2100" y="242"/>
                      <a:pt x="2100" y="242"/>
                      <a:pt x="2100" y="242"/>
                    </a:cubicBezTo>
                    <a:cubicBezTo>
                      <a:pt x="2100" y="242"/>
                      <a:pt x="2119" y="52"/>
                      <a:pt x="2077" y="0"/>
                    </a:cubicBezTo>
                    <a:close/>
                  </a:path>
                </a:pathLst>
              </a:custGeom>
              <a:gradFill rotWithShape="1">
                <a:gsLst>
                  <a:gs pos="0">
                    <a:srgbClr val="0875F8"/>
                  </a:gs>
                  <a:gs pos="50000">
                    <a:srgbClr val="3399FF"/>
                  </a:gs>
                  <a:gs pos="100000">
                    <a:srgbClr val="0875F8"/>
                  </a:gs>
                </a:gsLst>
                <a:lin ang="5400000" scaled="1"/>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24587" name="Group 22"/>
            <p:cNvGrpSpPr/>
            <p:nvPr/>
          </p:nvGrpSpPr>
          <p:grpSpPr bwMode="auto">
            <a:xfrm>
              <a:off x="995695" y="2169443"/>
              <a:ext cx="3654425" cy="784225"/>
              <a:chOff x="503" y="1705"/>
              <a:chExt cx="2870" cy="715"/>
            </a:xfrm>
          </p:grpSpPr>
          <p:sp>
            <p:nvSpPr>
              <p:cNvPr id="24" name="Freeform 23"/>
              <p:cNvSpPr/>
              <p:nvPr/>
            </p:nvSpPr>
            <p:spPr bwMode="auto">
              <a:xfrm>
                <a:off x="505" y="2214"/>
                <a:ext cx="697" cy="191"/>
              </a:xfrm>
              <a:custGeom>
                <a:avLst/>
                <a:gdLst>
                  <a:gd name="T0" fmla="*/ 223 w 610"/>
                  <a:gd name="T1" fmla="*/ 0 h 156"/>
                  <a:gd name="T2" fmla="*/ 0 w 610"/>
                  <a:gd name="T3" fmla="*/ 17 h 156"/>
                  <a:gd name="T4" fmla="*/ 567 w 610"/>
                  <a:gd name="T5" fmla="*/ 191 h 156"/>
                  <a:gd name="T6" fmla="*/ 699 w 610"/>
                  <a:gd name="T7" fmla="*/ 186 h 156"/>
                  <a:gd name="T8" fmla="*/ 223 w 610"/>
                  <a:gd name="T9" fmla="*/ 0 h 156"/>
                  <a:gd name="T10" fmla="*/ 0 60000 65536"/>
                  <a:gd name="T11" fmla="*/ 0 60000 65536"/>
                  <a:gd name="T12" fmla="*/ 0 60000 65536"/>
                  <a:gd name="T13" fmla="*/ 0 60000 65536"/>
                  <a:gd name="T14" fmla="*/ 0 60000 65536"/>
                  <a:gd name="T15" fmla="*/ 0 w 610"/>
                  <a:gd name="T16" fmla="*/ 0 h 156"/>
                  <a:gd name="T17" fmla="*/ 610 w 610"/>
                  <a:gd name="T18" fmla="*/ 156 h 156"/>
                </a:gdLst>
                <a:ahLst/>
                <a:cxnLst>
                  <a:cxn ang="T10">
                    <a:pos x="T0" y="T1"/>
                  </a:cxn>
                  <a:cxn ang="T11">
                    <a:pos x="T2" y="T3"/>
                  </a:cxn>
                  <a:cxn ang="T12">
                    <a:pos x="T4" y="T5"/>
                  </a:cxn>
                  <a:cxn ang="T13">
                    <a:pos x="T6" y="T7"/>
                  </a:cxn>
                  <a:cxn ang="T14">
                    <a:pos x="T8" y="T9"/>
                  </a:cxn>
                </a:cxnLst>
                <a:rect l="T15" t="T16" r="T17" b="T18"/>
                <a:pathLst>
                  <a:path w="610" h="156">
                    <a:moveTo>
                      <a:pt x="195" y="0"/>
                    </a:moveTo>
                    <a:lnTo>
                      <a:pt x="0" y="14"/>
                    </a:lnTo>
                    <a:lnTo>
                      <a:pt x="495" y="156"/>
                    </a:lnTo>
                    <a:lnTo>
                      <a:pt x="610" y="152"/>
                    </a:lnTo>
                    <a:lnTo>
                      <a:pt x="195" y="0"/>
                    </a:lnTo>
                    <a:close/>
                  </a:path>
                </a:pathLst>
              </a:custGeom>
              <a:gradFill rotWithShape="1">
                <a:gsLst>
                  <a:gs pos="0">
                    <a:srgbClr val="4D4D4D"/>
                  </a:gs>
                  <a:gs pos="100000">
                    <a:srgbClr val="242424"/>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5" name="Freeform 24"/>
              <p:cNvSpPr/>
              <p:nvPr/>
            </p:nvSpPr>
            <p:spPr bwMode="auto">
              <a:xfrm>
                <a:off x="592" y="1757"/>
                <a:ext cx="505" cy="637"/>
              </a:xfrm>
              <a:custGeom>
                <a:avLst/>
                <a:gdLst>
                  <a:gd name="T0" fmla="*/ 7 w 416"/>
                  <a:gd name="T1" fmla="*/ 0 h 491"/>
                  <a:gd name="T2" fmla="*/ 0 w 416"/>
                  <a:gd name="T3" fmla="*/ 477 h 491"/>
                  <a:gd name="T4" fmla="*/ 503 w 416"/>
                  <a:gd name="T5" fmla="*/ 637 h 491"/>
                  <a:gd name="T6" fmla="*/ 503 w 416"/>
                  <a:gd name="T7" fmla="*/ 123 h 491"/>
                  <a:gd name="T8" fmla="*/ 7 w 416"/>
                  <a:gd name="T9" fmla="*/ 0 h 491"/>
                  <a:gd name="T10" fmla="*/ 0 60000 65536"/>
                  <a:gd name="T11" fmla="*/ 0 60000 65536"/>
                  <a:gd name="T12" fmla="*/ 0 60000 65536"/>
                  <a:gd name="T13" fmla="*/ 0 60000 65536"/>
                  <a:gd name="T14" fmla="*/ 0 60000 65536"/>
                  <a:gd name="T15" fmla="*/ 0 w 416"/>
                  <a:gd name="T16" fmla="*/ 0 h 491"/>
                  <a:gd name="T17" fmla="*/ 416 w 416"/>
                  <a:gd name="T18" fmla="*/ 491 h 491"/>
                </a:gdLst>
                <a:ahLst/>
                <a:cxnLst>
                  <a:cxn ang="T10">
                    <a:pos x="T0" y="T1"/>
                  </a:cxn>
                  <a:cxn ang="T11">
                    <a:pos x="T2" y="T3"/>
                  </a:cxn>
                  <a:cxn ang="T12">
                    <a:pos x="T4" y="T5"/>
                  </a:cxn>
                  <a:cxn ang="T13">
                    <a:pos x="T6" y="T7"/>
                  </a:cxn>
                  <a:cxn ang="T14">
                    <a:pos x="T8" y="T9"/>
                  </a:cxn>
                </a:cxnLst>
                <a:rect l="T15" t="T16" r="T17" b="T18"/>
                <a:pathLst>
                  <a:path w="416" h="491">
                    <a:moveTo>
                      <a:pt x="6" y="0"/>
                    </a:moveTo>
                    <a:cubicBezTo>
                      <a:pt x="6" y="0"/>
                      <a:pt x="28" y="138"/>
                      <a:pt x="0" y="368"/>
                    </a:cubicBezTo>
                    <a:cubicBezTo>
                      <a:pt x="416" y="491"/>
                      <a:pt x="416" y="491"/>
                      <a:pt x="416" y="491"/>
                    </a:cubicBezTo>
                    <a:cubicBezTo>
                      <a:pt x="416" y="95"/>
                      <a:pt x="416" y="95"/>
                      <a:pt x="416" y="95"/>
                    </a:cubicBezTo>
                    <a:lnTo>
                      <a:pt x="6" y="0"/>
                    </a:lnTo>
                    <a:close/>
                  </a:path>
                </a:pathLst>
              </a:custGeom>
              <a:gradFill rotWithShape="1">
                <a:gsLst>
                  <a:gs pos="0">
                    <a:srgbClr val="C0C0C0"/>
                  </a:gs>
                  <a:gs pos="100000">
                    <a:srgbClr val="FFFFFF"/>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6" name="Freeform 25"/>
              <p:cNvSpPr/>
              <p:nvPr/>
            </p:nvSpPr>
            <p:spPr bwMode="auto">
              <a:xfrm>
                <a:off x="503" y="1727"/>
                <a:ext cx="595" cy="693"/>
              </a:xfrm>
              <a:custGeom>
                <a:avLst/>
                <a:gdLst>
                  <a:gd name="T0" fmla="*/ 573 w 492"/>
                  <a:gd name="T1" fmla="*/ 141 h 536"/>
                  <a:gd name="T2" fmla="*/ 1 w 492"/>
                  <a:gd name="T3" fmla="*/ 0 h 536"/>
                  <a:gd name="T4" fmla="*/ 1 w 492"/>
                  <a:gd name="T5" fmla="*/ 26 h 536"/>
                  <a:gd name="T6" fmla="*/ 555 w 492"/>
                  <a:gd name="T7" fmla="*/ 158 h 536"/>
                  <a:gd name="T8" fmla="*/ 567 w 492"/>
                  <a:gd name="T9" fmla="*/ 673 h 536"/>
                  <a:gd name="T10" fmla="*/ 0 w 492"/>
                  <a:gd name="T11" fmla="*/ 505 h 536"/>
                  <a:gd name="T12" fmla="*/ 1 w 492"/>
                  <a:gd name="T13" fmla="*/ 523 h 536"/>
                  <a:gd name="T14" fmla="*/ 567 w 492"/>
                  <a:gd name="T15" fmla="*/ 694 h 536"/>
                  <a:gd name="T16" fmla="*/ 583 w 492"/>
                  <a:gd name="T17" fmla="*/ 694 h 536"/>
                  <a:gd name="T18" fmla="*/ 573 w 492"/>
                  <a:gd name="T19" fmla="*/ 141 h 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2"/>
                  <a:gd name="T31" fmla="*/ 0 h 536"/>
                  <a:gd name="T32" fmla="*/ 492 w 492"/>
                  <a:gd name="T33" fmla="*/ 536 h 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2" h="536">
                    <a:moveTo>
                      <a:pt x="474" y="109"/>
                    </a:moveTo>
                    <a:cubicBezTo>
                      <a:pt x="1" y="0"/>
                      <a:pt x="1" y="0"/>
                      <a:pt x="1" y="0"/>
                    </a:cubicBezTo>
                    <a:cubicBezTo>
                      <a:pt x="1" y="20"/>
                      <a:pt x="1" y="20"/>
                      <a:pt x="1" y="20"/>
                    </a:cubicBezTo>
                    <a:cubicBezTo>
                      <a:pt x="459" y="122"/>
                      <a:pt x="459" y="122"/>
                      <a:pt x="459" y="122"/>
                    </a:cubicBezTo>
                    <a:cubicBezTo>
                      <a:pt x="459" y="122"/>
                      <a:pt x="478" y="207"/>
                      <a:pt x="469" y="520"/>
                    </a:cubicBezTo>
                    <a:cubicBezTo>
                      <a:pt x="0" y="390"/>
                      <a:pt x="0" y="390"/>
                      <a:pt x="0" y="390"/>
                    </a:cubicBezTo>
                    <a:cubicBezTo>
                      <a:pt x="1" y="404"/>
                      <a:pt x="1" y="404"/>
                      <a:pt x="1" y="404"/>
                    </a:cubicBezTo>
                    <a:cubicBezTo>
                      <a:pt x="469" y="536"/>
                      <a:pt x="469" y="536"/>
                      <a:pt x="469" y="536"/>
                    </a:cubicBezTo>
                    <a:cubicBezTo>
                      <a:pt x="482" y="536"/>
                      <a:pt x="482" y="536"/>
                      <a:pt x="482" y="536"/>
                    </a:cubicBezTo>
                    <a:cubicBezTo>
                      <a:pt x="492" y="243"/>
                      <a:pt x="474" y="109"/>
                      <a:pt x="474" y="109"/>
                    </a:cubicBezTo>
                    <a:close/>
                  </a:path>
                </a:pathLst>
              </a:custGeom>
              <a:gradFill rotWithShape="1">
                <a:gsLst>
                  <a:gs pos="0">
                    <a:srgbClr val="EAEAEA"/>
                  </a:gs>
                  <a:gs pos="100000">
                    <a:srgbClr val="B7B8B8"/>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7" name="Freeform 26"/>
              <p:cNvSpPr/>
              <p:nvPr/>
            </p:nvSpPr>
            <p:spPr bwMode="auto">
              <a:xfrm>
                <a:off x="505" y="1705"/>
                <a:ext cx="2778" cy="161"/>
              </a:xfrm>
              <a:custGeom>
                <a:avLst/>
                <a:gdLst>
                  <a:gd name="T0" fmla="*/ 2778 w 2424"/>
                  <a:gd name="T1" fmla="*/ 112 h 131"/>
                  <a:gd name="T2" fmla="*/ 2402 w 2424"/>
                  <a:gd name="T3" fmla="*/ 0 h 131"/>
                  <a:gd name="T4" fmla="*/ 0 w 2424"/>
                  <a:gd name="T5" fmla="*/ 21 h 131"/>
                  <a:gd name="T6" fmla="*/ 570 w 2424"/>
                  <a:gd name="T7" fmla="*/ 160 h 131"/>
                  <a:gd name="T8" fmla="*/ 578 w 2424"/>
                  <a:gd name="T9" fmla="*/ 150 h 131"/>
                  <a:gd name="T10" fmla="*/ 2778 w 2424"/>
                  <a:gd name="T11" fmla="*/ 112 h 131"/>
                  <a:gd name="T12" fmla="*/ 0 60000 65536"/>
                  <a:gd name="T13" fmla="*/ 0 60000 65536"/>
                  <a:gd name="T14" fmla="*/ 0 60000 65536"/>
                  <a:gd name="T15" fmla="*/ 0 60000 65536"/>
                  <a:gd name="T16" fmla="*/ 0 60000 65536"/>
                  <a:gd name="T17" fmla="*/ 0 60000 65536"/>
                  <a:gd name="T18" fmla="*/ 0 w 2424"/>
                  <a:gd name="T19" fmla="*/ 0 h 131"/>
                  <a:gd name="T20" fmla="*/ 2424 w 2424"/>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2424" h="131">
                    <a:moveTo>
                      <a:pt x="2424" y="92"/>
                    </a:moveTo>
                    <a:lnTo>
                      <a:pt x="2096" y="0"/>
                    </a:lnTo>
                    <a:lnTo>
                      <a:pt x="0" y="17"/>
                    </a:lnTo>
                    <a:lnTo>
                      <a:pt x="497" y="131"/>
                    </a:lnTo>
                    <a:lnTo>
                      <a:pt x="504" y="123"/>
                    </a:lnTo>
                    <a:lnTo>
                      <a:pt x="2424" y="92"/>
                    </a:lnTo>
                    <a:close/>
                  </a:path>
                </a:pathLst>
              </a:custGeom>
              <a:gradFill rotWithShape="1">
                <a:gsLst>
                  <a:gs pos="0">
                    <a:srgbClr val="5F5F5F"/>
                  </a:gs>
                  <a:gs pos="100000">
                    <a:srgbClr val="969696"/>
                  </a:gs>
                </a:gsLst>
                <a:lin ang="189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8" name="Freeform 27"/>
              <p:cNvSpPr/>
              <p:nvPr/>
            </p:nvSpPr>
            <p:spPr bwMode="auto">
              <a:xfrm>
                <a:off x="1074" y="1818"/>
                <a:ext cx="2299" cy="602"/>
              </a:xfrm>
              <a:custGeom>
                <a:avLst/>
                <a:gdLst>
                  <a:gd name="T0" fmla="*/ 2208 w 1901"/>
                  <a:gd name="T1" fmla="*/ 0 h 465"/>
                  <a:gd name="T2" fmla="*/ 8 w 1901"/>
                  <a:gd name="T3" fmla="*/ 39 h 465"/>
                  <a:gd name="T4" fmla="*/ 0 w 1901"/>
                  <a:gd name="T5" fmla="*/ 48 h 465"/>
                  <a:gd name="T6" fmla="*/ 12 w 1901"/>
                  <a:gd name="T7" fmla="*/ 602 h 465"/>
                  <a:gd name="T8" fmla="*/ 2235 w 1901"/>
                  <a:gd name="T9" fmla="*/ 495 h 465"/>
                  <a:gd name="T10" fmla="*/ 2226 w 1901"/>
                  <a:gd name="T11" fmla="*/ 6 h 465"/>
                  <a:gd name="T12" fmla="*/ 2208 w 1901"/>
                  <a:gd name="T13" fmla="*/ 0 h 465"/>
                  <a:gd name="T14" fmla="*/ 0 60000 65536"/>
                  <a:gd name="T15" fmla="*/ 0 60000 65536"/>
                  <a:gd name="T16" fmla="*/ 0 60000 65536"/>
                  <a:gd name="T17" fmla="*/ 0 60000 65536"/>
                  <a:gd name="T18" fmla="*/ 0 60000 65536"/>
                  <a:gd name="T19" fmla="*/ 0 60000 65536"/>
                  <a:gd name="T20" fmla="*/ 0 60000 65536"/>
                  <a:gd name="T21" fmla="*/ 0 w 1901"/>
                  <a:gd name="T22" fmla="*/ 0 h 465"/>
                  <a:gd name="T23" fmla="*/ 1901 w 1901"/>
                  <a:gd name="T24" fmla="*/ 465 h 4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1" h="465">
                    <a:moveTo>
                      <a:pt x="1826" y="0"/>
                    </a:moveTo>
                    <a:cubicBezTo>
                      <a:pt x="7" y="30"/>
                      <a:pt x="7" y="30"/>
                      <a:pt x="7" y="30"/>
                    </a:cubicBezTo>
                    <a:cubicBezTo>
                      <a:pt x="0" y="37"/>
                      <a:pt x="0" y="37"/>
                      <a:pt x="0" y="37"/>
                    </a:cubicBezTo>
                    <a:cubicBezTo>
                      <a:pt x="0" y="37"/>
                      <a:pt x="19" y="175"/>
                      <a:pt x="10" y="465"/>
                    </a:cubicBezTo>
                    <a:cubicBezTo>
                      <a:pt x="1848" y="382"/>
                      <a:pt x="1848" y="382"/>
                      <a:pt x="1848" y="382"/>
                    </a:cubicBezTo>
                    <a:cubicBezTo>
                      <a:pt x="1848" y="382"/>
                      <a:pt x="1901" y="194"/>
                      <a:pt x="1841" y="5"/>
                    </a:cubicBezTo>
                    <a:lnTo>
                      <a:pt x="1826" y="0"/>
                    </a:lnTo>
                    <a:close/>
                  </a:path>
                </a:pathLst>
              </a:custGeom>
              <a:gradFill rotWithShape="1">
                <a:gsLst>
                  <a:gs pos="0">
                    <a:srgbClr val="969696"/>
                  </a:gs>
                  <a:gs pos="50000">
                    <a:srgbClr val="EAEAEA"/>
                  </a:gs>
                  <a:gs pos="100000">
                    <a:srgbClr val="969696"/>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24588" name="Group 28"/>
            <p:cNvGrpSpPr/>
            <p:nvPr/>
          </p:nvGrpSpPr>
          <p:grpSpPr bwMode="auto">
            <a:xfrm>
              <a:off x="1119520" y="1599530"/>
              <a:ext cx="3619500" cy="704850"/>
              <a:chOff x="688" y="542"/>
              <a:chExt cx="2841" cy="719"/>
            </a:xfrm>
          </p:grpSpPr>
          <p:sp>
            <p:nvSpPr>
              <p:cNvPr id="30" name="Freeform 29"/>
              <p:cNvSpPr/>
              <p:nvPr/>
            </p:nvSpPr>
            <p:spPr bwMode="auto">
              <a:xfrm>
                <a:off x="688" y="1080"/>
                <a:ext cx="654" cy="181"/>
              </a:xfrm>
              <a:custGeom>
                <a:avLst/>
                <a:gdLst>
                  <a:gd name="T0" fmla="*/ 214 w 571"/>
                  <a:gd name="T1" fmla="*/ 0 h 148"/>
                  <a:gd name="T2" fmla="*/ 0 w 571"/>
                  <a:gd name="T3" fmla="*/ 12 h 148"/>
                  <a:gd name="T4" fmla="*/ 510 w 571"/>
                  <a:gd name="T5" fmla="*/ 182 h 148"/>
                  <a:gd name="T6" fmla="*/ 654 w 571"/>
                  <a:gd name="T7" fmla="*/ 176 h 148"/>
                  <a:gd name="T8" fmla="*/ 214 w 571"/>
                  <a:gd name="T9" fmla="*/ 0 h 148"/>
                  <a:gd name="T10" fmla="*/ 0 60000 65536"/>
                  <a:gd name="T11" fmla="*/ 0 60000 65536"/>
                  <a:gd name="T12" fmla="*/ 0 60000 65536"/>
                  <a:gd name="T13" fmla="*/ 0 60000 65536"/>
                  <a:gd name="T14" fmla="*/ 0 60000 65536"/>
                  <a:gd name="T15" fmla="*/ 0 w 571"/>
                  <a:gd name="T16" fmla="*/ 0 h 148"/>
                  <a:gd name="T17" fmla="*/ 571 w 571"/>
                  <a:gd name="T18" fmla="*/ 148 h 148"/>
                </a:gdLst>
                <a:ahLst/>
                <a:cxnLst>
                  <a:cxn ang="T10">
                    <a:pos x="T0" y="T1"/>
                  </a:cxn>
                  <a:cxn ang="T11">
                    <a:pos x="T2" y="T3"/>
                  </a:cxn>
                  <a:cxn ang="T12">
                    <a:pos x="T4" y="T5"/>
                  </a:cxn>
                  <a:cxn ang="T13">
                    <a:pos x="T6" y="T7"/>
                  </a:cxn>
                  <a:cxn ang="T14">
                    <a:pos x="T8" y="T9"/>
                  </a:cxn>
                </a:cxnLst>
                <a:rect l="T15" t="T16" r="T17" b="T18"/>
                <a:pathLst>
                  <a:path w="571" h="148">
                    <a:moveTo>
                      <a:pt x="187" y="0"/>
                    </a:moveTo>
                    <a:lnTo>
                      <a:pt x="0" y="10"/>
                    </a:lnTo>
                    <a:lnTo>
                      <a:pt x="445" y="148"/>
                    </a:lnTo>
                    <a:lnTo>
                      <a:pt x="571" y="143"/>
                    </a:lnTo>
                    <a:lnTo>
                      <a:pt x="187" y="0"/>
                    </a:lnTo>
                    <a:close/>
                  </a:path>
                </a:pathLst>
              </a:custGeom>
              <a:gradFill rotWithShape="1">
                <a:gsLst>
                  <a:gs pos="0">
                    <a:srgbClr val="4D4D4D"/>
                  </a:gs>
                  <a:gs pos="100000">
                    <a:srgbClr val="242424"/>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31" name="Freeform 30"/>
              <p:cNvSpPr/>
              <p:nvPr/>
            </p:nvSpPr>
            <p:spPr bwMode="auto">
              <a:xfrm>
                <a:off x="813" y="599"/>
                <a:ext cx="395" cy="632"/>
              </a:xfrm>
              <a:custGeom>
                <a:avLst/>
                <a:gdLst>
                  <a:gd name="T0" fmla="*/ 19 w 325"/>
                  <a:gd name="T1" fmla="*/ 0 h 487"/>
                  <a:gd name="T2" fmla="*/ 0 w 325"/>
                  <a:gd name="T3" fmla="*/ 496 h 487"/>
                  <a:gd name="T4" fmla="*/ 393 w 325"/>
                  <a:gd name="T5" fmla="*/ 632 h 487"/>
                  <a:gd name="T6" fmla="*/ 393 w 325"/>
                  <a:gd name="T7" fmla="*/ 117 h 487"/>
                  <a:gd name="T8" fmla="*/ 19 w 325"/>
                  <a:gd name="T9" fmla="*/ 0 h 487"/>
                  <a:gd name="T10" fmla="*/ 0 60000 65536"/>
                  <a:gd name="T11" fmla="*/ 0 60000 65536"/>
                  <a:gd name="T12" fmla="*/ 0 60000 65536"/>
                  <a:gd name="T13" fmla="*/ 0 60000 65536"/>
                  <a:gd name="T14" fmla="*/ 0 60000 65536"/>
                  <a:gd name="T15" fmla="*/ 0 w 325"/>
                  <a:gd name="T16" fmla="*/ 0 h 487"/>
                  <a:gd name="T17" fmla="*/ 325 w 325"/>
                  <a:gd name="T18" fmla="*/ 487 h 487"/>
                </a:gdLst>
                <a:ahLst/>
                <a:cxnLst>
                  <a:cxn ang="T10">
                    <a:pos x="T0" y="T1"/>
                  </a:cxn>
                  <a:cxn ang="T11">
                    <a:pos x="T2" y="T3"/>
                  </a:cxn>
                  <a:cxn ang="T12">
                    <a:pos x="T4" y="T5"/>
                  </a:cxn>
                  <a:cxn ang="T13">
                    <a:pos x="T6" y="T7"/>
                  </a:cxn>
                  <a:cxn ang="T14">
                    <a:pos x="T8" y="T9"/>
                  </a:cxn>
                </a:cxnLst>
                <a:rect l="T15" t="T16" r="T17" b="T18"/>
                <a:pathLst>
                  <a:path w="325" h="487">
                    <a:moveTo>
                      <a:pt x="16" y="0"/>
                    </a:moveTo>
                    <a:cubicBezTo>
                      <a:pt x="16" y="0"/>
                      <a:pt x="37" y="218"/>
                      <a:pt x="0" y="382"/>
                    </a:cubicBezTo>
                    <a:cubicBezTo>
                      <a:pt x="325" y="487"/>
                      <a:pt x="325" y="487"/>
                      <a:pt x="325" y="487"/>
                    </a:cubicBezTo>
                    <a:cubicBezTo>
                      <a:pt x="325" y="90"/>
                      <a:pt x="325" y="90"/>
                      <a:pt x="325" y="90"/>
                    </a:cubicBezTo>
                    <a:lnTo>
                      <a:pt x="16" y="0"/>
                    </a:lnTo>
                    <a:close/>
                  </a:path>
                </a:pathLst>
              </a:custGeom>
              <a:gradFill rotWithShape="1">
                <a:gsLst>
                  <a:gs pos="0">
                    <a:srgbClr val="E9EAEA"/>
                  </a:gs>
                  <a:gs pos="100000">
                    <a:srgbClr val="FFFFFF"/>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32" name="Freeform 31"/>
              <p:cNvSpPr/>
              <p:nvPr/>
            </p:nvSpPr>
            <p:spPr bwMode="auto">
              <a:xfrm>
                <a:off x="688" y="542"/>
                <a:ext cx="533" cy="719"/>
              </a:xfrm>
              <a:custGeom>
                <a:avLst/>
                <a:gdLst>
                  <a:gd name="T0" fmla="*/ 515 w 441"/>
                  <a:gd name="T1" fmla="*/ 174 h 555"/>
                  <a:gd name="T2" fmla="*/ 21 w 441"/>
                  <a:gd name="T3" fmla="*/ 0 h 555"/>
                  <a:gd name="T4" fmla="*/ 17 w 441"/>
                  <a:gd name="T5" fmla="*/ 0 h 555"/>
                  <a:gd name="T6" fmla="*/ 18 w 441"/>
                  <a:gd name="T7" fmla="*/ 21 h 555"/>
                  <a:gd name="T8" fmla="*/ 497 w 441"/>
                  <a:gd name="T9" fmla="*/ 190 h 555"/>
                  <a:gd name="T10" fmla="*/ 498 w 441"/>
                  <a:gd name="T11" fmla="*/ 698 h 555"/>
                  <a:gd name="T12" fmla="*/ 0 w 441"/>
                  <a:gd name="T13" fmla="*/ 549 h 555"/>
                  <a:gd name="T14" fmla="*/ 0 w 441"/>
                  <a:gd name="T15" fmla="*/ 565 h 555"/>
                  <a:gd name="T16" fmla="*/ 498 w 441"/>
                  <a:gd name="T17" fmla="*/ 719 h 555"/>
                  <a:gd name="T18" fmla="*/ 516 w 441"/>
                  <a:gd name="T19" fmla="*/ 719 h 555"/>
                  <a:gd name="T20" fmla="*/ 515 w 441"/>
                  <a:gd name="T21" fmla="*/ 174 h 5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1"/>
                  <a:gd name="T34" fmla="*/ 0 h 555"/>
                  <a:gd name="T35" fmla="*/ 441 w 441"/>
                  <a:gd name="T36" fmla="*/ 555 h 5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1" h="555">
                    <a:moveTo>
                      <a:pt x="426" y="134"/>
                    </a:moveTo>
                    <a:cubicBezTo>
                      <a:pt x="17" y="0"/>
                      <a:pt x="17" y="0"/>
                      <a:pt x="17" y="0"/>
                    </a:cubicBezTo>
                    <a:cubicBezTo>
                      <a:pt x="14" y="0"/>
                      <a:pt x="14" y="0"/>
                      <a:pt x="14" y="0"/>
                    </a:cubicBezTo>
                    <a:cubicBezTo>
                      <a:pt x="15" y="16"/>
                      <a:pt x="15" y="16"/>
                      <a:pt x="15" y="16"/>
                    </a:cubicBezTo>
                    <a:cubicBezTo>
                      <a:pt x="411" y="147"/>
                      <a:pt x="411" y="147"/>
                      <a:pt x="411" y="147"/>
                    </a:cubicBezTo>
                    <a:cubicBezTo>
                      <a:pt x="411" y="147"/>
                      <a:pt x="427" y="235"/>
                      <a:pt x="412" y="539"/>
                    </a:cubicBezTo>
                    <a:cubicBezTo>
                      <a:pt x="0" y="424"/>
                      <a:pt x="0" y="424"/>
                      <a:pt x="0" y="424"/>
                    </a:cubicBezTo>
                    <a:cubicBezTo>
                      <a:pt x="0" y="436"/>
                      <a:pt x="0" y="436"/>
                      <a:pt x="0" y="436"/>
                    </a:cubicBezTo>
                    <a:cubicBezTo>
                      <a:pt x="412" y="555"/>
                      <a:pt x="412" y="555"/>
                      <a:pt x="412" y="555"/>
                    </a:cubicBezTo>
                    <a:cubicBezTo>
                      <a:pt x="427" y="555"/>
                      <a:pt x="427" y="555"/>
                      <a:pt x="427" y="555"/>
                    </a:cubicBezTo>
                    <a:cubicBezTo>
                      <a:pt x="441" y="270"/>
                      <a:pt x="426" y="134"/>
                      <a:pt x="426" y="134"/>
                    </a:cubicBezTo>
                    <a:close/>
                  </a:path>
                </a:pathLst>
              </a:custGeom>
              <a:gradFill rotWithShape="1">
                <a:gsLst>
                  <a:gs pos="0">
                    <a:srgbClr val="C0C0C0"/>
                  </a:gs>
                  <a:gs pos="100000">
                    <a:srgbClr val="B2B2B2"/>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33" name="Freeform 32"/>
              <p:cNvSpPr/>
              <p:nvPr/>
            </p:nvSpPr>
            <p:spPr bwMode="auto">
              <a:xfrm>
                <a:off x="708" y="542"/>
                <a:ext cx="2735" cy="173"/>
              </a:xfrm>
              <a:custGeom>
                <a:avLst/>
                <a:gdLst>
                  <a:gd name="T0" fmla="*/ 2735 w 2386"/>
                  <a:gd name="T1" fmla="*/ 169 h 142"/>
                  <a:gd name="T2" fmla="*/ 2354 w 2386"/>
                  <a:gd name="T3" fmla="*/ 50 h 142"/>
                  <a:gd name="T4" fmla="*/ 0 w 2386"/>
                  <a:gd name="T5" fmla="*/ 0 h 142"/>
                  <a:gd name="T6" fmla="*/ 494 w 2386"/>
                  <a:gd name="T7" fmla="*/ 174 h 142"/>
                  <a:gd name="T8" fmla="*/ 502 w 2386"/>
                  <a:gd name="T9" fmla="*/ 165 h 142"/>
                  <a:gd name="T10" fmla="*/ 2735 w 2386"/>
                  <a:gd name="T11" fmla="*/ 169 h 142"/>
                  <a:gd name="T12" fmla="*/ 0 60000 65536"/>
                  <a:gd name="T13" fmla="*/ 0 60000 65536"/>
                  <a:gd name="T14" fmla="*/ 0 60000 65536"/>
                  <a:gd name="T15" fmla="*/ 0 60000 65536"/>
                  <a:gd name="T16" fmla="*/ 0 60000 65536"/>
                  <a:gd name="T17" fmla="*/ 0 60000 65536"/>
                  <a:gd name="T18" fmla="*/ 0 w 2386"/>
                  <a:gd name="T19" fmla="*/ 0 h 142"/>
                  <a:gd name="T20" fmla="*/ 2386 w 238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386" h="142">
                    <a:moveTo>
                      <a:pt x="2386" y="138"/>
                    </a:moveTo>
                    <a:lnTo>
                      <a:pt x="2054" y="41"/>
                    </a:lnTo>
                    <a:lnTo>
                      <a:pt x="0" y="0"/>
                    </a:lnTo>
                    <a:lnTo>
                      <a:pt x="431" y="142"/>
                    </a:lnTo>
                    <a:lnTo>
                      <a:pt x="438" y="135"/>
                    </a:lnTo>
                    <a:lnTo>
                      <a:pt x="2386" y="138"/>
                    </a:lnTo>
                    <a:close/>
                  </a:path>
                </a:pathLst>
              </a:custGeom>
              <a:gradFill rotWithShape="1">
                <a:gsLst>
                  <a:gs pos="0">
                    <a:srgbClr val="727172"/>
                  </a:gs>
                  <a:gs pos="100000">
                    <a:srgbClr val="4D4D4D"/>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34" name="Freeform 33"/>
              <p:cNvSpPr/>
              <p:nvPr/>
            </p:nvSpPr>
            <p:spPr bwMode="auto">
              <a:xfrm>
                <a:off x="1203" y="709"/>
                <a:ext cx="2326" cy="552"/>
              </a:xfrm>
              <a:custGeom>
                <a:avLst/>
                <a:gdLst>
                  <a:gd name="T0" fmla="*/ 2241 w 1924"/>
                  <a:gd name="T1" fmla="*/ 4 h 427"/>
                  <a:gd name="T2" fmla="*/ 8 w 1924"/>
                  <a:gd name="T3" fmla="*/ 0 h 427"/>
                  <a:gd name="T4" fmla="*/ 0 w 1924"/>
                  <a:gd name="T5" fmla="*/ 8 h 427"/>
                  <a:gd name="T6" fmla="*/ 2 w 1924"/>
                  <a:gd name="T7" fmla="*/ 553 h 427"/>
                  <a:gd name="T8" fmla="*/ 2258 w 1924"/>
                  <a:gd name="T9" fmla="*/ 490 h 427"/>
                  <a:gd name="T10" fmla="*/ 2258 w 1924"/>
                  <a:gd name="T11" fmla="*/ 9 h 427"/>
                  <a:gd name="T12" fmla="*/ 2241 w 1924"/>
                  <a:gd name="T13" fmla="*/ 4 h 427"/>
                  <a:gd name="T14" fmla="*/ 0 60000 65536"/>
                  <a:gd name="T15" fmla="*/ 0 60000 65536"/>
                  <a:gd name="T16" fmla="*/ 0 60000 65536"/>
                  <a:gd name="T17" fmla="*/ 0 60000 65536"/>
                  <a:gd name="T18" fmla="*/ 0 60000 65536"/>
                  <a:gd name="T19" fmla="*/ 0 60000 65536"/>
                  <a:gd name="T20" fmla="*/ 0 60000 65536"/>
                  <a:gd name="T21" fmla="*/ 0 w 1924"/>
                  <a:gd name="T22" fmla="*/ 0 h 427"/>
                  <a:gd name="T23" fmla="*/ 1924 w 1924"/>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4" h="427">
                    <a:moveTo>
                      <a:pt x="1853" y="3"/>
                    </a:moveTo>
                    <a:cubicBezTo>
                      <a:pt x="7" y="0"/>
                      <a:pt x="7" y="0"/>
                      <a:pt x="7" y="0"/>
                    </a:cubicBezTo>
                    <a:cubicBezTo>
                      <a:pt x="0" y="6"/>
                      <a:pt x="0" y="6"/>
                      <a:pt x="0" y="6"/>
                    </a:cubicBezTo>
                    <a:cubicBezTo>
                      <a:pt x="0" y="6"/>
                      <a:pt x="16" y="142"/>
                      <a:pt x="2" y="427"/>
                    </a:cubicBezTo>
                    <a:cubicBezTo>
                      <a:pt x="1867" y="378"/>
                      <a:pt x="1867" y="378"/>
                      <a:pt x="1867" y="378"/>
                    </a:cubicBezTo>
                    <a:cubicBezTo>
                      <a:pt x="1867" y="378"/>
                      <a:pt x="1924" y="194"/>
                      <a:pt x="1867" y="7"/>
                    </a:cubicBezTo>
                    <a:lnTo>
                      <a:pt x="1853" y="3"/>
                    </a:lnTo>
                    <a:close/>
                  </a:path>
                </a:pathLst>
              </a:custGeom>
              <a:gradFill rotWithShape="1">
                <a:gsLst>
                  <a:gs pos="0">
                    <a:srgbClr val="969696"/>
                  </a:gs>
                  <a:gs pos="100000">
                    <a:srgbClr val="4D4D4D"/>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sp>
          <p:nvSpPr>
            <p:cNvPr id="24589" name="WordArt 35"/>
            <p:cNvSpPr>
              <a:spLocks noChangeArrowheads="1" noChangeShapeType="1" noTextEdit="1"/>
            </p:cNvSpPr>
            <p:nvPr/>
          </p:nvSpPr>
          <p:spPr bwMode="auto">
            <a:xfrm rot="-330329">
              <a:off x="2083133" y="3075905"/>
              <a:ext cx="2101850" cy="1889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0" i="0" u="none" strike="noStrike" kern="10" cap="none" spc="0" normalizeH="0" baseline="0" noProof="0">
                  <a:ln>
                    <a:noFill/>
                  </a:ln>
                  <a:solidFill>
                    <a:srgbClr val="FFFFFF"/>
                  </a:solidFill>
                  <a:effectLst/>
                  <a:uLnTx/>
                  <a:uFillTx/>
                  <a:latin typeface="等线 Light" panose="02010600030101010101" pitchFamily="2" charset="-122"/>
                  <a:ea typeface="等线 Light" panose="02010600030101010101" pitchFamily="2" charset="-122"/>
                  <a:cs typeface="+mj-ea"/>
                </a:rPr>
                <a:t>双击此处添加文字内容</a:t>
              </a:r>
              <a:endParaRPr kumimoji="0" lang="zh-CN" altLang="en-US" sz="3600" b="0" i="0" u="none" strike="noStrike" kern="10" cap="none" spc="0" normalizeH="0" baseline="0" noProof="0">
                <a:ln>
                  <a:noFill/>
                </a:ln>
                <a:solidFill>
                  <a:srgbClr val="FFFFFF"/>
                </a:solidFill>
                <a:effectLst/>
                <a:uLnTx/>
                <a:uFillTx/>
                <a:latin typeface="等线 Light" panose="02010600030101010101" pitchFamily="2" charset="-122"/>
                <a:ea typeface="等线 Light" panose="02010600030101010101" pitchFamily="2" charset="-122"/>
                <a:cs typeface="+mj-ea"/>
              </a:endParaRPr>
            </a:p>
          </p:txBody>
        </p:sp>
        <p:sp>
          <p:nvSpPr>
            <p:cNvPr id="24590" name="WordArt 36"/>
            <p:cNvSpPr>
              <a:spLocks noChangeArrowheads="1" noChangeShapeType="1" noTextEdit="1"/>
            </p:cNvSpPr>
            <p:nvPr/>
          </p:nvSpPr>
          <p:spPr bwMode="auto">
            <a:xfrm>
              <a:off x="2097420" y="1923380"/>
              <a:ext cx="2101850" cy="1889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0" i="0" u="none" strike="noStrike" kern="10" cap="none" spc="0" normalizeH="0" baseline="0" noProof="0">
                  <a:ln>
                    <a:noFill/>
                  </a:ln>
                  <a:solidFill>
                    <a:srgbClr val="FFFFFF"/>
                  </a:solidFill>
                  <a:effectLst/>
                  <a:uLnTx/>
                  <a:uFillTx/>
                  <a:latin typeface="等线 Light" panose="02010600030101010101" pitchFamily="2" charset="-122"/>
                  <a:ea typeface="等线 Light" panose="02010600030101010101" pitchFamily="2" charset="-122"/>
                  <a:cs typeface="+mj-ea"/>
                </a:rPr>
                <a:t>双击此处添加文字内容</a:t>
              </a:r>
              <a:endParaRPr kumimoji="0" lang="zh-CN" altLang="en-US" sz="3600" b="0" i="0" u="none" strike="noStrike" kern="10" cap="none" spc="0" normalizeH="0" baseline="0" noProof="0">
                <a:ln>
                  <a:noFill/>
                </a:ln>
                <a:solidFill>
                  <a:srgbClr val="FFFFFF"/>
                </a:solidFill>
                <a:effectLst/>
                <a:uLnTx/>
                <a:uFillTx/>
                <a:latin typeface="等线 Light" panose="02010600030101010101" pitchFamily="2" charset="-122"/>
                <a:ea typeface="等线 Light" panose="02010600030101010101" pitchFamily="2" charset="-122"/>
                <a:cs typeface="+mj-ea"/>
              </a:endParaRPr>
            </a:p>
          </p:txBody>
        </p:sp>
        <p:sp>
          <p:nvSpPr>
            <p:cNvPr id="24591" name="WordArt 37"/>
            <p:cNvSpPr>
              <a:spLocks noChangeArrowheads="1" noChangeShapeType="1" noTextEdit="1"/>
            </p:cNvSpPr>
            <p:nvPr/>
          </p:nvSpPr>
          <p:spPr bwMode="auto">
            <a:xfrm rot="-457942">
              <a:off x="2299033" y="4182393"/>
              <a:ext cx="2101850" cy="18891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0" i="0" u="none" strike="noStrike" kern="1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j-ea"/>
                </a:rPr>
                <a:t>双击此处添加文字内容</a:t>
              </a:r>
              <a:endParaRPr kumimoji="0" lang="zh-CN" altLang="en-US" sz="3600" b="0" i="0" u="none" strike="noStrike" kern="1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j-ea"/>
              </a:endParaRPr>
            </a:p>
          </p:txBody>
        </p:sp>
        <p:sp>
          <p:nvSpPr>
            <p:cNvPr id="24592" name="WordArt 38"/>
            <p:cNvSpPr>
              <a:spLocks noChangeArrowheads="1" noChangeShapeType="1" noTextEdit="1"/>
            </p:cNvSpPr>
            <p:nvPr/>
          </p:nvSpPr>
          <p:spPr bwMode="auto">
            <a:xfrm>
              <a:off x="2097420" y="2499643"/>
              <a:ext cx="2101850" cy="18891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0" i="0" u="none" strike="noStrike" kern="1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j-ea"/>
                </a:rPr>
                <a:t>双击此处添加文字内容</a:t>
              </a:r>
              <a:endParaRPr kumimoji="0" lang="zh-CN" altLang="en-US" sz="3600" b="0" i="0" u="none" strike="noStrike" kern="1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j-ea"/>
              </a:endParaRPr>
            </a:p>
          </p:txBody>
        </p:sp>
      </p:grpSp>
      <p:grpSp>
        <p:nvGrpSpPr>
          <p:cNvPr id="43" name="组合 42"/>
          <p:cNvGrpSpPr/>
          <p:nvPr/>
        </p:nvGrpSpPr>
        <p:grpSpPr bwMode="auto">
          <a:xfrm>
            <a:off x="5614988" y="1068388"/>
            <a:ext cx="2903537" cy="3519487"/>
            <a:chOff x="5615320" y="1067718"/>
            <a:chExt cx="2903538" cy="3519487"/>
          </a:xfrm>
        </p:grpSpPr>
        <p:sp>
          <p:nvSpPr>
            <p:cNvPr id="39" name="AutoShape 39"/>
            <p:cNvSpPr>
              <a:spLocks noChangeArrowheads="1"/>
            </p:cNvSpPr>
            <p:nvPr/>
          </p:nvSpPr>
          <p:spPr bwMode="auto">
            <a:xfrm>
              <a:off x="5697870" y="1418555"/>
              <a:ext cx="2736851" cy="3168650"/>
            </a:xfrm>
            <a:prstGeom prst="roundRect">
              <a:avLst>
                <a:gd name="adj" fmla="val 1394"/>
              </a:avLst>
            </a:prstGeom>
            <a:gradFill rotWithShape="1">
              <a:gsLst>
                <a:gs pos="0">
                  <a:srgbClr val="FFFFFF"/>
                </a:gs>
                <a:gs pos="100000">
                  <a:srgbClr val="DDDDDD"/>
                </a:gs>
              </a:gsLst>
              <a:lin ang="5400000" scaled="1"/>
            </a:gradFill>
            <a:ln w="9525" algn="ctr">
              <a:solidFill>
                <a:srgbClr val="B2B2B2"/>
              </a:solidFill>
              <a:round/>
            </a:ln>
            <a:effectLst/>
          </p:spPr>
          <p:txBody>
            <a:bodyPr wrap="none" anchor="ctr"/>
            <a:lstStyle/>
            <a:p>
              <a:pPr marL="0" marR="0" lvl="0" indent="0" algn="ctr" defTabSz="685800" rtl="0" eaLnBrk="1" fontAlgn="auto" latinLnBrk="0" hangingPunct="1">
                <a:lnSpc>
                  <a:spcPct val="120000"/>
                </a:lnSpc>
                <a:spcBef>
                  <a:spcPts val="0"/>
                </a:spcBef>
                <a:spcAft>
                  <a:spcPts val="0"/>
                </a:spcAft>
                <a:buClrTx/>
                <a:buSzTx/>
                <a:buFontTx/>
                <a:buNone/>
                <a:defRPr/>
              </a:pPr>
              <a:endParaRPr kumimoji="0" lang="en-US" altLang="zh-CN"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zh-CN"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endParaRPr kumimoji="0" lang="zh-CN" altLang="zh-CN"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endParaRPr kumimoji="0" lang="zh-CN" altLang="zh-CN" sz="1600" b="0" i="0" u="none" strike="noStrike" kern="0" cap="none" spc="0" normalizeH="0" baseline="0" noProof="0">
                <a:ln>
                  <a:noFill/>
                </a:ln>
                <a:solidFill>
                  <a:srgbClr val="000000"/>
                </a:solidFill>
                <a:effectLst/>
                <a:uLnTx/>
                <a:uFillTx/>
                <a:latin typeface="等线 Light" panose="02010600030101010101" pitchFamily="2" charset="-122"/>
                <a:ea typeface="等线 Light" panose="02010600030101010101" pitchFamily="2" charset="-122"/>
                <a:cs typeface="+mn-cs"/>
              </a:endParaRPr>
            </a:p>
          </p:txBody>
        </p:sp>
        <p:sp>
          <p:nvSpPr>
            <p:cNvPr id="40" name="AutoShape 40"/>
            <p:cNvSpPr>
              <a:spLocks noChangeArrowheads="1"/>
            </p:cNvSpPr>
            <p:nvPr/>
          </p:nvSpPr>
          <p:spPr bwMode="auto">
            <a:xfrm>
              <a:off x="5615320" y="1067718"/>
              <a:ext cx="2903538" cy="496887"/>
            </a:xfrm>
            <a:prstGeom prst="roundRect">
              <a:avLst>
                <a:gd name="adj" fmla="val 5630"/>
              </a:avLst>
            </a:prstGeom>
            <a:gradFill rotWithShape="1">
              <a:gsLst>
                <a:gs pos="0">
                  <a:srgbClr val="3399FF"/>
                </a:gs>
                <a:gs pos="100000">
                  <a:srgbClr val="0875F8"/>
                </a:gs>
              </a:gsLst>
              <a:lin ang="2700000" scaled="1"/>
            </a:gradFill>
            <a:ln>
              <a:noFill/>
            </a:ln>
            <a:effec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2000" b="0" i="0" u="none" strike="noStrike" kern="0" cap="none" spc="0" normalizeH="0" baseline="0" noProof="0" dirty="0">
                <a:ln>
                  <a:noFill/>
                </a:ln>
                <a:solidFill>
                  <a:srgbClr val="FFFFFF"/>
                </a:solidFill>
                <a:effectLst/>
                <a:uLnTx/>
                <a:uFillTx/>
                <a:latin typeface="等线 Light" panose="02010600030101010101" pitchFamily="2" charset="-122"/>
                <a:ea typeface="等线 Light"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776539" y="2553891"/>
            <a:ext cx="2190749" cy="1654969"/>
            <a:chOff x="2776539" y="2553891"/>
            <a:chExt cx="2190749" cy="1654969"/>
          </a:xfrm>
          <a:solidFill>
            <a:srgbClr val="00B0F0"/>
          </a:solidFill>
        </p:grpSpPr>
        <p:sp>
          <p:nvSpPr>
            <p:cNvPr id="22" name="右弧形箭头 5"/>
            <p:cNvSpPr/>
            <p:nvPr/>
          </p:nvSpPr>
          <p:spPr>
            <a:xfrm rot="16200000">
              <a:off x="3462338" y="2420541"/>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grpFill/>
            <a:ln w="25400" cap="flat" cmpd="sng" algn="ctr">
              <a:no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8" name="矩形 27"/>
            <p:cNvSpPr/>
            <p:nvPr/>
          </p:nvSpPr>
          <p:spPr>
            <a:xfrm>
              <a:off x="2776539" y="3925491"/>
              <a:ext cx="1552575" cy="283369"/>
            </a:xfrm>
            <a:prstGeom prst="rect">
              <a:avLst/>
            </a:prstGeom>
            <a:grpFill/>
            <a:ln w="25400" cap="flat" cmpd="sng" algn="ctr">
              <a:no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3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4" name="组合 3"/>
          <p:cNvGrpSpPr/>
          <p:nvPr/>
        </p:nvGrpSpPr>
        <p:grpSpPr>
          <a:xfrm>
            <a:off x="2776539" y="1593056"/>
            <a:ext cx="2185986" cy="1654969"/>
            <a:chOff x="2776539" y="1593056"/>
            <a:chExt cx="2185986" cy="1654969"/>
          </a:xfrm>
        </p:grpSpPr>
        <p:sp>
          <p:nvSpPr>
            <p:cNvPr id="23" name="右弧形箭头 5"/>
            <p:cNvSpPr/>
            <p:nvPr/>
          </p:nvSpPr>
          <p:spPr>
            <a:xfrm rot="5400000" flipV="1">
              <a:off x="3457575" y="1743075"/>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chemeClr val="accent1"/>
            </a:solidFill>
            <a:ln w="25400" cap="flat" cmpd="sng" algn="ctr">
              <a:no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4" name="矩形 23"/>
            <p:cNvSpPr/>
            <p:nvPr/>
          </p:nvSpPr>
          <p:spPr>
            <a:xfrm>
              <a:off x="2776539" y="1593056"/>
              <a:ext cx="1552575" cy="284560"/>
            </a:xfrm>
            <a:prstGeom prst="rect">
              <a:avLst/>
            </a:prstGeom>
            <a:solidFill>
              <a:schemeClr val="accent1"/>
            </a:solidFill>
            <a:ln w="25400" cap="flat" cmpd="sng" algn="ctr">
              <a:no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标题</a:t>
              </a:r>
              <a:endParaRPr kumimoji="0" lang="en-US" sz="13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组合 5"/>
          <p:cNvGrpSpPr/>
          <p:nvPr/>
        </p:nvGrpSpPr>
        <p:grpSpPr>
          <a:xfrm>
            <a:off x="4244975" y="1593056"/>
            <a:ext cx="2184400" cy="1651398"/>
            <a:chOff x="4244975" y="1593056"/>
            <a:chExt cx="2184400" cy="1651398"/>
          </a:xfrm>
        </p:grpSpPr>
        <p:sp>
          <p:nvSpPr>
            <p:cNvPr id="20" name="右弧形箭头 5"/>
            <p:cNvSpPr/>
            <p:nvPr/>
          </p:nvSpPr>
          <p:spPr>
            <a:xfrm rot="16200000" flipH="1" flipV="1">
              <a:off x="4378325" y="1739504"/>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solidFill>
              <a:schemeClr val="accent1"/>
            </a:solidFill>
            <a:ln w="25400" cap="flat" cmpd="sng" algn="ctr">
              <a:no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5" name="矩形 24"/>
            <p:cNvSpPr/>
            <p:nvPr/>
          </p:nvSpPr>
          <p:spPr>
            <a:xfrm>
              <a:off x="4875213" y="1593056"/>
              <a:ext cx="1554162" cy="284560"/>
            </a:xfrm>
            <a:prstGeom prst="rect">
              <a:avLst/>
            </a:prstGeom>
            <a:solidFill>
              <a:schemeClr val="accent1"/>
            </a:solidFill>
            <a:ln w="25400" cap="flat" cmpd="sng" algn="ctr">
              <a:no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3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4206875" y="2553891"/>
            <a:ext cx="2222500" cy="1654969"/>
            <a:chOff x="4206875" y="2553891"/>
            <a:chExt cx="2222500" cy="1654969"/>
          </a:xfrm>
          <a:solidFill>
            <a:srgbClr val="00B0F0"/>
          </a:solidFill>
        </p:grpSpPr>
        <p:sp>
          <p:nvSpPr>
            <p:cNvPr id="21" name="右弧形箭头 5"/>
            <p:cNvSpPr/>
            <p:nvPr/>
          </p:nvSpPr>
          <p:spPr>
            <a:xfrm rot="5400000" flipH="1">
              <a:off x="4340225" y="2420541"/>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grpFill/>
            <a:ln w="25400" cap="flat" cmpd="sng" algn="ctr">
              <a:no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9" name="矩形 28"/>
            <p:cNvSpPr/>
            <p:nvPr/>
          </p:nvSpPr>
          <p:spPr>
            <a:xfrm>
              <a:off x="4875213" y="3925491"/>
              <a:ext cx="1554162" cy="283369"/>
            </a:xfrm>
            <a:prstGeom prst="rect">
              <a:avLst/>
            </a:prstGeom>
            <a:grpFill/>
            <a:ln w="25400" cap="flat" cmpd="sng" algn="ctr">
              <a:no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标题</a:t>
              </a:r>
              <a:endParaRPr kumimoji="0" lang="en-US" altLang="zh-CN" sz="13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33" name="TextBox 32"/>
          <p:cNvSpPr txBox="1"/>
          <p:nvPr/>
        </p:nvSpPr>
        <p:spPr>
          <a:xfrm>
            <a:off x="1314451" y="1881187"/>
            <a:ext cx="1763713" cy="932563"/>
          </a:xfrm>
          <a:prstGeom prst="rect">
            <a:avLst/>
          </a:prstGeom>
          <a:noFill/>
        </p:spPr>
        <p:txBody>
          <a:bodyPr>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4" name="TextBox 33"/>
          <p:cNvSpPr txBox="1"/>
          <p:nvPr/>
        </p:nvSpPr>
        <p:spPr>
          <a:xfrm>
            <a:off x="1314451" y="3225403"/>
            <a:ext cx="1763713" cy="932563"/>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5" name="TextBox 34"/>
          <p:cNvSpPr txBox="1"/>
          <p:nvPr/>
        </p:nvSpPr>
        <p:spPr>
          <a:xfrm>
            <a:off x="6138863" y="1879997"/>
            <a:ext cx="1763712" cy="932563"/>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6" name="TextBox 35"/>
          <p:cNvSpPr txBox="1"/>
          <p:nvPr/>
        </p:nvSpPr>
        <p:spPr>
          <a:xfrm>
            <a:off x="6408688" y="3227785"/>
            <a:ext cx="1763712" cy="932563"/>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86" name="标题 4"/>
          <p:cNvSpPr>
            <a:spLocks noGrp="1"/>
          </p:cNvSpPr>
          <p:nvPr>
            <p:ph type="title" idx="4294967295"/>
          </p:nvPr>
        </p:nvSpPr>
        <p:spPr>
          <a:xfrm>
            <a:off x="0" y="274638"/>
            <a:ext cx="7886700" cy="993775"/>
          </a:xfrm>
        </p:spPr>
        <p:txBody>
          <a:bodyPr/>
          <a:lstStyle/>
          <a:p>
            <a:pPr eaLnBrk="1" hangingPunct="1"/>
            <a:r>
              <a:rPr lang="zh-CN" altLang="en-US" dirty="0" smtClean="0"/>
              <a:t> </a:t>
            </a:r>
            <a:endParaRPr lang="zh-CN" alt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086"/>
                                        </p:tgtEl>
                                        <p:attrNameLst>
                                          <p:attrName>style.visibility</p:attrName>
                                        </p:attrNameLst>
                                      </p:cBhvr>
                                      <p:to>
                                        <p:strVal val="visible"/>
                                      </p:to>
                                    </p:set>
                                    <p:anim calcmode="lin" valueType="num">
                                      <p:cBhvr>
                                        <p:cTn id="7" dur="500" fill="hold"/>
                                        <p:tgtEl>
                                          <p:spTgt spid="308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86"/>
                                        </p:tgtEl>
                                        <p:attrNameLst>
                                          <p:attrName>ppt_y</p:attrName>
                                        </p:attrNameLst>
                                      </p:cBhvr>
                                      <p:tavLst>
                                        <p:tav tm="0">
                                          <p:val>
                                            <p:strVal val="#ppt_y"/>
                                          </p:val>
                                        </p:tav>
                                        <p:tav tm="100000">
                                          <p:val>
                                            <p:strVal val="#ppt_y"/>
                                          </p:val>
                                        </p:tav>
                                      </p:tavLst>
                                    </p:anim>
                                    <p:anim calcmode="lin" valueType="num">
                                      <p:cBhvr>
                                        <p:cTn id="9" dur="500" fill="hold"/>
                                        <p:tgtEl>
                                          <p:spTgt spid="308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8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86"/>
                                        </p:tgtEl>
                                      </p:cBhvr>
                                    </p:animEffec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right)">
                                      <p:cBhvr>
                                        <p:cTn id="19" dur="500"/>
                                        <p:tgtEl>
                                          <p:spTgt spid="33"/>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right)">
                                      <p:cBhvr>
                                        <p:cTn id="35" dur="500"/>
                                        <p:tgtEl>
                                          <p:spTgt spid="34"/>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0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5094" y="1810420"/>
            <a:ext cx="4187489" cy="1885950"/>
            <a:chOff x="795094" y="1810420"/>
            <a:chExt cx="4187489" cy="1885950"/>
          </a:xfrm>
        </p:grpSpPr>
        <p:sp>
          <p:nvSpPr>
            <p:cNvPr id="4" name="Freeform 200"/>
            <p:cNvSpPr/>
            <p:nvPr/>
          </p:nvSpPr>
          <p:spPr bwMode="auto">
            <a:xfrm>
              <a:off x="3393496" y="3384426"/>
              <a:ext cx="1589087" cy="311944"/>
            </a:xfrm>
            <a:custGeom>
              <a:avLst/>
              <a:gdLst>
                <a:gd name="T0" fmla="*/ 144 w 1104"/>
                <a:gd name="T1" fmla="*/ 288 h 288"/>
                <a:gd name="T2" fmla="*/ 1104 w 1104"/>
                <a:gd name="T3" fmla="*/ 96 h 288"/>
                <a:gd name="T4" fmla="*/ 0 w 1104"/>
                <a:gd name="T5" fmla="*/ 0 h 288"/>
                <a:gd name="T6" fmla="*/ 144 w 1104"/>
                <a:gd name="T7" fmla="*/ 288 h 288"/>
              </a:gdLst>
              <a:ahLst/>
              <a:cxnLst>
                <a:cxn ang="0">
                  <a:pos x="T0" y="T1"/>
                </a:cxn>
                <a:cxn ang="0">
                  <a:pos x="T2" y="T3"/>
                </a:cxn>
                <a:cxn ang="0">
                  <a:pos x="T4" y="T5"/>
                </a:cxn>
                <a:cxn ang="0">
                  <a:pos x="T6" y="T7"/>
                </a:cxn>
              </a:cxnLst>
              <a:rect l="0" t="0" r="r" b="b"/>
              <a:pathLst>
                <a:path w="1104" h="288">
                  <a:moveTo>
                    <a:pt x="144" y="288"/>
                  </a:moveTo>
                  <a:lnTo>
                    <a:pt x="1104" y="96"/>
                  </a:lnTo>
                  <a:lnTo>
                    <a:pt x="0" y="0"/>
                  </a:lnTo>
                  <a:lnTo>
                    <a:pt x="144" y="288"/>
                  </a:lnTo>
                  <a:close/>
                </a:path>
              </a:pathLst>
            </a:custGeom>
            <a:gradFill rotWithShape="0">
              <a:gsLst>
                <a:gs pos="0">
                  <a:schemeClr val="bg1">
                    <a:lumMod val="65000"/>
                  </a:schemeClr>
                </a:gs>
                <a:gs pos="100000">
                  <a:schemeClr val="bg1"/>
                </a:gs>
              </a:gsLst>
              <a:path path="rect">
                <a:fillToRect t="100000" r="100000"/>
              </a:path>
            </a:gra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9" name="Freeform 205"/>
            <p:cNvSpPr/>
            <p:nvPr/>
          </p:nvSpPr>
          <p:spPr bwMode="auto">
            <a:xfrm>
              <a:off x="1804407" y="1881858"/>
              <a:ext cx="2693988" cy="517922"/>
            </a:xfrm>
            <a:custGeom>
              <a:avLst/>
              <a:gdLst>
                <a:gd name="T0" fmla="*/ 0 w 1872"/>
                <a:gd name="T1" fmla="*/ 384 h 480"/>
                <a:gd name="T2" fmla="*/ 0 w 1872"/>
                <a:gd name="T3" fmla="*/ 78 h 480"/>
                <a:gd name="T4" fmla="*/ 1872 w 1872"/>
                <a:gd name="T5" fmla="*/ 0 h 480"/>
                <a:gd name="T6" fmla="*/ 1872 w 1872"/>
                <a:gd name="T7" fmla="*/ 480 h 480"/>
                <a:gd name="T8" fmla="*/ 0 w 1872"/>
                <a:gd name="T9" fmla="*/ 384 h 480"/>
              </a:gdLst>
              <a:ahLst/>
              <a:cxnLst>
                <a:cxn ang="0">
                  <a:pos x="T0" y="T1"/>
                </a:cxn>
                <a:cxn ang="0">
                  <a:pos x="T2" y="T3"/>
                </a:cxn>
                <a:cxn ang="0">
                  <a:pos x="T4" y="T5"/>
                </a:cxn>
                <a:cxn ang="0">
                  <a:pos x="T6" y="T7"/>
                </a:cxn>
                <a:cxn ang="0">
                  <a:pos x="T8" y="T9"/>
                </a:cxn>
              </a:cxnLst>
              <a:rect l="0" t="0" r="r" b="b"/>
              <a:pathLst>
                <a:path w="1872" h="480">
                  <a:moveTo>
                    <a:pt x="0" y="384"/>
                  </a:moveTo>
                  <a:lnTo>
                    <a:pt x="0" y="78"/>
                  </a:lnTo>
                  <a:lnTo>
                    <a:pt x="1872" y="0"/>
                  </a:lnTo>
                  <a:lnTo>
                    <a:pt x="1872" y="480"/>
                  </a:lnTo>
                  <a:lnTo>
                    <a:pt x="0" y="384"/>
                  </a:lnTo>
                  <a:close/>
                </a:path>
              </a:pathLst>
            </a:custGeom>
            <a:gradFill>
              <a:gsLst>
                <a:gs pos="0">
                  <a:schemeClr val="accent1">
                    <a:lumMod val="75000"/>
                  </a:schemeClr>
                </a:gs>
                <a:gs pos="100000">
                  <a:schemeClr val="accent1">
                    <a:lumMod val="60000"/>
                    <a:lumOff val="40000"/>
                  </a:schemeClr>
                </a:gs>
              </a:gsLst>
              <a:path path="rect">
                <a:fillToRect t="100000" r="100000"/>
              </a:path>
            </a:gradFill>
            <a:ln w="9525" cap="flat" cmpd="sng">
              <a:noFill/>
              <a:prstDash val="solid"/>
              <a:round/>
              <a:headEnd type="none" w="med" len="med"/>
              <a:tailEnd type="none" w="med" len="med"/>
            </a:ln>
            <a:effec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请在此处输入您的标题</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1"/>
            <p:cNvGrpSpPr/>
            <p:nvPr/>
          </p:nvGrpSpPr>
          <p:grpSpPr>
            <a:xfrm>
              <a:off x="837621" y="1810420"/>
              <a:ext cx="4140200" cy="1875235"/>
              <a:chOff x="837621" y="1810420"/>
              <a:chExt cx="4140200" cy="1875235"/>
            </a:xfrm>
          </p:grpSpPr>
          <p:sp>
            <p:nvSpPr>
              <p:cNvPr id="6" name="Freeform 202"/>
              <p:cNvSpPr/>
              <p:nvPr/>
            </p:nvSpPr>
            <p:spPr bwMode="auto">
              <a:xfrm>
                <a:off x="837621" y="2606948"/>
                <a:ext cx="3108325" cy="466725"/>
              </a:xfrm>
              <a:custGeom>
                <a:avLst/>
                <a:gdLst>
                  <a:gd name="T0" fmla="*/ 0 w 2160"/>
                  <a:gd name="T1" fmla="*/ 0 h 432"/>
                  <a:gd name="T2" fmla="*/ 1920 w 2160"/>
                  <a:gd name="T3" fmla="*/ 432 h 432"/>
                  <a:gd name="T4" fmla="*/ 2160 w 2160"/>
                  <a:gd name="T5" fmla="*/ 336 h 432"/>
                  <a:gd name="T6" fmla="*/ 336 w 2160"/>
                  <a:gd name="T7" fmla="*/ 0 h 432"/>
                  <a:gd name="T8" fmla="*/ 0 w 2160"/>
                  <a:gd name="T9" fmla="*/ 0 h 432"/>
                </a:gdLst>
                <a:ahLst/>
                <a:cxnLst>
                  <a:cxn ang="0">
                    <a:pos x="T0" y="T1"/>
                  </a:cxn>
                  <a:cxn ang="0">
                    <a:pos x="T2" y="T3"/>
                  </a:cxn>
                  <a:cxn ang="0">
                    <a:pos x="T4" y="T5"/>
                  </a:cxn>
                  <a:cxn ang="0">
                    <a:pos x="T6" y="T7"/>
                  </a:cxn>
                  <a:cxn ang="0">
                    <a:pos x="T8" y="T9"/>
                  </a:cxn>
                </a:cxnLst>
                <a:rect l="0" t="0" r="r" b="b"/>
                <a:pathLst>
                  <a:path w="2160" h="432">
                    <a:moveTo>
                      <a:pt x="0" y="0"/>
                    </a:moveTo>
                    <a:lnTo>
                      <a:pt x="1920" y="432"/>
                    </a:lnTo>
                    <a:lnTo>
                      <a:pt x="2160" y="336"/>
                    </a:lnTo>
                    <a:lnTo>
                      <a:pt x="336" y="0"/>
                    </a:lnTo>
                    <a:lnTo>
                      <a:pt x="0" y="0"/>
                    </a:lnTo>
                    <a:close/>
                  </a:path>
                </a:pathLst>
              </a:custGeom>
              <a:solidFill>
                <a:schemeClr val="bg1">
                  <a:lumMod val="85000"/>
                </a:schemeClr>
              </a:solidFill>
              <a:ln w="9525" cap="flat" cmpd="sng">
                <a:noFill/>
                <a:prstDash val="solid"/>
                <a:round/>
                <a:headEnd type="none" w="med" len="med"/>
                <a:tailEnd type="none" w="med" len="me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8" name="Freeform 204"/>
              <p:cNvSpPr/>
              <p:nvPr/>
            </p:nvSpPr>
            <p:spPr bwMode="auto">
              <a:xfrm>
                <a:off x="1269420" y="2296195"/>
                <a:ext cx="3228975" cy="207169"/>
              </a:xfrm>
              <a:custGeom>
                <a:avLst/>
                <a:gdLst>
                  <a:gd name="T0" fmla="*/ 0 w 2244"/>
                  <a:gd name="T1" fmla="*/ 24 h 192"/>
                  <a:gd name="T2" fmla="*/ 420 w 2244"/>
                  <a:gd name="T3" fmla="*/ 0 h 192"/>
                  <a:gd name="T4" fmla="*/ 2244 w 2244"/>
                  <a:gd name="T5" fmla="*/ 96 h 192"/>
                  <a:gd name="T6" fmla="*/ 1860 w 2244"/>
                  <a:gd name="T7" fmla="*/ 192 h 192"/>
                  <a:gd name="T8" fmla="*/ 0 w 2244"/>
                  <a:gd name="T9" fmla="*/ 24 h 192"/>
                </a:gdLst>
                <a:ahLst/>
                <a:cxnLst>
                  <a:cxn ang="0">
                    <a:pos x="T0" y="T1"/>
                  </a:cxn>
                  <a:cxn ang="0">
                    <a:pos x="T2" y="T3"/>
                  </a:cxn>
                  <a:cxn ang="0">
                    <a:pos x="T4" y="T5"/>
                  </a:cxn>
                  <a:cxn ang="0">
                    <a:pos x="T6" y="T7"/>
                  </a:cxn>
                  <a:cxn ang="0">
                    <a:pos x="T8" y="T9"/>
                  </a:cxn>
                </a:cxnLst>
                <a:rect l="0" t="0" r="r" b="b"/>
                <a:pathLst>
                  <a:path w="2244" h="192">
                    <a:moveTo>
                      <a:pt x="0" y="24"/>
                    </a:moveTo>
                    <a:lnTo>
                      <a:pt x="420" y="0"/>
                    </a:lnTo>
                    <a:lnTo>
                      <a:pt x="2244" y="96"/>
                    </a:lnTo>
                    <a:lnTo>
                      <a:pt x="1860" y="192"/>
                    </a:lnTo>
                    <a:lnTo>
                      <a:pt x="0" y="24"/>
                    </a:lnTo>
                    <a:close/>
                  </a:path>
                </a:pathLst>
              </a:custGeom>
              <a:solidFill>
                <a:schemeClr val="bg1">
                  <a:lumMod val="85000"/>
                </a:schemeClr>
              </a:solidFill>
              <a:ln w="9525" cap="flat" cmpd="sng">
                <a:noFill/>
                <a:prstDash val="solid"/>
                <a:round/>
                <a:headEnd type="none" w="med" len="med"/>
                <a:tailEnd type="none" w="med" len="me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23" name="任意多边形 22"/>
              <p:cNvSpPr/>
              <p:nvPr/>
            </p:nvSpPr>
            <p:spPr bwMode="auto">
              <a:xfrm>
                <a:off x="1812346" y="1810420"/>
                <a:ext cx="3157537" cy="161925"/>
              </a:xfrm>
              <a:custGeom>
                <a:avLst/>
                <a:gdLst>
                  <a:gd name="connsiteX0" fmla="*/ 2257941 w 2257941"/>
                  <a:gd name="connsiteY0" fmla="*/ 0 h 153985"/>
                  <a:gd name="connsiteX1" fmla="*/ 2257941 w 2257941"/>
                  <a:gd name="connsiteY1" fmla="*/ 5421 h 153985"/>
                  <a:gd name="connsiteX2" fmla="*/ 1915297 w 2257941"/>
                  <a:gd name="connsiteY2" fmla="*/ 135442 h 153985"/>
                  <a:gd name="connsiteX3" fmla="*/ 0 w 2257941"/>
                  <a:gd name="connsiteY3" fmla="*/ 153985 h 153985"/>
                  <a:gd name="connsiteX4" fmla="*/ 284206 w 2257941"/>
                  <a:gd name="connsiteY4" fmla="*/ 67453 h 1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941" h="153985">
                    <a:moveTo>
                      <a:pt x="2257941" y="0"/>
                    </a:moveTo>
                    <a:lnTo>
                      <a:pt x="2257941" y="5421"/>
                    </a:lnTo>
                    <a:lnTo>
                      <a:pt x="1915297" y="135442"/>
                    </a:lnTo>
                    <a:lnTo>
                      <a:pt x="0" y="153985"/>
                    </a:lnTo>
                    <a:lnTo>
                      <a:pt x="284206" y="67453"/>
                    </a:lnTo>
                    <a:close/>
                  </a:path>
                </a:pathLst>
              </a:custGeom>
              <a:solidFill>
                <a:schemeClr val="bg1">
                  <a:lumMod val="85000"/>
                </a:schemeClr>
              </a:solidFill>
              <a:ln w="9525" cap="flat" cmpd="sng">
                <a:noFill/>
                <a:prstDash val="solid"/>
                <a:round/>
                <a:headEnd type="none" w="med" len="med"/>
                <a:tailEnd type="none" w="med" len="med"/>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sp>
            <p:nvSpPr>
              <p:cNvPr id="21" name="任意多边形 20"/>
              <p:cNvSpPr/>
              <p:nvPr/>
            </p:nvSpPr>
            <p:spPr bwMode="auto">
              <a:xfrm>
                <a:off x="3596696" y="1812801"/>
                <a:ext cx="1381125" cy="1872854"/>
              </a:xfrm>
              <a:custGeom>
                <a:avLst/>
                <a:gdLst>
                  <a:gd name="connsiteX0" fmla="*/ 956805 w 988541"/>
                  <a:gd name="connsiteY0" fmla="*/ 0 h 1786732"/>
                  <a:gd name="connsiteX1" fmla="*/ 988541 w 988541"/>
                  <a:gd name="connsiteY1" fmla="*/ 0 h 1786732"/>
                  <a:gd name="connsiteX2" fmla="*/ 988541 w 988541"/>
                  <a:gd name="connsiteY2" fmla="*/ 86988 h 1786732"/>
                  <a:gd name="connsiteX3" fmla="*/ 747584 w 988541"/>
                  <a:gd name="connsiteY3" fmla="*/ 173521 h 1786732"/>
                  <a:gd name="connsiteX4" fmla="*/ 753763 w 988541"/>
                  <a:gd name="connsiteY4" fmla="*/ 637087 h 1786732"/>
                  <a:gd name="connsiteX5" fmla="*/ 395417 w 988541"/>
                  <a:gd name="connsiteY5" fmla="*/ 748343 h 1786732"/>
                  <a:gd name="connsiteX6" fmla="*/ 395417 w 988541"/>
                  <a:gd name="connsiteY6" fmla="*/ 1193367 h 1786732"/>
                  <a:gd name="connsiteX7" fmla="*/ 154460 w 988541"/>
                  <a:gd name="connsiteY7" fmla="*/ 1286080 h 1786732"/>
                  <a:gd name="connsiteX8" fmla="*/ 154460 w 988541"/>
                  <a:gd name="connsiteY8" fmla="*/ 1743466 h 1786732"/>
                  <a:gd name="connsiteX9" fmla="*/ 0 w 988541"/>
                  <a:gd name="connsiteY9" fmla="*/ 1786732 h 1786732"/>
                  <a:gd name="connsiteX10" fmla="*/ 0 w 988541"/>
                  <a:gd name="connsiteY10" fmla="*/ 1193367 h 1786732"/>
                  <a:gd name="connsiteX11" fmla="*/ 247135 w 988541"/>
                  <a:gd name="connsiteY11" fmla="*/ 1094473 h 1786732"/>
                  <a:gd name="connsiteX12" fmla="*/ 247135 w 988541"/>
                  <a:gd name="connsiteY12" fmla="*/ 649449 h 1786732"/>
                  <a:gd name="connsiteX13" fmla="*/ 642552 w 988541"/>
                  <a:gd name="connsiteY13" fmla="*/ 550555 h 1786732"/>
                  <a:gd name="connsiteX14" fmla="*/ 642552 w 988541"/>
                  <a:gd name="connsiteY14" fmla="*/ 117893 h 178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8541" h="1786732">
                    <a:moveTo>
                      <a:pt x="956805" y="0"/>
                    </a:moveTo>
                    <a:lnTo>
                      <a:pt x="988541" y="0"/>
                    </a:lnTo>
                    <a:lnTo>
                      <a:pt x="988541" y="86988"/>
                    </a:lnTo>
                    <a:lnTo>
                      <a:pt x="747584" y="173521"/>
                    </a:lnTo>
                    <a:lnTo>
                      <a:pt x="753763" y="637087"/>
                    </a:lnTo>
                    <a:lnTo>
                      <a:pt x="395417" y="748343"/>
                    </a:lnTo>
                    <a:lnTo>
                      <a:pt x="395417" y="1193367"/>
                    </a:lnTo>
                    <a:lnTo>
                      <a:pt x="154460" y="1286080"/>
                    </a:lnTo>
                    <a:lnTo>
                      <a:pt x="154460" y="1743466"/>
                    </a:lnTo>
                    <a:lnTo>
                      <a:pt x="0" y="1786732"/>
                    </a:lnTo>
                    <a:lnTo>
                      <a:pt x="0" y="1193367"/>
                    </a:lnTo>
                    <a:lnTo>
                      <a:pt x="247135" y="1094473"/>
                    </a:lnTo>
                    <a:lnTo>
                      <a:pt x="247135" y="649449"/>
                    </a:lnTo>
                    <a:lnTo>
                      <a:pt x="642552" y="550555"/>
                    </a:lnTo>
                    <a:lnTo>
                      <a:pt x="642552" y="117893"/>
                    </a:lnTo>
                    <a:close/>
                  </a:path>
                </a:pathLst>
              </a:custGeom>
              <a:solidFill>
                <a:schemeClr val="bg1">
                  <a:lumMod val="85000"/>
                </a:schemeClr>
              </a:solidFill>
              <a:ln w="3175">
                <a:solidFill>
                  <a:schemeClr val="bg1">
                    <a:lumMod val="95000"/>
                  </a:schemeClr>
                </a:solidFill>
                <a:round/>
              </a:ln>
              <a:effec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47494B"/>
                  </a:solidFill>
                  <a:effectLst/>
                  <a:uLnTx/>
                  <a:uFillTx/>
                  <a:latin typeface="Calibri" panose="020F0502020204030204"/>
                  <a:ea typeface="等线" panose="02010600030101010101" pitchFamily="2" charset="-122"/>
                  <a:cs typeface="+mn-cs"/>
                </a:endParaRPr>
              </a:p>
            </p:txBody>
          </p:sp>
        </p:grpSp>
        <p:sp>
          <p:nvSpPr>
            <p:cNvPr id="19" name="任意多边形 18"/>
            <p:cNvSpPr/>
            <p:nvPr/>
          </p:nvSpPr>
          <p:spPr>
            <a:xfrm rot="400067">
              <a:off x="1231320" y="2387874"/>
              <a:ext cx="2760662" cy="463153"/>
            </a:xfrm>
            <a:custGeom>
              <a:avLst/>
              <a:gdLst>
                <a:gd name="connsiteX0" fmla="*/ 0 w 1974110"/>
                <a:gd name="connsiteY0" fmla="*/ 50495 h 442014"/>
                <a:gd name="connsiteX1" fmla="*/ 1922437 w 1974110"/>
                <a:gd name="connsiteY1" fmla="*/ 0 h 442014"/>
                <a:gd name="connsiteX2" fmla="*/ 1974110 w 1974110"/>
                <a:gd name="connsiteY2" fmla="*/ 442014 h 442014"/>
                <a:gd name="connsiteX3" fmla="*/ 31577 w 1974110"/>
                <a:gd name="connsiteY3" fmla="*/ 320615 h 442014"/>
              </a:gdLst>
              <a:ahLst/>
              <a:cxnLst>
                <a:cxn ang="0">
                  <a:pos x="connsiteX0" y="connsiteY0"/>
                </a:cxn>
                <a:cxn ang="0">
                  <a:pos x="connsiteX1" y="connsiteY1"/>
                </a:cxn>
                <a:cxn ang="0">
                  <a:pos x="connsiteX2" y="connsiteY2"/>
                </a:cxn>
                <a:cxn ang="0">
                  <a:pos x="connsiteX3" y="connsiteY3"/>
                </a:cxn>
              </a:cxnLst>
              <a:rect l="l" t="t" r="r" b="b"/>
              <a:pathLst>
                <a:path w="1974110" h="442014">
                  <a:moveTo>
                    <a:pt x="0" y="50495"/>
                  </a:moveTo>
                  <a:lnTo>
                    <a:pt x="1922437" y="0"/>
                  </a:lnTo>
                  <a:lnTo>
                    <a:pt x="1974110" y="442014"/>
                  </a:lnTo>
                  <a:lnTo>
                    <a:pt x="31577" y="320615"/>
                  </a:lnTo>
                  <a:close/>
                </a:path>
              </a:pathLst>
            </a:custGeom>
            <a:gradFill>
              <a:gsLst>
                <a:gs pos="0">
                  <a:schemeClr val="accent1">
                    <a:lumMod val="75000"/>
                  </a:schemeClr>
                </a:gs>
                <a:gs pos="100000">
                  <a:schemeClr val="accent1">
                    <a:lumMod val="60000"/>
                    <a:lumOff val="40000"/>
                  </a:schemeClr>
                </a:gs>
              </a:gsLst>
              <a:path path="rect">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请在此处输入您的标题</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28" name="任意多边形 27"/>
            <p:cNvSpPr/>
            <p:nvPr/>
          </p:nvSpPr>
          <p:spPr>
            <a:xfrm rot="846264">
              <a:off x="795094" y="2780100"/>
              <a:ext cx="2912470" cy="613047"/>
            </a:xfrm>
            <a:custGeom>
              <a:avLst/>
              <a:gdLst>
                <a:gd name="connsiteX0" fmla="*/ 0 w 3038969"/>
                <a:gd name="connsiteY0" fmla="*/ 88988 h 803092"/>
                <a:gd name="connsiteX1" fmla="*/ 2831492 w 3038969"/>
                <a:gd name="connsiteY1" fmla="*/ 0 h 803092"/>
                <a:gd name="connsiteX2" fmla="*/ 3038969 w 3038969"/>
                <a:gd name="connsiteY2" fmla="*/ 803092 h 803092"/>
                <a:gd name="connsiteX3" fmla="*/ 138319 w 3038969"/>
                <a:gd name="connsiteY3" fmla="*/ 624382 h 803092"/>
                <a:gd name="connsiteX0-1" fmla="*/ 0 w 3038969"/>
                <a:gd name="connsiteY0-2" fmla="*/ 223566 h 937670"/>
                <a:gd name="connsiteX1-3" fmla="*/ 2765680 w 3038969"/>
                <a:gd name="connsiteY1-4" fmla="*/ 0 h 937670"/>
                <a:gd name="connsiteX2-5" fmla="*/ 3038969 w 3038969"/>
                <a:gd name="connsiteY2-6" fmla="*/ 937670 h 937670"/>
                <a:gd name="connsiteX3-7" fmla="*/ 138319 w 3038969"/>
                <a:gd name="connsiteY3-8" fmla="*/ 758960 h 937670"/>
                <a:gd name="connsiteX4" fmla="*/ 0 w 3038969"/>
                <a:gd name="connsiteY4" fmla="*/ 223566 h 937670"/>
                <a:gd name="connsiteX0-9" fmla="*/ 0 w 2960601"/>
                <a:gd name="connsiteY0-10" fmla="*/ 223566 h 758960"/>
                <a:gd name="connsiteX1-11" fmla="*/ 2765680 w 2960601"/>
                <a:gd name="connsiteY1-12" fmla="*/ 0 h 758960"/>
                <a:gd name="connsiteX2-13" fmla="*/ 2960601 w 2960601"/>
                <a:gd name="connsiteY2-14" fmla="*/ 670574 h 758960"/>
                <a:gd name="connsiteX3-15" fmla="*/ 138319 w 2960601"/>
                <a:gd name="connsiteY3-16" fmla="*/ 758960 h 758960"/>
                <a:gd name="connsiteX4-17" fmla="*/ 0 w 2960601"/>
                <a:gd name="connsiteY4-18" fmla="*/ 223566 h 758960"/>
                <a:gd name="connsiteX0-19" fmla="*/ 0 w 2960601"/>
                <a:gd name="connsiteY0-20" fmla="*/ 215062 h 750456"/>
                <a:gd name="connsiteX1-21" fmla="*/ 2797640 w 2960601"/>
                <a:gd name="connsiteY1-22" fmla="*/ 0 h 750456"/>
                <a:gd name="connsiteX2-23" fmla="*/ 2960601 w 2960601"/>
                <a:gd name="connsiteY2-24" fmla="*/ 662070 h 750456"/>
                <a:gd name="connsiteX3-25" fmla="*/ 138319 w 2960601"/>
                <a:gd name="connsiteY3-26" fmla="*/ 750456 h 750456"/>
                <a:gd name="connsiteX4-27" fmla="*/ 0 w 2960601"/>
                <a:gd name="connsiteY4-28" fmla="*/ 215062 h 75045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960601" h="750456">
                  <a:moveTo>
                    <a:pt x="0" y="215062"/>
                  </a:moveTo>
                  <a:lnTo>
                    <a:pt x="2797640" y="0"/>
                  </a:lnTo>
                  <a:lnTo>
                    <a:pt x="2960601" y="662070"/>
                  </a:lnTo>
                  <a:lnTo>
                    <a:pt x="138319" y="750456"/>
                  </a:lnTo>
                  <a:lnTo>
                    <a:pt x="0" y="215062"/>
                  </a:lnTo>
                  <a:close/>
                </a:path>
              </a:pathLst>
            </a:custGeom>
            <a:gradFill>
              <a:gsLst>
                <a:gs pos="0">
                  <a:schemeClr val="accent1">
                    <a:lumMod val="75000"/>
                  </a:schemeClr>
                </a:gs>
                <a:gs pos="100000">
                  <a:schemeClr val="accent1">
                    <a:lumMod val="60000"/>
                    <a:lumOff val="40000"/>
                  </a:schemeClr>
                </a:gs>
              </a:gsLst>
              <a:path path="rect">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请在此处输入您的标题</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grpSp>
      <p:sp>
        <p:nvSpPr>
          <p:cNvPr id="30" name="文本框 29"/>
          <p:cNvSpPr txBox="1"/>
          <p:nvPr/>
        </p:nvSpPr>
        <p:spPr>
          <a:xfrm>
            <a:off x="5488027" y="1419623"/>
            <a:ext cx="2863230" cy="2370960"/>
          </a:xfrm>
          <a:prstGeom prst="rect">
            <a:avLst/>
          </a:prstGeom>
          <a:noFill/>
        </p:spPr>
        <p:txBody>
          <a:bodyPr lIns="90000" tIns="90000" rIns="90000" bIns="90000" anchor="ctr"/>
          <a:lstStyle/>
          <a:p>
            <a:pPr marL="0" marR="0" lvl="0" indent="0" algn="just" defTabSz="685800" rtl="0" eaLnBrk="1" fontAlgn="auto" latinLnBrk="0" hangingPunct="1">
              <a:lnSpc>
                <a:spcPct val="130000"/>
              </a:lnSpc>
              <a:spcBef>
                <a:spcPts val="600"/>
              </a:spcBef>
              <a:spcAft>
                <a:spcPts val="600"/>
              </a:spcAft>
              <a:buClrTx/>
              <a:buSzTx/>
              <a:buFontTx/>
              <a:buNone/>
              <a:defRPr/>
            </a:pPr>
            <a:r>
              <a:rPr kumimoji="0" lang="zh-CN" altLang="en-US" sz="14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请在此处输入您的文本，或者复制您的文本粘贴到此处请在此处输入您的文本，或者复制您的文本粘贴到此处</a:t>
            </a:r>
            <a:endParaRPr kumimoji="0" lang="en-US" altLang="zh-CN" sz="14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30000"/>
              </a:lnSpc>
              <a:spcBef>
                <a:spcPts val="600"/>
              </a:spcBef>
              <a:spcAft>
                <a:spcPts val="600"/>
              </a:spcAft>
              <a:buClrTx/>
              <a:buSzTx/>
              <a:buFontTx/>
              <a:buNone/>
              <a:defRPr/>
            </a:pPr>
            <a:r>
              <a:rPr kumimoji="0" lang="zh-CN" altLang="en-US" sz="14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请在此处输入您的文本，或者复制您的文本粘贴到此处请在此处输入您的文本，或者复制您的文本粘贴到此处</a:t>
            </a:r>
            <a:endParaRPr kumimoji="0" lang="zh-CN" altLang="en-US" sz="14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5610884" y="1203598"/>
            <a:ext cx="957263" cy="119063"/>
            <a:chOff x="5610884" y="1203598"/>
            <a:chExt cx="957263" cy="119063"/>
          </a:xfrm>
        </p:grpSpPr>
        <p:sp>
          <p:nvSpPr>
            <p:cNvPr id="31" name="燕尾形 30"/>
            <p:cNvSpPr/>
            <p:nvPr/>
          </p:nvSpPr>
          <p:spPr>
            <a:xfrm>
              <a:off x="5610884" y="1203598"/>
              <a:ext cx="158750" cy="119063"/>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47494B"/>
                </a:solidFill>
                <a:effectLst/>
                <a:uLnTx/>
                <a:uFillTx/>
                <a:latin typeface="微软雅黑" panose="020B0503020204020204" pitchFamily="34" charset="-122"/>
                <a:ea typeface="等线" panose="02010600030101010101" pitchFamily="2" charset="-122"/>
                <a:cs typeface="+mn-cs"/>
              </a:endParaRPr>
            </a:p>
          </p:txBody>
        </p:sp>
        <p:sp>
          <p:nvSpPr>
            <p:cNvPr id="32" name="燕尾形 31"/>
            <p:cNvSpPr/>
            <p:nvPr/>
          </p:nvSpPr>
          <p:spPr>
            <a:xfrm>
              <a:off x="5769635" y="1203598"/>
              <a:ext cx="160337" cy="119063"/>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47494B"/>
                </a:solidFill>
                <a:effectLst/>
                <a:uLnTx/>
                <a:uFillTx/>
                <a:latin typeface="微软雅黑" panose="020B0503020204020204" pitchFamily="34" charset="-122"/>
                <a:ea typeface="等线" panose="02010600030101010101" pitchFamily="2" charset="-122"/>
                <a:cs typeface="+mn-cs"/>
              </a:endParaRPr>
            </a:p>
          </p:txBody>
        </p:sp>
        <p:sp>
          <p:nvSpPr>
            <p:cNvPr id="33" name="燕尾形 32"/>
            <p:cNvSpPr/>
            <p:nvPr/>
          </p:nvSpPr>
          <p:spPr>
            <a:xfrm>
              <a:off x="5929971" y="1203598"/>
              <a:ext cx="158750" cy="119063"/>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47494B"/>
                </a:solidFill>
                <a:effectLst/>
                <a:uLnTx/>
                <a:uFillTx/>
                <a:latin typeface="微软雅黑" panose="020B0503020204020204" pitchFamily="34" charset="-122"/>
                <a:ea typeface="等线" panose="02010600030101010101" pitchFamily="2" charset="-122"/>
                <a:cs typeface="+mn-cs"/>
              </a:endParaRPr>
            </a:p>
          </p:txBody>
        </p:sp>
        <p:sp>
          <p:nvSpPr>
            <p:cNvPr id="34" name="燕尾形 33"/>
            <p:cNvSpPr/>
            <p:nvPr/>
          </p:nvSpPr>
          <p:spPr>
            <a:xfrm>
              <a:off x="6088721" y="1203598"/>
              <a:ext cx="160338" cy="119063"/>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47494B"/>
                </a:solidFill>
                <a:effectLst/>
                <a:uLnTx/>
                <a:uFillTx/>
                <a:latin typeface="微软雅黑" panose="020B0503020204020204" pitchFamily="34" charset="-122"/>
                <a:ea typeface="等线" panose="02010600030101010101" pitchFamily="2" charset="-122"/>
                <a:cs typeface="+mn-cs"/>
              </a:endParaRPr>
            </a:p>
          </p:txBody>
        </p:sp>
        <p:sp>
          <p:nvSpPr>
            <p:cNvPr id="35" name="燕尾形 34"/>
            <p:cNvSpPr/>
            <p:nvPr/>
          </p:nvSpPr>
          <p:spPr>
            <a:xfrm>
              <a:off x="6249059" y="1203598"/>
              <a:ext cx="158750" cy="119063"/>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47494B"/>
                </a:solidFill>
                <a:effectLst/>
                <a:uLnTx/>
                <a:uFillTx/>
                <a:latin typeface="微软雅黑" panose="020B0503020204020204" pitchFamily="34" charset="-122"/>
                <a:ea typeface="等线" panose="02010600030101010101" pitchFamily="2" charset="-122"/>
                <a:cs typeface="+mn-cs"/>
              </a:endParaRPr>
            </a:p>
          </p:txBody>
        </p:sp>
        <p:sp>
          <p:nvSpPr>
            <p:cNvPr id="36" name="燕尾形 35"/>
            <p:cNvSpPr/>
            <p:nvPr/>
          </p:nvSpPr>
          <p:spPr>
            <a:xfrm>
              <a:off x="6407810" y="1203598"/>
              <a:ext cx="160337" cy="119063"/>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47494B"/>
                </a:solidFill>
                <a:effectLst/>
                <a:uLnTx/>
                <a:uFillTx/>
                <a:latin typeface="微软雅黑" panose="020B0503020204020204" pitchFamily="34" charset="-122"/>
                <a:ea typeface="等线" panose="02010600030101010101" pitchFamily="2" charset="-122"/>
                <a:cs typeface="+mn-cs"/>
              </a:endParaRPr>
            </a:p>
          </p:txBody>
        </p:sp>
      </p:grpSp>
      <p:grpSp>
        <p:nvGrpSpPr>
          <p:cNvPr id="10" name="组合 9"/>
          <p:cNvGrpSpPr/>
          <p:nvPr/>
        </p:nvGrpSpPr>
        <p:grpSpPr>
          <a:xfrm>
            <a:off x="7306682" y="3964855"/>
            <a:ext cx="957263" cy="119063"/>
            <a:chOff x="7306682" y="3964855"/>
            <a:chExt cx="957263" cy="119063"/>
          </a:xfrm>
        </p:grpSpPr>
        <p:sp>
          <p:nvSpPr>
            <p:cNvPr id="40" name="燕尾形 39"/>
            <p:cNvSpPr/>
            <p:nvPr/>
          </p:nvSpPr>
          <p:spPr>
            <a:xfrm flipH="1">
              <a:off x="8105195" y="3964855"/>
              <a:ext cx="158750" cy="119063"/>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47494B"/>
                </a:solidFill>
                <a:effectLst/>
                <a:uLnTx/>
                <a:uFillTx/>
                <a:latin typeface="微软雅黑" panose="020B0503020204020204" pitchFamily="34" charset="-122"/>
                <a:ea typeface="等线" panose="02010600030101010101" pitchFamily="2" charset="-122"/>
                <a:cs typeface="+mn-cs"/>
              </a:endParaRPr>
            </a:p>
          </p:txBody>
        </p:sp>
        <p:sp>
          <p:nvSpPr>
            <p:cNvPr id="41" name="燕尾形 40"/>
            <p:cNvSpPr/>
            <p:nvPr/>
          </p:nvSpPr>
          <p:spPr>
            <a:xfrm flipH="1">
              <a:off x="7944857" y="3964855"/>
              <a:ext cx="160338" cy="119063"/>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47494B"/>
                </a:solidFill>
                <a:effectLst/>
                <a:uLnTx/>
                <a:uFillTx/>
                <a:latin typeface="微软雅黑" panose="020B0503020204020204" pitchFamily="34" charset="-122"/>
                <a:ea typeface="等线" panose="02010600030101010101" pitchFamily="2" charset="-122"/>
                <a:cs typeface="+mn-cs"/>
              </a:endParaRPr>
            </a:p>
          </p:txBody>
        </p:sp>
        <p:sp>
          <p:nvSpPr>
            <p:cNvPr id="42" name="燕尾形 41"/>
            <p:cNvSpPr/>
            <p:nvPr/>
          </p:nvSpPr>
          <p:spPr>
            <a:xfrm flipH="1">
              <a:off x="7784521" y="3964855"/>
              <a:ext cx="160337" cy="119063"/>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47494B"/>
                </a:solidFill>
                <a:effectLst/>
                <a:uLnTx/>
                <a:uFillTx/>
                <a:latin typeface="微软雅黑" panose="020B0503020204020204" pitchFamily="34" charset="-122"/>
                <a:ea typeface="等线" panose="02010600030101010101" pitchFamily="2" charset="-122"/>
                <a:cs typeface="+mn-cs"/>
              </a:endParaRPr>
            </a:p>
          </p:txBody>
        </p:sp>
        <p:sp>
          <p:nvSpPr>
            <p:cNvPr id="43" name="燕尾形 42"/>
            <p:cNvSpPr/>
            <p:nvPr/>
          </p:nvSpPr>
          <p:spPr>
            <a:xfrm flipH="1">
              <a:off x="7625770" y="3964855"/>
              <a:ext cx="158750" cy="119063"/>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47494B"/>
                </a:solidFill>
                <a:effectLst/>
                <a:uLnTx/>
                <a:uFillTx/>
                <a:latin typeface="微软雅黑" panose="020B0503020204020204" pitchFamily="34" charset="-122"/>
                <a:ea typeface="等线" panose="02010600030101010101" pitchFamily="2" charset="-122"/>
                <a:cs typeface="+mn-cs"/>
              </a:endParaRPr>
            </a:p>
          </p:txBody>
        </p:sp>
        <p:sp>
          <p:nvSpPr>
            <p:cNvPr id="44" name="燕尾形 43"/>
            <p:cNvSpPr/>
            <p:nvPr/>
          </p:nvSpPr>
          <p:spPr>
            <a:xfrm flipH="1">
              <a:off x="7465432" y="3964855"/>
              <a:ext cx="160338" cy="119063"/>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47494B"/>
                </a:solidFill>
                <a:effectLst/>
                <a:uLnTx/>
                <a:uFillTx/>
                <a:latin typeface="微软雅黑" panose="020B0503020204020204" pitchFamily="34" charset="-122"/>
                <a:ea typeface="等线" panose="02010600030101010101" pitchFamily="2" charset="-122"/>
                <a:cs typeface="+mn-cs"/>
              </a:endParaRPr>
            </a:p>
          </p:txBody>
        </p:sp>
        <p:sp>
          <p:nvSpPr>
            <p:cNvPr id="45" name="燕尾形 44"/>
            <p:cNvSpPr/>
            <p:nvPr/>
          </p:nvSpPr>
          <p:spPr>
            <a:xfrm flipH="1">
              <a:off x="7306682" y="3964855"/>
              <a:ext cx="158750" cy="119063"/>
            </a:xfrm>
            <a:prstGeom prst="chevr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47494B"/>
                </a:solidFill>
                <a:effectLst/>
                <a:uLnTx/>
                <a:uFillTx/>
                <a:latin typeface="微软雅黑" panose="020B0503020204020204" pitchFamily="34" charset="-122"/>
                <a:ea typeface="等线" panose="02010600030101010101" pitchFamily="2" charset="-122"/>
                <a:cs typeface="+mn-cs"/>
              </a:endParaRPr>
            </a:p>
          </p:txBody>
        </p:sp>
      </p:grpSp>
      <p:sp>
        <p:nvSpPr>
          <p:cNvPr id="7" name="标题 6"/>
          <p:cNvSpPr>
            <a:spLocks noGrp="1"/>
          </p:cNvSpPr>
          <p:nvPr>
            <p:ph type="title" idx="4294967295"/>
          </p:nvPr>
        </p:nvSpPr>
        <p:spPr>
          <a:xfrm>
            <a:off x="0" y="141288"/>
            <a:ext cx="8229600" cy="519112"/>
          </a:xfrm>
        </p:spPr>
        <p:txBody>
          <a:bodyPr rtlCol="0">
            <a:normAutofit fontScale="90000"/>
          </a:bodyPr>
          <a:lstStyle/>
          <a:p>
            <a:pPr eaLnBrk="1" fontAlgn="auto" hangingPunct="1">
              <a:spcAft>
                <a:spcPts val="0"/>
              </a:spcAft>
              <a:defRPr/>
            </a:pPr>
            <a:r>
              <a:rPr lang="zh-CN" altLang="en-US" dirty="0" smtClean="0"/>
              <a:t>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2"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0"/>
                                        </p:tgtEl>
                                        <p:attrNameLst>
                                          <p:attrName>ppt_y</p:attrName>
                                        </p:attrNameLst>
                                      </p:cBhvr>
                                      <p:tavLst>
                                        <p:tav tm="0">
                                          <p:val>
                                            <p:strVal val="#ppt_y"/>
                                          </p:val>
                                        </p:tav>
                                        <p:tav tm="100000">
                                          <p:val>
                                            <p:strVal val="#ppt_y"/>
                                          </p:val>
                                        </p:tav>
                                      </p:tavLst>
                                    </p:anim>
                                    <p:anim calcmode="lin" valueType="num">
                                      <p:cBhvr>
                                        <p:cTn id="28"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5"/>
          <p:cNvSpPr>
            <a:spLocks noChangeArrowheads="1"/>
          </p:cNvSpPr>
          <p:nvPr/>
        </p:nvSpPr>
        <p:spPr bwMode="auto">
          <a:xfrm>
            <a:off x="5635625" y="2219325"/>
            <a:ext cx="869950" cy="717550"/>
          </a:xfrm>
          <a:prstGeom prst="upArrow">
            <a:avLst>
              <a:gd name="adj1" fmla="val 52833"/>
              <a:gd name="adj2" fmla="val 45940"/>
            </a:avLst>
          </a:prstGeom>
          <a:gradFill rotWithShape="1">
            <a:gsLst>
              <a:gs pos="0">
                <a:srgbClr val="3399FF"/>
              </a:gs>
              <a:gs pos="100000">
                <a:srgbClr val="FFFFFF">
                  <a:alpha val="0"/>
                </a:srgbClr>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41" name="组合 40"/>
          <p:cNvGrpSpPr/>
          <p:nvPr/>
        </p:nvGrpSpPr>
        <p:grpSpPr bwMode="auto">
          <a:xfrm>
            <a:off x="5189538" y="609600"/>
            <a:ext cx="1766887" cy="1760538"/>
            <a:chOff x="5190199" y="610282"/>
            <a:chExt cx="1766567" cy="1760527"/>
          </a:xfrm>
        </p:grpSpPr>
        <p:grpSp>
          <p:nvGrpSpPr>
            <p:cNvPr id="32805" name="Group 2"/>
            <p:cNvGrpSpPr/>
            <p:nvPr/>
          </p:nvGrpSpPr>
          <p:grpSpPr bwMode="auto">
            <a:xfrm>
              <a:off x="5190199" y="610282"/>
              <a:ext cx="1766567" cy="1760527"/>
              <a:chOff x="549" y="2205"/>
              <a:chExt cx="1406" cy="1402"/>
            </a:xfrm>
          </p:grpSpPr>
          <p:sp>
            <p:nvSpPr>
              <p:cNvPr id="4" name="Oval 3"/>
              <p:cNvSpPr>
                <a:spLocks noChangeArrowheads="1"/>
              </p:cNvSpPr>
              <p:nvPr/>
            </p:nvSpPr>
            <p:spPr bwMode="auto">
              <a:xfrm>
                <a:off x="549" y="2205"/>
                <a:ext cx="1406" cy="1402"/>
              </a:xfrm>
              <a:prstGeom prst="ellipse">
                <a:avLst/>
              </a:prstGeom>
              <a:gradFill rotWithShape="1">
                <a:gsLst>
                  <a:gs pos="0">
                    <a:srgbClr val="3399FF"/>
                  </a:gs>
                  <a:gs pos="100000">
                    <a:srgbClr val="0E58C4"/>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 name="Oval 4"/>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sp>
          <p:nvSpPr>
            <p:cNvPr id="15" name="Text Box 14"/>
            <p:cNvSpPr txBox="1">
              <a:spLocks noChangeArrowheads="1"/>
            </p:cNvSpPr>
            <p:nvPr/>
          </p:nvSpPr>
          <p:spPr bwMode="auto">
            <a:xfrm>
              <a:off x="5533037" y="1183366"/>
              <a:ext cx="1044386" cy="611183"/>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单击此处</a:t>
              </a:r>
              <a:endParaRPr kumimoji="1"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350" b="1" i="0" u="none" strike="noStrike" kern="1200" cap="none" spc="0" normalizeH="0" baseline="0" noProof="0">
                <a:ln>
                  <a:noFill/>
                </a:ln>
                <a:solidFill>
                  <a:srgbClr val="FFFFFF"/>
                </a:solidFill>
                <a:effectLst/>
                <a:uLnTx/>
                <a:uFillTx/>
                <a:latin typeface="Gulim" panose="020B0600000101010101" pitchFamily="34" charset="-127"/>
                <a:ea typeface="Gulim" panose="020B0600000101010101" pitchFamily="34" charset="-127"/>
                <a:cs typeface="+mn-cs"/>
              </a:endParaRPr>
            </a:p>
          </p:txBody>
        </p:sp>
        <p:sp>
          <p:nvSpPr>
            <p:cNvPr id="17" name="Freeform 16"/>
            <p:cNvSpPr/>
            <p:nvPr/>
          </p:nvSpPr>
          <p:spPr bwMode="auto">
            <a:xfrm>
              <a:off x="5328286" y="643620"/>
              <a:ext cx="1506265" cy="500059"/>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198540 w 4756"/>
                <a:gd name="T19" fmla="*/ 237391 h 1576"/>
                <a:gd name="T20" fmla="*/ 229187 w 4756"/>
                <a:gd name="T21" fmla="*/ 210051 h 1576"/>
                <a:gd name="T22" fmla="*/ 261167 w 4756"/>
                <a:gd name="T23" fmla="*/ 183378 h 1576"/>
                <a:gd name="T24" fmla="*/ 294479 w 4756"/>
                <a:gd name="T25" fmla="*/ 158706 h 1576"/>
                <a:gd name="T26" fmla="*/ 328458 w 4756"/>
                <a:gd name="T27" fmla="*/ 135366 h 1576"/>
                <a:gd name="T28" fmla="*/ 363768 w 4756"/>
                <a:gd name="T29" fmla="*/ 114028 h 1576"/>
                <a:gd name="T30" fmla="*/ 400412 w 4756"/>
                <a:gd name="T31" fmla="*/ 94023 h 1576"/>
                <a:gd name="T32" fmla="*/ 438388 w 4756"/>
                <a:gd name="T33" fmla="*/ 76019 h 1576"/>
                <a:gd name="T34" fmla="*/ 457709 w 4756"/>
                <a:gd name="T35" fmla="*/ 67350 h 1576"/>
                <a:gd name="T36" fmla="*/ 496351 w 4756"/>
                <a:gd name="T37" fmla="*/ 52013 h 1576"/>
                <a:gd name="T38" fmla="*/ 536325 w 4756"/>
                <a:gd name="T39" fmla="*/ 38676 h 1576"/>
                <a:gd name="T40" fmla="*/ 576966 w 4756"/>
                <a:gd name="T41" fmla="*/ 26673 h 1576"/>
                <a:gd name="T42" fmla="*/ 618939 w 4756"/>
                <a:gd name="T43" fmla="*/ 17338 h 1576"/>
                <a:gd name="T44" fmla="*/ 660913 w 4756"/>
                <a:gd name="T45" fmla="*/ 10002 h 1576"/>
                <a:gd name="T46" fmla="*/ 704218 w 4756"/>
                <a:gd name="T47" fmla="*/ 4001 h 1576"/>
                <a:gd name="T48" fmla="*/ 748190 w 4756"/>
                <a:gd name="T49" fmla="*/ 667 h 1576"/>
                <a:gd name="T50" fmla="*/ 792163 w 4756"/>
                <a:gd name="T51" fmla="*/ 0 h 1576"/>
                <a:gd name="T52" fmla="*/ 814149 w 4756"/>
                <a:gd name="T53" fmla="*/ 0 h 1576"/>
                <a:gd name="T54" fmla="*/ 858121 w 4756"/>
                <a:gd name="T55" fmla="*/ 2667 h 1576"/>
                <a:gd name="T56" fmla="*/ 901426 w 4756"/>
                <a:gd name="T57" fmla="*/ 6668 h 1576"/>
                <a:gd name="T58" fmla="*/ 944066 w 4756"/>
                <a:gd name="T59" fmla="*/ 13337 h 1576"/>
                <a:gd name="T60" fmla="*/ 986705 w 4756"/>
                <a:gd name="T61" fmla="*/ 22005 h 1576"/>
                <a:gd name="T62" fmla="*/ 1027346 w 4756"/>
                <a:gd name="T63" fmla="*/ 32675 h 1576"/>
                <a:gd name="T64" fmla="*/ 1067987 w 4756"/>
                <a:gd name="T65" fmla="*/ 45344 h 1576"/>
                <a:gd name="T66" fmla="*/ 1107295 w 4756"/>
                <a:gd name="T67" fmla="*/ 59348 h 1576"/>
                <a:gd name="T68" fmla="*/ 1126616 w 4756"/>
                <a:gd name="T69" fmla="*/ 67350 h 1576"/>
                <a:gd name="T70" fmla="*/ 1165258 w 4756"/>
                <a:gd name="T71" fmla="*/ 84687 h 1576"/>
                <a:gd name="T72" fmla="*/ 1201902 w 4756"/>
                <a:gd name="T73" fmla="*/ 104025 h 1576"/>
                <a:gd name="T74" fmla="*/ 1237879 w 4756"/>
                <a:gd name="T75" fmla="*/ 124697 h 1576"/>
                <a:gd name="T76" fmla="*/ 1273190 w 4756"/>
                <a:gd name="T77" fmla="*/ 146703 h 1576"/>
                <a:gd name="T78" fmla="*/ 1306502 w 4756"/>
                <a:gd name="T79" fmla="*/ 170708 h 1576"/>
                <a:gd name="T80" fmla="*/ 1339148 w 4756"/>
                <a:gd name="T81" fmla="*/ 196715 h 1576"/>
                <a:gd name="T82" fmla="*/ 1370461 w 4756"/>
                <a:gd name="T83" fmla="*/ 223388 h 1576"/>
                <a:gd name="T84" fmla="*/ 1400442 w 4756"/>
                <a:gd name="T85" fmla="*/ 252062 h 1576"/>
                <a:gd name="T86" fmla="*/ 1414433 w 4756"/>
                <a:gd name="T87" fmla="*/ 266732 h 1576"/>
                <a:gd name="T88" fmla="*/ 1442415 w 4756"/>
                <a:gd name="T89" fmla="*/ 297406 h 1576"/>
                <a:gd name="T90" fmla="*/ 1469065 w 4756"/>
                <a:gd name="T91" fmla="*/ 329414 h 1576"/>
                <a:gd name="T92" fmla="*/ 1493716 w 4756"/>
                <a:gd name="T93" fmla="*/ 362089 h 1576"/>
                <a:gd name="T94" fmla="*/ 1516368 w 4756"/>
                <a:gd name="T95" fmla="*/ 396764 h 1576"/>
                <a:gd name="T96" fmla="*/ 1538354 w 4756"/>
                <a:gd name="T97" fmla="*/ 432106 h 1576"/>
                <a:gd name="T98" fmla="*/ 1558342 w 4756"/>
                <a:gd name="T99" fmla="*/ 468781 h 1576"/>
                <a:gd name="T100" fmla="*/ 1576330 w 4756"/>
                <a:gd name="T101" fmla="*/ 506124 h 1576"/>
                <a:gd name="T102" fmla="*/ 0 w 4756"/>
                <a:gd name="T103" fmla="*/ 525462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18" name="Group 17"/>
          <p:cNvGrpSpPr/>
          <p:nvPr/>
        </p:nvGrpSpPr>
        <p:grpSpPr bwMode="auto">
          <a:xfrm>
            <a:off x="3375025" y="1293813"/>
            <a:ext cx="1830388" cy="2633662"/>
            <a:chOff x="839" y="1482"/>
            <a:chExt cx="1212" cy="1744"/>
          </a:xfrm>
        </p:grpSpPr>
        <p:grpSp>
          <p:nvGrpSpPr>
            <p:cNvPr id="32798" name="Group 18"/>
            <p:cNvGrpSpPr/>
            <p:nvPr/>
          </p:nvGrpSpPr>
          <p:grpSpPr bwMode="auto">
            <a:xfrm>
              <a:off x="839" y="1482"/>
              <a:ext cx="1212" cy="1744"/>
              <a:chOff x="625" y="2205"/>
              <a:chExt cx="1212" cy="1744"/>
            </a:xfrm>
          </p:grpSpPr>
          <p:sp>
            <p:nvSpPr>
              <p:cNvPr id="22" name="Oval 19"/>
              <p:cNvSpPr>
                <a:spLocks noChangeArrowheads="1"/>
              </p:cNvSpPr>
              <p:nvPr/>
            </p:nvSpPr>
            <p:spPr bwMode="auto">
              <a:xfrm>
                <a:off x="625" y="3447"/>
                <a:ext cx="1212" cy="502"/>
              </a:xfrm>
              <a:prstGeom prst="ellipse">
                <a:avLst/>
              </a:prstGeom>
              <a:gradFill rotWithShape="1">
                <a:gsLst>
                  <a:gs pos="0">
                    <a:srgbClr val="000000">
                      <a:alpha val="25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32802" name="Group 20"/>
              <p:cNvGrpSpPr/>
              <p:nvPr/>
            </p:nvGrpSpPr>
            <p:grpSpPr bwMode="auto">
              <a:xfrm>
                <a:off x="635" y="2205"/>
                <a:ext cx="1170" cy="1166"/>
                <a:chOff x="549" y="2205"/>
                <a:chExt cx="1406" cy="1402"/>
              </a:xfrm>
            </p:grpSpPr>
            <p:sp>
              <p:nvSpPr>
                <p:cNvPr id="24" name="Oval 21"/>
                <p:cNvSpPr>
                  <a:spLocks noChangeArrowheads="1"/>
                </p:cNvSpPr>
                <p:nvPr/>
              </p:nvSpPr>
              <p:spPr bwMode="auto">
                <a:xfrm>
                  <a:off x="551" y="2205"/>
                  <a:ext cx="1406" cy="1402"/>
                </a:xfrm>
                <a:prstGeom prst="ellipse">
                  <a:avLst/>
                </a:prstGeom>
                <a:gradFill rotWithShape="1">
                  <a:gsLst>
                    <a:gs pos="0">
                      <a:srgbClr val="3399FF"/>
                    </a:gs>
                    <a:gs pos="100000">
                      <a:srgbClr val="0E58C4"/>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5" name="Oval 22"/>
                <p:cNvSpPr>
                  <a:spLocks noChangeArrowheads="1"/>
                </p:cNvSpPr>
                <p:nvPr/>
              </p:nvSpPr>
              <p:spPr bwMode="auto">
                <a:xfrm>
                  <a:off x="829" y="2381"/>
                  <a:ext cx="236"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sp>
          <p:nvSpPr>
            <p:cNvPr id="20" name="Text Box 23"/>
            <p:cNvSpPr txBox="1">
              <a:spLocks noChangeArrowheads="1"/>
            </p:cNvSpPr>
            <p:nvPr/>
          </p:nvSpPr>
          <p:spPr bwMode="auto">
            <a:xfrm>
              <a:off x="1077" y="1860"/>
              <a:ext cx="694" cy="404"/>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单击此处</a:t>
              </a:r>
              <a:endParaRPr kumimoji="1"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350" b="1" i="0" u="none" strike="noStrike" kern="1200" cap="none" spc="0" normalizeH="0" baseline="0" noProof="0">
                <a:ln>
                  <a:noFill/>
                </a:ln>
                <a:solidFill>
                  <a:srgbClr val="FFFFFF"/>
                </a:solidFill>
                <a:effectLst/>
                <a:uLnTx/>
                <a:uFillTx/>
                <a:latin typeface="Gulim" panose="020B0600000101010101" pitchFamily="34" charset="-127"/>
                <a:ea typeface="Gulim" panose="020B0600000101010101" pitchFamily="34" charset="-127"/>
                <a:cs typeface="+mn-cs"/>
              </a:endParaRPr>
            </a:p>
          </p:txBody>
        </p:sp>
        <p:sp>
          <p:nvSpPr>
            <p:cNvPr id="21" name="Freeform 24"/>
            <p:cNvSpPr/>
            <p:nvPr/>
          </p:nvSpPr>
          <p:spPr bwMode="auto">
            <a:xfrm>
              <a:off x="930" y="150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26" name="Group 25"/>
          <p:cNvGrpSpPr/>
          <p:nvPr/>
        </p:nvGrpSpPr>
        <p:grpSpPr bwMode="auto">
          <a:xfrm>
            <a:off x="6972300" y="1293813"/>
            <a:ext cx="1828800" cy="2633662"/>
            <a:chOff x="3765" y="1482"/>
            <a:chExt cx="1212" cy="1744"/>
          </a:xfrm>
        </p:grpSpPr>
        <p:grpSp>
          <p:nvGrpSpPr>
            <p:cNvPr id="32791" name="Group 26"/>
            <p:cNvGrpSpPr/>
            <p:nvPr/>
          </p:nvGrpSpPr>
          <p:grpSpPr bwMode="auto">
            <a:xfrm>
              <a:off x="3765" y="1482"/>
              <a:ext cx="1212" cy="1744"/>
              <a:chOff x="625" y="2205"/>
              <a:chExt cx="1212" cy="1744"/>
            </a:xfrm>
          </p:grpSpPr>
          <p:sp>
            <p:nvSpPr>
              <p:cNvPr id="30" name="Oval 27"/>
              <p:cNvSpPr>
                <a:spLocks noChangeArrowheads="1"/>
              </p:cNvSpPr>
              <p:nvPr/>
            </p:nvSpPr>
            <p:spPr bwMode="auto">
              <a:xfrm>
                <a:off x="625" y="3447"/>
                <a:ext cx="1212" cy="502"/>
              </a:xfrm>
              <a:prstGeom prst="ellipse">
                <a:avLst/>
              </a:prstGeom>
              <a:gradFill rotWithShape="1">
                <a:gsLst>
                  <a:gs pos="0">
                    <a:srgbClr val="000000">
                      <a:alpha val="25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32795" name="Group 28"/>
              <p:cNvGrpSpPr/>
              <p:nvPr/>
            </p:nvGrpSpPr>
            <p:grpSpPr bwMode="auto">
              <a:xfrm>
                <a:off x="635" y="2205"/>
                <a:ext cx="1170" cy="1166"/>
                <a:chOff x="549" y="2205"/>
                <a:chExt cx="1406" cy="1402"/>
              </a:xfrm>
            </p:grpSpPr>
            <p:sp>
              <p:nvSpPr>
                <p:cNvPr id="32" name="Oval 29"/>
                <p:cNvSpPr>
                  <a:spLocks noChangeArrowheads="1"/>
                </p:cNvSpPr>
                <p:nvPr/>
              </p:nvSpPr>
              <p:spPr bwMode="auto">
                <a:xfrm>
                  <a:off x="551" y="2205"/>
                  <a:ext cx="1406" cy="1402"/>
                </a:xfrm>
                <a:prstGeom prst="ellipse">
                  <a:avLst/>
                </a:prstGeom>
                <a:gradFill rotWithShape="1">
                  <a:gsLst>
                    <a:gs pos="0">
                      <a:srgbClr val="3399FF"/>
                    </a:gs>
                    <a:gs pos="100000">
                      <a:srgbClr val="0E58C4"/>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33" name="Oval 30"/>
                <p:cNvSpPr>
                  <a:spLocks noChangeArrowheads="1"/>
                </p:cNvSpPr>
                <p:nvPr/>
              </p:nvSpPr>
              <p:spPr bwMode="auto">
                <a:xfrm>
                  <a:off x="829" y="2381"/>
                  <a:ext cx="235"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sp>
          <p:nvSpPr>
            <p:cNvPr id="28" name="Text Box 31"/>
            <p:cNvSpPr txBox="1">
              <a:spLocks noChangeArrowheads="1"/>
            </p:cNvSpPr>
            <p:nvPr/>
          </p:nvSpPr>
          <p:spPr bwMode="auto">
            <a:xfrm>
              <a:off x="4014" y="1860"/>
              <a:ext cx="690" cy="404"/>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单击此处</a:t>
              </a:r>
              <a:endParaRPr kumimoji="1"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350" b="1" i="0" u="none" strike="noStrike" kern="1200" cap="none" spc="0" normalizeH="0" baseline="0" noProof="0">
                <a:ln>
                  <a:noFill/>
                </a:ln>
                <a:solidFill>
                  <a:srgbClr val="FFFFFF"/>
                </a:solidFill>
                <a:effectLst/>
                <a:uLnTx/>
                <a:uFillTx/>
                <a:latin typeface="Gulim" panose="020B0600000101010101" pitchFamily="34" charset="-127"/>
                <a:ea typeface="Gulim" panose="020B0600000101010101" pitchFamily="34" charset="-127"/>
                <a:cs typeface="+mn-cs"/>
              </a:endParaRPr>
            </a:p>
          </p:txBody>
        </p:sp>
        <p:sp>
          <p:nvSpPr>
            <p:cNvPr id="29" name="Freeform 32"/>
            <p:cNvSpPr/>
            <p:nvPr/>
          </p:nvSpPr>
          <p:spPr bwMode="auto">
            <a:xfrm>
              <a:off x="3855" y="1502"/>
              <a:ext cx="996"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40" name="组合 39"/>
          <p:cNvGrpSpPr/>
          <p:nvPr/>
        </p:nvGrpSpPr>
        <p:grpSpPr bwMode="auto">
          <a:xfrm>
            <a:off x="3717925" y="2913063"/>
            <a:ext cx="4691063" cy="3090862"/>
            <a:chOff x="3718060" y="2912858"/>
            <a:chExt cx="4691217" cy="3090738"/>
          </a:xfrm>
        </p:grpSpPr>
        <p:sp>
          <p:nvSpPr>
            <p:cNvPr id="6" name="Oval 5"/>
            <p:cNvSpPr>
              <a:spLocks noChangeArrowheads="1"/>
            </p:cNvSpPr>
            <p:nvPr/>
          </p:nvSpPr>
          <p:spPr bwMode="auto">
            <a:xfrm>
              <a:off x="3718060" y="3809759"/>
              <a:ext cx="4691217" cy="1544576"/>
            </a:xfrm>
            <a:prstGeom prst="ellipse">
              <a:avLst/>
            </a:prstGeom>
            <a:gradFill rotWithShape="1">
              <a:gsLst>
                <a:gs pos="0">
                  <a:srgbClr val="000000"/>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32782" name="Group 6"/>
            <p:cNvGrpSpPr/>
            <p:nvPr/>
          </p:nvGrpSpPr>
          <p:grpSpPr bwMode="auto">
            <a:xfrm>
              <a:off x="4589264" y="2912858"/>
              <a:ext cx="2963906" cy="3090738"/>
              <a:chOff x="3107" y="2795"/>
              <a:chExt cx="1089" cy="1136"/>
            </a:xfrm>
          </p:grpSpPr>
          <p:grpSp>
            <p:nvGrpSpPr>
              <p:cNvPr id="32785" name="Group 7"/>
              <p:cNvGrpSpPr/>
              <p:nvPr/>
            </p:nvGrpSpPr>
            <p:grpSpPr bwMode="auto">
              <a:xfrm flipV="1">
                <a:off x="3107" y="3251"/>
                <a:ext cx="1089" cy="680"/>
                <a:chOff x="1610" y="2838"/>
                <a:chExt cx="1089" cy="681"/>
              </a:xfrm>
            </p:grpSpPr>
            <p:sp>
              <p:nvSpPr>
                <p:cNvPr id="12" name="Freeform 8"/>
                <p:cNvSpPr/>
                <p:nvPr/>
              </p:nvSpPr>
              <p:spPr bwMode="auto">
                <a:xfrm>
                  <a:off x="1610" y="2838"/>
                  <a:ext cx="1089" cy="68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89 w 1862"/>
                    <a:gd name="T23" fmla="*/ 680 h 1164"/>
                    <a:gd name="T24" fmla="*/ 382 w 1862"/>
                    <a:gd name="T25" fmla="*/ 674 h 1164"/>
                    <a:gd name="T26" fmla="*/ 285 w 1862"/>
                    <a:gd name="T27" fmla="*/ 663 h 1164"/>
                    <a:gd name="T28" fmla="*/ 198 w 1862"/>
                    <a:gd name="T29" fmla="*/ 649 h 1164"/>
                    <a:gd name="T30" fmla="*/ 124 w 1862"/>
                    <a:gd name="T31" fmla="*/ 631 h 1164"/>
                    <a:gd name="T32" fmla="*/ 66 w 1862"/>
                    <a:gd name="T33" fmla="*/ 610 h 1164"/>
                    <a:gd name="T34" fmla="*/ 33 w 1862"/>
                    <a:gd name="T35" fmla="*/ 591 h 1164"/>
                    <a:gd name="T36" fmla="*/ 18 w 1862"/>
                    <a:gd name="T37" fmla="*/ 578 h 1164"/>
                    <a:gd name="T38" fmla="*/ 6 w 1862"/>
                    <a:gd name="T39" fmla="*/ 565 h 1164"/>
                    <a:gd name="T40" fmla="*/ 1 w 1862"/>
                    <a:gd name="T41" fmla="*/ 551 h 1164"/>
                    <a:gd name="T42" fmla="*/ 0 w 1862"/>
                    <a:gd name="T43" fmla="*/ 544 h 1164"/>
                    <a:gd name="T44" fmla="*/ 2 w 1862"/>
                    <a:gd name="T45" fmla="*/ 489 h 1164"/>
                    <a:gd name="T46" fmla="*/ 11 w 1862"/>
                    <a:gd name="T47" fmla="*/ 434 h 1164"/>
                    <a:gd name="T48" fmla="*/ 25 w 1862"/>
                    <a:gd name="T49" fmla="*/ 383 h 1164"/>
                    <a:gd name="T50" fmla="*/ 43 w 1862"/>
                    <a:gd name="T51" fmla="*/ 332 h 1164"/>
                    <a:gd name="T52" fmla="*/ 66 w 1862"/>
                    <a:gd name="T53" fmla="*/ 284 h 1164"/>
                    <a:gd name="T54" fmla="*/ 92 w 1862"/>
                    <a:gd name="T55" fmla="*/ 240 h 1164"/>
                    <a:gd name="T56" fmla="*/ 124 w 1862"/>
                    <a:gd name="T57" fmla="*/ 198 h 1164"/>
                    <a:gd name="T58" fmla="*/ 159 w 1862"/>
                    <a:gd name="T59" fmla="*/ 159 h 1164"/>
                    <a:gd name="T60" fmla="*/ 198 w 1862"/>
                    <a:gd name="T61" fmla="*/ 124 h 1164"/>
                    <a:gd name="T62" fmla="*/ 240 w 1862"/>
                    <a:gd name="T63" fmla="*/ 92 h 1164"/>
                    <a:gd name="T64" fmla="*/ 285 w 1862"/>
                    <a:gd name="T65" fmla="*/ 66 h 1164"/>
                    <a:gd name="T66" fmla="*/ 332 w 1862"/>
                    <a:gd name="T67" fmla="*/ 42 h 1164"/>
                    <a:gd name="T68" fmla="*/ 382 w 1862"/>
                    <a:gd name="T69" fmla="*/ 25 h 1164"/>
                    <a:gd name="T70" fmla="*/ 435 w 1862"/>
                    <a:gd name="T71" fmla="*/ 11 h 1164"/>
                    <a:gd name="T72" fmla="*/ 489 w 1862"/>
                    <a:gd name="T73" fmla="*/ 2 h 1164"/>
                    <a:gd name="T74" fmla="*/ 544 w 1862"/>
                    <a:gd name="T75" fmla="*/ 0 h 1164"/>
                    <a:gd name="T76" fmla="*/ 572 w 1862"/>
                    <a:gd name="T77" fmla="*/ 0 h 1164"/>
                    <a:gd name="T78" fmla="*/ 627 w 1862"/>
                    <a:gd name="T79" fmla="*/ 6 h 1164"/>
                    <a:gd name="T80" fmla="*/ 681 w 1862"/>
                    <a:gd name="T81" fmla="*/ 16 h 1164"/>
                    <a:gd name="T82" fmla="*/ 731 w 1862"/>
                    <a:gd name="T83" fmla="*/ 33 h 1164"/>
                    <a:gd name="T84" fmla="*/ 780 w 1862"/>
                    <a:gd name="T85" fmla="*/ 54 h 1164"/>
                    <a:gd name="T86" fmla="*/ 827 w 1862"/>
                    <a:gd name="T87" fmla="*/ 78 h 1164"/>
                    <a:gd name="T88" fmla="*/ 870 w 1862"/>
                    <a:gd name="T89" fmla="*/ 108 h 1164"/>
                    <a:gd name="T90" fmla="*/ 910 w 1862"/>
                    <a:gd name="T91" fmla="*/ 142 h 1164"/>
                    <a:gd name="T92" fmla="*/ 947 w 1862"/>
                    <a:gd name="T93" fmla="*/ 178 h 1164"/>
                    <a:gd name="T94" fmla="*/ 980 w 1862"/>
                    <a:gd name="T95" fmla="*/ 219 h 1164"/>
                    <a:gd name="T96" fmla="*/ 1009 w 1862"/>
                    <a:gd name="T97" fmla="*/ 262 h 1164"/>
                    <a:gd name="T98" fmla="*/ 1035 w 1862"/>
                    <a:gd name="T99" fmla="*/ 308 h 1164"/>
                    <a:gd name="T100" fmla="*/ 1056 w 1862"/>
                    <a:gd name="T101" fmla="*/ 357 h 1164"/>
                    <a:gd name="T102" fmla="*/ 1071 w 1862"/>
                    <a:gd name="T103" fmla="*/ 408 h 1164"/>
                    <a:gd name="T104" fmla="*/ 1082 w 1862"/>
                    <a:gd name="T105" fmla="*/ 461 h 1164"/>
                    <a:gd name="T106" fmla="*/ 1088 w 1862"/>
                    <a:gd name="T107" fmla="*/ 516 h 1164"/>
                    <a:gd name="T108" fmla="*/ 1089 w 1862"/>
                    <a:gd name="T109" fmla="*/ 544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rgbClr val="B2B2B2">
                    <a:alpha val="30196"/>
                  </a:srgbClr>
                </a:solidFill>
                <a:ln>
                  <a:noFill/>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3" name="Oval 9"/>
                <p:cNvSpPr>
                  <a:spLocks noChangeArrowheads="1"/>
                </p:cNvSpPr>
                <p:nvPr/>
              </p:nvSpPr>
              <p:spPr bwMode="auto">
                <a:xfrm>
                  <a:off x="1835" y="2976"/>
                  <a:ext cx="183" cy="182"/>
                </a:xfrm>
                <a:prstGeom prst="ellipse">
                  <a:avLst/>
                </a:prstGeom>
                <a:gradFill rotWithShape="1">
                  <a:gsLst>
                    <a:gs pos="0">
                      <a:srgbClr val="FFFFFF">
                        <a:alpha val="29999"/>
                      </a:srgbClr>
                    </a:gs>
                    <a:gs pos="100000">
                      <a:srgbClr val="67ABF5">
                        <a:alpha val="0"/>
                      </a:srgbClr>
                    </a:gs>
                  </a:gsLst>
                  <a:path path="shape">
                    <a:fillToRect l="50000" t="50000" r="50000" b="50000"/>
                  </a:path>
                </a:gradFill>
                <a:ln>
                  <a:noFill/>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32786" name="Group 10"/>
              <p:cNvGrpSpPr/>
              <p:nvPr/>
            </p:nvGrpSpPr>
            <p:grpSpPr bwMode="auto">
              <a:xfrm>
                <a:off x="3107" y="2795"/>
                <a:ext cx="1089" cy="681"/>
                <a:chOff x="1610" y="2838"/>
                <a:chExt cx="1089" cy="681"/>
              </a:xfrm>
            </p:grpSpPr>
            <p:sp>
              <p:nvSpPr>
                <p:cNvPr id="10" name="Freeform 11"/>
                <p:cNvSpPr/>
                <p:nvPr/>
              </p:nvSpPr>
              <p:spPr bwMode="auto">
                <a:xfrm>
                  <a:off x="1610" y="2838"/>
                  <a:ext cx="1089" cy="68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89 w 1862"/>
                    <a:gd name="T23" fmla="*/ 680 h 1164"/>
                    <a:gd name="T24" fmla="*/ 382 w 1862"/>
                    <a:gd name="T25" fmla="*/ 674 h 1164"/>
                    <a:gd name="T26" fmla="*/ 285 w 1862"/>
                    <a:gd name="T27" fmla="*/ 663 h 1164"/>
                    <a:gd name="T28" fmla="*/ 198 w 1862"/>
                    <a:gd name="T29" fmla="*/ 649 h 1164"/>
                    <a:gd name="T30" fmla="*/ 124 w 1862"/>
                    <a:gd name="T31" fmla="*/ 631 h 1164"/>
                    <a:gd name="T32" fmla="*/ 66 w 1862"/>
                    <a:gd name="T33" fmla="*/ 610 h 1164"/>
                    <a:gd name="T34" fmla="*/ 33 w 1862"/>
                    <a:gd name="T35" fmla="*/ 591 h 1164"/>
                    <a:gd name="T36" fmla="*/ 18 w 1862"/>
                    <a:gd name="T37" fmla="*/ 578 h 1164"/>
                    <a:gd name="T38" fmla="*/ 6 w 1862"/>
                    <a:gd name="T39" fmla="*/ 565 h 1164"/>
                    <a:gd name="T40" fmla="*/ 1 w 1862"/>
                    <a:gd name="T41" fmla="*/ 551 h 1164"/>
                    <a:gd name="T42" fmla="*/ 0 w 1862"/>
                    <a:gd name="T43" fmla="*/ 544 h 1164"/>
                    <a:gd name="T44" fmla="*/ 2 w 1862"/>
                    <a:gd name="T45" fmla="*/ 489 h 1164"/>
                    <a:gd name="T46" fmla="*/ 11 w 1862"/>
                    <a:gd name="T47" fmla="*/ 434 h 1164"/>
                    <a:gd name="T48" fmla="*/ 25 w 1862"/>
                    <a:gd name="T49" fmla="*/ 383 h 1164"/>
                    <a:gd name="T50" fmla="*/ 43 w 1862"/>
                    <a:gd name="T51" fmla="*/ 332 h 1164"/>
                    <a:gd name="T52" fmla="*/ 66 w 1862"/>
                    <a:gd name="T53" fmla="*/ 284 h 1164"/>
                    <a:gd name="T54" fmla="*/ 92 w 1862"/>
                    <a:gd name="T55" fmla="*/ 240 h 1164"/>
                    <a:gd name="T56" fmla="*/ 124 w 1862"/>
                    <a:gd name="T57" fmla="*/ 198 h 1164"/>
                    <a:gd name="T58" fmla="*/ 159 w 1862"/>
                    <a:gd name="T59" fmla="*/ 159 h 1164"/>
                    <a:gd name="T60" fmla="*/ 198 w 1862"/>
                    <a:gd name="T61" fmla="*/ 124 h 1164"/>
                    <a:gd name="T62" fmla="*/ 240 w 1862"/>
                    <a:gd name="T63" fmla="*/ 92 h 1164"/>
                    <a:gd name="T64" fmla="*/ 285 w 1862"/>
                    <a:gd name="T65" fmla="*/ 66 h 1164"/>
                    <a:gd name="T66" fmla="*/ 332 w 1862"/>
                    <a:gd name="T67" fmla="*/ 42 h 1164"/>
                    <a:gd name="T68" fmla="*/ 382 w 1862"/>
                    <a:gd name="T69" fmla="*/ 25 h 1164"/>
                    <a:gd name="T70" fmla="*/ 435 w 1862"/>
                    <a:gd name="T71" fmla="*/ 11 h 1164"/>
                    <a:gd name="T72" fmla="*/ 489 w 1862"/>
                    <a:gd name="T73" fmla="*/ 2 h 1164"/>
                    <a:gd name="T74" fmla="*/ 544 w 1862"/>
                    <a:gd name="T75" fmla="*/ 0 h 1164"/>
                    <a:gd name="T76" fmla="*/ 572 w 1862"/>
                    <a:gd name="T77" fmla="*/ 0 h 1164"/>
                    <a:gd name="T78" fmla="*/ 627 w 1862"/>
                    <a:gd name="T79" fmla="*/ 6 h 1164"/>
                    <a:gd name="T80" fmla="*/ 681 w 1862"/>
                    <a:gd name="T81" fmla="*/ 16 h 1164"/>
                    <a:gd name="T82" fmla="*/ 731 w 1862"/>
                    <a:gd name="T83" fmla="*/ 33 h 1164"/>
                    <a:gd name="T84" fmla="*/ 780 w 1862"/>
                    <a:gd name="T85" fmla="*/ 54 h 1164"/>
                    <a:gd name="T86" fmla="*/ 827 w 1862"/>
                    <a:gd name="T87" fmla="*/ 78 h 1164"/>
                    <a:gd name="T88" fmla="*/ 870 w 1862"/>
                    <a:gd name="T89" fmla="*/ 108 h 1164"/>
                    <a:gd name="T90" fmla="*/ 910 w 1862"/>
                    <a:gd name="T91" fmla="*/ 142 h 1164"/>
                    <a:gd name="T92" fmla="*/ 947 w 1862"/>
                    <a:gd name="T93" fmla="*/ 178 h 1164"/>
                    <a:gd name="T94" fmla="*/ 980 w 1862"/>
                    <a:gd name="T95" fmla="*/ 219 h 1164"/>
                    <a:gd name="T96" fmla="*/ 1009 w 1862"/>
                    <a:gd name="T97" fmla="*/ 262 h 1164"/>
                    <a:gd name="T98" fmla="*/ 1035 w 1862"/>
                    <a:gd name="T99" fmla="*/ 308 h 1164"/>
                    <a:gd name="T100" fmla="*/ 1056 w 1862"/>
                    <a:gd name="T101" fmla="*/ 357 h 1164"/>
                    <a:gd name="T102" fmla="*/ 1071 w 1862"/>
                    <a:gd name="T103" fmla="*/ 408 h 1164"/>
                    <a:gd name="T104" fmla="*/ 1082 w 1862"/>
                    <a:gd name="T105" fmla="*/ 461 h 1164"/>
                    <a:gd name="T106" fmla="*/ 1088 w 1862"/>
                    <a:gd name="T107" fmla="*/ 516 h 1164"/>
                    <a:gd name="T108" fmla="*/ 1089 w 1862"/>
                    <a:gd name="T109" fmla="*/ 544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rgbClr val="EAEAEA"/>
                    </a:gs>
                    <a:gs pos="100000">
                      <a:srgbClr val="B2B2B2"/>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1" name="Oval 12"/>
                <p:cNvSpPr>
                  <a:spLocks noChangeArrowheads="1"/>
                </p:cNvSpPr>
                <p:nvPr/>
              </p:nvSpPr>
              <p:spPr bwMode="auto">
                <a:xfrm>
                  <a:off x="1835" y="2976"/>
                  <a:ext cx="183" cy="182"/>
                </a:xfrm>
                <a:prstGeom prst="ellipse">
                  <a:avLst/>
                </a:prstGeom>
                <a:gradFill rotWithShape="1">
                  <a:gsLst>
                    <a:gs pos="0">
                      <a:srgbClr val="FFFFFF">
                        <a:alpha val="50000"/>
                      </a:srgbClr>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sp>
          <p:nvSpPr>
            <p:cNvPr id="14" name="Text Box 13"/>
            <p:cNvSpPr txBox="1">
              <a:spLocks noChangeArrowheads="1"/>
            </p:cNvSpPr>
            <p:nvPr/>
          </p:nvSpPr>
          <p:spPr bwMode="auto">
            <a:xfrm>
              <a:off x="4573751" y="3984377"/>
              <a:ext cx="2979835" cy="434958"/>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1" hangingPunct="1">
                <a:lnSpc>
                  <a:spcPct val="100000"/>
                </a:lnSpc>
                <a:spcBef>
                  <a:spcPts val="0"/>
                </a:spcBef>
                <a:spcAft>
                  <a:spcPts val="0"/>
                </a:spcAft>
                <a:buClrTx/>
                <a:buSzTx/>
                <a:buFontTx/>
                <a:buNone/>
                <a:defRPr/>
              </a:pPr>
              <a:r>
                <a:rPr kumimoji="1" lang="zh-CN" altLang="en-US" sz="2400" b="1" i="0" u="none" strike="noStrike" kern="1200" cap="none" spc="0" normalizeH="0" baseline="0" noProof="0">
                  <a:ln>
                    <a:noFill/>
                  </a:ln>
                  <a:solidFill>
                    <a:prstClr val="black"/>
                  </a:solidFill>
                  <a:effectLst/>
                  <a:uLnTx/>
                  <a:uFillTx/>
                  <a:latin typeface="等线 Light" panose="02010600030101010101" pitchFamily="2" charset="-122"/>
                  <a:ea typeface="等线 Light" panose="02010600030101010101" pitchFamily="2" charset="-122"/>
                  <a:cs typeface="+mn-cs"/>
                </a:rPr>
                <a:t>标题文字内容</a:t>
              </a:r>
              <a:endParaRPr kumimoji="1" lang="zh-CN" altLang="en-US" sz="2400" b="1" i="0" u="none" strike="noStrike" kern="1200" cap="none" spc="0" normalizeH="0" baseline="0" noProof="0">
                <a:ln>
                  <a:noFill/>
                </a:ln>
                <a:solidFill>
                  <a:prstClr val="black"/>
                </a:solidFill>
                <a:effectLst/>
                <a:uLnTx/>
                <a:uFillTx/>
                <a:latin typeface="等线 Light" panose="02010600030101010101" pitchFamily="2" charset="-122"/>
                <a:ea typeface="等线 Light" panose="02010600030101010101" pitchFamily="2" charset="-122"/>
                <a:cs typeface="+mn-cs"/>
              </a:endParaRPr>
            </a:p>
          </p:txBody>
        </p:sp>
        <p:sp>
          <p:nvSpPr>
            <p:cNvPr id="34" name="Freeform 33"/>
            <p:cNvSpPr/>
            <p:nvPr/>
          </p:nvSpPr>
          <p:spPr bwMode="auto">
            <a:xfrm>
              <a:off x="4675354" y="2982705"/>
              <a:ext cx="2775041" cy="1001672"/>
            </a:xfrm>
            <a:custGeom>
              <a:avLst/>
              <a:gdLst>
                <a:gd name="T0" fmla="*/ 0 w 4756"/>
                <a:gd name="T1" fmla="*/ 1054100 h 1576"/>
                <a:gd name="T2" fmla="*/ 30675 w 4756"/>
                <a:gd name="T3" fmla="*/ 977852 h 1576"/>
                <a:gd name="T4" fmla="*/ 66258 w 4756"/>
                <a:gd name="T5" fmla="*/ 902941 h 1576"/>
                <a:gd name="T6" fmla="*/ 104296 w 4756"/>
                <a:gd name="T7" fmla="*/ 830706 h 1576"/>
                <a:gd name="T8" fmla="*/ 146014 w 4756"/>
                <a:gd name="T9" fmla="*/ 761146 h 1576"/>
                <a:gd name="T10" fmla="*/ 190186 w 4756"/>
                <a:gd name="T11" fmla="*/ 692924 h 1576"/>
                <a:gd name="T12" fmla="*/ 236813 w 4756"/>
                <a:gd name="T13" fmla="*/ 628714 h 1576"/>
                <a:gd name="T14" fmla="*/ 287120 w 4756"/>
                <a:gd name="T15" fmla="*/ 565843 h 1576"/>
                <a:gd name="T16" fmla="*/ 338654 w 4756"/>
                <a:gd name="T17" fmla="*/ 505647 h 1576"/>
                <a:gd name="T18" fmla="*/ 365648 w 4756"/>
                <a:gd name="T19" fmla="*/ 476218 h 1576"/>
                <a:gd name="T20" fmla="*/ 422091 w 4756"/>
                <a:gd name="T21" fmla="*/ 421372 h 1576"/>
                <a:gd name="T22" fmla="*/ 480987 w 4756"/>
                <a:gd name="T23" fmla="*/ 367865 h 1576"/>
                <a:gd name="T24" fmla="*/ 542338 w 4756"/>
                <a:gd name="T25" fmla="*/ 318370 h 1576"/>
                <a:gd name="T26" fmla="*/ 604915 w 4756"/>
                <a:gd name="T27" fmla="*/ 271551 h 1576"/>
                <a:gd name="T28" fmla="*/ 669946 w 4756"/>
                <a:gd name="T29" fmla="*/ 228745 h 1576"/>
                <a:gd name="T30" fmla="*/ 737432 w 4756"/>
                <a:gd name="T31" fmla="*/ 188614 h 1576"/>
                <a:gd name="T32" fmla="*/ 807371 w 4756"/>
                <a:gd name="T33" fmla="*/ 152497 h 1576"/>
                <a:gd name="T34" fmla="*/ 842954 w 4756"/>
                <a:gd name="T35" fmla="*/ 135107 h 1576"/>
                <a:gd name="T36" fmla="*/ 914121 w 4756"/>
                <a:gd name="T37" fmla="*/ 104340 h 1576"/>
                <a:gd name="T38" fmla="*/ 987741 w 4756"/>
                <a:gd name="T39" fmla="*/ 77586 h 1576"/>
                <a:gd name="T40" fmla="*/ 1062589 w 4756"/>
                <a:gd name="T41" fmla="*/ 53508 h 1576"/>
                <a:gd name="T42" fmla="*/ 1139890 w 4756"/>
                <a:gd name="T43" fmla="*/ 34780 h 1576"/>
                <a:gd name="T44" fmla="*/ 1217192 w 4756"/>
                <a:gd name="T45" fmla="*/ 20065 h 1576"/>
                <a:gd name="T46" fmla="*/ 1296947 w 4756"/>
                <a:gd name="T47" fmla="*/ 8026 h 1576"/>
                <a:gd name="T48" fmla="*/ 1377930 w 4756"/>
                <a:gd name="T49" fmla="*/ 1338 h 1576"/>
                <a:gd name="T50" fmla="*/ 1458913 w 4756"/>
                <a:gd name="T51" fmla="*/ 0 h 1576"/>
                <a:gd name="T52" fmla="*/ 1499404 w 4756"/>
                <a:gd name="T53" fmla="*/ 0 h 1576"/>
                <a:gd name="T54" fmla="*/ 1580386 w 4756"/>
                <a:gd name="T55" fmla="*/ 5351 h 1576"/>
                <a:gd name="T56" fmla="*/ 1660142 w 4756"/>
                <a:gd name="T57" fmla="*/ 13377 h 1576"/>
                <a:gd name="T58" fmla="*/ 1738670 w 4756"/>
                <a:gd name="T59" fmla="*/ 26754 h 1576"/>
                <a:gd name="T60" fmla="*/ 1817199 w 4756"/>
                <a:gd name="T61" fmla="*/ 44144 h 1576"/>
                <a:gd name="T62" fmla="*/ 1892046 w 4756"/>
                <a:gd name="T63" fmla="*/ 65547 h 1576"/>
                <a:gd name="T64" fmla="*/ 1966894 w 4756"/>
                <a:gd name="T65" fmla="*/ 90963 h 1576"/>
                <a:gd name="T66" fmla="*/ 2039287 w 4756"/>
                <a:gd name="T67" fmla="*/ 119054 h 1576"/>
                <a:gd name="T68" fmla="*/ 2074871 w 4756"/>
                <a:gd name="T69" fmla="*/ 135107 h 1576"/>
                <a:gd name="T70" fmla="*/ 2146037 w 4756"/>
                <a:gd name="T71" fmla="*/ 169887 h 1576"/>
                <a:gd name="T72" fmla="*/ 2213522 w 4756"/>
                <a:gd name="T73" fmla="*/ 208680 h 1576"/>
                <a:gd name="T74" fmla="*/ 2279781 w 4756"/>
                <a:gd name="T75" fmla="*/ 250148 h 1576"/>
                <a:gd name="T76" fmla="*/ 2344812 w 4756"/>
                <a:gd name="T77" fmla="*/ 294292 h 1576"/>
                <a:gd name="T78" fmla="*/ 2406163 w 4756"/>
                <a:gd name="T79" fmla="*/ 342449 h 1576"/>
                <a:gd name="T80" fmla="*/ 2466286 w 4756"/>
                <a:gd name="T81" fmla="*/ 394619 h 1576"/>
                <a:gd name="T82" fmla="*/ 2523955 w 4756"/>
                <a:gd name="T83" fmla="*/ 448126 h 1576"/>
                <a:gd name="T84" fmla="*/ 2579171 w 4756"/>
                <a:gd name="T85" fmla="*/ 505647 h 1576"/>
                <a:gd name="T86" fmla="*/ 2604938 w 4756"/>
                <a:gd name="T87" fmla="*/ 535076 h 1576"/>
                <a:gd name="T88" fmla="*/ 2656472 w 4756"/>
                <a:gd name="T89" fmla="*/ 596610 h 1576"/>
                <a:gd name="T90" fmla="*/ 2705553 w 4756"/>
                <a:gd name="T91" fmla="*/ 660819 h 1576"/>
                <a:gd name="T92" fmla="*/ 2750952 w 4756"/>
                <a:gd name="T93" fmla="*/ 726366 h 1576"/>
                <a:gd name="T94" fmla="*/ 2792670 w 4756"/>
                <a:gd name="T95" fmla="*/ 795926 h 1576"/>
                <a:gd name="T96" fmla="*/ 2833161 w 4756"/>
                <a:gd name="T97" fmla="*/ 866823 h 1576"/>
                <a:gd name="T98" fmla="*/ 2869972 w 4756"/>
                <a:gd name="T99" fmla="*/ 940396 h 1576"/>
                <a:gd name="T100" fmla="*/ 2903101 w 4756"/>
                <a:gd name="T101" fmla="*/ 1015307 h 1576"/>
                <a:gd name="T102" fmla="*/ 0 w 4756"/>
                <a:gd name="T103" fmla="*/ 105410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sp>
        <p:nvSpPr>
          <p:cNvPr id="35" name="AutoShape 34"/>
          <p:cNvSpPr>
            <a:spLocks noChangeArrowheads="1"/>
          </p:cNvSpPr>
          <p:nvPr/>
        </p:nvSpPr>
        <p:spPr bwMode="auto">
          <a:xfrm rot="19232580">
            <a:off x="4506913" y="2597150"/>
            <a:ext cx="868362" cy="717550"/>
          </a:xfrm>
          <a:prstGeom prst="upArrow">
            <a:avLst>
              <a:gd name="adj1" fmla="val 52833"/>
              <a:gd name="adj2" fmla="val 45940"/>
            </a:avLst>
          </a:prstGeom>
          <a:gradFill rotWithShape="1">
            <a:gsLst>
              <a:gs pos="0">
                <a:srgbClr val="3399FF"/>
              </a:gs>
              <a:gs pos="100000">
                <a:srgbClr val="FFFFFF">
                  <a:alpha val="0"/>
                </a:srgbClr>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36" name="AutoShape 35"/>
          <p:cNvSpPr>
            <a:spLocks noChangeArrowheads="1"/>
          </p:cNvSpPr>
          <p:nvPr/>
        </p:nvSpPr>
        <p:spPr bwMode="auto">
          <a:xfrm rot="2480061">
            <a:off x="6731000" y="2595563"/>
            <a:ext cx="869950" cy="717550"/>
          </a:xfrm>
          <a:prstGeom prst="upArrow">
            <a:avLst>
              <a:gd name="adj1" fmla="val 52833"/>
              <a:gd name="adj2" fmla="val 45940"/>
            </a:avLst>
          </a:prstGeom>
          <a:gradFill rotWithShape="1">
            <a:gsLst>
              <a:gs pos="0">
                <a:srgbClr val="3399FF"/>
              </a:gs>
              <a:gs pos="100000">
                <a:srgbClr val="FFFFFF">
                  <a:alpha val="0"/>
                </a:srgbClr>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37" name="Rectangle 36"/>
          <p:cNvSpPr>
            <a:spLocks noChangeArrowheads="1"/>
          </p:cNvSpPr>
          <p:nvPr/>
        </p:nvSpPr>
        <p:spPr bwMode="auto">
          <a:xfrm>
            <a:off x="549275" y="3749675"/>
            <a:ext cx="4006850" cy="755650"/>
          </a:xfrm>
          <a:prstGeom prst="rect">
            <a:avLst/>
          </a:prstGeom>
          <a:noFill/>
          <a:ln>
            <a:noFill/>
          </a:ln>
        </p:spPr>
        <p:txBody>
          <a:bodyPr>
            <a:spAutoFit/>
          </a:bodyPr>
          <a:lstStyle/>
          <a:p>
            <a:pPr marL="0" marR="0" lvl="0" indent="0" algn="l" defTabSz="685800" rtl="0" eaLnBrk="1" fontAlgn="auto" latinLnBrk="1" hangingPunct="1">
              <a:lnSpc>
                <a:spcPct val="12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rPr>
              <a:t>单击此处添加文字内容  单击此处添加文字内容</a:t>
            </a:r>
            <a:endParaRPr kumimoji="1" lang="zh-CN" altLang="en-US" sz="120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1" hangingPunct="1">
              <a:lnSpc>
                <a:spcPct val="12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rPr>
              <a:t>单击此处添加文字内容  单击此处添加文字内容</a:t>
            </a:r>
            <a:endParaRPr kumimoji="1" lang="zh-CN" altLang="en-US" sz="120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1" hangingPunct="1">
              <a:lnSpc>
                <a:spcPct val="12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rPr>
              <a:t>单击此处添加文字内容  单击此处添加文字内容</a:t>
            </a:r>
            <a:endParaRPr kumimoji="1" lang="zh-CN" altLang="en-US" sz="120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endParaRPr>
          </a:p>
        </p:txBody>
      </p:sp>
      <p:sp>
        <p:nvSpPr>
          <p:cNvPr id="38" name="Rectangle 37"/>
          <p:cNvSpPr>
            <a:spLocks noChangeArrowheads="1"/>
          </p:cNvSpPr>
          <p:nvPr/>
        </p:nvSpPr>
        <p:spPr bwMode="auto">
          <a:xfrm>
            <a:off x="549275" y="3317875"/>
            <a:ext cx="1931988" cy="376238"/>
          </a:xfrm>
          <a:prstGeom prst="rect">
            <a:avLst/>
          </a:prstGeom>
          <a:noFill/>
          <a:ln>
            <a:noFill/>
          </a:ln>
        </p:spPr>
        <p:txBody>
          <a:bodyPr wrap="none">
            <a:spAutoFit/>
          </a:bodyPr>
          <a:lstStyle/>
          <a:p>
            <a:pPr marL="0" marR="0" lvl="0" indent="0" algn="l" defTabSz="685800" rtl="0" eaLnBrk="1" fontAlgn="auto" latinLnBrk="1" hangingPunct="1">
              <a:lnSpc>
                <a:spcPct val="120000"/>
              </a:lnSpc>
              <a:spcBef>
                <a:spcPts val="0"/>
              </a:spcBef>
              <a:spcAft>
                <a:spcPts val="0"/>
              </a:spcAft>
              <a:buClrTx/>
              <a:buSzTx/>
              <a:buFontTx/>
              <a:buNone/>
              <a:defRPr/>
            </a:pPr>
            <a:r>
              <a:rPr kumimoji="1" lang="zh-CN" altLang="en-US" sz="1350" b="0" i="0" u="none" strike="noStrike" kern="0" cap="none" spc="0" normalizeH="0" baseline="0" noProof="0" dirty="0">
                <a:ln>
                  <a:noFill/>
                </a:ln>
                <a:solidFill>
                  <a:srgbClr val="3399FF"/>
                </a:solidFill>
                <a:effectLst/>
                <a:uLnTx/>
                <a:uFillTx/>
                <a:latin typeface="等线 Light" panose="02010600030101010101" pitchFamily="2" charset="-122"/>
                <a:ea typeface="等线 Light" panose="02010600030101010101" pitchFamily="2" charset="-122"/>
                <a:cs typeface="+mn-cs"/>
              </a:rPr>
              <a:t>单击此处添加文字</a:t>
            </a:r>
            <a:endParaRPr kumimoji="1" lang="zh-CN" altLang="en-US" sz="1350" b="0" i="0" u="none" strike="noStrike" kern="0" cap="none" spc="0" normalizeH="0" baseline="0" noProof="0" dirty="0">
              <a:ln>
                <a:noFill/>
              </a:ln>
              <a:solidFill>
                <a:srgbClr val="3399FF"/>
              </a:solidFill>
              <a:effectLst/>
              <a:uLnTx/>
              <a:uFillTx/>
              <a:latin typeface="等线 Light" panose="02010600030101010101" pitchFamily="2" charset="-122"/>
              <a:ea typeface="等线 Light" panose="02010600030101010101" pitchFamily="2" charset="-122"/>
              <a:cs typeface="+mn-cs"/>
            </a:endParaRPr>
          </a:p>
        </p:txBody>
      </p:sp>
      <p:sp>
        <p:nvSpPr>
          <p:cNvPr id="39" name="Line 39"/>
          <p:cNvSpPr>
            <a:spLocks noChangeShapeType="1"/>
          </p:cNvSpPr>
          <p:nvPr/>
        </p:nvSpPr>
        <p:spPr bwMode="auto">
          <a:xfrm>
            <a:off x="617538" y="3729038"/>
            <a:ext cx="3057525" cy="0"/>
          </a:xfrm>
          <a:prstGeom prst="line">
            <a:avLst/>
          </a:prstGeom>
          <a:noFill/>
          <a:ln w="15875">
            <a:solidFill>
              <a:srgbClr val="3399FF"/>
            </a:solidFill>
            <a:prstDash val="dash"/>
            <a:round/>
            <a:headEnd type="oval" w="med" len="med"/>
            <a:tailEnd type="triangle" w="med" len="me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strVal val="#ppt_x"/>
                                          </p:val>
                                        </p:tav>
                                        <p:tav tm="100000">
                                          <p:val>
                                            <p:strVal val="#ppt_x"/>
                                          </p:val>
                                        </p:tav>
                                      </p:tavLst>
                                    </p:anim>
                                    <p:anim calcmode="lin" valueType="num">
                                      <p:cBhvr>
                                        <p:cTn id="37" dur="500" fill="hold"/>
                                        <p:tgtEl>
                                          <p:spTgt spid="3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 grpId="0" animBg="1"/>
      <p:bldP spid="36" grpId="0" animBg="1"/>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9156700" cy="5143500"/>
          </a:xfrm>
          <a:prstGeom prst="rect">
            <a:avLst/>
          </a:prstGeom>
        </p:spPr>
      </p:pic>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740" y="474754"/>
            <a:ext cx="2189455" cy="3232052"/>
          </a:xfrm>
          <a:prstGeom prst="rect">
            <a:avLst/>
          </a:prstGeom>
        </p:spPr>
      </p:pic>
      <p:sp>
        <p:nvSpPr>
          <p:cNvPr id="12" name="TextBox 11"/>
          <p:cNvSpPr txBox="1">
            <a:spLocks noChangeArrowheads="1"/>
          </p:cNvSpPr>
          <p:nvPr/>
        </p:nvSpPr>
        <p:spPr bwMode="auto">
          <a:xfrm>
            <a:off x="1627465" y="1447235"/>
            <a:ext cx="527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4800" b="1" i="0" u="none" strike="noStrike" kern="1200" cap="none" spc="0" normalizeH="0" baseline="0" noProof="0" dirty="0">
                <a:ln>
                  <a:noFill/>
                </a:ln>
                <a:solidFill>
                  <a:srgbClr val="046FB6"/>
                </a:solidFill>
                <a:effectLst/>
                <a:uLnTx/>
                <a:uFillTx/>
                <a:latin typeface="Arial" panose="020B0604020202020204" pitchFamily="34" charset="0"/>
                <a:ea typeface="微软雅黑" panose="020B0503020204020204" pitchFamily="34" charset="-122"/>
                <a:cs typeface="Arial" panose="020B0604020202020204" pitchFamily="34" charset="0"/>
              </a:rPr>
              <a:t>1</a:t>
            </a:r>
            <a:endParaRPr kumimoji="0" lang="zh-CN" altLang="en-US" sz="4800" b="1" i="0" u="none" strike="noStrike" kern="1200" cap="none" spc="0" normalizeH="0" baseline="0" noProof="0" dirty="0">
              <a:ln>
                <a:noFill/>
              </a:ln>
              <a:solidFill>
                <a:srgbClr val="046FB6"/>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p:cNvSpPr/>
          <p:nvPr/>
        </p:nvSpPr>
        <p:spPr>
          <a:xfrm>
            <a:off x="2189441" y="1650207"/>
            <a:ext cx="3514725" cy="426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15" name="TextBox 19"/>
          <p:cNvSpPr txBox="1">
            <a:spLocks noChangeArrowheads="1"/>
          </p:cNvSpPr>
          <p:nvPr/>
        </p:nvSpPr>
        <p:spPr bwMode="auto">
          <a:xfrm>
            <a:off x="1627465" y="2267576"/>
            <a:ext cx="527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4800" b="1" i="0" u="none" strike="noStrike" kern="1200" cap="none" spc="0" normalizeH="0" baseline="0" noProof="0" dirty="0">
                <a:ln>
                  <a:noFill/>
                </a:ln>
                <a:solidFill>
                  <a:srgbClr val="046FB6"/>
                </a:solidFill>
                <a:effectLst/>
                <a:uLnTx/>
                <a:uFillTx/>
                <a:latin typeface="Arial" panose="020B0604020202020204" pitchFamily="34" charset="0"/>
                <a:ea typeface="微软雅黑" panose="020B0503020204020204" pitchFamily="34" charset="-122"/>
                <a:cs typeface="Arial" panose="020B0604020202020204" pitchFamily="34" charset="0"/>
              </a:rPr>
              <a:t>2</a:t>
            </a:r>
            <a:endParaRPr kumimoji="0" lang="zh-CN" altLang="en-US" sz="4800" b="1" i="0" u="none" strike="noStrike" kern="1200" cap="none" spc="0" normalizeH="0" baseline="0" noProof="0" dirty="0">
              <a:ln>
                <a:noFill/>
              </a:ln>
              <a:solidFill>
                <a:srgbClr val="046FB6"/>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6" name="矩形 15"/>
          <p:cNvSpPr/>
          <p:nvPr/>
        </p:nvSpPr>
        <p:spPr>
          <a:xfrm>
            <a:off x="2189441" y="2469357"/>
            <a:ext cx="3514725" cy="426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18" name="TextBox 27"/>
          <p:cNvSpPr txBox="1">
            <a:spLocks noChangeArrowheads="1"/>
          </p:cNvSpPr>
          <p:nvPr/>
        </p:nvSpPr>
        <p:spPr bwMode="auto">
          <a:xfrm>
            <a:off x="1627465" y="3087321"/>
            <a:ext cx="527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4800" b="1" i="0" u="none" strike="noStrike" kern="1200" cap="none" spc="0" normalizeH="0" baseline="0" noProof="0" dirty="0">
                <a:ln>
                  <a:noFill/>
                </a:ln>
                <a:solidFill>
                  <a:srgbClr val="046FB6"/>
                </a:solidFill>
                <a:effectLst/>
                <a:uLnTx/>
                <a:uFillTx/>
                <a:latin typeface="Arial" panose="020B0604020202020204" pitchFamily="34" charset="0"/>
                <a:ea typeface="微软雅黑" panose="020B0503020204020204" pitchFamily="34" charset="-122"/>
                <a:cs typeface="Arial" panose="020B0604020202020204" pitchFamily="34" charset="0"/>
              </a:rPr>
              <a:t>3</a:t>
            </a:r>
            <a:endParaRPr kumimoji="0" lang="zh-CN" altLang="en-US" sz="4800" b="1" i="0" u="none" strike="noStrike" kern="1200" cap="none" spc="0" normalizeH="0" baseline="0" noProof="0" dirty="0">
              <a:ln>
                <a:noFill/>
              </a:ln>
              <a:solidFill>
                <a:srgbClr val="046FB6"/>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9" name="矩形 18"/>
          <p:cNvSpPr/>
          <p:nvPr/>
        </p:nvSpPr>
        <p:spPr>
          <a:xfrm>
            <a:off x="2189441" y="3289698"/>
            <a:ext cx="3514725" cy="426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21" name="TextBox 34"/>
          <p:cNvSpPr txBox="1">
            <a:spLocks noChangeArrowheads="1"/>
          </p:cNvSpPr>
          <p:nvPr/>
        </p:nvSpPr>
        <p:spPr bwMode="auto">
          <a:xfrm>
            <a:off x="1627465" y="3907066"/>
            <a:ext cx="527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4800" b="1" i="0" u="none" strike="noStrike" kern="1200" cap="none" spc="0" normalizeH="0" baseline="0" noProof="0">
                <a:ln>
                  <a:noFill/>
                </a:ln>
                <a:solidFill>
                  <a:srgbClr val="046FB6"/>
                </a:solidFill>
                <a:effectLst/>
                <a:uLnTx/>
                <a:uFillTx/>
                <a:latin typeface="Arial" panose="020B0604020202020204" pitchFamily="34" charset="0"/>
                <a:ea typeface="微软雅黑" panose="020B0503020204020204" pitchFamily="34" charset="-122"/>
                <a:cs typeface="Arial" panose="020B0604020202020204" pitchFamily="34" charset="0"/>
              </a:rPr>
              <a:t>4</a:t>
            </a:r>
            <a:endParaRPr kumimoji="0" lang="zh-CN" altLang="en-US" sz="4800" b="1" i="0" u="none" strike="noStrike" kern="1200" cap="none" spc="0" normalizeH="0" baseline="0" noProof="0">
              <a:ln>
                <a:noFill/>
              </a:ln>
              <a:solidFill>
                <a:srgbClr val="046FB6"/>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2" name="矩形 21"/>
          <p:cNvSpPr/>
          <p:nvPr/>
        </p:nvSpPr>
        <p:spPr>
          <a:xfrm>
            <a:off x="2189441" y="4110038"/>
            <a:ext cx="3514725" cy="426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16" presetClass="entr" presetSubtype="2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par>
                          <p:cTn id="40" fill="hold">
                            <p:stCondLst>
                              <p:cond delay="3500"/>
                            </p:stCondLst>
                            <p:childTnLst>
                              <p:par>
                                <p:cTn id="41" presetID="16" presetClass="entr" presetSubtype="2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6" grpId="0" animBg="1"/>
      <p:bldP spid="18" grpId="0"/>
      <p:bldP spid="19" grpId="0" animBg="1"/>
      <p:bldP spid="21"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74813" y="2223903"/>
            <a:ext cx="2709862" cy="1578769"/>
            <a:chOff x="1674813" y="2223903"/>
            <a:chExt cx="2709862" cy="1578769"/>
          </a:xfrm>
        </p:grpSpPr>
        <p:sp>
          <p:nvSpPr>
            <p:cNvPr id="27" name="圆角矩形 26"/>
            <p:cNvSpPr/>
            <p:nvPr/>
          </p:nvSpPr>
          <p:spPr>
            <a:xfrm>
              <a:off x="1674813" y="2223903"/>
              <a:ext cx="2709862" cy="1578769"/>
            </a:xfrm>
            <a:prstGeom prst="roundRect">
              <a:avLst>
                <a:gd name="adj" fmla="val 21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28" name="圆角矩形 27"/>
            <p:cNvSpPr/>
            <p:nvPr/>
          </p:nvSpPr>
          <p:spPr>
            <a:xfrm>
              <a:off x="1817688" y="2290578"/>
              <a:ext cx="2449512" cy="1406128"/>
            </a:xfrm>
            <a:prstGeom prst="roundRect">
              <a:avLst>
                <a:gd name="adj" fmla="val 257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31" name="圆角矩形 30"/>
            <p:cNvSpPr/>
            <p:nvPr/>
          </p:nvSpPr>
          <p:spPr>
            <a:xfrm>
              <a:off x="1871663" y="2321534"/>
              <a:ext cx="2352675" cy="1328738"/>
            </a:xfrm>
            <a:prstGeom prst="roundRect">
              <a:avLst>
                <a:gd name="adj" fmla="val 21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lstStyle/>
            <a:p>
              <a:pPr marL="0" marR="0" lvl="0" indent="0" algn="just" defTabSz="685800" rtl="0" eaLnBrk="1" fontAlgn="auto" latinLnBrk="0" hangingPunct="1">
                <a:lnSpc>
                  <a:spcPct val="120000"/>
                </a:lnSpc>
                <a:spcBef>
                  <a:spcPts val="600"/>
                </a:spcBef>
                <a:spcAft>
                  <a:spcPts val="600"/>
                </a:spcAft>
                <a:buClrTx/>
                <a:buSzTx/>
                <a:buFontTx/>
                <a:buNone/>
                <a:defRPr/>
              </a:pPr>
              <a:r>
                <a:rPr kumimoji="0" lang="zh-CN" altLang="en-US" sz="14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此处输入文本此处入文本此处输入文本此处输入文本此处输入文本此处输入文本此处输入文本此处输入文本此处输入文本</a:t>
              </a:r>
              <a:r>
                <a:rPr kumimoji="0" lang="zh-CN" altLang="en-US" sz="1400" b="0" i="0" u="none" strike="noStrike" kern="1200" cap="none" spc="0" normalizeH="0" baseline="0" noProof="0" dirty="0" smtClean="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此处</a:t>
              </a:r>
              <a:endParaRPr kumimoji="0" lang="zh-CN" altLang="en-US" sz="1400" b="0" i="0" u="none" strike="noStrike" kern="1200" cap="none" spc="0" normalizeH="0" baseline="0" noProof="0" dirty="0">
                <a:ln>
                  <a:noFill/>
                </a:ln>
                <a:solidFill>
                  <a:srgbClr val="47494B">
                    <a:lumMod val="50000"/>
                    <a:lumOff val="50000"/>
                  </a:srgbClr>
                </a:solidFill>
                <a:effectLst/>
                <a:uLnTx/>
                <a:uFillTx/>
                <a:latin typeface="微软雅黑" panose="020B0503020204020204" pitchFamily="34" charset="-122"/>
                <a:ea typeface="等线" panose="02010600030101010101" pitchFamily="2" charset="-122"/>
                <a:cs typeface="+mn-cs"/>
              </a:endParaRPr>
            </a:p>
          </p:txBody>
        </p:sp>
      </p:grpSp>
      <p:grpSp>
        <p:nvGrpSpPr>
          <p:cNvPr id="2" name="组合 1"/>
          <p:cNvGrpSpPr/>
          <p:nvPr/>
        </p:nvGrpSpPr>
        <p:grpSpPr>
          <a:xfrm>
            <a:off x="1011239" y="1627400"/>
            <a:ext cx="1557337" cy="675084"/>
            <a:chOff x="1011239" y="1627400"/>
            <a:chExt cx="1557337" cy="675084"/>
          </a:xfrm>
        </p:grpSpPr>
        <p:sp>
          <p:nvSpPr>
            <p:cNvPr id="24" name="任意多边形 23"/>
            <p:cNvSpPr/>
            <p:nvPr/>
          </p:nvSpPr>
          <p:spPr>
            <a:xfrm>
              <a:off x="1287464" y="2196518"/>
              <a:ext cx="350837" cy="105966"/>
            </a:xfrm>
            <a:custGeom>
              <a:avLst/>
              <a:gdLst>
                <a:gd name="connsiteX0" fmla="*/ 137160 w 365760"/>
                <a:gd name="connsiteY0" fmla="*/ 0 h 146304"/>
                <a:gd name="connsiteX1" fmla="*/ 365760 w 365760"/>
                <a:gd name="connsiteY1" fmla="*/ 146304 h 146304"/>
                <a:gd name="connsiteX2" fmla="*/ 0 w 365760"/>
                <a:gd name="connsiteY2" fmla="*/ 27432 h 146304"/>
                <a:gd name="connsiteX3" fmla="*/ 137160 w 365760"/>
                <a:gd name="connsiteY3" fmla="*/ 0 h 146304"/>
                <a:gd name="connsiteX0-1" fmla="*/ 124460 w 353060"/>
                <a:gd name="connsiteY0-2" fmla="*/ 0 h 146304"/>
                <a:gd name="connsiteX1-3" fmla="*/ 353060 w 353060"/>
                <a:gd name="connsiteY1-4" fmla="*/ 146304 h 146304"/>
                <a:gd name="connsiteX2-5" fmla="*/ 0 w 353060"/>
                <a:gd name="connsiteY2-6" fmla="*/ 59182 h 146304"/>
                <a:gd name="connsiteX3-7" fmla="*/ 124460 w 353060"/>
                <a:gd name="connsiteY3-8" fmla="*/ 0 h 146304"/>
                <a:gd name="connsiteX0-9" fmla="*/ 194310 w 353060"/>
                <a:gd name="connsiteY0-10" fmla="*/ 0 h 159004"/>
                <a:gd name="connsiteX1-11" fmla="*/ 353060 w 353060"/>
                <a:gd name="connsiteY1-12" fmla="*/ 159004 h 159004"/>
                <a:gd name="connsiteX2-13" fmla="*/ 0 w 353060"/>
                <a:gd name="connsiteY2-14" fmla="*/ 71882 h 159004"/>
                <a:gd name="connsiteX3-15" fmla="*/ 194310 w 353060"/>
                <a:gd name="connsiteY3-16" fmla="*/ 0 h 159004"/>
                <a:gd name="connsiteX0-17" fmla="*/ 166093 w 353060"/>
                <a:gd name="connsiteY0-18" fmla="*/ 0 h 133867"/>
                <a:gd name="connsiteX1-19" fmla="*/ 353060 w 353060"/>
                <a:gd name="connsiteY1-20" fmla="*/ 133867 h 133867"/>
                <a:gd name="connsiteX2-21" fmla="*/ 0 w 353060"/>
                <a:gd name="connsiteY2-22" fmla="*/ 46745 h 133867"/>
                <a:gd name="connsiteX3-23" fmla="*/ 166093 w 353060"/>
                <a:gd name="connsiteY3-24" fmla="*/ 0 h 133867"/>
                <a:gd name="connsiteX0-25" fmla="*/ 132234 w 353060"/>
                <a:gd name="connsiteY0-26" fmla="*/ 0 h 126326"/>
                <a:gd name="connsiteX1-27" fmla="*/ 353060 w 353060"/>
                <a:gd name="connsiteY1-28" fmla="*/ 126326 h 126326"/>
                <a:gd name="connsiteX2-29" fmla="*/ 0 w 353060"/>
                <a:gd name="connsiteY2-30" fmla="*/ 39204 h 126326"/>
                <a:gd name="connsiteX3-31" fmla="*/ 132234 w 353060"/>
                <a:gd name="connsiteY3-32" fmla="*/ 0 h 126326"/>
              </a:gdLst>
              <a:ahLst/>
              <a:cxnLst>
                <a:cxn ang="0">
                  <a:pos x="connsiteX0-1" y="connsiteY0-2"/>
                </a:cxn>
                <a:cxn ang="0">
                  <a:pos x="connsiteX1-3" y="connsiteY1-4"/>
                </a:cxn>
                <a:cxn ang="0">
                  <a:pos x="connsiteX2-5" y="connsiteY2-6"/>
                </a:cxn>
                <a:cxn ang="0">
                  <a:pos x="connsiteX3-7" y="connsiteY3-8"/>
                </a:cxn>
              </a:cxnLst>
              <a:rect l="l" t="t" r="r" b="b"/>
              <a:pathLst>
                <a:path w="353060" h="126326">
                  <a:moveTo>
                    <a:pt x="132234" y="0"/>
                  </a:moveTo>
                  <a:lnTo>
                    <a:pt x="353060" y="126326"/>
                  </a:lnTo>
                  <a:lnTo>
                    <a:pt x="0" y="39204"/>
                  </a:lnTo>
                  <a:lnTo>
                    <a:pt x="1322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23" name="任意多边形 22"/>
            <p:cNvSpPr/>
            <p:nvPr/>
          </p:nvSpPr>
          <p:spPr>
            <a:xfrm>
              <a:off x="1169989" y="1947678"/>
              <a:ext cx="269875" cy="282178"/>
            </a:xfrm>
            <a:custGeom>
              <a:avLst/>
              <a:gdLst>
                <a:gd name="connsiteX0" fmla="*/ 0 w 420624"/>
                <a:gd name="connsiteY0" fmla="*/ 54864 h 585216"/>
                <a:gd name="connsiteX1" fmla="*/ 192024 w 420624"/>
                <a:gd name="connsiteY1" fmla="*/ 585216 h 585216"/>
                <a:gd name="connsiteX2" fmla="*/ 393192 w 420624"/>
                <a:gd name="connsiteY2" fmla="*/ 521208 h 585216"/>
                <a:gd name="connsiteX3" fmla="*/ 420624 w 420624"/>
                <a:gd name="connsiteY3" fmla="*/ 0 h 585216"/>
                <a:gd name="connsiteX4" fmla="*/ 0 w 420624"/>
                <a:gd name="connsiteY4" fmla="*/ 54864 h 58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624" h="585216">
                  <a:moveTo>
                    <a:pt x="0" y="54864"/>
                  </a:moveTo>
                  <a:lnTo>
                    <a:pt x="192024" y="585216"/>
                  </a:lnTo>
                  <a:lnTo>
                    <a:pt x="393192" y="521208"/>
                  </a:lnTo>
                  <a:lnTo>
                    <a:pt x="420624" y="0"/>
                  </a:lnTo>
                  <a:lnTo>
                    <a:pt x="0" y="5486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22" name="任意多边形 21"/>
            <p:cNvSpPr/>
            <p:nvPr/>
          </p:nvSpPr>
          <p:spPr>
            <a:xfrm>
              <a:off x="1074739" y="1627400"/>
              <a:ext cx="1493837" cy="470297"/>
            </a:xfrm>
            <a:custGeom>
              <a:avLst/>
              <a:gdLst>
                <a:gd name="connsiteX0" fmla="*/ 45720 w 4562856"/>
                <a:gd name="connsiteY0" fmla="*/ 475488 h 1911096"/>
                <a:gd name="connsiteX1" fmla="*/ 4562856 w 4562856"/>
                <a:gd name="connsiteY1" fmla="*/ 0 h 1911096"/>
                <a:gd name="connsiteX2" fmla="*/ 4178808 w 4562856"/>
                <a:gd name="connsiteY2" fmla="*/ 1417320 h 1911096"/>
                <a:gd name="connsiteX3" fmla="*/ 0 w 4562856"/>
                <a:gd name="connsiteY3" fmla="*/ 1911096 h 1911096"/>
                <a:gd name="connsiteX4" fmla="*/ 45720 w 4562856"/>
                <a:gd name="connsiteY4" fmla="*/ 475488 h 191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856" h="1911096">
                  <a:moveTo>
                    <a:pt x="45720" y="475488"/>
                  </a:moveTo>
                  <a:lnTo>
                    <a:pt x="4562856" y="0"/>
                  </a:lnTo>
                  <a:lnTo>
                    <a:pt x="4178808" y="1417320"/>
                  </a:lnTo>
                  <a:lnTo>
                    <a:pt x="0" y="1911096"/>
                  </a:lnTo>
                  <a:lnTo>
                    <a:pt x="45720" y="47548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38" name="任意多边形 37"/>
            <p:cNvSpPr/>
            <p:nvPr/>
          </p:nvSpPr>
          <p:spPr>
            <a:xfrm rot="21196639">
              <a:off x="1011239" y="1653593"/>
              <a:ext cx="1557337" cy="348854"/>
            </a:xfrm>
            <a:custGeom>
              <a:avLst/>
              <a:gdLst>
                <a:gd name="connsiteX0" fmla="*/ 2353768 w 2353768"/>
                <a:gd name="connsiteY0" fmla="*/ 28003 h 703073"/>
                <a:gd name="connsiteX1" fmla="*/ 2082849 w 2353768"/>
                <a:gd name="connsiteY1" fmla="*/ 702482 h 703073"/>
                <a:gd name="connsiteX2" fmla="*/ 0 w 2353768"/>
                <a:gd name="connsiteY2" fmla="*/ 703073 h 703073"/>
                <a:gd name="connsiteX3" fmla="*/ 105662 w 2353768"/>
                <a:gd name="connsiteY3" fmla="*/ 0 h 703073"/>
              </a:gdLst>
              <a:ahLst/>
              <a:cxnLst>
                <a:cxn ang="0">
                  <a:pos x="connsiteX0" y="connsiteY0"/>
                </a:cxn>
                <a:cxn ang="0">
                  <a:pos x="connsiteX1" y="connsiteY1"/>
                </a:cxn>
                <a:cxn ang="0">
                  <a:pos x="connsiteX2" y="connsiteY2"/>
                </a:cxn>
                <a:cxn ang="0">
                  <a:pos x="connsiteX3" y="connsiteY3"/>
                </a:cxn>
              </a:cxnLst>
              <a:rect l="l" t="t" r="r" b="b"/>
              <a:pathLst>
                <a:path w="2353768" h="703073">
                  <a:moveTo>
                    <a:pt x="2353768" y="28003"/>
                  </a:moveTo>
                  <a:lnTo>
                    <a:pt x="2082849" y="702482"/>
                  </a:lnTo>
                  <a:lnTo>
                    <a:pt x="0" y="703073"/>
                  </a:lnTo>
                  <a:lnTo>
                    <a:pt x="10566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srgbClr val="FFFFFF"/>
                  </a:solidFill>
                  <a:effectLst/>
                  <a:uLnTx/>
                  <a:uFillTx/>
                  <a:latin typeface="微软雅黑" panose="020B0503020204020204" pitchFamily="34" charset="-122"/>
                  <a:ea typeface="等线" panose="02010600030101010101" pitchFamily="2" charset="-122"/>
                  <a:cs typeface="+mn-cs"/>
                </a:rPr>
                <a:t>添加文本内容</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grpSp>
      <p:grpSp>
        <p:nvGrpSpPr>
          <p:cNvPr id="6" name="组合 5"/>
          <p:cNvGrpSpPr/>
          <p:nvPr/>
        </p:nvGrpSpPr>
        <p:grpSpPr>
          <a:xfrm>
            <a:off x="5397501" y="2223903"/>
            <a:ext cx="2709863" cy="1578769"/>
            <a:chOff x="5397501" y="2223903"/>
            <a:chExt cx="2709863" cy="1578769"/>
          </a:xfrm>
        </p:grpSpPr>
        <p:sp>
          <p:nvSpPr>
            <p:cNvPr id="15" name="圆角矩形 14"/>
            <p:cNvSpPr/>
            <p:nvPr/>
          </p:nvSpPr>
          <p:spPr>
            <a:xfrm>
              <a:off x="5397501" y="2223903"/>
              <a:ext cx="2709863" cy="1578769"/>
            </a:xfrm>
            <a:prstGeom prst="roundRect">
              <a:avLst>
                <a:gd name="adj" fmla="val 218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16" name="圆角矩形 15"/>
            <p:cNvSpPr/>
            <p:nvPr/>
          </p:nvSpPr>
          <p:spPr>
            <a:xfrm>
              <a:off x="5540376" y="2290578"/>
              <a:ext cx="2449513" cy="1406128"/>
            </a:xfrm>
            <a:prstGeom prst="roundRect">
              <a:avLst>
                <a:gd name="adj" fmla="val 257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17" name="圆角矩形 16"/>
            <p:cNvSpPr/>
            <p:nvPr/>
          </p:nvSpPr>
          <p:spPr>
            <a:xfrm>
              <a:off x="5594351" y="2321534"/>
              <a:ext cx="2352675" cy="1328738"/>
            </a:xfrm>
            <a:prstGeom prst="roundRect">
              <a:avLst>
                <a:gd name="adj" fmla="val 21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lstStyle/>
            <a:p>
              <a:pPr marL="0" marR="0" lvl="0" indent="0" algn="just" defTabSz="685800" rtl="0" eaLnBrk="1" fontAlgn="auto" latinLnBrk="0" hangingPunct="1">
                <a:lnSpc>
                  <a:spcPct val="120000"/>
                </a:lnSpc>
                <a:spcBef>
                  <a:spcPts val="600"/>
                </a:spcBef>
                <a:spcAft>
                  <a:spcPts val="600"/>
                </a:spcAft>
                <a:buClrTx/>
                <a:buSzTx/>
                <a:buFontTx/>
                <a:buNone/>
                <a:defRPr/>
              </a:pPr>
              <a:r>
                <a:rPr kumimoji="0" lang="zh-CN" altLang="en-US" sz="14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此处输入文本此处入文本此处输入文本此处输入文本此处输入文本此处输入文本此处输入文本此处输入文本此处输入文本</a:t>
              </a:r>
              <a:r>
                <a:rPr kumimoji="0" lang="zh-CN" altLang="en-US" sz="1400" b="0" i="0" u="none" strike="noStrike" kern="1200" cap="none" spc="0" normalizeH="0" baseline="0" noProof="0" dirty="0" smtClean="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此处</a:t>
              </a:r>
              <a:endParaRPr kumimoji="0" lang="zh-CN" altLang="en-US" sz="1400" b="0" i="0" u="none" strike="noStrike" kern="1200" cap="none" spc="0" normalizeH="0" baseline="0" noProof="0" dirty="0">
                <a:ln>
                  <a:noFill/>
                </a:ln>
                <a:solidFill>
                  <a:srgbClr val="47494B">
                    <a:lumMod val="50000"/>
                    <a:lumOff val="50000"/>
                  </a:srgbClr>
                </a:solidFill>
                <a:effectLst/>
                <a:uLnTx/>
                <a:uFillTx/>
                <a:latin typeface="微软雅黑" panose="020B0503020204020204" pitchFamily="34" charset="-122"/>
                <a:ea typeface="等线" panose="02010600030101010101" pitchFamily="2" charset="-122"/>
                <a:cs typeface="+mn-cs"/>
              </a:endParaRPr>
            </a:p>
          </p:txBody>
        </p:sp>
      </p:grpSp>
      <p:grpSp>
        <p:nvGrpSpPr>
          <p:cNvPr id="3" name="组合 2"/>
          <p:cNvGrpSpPr/>
          <p:nvPr/>
        </p:nvGrpSpPr>
        <p:grpSpPr>
          <a:xfrm>
            <a:off x="4733925" y="1627400"/>
            <a:ext cx="1557338" cy="675084"/>
            <a:chOff x="4733925" y="1627400"/>
            <a:chExt cx="1557338" cy="675084"/>
          </a:xfrm>
        </p:grpSpPr>
        <p:sp>
          <p:nvSpPr>
            <p:cNvPr id="12" name="任意多边形 11"/>
            <p:cNvSpPr/>
            <p:nvPr/>
          </p:nvSpPr>
          <p:spPr>
            <a:xfrm>
              <a:off x="5010150" y="2196518"/>
              <a:ext cx="350838" cy="105966"/>
            </a:xfrm>
            <a:custGeom>
              <a:avLst/>
              <a:gdLst>
                <a:gd name="connsiteX0" fmla="*/ 137160 w 365760"/>
                <a:gd name="connsiteY0" fmla="*/ 0 h 146304"/>
                <a:gd name="connsiteX1" fmla="*/ 365760 w 365760"/>
                <a:gd name="connsiteY1" fmla="*/ 146304 h 146304"/>
                <a:gd name="connsiteX2" fmla="*/ 0 w 365760"/>
                <a:gd name="connsiteY2" fmla="*/ 27432 h 146304"/>
                <a:gd name="connsiteX3" fmla="*/ 137160 w 365760"/>
                <a:gd name="connsiteY3" fmla="*/ 0 h 146304"/>
                <a:gd name="connsiteX0-1" fmla="*/ 124460 w 353060"/>
                <a:gd name="connsiteY0-2" fmla="*/ 0 h 146304"/>
                <a:gd name="connsiteX1-3" fmla="*/ 353060 w 353060"/>
                <a:gd name="connsiteY1-4" fmla="*/ 146304 h 146304"/>
                <a:gd name="connsiteX2-5" fmla="*/ 0 w 353060"/>
                <a:gd name="connsiteY2-6" fmla="*/ 59182 h 146304"/>
                <a:gd name="connsiteX3-7" fmla="*/ 124460 w 353060"/>
                <a:gd name="connsiteY3-8" fmla="*/ 0 h 146304"/>
                <a:gd name="connsiteX0-9" fmla="*/ 194310 w 353060"/>
                <a:gd name="connsiteY0-10" fmla="*/ 0 h 159004"/>
                <a:gd name="connsiteX1-11" fmla="*/ 353060 w 353060"/>
                <a:gd name="connsiteY1-12" fmla="*/ 159004 h 159004"/>
                <a:gd name="connsiteX2-13" fmla="*/ 0 w 353060"/>
                <a:gd name="connsiteY2-14" fmla="*/ 71882 h 159004"/>
                <a:gd name="connsiteX3-15" fmla="*/ 194310 w 353060"/>
                <a:gd name="connsiteY3-16" fmla="*/ 0 h 159004"/>
                <a:gd name="connsiteX0-17" fmla="*/ 166093 w 353060"/>
                <a:gd name="connsiteY0-18" fmla="*/ 0 h 133867"/>
                <a:gd name="connsiteX1-19" fmla="*/ 353060 w 353060"/>
                <a:gd name="connsiteY1-20" fmla="*/ 133867 h 133867"/>
                <a:gd name="connsiteX2-21" fmla="*/ 0 w 353060"/>
                <a:gd name="connsiteY2-22" fmla="*/ 46745 h 133867"/>
                <a:gd name="connsiteX3-23" fmla="*/ 166093 w 353060"/>
                <a:gd name="connsiteY3-24" fmla="*/ 0 h 133867"/>
                <a:gd name="connsiteX0-25" fmla="*/ 132234 w 353060"/>
                <a:gd name="connsiteY0-26" fmla="*/ 0 h 126326"/>
                <a:gd name="connsiteX1-27" fmla="*/ 353060 w 353060"/>
                <a:gd name="connsiteY1-28" fmla="*/ 126326 h 126326"/>
                <a:gd name="connsiteX2-29" fmla="*/ 0 w 353060"/>
                <a:gd name="connsiteY2-30" fmla="*/ 39204 h 126326"/>
                <a:gd name="connsiteX3-31" fmla="*/ 132234 w 353060"/>
                <a:gd name="connsiteY3-32" fmla="*/ 0 h 126326"/>
              </a:gdLst>
              <a:ahLst/>
              <a:cxnLst>
                <a:cxn ang="0">
                  <a:pos x="connsiteX0-1" y="connsiteY0-2"/>
                </a:cxn>
                <a:cxn ang="0">
                  <a:pos x="connsiteX1-3" y="connsiteY1-4"/>
                </a:cxn>
                <a:cxn ang="0">
                  <a:pos x="connsiteX2-5" y="connsiteY2-6"/>
                </a:cxn>
                <a:cxn ang="0">
                  <a:pos x="connsiteX3-7" y="connsiteY3-8"/>
                </a:cxn>
              </a:cxnLst>
              <a:rect l="l" t="t" r="r" b="b"/>
              <a:pathLst>
                <a:path w="353060" h="126326">
                  <a:moveTo>
                    <a:pt x="132234" y="0"/>
                  </a:moveTo>
                  <a:lnTo>
                    <a:pt x="353060" y="126326"/>
                  </a:lnTo>
                  <a:lnTo>
                    <a:pt x="0" y="39204"/>
                  </a:lnTo>
                  <a:lnTo>
                    <a:pt x="132234"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13" name="任意多边形 12"/>
            <p:cNvSpPr/>
            <p:nvPr/>
          </p:nvSpPr>
          <p:spPr>
            <a:xfrm>
              <a:off x="4892676" y="1947678"/>
              <a:ext cx="269875" cy="282178"/>
            </a:xfrm>
            <a:custGeom>
              <a:avLst/>
              <a:gdLst>
                <a:gd name="connsiteX0" fmla="*/ 0 w 420624"/>
                <a:gd name="connsiteY0" fmla="*/ 54864 h 585216"/>
                <a:gd name="connsiteX1" fmla="*/ 192024 w 420624"/>
                <a:gd name="connsiteY1" fmla="*/ 585216 h 585216"/>
                <a:gd name="connsiteX2" fmla="*/ 393192 w 420624"/>
                <a:gd name="connsiteY2" fmla="*/ 521208 h 585216"/>
                <a:gd name="connsiteX3" fmla="*/ 420624 w 420624"/>
                <a:gd name="connsiteY3" fmla="*/ 0 h 585216"/>
                <a:gd name="connsiteX4" fmla="*/ 0 w 420624"/>
                <a:gd name="connsiteY4" fmla="*/ 54864 h 58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624" h="585216">
                  <a:moveTo>
                    <a:pt x="0" y="54864"/>
                  </a:moveTo>
                  <a:lnTo>
                    <a:pt x="192024" y="585216"/>
                  </a:lnTo>
                  <a:lnTo>
                    <a:pt x="393192" y="521208"/>
                  </a:lnTo>
                  <a:lnTo>
                    <a:pt x="420624" y="0"/>
                  </a:lnTo>
                  <a:lnTo>
                    <a:pt x="0" y="548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14" name="任意多边形 13"/>
            <p:cNvSpPr/>
            <p:nvPr/>
          </p:nvSpPr>
          <p:spPr>
            <a:xfrm>
              <a:off x="4797425" y="1627400"/>
              <a:ext cx="1493838" cy="470297"/>
            </a:xfrm>
            <a:custGeom>
              <a:avLst/>
              <a:gdLst>
                <a:gd name="connsiteX0" fmla="*/ 45720 w 4562856"/>
                <a:gd name="connsiteY0" fmla="*/ 475488 h 1911096"/>
                <a:gd name="connsiteX1" fmla="*/ 4562856 w 4562856"/>
                <a:gd name="connsiteY1" fmla="*/ 0 h 1911096"/>
                <a:gd name="connsiteX2" fmla="*/ 4178808 w 4562856"/>
                <a:gd name="connsiteY2" fmla="*/ 1417320 h 1911096"/>
                <a:gd name="connsiteX3" fmla="*/ 0 w 4562856"/>
                <a:gd name="connsiteY3" fmla="*/ 1911096 h 1911096"/>
                <a:gd name="connsiteX4" fmla="*/ 45720 w 4562856"/>
                <a:gd name="connsiteY4" fmla="*/ 475488 h 191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856" h="1911096">
                  <a:moveTo>
                    <a:pt x="45720" y="475488"/>
                  </a:moveTo>
                  <a:lnTo>
                    <a:pt x="4562856" y="0"/>
                  </a:lnTo>
                  <a:lnTo>
                    <a:pt x="4178808" y="1417320"/>
                  </a:lnTo>
                  <a:lnTo>
                    <a:pt x="0" y="1911096"/>
                  </a:lnTo>
                  <a:lnTo>
                    <a:pt x="45720" y="47548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18" name="任意多边形 17"/>
            <p:cNvSpPr/>
            <p:nvPr/>
          </p:nvSpPr>
          <p:spPr>
            <a:xfrm rot="21196639">
              <a:off x="4733925" y="1653593"/>
              <a:ext cx="1557338" cy="348854"/>
            </a:xfrm>
            <a:custGeom>
              <a:avLst/>
              <a:gdLst>
                <a:gd name="connsiteX0" fmla="*/ 2353768 w 2353768"/>
                <a:gd name="connsiteY0" fmla="*/ 28003 h 703073"/>
                <a:gd name="connsiteX1" fmla="*/ 2082849 w 2353768"/>
                <a:gd name="connsiteY1" fmla="*/ 702482 h 703073"/>
                <a:gd name="connsiteX2" fmla="*/ 0 w 2353768"/>
                <a:gd name="connsiteY2" fmla="*/ 703073 h 703073"/>
                <a:gd name="connsiteX3" fmla="*/ 105662 w 2353768"/>
                <a:gd name="connsiteY3" fmla="*/ 0 h 703073"/>
              </a:gdLst>
              <a:ahLst/>
              <a:cxnLst>
                <a:cxn ang="0">
                  <a:pos x="connsiteX0" y="connsiteY0"/>
                </a:cxn>
                <a:cxn ang="0">
                  <a:pos x="connsiteX1" y="connsiteY1"/>
                </a:cxn>
                <a:cxn ang="0">
                  <a:pos x="connsiteX2" y="connsiteY2"/>
                </a:cxn>
                <a:cxn ang="0">
                  <a:pos x="connsiteX3" y="connsiteY3"/>
                </a:cxn>
              </a:cxnLst>
              <a:rect l="l" t="t" r="r" b="b"/>
              <a:pathLst>
                <a:path w="2353768" h="703073">
                  <a:moveTo>
                    <a:pt x="2353768" y="28003"/>
                  </a:moveTo>
                  <a:lnTo>
                    <a:pt x="2082849" y="702482"/>
                  </a:lnTo>
                  <a:lnTo>
                    <a:pt x="0" y="703073"/>
                  </a:lnTo>
                  <a:lnTo>
                    <a:pt x="105662"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添加文本内容</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grpSp>
      <p:sp>
        <p:nvSpPr>
          <p:cNvPr id="5" name="标题 4"/>
          <p:cNvSpPr>
            <a:spLocks noGrp="1"/>
          </p:cNvSpPr>
          <p:nvPr>
            <p:ph type="title" idx="4294967295"/>
          </p:nvPr>
        </p:nvSpPr>
        <p:spPr>
          <a:xfrm>
            <a:off x="0" y="141288"/>
            <a:ext cx="8229600" cy="519112"/>
          </a:xfrm>
        </p:spPr>
        <p:txBody>
          <a:bodyPr rtlCol="0">
            <a:normAutofit fontScale="90000"/>
          </a:bodyPr>
          <a:lstStyle/>
          <a:p>
            <a:pPr>
              <a:defRPr/>
            </a:pPr>
            <a:r>
              <a:rPr lang="zh-CN" altLang="en-US" dirty="0" smtClean="0"/>
              <a:t>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1500"/>
                            </p:stCondLst>
                            <p:childTnLst>
                              <p:par>
                                <p:cTn id="25" presetID="16" presetClass="entr" presetSubtype="2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9156700" cy="5143500"/>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840" y="161421"/>
            <a:ext cx="2189455" cy="3232052"/>
          </a:xfrm>
          <a:prstGeom prst="rect">
            <a:avLst/>
          </a:prstGeom>
        </p:spPr>
      </p:pic>
      <p:sp>
        <p:nvSpPr>
          <p:cNvPr id="10" name="TextBox 11"/>
          <p:cNvSpPr txBox="1">
            <a:spLocks noChangeArrowheads="1"/>
          </p:cNvSpPr>
          <p:nvPr/>
        </p:nvSpPr>
        <p:spPr bwMode="auto">
          <a:xfrm>
            <a:off x="1459608" y="2839282"/>
            <a:ext cx="1005403"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11500" b="1" i="0" u="none" strike="noStrike" kern="1200" cap="none" spc="0" normalizeH="0" baseline="0" noProof="0" dirty="0" smtClean="0">
                <a:ln>
                  <a:noFill/>
                </a:ln>
                <a:solidFill>
                  <a:srgbClr val="046FB6"/>
                </a:solidFill>
                <a:effectLst>
                  <a:reflection blurRad="6350" stA="55000" endA="300" endPos="45500" dir="5400000" sy="-100000" algn="bl" rotWithShape="0"/>
                </a:effectLst>
                <a:uLnTx/>
                <a:uFillTx/>
                <a:latin typeface="Arial" panose="020B0604020202020204" pitchFamily="34" charset="0"/>
                <a:ea typeface="微软雅黑" panose="020B0503020204020204" pitchFamily="34" charset="-122"/>
                <a:cs typeface="Arial" panose="020B0604020202020204" pitchFamily="34" charset="0"/>
              </a:rPr>
              <a:t>4</a:t>
            </a:r>
            <a:endParaRPr kumimoji="0" lang="zh-CN" altLang="en-US" sz="11500" b="1" i="0" u="none" strike="noStrike" kern="1200" cap="none" spc="0" normalizeH="0" baseline="0" noProof="0" dirty="0">
              <a:ln>
                <a:noFill/>
              </a:ln>
              <a:solidFill>
                <a:srgbClr val="046FB6"/>
              </a:solidFill>
              <a:effectLst>
                <a:reflection blurRad="6350" stA="55000" endA="300" endPos="45500" dir="5400000" sy="-100000" algn="bl" rotWithShape="0"/>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p:cNvSpPr/>
          <p:nvPr/>
        </p:nvSpPr>
        <p:spPr>
          <a:xfrm>
            <a:off x="2465011" y="3554894"/>
            <a:ext cx="5250239" cy="731356"/>
          </a:xfrm>
          <a:prstGeom prst="rect">
            <a:avLst/>
          </a:prstGeom>
          <a:solidFill>
            <a:schemeClr val="accent1"/>
          </a:solidFill>
          <a:ln>
            <a:noFill/>
          </a:ln>
          <a:effectLst>
            <a:outerShdw blurRad="76200" dir="13500000" sy="23000" kx="1200000" algn="br"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p:cNvCxnSpPr/>
          <p:nvPr/>
        </p:nvCxnSpPr>
        <p:spPr>
          <a:xfrm>
            <a:off x="1774826" y="2379315"/>
            <a:ext cx="3732213" cy="0"/>
          </a:xfrm>
          <a:prstGeom prst="line">
            <a:avLst/>
          </a:prstGeom>
          <a:noFill/>
          <a:ln w="9525" cap="flat" cmpd="sng" algn="ctr">
            <a:solidFill>
              <a:schemeClr val="accent1">
                <a:lumMod val="40000"/>
                <a:lumOff val="60000"/>
              </a:schemeClr>
            </a:solidFill>
            <a:prstDash val="solid"/>
            <a:headEnd type="oval" w="med" len="med"/>
            <a:tailEnd type="none" w="med" len="med"/>
          </a:ln>
          <a:effectLst/>
        </p:spPr>
      </p:cxnSp>
      <p:cxnSp>
        <p:nvCxnSpPr>
          <p:cNvPr id="30" name="直接连接符 29"/>
          <p:cNvCxnSpPr/>
          <p:nvPr/>
        </p:nvCxnSpPr>
        <p:spPr>
          <a:xfrm>
            <a:off x="1774826" y="2822227"/>
            <a:ext cx="3732213" cy="0"/>
          </a:xfrm>
          <a:prstGeom prst="line">
            <a:avLst/>
          </a:prstGeom>
          <a:noFill/>
          <a:ln w="9525" cap="flat" cmpd="sng" algn="ctr">
            <a:solidFill>
              <a:schemeClr val="accent1">
                <a:lumMod val="40000"/>
                <a:lumOff val="60000"/>
              </a:schemeClr>
            </a:solidFill>
            <a:prstDash val="solid"/>
            <a:headEnd type="oval" w="med" len="med"/>
            <a:tailEnd type="none" w="med" len="med"/>
          </a:ln>
          <a:effectLst/>
        </p:spPr>
      </p:cxnSp>
      <p:cxnSp>
        <p:nvCxnSpPr>
          <p:cNvPr id="31" name="直接连接符 30"/>
          <p:cNvCxnSpPr/>
          <p:nvPr/>
        </p:nvCxnSpPr>
        <p:spPr>
          <a:xfrm>
            <a:off x="1774826" y="3266331"/>
            <a:ext cx="3732213" cy="0"/>
          </a:xfrm>
          <a:prstGeom prst="line">
            <a:avLst/>
          </a:prstGeom>
          <a:noFill/>
          <a:ln w="9525" cap="flat" cmpd="sng" algn="ctr">
            <a:solidFill>
              <a:schemeClr val="accent1">
                <a:lumMod val="40000"/>
                <a:lumOff val="60000"/>
              </a:schemeClr>
            </a:solidFill>
            <a:prstDash val="solid"/>
            <a:headEnd type="oval" w="med" len="med"/>
            <a:tailEnd type="none" w="med" len="med"/>
          </a:ln>
          <a:effectLst/>
        </p:spPr>
      </p:cxnSp>
      <p:cxnSp>
        <p:nvCxnSpPr>
          <p:cNvPr id="32" name="直接连接符 31"/>
          <p:cNvCxnSpPr/>
          <p:nvPr/>
        </p:nvCxnSpPr>
        <p:spPr>
          <a:xfrm>
            <a:off x="1774826" y="3709243"/>
            <a:ext cx="3732213" cy="0"/>
          </a:xfrm>
          <a:prstGeom prst="line">
            <a:avLst/>
          </a:prstGeom>
          <a:noFill/>
          <a:ln w="9525" cap="flat" cmpd="sng" algn="ctr">
            <a:solidFill>
              <a:schemeClr val="accent1">
                <a:lumMod val="40000"/>
                <a:lumOff val="60000"/>
              </a:schemeClr>
            </a:solidFill>
            <a:prstDash val="solid"/>
            <a:headEnd type="oval" w="med" len="med"/>
            <a:tailEnd type="none" w="med" len="med"/>
          </a:ln>
          <a:effectLst/>
        </p:spPr>
      </p:cxnSp>
      <p:sp>
        <p:nvSpPr>
          <p:cNvPr id="34" name="等腰三角形 33"/>
          <p:cNvSpPr/>
          <p:nvPr/>
        </p:nvSpPr>
        <p:spPr>
          <a:xfrm>
            <a:off x="4686300" y="1275606"/>
            <a:ext cx="2954338" cy="1103709"/>
          </a:xfrm>
          <a:prstGeom prst="triangle">
            <a:avLst/>
          </a:prstGeom>
          <a:solidFill>
            <a:schemeClr val="accent1"/>
          </a:solidFill>
          <a:ln w="25400" cap="flat" cmpd="sng" algn="ctr">
            <a:solidFill>
              <a:sysClr val="window" lastClr="FFFFFF"/>
            </a:solid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5" name="等腰三角形 34"/>
          <p:cNvSpPr/>
          <p:nvPr/>
        </p:nvSpPr>
        <p:spPr>
          <a:xfrm>
            <a:off x="4951413" y="1914971"/>
            <a:ext cx="2424112" cy="906066"/>
          </a:xfrm>
          <a:prstGeom prst="triangle">
            <a:avLst/>
          </a:prstGeom>
          <a:solidFill>
            <a:schemeClr val="accent1">
              <a:lumMod val="60000"/>
              <a:lumOff val="40000"/>
            </a:schemeClr>
          </a:solidFill>
          <a:ln w="25400" cap="flat" cmpd="sng" algn="ctr">
            <a:solidFill>
              <a:sysClr val="window" lastClr="FFFFFF"/>
            </a:solid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6" name="等腰三角形 35"/>
          <p:cNvSpPr/>
          <p:nvPr/>
        </p:nvSpPr>
        <p:spPr>
          <a:xfrm>
            <a:off x="5160963" y="2524570"/>
            <a:ext cx="2006600" cy="748904"/>
          </a:xfrm>
          <a:prstGeom prst="triangle">
            <a:avLst/>
          </a:prstGeom>
          <a:solidFill>
            <a:schemeClr val="accent1"/>
          </a:solidFill>
          <a:ln w="25400" cap="flat" cmpd="sng" algn="ctr">
            <a:solidFill>
              <a:sysClr val="window" lastClr="FFFFFF"/>
            </a:solid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7" name="等腰三角形 36"/>
          <p:cNvSpPr/>
          <p:nvPr/>
        </p:nvSpPr>
        <p:spPr>
          <a:xfrm>
            <a:off x="5368925" y="3129409"/>
            <a:ext cx="1589088" cy="594122"/>
          </a:xfrm>
          <a:prstGeom prst="triangle">
            <a:avLst/>
          </a:prstGeom>
          <a:solidFill>
            <a:schemeClr val="accent1">
              <a:lumMod val="60000"/>
              <a:lumOff val="40000"/>
            </a:schemeClr>
          </a:solidFill>
          <a:ln w="25400" cap="flat" cmpd="sng" algn="ctr">
            <a:solidFill>
              <a:sysClr val="window" lastClr="FFFFFF"/>
            </a:solid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9" name="等腰三角形 38"/>
          <p:cNvSpPr/>
          <p:nvPr/>
        </p:nvSpPr>
        <p:spPr>
          <a:xfrm>
            <a:off x="6027738" y="3605659"/>
            <a:ext cx="273050" cy="117872"/>
          </a:xfrm>
          <a:prstGeom prst="triangle">
            <a:avLst/>
          </a:prstGeom>
          <a:solidFill>
            <a:sysClr val="window" lastClr="FFFFFF"/>
          </a:solidFill>
          <a:ln w="25400" cap="flat" cmpd="sng" algn="ctr">
            <a:noFill/>
            <a:prstDash val="solid"/>
          </a:ln>
          <a:effectLst/>
        </p:spPr>
        <p:txBody>
          <a:bodyPr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083" name="TextBox 44"/>
          <p:cNvSpPr txBox="1">
            <a:spLocks noChangeArrowheads="1"/>
          </p:cNvSpPr>
          <p:nvPr/>
        </p:nvSpPr>
        <p:spPr bwMode="auto">
          <a:xfrm>
            <a:off x="3941763" y="2123331"/>
            <a:ext cx="31591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80000"/>
              </a:lnSpc>
              <a:spcBef>
                <a:spcPct val="0"/>
              </a:spcBef>
              <a:spcAft>
                <a:spcPts val="0"/>
              </a:spcAft>
              <a:buClrTx/>
              <a:buSzTx/>
              <a:buFontTx/>
              <a:buNone/>
              <a:defRPr/>
            </a:pPr>
            <a:r>
              <a:rPr kumimoji="0" lang="en-US" altLang="zh-CN" sz="2400" b="1" i="0" u="none" strike="noStrike" kern="1200" cap="none" spc="0" normalizeH="0" baseline="0" noProof="0">
                <a:ln>
                  <a:noFill/>
                </a:ln>
                <a:solidFill>
                  <a:srgbClr val="5B9BD5"/>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A</a:t>
            </a:r>
            <a:endParaRPr kumimoji="0" lang="zh-CN" altLang="en-US" sz="2400" b="1" i="0" u="none" strike="noStrike" kern="1200" cap="none" spc="0" normalizeH="0" baseline="0" noProof="0">
              <a:ln>
                <a:noFill/>
              </a:ln>
              <a:solidFill>
                <a:srgbClr val="5B9BD5"/>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084" name="TextBox 45"/>
          <p:cNvSpPr txBox="1">
            <a:spLocks noChangeArrowheads="1"/>
          </p:cNvSpPr>
          <p:nvPr/>
        </p:nvSpPr>
        <p:spPr bwMode="auto">
          <a:xfrm>
            <a:off x="3941763" y="2567433"/>
            <a:ext cx="31591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8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5B9BD5"/>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B</a:t>
            </a:r>
            <a:endParaRPr kumimoji="0" lang="zh-CN" altLang="en-US" sz="2400" b="1" i="0" u="none" strike="noStrike" kern="1200" cap="none" spc="0" normalizeH="0" baseline="0" noProof="0" dirty="0">
              <a:ln>
                <a:noFill/>
              </a:ln>
              <a:solidFill>
                <a:srgbClr val="5B9BD5"/>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085" name="TextBox 46"/>
          <p:cNvSpPr txBox="1">
            <a:spLocks noChangeArrowheads="1"/>
          </p:cNvSpPr>
          <p:nvPr/>
        </p:nvSpPr>
        <p:spPr bwMode="auto">
          <a:xfrm>
            <a:off x="3941763" y="3010346"/>
            <a:ext cx="31591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8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5B9BD5"/>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C</a:t>
            </a:r>
            <a:endParaRPr kumimoji="0" lang="zh-CN" altLang="en-US" sz="2400" b="1" i="0" u="none" strike="noStrike" kern="1200" cap="none" spc="0" normalizeH="0" baseline="0" noProof="0" dirty="0">
              <a:ln>
                <a:noFill/>
              </a:ln>
              <a:solidFill>
                <a:srgbClr val="5B9BD5"/>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086" name="TextBox 47"/>
          <p:cNvSpPr txBox="1">
            <a:spLocks noChangeArrowheads="1"/>
          </p:cNvSpPr>
          <p:nvPr/>
        </p:nvSpPr>
        <p:spPr bwMode="auto">
          <a:xfrm>
            <a:off x="3941763" y="3453258"/>
            <a:ext cx="31591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685800" rtl="0" eaLnBrk="1" fontAlgn="auto" latinLnBrk="0" hangingPunct="1">
              <a:lnSpc>
                <a:spcPct val="8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5B9BD5"/>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D</a:t>
            </a:r>
            <a:endParaRPr kumimoji="0" lang="zh-CN" altLang="en-US" sz="2400" b="1" i="0" u="none" strike="noStrike" kern="1200" cap="none" spc="0" normalizeH="0" baseline="0" noProof="0" dirty="0">
              <a:ln>
                <a:noFill/>
              </a:ln>
              <a:solidFill>
                <a:srgbClr val="5B9BD5"/>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50" name="TextBox 49"/>
          <p:cNvSpPr txBox="1"/>
          <p:nvPr/>
        </p:nvSpPr>
        <p:spPr>
          <a:xfrm>
            <a:off x="1920875" y="2065118"/>
            <a:ext cx="2020888" cy="372410"/>
          </a:xfrm>
          <a:prstGeom prst="rect">
            <a:avLst/>
          </a:prstGeom>
          <a:noFill/>
        </p:spPr>
        <p:txBody>
          <a:bodyPr anchor="ct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a:t>
            </a:r>
            <a:endParaRPr kumimoji="0" lang="en-US" altLang="zh-CN"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6" name="TextBox 49"/>
          <p:cNvSpPr txBox="1"/>
          <p:nvPr/>
        </p:nvSpPr>
        <p:spPr>
          <a:xfrm>
            <a:off x="1920875" y="2508626"/>
            <a:ext cx="2020888" cy="372410"/>
          </a:xfrm>
          <a:prstGeom prst="rect">
            <a:avLst/>
          </a:prstGeom>
          <a:noFill/>
        </p:spPr>
        <p:txBody>
          <a:bodyPr anchor="ct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a:t>
            </a:r>
            <a:endParaRPr kumimoji="0" lang="en-US" altLang="zh-CN"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7" name="TextBox 49"/>
          <p:cNvSpPr txBox="1"/>
          <p:nvPr/>
        </p:nvSpPr>
        <p:spPr>
          <a:xfrm>
            <a:off x="1920875" y="2952134"/>
            <a:ext cx="2020888" cy="372410"/>
          </a:xfrm>
          <a:prstGeom prst="rect">
            <a:avLst/>
          </a:prstGeom>
          <a:noFill/>
        </p:spPr>
        <p:txBody>
          <a:bodyPr anchor="ct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a:t>
            </a:r>
            <a:endParaRPr kumimoji="0" lang="en-US" altLang="zh-CN"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8" name="TextBox 49"/>
          <p:cNvSpPr txBox="1"/>
          <p:nvPr/>
        </p:nvSpPr>
        <p:spPr>
          <a:xfrm>
            <a:off x="1920875" y="3395047"/>
            <a:ext cx="2020888" cy="372410"/>
          </a:xfrm>
          <a:prstGeom prst="rect">
            <a:avLst/>
          </a:prstGeom>
          <a:noFill/>
        </p:spPr>
        <p:txBody>
          <a:bodyPr anchor="ct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a:t>
            </a:r>
            <a:endParaRPr kumimoji="0" lang="en-US" altLang="zh-CN" sz="1400" b="0"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91" name="标题 5"/>
          <p:cNvSpPr>
            <a:spLocks noGrp="1"/>
          </p:cNvSpPr>
          <p:nvPr>
            <p:ph type="title" idx="4294967295"/>
          </p:nvPr>
        </p:nvSpPr>
        <p:spPr>
          <a:xfrm>
            <a:off x="0" y="274638"/>
            <a:ext cx="7886700" cy="993775"/>
          </a:xfrm>
        </p:spPr>
        <p:txBody>
          <a:bodyPr/>
          <a:lstStyle/>
          <a:p>
            <a:pPr eaLnBrk="1" hangingPunct="1"/>
            <a:r>
              <a:rPr lang="zh-CN" altLang="en-US" dirty="0" smtClean="0"/>
              <a:t> </a:t>
            </a:r>
            <a:endParaRPr lang="zh-CN" alt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091"/>
                                        </p:tgtEl>
                                        <p:attrNameLst>
                                          <p:attrName>style.visibility</p:attrName>
                                        </p:attrNameLst>
                                      </p:cBhvr>
                                      <p:to>
                                        <p:strVal val="visible"/>
                                      </p:to>
                                    </p:set>
                                    <p:anim calcmode="lin" valueType="num">
                                      <p:cBhvr>
                                        <p:cTn id="7" dur="500" fill="hold"/>
                                        <p:tgtEl>
                                          <p:spTgt spid="30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91"/>
                                        </p:tgtEl>
                                        <p:attrNameLst>
                                          <p:attrName>ppt_y</p:attrName>
                                        </p:attrNameLst>
                                      </p:cBhvr>
                                      <p:tavLst>
                                        <p:tav tm="0">
                                          <p:val>
                                            <p:strVal val="#ppt_y"/>
                                          </p:val>
                                        </p:tav>
                                        <p:tav tm="100000">
                                          <p:val>
                                            <p:strVal val="#ppt_y"/>
                                          </p:val>
                                        </p:tav>
                                      </p:tavLst>
                                    </p:anim>
                                    <p:anim calcmode="lin" valueType="num">
                                      <p:cBhvr>
                                        <p:cTn id="9" dur="500" fill="hold"/>
                                        <p:tgtEl>
                                          <p:spTgt spid="30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91"/>
                                        </p:tgtEl>
                                      </p:cBhvr>
                                    </p:animEffect>
                                  </p:childTnLst>
                                </p:cTn>
                              </p:par>
                            </p:childTnLst>
                          </p:cTn>
                        </p:par>
                        <p:par>
                          <p:cTn id="12" fill="hold">
                            <p:stCondLst>
                              <p:cond delay="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8"/>
                                        </p:tgtEl>
                                        <p:attrNameLst>
                                          <p:attrName>ppt_y</p:attrName>
                                        </p:attrNameLst>
                                      </p:cBhvr>
                                      <p:tavLst>
                                        <p:tav tm="0">
                                          <p:val>
                                            <p:strVal val="#ppt_y"/>
                                          </p:val>
                                        </p:tav>
                                        <p:tav tm="100000">
                                          <p:val>
                                            <p:strVal val="#ppt_y"/>
                                          </p:val>
                                        </p:tav>
                                      </p:tavLst>
                                    </p:anim>
                                    <p:anim calcmode="lin" valueType="num">
                                      <p:cBhvr>
                                        <p:cTn id="25"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8"/>
                                        </p:tgtEl>
                                      </p:cBhvr>
                                    </p:animEffect>
                                  </p:childTnLst>
                                </p:cTn>
                              </p:par>
                            </p:childTnLst>
                          </p:cTn>
                        </p:par>
                        <p:par>
                          <p:cTn id="28" fill="hold">
                            <p:stCondLst>
                              <p:cond delay="1950"/>
                            </p:stCondLst>
                            <p:childTnLst>
                              <p:par>
                                <p:cTn id="29" presetID="53" presetClass="entr" presetSubtype="16" fill="hold" grpId="0" nodeType="afterEffect">
                                  <p:stCondLst>
                                    <p:cond delay="0"/>
                                  </p:stCondLst>
                                  <p:childTnLst>
                                    <p:set>
                                      <p:cBhvr>
                                        <p:cTn id="30" dur="1" fill="hold">
                                          <p:stCondLst>
                                            <p:cond delay="0"/>
                                          </p:stCondLst>
                                        </p:cTn>
                                        <p:tgtEl>
                                          <p:spTgt spid="3086"/>
                                        </p:tgtEl>
                                        <p:attrNameLst>
                                          <p:attrName>style.visibility</p:attrName>
                                        </p:attrNameLst>
                                      </p:cBhvr>
                                      <p:to>
                                        <p:strVal val="visible"/>
                                      </p:to>
                                    </p:set>
                                    <p:anim calcmode="lin" valueType="num">
                                      <p:cBhvr>
                                        <p:cTn id="31" dur="500" fill="hold"/>
                                        <p:tgtEl>
                                          <p:spTgt spid="3086"/>
                                        </p:tgtEl>
                                        <p:attrNameLst>
                                          <p:attrName>ppt_w</p:attrName>
                                        </p:attrNameLst>
                                      </p:cBhvr>
                                      <p:tavLst>
                                        <p:tav tm="0">
                                          <p:val>
                                            <p:fltVal val="0"/>
                                          </p:val>
                                        </p:tav>
                                        <p:tav tm="100000">
                                          <p:val>
                                            <p:strVal val="#ppt_w"/>
                                          </p:val>
                                        </p:tav>
                                      </p:tavLst>
                                    </p:anim>
                                    <p:anim calcmode="lin" valueType="num">
                                      <p:cBhvr>
                                        <p:cTn id="32" dur="500" fill="hold"/>
                                        <p:tgtEl>
                                          <p:spTgt spid="3086"/>
                                        </p:tgtEl>
                                        <p:attrNameLst>
                                          <p:attrName>ppt_h</p:attrName>
                                        </p:attrNameLst>
                                      </p:cBhvr>
                                      <p:tavLst>
                                        <p:tav tm="0">
                                          <p:val>
                                            <p:fltVal val="0"/>
                                          </p:val>
                                        </p:tav>
                                        <p:tav tm="100000">
                                          <p:val>
                                            <p:strVal val="#ppt_h"/>
                                          </p:val>
                                        </p:tav>
                                      </p:tavLst>
                                    </p:anim>
                                    <p:animEffect transition="in" filter="fade">
                                      <p:cBhvr>
                                        <p:cTn id="33" dur="500"/>
                                        <p:tgtEl>
                                          <p:spTgt spid="3086"/>
                                        </p:tgtEl>
                                      </p:cBhvr>
                                    </p:animEffect>
                                  </p:childTnLst>
                                </p:cTn>
                              </p:par>
                            </p:childTnLst>
                          </p:cTn>
                        </p:par>
                        <p:par>
                          <p:cTn id="34" fill="hold">
                            <p:stCondLst>
                              <p:cond delay="2450"/>
                            </p:stCondLst>
                            <p:childTnLst>
                              <p:par>
                                <p:cTn id="35" presetID="22" presetClass="entr" presetSubtype="4"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2950"/>
                            </p:stCondLst>
                            <p:childTnLst>
                              <p:par>
                                <p:cTn id="39" presetID="22" presetClass="entr" presetSubtype="2"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right)">
                                      <p:cBhvr>
                                        <p:cTn id="41" dur="500"/>
                                        <p:tgtEl>
                                          <p:spTgt spid="31"/>
                                        </p:tgtEl>
                                      </p:cBhvr>
                                    </p:animEffect>
                                  </p:childTnLst>
                                </p:cTn>
                              </p:par>
                            </p:childTnLst>
                          </p:cTn>
                        </p:par>
                        <p:par>
                          <p:cTn id="42" fill="hold">
                            <p:stCondLst>
                              <p:cond delay="345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57"/>
                                        </p:tgtEl>
                                        <p:attrNameLst>
                                          <p:attrName>ppt_y</p:attrName>
                                        </p:attrNameLst>
                                      </p:cBhvr>
                                      <p:tavLst>
                                        <p:tav tm="0">
                                          <p:val>
                                            <p:strVal val="#ppt_y"/>
                                          </p:val>
                                        </p:tav>
                                        <p:tav tm="100000">
                                          <p:val>
                                            <p:strVal val="#ppt_y"/>
                                          </p:val>
                                        </p:tav>
                                      </p:tavLst>
                                    </p:anim>
                                    <p:anim calcmode="lin" valueType="num">
                                      <p:cBhvr>
                                        <p:cTn id="47"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57"/>
                                        </p:tgtEl>
                                      </p:cBhvr>
                                    </p:animEffect>
                                  </p:childTnLst>
                                </p:cTn>
                              </p:par>
                            </p:childTnLst>
                          </p:cTn>
                        </p:par>
                        <p:par>
                          <p:cTn id="50" fill="hold">
                            <p:stCondLst>
                              <p:cond delay="4400"/>
                            </p:stCondLst>
                            <p:childTnLst>
                              <p:par>
                                <p:cTn id="51" presetID="53" presetClass="entr" presetSubtype="16" fill="hold" grpId="0" nodeType="afterEffect">
                                  <p:stCondLst>
                                    <p:cond delay="0"/>
                                  </p:stCondLst>
                                  <p:childTnLst>
                                    <p:set>
                                      <p:cBhvr>
                                        <p:cTn id="52" dur="1" fill="hold">
                                          <p:stCondLst>
                                            <p:cond delay="0"/>
                                          </p:stCondLst>
                                        </p:cTn>
                                        <p:tgtEl>
                                          <p:spTgt spid="3085"/>
                                        </p:tgtEl>
                                        <p:attrNameLst>
                                          <p:attrName>style.visibility</p:attrName>
                                        </p:attrNameLst>
                                      </p:cBhvr>
                                      <p:to>
                                        <p:strVal val="visible"/>
                                      </p:to>
                                    </p:set>
                                    <p:anim calcmode="lin" valueType="num">
                                      <p:cBhvr>
                                        <p:cTn id="53" dur="500" fill="hold"/>
                                        <p:tgtEl>
                                          <p:spTgt spid="3085"/>
                                        </p:tgtEl>
                                        <p:attrNameLst>
                                          <p:attrName>ppt_w</p:attrName>
                                        </p:attrNameLst>
                                      </p:cBhvr>
                                      <p:tavLst>
                                        <p:tav tm="0">
                                          <p:val>
                                            <p:fltVal val="0"/>
                                          </p:val>
                                        </p:tav>
                                        <p:tav tm="100000">
                                          <p:val>
                                            <p:strVal val="#ppt_w"/>
                                          </p:val>
                                        </p:tav>
                                      </p:tavLst>
                                    </p:anim>
                                    <p:anim calcmode="lin" valueType="num">
                                      <p:cBhvr>
                                        <p:cTn id="54" dur="500" fill="hold"/>
                                        <p:tgtEl>
                                          <p:spTgt spid="3085"/>
                                        </p:tgtEl>
                                        <p:attrNameLst>
                                          <p:attrName>ppt_h</p:attrName>
                                        </p:attrNameLst>
                                      </p:cBhvr>
                                      <p:tavLst>
                                        <p:tav tm="0">
                                          <p:val>
                                            <p:fltVal val="0"/>
                                          </p:val>
                                        </p:tav>
                                        <p:tav tm="100000">
                                          <p:val>
                                            <p:strVal val="#ppt_h"/>
                                          </p:val>
                                        </p:tav>
                                      </p:tavLst>
                                    </p:anim>
                                    <p:animEffect transition="in" filter="fade">
                                      <p:cBhvr>
                                        <p:cTn id="55" dur="500"/>
                                        <p:tgtEl>
                                          <p:spTgt spid="3085"/>
                                        </p:tgtEl>
                                      </p:cBhvr>
                                    </p:animEffect>
                                  </p:childTnLst>
                                </p:cTn>
                              </p:par>
                            </p:childTnLst>
                          </p:cTn>
                        </p:par>
                        <p:par>
                          <p:cTn id="56" fill="hold">
                            <p:stCondLst>
                              <p:cond delay="4900"/>
                            </p:stCondLst>
                            <p:childTnLst>
                              <p:par>
                                <p:cTn id="57" presetID="22" presetClass="entr" presetSubtype="4"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down)">
                                      <p:cBhvr>
                                        <p:cTn id="59" dur="500"/>
                                        <p:tgtEl>
                                          <p:spTgt spid="35"/>
                                        </p:tgtEl>
                                      </p:cBhvr>
                                    </p:animEffect>
                                  </p:childTnLst>
                                </p:cTn>
                              </p:par>
                            </p:childTnLst>
                          </p:cTn>
                        </p:par>
                        <p:par>
                          <p:cTn id="60" fill="hold">
                            <p:stCondLst>
                              <p:cond delay="5400"/>
                            </p:stCondLst>
                            <p:childTnLst>
                              <p:par>
                                <p:cTn id="61" presetID="22" presetClass="entr" presetSubtype="2"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500"/>
                                        <p:tgtEl>
                                          <p:spTgt spid="30"/>
                                        </p:tgtEl>
                                      </p:cBhvr>
                                    </p:animEffect>
                                  </p:childTnLst>
                                </p:cTn>
                              </p:par>
                            </p:childTnLst>
                          </p:cTn>
                        </p:par>
                        <p:par>
                          <p:cTn id="64" fill="hold">
                            <p:stCondLst>
                              <p:cond delay="59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56"/>
                                        </p:tgtEl>
                                        <p:attrNameLst>
                                          <p:attrName>ppt_y</p:attrName>
                                        </p:attrNameLst>
                                      </p:cBhvr>
                                      <p:tavLst>
                                        <p:tav tm="0">
                                          <p:val>
                                            <p:strVal val="#ppt_y"/>
                                          </p:val>
                                        </p:tav>
                                        <p:tav tm="100000">
                                          <p:val>
                                            <p:strVal val="#ppt_y"/>
                                          </p:val>
                                        </p:tav>
                                      </p:tavLst>
                                    </p:anim>
                                    <p:anim calcmode="lin" valueType="num">
                                      <p:cBhvr>
                                        <p:cTn id="69"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56"/>
                                        </p:tgtEl>
                                      </p:cBhvr>
                                    </p:animEffect>
                                  </p:childTnLst>
                                </p:cTn>
                              </p:par>
                            </p:childTnLst>
                          </p:cTn>
                        </p:par>
                        <p:par>
                          <p:cTn id="72" fill="hold">
                            <p:stCondLst>
                              <p:cond delay="6849"/>
                            </p:stCondLst>
                            <p:childTnLst>
                              <p:par>
                                <p:cTn id="73" presetID="53" presetClass="entr" presetSubtype="16" fill="hold" grpId="0" nodeType="afterEffect">
                                  <p:stCondLst>
                                    <p:cond delay="0"/>
                                  </p:stCondLst>
                                  <p:childTnLst>
                                    <p:set>
                                      <p:cBhvr>
                                        <p:cTn id="74" dur="1" fill="hold">
                                          <p:stCondLst>
                                            <p:cond delay="0"/>
                                          </p:stCondLst>
                                        </p:cTn>
                                        <p:tgtEl>
                                          <p:spTgt spid="3084"/>
                                        </p:tgtEl>
                                        <p:attrNameLst>
                                          <p:attrName>style.visibility</p:attrName>
                                        </p:attrNameLst>
                                      </p:cBhvr>
                                      <p:to>
                                        <p:strVal val="visible"/>
                                      </p:to>
                                    </p:set>
                                    <p:anim calcmode="lin" valueType="num">
                                      <p:cBhvr>
                                        <p:cTn id="75" dur="500" fill="hold"/>
                                        <p:tgtEl>
                                          <p:spTgt spid="3084"/>
                                        </p:tgtEl>
                                        <p:attrNameLst>
                                          <p:attrName>ppt_w</p:attrName>
                                        </p:attrNameLst>
                                      </p:cBhvr>
                                      <p:tavLst>
                                        <p:tav tm="0">
                                          <p:val>
                                            <p:fltVal val="0"/>
                                          </p:val>
                                        </p:tav>
                                        <p:tav tm="100000">
                                          <p:val>
                                            <p:strVal val="#ppt_w"/>
                                          </p:val>
                                        </p:tav>
                                      </p:tavLst>
                                    </p:anim>
                                    <p:anim calcmode="lin" valueType="num">
                                      <p:cBhvr>
                                        <p:cTn id="76" dur="500" fill="hold"/>
                                        <p:tgtEl>
                                          <p:spTgt spid="3084"/>
                                        </p:tgtEl>
                                        <p:attrNameLst>
                                          <p:attrName>ppt_h</p:attrName>
                                        </p:attrNameLst>
                                      </p:cBhvr>
                                      <p:tavLst>
                                        <p:tav tm="0">
                                          <p:val>
                                            <p:fltVal val="0"/>
                                          </p:val>
                                        </p:tav>
                                        <p:tav tm="100000">
                                          <p:val>
                                            <p:strVal val="#ppt_h"/>
                                          </p:val>
                                        </p:tav>
                                      </p:tavLst>
                                    </p:anim>
                                    <p:animEffect transition="in" filter="fade">
                                      <p:cBhvr>
                                        <p:cTn id="77" dur="500"/>
                                        <p:tgtEl>
                                          <p:spTgt spid="3084"/>
                                        </p:tgtEl>
                                      </p:cBhvr>
                                    </p:animEffect>
                                  </p:childTnLst>
                                </p:cTn>
                              </p:par>
                            </p:childTnLst>
                          </p:cTn>
                        </p:par>
                        <p:par>
                          <p:cTn id="78" fill="hold">
                            <p:stCondLst>
                              <p:cond delay="7349"/>
                            </p:stCondLst>
                            <p:childTnLst>
                              <p:par>
                                <p:cTn id="79" presetID="2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down)">
                                      <p:cBhvr>
                                        <p:cTn id="81" dur="500"/>
                                        <p:tgtEl>
                                          <p:spTgt spid="34"/>
                                        </p:tgtEl>
                                      </p:cBhvr>
                                    </p:animEffect>
                                  </p:childTnLst>
                                </p:cTn>
                              </p:par>
                            </p:childTnLst>
                          </p:cTn>
                        </p:par>
                        <p:par>
                          <p:cTn id="82" fill="hold">
                            <p:stCondLst>
                              <p:cond delay="7849"/>
                            </p:stCondLst>
                            <p:childTnLst>
                              <p:par>
                                <p:cTn id="83" presetID="22" presetClass="entr" presetSubtype="2" fill="hold"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right)">
                                      <p:cBhvr>
                                        <p:cTn id="85" dur="500"/>
                                        <p:tgtEl>
                                          <p:spTgt spid="29"/>
                                        </p:tgtEl>
                                      </p:cBhvr>
                                    </p:animEffect>
                                  </p:childTnLst>
                                </p:cTn>
                              </p:par>
                            </p:childTnLst>
                          </p:cTn>
                        </p:par>
                        <p:par>
                          <p:cTn id="86" fill="hold">
                            <p:stCondLst>
                              <p:cond delay="8349"/>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50"/>
                                        </p:tgtEl>
                                        <p:attrNameLst>
                                          <p:attrName>style.visibility</p:attrName>
                                        </p:attrNameLst>
                                      </p:cBhvr>
                                      <p:to>
                                        <p:strVal val="visible"/>
                                      </p:to>
                                    </p:set>
                                    <p:anim calcmode="lin" valueType="num">
                                      <p:cBhvr>
                                        <p:cTn id="89"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50"/>
                                        </p:tgtEl>
                                        <p:attrNameLst>
                                          <p:attrName>ppt_y</p:attrName>
                                        </p:attrNameLst>
                                      </p:cBhvr>
                                      <p:tavLst>
                                        <p:tav tm="0">
                                          <p:val>
                                            <p:strVal val="#ppt_y"/>
                                          </p:val>
                                        </p:tav>
                                        <p:tav tm="100000">
                                          <p:val>
                                            <p:strVal val="#ppt_y"/>
                                          </p:val>
                                        </p:tav>
                                      </p:tavLst>
                                    </p:anim>
                                    <p:anim calcmode="lin" valueType="num">
                                      <p:cBhvr>
                                        <p:cTn id="91"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50"/>
                                        </p:tgtEl>
                                      </p:cBhvr>
                                    </p:animEffect>
                                  </p:childTnLst>
                                </p:cTn>
                              </p:par>
                            </p:childTnLst>
                          </p:cTn>
                        </p:par>
                        <p:par>
                          <p:cTn id="94" fill="hold">
                            <p:stCondLst>
                              <p:cond delay="9300"/>
                            </p:stCondLst>
                            <p:childTnLst>
                              <p:par>
                                <p:cTn id="95" presetID="53" presetClass="entr" presetSubtype="16" fill="hold" grpId="0" nodeType="afterEffect">
                                  <p:stCondLst>
                                    <p:cond delay="0"/>
                                  </p:stCondLst>
                                  <p:childTnLst>
                                    <p:set>
                                      <p:cBhvr>
                                        <p:cTn id="96" dur="1" fill="hold">
                                          <p:stCondLst>
                                            <p:cond delay="0"/>
                                          </p:stCondLst>
                                        </p:cTn>
                                        <p:tgtEl>
                                          <p:spTgt spid="3083"/>
                                        </p:tgtEl>
                                        <p:attrNameLst>
                                          <p:attrName>style.visibility</p:attrName>
                                        </p:attrNameLst>
                                      </p:cBhvr>
                                      <p:to>
                                        <p:strVal val="visible"/>
                                      </p:to>
                                    </p:set>
                                    <p:anim calcmode="lin" valueType="num">
                                      <p:cBhvr>
                                        <p:cTn id="97" dur="500" fill="hold"/>
                                        <p:tgtEl>
                                          <p:spTgt spid="3083"/>
                                        </p:tgtEl>
                                        <p:attrNameLst>
                                          <p:attrName>ppt_w</p:attrName>
                                        </p:attrNameLst>
                                      </p:cBhvr>
                                      <p:tavLst>
                                        <p:tav tm="0">
                                          <p:val>
                                            <p:fltVal val="0"/>
                                          </p:val>
                                        </p:tav>
                                        <p:tav tm="100000">
                                          <p:val>
                                            <p:strVal val="#ppt_w"/>
                                          </p:val>
                                        </p:tav>
                                      </p:tavLst>
                                    </p:anim>
                                    <p:anim calcmode="lin" valueType="num">
                                      <p:cBhvr>
                                        <p:cTn id="98" dur="500" fill="hold"/>
                                        <p:tgtEl>
                                          <p:spTgt spid="3083"/>
                                        </p:tgtEl>
                                        <p:attrNameLst>
                                          <p:attrName>ppt_h</p:attrName>
                                        </p:attrNameLst>
                                      </p:cBhvr>
                                      <p:tavLst>
                                        <p:tav tm="0">
                                          <p:val>
                                            <p:fltVal val="0"/>
                                          </p:val>
                                        </p:tav>
                                        <p:tav tm="100000">
                                          <p:val>
                                            <p:strVal val="#ppt_h"/>
                                          </p:val>
                                        </p:tav>
                                      </p:tavLst>
                                    </p:anim>
                                    <p:animEffect transition="in" filter="fade">
                                      <p:cBhvr>
                                        <p:cTn id="99"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083" grpId="0"/>
      <p:bldP spid="3084" grpId="0"/>
      <p:bldP spid="3085" grpId="0"/>
      <p:bldP spid="3086" grpId="0"/>
      <p:bldP spid="50" grpId="0"/>
      <p:bldP spid="56" grpId="0"/>
      <p:bldP spid="57" grpId="0"/>
      <p:bldP spid="58" grpId="0"/>
      <p:bldP spid="30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4" name="直接连接符 26"/>
          <p:cNvCxnSpPr>
            <a:cxnSpLocks noChangeShapeType="1"/>
          </p:cNvCxnSpPr>
          <p:nvPr/>
        </p:nvCxnSpPr>
        <p:spPr bwMode="auto">
          <a:xfrm>
            <a:off x="2068513" y="1381125"/>
            <a:ext cx="4489450" cy="0"/>
          </a:xfrm>
          <a:prstGeom prst="line">
            <a:avLst/>
          </a:prstGeom>
          <a:noFill/>
          <a:ln w="19050" algn="ctr">
            <a:solidFill>
              <a:srgbClr val="A6A6A6"/>
            </a:solidFill>
            <a:round/>
            <a:headEnd type="oval" w="med" len="med"/>
            <a:tailEnd type="oval" w="med" len="med"/>
          </a:ln>
          <a:extLst>
            <a:ext uri="{909E8E84-426E-40DD-AFC4-6F175D3DCCD1}">
              <a14:hiddenFill xmlns:a14="http://schemas.microsoft.com/office/drawing/2010/main">
                <a:noFill/>
              </a14:hiddenFill>
            </a:ext>
          </a:extLst>
        </p:spPr>
      </p:cxnSp>
      <p:cxnSp>
        <p:nvCxnSpPr>
          <p:cNvPr id="3075" name="直接连接符 53"/>
          <p:cNvCxnSpPr>
            <a:cxnSpLocks noChangeShapeType="1"/>
          </p:cNvCxnSpPr>
          <p:nvPr/>
        </p:nvCxnSpPr>
        <p:spPr bwMode="auto">
          <a:xfrm>
            <a:off x="4052888" y="2631281"/>
            <a:ext cx="3943350" cy="0"/>
          </a:xfrm>
          <a:prstGeom prst="line">
            <a:avLst/>
          </a:prstGeom>
          <a:noFill/>
          <a:ln w="19050" algn="ctr">
            <a:solidFill>
              <a:srgbClr val="A6A6A6"/>
            </a:solidFill>
            <a:round/>
            <a:headEnd type="oval" w="med" len="med"/>
            <a:tailEnd type="oval" w="med" len="med"/>
          </a:ln>
          <a:extLst>
            <a:ext uri="{909E8E84-426E-40DD-AFC4-6F175D3DCCD1}">
              <a14:hiddenFill xmlns:a14="http://schemas.microsoft.com/office/drawing/2010/main">
                <a:noFill/>
              </a14:hiddenFill>
            </a:ext>
          </a:extLst>
        </p:spPr>
      </p:cxnSp>
      <p:cxnSp>
        <p:nvCxnSpPr>
          <p:cNvPr id="3076" name="直接连接符 56"/>
          <p:cNvCxnSpPr>
            <a:cxnSpLocks noChangeShapeType="1"/>
          </p:cNvCxnSpPr>
          <p:nvPr/>
        </p:nvCxnSpPr>
        <p:spPr bwMode="auto">
          <a:xfrm>
            <a:off x="2541588" y="3849291"/>
            <a:ext cx="4138612" cy="0"/>
          </a:xfrm>
          <a:prstGeom prst="line">
            <a:avLst/>
          </a:prstGeom>
          <a:noFill/>
          <a:ln w="19050" algn="ctr">
            <a:solidFill>
              <a:srgbClr val="A6A6A6"/>
            </a:solidFill>
            <a:round/>
            <a:headEnd type="oval" w="med" len="med"/>
            <a:tailEnd type="oval" w="med" len="med"/>
          </a:ln>
          <a:extLst>
            <a:ext uri="{909E8E84-426E-40DD-AFC4-6F175D3DCCD1}">
              <a14:hiddenFill xmlns:a14="http://schemas.microsoft.com/office/drawing/2010/main">
                <a:noFill/>
              </a14:hiddenFill>
            </a:ext>
          </a:extLst>
        </p:spPr>
      </p:cxnSp>
      <p:sp>
        <p:nvSpPr>
          <p:cNvPr id="56" name="KSO_GT3"/>
          <p:cNvSpPr txBox="1"/>
          <p:nvPr/>
        </p:nvSpPr>
        <p:spPr>
          <a:xfrm>
            <a:off x="4535489" y="3556397"/>
            <a:ext cx="2073275" cy="290513"/>
          </a:xfrm>
          <a:prstGeom prst="rect">
            <a:avLst/>
          </a:prstGeom>
          <a:noFill/>
        </p:spPr>
        <p:txBody>
          <a:bodyPr lIns="0" tIns="0" rIns="0" bIns="0" anchor="ctr"/>
          <a:lstStyle/>
          <a:p>
            <a:pPr marL="0" marR="0" lvl="0" indent="0" algn="r" defTabSz="685800" rtl="0" eaLnBrk="1" fontAlgn="auto" latinLnBrk="0" hangingPunct="1">
              <a:lnSpc>
                <a:spcPct val="8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rPr>
              <a:t>点击添加小标题</a:t>
            </a:r>
            <a:endParaRPr kumimoji="0" lang="zh-CN" altLang="en-US" sz="2000" b="0" i="0" u="none" strike="noStrike" kern="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endParaRPr>
          </a:p>
        </p:txBody>
      </p:sp>
      <p:sp>
        <p:nvSpPr>
          <p:cNvPr id="53" name="KSO_GT2"/>
          <p:cNvSpPr txBox="1"/>
          <p:nvPr/>
        </p:nvSpPr>
        <p:spPr>
          <a:xfrm>
            <a:off x="5811839" y="2340769"/>
            <a:ext cx="2073275" cy="290513"/>
          </a:xfrm>
          <a:prstGeom prst="rect">
            <a:avLst/>
          </a:prstGeom>
          <a:noFill/>
        </p:spPr>
        <p:txBody>
          <a:bodyPr lIns="0" tIns="0" rIns="0" bIns="0" anchor="ctr"/>
          <a:lstStyle/>
          <a:p>
            <a:pPr marL="0" marR="0" lvl="0" indent="0" algn="r" defTabSz="685800" rtl="0" eaLnBrk="1" fontAlgn="auto" latinLnBrk="0" hangingPunct="1">
              <a:lnSpc>
                <a:spcPct val="8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rPr>
              <a:t>点击添加小标题</a:t>
            </a:r>
            <a:endParaRPr kumimoji="0" lang="zh-CN" altLang="en-US" sz="2000" b="0" i="0" u="none" strike="noStrike" kern="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endParaRPr>
          </a:p>
        </p:txBody>
      </p:sp>
      <p:sp>
        <p:nvSpPr>
          <p:cNvPr id="50" name="KSO_GT1"/>
          <p:cNvSpPr txBox="1"/>
          <p:nvPr/>
        </p:nvSpPr>
        <p:spPr>
          <a:xfrm>
            <a:off x="4422776" y="1081087"/>
            <a:ext cx="2074863" cy="290513"/>
          </a:xfrm>
          <a:prstGeom prst="rect">
            <a:avLst/>
          </a:prstGeom>
          <a:noFill/>
        </p:spPr>
        <p:txBody>
          <a:bodyPr lIns="0" tIns="0" rIns="0" bIns="0" anchor="ctr"/>
          <a:lstStyle/>
          <a:p>
            <a:pPr marL="0" marR="0" lvl="0" indent="0" algn="r" defTabSz="685800" rtl="0" eaLnBrk="1" fontAlgn="auto" latinLnBrk="0" hangingPunct="1">
              <a:lnSpc>
                <a:spcPct val="8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5B9BD5"/>
                </a:solidFill>
                <a:effectLst/>
                <a:uLnTx/>
                <a:uFillTx/>
                <a:latin typeface="微软雅黑" panose="020B0503020204020204" pitchFamily="34" charset="-122"/>
                <a:ea typeface="微软雅黑" panose="020B0503020204020204" pitchFamily="34" charset="-122"/>
                <a:cs typeface="+mn-cs"/>
              </a:rPr>
              <a:t>点击添加小标题</a:t>
            </a:r>
            <a:endParaRPr kumimoji="0" lang="zh-CN" altLang="en-US" sz="2000" b="0" i="0" u="none" strike="noStrike" kern="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1414463" y="3014663"/>
            <a:ext cx="1163637" cy="1116806"/>
            <a:chOff x="1414463" y="3014663"/>
            <a:chExt cx="1163637" cy="1116806"/>
          </a:xfrm>
        </p:grpSpPr>
        <p:sp>
          <p:nvSpPr>
            <p:cNvPr id="44" name="圆角矩形 43"/>
            <p:cNvSpPr/>
            <p:nvPr/>
          </p:nvSpPr>
          <p:spPr>
            <a:xfrm rot="20248206">
              <a:off x="1414463" y="3014663"/>
              <a:ext cx="1014412" cy="1116806"/>
            </a:xfrm>
            <a:prstGeom prst="roundRect">
              <a:avLst>
                <a:gd name="adj" fmla="val 12132"/>
              </a:avLst>
            </a:prstGeom>
            <a:solidFill>
              <a:schemeClr val="accent1"/>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7" name="圆角矩形 9"/>
            <p:cNvSpPr/>
            <p:nvPr/>
          </p:nvSpPr>
          <p:spPr>
            <a:xfrm rot="20248206">
              <a:off x="1563688" y="3574257"/>
              <a:ext cx="1014412" cy="541735"/>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5" name="KSO_GN3"/>
            <p:cNvSpPr/>
            <p:nvPr/>
          </p:nvSpPr>
          <p:spPr>
            <a:xfrm rot="20248206">
              <a:off x="1458914" y="3037285"/>
              <a:ext cx="930275" cy="1071563"/>
            </a:xfrm>
            <a:prstGeom prst="roundRect">
              <a:avLst>
                <a:gd name="adj" fmla="val 12132"/>
              </a:avLst>
            </a:prstGeom>
            <a:noFill/>
            <a:ln w="25400" cap="flat" cmpd="sng" algn="ctr">
              <a:solidFill>
                <a:sysClr val="window" lastClr="FFFFFF"/>
              </a:solid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800" b="0" i="0" u="none" strike="noStrike" kern="0" cap="none" spc="0" normalizeH="0" baseline="0" noProof="0" dirty="0">
                  <a:ln>
                    <a:noFill/>
                  </a:ln>
                  <a:solidFill>
                    <a:sysClr val="window" lastClr="FFFFFF"/>
                  </a:solidFill>
                  <a:effectLst/>
                  <a:uLnTx/>
                  <a:uFillTx/>
                  <a:latin typeface="Gungsuh" panose="02030600000101010101" pitchFamily="18" charset="-127"/>
                  <a:ea typeface="Gungsuh" panose="02030600000101010101" pitchFamily="18" charset="-127"/>
                  <a:cs typeface="+mn-cs"/>
                </a:rPr>
                <a:t>C</a:t>
              </a:r>
              <a:endParaRPr kumimoji="0" lang="zh-CN" altLang="en-US" sz="8800" b="0" i="0" u="none" strike="noStrike" kern="0" cap="none" spc="0" normalizeH="0" baseline="0" noProof="0" dirty="0">
                <a:ln>
                  <a:noFill/>
                </a:ln>
                <a:solidFill>
                  <a:sysClr val="window" lastClr="FFFFFF"/>
                </a:solidFill>
                <a:effectLst/>
                <a:uLnTx/>
                <a:uFillTx/>
                <a:latin typeface="Gungsuh" panose="02030600000101010101" pitchFamily="18" charset="-127"/>
                <a:ea typeface="Gungsuh" panose="02030600000101010101" pitchFamily="18" charset="-127"/>
                <a:cs typeface="+mn-cs"/>
              </a:endParaRPr>
            </a:p>
          </p:txBody>
        </p:sp>
      </p:grpSp>
      <p:grpSp>
        <p:nvGrpSpPr>
          <p:cNvPr id="3" name="组合 2"/>
          <p:cNvGrpSpPr/>
          <p:nvPr/>
        </p:nvGrpSpPr>
        <p:grpSpPr>
          <a:xfrm>
            <a:off x="3078163" y="2141934"/>
            <a:ext cx="1152526" cy="1117997"/>
            <a:chOff x="3078163" y="2141934"/>
            <a:chExt cx="1152526" cy="1117997"/>
          </a:xfrm>
        </p:grpSpPr>
        <p:sp>
          <p:nvSpPr>
            <p:cNvPr id="38" name="圆角矩形 37"/>
            <p:cNvSpPr/>
            <p:nvPr/>
          </p:nvSpPr>
          <p:spPr>
            <a:xfrm rot="1132031">
              <a:off x="3216276" y="2141934"/>
              <a:ext cx="1014413" cy="1117997"/>
            </a:xfrm>
            <a:prstGeom prst="roundRect">
              <a:avLst>
                <a:gd name="adj" fmla="val 12132"/>
              </a:avLst>
            </a:prstGeom>
            <a:solidFill>
              <a:schemeClr val="accent1"/>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圆角矩形 26"/>
            <p:cNvSpPr/>
            <p:nvPr/>
          </p:nvSpPr>
          <p:spPr>
            <a:xfrm rot="1132031">
              <a:off x="3078163" y="2765822"/>
              <a:ext cx="1014412" cy="476250"/>
            </a:xfrm>
            <a:custGeom>
              <a:avLst/>
              <a:gdLst/>
              <a:ahLst/>
              <a:cxnLst/>
              <a:rect l="l" t="t" r="r" b="b"/>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close/>
                </a:path>
              </a:pathLst>
            </a:custGeom>
            <a:solidFill>
              <a:srgbClr val="FFFFFF">
                <a:alpha val="67843"/>
              </a:srgbClr>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KSO_GN2"/>
            <p:cNvSpPr/>
            <p:nvPr/>
          </p:nvSpPr>
          <p:spPr>
            <a:xfrm rot="1132031">
              <a:off x="3259138" y="2165747"/>
              <a:ext cx="931862" cy="1070372"/>
            </a:xfrm>
            <a:prstGeom prst="roundRect">
              <a:avLst>
                <a:gd name="adj" fmla="val 12132"/>
              </a:avLst>
            </a:prstGeom>
            <a:noFill/>
            <a:ln w="25400" cap="flat" cmpd="sng" algn="ctr">
              <a:solidFill>
                <a:sysClr val="window" lastClr="FFFFFF"/>
              </a:solid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800" b="0" i="0" u="none" strike="noStrike" kern="0" cap="none" spc="0" normalizeH="0" baseline="0" noProof="0" dirty="0">
                  <a:ln>
                    <a:noFill/>
                  </a:ln>
                  <a:solidFill>
                    <a:sysClr val="window" lastClr="FFFFFF"/>
                  </a:solidFill>
                  <a:effectLst/>
                  <a:uLnTx/>
                  <a:uFillTx/>
                  <a:latin typeface="Gungsuh" panose="02030600000101010101" pitchFamily="18" charset="-127"/>
                  <a:ea typeface="Gungsuh" panose="02030600000101010101" pitchFamily="18" charset="-127"/>
                  <a:cs typeface="+mn-cs"/>
                </a:rPr>
                <a:t>B</a:t>
              </a:r>
              <a:endParaRPr kumimoji="0" lang="zh-CN" altLang="en-US" sz="8800" b="0" i="0" u="none" strike="noStrike" kern="0" cap="none" spc="0" normalizeH="0" baseline="0" noProof="0" dirty="0">
                <a:ln>
                  <a:noFill/>
                </a:ln>
                <a:solidFill>
                  <a:sysClr val="window" lastClr="FFFFFF"/>
                </a:solidFill>
                <a:effectLst/>
                <a:uLnTx/>
                <a:uFillTx/>
                <a:latin typeface="Gungsuh" panose="02030600000101010101" pitchFamily="18" charset="-127"/>
                <a:ea typeface="Gungsuh" panose="02030600000101010101" pitchFamily="18" charset="-127"/>
                <a:cs typeface="+mn-cs"/>
              </a:endParaRPr>
            </a:p>
          </p:txBody>
        </p:sp>
      </p:grpSp>
      <p:grpSp>
        <p:nvGrpSpPr>
          <p:cNvPr id="2" name="组合 1"/>
          <p:cNvGrpSpPr/>
          <p:nvPr/>
        </p:nvGrpSpPr>
        <p:grpSpPr>
          <a:xfrm>
            <a:off x="1328738" y="1323976"/>
            <a:ext cx="1162051" cy="1116806"/>
            <a:chOff x="1328738" y="1323976"/>
            <a:chExt cx="1162051" cy="1116806"/>
          </a:xfrm>
        </p:grpSpPr>
        <p:sp>
          <p:nvSpPr>
            <p:cNvPr id="32" name="圆角矩形 31"/>
            <p:cNvSpPr/>
            <p:nvPr/>
          </p:nvSpPr>
          <p:spPr>
            <a:xfrm rot="20248206">
              <a:off x="1328738" y="1323976"/>
              <a:ext cx="1014412" cy="1116806"/>
            </a:xfrm>
            <a:prstGeom prst="roundRect">
              <a:avLst>
                <a:gd name="adj" fmla="val 12132"/>
              </a:avLst>
            </a:prstGeom>
            <a:solidFill>
              <a:schemeClr val="accent1"/>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8800" b="0" i="0" u="none" strike="noStrike" kern="0" cap="none" spc="0" normalizeH="0" baseline="0" noProof="0" dirty="0">
                  <a:ln>
                    <a:noFill/>
                  </a:ln>
                  <a:solidFill>
                    <a:sysClr val="window" lastClr="FFFFFF"/>
                  </a:solidFill>
                  <a:effectLst/>
                  <a:uLnTx/>
                  <a:uFillTx/>
                  <a:latin typeface="Gungsuh" panose="02030600000101010101" pitchFamily="18" charset="-127"/>
                  <a:ea typeface="Gungsuh" panose="02030600000101010101" pitchFamily="18" charset="-127"/>
                  <a:cs typeface="+mn-cs"/>
                </a:rPr>
                <a:t>A</a:t>
              </a:r>
              <a:endParaRPr kumimoji="0" lang="zh-CN" altLang="en-US" sz="8800" b="0" i="0" u="none" strike="noStrike" kern="0" cap="none" spc="0" normalizeH="0" baseline="0" noProof="0" dirty="0">
                <a:ln>
                  <a:noFill/>
                </a:ln>
                <a:solidFill>
                  <a:sysClr val="window" lastClr="FFFFFF"/>
                </a:solidFill>
                <a:effectLst/>
                <a:uLnTx/>
                <a:uFillTx/>
                <a:latin typeface="Gungsuh" panose="02030600000101010101" pitchFamily="18" charset="-127"/>
                <a:ea typeface="Gungsuh" panose="02030600000101010101" pitchFamily="18" charset="-127"/>
                <a:cs typeface="+mn-cs"/>
              </a:endParaRPr>
            </a:p>
          </p:txBody>
        </p:sp>
        <p:sp>
          <p:nvSpPr>
            <p:cNvPr id="35" name="圆角矩形 9"/>
            <p:cNvSpPr/>
            <p:nvPr/>
          </p:nvSpPr>
          <p:spPr>
            <a:xfrm rot="20248206">
              <a:off x="1476376" y="1883569"/>
              <a:ext cx="1014413" cy="541735"/>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 name="KSO_GN1"/>
            <p:cNvSpPr/>
            <p:nvPr/>
          </p:nvSpPr>
          <p:spPr>
            <a:xfrm rot="20248206">
              <a:off x="1371601" y="1346597"/>
              <a:ext cx="931863" cy="1071563"/>
            </a:xfrm>
            <a:prstGeom prst="roundRect">
              <a:avLst>
                <a:gd name="adj" fmla="val 12132"/>
              </a:avLst>
            </a:prstGeom>
            <a:noFill/>
            <a:ln w="25400" cap="flat" cmpd="sng" algn="ctr">
              <a:solidFill>
                <a:sysClr val="window" lastClr="FFFFFF"/>
              </a:solid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4" name="KSO_GT3.1"/>
          <p:cNvSpPr txBox="1"/>
          <p:nvPr/>
        </p:nvSpPr>
        <p:spPr>
          <a:xfrm>
            <a:off x="3248025" y="3961135"/>
            <a:ext cx="3354388" cy="554831"/>
          </a:xfrm>
          <a:prstGeom prst="rect">
            <a:avLst/>
          </a:prstGeom>
          <a:noFill/>
        </p:spPr>
        <p:txBody>
          <a:bodyPr lIns="0" tIns="0" rIns="0" bIns="0" anchor="ct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endPar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5" name="KSO_GT2.1"/>
          <p:cNvSpPr txBox="1"/>
          <p:nvPr/>
        </p:nvSpPr>
        <p:spPr>
          <a:xfrm>
            <a:off x="4643438" y="2744316"/>
            <a:ext cx="3276600" cy="553640"/>
          </a:xfrm>
          <a:prstGeom prst="rect">
            <a:avLst/>
          </a:prstGeom>
          <a:noFill/>
        </p:spPr>
        <p:txBody>
          <a:bodyPr lIns="0" tIns="0" rIns="0" bIns="0" anchor="ct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endPar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6" name="KSO_GT1.1"/>
          <p:cNvSpPr txBox="1"/>
          <p:nvPr/>
        </p:nvSpPr>
        <p:spPr>
          <a:xfrm>
            <a:off x="2884488" y="1487016"/>
            <a:ext cx="3613150" cy="553640"/>
          </a:xfrm>
          <a:prstGeom prst="rect">
            <a:avLst/>
          </a:prstGeom>
          <a:noFill/>
        </p:spPr>
        <p:txBody>
          <a:bodyPr lIns="0" tIns="0" rIns="0" bIns="0" anchor="ct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rPr>
              <a:t>请在此处输入您的文本，或者将您的文本粘贴到此处。</a:t>
            </a:r>
            <a:endParaRPr kumimoji="0" lang="zh-CN" altLang="en-US" sz="1600" b="1" i="0" u="none" strike="noStrike" kern="0" cap="none" spc="0" normalizeH="0" baseline="0" noProof="0" dirty="0">
              <a:ln>
                <a:noFill/>
              </a:ln>
              <a:solidFill>
                <a:prstClr val="black">
                  <a:lumMod val="50000"/>
                  <a:lumOff val="50000"/>
                </a:prstClr>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3092" name="标题 4"/>
          <p:cNvSpPr>
            <a:spLocks noGrp="1"/>
          </p:cNvSpPr>
          <p:nvPr>
            <p:ph type="title" idx="4294967295"/>
          </p:nvPr>
        </p:nvSpPr>
        <p:spPr>
          <a:xfrm>
            <a:off x="0" y="274638"/>
            <a:ext cx="7886700" cy="993775"/>
          </a:xfrm>
        </p:spPr>
        <p:txBody>
          <a:bodyPr/>
          <a:lstStyle/>
          <a:p>
            <a:r>
              <a:rPr lang="zh-CN" altLang="en-US" dirty="0" smtClean="0"/>
              <a:t> </a:t>
            </a:r>
            <a:endParaRPr lang="zh-CN" alt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092"/>
                                        </p:tgtEl>
                                        <p:attrNameLst>
                                          <p:attrName>style.visibility</p:attrName>
                                        </p:attrNameLst>
                                      </p:cBhvr>
                                      <p:to>
                                        <p:strVal val="visible"/>
                                      </p:to>
                                    </p:set>
                                    <p:anim calcmode="lin" valueType="num">
                                      <p:cBhvr>
                                        <p:cTn id="7" dur="500" fill="hold"/>
                                        <p:tgtEl>
                                          <p:spTgt spid="30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92"/>
                                        </p:tgtEl>
                                        <p:attrNameLst>
                                          <p:attrName>ppt_y</p:attrName>
                                        </p:attrNameLst>
                                      </p:cBhvr>
                                      <p:tavLst>
                                        <p:tav tm="0">
                                          <p:val>
                                            <p:strVal val="#ppt_y"/>
                                          </p:val>
                                        </p:tav>
                                        <p:tav tm="100000">
                                          <p:val>
                                            <p:strVal val="#ppt_y"/>
                                          </p:val>
                                        </p:tav>
                                      </p:tavLst>
                                    </p:anim>
                                    <p:anim calcmode="lin" valueType="num">
                                      <p:cBhvr>
                                        <p:cTn id="9" dur="500" fill="hold"/>
                                        <p:tgtEl>
                                          <p:spTgt spid="30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92"/>
                                        </p:tgtEl>
                                      </p:cBhvr>
                                    </p:animEffect>
                                  </p:childTnLst>
                                </p:cTn>
                              </p:par>
                            </p:childTnLst>
                          </p:cTn>
                        </p:par>
                        <p:par>
                          <p:cTn id="12" fill="hold">
                            <p:stCondLst>
                              <p:cond delay="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wipe(left)">
                                      <p:cBhvr>
                                        <p:cTn id="20" dur="500"/>
                                        <p:tgtEl>
                                          <p:spTgt spid="3074"/>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0"/>
                                        </p:tgtEl>
                                        <p:attrNameLst>
                                          <p:attrName>ppt_y</p:attrName>
                                        </p:attrNameLst>
                                      </p:cBhvr>
                                      <p:tavLst>
                                        <p:tav tm="0">
                                          <p:val>
                                            <p:strVal val="#ppt_y"/>
                                          </p:val>
                                        </p:tav>
                                        <p:tav tm="100000">
                                          <p:val>
                                            <p:strVal val="#ppt_y"/>
                                          </p:val>
                                        </p:tav>
                                      </p:tavLst>
                                    </p:anim>
                                    <p:anim calcmode="lin" valueType="num">
                                      <p:cBhvr>
                                        <p:cTn id="26"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0"/>
                                        </p:tgtEl>
                                      </p:cBhvr>
                                    </p:animEffect>
                                  </p:childTnLst>
                                </p:cTn>
                              </p:par>
                            </p:childTnLst>
                          </p:cTn>
                        </p:par>
                        <p:par>
                          <p:cTn id="29" fill="hold">
                            <p:stCondLst>
                              <p:cond delay="1799"/>
                            </p:stCondLst>
                            <p:childTnLst>
                              <p:par>
                                <p:cTn id="30" presetID="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par>
                          <p:cTn id="34" fill="hold">
                            <p:stCondLst>
                              <p:cond delay="2299"/>
                            </p:stCondLst>
                            <p:childTnLst>
                              <p:par>
                                <p:cTn id="35" presetID="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2799"/>
                            </p:stCondLst>
                            <p:childTnLst>
                              <p:par>
                                <p:cTn id="40" presetID="22" presetClass="entr" presetSubtype="8" fill="hold" nodeType="afterEffect">
                                  <p:stCondLst>
                                    <p:cond delay="0"/>
                                  </p:stCondLst>
                                  <p:childTnLst>
                                    <p:set>
                                      <p:cBhvr>
                                        <p:cTn id="41" dur="1" fill="hold">
                                          <p:stCondLst>
                                            <p:cond delay="0"/>
                                          </p:stCondLst>
                                        </p:cTn>
                                        <p:tgtEl>
                                          <p:spTgt spid="3075"/>
                                        </p:tgtEl>
                                        <p:attrNameLst>
                                          <p:attrName>style.visibility</p:attrName>
                                        </p:attrNameLst>
                                      </p:cBhvr>
                                      <p:to>
                                        <p:strVal val="visible"/>
                                      </p:to>
                                    </p:set>
                                    <p:animEffect transition="in" filter="wipe(left)">
                                      <p:cBhvr>
                                        <p:cTn id="42" dur="500"/>
                                        <p:tgtEl>
                                          <p:spTgt spid="3075"/>
                                        </p:tgtEl>
                                      </p:cBhvr>
                                    </p:animEffect>
                                  </p:childTnLst>
                                </p:cTn>
                              </p:par>
                            </p:childTnLst>
                          </p:cTn>
                        </p:par>
                        <p:par>
                          <p:cTn id="43" fill="hold">
                            <p:stCondLst>
                              <p:cond delay="329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53"/>
                                        </p:tgtEl>
                                        <p:attrNameLst>
                                          <p:attrName>ppt_y</p:attrName>
                                        </p:attrNameLst>
                                      </p:cBhvr>
                                      <p:tavLst>
                                        <p:tav tm="0">
                                          <p:val>
                                            <p:strVal val="#ppt_y"/>
                                          </p:val>
                                        </p:tav>
                                        <p:tav tm="100000">
                                          <p:val>
                                            <p:strVal val="#ppt_y"/>
                                          </p:val>
                                        </p:tav>
                                      </p:tavLst>
                                    </p:anim>
                                    <p:anim calcmode="lin" valueType="num">
                                      <p:cBhvr>
                                        <p:cTn id="48"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53"/>
                                        </p:tgtEl>
                                      </p:cBhvr>
                                    </p:animEffect>
                                  </p:childTnLst>
                                </p:cTn>
                              </p:par>
                            </p:childTnLst>
                          </p:cTn>
                        </p:par>
                        <p:par>
                          <p:cTn id="51" fill="hold">
                            <p:stCondLst>
                              <p:cond delay="4099"/>
                            </p:stCondLst>
                            <p:childTnLst>
                              <p:par>
                                <p:cTn id="52" presetID="2" presetClass="entr" presetSubtype="2"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childTnLst>
                          </p:cTn>
                        </p:par>
                        <p:par>
                          <p:cTn id="56" fill="hold">
                            <p:stCondLst>
                              <p:cond delay="4599"/>
                            </p:stCondLst>
                            <p:childTnLst>
                              <p:par>
                                <p:cTn id="57" presetID="2" presetClass="entr" presetSubtype="8"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0-#ppt_w/2"/>
                                          </p:val>
                                        </p:tav>
                                        <p:tav tm="100000">
                                          <p:val>
                                            <p:strVal val="#ppt_x"/>
                                          </p:val>
                                        </p:tav>
                                      </p:tavLst>
                                    </p:anim>
                                    <p:anim calcmode="lin" valueType="num">
                                      <p:cBhvr additive="base">
                                        <p:cTn id="60" dur="500" fill="hold"/>
                                        <p:tgtEl>
                                          <p:spTgt spid="4"/>
                                        </p:tgtEl>
                                        <p:attrNameLst>
                                          <p:attrName>ppt_y</p:attrName>
                                        </p:attrNameLst>
                                      </p:cBhvr>
                                      <p:tavLst>
                                        <p:tav tm="0">
                                          <p:val>
                                            <p:strVal val="#ppt_y"/>
                                          </p:val>
                                        </p:tav>
                                        <p:tav tm="100000">
                                          <p:val>
                                            <p:strVal val="#ppt_y"/>
                                          </p:val>
                                        </p:tav>
                                      </p:tavLst>
                                    </p:anim>
                                  </p:childTnLst>
                                </p:cTn>
                              </p:par>
                            </p:childTnLst>
                          </p:cTn>
                        </p:par>
                        <p:par>
                          <p:cTn id="61" fill="hold">
                            <p:stCondLst>
                              <p:cond delay="5099"/>
                            </p:stCondLst>
                            <p:childTnLst>
                              <p:par>
                                <p:cTn id="62" presetID="22" presetClass="entr" presetSubtype="8" fill="hold" nodeType="afterEffect">
                                  <p:stCondLst>
                                    <p:cond delay="0"/>
                                  </p:stCondLst>
                                  <p:childTnLst>
                                    <p:set>
                                      <p:cBhvr>
                                        <p:cTn id="63" dur="1" fill="hold">
                                          <p:stCondLst>
                                            <p:cond delay="0"/>
                                          </p:stCondLst>
                                        </p:cTn>
                                        <p:tgtEl>
                                          <p:spTgt spid="3076"/>
                                        </p:tgtEl>
                                        <p:attrNameLst>
                                          <p:attrName>style.visibility</p:attrName>
                                        </p:attrNameLst>
                                      </p:cBhvr>
                                      <p:to>
                                        <p:strVal val="visible"/>
                                      </p:to>
                                    </p:set>
                                    <p:animEffect transition="in" filter="wipe(left)">
                                      <p:cBhvr>
                                        <p:cTn id="64" dur="500"/>
                                        <p:tgtEl>
                                          <p:spTgt spid="3076"/>
                                        </p:tgtEl>
                                      </p:cBhvr>
                                    </p:animEffect>
                                  </p:childTnLst>
                                </p:cTn>
                              </p:par>
                            </p:childTnLst>
                          </p:cTn>
                        </p:par>
                        <p:par>
                          <p:cTn id="65" fill="hold">
                            <p:stCondLst>
                              <p:cond delay="5599"/>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56"/>
                                        </p:tgtEl>
                                        <p:attrNameLst>
                                          <p:attrName>ppt_y</p:attrName>
                                        </p:attrNameLst>
                                      </p:cBhvr>
                                      <p:tavLst>
                                        <p:tav tm="0">
                                          <p:val>
                                            <p:strVal val="#ppt_y"/>
                                          </p:val>
                                        </p:tav>
                                        <p:tav tm="100000">
                                          <p:val>
                                            <p:strVal val="#ppt_y"/>
                                          </p:val>
                                        </p:tav>
                                      </p:tavLst>
                                    </p:anim>
                                    <p:anim calcmode="lin" valueType="num">
                                      <p:cBhvr>
                                        <p:cTn id="70"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56"/>
                                        </p:tgtEl>
                                      </p:cBhvr>
                                    </p:animEffect>
                                  </p:childTnLst>
                                </p:cTn>
                              </p:par>
                            </p:childTnLst>
                          </p:cTn>
                        </p:par>
                        <p:par>
                          <p:cTn id="73" fill="hold">
                            <p:stCondLst>
                              <p:cond delay="6400"/>
                            </p:stCondLst>
                            <p:childTnLst>
                              <p:par>
                                <p:cTn id="74" presetID="2" presetClass="entr" presetSubtype="2"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1+#ppt_w/2"/>
                                          </p:val>
                                        </p:tav>
                                        <p:tav tm="100000">
                                          <p:val>
                                            <p:strVal val="#ppt_x"/>
                                          </p:val>
                                        </p:tav>
                                      </p:tavLst>
                                    </p:anim>
                                    <p:anim calcmode="lin" valueType="num">
                                      <p:cBhvr additive="base">
                                        <p:cTn id="7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3" grpId="0"/>
      <p:bldP spid="50" grpId="0"/>
      <p:bldP spid="24" grpId="0"/>
      <p:bldP spid="25" grpId="0"/>
      <p:bldP spid="26" grpId="0"/>
      <p:bldP spid="30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bwMode="auto">
          <a:xfrm>
            <a:off x="2217738" y="1246188"/>
            <a:ext cx="4568825" cy="3648075"/>
            <a:chOff x="2217917" y="1246221"/>
            <a:chExt cx="4568863" cy="3648110"/>
          </a:xfrm>
        </p:grpSpPr>
        <p:grpSp>
          <p:nvGrpSpPr>
            <p:cNvPr id="20490" name="组合 30"/>
            <p:cNvGrpSpPr/>
            <p:nvPr/>
          </p:nvGrpSpPr>
          <p:grpSpPr bwMode="auto">
            <a:xfrm>
              <a:off x="2217917" y="1246221"/>
              <a:ext cx="4568863" cy="3648110"/>
              <a:chOff x="2217917" y="1246221"/>
              <a:chExt cx="4568863" cy="3648110"/>
            </a:xfrm>
          </p:grpSpPr>
          <p:sp>
            <p:nvSpPr>
              <p:cNvPr id="3" name="Line 4"/>
              <p:cNvSpPr>
                <a:spLocks noChangeShapeType="1"/>
              </p:cNvSpPr>
              <p:nvPr/>
            </p:nvSpPr>
            <p:spPr bwMode="auto">
              <a:xfrm flipV="1">
                <a:off x="4502348" y="1446248"/>
                <a:ext cx="1588" cy="1425589"/>
              </a:xfrm>
              <a:prstGeom prst="line">
                <a:avLst/>
              </a:prstGeom>
              <a:noFill/>
              <a:ln w="9525">
                <a:solidFill>
                  <a:srgbClr val="C0C0C0"/>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4" name="Oval 5"/>
              <p:cNvSpPr>
                <a:spLocks noChangeArrowheads="1"/>
              </p:cNvSpPr>
              <p:nvPr/>
            </p:nvSpPr>
            <p:spPr bwMode="auto">
              <a:xfrm flipV="1">
                <a:off x="2217917" y="4238687"/>
                <a:ext cx="4568863" cy="655644"/>
              </a:xfrm>
              <a:prstGeom prst="ellipse">
                <a:avLst/>
              </a:prstGeom>
              <a:gradFill rotWithShape="1">
                <a:gsLst>
                  <a:gs pos="0">
                    <a:srgbClr val="000000"/>
                  </a:gs>
                  <a:gs pos="100000">
                    <a:srgbClr val="FFFFFF">
                      <a:alpha val="0"/>
                    </a:srgbClr>
                  </a:gs>
                </a:gsLst>
                <a:path path="shape">
                  <a:fillToRect l="50000" t="50000" r="50000" b="50000"/>
                </a:path>
              </a:gradFill>
              <a:ln>
                <a:noFill/>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 name="Oval 7"/>
              <p:cNvSpPr>
                <a:spLocks noChangeArrowheads="1"/>
              </p:cNvSpPr>
              <p:nvPr/>
            </p:nvSpPr>
            <p:spPr bwMode="gray">
              <a:xfrm>
                <a:off x="2754496" y="1282733"/>
                <a:ext cx="3494116" cy="3394108"/>
              </a:xfrm>
              <a:prstGeom prst="ellipse">
                <a:avLst/>
              </a:prstGeom>
              <a:gradFill rotWithShape="1">
                <a:gsLst>
                  <a:gs pos="0">
                    <a:srgbClr val="F8F8F8"/>
                  </a:gs>
                  <a:gs pos="100000">
                    <a:srgbClr val="B2B2B2"/>
                  </a:gs>
                </a:gsLst>
                <a:lin ang="2700000" scaled="1"/>
              </a:gradFill>
              <a:ln>
                <a:noFill/>
              </a:ln>
            </p:spPr>
            <p:txBody>
              <a:bodyPr vert="eaVert"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Light" panose="02010600030101010101" pitchFamily="2" charset="-122"/>
                  <a:ea typeface="等线 Light" panose="02010600030101010101" pitchFamily="2" charset="-122"/>
                  <a:cs typeface="+mn-cs"/>
                </a:endParaRPr>
              </a:p>
            </p:txBody>
          </p:sp>
          <p:sp>
            <p:nvSpPr>
              <p:cNvPr id="6" name="Freeform 9"/>
              <p:cNvSpPr/>
              <p:nvPr/>
            </p:nvSpPr>
            <p:spPr bwMode="auto">
              <a:xfrm>
                <a:off x="2735446" y="1246221"/>
                <a:ext cx="1766902" cy="1766904"/>
              </a:xfrm>
              <a:custGeom>
                <a:avLst/>
                <a:gdLst>
                  <a:gd name="T0" fmla="*/ 2089150 w 177"/>
                  <a:gd name="T1" fmla="*/ 0 h 177"/>
                  <a:gd name="T2" fmla="*/ 0 w 177"/>
                  <a:gd name="T3" fmla="*/ 2090737 h 177"/>
                  <a:gd name="T4" fmla="*/ 2089150 w 177"/>
                  <a:gd name="T5" fmla="*/ 2090737 h 177"/>
                  <a:gd name="T6" fmla="*/ 2089150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rotWithShape="1">
                <a:gsLst>
                  <a:gs pos="0">
                    <a:srgbClr val="3399FF"/>
                  </a:gs>
                  <a:gs pos="100000">
                    <a:srgbClr val="0E58C4"/>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20496" name="Group 54"/>
              <p:cNvGrpSpPr/>
              <p:nvPr/>
            </p:nvGrpSpPr>
            <p:grpSpPr bwMode="auto">
              <a:xfrm rot="-1297425" flipH="1" flipV="1">
                <a:off x="2946734" y="3898416"/>
                <a:ext cx="3062910" cy="735528"/>
                <a:chOff x="2532" y="1051"/>
                <a:chExt cx="893" cy="246"/>
              </a:xfrm>
            </p:grpSpPr>
            <p:grpSp>
              <p:nvGrpSpPr>
                <p:cNvPr id="20501" name="Group 55"/>
                <p:cNvGrpSpPr/>
                <p:nvPr/>
              </p:nvGrpSpPr>
              <p:grpSpPr bwMode="auto">
                <a:xfrm>
                  <a:off x="2532" y="1051"/>
                  <a:ext cx="743" cy="185"/>
                  <a:chOff x="1565" y="2568"/>
                  <a:chExt cx="1118" cy="279"/>
                </a:xfrm>
              </p:grpSpPr>
              <p:sp>
                <p:nvSpPr>
                  <p:cNvPr id="21" name="AutoShape 56"/>
                  <p:cNvSpPr>
                    <a:spLocks noChangeArrowheads="1"/>
                  </p:cNvSpPr>
                  <p:nvPr/>
                </p:nvSpPr>
                <p:spPr bwMode="ltGray">
                  <a:xfrm rot="5263130">
                    <a:off x="1862" y="2276"/>
                    <a:ext cx="227" cy="816"/>
                  </a:xfrm>
                  <a:prstGeom prst="moon">
                    <a:avLst>
                      <a:gd name="adj" fmla="val 49773"/>
                    </a:avLst>
                  </a:prstGeom>
                  <a:solidFill>
                    <a:srgbClr val="F8F8F8">
                      <a:alpha val="3922"/>
                    </a:srgbClr>
                  </a:solidFill>
                  <a:ln>
                    <a:noFill/>
                  </a:ln>
                </p:spPr>
                <p:txBody>
                  <a:bodyPr vert="eaVert"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2" name="AutoShape 57"/>
                  <p:cNvSpPr>
                    <a:spLocks noChangeArrowheads="1"/>
                  </p:cNvSpPr>
                  <p:nvPr/>
                </p:nvSpPr>
                <p:spPr bwMode="ltGray">
                  <a:xfrm rot="6078281">
                    <a:off x="1999" y="2274"/>
                    <a:ext cx="227" cy="816"/>
                  </a:xfrm>
                  <a:prstGeom prst="moon">
                    <a:avLst>
                      <a:gd name="adj" fmla="val 49773"/>
                    </a:avLst>
                  </a:prstGeom>
                  <a:solidFill>
                    <a:srgbClr val="F8F8F8">
                      <a:alpha val="3922"/>
                    </a:srgbClr>
                  </a:solidFill>
                  <a:ln>
                    <a:noFill/>
                  </a:ln>
                </p:spPr>
                <p:txBody>
                  <a:bodyPr vert="eaVert"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3" name="AutoShape 58"/>
                  <p:cNvSpPr>
                    <a:spLocks noChangeArrowheads="1"/>
                  </p:cNvSpPr>
                  <p:nvPr/>
                </p:nvSpPr>
                <p:spPr bwMode="ltGray">
                  <a:xfrm rot="6373927">
                    <a:off x="2073" y="2296"/>
                    <a:ext cx="227" cy="816"/>
                  </a:xfrm>
                  <a:prstGeom prst="moon">
                    <a:avLst>
                      <a:gd name="adj" fmla="val 49773"/>
                    </a:avLst>
                  </a:prstGeom>
                  <a:solidFill>
                    <a:srgbClr val="F8F8F8">
                      <a:alpha val="3922"/>
                    </a:srgbClr>
                  </a:solidFill>
                  <a:ln>
                    <a:noFill/>
                  </a:ln>
                </p:spPr>
                <p:txBody>
                  <a:bodyPr vert="eaVert"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4" name="AutoShape 59"/>
                  <p:cNvSpPr>
                    <a:spLocks noChangeArrowheads="1"/>
                  </p:cNvSpPr>
                  <p:nvPr/>
                </p:nvSpPr>
                <p:spPr bwMode="ltGray">
                  <a:xfrm rot="6906312">
                    <a:off x="2165" y="2326"/>
                    <a:ext cx="227" cy="816"/>
                  </a:xfrm>
                  <a:prstGeom prst="moon">
                    <a:avLst>
                      <a:gd name="adj" fmla="val 49773"/>
                    </a:avLst>
                  </a:prstGeom>
                  <a:solidFill>
                    <a:srgbClr val="F8F8F8">
                      <a:alpha val="3922"/>
                    </a:srgbClr>
                  </a:solidFill>
                  <a:ln>
                    <a:noFill/>
                  </a:ln>
                </p:spPr>
                <p:txBody>
                  <a:bodyPr vert="eaVert"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20502" name="Group 60"/>
                <p:cNvGrpSpPr/>
                <p:nvPr/>
              </p:nvGrpSpPr>
              <p:grpSpPr bwMode="auto">
                <a:xfrm rot="1353540">
                  <a:off x="2682" y="1111"/>
                  <a:ext cx="743" cy="186"/>
                  <a:chOff x="1565" y="2568"/>
                  <a:chExt cx="1118" cy="279"/>
                </a:xfrm>
              </p:grpSpPr>
              <p:sp>
                <p:nvSpPr>
                  <p:cNvPr id="17" name="AutoShape 61"/>
                  <p:cNvSpPr>
                    <a:spLocks noChangeArrowheads="1"/>
                  </p:cNvSpPr>
                  <p:nvPr/>
                </p:nvSpPr>
                <p:spPr bwMode="ltGray">
                  <a:xfrm rot="5263130">
                    <a:off x="1861" y="2275"/>
                    <a:ext cx="227" cy="816"/>
                  </a:xfrm>
                  <a:prstGeom prst="moon">
                    <a:avLst>
                      <a:gd name="adj" fmla="val 49773"/>
                    </a:avLst>
                  </a:prstGeom>
                  <a:solidFill>
                    <a:srgbClr val="F8F8F8">
                      <a:alpha val="3922"/>
                    </a:srgbClr>
                  </a:solidFill>
                  <a:ln>
                    <a:noFill/>
                  </a:ln>
                </p:spPr>
                <p:txBody>
                  <a:bodyPr vert="eaVert"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8" name="AutoShape 62"/>
                  <p:cNvSpPr>
                    <a:spLocks noChangeArrowheads="1"/>
                  </p:cNvSpPr>
                  <p:nvPr/>
                </p:nvSpPr>
                <p:spPr bwMode="ltGray">
                  <a:xfrm rot="6078281">
                    <a:off x="1997" y="2274"/>
                    <a:ext cx="227" cy="816"/>
                  </a:xfrm>
                  <a:prstGeom prst="moon">
                    <a:avLst>
                      <a:gd name="adj" fmla="val 49773"/>
                    </a:avLst>
                  </a:prstGeom>
                  <a:solidFill>
                    <a:srgbClr val="F8F8F8">
                      <a:alpha val="3922"/>
                    </a:srgbClr>
                  </a:solidFill>
                  <a:ln>
                    <a:noFill/>
                  </a:ln>
                </p:spPr>
                <p:txBody>
                  <a:bodyPr vert="eaVert"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9" name="AutoShape 63"/>
                  <p:cNvSpPr>
                    <a:spLocks noChangeArrowheads="1"/>
                  </p:cNvSpPr>
                  <p:nvPr/>
                </p:nvSpPr>
                <p:spPr bwMode="ltGray">
                  <a:xfrm rot="6373927">
                    <a:off x="2075" y="2297"/>
                    <a:ext cx="225" cy="816"/>
                  </a:xfrm>
                  <a:prstGeom prst="moon">
                    <a:avLst>
                      <a:gd name="adj" fmla="val 49773"/>
                    </a:avLst>
                  </a:prstGeom>
                  <a:solidFill>
                    <a:srgbClr val="F8F8F8">
                      <a:alpha val="3922"/>
                    </a:srgbClr>
                  </a:solidFill>
                  <a:ln>
                    <a:noFill/>
                  </a:ln>
                </p:spPr>
                <p:txBody>
                  <a:bodyPr vert="eaVert"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0" name="AutoShape 64"/>
                  <p:cNvSpPr>
                    <a:spLocks noChangeArrowheads="1"/>
                  </p:cNvSpPr>
                  <p:nvPr/>
                </p:nvSpPr>
                <p:spPr bwMode="ltGray">
                  <a:xfrm rot="6906312">
                    <a:off x="2164" y="2326"/>
                    <a:ext cx="227" cy="816"/>
                  </a:xfrm>
                  <a:prstGeom prst="moon">
                    <a:avLst>
                      <a:gd name="adj" fmla="val 49773"/>
                    </a:avLst>
                  </a:prstGeom>
                  <a:solidFill>
                    <a:srgbClr val="F8F8F8">
                      <a:alpha val="3922"/>
                    </a:srgbClr>
                  </a:solidFill>
                  <a:ln>
                    <a:noFill/>
                  </a:ln>
                </p:spPr>
                <p:txBody>
                  <a:bodyPr vert="eaVert"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sp>
            <p:nvSpPr>
              <p:cNvPr id="25" name="Rectangle 36"/>
              <p:cNvSpPr>
                <a:spLocks noChangeArrowheads="1"/>
              </p:cNvSpPr>
              <p:nvPr/>
            </p:nvSpPr>
            <p:spPr bwMode="auto">
              <a:xfrm>
                <a:off x="2949760" y="3405242"/>
                <a:ext cx="1612913" cy="509592"/>
              </a:xfrm>
              <a:prstGeom prst="rect">
                <a:avLst/>
              </a:prstGeom>
              <a:noFill/>
              <a:ln>
                <a:noFill/>
              </a:ln>
              <a:effectLst>
                <a:prstShdw prst="shdw18" dist="17961" dir="13500000">
                  <a:srgbClr val="3399FF">
                    <a:gamma/>
                    <a:shade val="60000"/>
                    <a:invGamma/>
                  </a:srgbClr>
                </a:prstShdw>
              </a:effectLst>
            </p:spPr>
            <p:txBody>
              <a:bodyP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rPr>
                  <a:t>单击此处添加</a:t>
                </a:r>
                <a:endParaRPr kumimoji="0" lang="zh-CN" altLang="en-US" sz="14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rPr>
                  <a:t>内容文字信息</a:t>
                </a:r>
                <a:endParaRPr kumimoji="0" lang="zh-CN" altLang="en-US" sz="14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6" name="Rectangle 37"/>
              <p:cNvSpPr>
                <a:spLocks noChangeArrowheads="1"/>
              </p:cNvSpPr>
              <p:nvPr/>
            </p:nvSpPr>
            <p:spPr bwMode="auto">
              <a:xfrm>
                <a:off x="4380110" y="3405242"/>
                <a:ext cx="1612913" cy="509592"/>
              </a:xfrm>
              <a:prstGeom prst="rect">
                <a:avLst/>
              </a:prstGeom>
              <a:noFill/>
              <a:ln>
                <a:noFill/>
              </a:ln>
              <a:effectLst>
                <a:prstShdw prst="shdw18" dist="17961" dir="13500000">
                  <a:srgbClr val="3399FF">
                    <a:gamma/>
                    <a:shade val="60000"/>
                    <a:invGamma/>
                  </a:srgbClr>
                </a:prstShdw>
              </a:effectLst>
            </p:spPr>
            <p:txBody>
              <a:bodyP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rPr>
                  <a:t>单击此处添加</a:t>
                </a:r>
                <a:endParaRPr kumimoji="0" lang="zh-CN" altLang="en-US" sz="14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rPr>
                  <a:t>内容文字信息</a:t>
                </a:r>
                <a:endParaRPr kumimoji="0" lang="zh-CN" altLang="en-US" sz="14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7" name="Rectangle 38"/>
              <p:cNvSpPr>
                <a:spLocks noChangeArrowheads="1"/>
              </p:cNvSpPr>
              <p:nvPr/>
            </p:nvSpPr>
            <p:spPr bwMode="auto">
              <a:xfrm>
                <a:off x="2949760" y="2198730"/>
                <a:ext cx="1612913" cy="511180"/>
              </a:xfrm>
              <a:prstGeom prst="rect">
                <a:avLst/>
              </a:prstGeom>
              <a:noFill/>
              <a:ln>
                <a:noFill/>
              </a:ln>
              <a:effectLst>
                <a:prstShdw prst="shdw18" dist="17961" dir="13500000">
                  <a:srgbClr val="3399FF">
                    <a:gamma/>
                    <a:shade val="60000"/>
                    <a:invGamma/>
                  </a:srgbClr>
                </a:prstShdw>
              </a:effectLst>
            </p:spPr>
            <p:txBody>
              <a:bodyP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等线 Light" panose="02010600030101010101" pitchFamily="2" charset="-122"/>
                    <a:ea typeface="等线 Light" panose="02010600030101010101" pitchFamily="2" charset="-122"/>
                    <a:cs typeface="+mn-cs"/>
                  </a:rPr>
                  <a:t>单击此处添加</a:t>
                </a:r>
                <a:endParaRPr kumimoji="0" lang="zh-CN" altLang="en-US" sz="1400" b="0" i="0" u="none" strike="noStrike" kern="0" cap="none" spc="0" normalizeH="0" baseline="0" noProof="0">
                  <a:ln>
                    <a:noFill/>
                  </a:ln>
                  <a:solidFill>
                    <a:srgbClr val="FFFFFF"/>
                  </a:solidFill>
                  <a:effectLst/>
                  <a:uLnTx/>
                  <a:uFillTx/>
                  <a:latin typeface="等线 Light" panose="02010600030101010101" pitchFamily="2" charset="-122"/>
                  <a:ea typeface="等线 Light"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等线 Light" panose="02010600030101010101" pitchFamily="2" charset="-122"/>
                    <a:ea typeface="等线 Light" panose="02010600030101010101" pitchFamily="2" charset="-122"/>
                    <a:cs typeface="+mn-cs"/>
                  </a:rPr>
                  <a:t>内容文字信息</a:t>
                </a:r>
                <a:endParaRPr kumimoji="0" lang="zh-CN" altLang="en-US" sz="1400" b="0" i="0" u="none" strike="noStrike" kern="0" cap="none" spc="0" normalizeH="0" baseline="0" noProof="0">
                  <a:ln>
                    <a:noFill/>
                  </a:ln>
                  <a:solidFill>
                    <a:srgbClr val="FFFFFF"/>
                  </a:solidFill>
                  <a:effectLst/>
                  <a:uLnTx/>
                  <a:uFillTx/>
                  <a:latin typeface="等线 Light" panose="02010600030101010101" pitchFamily="2" charset="-122"/>
                  <a:ea typeface="等线 Light" panose="02010600030101010101" pitchFamily="2" charset="-122"/>
                  <a:cs typeface="+mn-cs"/>
                </a:endParaRPr>
              </a:p>
            </p:txBody>
          </p:sp>
          <p:sp>
            <p:nvSpPr>
              <p:cNvPr id="28" name="Rectangle 39"/>
              <p:cNvSpPr>
                <a:spLocks noChangeArrowheads="1"/>
              </p:cNvSpPr>
              <p:nvPr/>
            </p:nvSpPr>
            <p:spPr bwMode="auto">
              <a:xfrm>
                <a:off x="4380110" y="2198730"/>
                <a:ext cx="1612913" cy="511180"/>
              </a:xfrm>
              <a:prstGeom prst="rect">
                <a:avLst/>
              </a:prstGeom>
              <a:noFill/>
              <a:ln>
                <a:noFill/>
              </a:ln>
              <a:effectLst>
                <a:prstShdw prst="shdw18" dist="17961" dir="13500000">
                  <a:srgbClr val="3399FF">
                    <a:gamma/>
                    <a:shade val="60000"/>
                    <a:invGamma/>
                  </a:srgbClr>
                </a:prstShdw>
              </a:effectLst>
            </p:spPr>
            <p:txBody>
              <a:bodyP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rPr>
                  <a:t>单击此处添加</a:t>
                </a:r>
                <a:endParaRPr kumimoji="0" lang="zh-CN" altLang="en-US" sz="14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rPr>
                  <a:t>内容文字信息</a:t>
                </a:r>
                <a:endParaRPr kumimoji="0" lang="zh-CN" altLang="en-US" sz="14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pic>
          <p:nvPicPr>
            <p:cNvPr id="20491" name="Picture 53" descr="Picture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gray">
            <a:xfrm>
              <a:off x="3119878" y="1279775"/>
              <a:ext cx="2752861" cy="121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Line 10"/>
          <p:cNvSpPr>
            <a:spLocks noChangeShapeType="1"/>
          </p:cNvSpPr>
          <p:nvPr/>
        </p:nvSpPr>
        <p:spPr bwMode="auto">
          <a:xfrm rot="5400000" flipH="1" flipV="1">
            <a:off x="4502150" y="28575"/>
            <a:ext cx="0" cy="5981700"/>
          </a:xfrm>
          <a:prstGeom prst="line">
            <a:avLst/>
          </a:prstGeom>
          <a:noFill/>
          <a:ln w="28575">
            <a:solidFill>
              <a:srgbClr val="0875F8"/>
            </a:solidFill>
            <a:round/>
            <a:headEnd type="triangle" w="lg" len="med"/>
            <a:tailEnd type="triangl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8" name="Line 11"/>
          <p:cNvSpPr>
            <a:spLocks noChangeShapeType="1"/>
          </p:cNvSpPr>
          <p:nvPr/>
        </p:nvSpPr>
        <p:spPr bwMode="auto">
          <a:xfrm flipV="1">
            <a:off x="4502150" y="692150"/>
            <a:ext cx="0" cy="4429125"/>
          </a:xfrm>
          <a:prstGeom prst="line">
            <a:avLst/>
          </a:prstGeom>
          <a:noFill/>
          <a:ln w="28575">
            <a:solidFill>
              <a:srgbClr val="0875F8"/>
            </a:solidFill>
            <a:round/>
            <a:headEnd type="triangle" w="lg" len="med"/>
            <a:tailEnd type="triangl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9" name="Rectangle 16"/>
          <p:cNvSpPr>
            <a:spLocks noChangeArrowheads="1"/>
          </p:cNvSpPr>
          <p:nvPr/>
        </p:nvSpPr>
        <p:spPr bwMode="auto">
          <a:xfrm>
            <a:off x="1581150" y="2643188"/>
            <a:ext cx="928688" cy="311150"/>
          </a:xfrm>
          <a:prstGeom prst="rect">
            <a:avLst/>
          </a:prstGeom>
          <a:noFill/>
          <a:ln>
            <a:noFill/>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zh-CN" altLang="en-US" sz="1350" b="0" i="0" u="none" strike="noStrike" kern="0" cap="none" spc="0" normalizeH="0" baseline="0" noProof="0" dirty="0">
                <a:ln>
                  <a:noFill/>
                </a:ln>
                <a:solidFill>
                  <a:srgbClr val="0E58C4"/>
                </a:solidFill>
                <a:effectLst/>
                <a:uLnTx/>
                <a:uFillTx/>
                <a:latin typeface="等线 Light" panose="02010600030101010101" pitchFamily="2" charset="-122"/>
                <a:ea typeface="等线 Light" panose="02010600030101010101" pitchFamily="2" charset="-122"/>
                <a:cs typeface="+mn-cs"/>
              </a:rPr>
              <a:t>文字内容</a:t>
            </a:r>
            <a:endParaRPr kumimoji="1" lang="zh-CN" altLang="en-US" sz="1350" b="0" i="0" u="none" strike="noStrike" kern="0" cap="none" spc="0" normalizeH="0" baseline="0" noProof="0" dirty="0">
              <a:ln>
                <a:noFill/>
              </a:ln>
              <a:solidFill>
                <a:srgbClr val="0E58C4"/>
              </a:solidFill>
              <a:effectLst/>
              <a:uLnTx/>
              <a:uFillTx/>
              <a:latin typeface="等线 Light" panose="02010600030101010101" pitchFamily="2" charset="-122"/>
              <a:ea typeface="等线 Light" panose="02010600030101010101" pitchFamily="2" charset="-122"/>
              <a:cs typeface="+mn-cs"/>
            </a:endParaRPr>
          </a:p>
        </p:txBody>
      </p:sp>
      <p:sp>
        <p:nvSpPr>
          <p:cNvPr id="10" name="Rectangle 17"/>
          <p:cNvSpPr>
            <a:spLocks noChangeArrowheads="1"/>
          </p:cNvSpPr>
          <p:nvPr/>
        </p:nvSpPr>
        <p:spPr bwMode="auto">
          <a:xfrm>
            <a:off x="6451600" y="2643188"/>
            <a:ext cx="928688" cy="311150"/>
          </a:xfrm>
          <a:prstGeom prst="rect">
            <a:avLst/>
          </a:prstGeom>
          <a:noFill/>
          <a:ln>
            <a:noFill/>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zh-CN" altLang="en-US" sz="1350" b="0" i="0" u="none" strike="noStrike" kern="1200" cap="none" spc="0" normalizeH="0" baseline="0" noProof="0">
                <a:ln>
                  <a:noFill/>
                </a:ln>
                <a:solidFill>
                  <a:prstClr val="black"/>
                </a:solidFill>
                <a:effectLst/>
                <a:uLnTx/>
                <a:uFillTx/>
                <a:latin typeface="等线 Light" panose="02010600030101010101" pitchFamily="2" charset="-122"/>
                <a:ea typeface="等线 Light" panose="02010600030101010101" pitchFamily="2" charset="-122"/>
                <a:cs typeface="+mn-cs"/>
              </a:rPr>
              <a:t>文字内容</a:t>
            </a:r>
            <a:endParaRPr kumimoji="1" lang="zh-CN" altLang="en-US" sz="1350" b="0" i="0" u="none" strike="noStrike" kern="1200" cap="none" spc="0" normalizeH="0" baseline="0" noProof="0">
              <a:ln>
                <a:noFill/>
              </a:ln>
              <a:solidFill>
                <a:prstClr val="black"/>
              </a:solidFill>
              <a:effectLst/>
              <a:uLnTx/>
              <a:uFillTx/>
              <a:latin typeface="等线 Light" panose="02010600030101010101" pitchFamily="2" charset="-122"/>
              <a:ea typeface="等线 Light" panose="02010600030101010101" pitchFamily="2" charset="-122"/>
              <a:cs typeface="+mn-cs"/>
            </a:endParaRPr>
          </a:p>
        </p:txBody>
      </p:sp>
      <p:sp>
        <p:nvSpPr>
          <p:cNvPr id="11" name="Rectangle 18"/>
          <p:cNvSpPr>
            <a:spLocks noChangeArrowheads="1"/>
          </p:cNvSpPr>
          <p:nvPr/>
        </p:nvSpPr>
        <p:spPr bwMode="auto">
          <a:xfrm>
            <a:off x="4502150" y="4659313"/>
            <a:ext cx="928688" cy="311150"/>
          </a:xfrm>
          <a:prstGeom prst="rect">
            <a:avLst/>
          </a:prstGeom>
          <a:noFill/>
          <a:ln>
            <a:noFill/>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zh-CN" altLang="en-US" sz="135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rPr>
              <a:t>文字内容</a:t>
            </a:r>
            <a:endParaRPr kumimoji="1" lang="zh-CN" altLang="en-US" sz="135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endParaRPr>
          </a:p>
        </p:txBody>
      </p:sp>
      <p:sp>
        <p:nvSpPr>
          <p:cNvPr id="12" name="Rectangle 19"/>
          <p:cNvSpPr>
            <a:spLocks noChangeArrowheads="1"/>
          </p:cNvSpPr>
          <p:nvPr/>
        </p:nvSpPr>
        <p:spPr bwMode="auto">
          <a:xfrm>
            <a:off x="3573463" y="868363"/>
            <a:ext cx="928687" cy="311150"/>
          </a:xfrm>
          <a:prstGeom prst="rect">
            <a:avLst/>
          </a:prstGeom>
          <a:noFill/>
          <a:ln>
            <a:noFill/>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1" lang="zh-CN" altLang="en-US" sz="135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rPr>
              <a:t>文字内容</a:t>
            </a:r>
            <a:endParaRPr kumimoji="1" lang="zh-CN" altLang="en-US" sz="135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4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Horizontal)">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20"/>
          <p:cNvSpPr>
            <a:spLocks noChangeArrowheads="1"/>
          </p:cNvSpPr>
          <p:nvPr/>
        </p:nvSpPr>
        <p:spPr bwMode="auto">
          <a:xfrm>
            <a:off x="434975" y="996950"/>
            <a:ext cx="1905000" cy="823913"/>
          </a:xfrm>
          <a:prstGeom prst="rect">
            <a:avLst/>
          </a:prstGeom>
          <a:noFill/>
          <a:ln>
            <a:noFill/>
          </a:ln>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rPr>
              <a:t>单击添加文字</a:t>
            </a:r>
            <a:endParaRPr kumimoji="0" lang="zh-CN" altLang="en-US" sz="12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3399FF"/>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200" b="0" i="0" u="none" strike="noStrike" kern="0" cap="none" spc="0" normalizeH="0" baseline="0" noProof="0">
              <a:ln>
                <a:noFill/>
              </a:ln>
              <a:solidFill>
                <a:srgbClr val="3399FF"/>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3399FF"/>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200" b="0" i="0" u="none" strike="noStrike" kern="0" cap="none" spc="0" normalizeH="0" baseline="0" noProof="0">
              <a:ln>
                <a:noFill/>
              </a:ln>
              <a:solidFill>
                <a:srgbClr val="3399FF"/>
              </a:solidFill>
              <a:effectLst/>
              <a:uLnTx/>
              <a:uFillTx/>
              <a:latin typeface="等线 Light" panose="02010600030101010101" pitchFamily="2" charset="-122"/>
              <a:ea typeface="等线 Light" panose="02010600030101010101" pitchFamily="2" charset="-122"/>
              <a:cs typeface="+mn-cs"/>
            </a:endParaRPr>
          </a:p>
        </p:txBody>
      </p:sp>
      <p:sp>
        <p:nvSpPr>
          <p:cNvPr id="63" name="Line 21"/>
          <p:cNvSpPr>
            <a:spLocks noChangeShapeType="1"/>
          </p:cNvSpPr>
          <p:nvPr/>
        </p:nvSpPr>
        <p:spPr bwMode="auto">
          <a:xfrm flipV="1">
            <a:off x="452438" y="1092200"/>
            <a:ext cx="0" cy="1193800"/>
          </a:xfrm>
          <a:prstGeom prst="line">
            <a:avLst/>
          </a:prstGeom>
          <a:noFill/>
          <a:ln w="12700">
            <a:solidFill>
              <a:srgbClr val="0875F8"/>
            </a:solidFill>
            <a:round/>
            <a:tailEnd type="triangl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64" name="Rectangle 22"/>
          <p:cNvSpPr>
            <a:spLocks noChangeArrowheads="1"/>
          </p:cNvSpPr>
          <p:nvPr/>
        </p:nvSpPr>
        <p:spPr bwMode="auto">
          <a:xfrm>
            <a:off x="3459163" y="996950"/>
            <a:ext cx="1905000" cy="823913"/>
          </a:xfrm>
          <a:prstGeom prst="rect">
            <a:avLst/>
          </a:prstGeom>
          <a:noFill/>
          <a:ln>
            <a:noFill/>
          </a:ln>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rPr>
              <a:t>单击添加文字</a:t>
            </a:r>
            <a:endParaRPr kumimoji="0" lang="zh-CN" altLang="en-US" sz="12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endParaRPr>
          </a:p>
        </p:txBody>
      </p:sp>
      <p:sp>
        <p:nvSpPr>
          <p:cNvPr id="65" name="Line 23"/>
          <p:cNvSpPr>
            <a:spLocks noChangeShapeType="1"/>
          </p:cNvSpPr>
          <p:nvPr/>
        </p:nvSpPr>
        <p:spPr bwMode="auto">
          <a:xfrm flipV="1">
            <a:off x="3473450" y="1103313"/>
            <a:ext cx="0" cy="1193800"/>
          </a:xfrm>
          <a:prstGeom prst="line">
            <a:avLst/>
          </a:prstGeom>
          <a:noFill/>
          <a:ln w="12700">
            <a:solidFill>
              <a:srgbClr val="808080"/>
            </a:solidFill>
            <a:round/>
            <a:tailEnd type="triangl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66" name="Rectangle 24"/>
          <p:cNvSpPr>
            <a:spLocks noChangeArrowheads="1"/>
          </p:cNvSpPr>
          <p:nvPr/>
        </p:nvSpPr>
        <p:spPr bwMode="auto">
          <a:xfrm>
            <a:off x="5867400" y="996950"/>
            <a:ext cx="1905000" cy="823913"/>
          </a:xfrm>
          <a:prstGeom prst="rect">
            <a:avLst/>
          </a:prstGeom>
          <a:noFill/>
          <a:ln>
            <a:noFill/>
          </a:ln>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rPr>
              <a:t>单击添加文字</a:t>
            </a:r>
            <a:endParaRPr kumimoji="0" lang="zh-CN" altLang="en-US" sz="12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endParaRPr>
          </a:p>
        </p:txBody>
      </p:sp>
      <p:sp>
        <p:nvSpPr>
          <p:cNvPr id="67" name="Line 25"/>
          <p:cNvSpPr>
            <a:spLocks noChangeShapeType="1"/>
          </p:cNvSpPr>
          <p:nvPr/>
        </p:nvSpPr>
        <p:spPr bwMode="auto">
          <a:xfrm flipV="1">
            <a:off x="5867400" y="1101725"/>
            <a:ext cx="0" cy="1193800"/>
          </a:xfrm>
          <a:prstGeom prst="line">
            <a:avLst/>
          </a:prstGeom>
          <a:noFill/>
          <a:ln w="12700">
            <a:solidFill>
              <a:srgbClr val="808080"/>
            </a:solidFill>
            <a:round/>
            <a:tailEnd type="triangl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68" name="Rectangle 26"/>
          <p:cNvSpPr>
            <a:spLocks noChangeArrowheads="1"/>
          </p:cNvSpPr>
          <p:nvPr/>
        </p:nvSpPr>
        <p:spPr bwMode="auto">
          <a:xfrm>
            <a:off x="2195513" y="3981450"/>
            <a:ext cx="1905000" cy="823913"/>
          </a:xfrm>
          <a:prstGeom prst="rect">
            <a:avLst/>
          </a:prstGeom>
          <a:noFill/>
          <a:ln>
            <a:noFill/>
          </a:ln>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rPr>
              <a:t>单击添加文字</a:t>
            </a:r>
            <a:endParaRPr kumimoji="0" lang="zh-CN" altLang="en-US" sz="12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endParaRPr>
          </a:p>
        </p:txBody>
      </p:sp>
      <p:sp>
        <p:nvSpPr>
          <p:cNvPr id="69" name="Line 27"/>
          <p:cNvSpPr>
            <a:spLocks noChangeShapeType="1"/>
          </p:cNvSpPr>
          <p:nvPr/>
        </p:nvSpPr>
        <p:spPr bwMode="auto">
          <a:xfrm flipV="1">
            <a:off x="2216150" y="3476625"/>
            <a:ext cx="0" cy="1238250"/>
          </a:xfrm>
          <a:prstGeom prst="line">
            <a:avLst/>
          </a:prstGeom>
          <a:noFill/>
          <a:ln w="12700">
            <a:solidFill>
              <a:srgbClr val="808080"/>
            </a:solidFill>
            <a:round/>
            <a:headEnd type="triangl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70" name="Rectangle 28"/>
          <p:cNvSpPr>
            <a:spLocks noChangeArrowheads="1"/>
          </p:cNvSpPr>
          <p:nvPr/>
        </p:nvSpPr>
        <p:spPr bwMode="auto">
          <a:xfrm>
            <a:off x="4643438" y="3989388"/>
            <a:ext cx="1905000" cy="823912"/>
          </a:xfrm>
          <a:prstGeom prst="rect">
            <a:avLst/>
          </a:prstGeom>
          <a:noFill/>
          <a:ln>
            <a:noFill/>
          </a:ln>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rPr>
              <a:t>单击添加文字</a:t>
            </a:r>
            <a:endParaRPr kumimoji="0" lang="zh-CN" altLang="en-US" sz="12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endParaRPr>
          </a:p>
        </p:txBody>
      </p:sp>
      <p:sp>
        <p:nvSpPr>
          <p:cNvPr id="71" name="Line 29"/>
          <p:cNvSpPr>
            <a:spLocks noChangeShapeType="1"/>
          </p:cNvSpPr>
          <p:nvPr/>
        </p:nvSpPr>
        <p:spPr bwMode="auto">
          <a:xfrm flipV="1">
            <a:off x="4652963" y="3406775"/>
            <a:ext cx="0" cy="1338263"/>
          </a:xfrm>
          <a:prstGeom prst="line">
            <a:avLst/>
          </a:prstGeom>
          <a:noFill/>
          <a:ln w="12700">
            <a:solidFill>
              <a:srgbClr val="808080"/>
            </a:solidFill>
            <a:round/>
            <a:headEnd type="triangl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72" name="Rectangle 30"/>
          <p:cNvSpPr>
            <a:spLocks noChangeArrowheads="1"/>
          </p:cNvSpPr>
          <p:nvPr/>
        </p:nvSpPr>
        <p:spPr bwMode="auto">
          <a:xfrm>
            <a:off x="7204075" y="3989388"/>
            <a:ext cx="1905000" cy="823912"/>
          </a:xfrm>
          <a:prstGeom prst="rect">
            <a:avLst/>
          </a:prstGeom>
          <a:noFill/>
          <a:ln>
            <a:noFill/>
          </a:ln>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rPr>
              <a:t>单击添加文字</a:t>
            </a:r>
            <a:endParaRPr kumimoji="0" lang="zh-CN" altLang="en-US" sz="12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rPr>
              <a:t>单击此处添加文字</a:t>
            </a:r>
            <a:endParaRPr kumimoji="0" lang="zh-CN" altLang="en-US" sz="1200" b="0" i="0" u="none" strike="noStrike" kern="0" cap="none" spc="0" normalizeH="0" baseline="0" noProof="0">
              <a:ln>
                <a:noFill/>
              </a:ln>
              <a:solidFill>
                <a:srgbClr val="333333"/>
              </a:solidFill>
              <a:effectLst/>
              <a:uLnTx/>
              <a:uFillTx/>
              <a:latin typeface="等线 Light" panose="02010600030101010101" pitchFamily="2" charset="-122"/>
              <a:ea typeface="等线 Light" panose="02010600030101010101" pitchFamily="2" charset="-122"/>
              <a:cs typeface="+mn-cs"/>
            </a:endParaRPr>
          </a:p>
        </p:txBody>
      </p:sp>
      <p:sp>
        <p:nvSpPr>
          <p:cNvPr id="73" name="Line 31"/>
          <p:cNvSpPr>
            <a:spLocks noChangeShapeType="1"/>
          </p:cNvSpPr>
          <p:nvPr/>
        </p:nvSpPr>
        <p:spPr bwMode="auto">
          <a:xfrm flipV="1">
            <a:off x="7213600" y="3517900"/>
            <a:ext cx="0" cy="1227138"/>
          </a:xfrm>
          <a:prstGeom prst="line">
            <a:avLst/>
          </a:prstGeom>
          <a:noFill/>
          <a:ln w="12700">
            <a:solidFill>
              <a:srgbClr val="808080"/>
            </a:solidFill>
            <a:round/>
            <a:headEnd type="triangl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41" name="组合 40"/>
          <p:cNvGrpSpPr/>
          <p:nvPr/>
        </p:nvGrpSpPr>
        <p:grpSpPr bwMode="auto">
          <a:xfrm>
            <a:off x="-180975" y="2197100"/>
            <a:ext cx="9356725" cy="1824038"/>
            <a:chOff x="-180975" y="2197348"/>
            <a:chExt cx="9356725" cy="1824037"/>
          </a:xfrm>
        </p:grpSpPr>
        <p:sp>
          <p:nvSpPr>
            <p:cNvPr id="44" name="Freeform 2"/>
            <p:cNvSpPr/>
            <p:nvPr/>
          </p:nvSpPr>
          <p:spPr bwMode="auto">
            <a:xfrm flipH="1">
              <a:off x="5632450" y="3168897"/>
              <a:ext cx="876300" cy="236538"/>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45" name="Freeform 3"/>
            <p:cNvSpPr/>
            <p:nvPr/>
          </p:nvSpPr>
          <p:spPr bwMode="auto">
            <a:xfrm>
              <a:off x="-180975" y="3230810"/>
              <a:ext cx="984250" cy="363537"/>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rgbClr val="0875F8">
                    <a:gamma/>
                    <a:shade val="54510"/>
                    <a:invGamma/>
                    <a:alpha val="50000"/>
                  </a:srgbClr>
                </a:gs>
              </a:gsLst>
              <a:lin ang="0" scaled="1"/>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46" name="Freeform 4"/>
            <p:cNvSpPr/>
            <p:nvPr/>
          </p:nvSpPr>
          <p:spPr bwMode="auto">
            <a:xfrm flipH="1">
              <a:off x="6921500" y="3086348"/>
              <a:ext cx="863600" cy="388938"/>
            </a:xfrm>
            <a:custGeom>
              <a:avLst/>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47" name="Freeform 5"/>
            <p:cNvSpPr/>
            <p:nvPr/>
          </p:nvSpPr>
          <p:spPr bwMode="auto">
            <a:xfrm flipH="1">
              <a:off x="8337550" y="3222872"/>
              <a:ext cx="838200" cy="363538"/>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48" name="Freeform 6"/>
            <p:cNvSpPr/>
            <p:nvPr/>
          </p:nvSpPr>
          <p:spPr bwMode="auto">
            <a:xfrm>
              <a:off x="1343025" y="3089523"/>
              <a:ext cx="838200" cy="363538"/>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49" name="Freeform 7"/>
            <p:cNvSpPr/>
            <p:nvPr/>
          </p:nvSpPr>
          <p:spPr bwMode="auto">
            <a:xfrm>
              <a:off x="2638425" y="3168897"/>
              <a:ext cx="885825" cy="236538"/>
            </a:xfrm>
            <a:custGeom>
              <a:avLst/>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0" name="Freeform 8"/>
            <p:cNvSpPr/>
            <p:nvPr/>
          </p:nvSpPr>
          <p:spPr bwMode="auto">
            <a:xfrm>
              <a:off x="806450" y="2197348"/>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3399FF"/>
                </a:gs>
                <a:gs pos="100000">
                  <a:srgbClr val="0875F8"/>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1" name="Freeform 9"/>
            <p:cNvSpPr/>
            <p:nvPr/>
          </p:nvSpPr>
          <p:spPr bwMode="auto">
            <a:xfrm>
              <a:off x="428625" y="2197348"/>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0875F8"/>
                </a:gs>
                <a:gs pos="100000">
                  <a:srgbClr val="0E58C4"/>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2" name="Freeform 10"/>
            <p:cNvSpPr/>
            <p:nvPr/>
          </p:nvSpPr>
          <p:spPr bwMode="auto">
            <a:xfrm>
              <a:off x="2195513" y="2294186"/>
              <a:ext cx="1082675" cy="1189036"/>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3" name="Freeform 11"/>
            <p:cNvSpPr/>
            <p:nvPr/>
          </p:nvSpPr>
          <p:spPr bwMode="auto">
            <a:xfrm>
              <a:off x="1985963" y="2279898"/>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4" name="Freeform 12"/>
            <p:cNvSpPr/>
            <p:nvPr/>
          </p:nvSpPr>
          <p:spPr bwMode="auto">
            <a:xfrm>
              <a:off x="3490913" y="2333873"/>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5" name="Freeform 13"/>
            <p:cNvSpPr/>
            <p:nvPr/>
          </p:nvSpPr>
          <p:spPr bwMode="auto">
            <a:xfrm>
              <a:off x="3414713" y="2333873"/>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6" name="Freeform 14"/>
            <p:cNvSpPr/>
            <p:nvPr/>
          </p:nvSpPr>
          <p:spPr bwMode="auto">
            <a:xfrm flipH="1">
              <a:off x="7213600" y="2197348"/>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7" name="Freeform 15"/>
            <p:cNvSpPr/>
            <p:nvPr/>
          </p:nvSpPr>
          <p:spPr bwMode="auto">
            <a:xfrm flipH="1">
              <a:off x="8332788" y="2197348"/>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8" name="Freeform 16"/>
            <p:cNvSpPr/>
            <p:nvPr/>
          </p:nvSpPr>
          <p:spPr bwMode="auto">
            <a:xfrm flipH="1">
              <a:off x="5851525" y="2279898"/>
              <a:ext cx="1082675" cy="1189037"/>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9" name="Freeform 17"/>
            <p:cNvSpPr/>
            <p:nvPr/>
          </p:nvSpPr>
          <p:spPr bwMode="auto">
            <a:xfrm flipH="1">
              <a:off x="6934200" y="2279898"/>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60" name="Freeform 18"/>
            <p:cNvSpPr/>
            <p:nvPr/>
          </p:nvSpPr>
          <p:spPr bwMode="auto">
            <a:xfrm flipH="1">
              <a:off x="4632325" y="2333873"/>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61" name="Freeform 19"/>
            <p:cNvSpPr/>
            <p:nvPr/>
          </p:nvSpPr>
          <p:spPr bwMode="auto">
            <a:xfrm flipH="1">
              <a:off x="5648325" y="2333873"/>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74" name="Freeform 32"/>
            <p:cNvSpPr/>
            <p:nvPr/>
          </p:nvSpPr>
          <p:spPr bwMode="auto">
            <a:xfrm>
              <a:off x="2124075" y="3530847"/>
              <a:ext cx="23813" cy="1588"/>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5635" name="WordArt 33"/>
            <p:cNvSpPr>
              <a:spLocks noChangeArrowheads="1" noChangeShapeType="1" noTextEdit="1"/>
            </p:cNvSpPr>
            <p:nvPr/>
          </p:nvSpPr>
          <p:spPr bwMode="auto">
            <a:xfrm>
              <a:off x="939800" y="3175248"/>
              <a:ext cx="138113"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a:ln>
                    <a:noFill/>
                  </a:ln>
                  <a:solidFill>
                    <a:srgbClr val="FFFFFF"/>
                  </a:solidFill>
                  <a:effectLst/>
                  <a:uLnTx/>
                  <a:uFillTx/>
                  <a:latin typeface="等线 Light" panose="02010600030101010101" pitchFamily="2" charset="-122"/>
                  <a:ea typeface="等线 Light" panose="02010600030101010101" pitchFamily="2" charset="-122"/>
                  <a:cs typeface="+mj-ea"/>
                </a:rPr>
                <a:t>1</a:t>
              </a:r>
              <a:endParaRPr kumimoji="0" lang="zh-CN" altLang="en-US" sz="3600" b="0" i="0" u="none" strike="noStrike" kern="10" cap="none" spc="0" normalizeH="0" baseline="0" noProof="0">
                <a:ln>
                  <a:noFill/>
                </a:ln>
                <a:solidFill>
                  <a:srgbClr val="FFFFFF"/>
                </a:solidFill>
                <a:effectLst/>
                <a:uLnTx/>
                <a:uFillTx/>
                <a:latin typeface="等线 Light" panose="02010600030101010101" pitchFamily="2" charset="-122"/>
                <a:ea typeface="等线 Light" panose="02010600030101010101" pitchFamily="2" charset="-122"/>
                <a:cs typeface="+mj-ea"/>
              </a:endParaRPr>
            </a:p>
          </p:txBody>
        </p:sp>
        <p:sp>
          <p:nvSpPr>
            <p:cNvPr id="25636" name="WordArt 34"/>
            <p:cNvSpPr>
              <a:spLocks noChangeArrowheads="1" noChangeShapeType="1" noTextEdit="1"/>
            </p:cNvSpPr>
            <p:nvPr/>
          </p:nvSpPr>
          <p:spPr bwMode="auto">
            <a:xfrm>
              <a:off x="2287588" y="3092698"/>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j-ea"/>
                </a:rPr>
                <a:t>2</a:t>
              </a:r>
              <a:endParaRPr kumimoji="0" lang="zh-CN" altLang="en-US" sz="3600" b="0" i="0" u="none" strike="noStrike" kern="1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j-ea"/>
              </a:endParaRPr>
            </a:p>
          </p:txBody>
        </p:sp>
        <p:sp>
          <p:nvSpPr>
            <p:cNvPr id="25637" name="WordArt 35"/>
            <p:cNvSpPr>
              <a:spLocks noChangeArrowheads="1" noChangeShapeType="1" noTextEdit="1"/>
            </p:cNvSpPr>
            <p:nvPr/>
          </p:nvSpPr>
          <p:spPr bwMode="auto">
            <a:xfrm>
              <a:off x="3575050" y="3086348"/>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j-ea"/>
                </a:rPr>
                <a:t>3</a:t>
              </a:r>
              <a:endParaRPr kumimoji="0" lang="zh-CN" altLang="en-US" sz="3600" b="0" i="0" u="none" strike="noStrike" kern="1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j-ea"/>
              </a:endParaRPr>
            </a:p>
          </p:txBody>
        </p:sp>
        <p:sp>
          <p:nvSpPr>
            <p:cNvPr id="25638" name="WordArt 36"/>
            <p:cNvSpPr>
              <a:spLocks noChangeArrowheads="1" noChangeShapeType="1" noTextEdit="1"/>
            </p:cNvSpPr>
            <p:nvPr/>
          </p:nvSpPr>
          <p:spPr bwMode="auto">
            <a:xfrm>
              <a:off x="4711700" y="3086348"/>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j-ea"/>
                </a:rPr>
                <a:t>4</a:t>
              </a:r>
              <a:endParaRPr kumimoji="0" lang="zh-CN" altLang="en-US" sz="3600" b="0" i="0" u="none" strike="noStrike" kern="1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j-ea"/>
              </a:endParaRPr>
            </a:p>
          </p:txBody>
        </p:sp>
        <p:sp>
          <p:nvSpPr>
            <p:cNvPr id="25639" name="WordArt 37"/>
            <p:cNvSpPr>
              <a:spLocks noChangeArrowheads="1" noChangeShapeType="1" noTextEdit="1"/>
            </p:cNvSpPr>
            <p:nvPr/>
          </p:nvSpPr>
          <p:spPr bwMode="auto">
            <a:xfrm>
              <a:off x="5940425" y="3092698"/>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j-ea"/>
                </a:rPr>
                <a:t>5</a:t>
              </a:r>
              <a:endParaRPr kumimoji="0" lang="zh-CN" altLang="en-US" sz="3600" b="0" i="0" u="none" strike="noStrike" kern="1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j-ea"/>
              </a:endParaRPr>
            </a:p>
          </p:txBody>
        </p:sp>
        <p:sp>
          <p:nvSpPr>
            <p:cNvPr id="25640" name="WordArt 38"/>
            <p:cNvSpPr>
              <a:spLocks noChangeArrowheads="1" noChangeShapeType="1" noTextEdit="1"/>
            </p:cNvSpPr>
            <p:nvPr/>
          </p:nvSpPr>
          <p:spPr bwMode="auto">
            <a:xfrm>
              <a:off x="7308850" y="3157785"/>
              <a:ext cx="182563" cy="28098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j-ea"/>
                </a:rPr>
                <a:t>6</a:t>
              </a:r>
              <a:endParaRPr kumimoji="0" lang="zh-CN" altLang="en-US" sz="3600" b="0" i="0" u="none" strike="noStrike" kern="1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j-ea"/>
              </a:endParaRPr>
            </a:p>
          </p:txBody>
        </p:sp>
        <p:sp>
          <p:nvSpPr>
            <p:cNvPr id="81" name="Freeform 39"/>
            <p:cNvSpPr/>
            <p:nvPr/>
          </p:nvSpPr>
          <p:spPr bwMode="auto">
            <a:xfrm>
              <a:off x="1781175" y="4019797"/>
              <a:ext cx="23813" cy="1588"/>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par>
                                <p:cTn id="12" presetID="10" presetClass="entr" presetSubtype="0"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par>
                                <p:cTn id="15" presetID="10"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par>
                                <p:cTn id="18" presetID="22" presetClass="entr" presetSubtype="1" fill="hold"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up)">
                                      <p:cBhvr>
                                        <p:cTn id="20" dur="500"/>
                                        <p:tgtEl>
                                          <p:spTgt spid="69"/>
                                        </p:tgtEl>
                                      </p:cBhvr>
                                    </p:animEffect>
                                  </p:childTnLst>
                                </p:cTn>
                              </p:par>
                              <p:par>
                                <p:cTn id="21" presetID="22" presetClass="entr" presetSubtype="1"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up)">
                                      <p:cBhvr>
                                        <p:cTn id="23" dur="500"/>
                                        <p:tgtEl>
                                          <p:spTgt spid="71"/>
                                        </p:tgtEl>
                                      </p:cBhvr>
                                    </p:animEffect>
                                  </p:childTnLst>
                                </p:cTn>
                              </p:par>
                              <p:par>
                                <p:cTn id="24" presetID="22" presetClass="entr" presetSubtype="1"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wipe(up)">
                                      <p:cBhvr>
                                        <p:cTn id="26" dur="500"/>
                                        <p:tgtEl>
                                          <p:spTgt spid="7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P spid="66"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2457450" y="927100"/>
            <a:ext cx="2117725" cy="1539875"/>
            <a:chOff x="2457789" y="927340"/>
            <a:chExt cx="2117756" cy="1539609"/>
          </a:xfrm>
        </p:grpSpPr>
        <p:sp>
          <p:nvSpPr>
            <p:cNvPr id="4" name="Freeform 6"/>
            <p:cNvSpPr/>
            <p:nvPr/>
          </p:nvSpPr>
          <p:spPr bwMode="auto">
            <a:xfrm>
              <a:off x="2457789" y="927340"/>
              <a:ext cx="2117756" cy="1539609"/>
            </a:xfrm>
            <a:custGeom>
              <a:avLst/>
              <a:gdLst/>
              <a:ahLst/>
              <a:cxnLst>
                <a:cxn ang="0">
                  <a:pos x="374" y="188"/>
                </a:cxn>
                <a:cxn ang="0">
                  <a:pos x="394" y="200"/>
                </a:cxn>
                <a:cxn ang="0">
                  <a:pos x="423" y="158"/>
                </a:cxn>
                <a:cxn ang="0">
                  <a:pos x="394" y="115"/>
                </a:cxn>
                <a:cxn ang="0">
                  <a:pos x="376" y="125"/>
                </a:cxn>
                <a:cxn ang="0">
                  <a:pos x="373" y="129"/>
                </a:cxn>
                <a:cxn ang="0">
                  <a:pos x="364" y="135"/>
                </a:cxn>
                <a:cxn ang="0">
                  <a:pos x="357" y="133"/>
                </a:cxn>
                <a:cxn ang="0">
                  <a:pos x="357" y="133"/>
                </a:cxn>
                <a:cxn ang="0">
                  <a:pos x="357" y="133"/>
                </a:cxn>
                <a:cxn ang="0">
                  <a:pos x="356" y="133"/>
                </a:cxn>
                <a:cxn ang="0">
                  <a:pos x="356" y="0"/>
                </a:cxn>
                <a:cxn ang="0">
                  <a:pos x="178" y="0"/>
                </a:cxn>
                <a:cxn ang="0">
                  <a:pos x="0" y="308"/>
                </a:cxn>
                <a:cxn ang="0">
                  <a:pos x="156" y="308"/>
                </a:cxn>
                <a:cxn ang="0">
                  <a:pos x="158" y="301"/>
                </a:cxn>
                <a:cxn ang="0">
                  <a:pos x="152" y="292"/>
                </a:cxn>
                <a:cxn ang="0">
                  <a:pos x="148" y="289"/>
                </a:cxn>
                <a:cxn ang="0">
                  <a:pos x="138" y="271"/>
                </a:cxn>
                <a:cxn ang="0">
                  <a:pos x="181" y="242"/>
                </a:cxn>
                <a:cxn ang="0">
                  <a:pos x="223" y="271"/>
                </a:cxn>
                <a:cxn ang="0">
                  <a:pos x="211" y="291"/>
                </a:cxn>
                <a:cxn ang="0">
                  <a:pos x="204" y="302"/>
                </a:cxn>
                <a:cxn ang="0">
                  <a:pos x="206" y="308"/>
                </a:cxn>
                <a:cxn ang="0">
                  <a:pos x="356" y="308"/>
                </a:cxn>
                <a:cxn ang="0">
                  <a:pos x="356" y="183"/>
                </a:cxn>
                <a:cxn ang="0">
                  <a:pos x="357" y="183"/>
                </a:cxn>
                <a:cxn ang="0">
                  <a:pos x="357" y="183"/>
                </a:cxn>
                <a:cxn ang="0">
                  <a:pos x="357" y="183"/>
                </a:cxn>
                <a:cxn ang="0">
                  <a:pos x="363" y="181"/>
                </a:cxn>
                <a:cxn ang="0">
                  <a:pos x="374" y="188"/>
                </a:cxn>
              </a:cxnLst>
              <a:rect l="0" t="0" r="r" b="b"/>
              <a:pathLst>
                <a:path w="423" h="308">
                  <a:moveTo>
                    <a:pt x="374" y="188"/>
                  </a:moveTo>
                  <a:cubicBezTo>
                    <a:pt x="376" y="191"/>
                    <a:pt x="386" y="200"/>
                    <a:pt x="394" y="200"/>
                  </a:cubicBezTo>
                  <a:cubicBezTo>
                    <a:pt x="410" y="200"/>
                    <a:pt x="423" y="181"/>
                    <a:pt x="423" y="158"/>
                  </a:cubicBezTo>
                  <a:cubicBezTo>
                    <a:pt x="423" y="134"/>
                    <a:pt x="410" y="115"/>
                    <a:pt x="394" y="115"/>
                  </a:cubicBezTo>
                  <a:cubicBezTo>
                    <a:pt x="387" y="115"/>
                    <a:pt x="381" y="119"/>
                    <a:pt x="376" y="125"/>
                  </a:cubicBezTo>
                  <a:cubicBezTo>
                    <a:pt x="375" y="127"/>
                    <a:pt x="374" y="128"/>
                    <a:pt x="373" y="129"/>
                  </a:cubicBezTo>
                  <a:cubicBezTo>
                    <a:pt x="371" y="132"/>
                    <a:pt x="367" y="135"/>
                    <a:pt x="364" y="135"/>
                  </a:cubicBezTo>
                  <a:cubicBezTo>
                    <a:pt x="361" y="135"/>
                    <a:pt x="359" y="134"/>
                    <a:pt x="357" y="133"/>
                  </a:cubicBezTo>
                  <a:cubicBezTo>
                    <a:pt x="357" y="133"/>
                    <a:pt x="357" y="133"/>
                    <a:pt x="357" y="133"/>
                  </a:cubicBezTo>
                  <a:cubicBezTo>
                    <a:pt x="357" y="133"/>
                    <a:pt x="357" y="133"/>
                    <a:pt x="357" y="133"/>
                  </a:cubicBezTo>
                  <a:cubicBezTo>
                    <a:pt x="357" y="133"/>
                    <a:pt x="357" y="133"/>
                    <a:pt x="356" y="133"/>
                  </a:cubicBezTo>
                  <a:cubicBezTo>
                    <a:pt x="356" y="0"/>
                    <a:pt x="356" y="0"/>
                    <a:pt x="356" y="0"/>
                  </a:cubicBezTo>
                  <a:cubicBezTo>
                    <a:pt x="178" y="0"/>
                    <a:pt x="178" y="0"/>
                    <a:pt x="178" y="0"/>
                  </a:cubicBezTo>
                  <a:cubicBezTo>
                    <a:pt x="0" y="308"/>
                    <a:pt x="0" y="308"/>
                    <a:pt x="0" y="308"/>
                  </a:cubicBezTo>
                  <a:cubicBezTo>
                    <a:pt x="156" y="308"/>
                    <a:pt x="156" y="308"/>
                    <a:pt x="156" y="308"/>
                  </a:cubicBezTo>
                  <a:cubicBezTo>
                    <a:pt x="157" y="306"/>
                    <a:pt x="158" y="304"/>
                    <a:pt x="158" y="301"/>
                  </a:cubicBezTo>
                  <a:cubicBezTo>
                    <a:pt x="158" y="298"/>
                    <a:pt x="155" y="294"/>
                    <a:pt x="152" y="292"/>
                  </a:cubicBezTo>
                  <a:cubicBezTo>
                    <a:pt x="151" y="291"/>
                    <a:pt x="149" y="290"/>
                    <a:pt x="148" y="289"/>
                  </a:cubicBezTo>
                  <a:cubicBezTo>
                    <a:pt x="142" y="284"/>
                    <a:pt x="138" y="278"/>
                    <a:pt x="138" y="271"/>
                  </a:cubicBezTo>
                  <a:cubicBezTo>
                    <a:pt x="138" y="255"/>
                    <a:pt x="157" y="242"/>
                    <a:pt x="181" y="242"/>
                  </a:cubicBezTo>
                  <a:cubicBezTo>
                    <a:pt x="204" y="242"/>
                    <a:pt x="223" y="255"/>
                    <a:pt x="223" y="271"/>
                  </a:cubicBezTo>
                  <a:cubicBezTo>
                    <a:pt x="223" y="279"/>
                    <a:pt x="214" y="289"/>
                    <a:pt x="211" y="291"/>
                  </a:cubicBezTo>
                  <a:cubicBezTo>
                    <a:pt x="208" y="293"/>
                    <a:pt x="204" y="298"/>
                    <a:pt x="204" y="302"/>
                  </a:cubicBezTo>
                  <a:cubicBezTo>
                    <a:pt x="204" y="304"/>
                    <a:pt x="205" y="306"/>
                    <a:pt x="206" y="308"/>
                  </a:cubicBezTo>
                  <a:cubicBezTo>
                    <a:pt x="356" y="308"/>
                    <a:pt x="356" y="308"/>
                    <a:pt x="356" y="308"/>
                  </a:cubicBezTo>
                  <a:cubicBezTo>
                    <a:pt x="356" y="183"/>
                    <a:pt x="356" y="183"/>
                    <a:pt x="356" y="183"/>
                  </a:cubicBezTo>
                  <a:cubicBezTo>
                    <a:pt x="357" y="183"/>
                    <a:pt x="357" y="183"/>
                    <a:pt x="357" y="183"/>
                  </a:cubicBezTo>
                  <a:cubicBezTo>
                    <a:pt x="357" y="183"/>
                    <a:pt x="357" y="183"/>
                    <a:pt x="357" y="183"/>
                  </a:cubicBezTo>
                  <a:cubicBezTo>
                    <a:pt x="357" y="183"/>
                    <a:pt x="357" y="183"/>
                    <a:pt x="357" y="183"/>
                  </a:cubicBezTo>
                  <a:cubicBezTo>
                    <a:pt x="359" y="182"/>
                    <a:pt x="361" y="181"/>
                    <a:pt x="363" y="181"/>
                  </a:cubicBezTo>
                  <a:cubicBezTo>
                    <a:pt x="367" y="181"/>
                    <a:pt x="372" y="185"/>
                    <a:pt x="374" y="188"/>
                  </a:cubicBezTo>
                  <a:close/>
                </a:path>
              </a:pathLst>
            </a:cu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10800000" scaled="1"/>
              <a:tileRect/>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45070" name="Rectangle 9"/>
            <p:cNvSpPr>
              <a:spLocks noChangeArrowheads="1"/>
            </p:cNvSpPr>
            <p:nvPr/>
          </p:nvSpPr>
          <p:spPr bwMode="auto">
            <a:xfrm>
              <a:off x="3021617" y="1512527"/>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添加文本</a:t>
              </a:r>
              <a:endParaRPr kumimoji="0" lang="en-US" altLang="zh-CN" sz="135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grpSp>
      <p:grpSp>
        <p:nvGrpSpPr>
          <p:cNvPr id="13" name="组合 12"/>
          <p:cNvGrpSpPr/>
          <p:nvPr/>
        </p:nvGrpSpPr>
        <p:grpSpPr bwMode="auto">
          <a:xfrm>
            <a:off x="4740275" y="927100"/>
            <a:ext cx="1781175" cy="1870075"/>
            <a:chOff x="4740017" y="927340"/>
            <a:chExt cx="1781034" cy="1869979"/>
          </a:xfrm>
        </p:grpSpPr>
        <p:sp>
          <p:nvSpPr>
            <p:cNvPr id="7" name="Freeform 9"/>
            <p:cNvSpPr/>
            <p:nvPr/>
          </p:nvSpPr>
          <p:spPr bwMode="auto">
            <a:xfrm>
              <a:off x="4740017" y="927340"/>
              <a:ext cx="1781034" cy="1869979"/>
            </a:xfrm>
            <a:custGeom>
              <a:avLst/>
              <a:gdLst/>
              <a:ahLst/>
              <a:cxnLst>
                <a:cxn ang="0">
                  <a:pos x="147" y="324"/>
                </a:cxn>
                <a:cxn ang="0">
                  <a:pos x="143" y="327"/>
                </a:cxn>
                <a:cxn ang="0">
                  <a:pos x="133" y="345"/>
                </a:cxn>
                <a:cxn ang="0">
                  <a:pos x="175" y="374"/>
                </a:cxn>
                <a:cxn ang="0">
                  <a:pos x="218" y="345"/>
                </a:cxn>
                <a:cxn ang="0">
                  <a:pos x="205" y="325"/>
                </a:cxn>
                <a:cxn ang="0">
                  <a:pos x="199" y="314"/>
                </a:cxn>
                <a:cxn ang="0">
                  <a:pos x="200" y="309"/>
                </a:cxn>
                <a:cxn ang="0">
                  <a:pos x="200" y="308"/>
                </a:cxn>
                <a:cxn ang="0">
                  <a:pos x="356" y="308"/>
                </a:cxn>
                <a:cxn ang="0">
                  <a:pos x="178" y="0"/>
                </a:cxn>
                <a:cxn ang="0">
                  <a:pos x="0" y="0"/>
                </a:cxn>
                <a:cxn ang="0">
                  <a:pos x="0" y="133"/>
                </a:cxn>
                <a:cxn ang="0">
                  <a:pos x="7" y="135"/>
                </a:cxn>
                <a:cxn ang="0">
                  <a:pos x="16" y="129"/>
                </a:cxn>
                <a:cxn ang="0">
                  <a:pos x="19" y="125"/>
                </a:cxn>
                <a:cxn ang="0">
                  <a:pos x="37" y="115"/>
                </a:cxn>
                <a:cxn ang="0">
                  <a:pos x="66" y="158"/>
                </a:cxn>
                <a:cxn ang="0">
                  <a:pos x="37" y="200"/>
                </a:cxn>
                <a:cxn ang="0">
                  <a:pos x="17" y="188"/>
                </a:cxn>
                <a:cxn ang="0">
                  <a:pos x="6" y="181"/>
                </a:cxn>
                <a:cxn ang="0">
                  <a:pos x="0" y="183"/>
                </a:cxn>
                <a:cxn ang="0">
                  <a:pos x="0" y="308"/>
                </a:cxn>
                <a:cxn ang="0">
                  <a:pos x="151" y="308"/>
                </a:cxn>
                <a:cxn ang="0">
                  <a:pos x="151" y="309"/>
                </a:cxn>
                <a:cxn ang="0">
                  <a:pos x="152" y="315"/>
                </a:cxn>
                <a:cxn ang="0">
                  <a:pos x="147" y="324"/>
                </a:cxn>
              </a:cxnLst>
              <a:rect l="0" t="0" r="r" b="b"/>
              <a:pathLst>
                <a:path w="356" h="374">
                  <a:moveTo>
                    <a:pt x="147" y="324"/>
                  </a:moveTo>
                  <a:cubicBezTo>
                    <a:pt x="145" y="325"/>
                    <a:pt x="144" y="326"/>
                    <a:pt x="143" y="327"/>
                  </a:cubicBezTo>
                  <a:cubicBezTo>
                    <a:pt x="136" y="332"/>
                    <a:pt x="133" y="338"/>
                    <a:pt x="133" y="345"/>
                  </a:cubicBezTo>
                  <a:cubicBezTo>
                    <a:pt x="133" y="361"/>
                    <a:pt x="152" y="374"/>
                    <a:pt x="175" y="374"/>
                  </a:cubicBezTo>
                  <a:cubicBezTo>
                    <a:pt x="199" y="374"/>
                    <a:pt x="218" y="361"/>
                    <a:pt x="218" y="345"/>
                  </a:cubicBezTo>
                  <a:cubicBezTo>
                    <a:pt x="218" y="337"/>
                    <a:pt x="208" y="327"/>
                    <a:pt x="205" y="325"/>
                  </a:cubicBezTo>
                  <a:cubicBezTo>
                    <a:pt x="202" y="323"/>
                    <a:pt x="199" y="318"/>
                    <a:pt x="199" y="314"/>
                  </a:cubicBezTo>
                  <a:cubicBezTo>
                    <a:pt x="199" y="312"/>
                    <a:pt x="199" y="311"/>
                    <a:pt x="200" y="309"/>
                  </a:cubicBezTo>
                  <a:cubicBezTo>
                    <a:pt x="200" y="309"/>
                    <a:pt x="200" y="308"/>
                    <a:pt x="200" y="308"/>
                  </a:cubicBezTo>
                  <a:cubicBezTo>
                    <a:pt x="356" y="308"/>
                    <a:pt x="356" y="308"/>
                    <a:pt x="356" y="308"/>
                  </a:cubicBezTo>
                  <a:cubicBezTo>
                    <a:pt x="178" y="0"/>
                    <a:pt x="178" y="0"/>
                    <a:pt x="178" y="0"/>
                  </a:cubicBezTo>
                  <a:cubicBezTo>
                    <a:pt x="0" y="0"/>
                    <a:pt x="0" y="0"/>
                    <a:pt x="0" y="0"/>
                  </a:cubicBezTo>
                  <a:cubicBezTo>
                    <a:pt x="0" y="133"/>
                    <a:pt x="0" y="133"/>
                    <a:pt x="0" y="133"/>
                  </a:cubicBezTo>
                  <a:cubicBezTo>
                    <a:pt x="2" y="134"/>
                    <a:pt x="4" y="135"/>
                    <a:pt x="7" y="135"/>
                  </a:cubicBezTo>
                  <a:cubicBezTo>
                    <a:pt x="10" y="135"/>
                    <a:pt x="14" y="132"/>
                    <a:pt x="16" y="129"/>
                  </a:cubicBezTo>
                  <a:cubicBezTo>
                    <a:pt x="17" y="128"/>
                    <a:pt x="18" y="127"/>
                    <a:pt x="19" y="125"/>
                  </a:cubicBezTo>
                  <a:cubicBezTo>
                    <a:pt x="24" y="119"/>
                    <a:pt x="30" y="115"/>
                    <a:pt x="37" y="115"/>
                  </a:cubicBezTo>
                  <a:cubicBezTo>
                    <a:pt x="53" y="115"/>
                    <a:pt x="66" y="134"/>
                    <a:pt x="66" y="158"/>
                  </a:cubicBezTo>
                  <a:cubicBezTo>
                    <a:pt x="66" y="181"/>
                    <a:pt x="53" y="200"/>
                    <a:pt x="37" y="200"/>
                  </a:cubicBezTo>
                  <a:cubicBezTo>
                    <a:pt x="29" y="200"/>
                    <a:pt x="19" y="191"/>
                    <a:pt x="17" y="188"/>
                  </a:cubicBezTo>
                  <a:cubicBezTo>
                    <a:pt x="15" y="185"/>
                    <a:pt x="10" y="181"/>
                    <a:pt x="6" y="181"/>
                  </a:cubicBezTo>
                  <a:cubicBezTo>
                    <a:pt x="4" y="181"/>
                    <a:pt x="2" y="182"/>
                    <a:pt x="0" y="183"/>
                  </a:cubicBezTo>
                  <a:cubicBezTo>
                    <a:pt x="0" y="308"/>
                    <a:pt x="0" y="308"/>
                    <a:pt x="0" y="308"/>
                  </a:cubicBezTo>
                  <a:cubicBezTo>
                    <a:pt x="151" y="308"/>
                    <a:pt x="151" y="308"/>
                    <a:pt x="151" y="308"/>
                  </a:cubicBezTo>
                  <a:cubicBezTo>
                    <a:pt x="151" y="308"/>
                    <a:pt x="151" y="309"/>
                    <a:pt x="151" y="309"/>
                  </a:cubicBezTo>
                  <a:cubicBezTo>
                    <a:pt x="152" y="310"/>
                    <a:pt x="152" y="312"/>
                    <a:pt x="152" y="315"/>
                  </a:cubicBezTo>
                  <a:cubicBezTo>
                    <a:pt x="152" y="318"/>
                    <a:pt x="149" y="322"/>
                    <a:pt x="147" y="324"/>
                  </a:cubicBezTo>
                  <a:close/>
                </a:path>
              </a:pathLst>
            </a:cu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16200000" scaled="1"/>
              <a:tileRect/>
            </a:gra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45068" name="Rectangle 10"/>
            <p:cNvSpPr>
              <a:spLocks noChangeArrowheads="1"/>
            </p:cNvSpPr>
            <p:nvPr/>
          </p:nvSpPr>
          <p:spPr bwMode="auto">
            <a:xfrm>
              <a:off x="4952733" y="1512527"/>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添加文本</a:t>
              </a:r>
              <a:endParaRPr kumimoji="0" lang="en-US" altLang="zh-CN" sz="135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grpSp>
      <p:grpSp>
        <p:nvGrpSpPr>
          <p:cNvPr id="16" name="组合 15"/>
          <p:cNvGrpSpPr/>
          <p:nvPr/>
        </p:nvGrpSpPr>
        <p:grpSpPr bwMode="auto">
          <a:xfrm>
            <a:off x="4389438" y="2973388"/>
            <a:ext cx="2106612" cy="1546225"/>
            <a:chOff x="4388905" y="2972875"/>
            <a:chExt cx="2107168" cy="1545961"/>
          </a:xfrm>
        </p:grpSpPr>
        <p:sp>
          <p:nvSpPr>
            <p:cNvPr id="6" name="Freeform 8"/>
            <p:cNvSpPr/>
            <p:nvPr/>
          </p:nvSpPr>
          <p:spPr bwMode="auto">
            <a:xfrm>
              <a:off x="4388905" y="2972875"/>
              <a:ext cx="2107168" cy="1545961"/>
            </a:xfrm>
            <a:custGeom>
              <a:avLst/>
              <a:gdLst/>
              <a:ahLst/>
              <a:cxnLst>
                <a:cxn ang="0">
                  <a:pos x="265" y="0"/>
                </a:cxn>
                <a:cxn ang="0">
                  <a:pos x="264" y="5"/>
                </a:cxn>
                <a:cxn ang="0">
                  <a:pos x="270" y="16"/>
                </a:cxn>
                <a:cxn ang="0">
                  <a:pos x="283" y="36"/>
                </a:cxn>
                <a:cxn ang="0">
                  <a:pos x="240" y="65"/>
                </a:cxn>
                <a:cxn ang="0">
                  <a:pos x="198" y="36"/>
                </a:cxn>
                <a:cxn ang="0">
                  <a:pos x="208" y="18"/>
                </a:cxn>
                <a:cxn ang="0">
                  <a:pos x="212" y="15"/>
                </a:cxn>
                <a:cxn ang="0">
                  <a:pos x="217" y="6"/>
                </a:cxn>
                <a:cxn ang="0">
                  <a:pos x="216" y="0"/>
                </a:cxn>
                <a:cxn ang="0">
                  <a:pos x="65" y="0"/>
                </a:cxn>
                <a:cxn ang="0">
                  <a:pos x="65" y="135"/>
                </a:cxn>
                <a:cxn ang="0">
                  <a:pos x="64" y="135"/>
                </a:cxn>
                <a:cxn ang="0">
                  <a:pos x="59" y="136"/>
                </a:cxn>
                <a:cxn ang="0">
                  <a:pos x="49" y="130"/>
                </a:cxn>
                <a:cxn ang="0">
                  <a:pos x="47" y="127"/>
                </a:cxn>
                <a:cxn ang="0">
                  <a:pos x="28" y="116"/>
                </a:cxn>
                <a:cxn ang="0">
                  <a:pos x="0" y="159"/>
                </a:cxn>
                <a:cxn ang="0">
                  <a:pos x="28" y="202"/>
                </a:cxn>
                <a:cxn ang="0">
                  <a:pos x="48" y="189"/>
                </a:cxn>
                <a:cxn ang="0">
                  <a:pos x="59" y="182"/>
                </a:cxn>
                <a:cxn ang="0">
                  <a:pos x="64" y="184"/>
                </a:cxn>
                <a:cxn ang="0">
                  <a:pos x="65" y="184"/>
                </a:cxn>
                <a:cxn ang="0">
                  <a:pos x="65" y="309"/>
                </a:cxn>
                <a:cxn ang="0">
                  <a:pos x="243" y="309"/>
                </a:cxn>
                <a:cxn ang="0">
                  <a:pos x="421" y="0"/>
                </a:cxn>
                <a:cxn ang="0">
                  <a:pos x="265" y="0"/>
                </a:cxn>
              </a:cxnLst>
              <a:rect l="0" t="0" r="r" b="b"/>
              <a:pathLst>
                <a:path w="421" h="309">
                  <a:moveTo>
                    <a:pt x="265" y="0"/>
                  </a:moveTo>
                  <a:cubicBezTo>
                    <a:pt x="264" y="2"/>
                    <a:pt x="264" y="3"/>
                    <a:pt x="264" y="5"/>
                  </a:cubicBezTo>
                  <a:cubicBezTo>
                    <a:pt x="264" y="9"/>
                    <a:pt x="267" y="14"/>
                    <a:pt x="270" y="16"/>
                  </a:cubicBezTo>
                  <a:cubicBezTo>
                    <a:pt x="273" y="18"/>
                    <a:pt x="283" y="28"/>
                    <a:pt x="283" y="36"/>
                  </a:cubicBezTo>
                  <a:cubicBezTo>
                    <a:pt x="283" y="52"/>
                    <a:pt x="264" y="65"/>
                    <a:pt x="240" y="65"/>
                  </a:cubicBezTo>
                  <a:cubicBezTo>
                    <a:pt x="217" y="65"/>
                    <a:pt x="198" y="52"/>
                    <a:pt x="198" y="36"/>
                  </a:cubicBezTo>
                  <a:cubicBezTo>
                    <a:pt x="198" y="29"/>
                    <a:pt x="201" y="23"/>
                    <a:pt x="208" y="18"/>
                  </a:cubicBezTo>
                  <a:cubicBezTo>
                    <a:pt x="209" y="17"/>
                    <a:pt x="210" y="16"/>
                    <a:pt x="212" y="15"/>
                  </a:cubicBezTo>
                  <a:cubicBezTo>
                    <a:pt x="214" y="13"/>
                    <a:pt x="217" y="9"/>
                    <a:pt x="217" y="6"/>
                  </a:cubicBezTo>
                  <a:cubicBezTo>
                    <a:pt x="217" y="3"/>
                    <a:pt x="217" y="1"/>
                    <a:pt x="216" y="0"/>
                  </a:cubicBezTo>
                  <a:cubicBezTo>
                    <a:pt x="65" y="0"/>
                    <a:pt x="65" y="0"/>
                    <a:pt x="65" y="0"/>
                  </a:cubicBezTo>
                  <a:cubicBezTo>
                    <a:pt x="65" y="135"/>
                    <a:pt x="65" y="135"/>
                    <a:pt x="65" y="135"/>
                  </a:cubicBezTo>
                  <a:cubicBezTo>
                    <a:pt x="65" y="135"/>
                    <a:pt x="65" y="135"/>
                    <a:pt x="64" y="135"/>
                  </a:cubicBezTo>
                  <a:cubicBezTo>
                    <a:pt x="63" y="135"/>
                    <a:pt x="61" y="136"/>
                    <a:pt x="59" y="136"/>
                  </a:cubicBezTo>
                  <a:cubicBezTo>
                    <a:pt x="55" y="136"/>
                    <a:pt x="52" y="133"/>
                    <a:pt x="49" y="130"/>
                  </a:cubicBezTo>
                  <a:cubicBezTo>
                    <a:pt x="48" y="129"/>
                    <a:pt x="48" y="128"/>
                    <a:pt x="47" y="127"/>
                  </a:cubicBezTo>
                  <a:cubicBezTo>
                    <a:pt x="42" y="120"/>
                    <a:pt x="35" y="116"/>
                    <a:pt x="28" y="116"/>
                  </a:cubicBezTo>
                  <a:cubicBezTo>
                    <a:pt x="13" y="116"/>
                    <a:pt x="0" y="135"/>
                    <a:pt x="0" y="159"/>
                  </a:cubicBezTo>
                  <a:cubicBezTo>
                    <a:pt x="0" y="182"/>
                    <a:pt x="13" y="202"/>
                    <a:pt x="28" y="202"/>
                  </a:cubicBezTo>
                  <a:cubicBezTo>
                    <a:pt x="37" y="202"/>
                    <a:pt x="46" y="192"/>
                    <a:pt x="48" y="189"/>
                  </a:cubicBezTo>
                  <a:cubicBezTo>
                    <a:pt x="51" y="186"/>
                    <a:pt x="56" y="182"/>
                    <a:pt x="59" y="182"/>
                  </a:cubicBezTo>
                  <a:cubicBezTo>
                    <a:pt x="61" y="182"/>
                    <a:pt x="63" y="183"/>
                    <a:pt x="64" y="184"/>
                  </a:cubicBezTo>
                  <a:cubicBezTo>
                    <a:pt x="65" y="184"/>
                    <a:pt x="65" y="184"/>
                    <a:pt x="65" y="184"/>
                  </a:cubicBezTo>
                  <a:cubicBezTo>
                    <a:pt x="65" y="309"/>
                    <a:pt x="65" y="309"/>
                    <a:pt x="65" y="309"/>
                  </a:cubicBezTo>
                  <a:cubicBezTo>
                    <a:pt x="243" y="309"/>
                    <a:pt x="243" y="309"/>
                    <a:pt x="243" y="309"/>
                  </a:cubicBezTo>
                  <a:cubicBezTo>
                    <a:pt x="421" y="0"/>
                    <a:pt x="421" y="0"/>
                    <a:pt x="421" y="0"/>
                  </a:cubicBezTo>
                  <a:lnTo>
                    <a:pt x="265" y="0"/>
                  </a:lnTo>
                  <a:close/>
                </a:path>
              </a:pathLst>
            </a:cu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0" scaled="1"/>
              <a:tileRect/>
            </a:gradFill>
            <a:ln w="9525">
              <a:noFill/>
              <a:round/>
            </a:ln>
            <a:effectLst>
              <a:reflection blurRad="6350" stA="52000" endA="300" endPos="35000" dir="5400000" sy="-100000" algn="bl" rotWithShape="0"/>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45066" name="Rectangle 11"/>
            <p:cNvSpPr>
              <a:spLocks noChangeArrowheads="1"/>
            </p:cNvSpPr>
            <p:nvPr/>
          </p:nvSpPr>
          <p:spPr bwMode="auto">
            <a:xfrm>
              <a:off x="4765236" y="349954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添加文本</a:t>
              </a:r>
              <a:endParaRPr kumimoji="0" lang="en-US" altLang="zh-CN" sz="135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grpSp>
      <p:grpSp>
        <p:nvGrpSpPr>
          <p:cNvPr id="15" name="组合 14"/>
          <p:cNvGrpSpPr/>
          <p:nvPr/>
        </p:nvGrpSpPr>
        <p:grpSpPr bwMode="auto">
          <a:xfrm>
            <a:off x="2457450" y="2622550"/>
            <a:ext cx="1781175" cy="1881188"/>
            <a:chOff x="2457789" y="2621763"/>
            <a:chExt cx="1781034" cy="1882685"/>
          </a:xfrm>
        </p:grpSpPr>
        <p:sp>
          <p:nvSpPr>
            <p:cNvPr id="5" name="Freeform 7"/>
            <p:cNvSpPr/>
            <p:nvPr/>
          </p:nvSpPr>
          <p:spPr bwMode="auto">
            <a:xfrm>
              <a:off x="2457789" y="2621763"/>
              <a:ext cx="1781034" cy="1882685"/>
            </a:xfrm>
            <a:custGeom>
              <a:avLst/>
              <a:gdLst/>
              <a:ahLst/>
              <a:cxnLst>
                <a:cxn ang="0">
                  <a:pos x="340" y="256"/>
                </a:cxn>
                <a:cxn ang="0">
                  <a:pos x="320" y="269"/>
                </a:cxn>
                <a:cxn ang="0">
                  <a:pos x="292" y="226"/>
                </a:cxn>
                <a:cxn ang="0">
                  <a:pos x="320" y="183"/>
                </a:cxn>
                <a:cxn ang="0">
                  <a:pos x="339" y="194"/>
                </a:cxn>
                <a:cxn ang="0">
                  <a:pos x="341" y="197"/>
                </a:cxn>
                <a:cxn ang="0">
                  <a:pos x="351" y="203"/>
                </a:cxn>
                <a:cxn ang="0">
                  <a:pos x="356" y="202"/>
                </a:cxn>
                <a:cxn ang="0">
                  <a:pos x="356" y="67"/>
                </a:cxn>
                <a:cxn ang="0">
                  <a:pos x="206" y="67"/>
                </a:cxn>
                <a:cxn ang="0">
                  <a:pos x="206" y="66"/>
                </a:cxn>
                <a:cxn ang="0">
                  <a:pos x="206" y="66"/>
                </a:cxn>
                <a:cxn ang="0">
                  <a:pos x="206" y="66"/>
                </a:cxn>
                <a:cxn ang="0">
                  <a:pos x="204" y="60"/>
                </a:cxn>
                <a:cxn ang="0">
                  <a:pos x="211" y="49"/>
                </a:cxn>
                <a:cxn ang="0">
                  <a:pos x="223" y="29"/>
                </a:cxn>
                <a:cxn ang="0">
                  <a:pos x="181" y="0"/>
                </a:cxn>
                <a:cxn ang="0">
                  <a:pos x="138" y="29"/>
                </a:cxn>
                <a:cxn ang="0">
                  <a:pos x="148" y="47"/>
                </a:cxn>
                <a:cxn ang="0">
                  <a:pos x="152" y="50"/>
                </a:cxn>
                <a:cxn ang="0">
                  <a:pos x="158" y="59"/>
                </a:cxn>
                <a:cxn ang="0">
                  <a:pos x="156" y="66"/>
                </a:cxn>
                <a:cxn ang="0">
                  <a:pos x="156" y="66"/>
                </a:cxn>
                <a:cxn ang="0">
                  <a:pos x="156" y="66"/>
                </a:cxn>
                <a:cxn ang="0">
                  <a:pos x="156" y="67"/>
                </a:cxn>
                <a:cxn ang="0">
                  <a:pos x="0" y="67"/>
                </a:cxn>
                <a:cxn ang="0">
                  <a:pos x="178" y="376"/>
                </a:cxn>
                <a:cxn ang="0">
                  <a:pos x="356" y="376"/>
                </a:cxn>
                <a:cxn ang="0">
                  <a:pos x="356" y="251"/>
                </a:cxn>
                <a:cxn ang="0">
                  <a:pos x="351" y="249"/>
                </a:cxn>
                <a:cxn ang="0">
                  <a:pos x="340" y="256"/>
                </a:cxn>
              </a:cxnLst>
              <a:rect l="0" t="0" r="r" b="b"/>
              <a:pathLst>
                <a:path w="356" h="376">
                  <a:moveTo>
                    <a:pt x="340" y="256"/>
                  </a:moveTo>
                  <a:cubicBezTo>
                    <a:pt x="338" y="259"/>
                    <a:pt x="329" y="269"/>
                    <a:pt x="320" y="269"/>
                  </a:cubicBezTo>
                  <a:cubicBezTo>
                    <a:pt x="305" y="269"/>
                    <a:pt x="292" y="249"/>
                    <a:pt x="292" y="226"/>
                  </a:cubicBezTo>
                  <a:cubicBezTo>
                    <a:pt x="292" y="202"/>
                    <a:pt x="305" y="183"/>
                    <a:pt x="320" y="183"/>
                  </a:cubicBezTo>
                  <a:cubicBezTo>
                    <a:pt x="327" y="183"/>
                    <a:pt x="334" y="187"/>
                    <a:pt x="339" y="194"/>
                  </a:cubicBezTo>
                  <a:cubicBezTo>
                    <a:pt x="340" y="195"/>
                    <a:pt x="340" y="196"/>
                    <a:pt x="341" y="197"/>
                  </a:cubicBezTo>
                  <a:cubicBezTo>
                    <a:pt x="344" y="200"/>
                    <a:pt x="347" y="203"/>
                    <a:pt x="351" y="203"/>
                  </a:cubicBezTo>
                  <a:cubicBezTo>
                    <a:pt x="353" y="203"/>
                    <a:pt x="355" y="202"/>
                    <a:pt x="356" y="202"/>
                  </a:cubicBezTo>
                  <a:cubicBezTo>
                    <a:pt x="356" y="67"/>
                    <a:pt x="356" y="67"/>
                    <a:pt x="356" y="67"/>
                  </a:cubicBezTo>
                  <a:cubicBezTo>
                    <a:pt x="206" y="67"/>
                    <a:pt x="206" y="67"/>
                    <a:pt x="206" y="67"/>
                  </a:cubicBezTo>
                  <a:cubicBezTo>
                    <a:pt x="206" y="67"/>
                    <a:pt x="206" y="66"/>
                    <a:pt x="206" y="66"/>
                  </a:cubicBezTo>
                  <a:cubicBezTo>
                    <a:pt x="206" y="66"/>
                    <a:pt x="206" y="66"/>
                    <a:pt x="206" y="66"/>
                  </a:cubicBezTo>
                  <a:cubicBezTo>
                    <a:pt x="206" y="66"/>
                    <a:pt x="206" y="66"/>
                    <a:pt x="206" y="66"/>
                  </a:cubicBezTo>
                  <a:cubicBezTo>
                    <a:pt x="205" y="64"/>
                    <a:pt x="204" y="62"/>
                    <a:pt x="204" y="60"/>
                  </a:cubicBezTo>
                  <a:cubicBezTo>
                    <a:pt x="204" y="56"/>
                    <a:pt x="208" y="51"/>
                    <a:pt x="211" y="49"/>
                  </a:cubicBezTo>
                  <a:cubicBezTo>
                    <a:pt x="214" y="47"/>
                    <a:pt x="223" y="37"/>
                    <a:pt x="223" y="29"/>
                  </a:cubicBezTo>
                  <a:cubicBezTo>
                    <a:pt x="223" y="13"/>
                    <a:pt x="204" y="0"/>
                    <a:pt x="181" y="0"/>
                  </a:cubicBezTo>
                  <a:cubicBezTo>
                    <a:pt x="157" y="0"/>
                    <a:pt x="138" y="13"/>
                    <a:pt x="138" y="29"/>
                  </a:cubicBezTo>
                  <a:cubicBezTo>
                    <a:pt x="138" y="36"/>
                    <a:pt x="142" y="42"/>
                    <a:pt x="148" y="47"/>
                  </a:cubicBezTo>
                  <a:cubicBezTo>
                    <a:pt x="149" y="48"/>
                    <a:pt x="151" y="49"/>
                    <a:pt x="152" y="50"/>
                  </a:cubicBezTo>
                  <a:cubicBezTo>
                    <a:pt x="155" y="52"/>
                    <a:pt x="158" y="56"/>
                    <a:pt x="158" y="59"/>
                  </a:cubicBezTo>
                  <a:cubicBezTo>
                    <a:pt x="158" y="62"/>
                    <a:pt x="157" y="64"/>
                    <a:pt x="156" y="66"/>
                  </a:cubicBezTo>
                  <a:cubicBezTo>
                    <a:pt x="156" y="66"/>
                    <a:pt x="156" y="66"/>
                    <a:pt x="156" y="66"/>
                  </a:cubicBezTo>
                  <a:cubicBezTo>
                    <a:pt x="156" y="66"/>
                    <a:pt x="156" y="66"/>
                    <a:pt x="156" y="66"/>
                  </a:cubicBezTo>
                  <a:cubicBezTo>
                    <a:pt x="156" y="66"/>
                    <a:pt x="156" y="67"/>
                    <a:pt x="156" y="67"/>
                  </a:cubicBezTo>
                  <a:cubicBezTo>
                    <a:pt x="0" y="67"/>
                    <a:pt x="0" y="67"/>
                    <a:pt x="0" y="67"/>
                  </a:cubicBezTo>
                  <a:cubicBezTo>
                    <a:pt x="178" y="376"/>
                    <a:pt x="178" y="376"/>
                    <a:pt x="178" y="376"/>
                  </a:cubicBezTo>
                  <a:cubicBezTo>
                    <a:pt x="356" y="376"/>
                    <a:pt x="356" y="376"/>
                    <a:pt x="356" y="376"/>
                  </a:cubicBezTo>
                  <a:cubicBezTo>
                    <a:pt x="356" y="251"/>
                    <a:pt x="356" y="251"/>
                    <a:pt x="356" y="251"/>
                  </a:cubicBezTo>
                  <a:cubicBezTo>
                    <a:pt x="355" y="250"/>
                    <a:pt x="353" y="249"/>
                    <a:pt x="351" y="249"/>
                  </a:cubicBezTo>
                  <a:cubicBezTo>
                    <a:pt x="348" y="249"/>
                    <a:pt x="343" y="253"/>
                    <a:pt x="340" y="256"/>
                  </a:cubicBezTo>
                  <a:close/>
                </a:path>
              </a:pathLst>
            </a:cu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5400000" scaled="1"/>
              <a:tileRect/>
            </a:gradFill>
            <a:ln w="9525">
              <a:noFill/>
              <a:round/>
            </a:ln>
            <a:effectLst>
              <a:reflection blurRad="6350" stA="52000" endA="300" endPos="35000" dir="5400000" sy="-100000" algn="bl" rotWithShape="0"/>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45064" name="Rectangle 12"/>
            <p:cNvSpPr>
              <a:spLocks noChangeArrowheads="1"/>
            </p:cNvSpPr>
            <p:nvPr/>
          </p:nvSpPr>
          <p:spPr bwMode="auto">
            <a:xfrm>
              <a:off x="2904580" y="349954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添加文本</a:t>
              </a:r>
              <a:endParaRPr kumimoji="0" lang="en-US" altLang="zh-CN" sz="135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6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9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9156700" cy="5143500"/>
          </a:xfrm>
          <a:prstGeom prst="rect">
            <a:avLst/>
          </a:prstGeom>
        </p:spPr>
      </p:pic>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4740" y="62481"/>
            <a:ext cx="1542657" cy="2277255"/>
          </a:xfrm>
          <a:prstGeom prst="rect">
            <a:avLst/>
          </a:prstGeom>
        </p:spPr>
      </p:pic>
      <p:sp>
        <p:nvSpPr>
          <p:cNvPr id="14" name="圆角矩形 13"/>
          <p:cNvSpPr/>
          <p:nvPr/>
        </p:nvSpPr>
        <p:spPr>
          <a:xfrm>
            <a:off x="2619375" y="2435495"/>
            <a:ext cx="842963" cy="842963"/>
          </a:xfrm>
          <a:prstGeom prst="roundRect">
            <a:avLst/>
          </a:prstGeom>
          <a:gradFill>
            <a:gsLst>
              <a:gs pos="0">
                <a:srgbClr val="F37C5C"/>
              </a:gs>
              <a:gs pos="100000">
                <a:srgbClr val="4D2D7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超</a:t>
            </a:r>
            <a:endPar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圆角矩形 14"/>
          <p:cNvSpPr/>
          <p:nvPr/>
        </p:nvSpPr>
        <p:spPr>
          <a:xfrm>
            <a:off x="3738273" y="2435495"/>
            <a:ext cx="842963" cy="842963"/>
          </a:xfrm>
          <a:prstGeom prst="roundRect">
            <a:avLst/>
          </a:prstGeom>
          <a:gradFill>
            <a:gsLst>
              <a:gs pos="0">
                <a:srgbClr val="F37C5C"/>
              </a:gs>
              <a:gs pos="100000">
                <a:srgbClr val="4D2D7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越</a:t>
            </a:r>
            <a:endParaRPr kumimoji="0" lang="zh-CN" altLang="en-US" sz="101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6" name="圆角矩形 15"/>
          <p:cNvSpPr/>
          <p:nvPr/>
        </p:nvSpPr>
        <p:spPr>
          <a:xfrm>
            <a:off x="4857171" y="2435495"/>
            <a:ext cx="842963" cy="842963"/>
          </a:xfrm>
          <a:prstGeom prst="roundRect">
            <a:avLst/>
          </a:prstGeom>
          <a:gradFill>
            <a:gsLst>
              <a:gs pos="0">
                <a:srgbClr val="F37C5C"/>
              </a:gs>
              <a:gs pos="100000">
                <a:srgbClr val="4D2D7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自</a:t>
            </a:r>
            <a:endParaRPr kumimoji="0" lang="zh-CN" altLang="en-US" sz="101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7" name="圆角矩形 16"/>
          <p:cNvSpPr/>
          <p:nvPr/>
        </p:nvSpPr>
        <p:spPr>
          <a:xfrm>
            <a:off x="5976069" y="2435495"/>
            <a:ext cx="842963" cy="842963"/>
          </a:xfrm>
          <a:prstGeom prst="roundRect">
            <a:avLst/>
          </a:prstGeom>
          <a:gradFill>
            <a:gsLst>
              <a:gs pos="0">
                <a:srgbClr val="F37C5C"/>
              </a:gs>
              <a:gs pos="100000">
                <a:srgbClr val="4D2D7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我</a:t>
            </a:r>
            <a:endParaRPr kumimoji="0" lang="zh-CN" altLang="en-US" sz="101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8" name="文本框 17"/>
          <p:cNvSpPr txBox="1"/>
          <p:nvPr/>
        </p:nvSpPr>
        <p:spPr>
          <a:xfrm>
            <a:off x="1951808" y="3441536"/>
            <a:ext cx="5625323" cy="60016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3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微软雅黑" panose="020B0503020204020204" pitchFamily="34" charset="-122"/>
                <a:ea typeface="微软雅黑" panose="020B0503020204020204" pitchFamily="34" charset="-122"/>
                <a:cs typeface="+mn-cs"/>
              </a:rPr>
              <a:t>感谢您的观看  </a:t>
            </a:r>
            <a:r>
              <a:rPr kumimoji="0" lang="en-US" altLang="zh-CN" sz="33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微软雅黑" panose="020B0503020204020204" pitchFamily="34" charset="-122"/>
                <a:ea typeface="微软雅黑" panose="020B0503020204020204" pitchFamily="34" charset="-122"/>
                <a:cs typeface="+mn-cs"/>
              </a:rPr>
              <a:t>THANK YOU</a:t>
            </a:r>
            <a:endParaRPr kumimoji="0" lang="zh-CN" altLang="en-US" sz="33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500" fill="hold"/>
                                        <p:tgtEl>
                                          <p:spTgt spid="12"/>
                                        </p:tgtEl>
                                        <p:attrNameLst>
                                          <p:attrName>ppt_w</p:attrName>
                                        </p:attrNameLst>
                                      </p:cBhvr>
                                      <p:tavLst>
                                        <p:tav tm="0">
                                          <p:val>
                                            <p:strVal val="#ppt_w+.3"/>
                                          </p:val>
                                        </p:tav>
                                        <p:tav tm="100000">
                                          <p:val>
                                            <p:strVal val="#ppt_w"/>
                                          </p:val>
                                        </p:tav>
                                      </p:tavLst>
                                    </p:anim>
                                    <p:anim calcmode="lin" valueType="num">
                                      <p:cBhvr>
                                        <p:cTn id="8" dur="1500" fill="hold"/>
                                        <p:tgtEl>
                                          <p:spTgt spid="12"/>
                                        </p:tgtEl>
                                        <p:attrNameLst>
                                          <p:attrName>ppt_h</p:attrName>
                                        </p:attrNameLst>
                                      </p:cBhvr>
                                      <p:tavLst>
                                        <p:tav tm="0">
                                          <p:val>
                                            <p:strVal val="#ppt_h"/>
                                          </p:val>
                                        </p:tav>
                                        <p:tav tm="100000">
                                          <p:val>
                                            <p:strVal val="#ppt_h"/>
                                          </p:val>
                                        </p:tav>
                                      </p:tavLst>
                                    </p:anim>
                                    <p:animEffect transition="in" filter="fade">
                                      <p:cBhvr>
                                        <p:cTn id="9" dur="1500"/>
                                        <p:tgtEl>
                                          <p:spTgt spid="12"/>
                                        </p:tgtEl>
                                      </p:cBhvr>
                                    </p:animEffect>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7"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strVal val="#ppt_h"/>
                                          </p:val>
                                        </p:tav>
                                        <p:tav tm="100000">
                                          <p:val>
                                            <p:strVal val="#ppt_h"/>
                                          </p:val>
                                        </p:tav>
                                      </p:tavLst>
                                    </p:anim>
                                  </p:childTnLst>
                                </p:cTn>
                              </p:par>
                            </p:childTnLst>
                          </p:cTn>
                        </p:par>
                        <p:par>
                          <p:cTn id="21" fill="hold">
                            <p:stCondLst>
                              <p:cond delay="3500"/>
                            </p:stCondLst>
                            <p:childTnLst>
                              <p:par>
                                <p:cTn id="22" presetID="17"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750" fill="hold"/>
                                        <p:tgtEl>
                                          <p:spTgt spid="15"/>
                                        </p:tgtEl>
                                        <p:attrNameLst>
                                          <p:attrName>ppt_w</p:attrName>
                                        </p:attrNameLst>
                                      </p:cBhvr>
                                      <p:tavLst>
                                        <p:tav tm="0">
                                          <p:val>
                                            <p:fltVal val="0"/>
                                          </p:val>
                                        </p:tav>
                                        <p:tav tm="100000">
                                          <p:val>
                                            <p:strVal val="#ppt_w"/>
                                          </p:val>
                                        </p:tav>
                                      </p:tavLst>
                                    </p:anim>
                                    <p:anim calcmode="lin" valueType="num">
                                      <p:cBhvr>
                                        <p:cTn id="25" dur="750" fill="hold"/>
                                        <p:tgtEl>
                                          <p:spTgt spid="15"/>
                                        </p:tgtEl>
                                        <p:attrNameLst>
                                          <p:attrName>ppt_h</p:attrName>
                                        </p:attrNameLst>
                                      </p:cBhvr>
                                      <p:tavLst>
                                        <p:tav tm="0">
                                          <p:val>
                                            <p:strVal val="#ppt_h"/>
                                          </p:val>
                                        </p:tav>
                                        <p:tav tm="100000">
                                          <p:val>
                                            <p:strVal val="#ppt_h"/>
                                          </p:val>
                                        </p:tav>
                                      </p:tavLst>
                                    </p:anim>
                                  </p:childTnLst>
                                </p:cTn>
                              </p:par>
                            </p:childTnLst>
                          </p:cTn>
                        </p:par>
                        <p:par>
                          <p:cTn id="26" fill="hold">
                            <p:stCondLst>
                              <p:cond delay="4500"/>
                            </p:stCondLst>
                            <p:childTnLst>
                              <p:par>
                                <p:cTn id="27" presetID="17" presetClass="entr" presetSubtype="1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750" fill="hold"/>
                                        <p:tgtEl>
                                          <p:spTgt spid="16"/>
                                        </p:tgtEl>
                                        <p:attrNameLst>
                                          <p:attrName>ppt_w</p:attrName>
                                        </p:attrNameLst>
                                      </p:cBhvr>
                                      <p:tavLst>
                                        <p:tav tm="0">
                                          <p:val>
                                            <p:fltVal val="0"/>
                                          </p:val>
                                        </p:tav>
                                        <p:tav tm="100000">
                                          <p:val>
                                            <p:strVal val="#ppt_w"/>
                                          </p:val>
                                        </p:tav>
                                      </p:tavLst>
                                    </p:anim>
                                    <p:anim calcmode="lin" valueType="num">
                                      <p:cBhvr>
                                        <p:cTn id="30" dur="750" fill="hold"/>
                                        <p:tgtEl>
                                          <p:spTgt spid="16"/>
                                        </p:tgtEl>
                                        <p:attrNameLst>
                                          <p:attrName>ppt_h</p:attrName>
                                        </p:attrNameLst>
                                      </p:cBhvr>
                                      <p:tavLst>
                                        <p:tav tm="0">
                                          <p:val>
                                            <p:strVal val="#ppt_h"/>
                                          </p:val>
                                        </p:tav>
                                        <p:tav tm="100000">
                                          <p:val>
                                            <p:strVal val="#ppt_h"/>
                                          </p:val>
                                        </p:tav>
                                      </p:tavLst>
                                    </p:anim>
                                  </p:childTnLst>
                                </p:cTn>
                              </p:par>
                            </p:childTnLst>
                          </p:cTn>
                        </p:par>
                        <p:par>
                          <p:cTn id="31" fill="hold">
                            <p:stCondLst>
                              <p:cond delay="5500"/>
                            </p:stCondLst>
                            <p:childTnLst>
                              <p:par>
                                <p:cTn id="32" presetID="17" presetClass="entr" presetSubtype="1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strVal val="#ppt_h"/>
                                          </p:val>
                                        </p:tav>
                                        <p:tav tm="100000">
                                          <p:val>
                                            <p:strVal val="#ppt_h"/>
                                          </p:val>
                                        </p:tav>
                                      </p:tavLst>
                                    </p:anim>
                                  </p:childTnLst>
                                </p:cTn>
                              </p:par>
                            </p:childTnLst>
                          </p:cTn>
                        </p:par>
                        <p:par>
                          <p:cTn id="36" fill="hold">
                            <p:stCondLst>
                              <p:cond delay="6500"/>
                            </p:stCondLst>
                            <p:childTnLst>
                              <p:par>
                                <p:cTn id="37" presetID="2" presetClass="entr" presetSubtype="4" decel="26000" fill="hold" grpId="0" nodeType="afterEffect">
                                  <p:stCondLst>
                                    <p:cond delay="0"/>
                                  </p:stCondLst>
                                  <p:iterate type="lt">
                                    <p:tmPct val="13000"/>
                                  </p:iterate>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9156700" cy="5143500"/>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840" y="161421"/>
            <a:ext cx="2189455" cy="3232052"/>
          </a:xfrm>
          <a:prstGeom prst="rect">
            <a:avLst/>
          </a:prstGeom>
        </p:spPr>
      </p:pic>
      <p:sp>
        <p:nvSpPr>
          <p:cNvPr id="12" name="TextBox 11"/>
          <p:cNvSpPr txBox="1">
            <a:spLocks noChangeArrowheads="1"/>
          </p:cNvSpPr>
          <p:nvPr/>
        </p:nvSpPr>
        <p:spPr bwMode="auto">
          <a:xfrm>
            <a:off x="1459608" y="2839282"/>
            <a:ext cx="1005403"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11500" b="1" i="0" u="none" strike="noStrike" kern="1200" cap="none" spc="0" normalizeH="0" baseline="0" noProof="0" dirty="0">
                <a:ln>
                  <a:noFill/>
                </a:ln>
                <a:solidFill>
                  <a:srgbClr val="046FB6"/>
                </a:solidFill>
                <a:effectLst>
                  <a:reflection blurRad="6350" stA="55000" endA="300" endPos="45500" dir="5400000" sy="-100000" algn="bl" rotWithShape="0"/>
                </a:effectLst>
                <a:uLnTx/>
                <a:uFillTx/>
                <a:latin typeface="Arial" panose="020B0604020202020204" pitchFamily="34" charset="0"/>
                <a:ea typeface="微软雅黑" panose="020B0503020204020204" pitchFamily="34" charset="-122"/>
                <a:cs typeface="Arial" panose="020B0604020202020204" pitchFamily="34" charset="0"/>
              </a:rPr>
              <a:t>1</a:t>
            </a:r>
            <a:endParaRPr kumimoji="0" lang="zh-CN" altLang="en-US" sz="11500" b="1" i="0" u="none" strike="noStrike" kern="1200" cap="none" spc="0" normalizeH="0" baseline="0" noProof="0" dirty="0">
              <a:ln>
                <a:noFill/>
              </a:ln>
              <a:solidFill>
                <a:srgbClr val="046FB6"/>
              </a:solidFill>
              <a:effectLst>
                <a:reflection blurRad="6350" stA="55000" endA="300" endPos="45500" dir="5400000" sy="-100000" algn="bl" rotWithShape="0"/>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p:cNvSpPr/>
          <p:nvPr/>
        </p:nvSpPr>
        <p:spPr>
          <a:xfrm>
            <a:off x="2465011" y="3554894"/>
            <a:ext cx="5250239" cy="731356"/>
          </a:xfrm>
          <a:prstGeom prst="rect">
            <a:avLst/>
          </a:prstGeom>
          <a:solidFill>
            <a:schemeClr val="accent1"/>
          </a:solidFill>
          <a:ln>
            <a:noFill/>
          </a:ln>
          <a:effectLst>
            <a:outerShdw blurRad="76200" dir="13500000" sy="23000" kx="1200000" algn="br"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1"/>
          <p:cNvSpPr/>
          <p:nvPr/>
        </p:nvSpPr>
        <p:spPr bwMode="auto">
          <a:xfrm>
            <a:off x="2301875" y="3784600"/>
            <a:ext cx="3048000" cy="990600"/>
          </a:xfrm>
          <a:custGeom>
            <a:avLst/>
            <a:gdLst>
              <a:gd name="T0" fmla="*/ 3048000 w 2331"/>
              <a:gd name="T1" fmla="*/ 990600 h 688"/>
              <a:gd name="T2" fmla="*/ 135990 w 2331"/>
              <a:gd name="T3" fmla="*/ 198696 h 688"/>
              <a:gd name="T4" fmla="*/ 2727640 w 2331"/>
              <a:gd name="T5" fmla="*/ 0 h 688"/>
              <a:gd name="T6" fmla="*/ 3048000 w 2331"/>
              <a:gd name="T7" fmla="*/ 990600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666666">
                  <a:alpha val="0"/>
                </a:srgbClr>
              </a:gs>
              <a:gs pos="100000">
                <a:srgbClr val="4A4A4A">
                  <a:alpha val="50000"/>
                </a:srgbClr>
              </a:gs>
            </a:gsLst>
            <a:lin ang="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4" name="Group 32"/>
          <p:cNvGrpSpPr/>
          <p:nvPr/>
        </p:nvGrpSpPr>
        <p:grpSpPr bwMode="auto">
          <a:xfrm>
            <a:off x="4587875" y="3408363"/>
            <a:ext cx="4022725" cy="1443037"/>
            <a:chOff x="1104" y="3045"/>
            <a:chExt cx="2534" cy="909"/>
          </a:xfrm>
        </p:grpSpPr>
        <p:sp>
          <p:nvSpPr>
            <p:cNvPr id="5" name="Freeform 33"/>
            <p:cNvSpPr/>
            <p:nvPr/>
          </p:nvSpPr>
          <p:spPr bwMode="auto">
            <a:xfrm>
              <a:off x="1104" y="3456"/>
              <a:ext cx="2531" cy="492"/>
            </a:xfrm>
            <a:custGeom>
              <a:avLst/>
              <a:gdLst>
                <a:gd name="T0" fmla="*/ 1858 w 700"/>
                <a:gd name="T1" fmla="*/ 0 h 136"/>
                <a:gd name="T2" fmla="*/ 0 w 700"/>
                <a:gd name="T3" fmla="*/ 239 h 136"/>
                <a:gd name="T4" fmla="*/ 0 w 700"/>
                <a:gd name="T5" fmla="*/ 246 h 136"/>
                <a:gd name="T6" fmla="*/ 456 w 700"/>
                <a:gd name="T7" fmla="*/ 492 h 136"/>
                <a:gd name="T8" fmla="*/ 2531 w 700"/>
                <a:gd name="T9" fmla="*/ 123 h 136"/>
                <a:gd name="T10" fmla="*/ 2531 w 700"/>
                <a:gd name="T11" fmla="*/ 116 h 136"/>
                <a:gd name="T12" fmla="*/ 1858 w 700"/>
                <a:gd name="T13" fmla="*/ 0 h 136"/>
                <a:gd name="T14" fmla="*/ 0 60000 65536"/>
                <a:gd name="T15" fmla="*/ 0 60000 65536"/>
                <a:gd name="T16" fmla="*/ 0 60000 65536"/>
                <a:gd name="T17" fmla="*/ 0 60000 65536"/>
                <a:gd name="T18" fmla="*/ 0 60000 65536"/>
                <a:gd name="T19" fmla="*/ 0 60000 65536"/>
                <a:gd name="T20" fmla="*/ 0 60000 65536"/>
                <a:gd name="T21" fmla="*/ 0 w 700"/>
                <a:gd name="T22" fmla="*/ 0 h 136"/>
                <a:gd name="T23" fmla="*/ 700 w 700"/>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0" h="136">
                  <a:moveTo>
                    <a:pt x="514" y="0"/>
                  </a:moveTo>
                  <a:lnTo>
                    <a:pt x="0" y="66"/>
                  </a:lnTo>
                  <a:lnTo>
                    <a:pt x="0" y="68"/>
                  </a:lnTo>
                  <a:lnTo>
                    <a:pt x="126" y="136"/>
                  </a:lnTo>
                  <a:lnTo>
                    <a:pt x="700" y="34"/>
                  </a:lnTo>
                  <a:lnTo>
                    <a:pt x="700" y="32"/>
                  </a:lnTo>
                  <a:lnTo>
                    <a:pt x="514" y="0"/>
                  </a:lnTo>
                  <a:close/>
                </a:path>
              </a:pathLst>
            </a:custGeom>
            <a:gradFill rotWithShape="1">
              <a:gsLst>
                <a:gs pos="0">
                  <a:srgbClr val="2B3541"/>
                </a:gs>
                <a:gs pos="100000">
                  <a:srgbClr val="9DC2EC"/>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6" name="Freeform 34"/>
            <p:cNvSpPr/>
            <p:nvPr/>
          </p:nvSpPr>
          <p:spPr bwMode="auto">
            <a:xfrm>
              <a:off x="2961" y="3045"/>
              <a:ext cx="673" cy="528"/>
            </a:xfrm>
            <a:custGeom>
              <a:avLst/>
              <a:gdLst>
                <a:gd name="T0" fmla="*/ 673 w 186"/>
                <a:gd name="T1" fmla="*/ 528 h 146"/>
                <a:gd name="T2" fmla="*/ 673 w 186"/>
                <a:gd name="T3" fmla="*/ 43 h 146"/>
                <a:gd name="T4" fmla="*/ 0 w 186"/>
                <a:gd name="T5" fmla="*/ 0 h 146"/>
                <a:gd name="T6" fmla="*/ 0 w 186"/>
                <a:gd name="T7" fmla="*/ 412 h 146"/>
                <a:gd name="T8" fmla="*/ 673 w 186"/>
                <a:gd name="T9" fmla="*/ 528 h 146"/>
                <a:gd name="T10" fmla="*/ 0 60000 65536"/>
                <a:gd name="T11" fmla="*/ 0 60000 65536"/>
                <a:gd name="T12" fmla="*/ 0 60000 65536"/>
                <a:gd name="T13" fmla="*/ 0 60000 65536"/>
                <a:gd name="T14" fmla="*/ 0 60000 65536"/>
                <a:gd name="T15" fmla="*/ 0 w 186"/>
                <a:gd name="T16" fmla="*/ 0 h 146"/>
                <a:gd name="T17" fmla="*/ 186 w 186"/>
                <a:gd name="T18" fmla="*/ 146 h 146"/>
              </a:gdLst>
              <a:ahLst/>
              <a:cxnLst>
                <a:cxn ang="T10">
                  <a:pos x="T0" y="T1"/>
                </a:cxn>
                <a:cxn ang="T11">
                  <a:pos x="T2" y="T3"/>
                </a:cxn>
                <a:cxn ang="T12">
                  <a:pos x="T4" y="T5"/>
                </a:cxn>
                <a:cxn ang="T13">
                  <a:pos x="T6" y="T7"/>
                </a:cxn>
                <a:cxn ang="T14">
                  <a:pos x="T8" y="T9"/>
                </a:cxn>
              </a:cxnLst>
              <a:rect l="T15" t="T16" r="T17" b="T18"/>
              <a:pathLst>
                <a:path w="186" h="146">
                  <a:moveTo>
                    <a:pt x="186" y="146"/>
                  </a:moveTo>
                  <a:lnTo>
                    <a:pt x="186" y="12"/>
                  </a:lnTo>
                  <a:lnTo>
                    <a:pt x="0" y="0"/>
                  </a:lnTo>
                  <a:lnTo>
                    <a:pt x="0" y="114"/>
                  </a:lnTo>
                  <a:lnTo>
                    <a:pt x="186" y="146"/>
                  </a:lnTo>
                  <a:close/>
                </a:path>
              </a:pathLst>
            </a:custGeom>
            <a:gradFill rotWithShape="1">
              <a:gsLst>
                <a:gs pos="0">
                  <a:srgbClr val="9DC2EC">
                    <a:alpha val="70000"/>
                  </a:srgbClr>
                </a:gs>
                <a:gs pos="100000">
                  <a:srgbClr val="B2B2B2">
                    <a:alpha val="7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7" name="Freeform 35"/>
            <p:cNvSpPr/>
            <p:nvPr/>
          </p:nvSpPr>
          <p:spPr bwMode="auto">
            <a:xfrm>
              <a:off x="1105" y="3047"/>
              <a:ext cx="1858" cy="651"/>
            </a:xfrm>
            <a:custGeom>
              <a:avLst/>
              <a:gdLst>
                <a:gd name="T0" fmla="*/ 1858 w 514"/>
                <a:gd name="T1" fmla="*/ 412 h 180"/>
                <a:gd name="T2" fmla="*/ 1858 w 514"/>
                <a:gd name="T3" fmla="*/ 0 h 180"/>
                <a:gd name="T4" fmla="*/ 0 w 514"/>
                <a:gd name="T5" fmla="*/ 94 h 180"/>
                <a:gd name="T6" fmla="*/ 0 w 514"/>
                <a:gd name="T7" fmla="*/ 651 h 180"/>
                <a:gd name="T8" fmla="*/ 1858 w 514"/>
                <a:gd name="T9" fmla="*/ 412 h 180"/>
                <a:gd name="T10" fmla="*/ 0 60000 65536"/>
                <a:gd name="T11" fmla="*/ 0 60000 65536"/>
                <a:gd name="T12" fmla="*/ 0 60000 65536"/>
                <a:gd name="T13" fmla="*/ 0 60000 65536"/>
                <a:gd name="T14" fmla="*/ 0 60000 65536"/>
                <a:gd name="T15" fmla="*/ 0 w 514"/>
                <a:gd name="T16" fmla="*/ 0 h 180"/>
                <a:gd name="T17" fmla="*/ 514 w 514"/>
                <a:gd name="T18" fmla="*/ 180 h 180"/>
              </a:gdLst>
              <a:ahLst/>
              <a:cxnLst>
                <a:cxn ang="T10">
                  <a:pos x="T0" y="T1"/>
                </a:cxn>
                <a:cxn ang="T11">
                  <a:pos x="T2" y="T3"/>
                </a:cxn>
                <a:cxn ang="T12">
                  <a:pos x="T4" y="T5"/>
                </a:cxn>
                <a:cxn ang="T13">
                  <a:pos x="T6" y="T7"/>
                </a:cxn>
                <a:cxn ang="T14">
                  <a:pos x="T8" y="T9"/>
                </a:cxn>
              </a:cxnLst>
              <a:rect l="T15" t="T16" r="T17" b="T18"/>
              <a:pathLst>
                <a:path w="514" h="180">
                  <a:moveTo>
                    <a:pt x="514" y="114"/>
                  </a:moveTo>
                  <a:lnTo>
                    <a:pt x="514" y="0"/>
                  </a:lnTo>
                  <a:lnTo>
                    <a:pt x="0" y="26"/>
                  </a:lnTo>
                  <a:lnTo>
                    <a:pt x="0" y="180"/>
                  </a:lnTo>
                  <a:lnTo>
                    <a:pt x="514" y="114"/>
                  </a:lnTo>
                  <a:close/>
                </a:path>
              </a:pathLst>
            </a:custGeom>
            <a:gradFill rotWithShape="1">
              <a:gsLst>
                <a:gs pos="0">
                  <a:srgbClr val="9DC2EC">
                    <a:alpha val="89998"/>
                  </a:srgbClr>
                </a:gs>
                <a:gs pos="100000">
                  <a:srgbClr val="B2B2B2">
                    <a:alpha val="89998"/>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8" name="Freeform 36"/>
            <p:cNvSpPr/>
            <p:nvPr/>
          </p:nvSpPr>
          <p:spPr bwMode="auto">
            <a:xfrm>
              <a:off x="1107" y="3051"/>
              <a:ext cx="2531" cy="181"/>
            </a:xfrm>
            <a:custGeom>
              <a:avLst/>
              <a:gdLst>
                <a:gd name="T0" fmla="*/ 1858 w 700"/>
                <a:gd name="T1" fmla="*/ 0 h 50"/>
                <a:gd name="T2" fmla="*/ 0 w 700"/>
                <a:gd name="T3" fmla="*/ 87 h 50"/>
                <a:gd name="T4" fmla="*/ 456 w 700"/>
                <a:gd name="T5" fmla="*/ 181 h 50"/>
                <a:gd name="T6" fmla="*/ 456 w 700"/>
                <a:gd name="T7" fmla="*/ 181 h 50"/>
                <a:gd name="T8" fmla="*/ 2531 w 700"/>
                <a:gd name="T9" fmla="*/ 43 h 50"/>
                <a:gd name="T10" fmla="*/ 2531 w 700"/>
                <a:gd name="T11" fmla="*/ 43 h 50"/>
                <a:gd name="T12" fmla="*/ 1858 w 700"/>
                <a:gd name="T13" fmla="*/ 0 h 50"/>
                <a:gd name="T14" fmla="*/ 0 60000 65536"/>
                <a:gd name="T15" fmla="*/ 0 60000 65536"/>
                <a:gd name="T16" fmla="*/ 0 60000 65536"/>
                <a:gd name="T17" fmla="*/ 0 60000 65536"/>
                <a:gd name="T18" fmla="*/ 0 60000 65536"/>
                <a:gd name="T19" fmla="*/ 0 60000 65536"/>
                <a:gd name="T20" fmla="*/ 0 60000 65536"/>
                <a:gd name="T21" fmla="*/ 0 w 700"/>
                <a:gd name="T22" fmla="*/ 0 h 50"/>
                <a:gd name="T23" fmla="*/ 700 w 70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0" h="50">
                  <a:moveTo>
                    <a:pt x="514" y="0"/>
                  </a:moveTo>
                  <a:lnTo>
                    <a:pt x="0" y="24"/>
                  </a:lnTo>
                  <a:lnTo>
                    <a:pt x="126" y="50"/>
                  </a:lnTo>
                  <a:lnTo>
                    <a:pt x="700" y="12"/>
                  </a:lnTo>
                  <a:lnTo>
                    <a:pt x="514" y="0"/>
                  </a:lnTo>
                  <a:close/>
                </a:path>
              </a:pathLst>
            </a:custGeom>
            <a:gradFill rotWithShape="1">
              <a:gsLst>
                <a:gs pos="0">
                  <a:srgbClr val="808080">
                    <a:alpha val="89998"/>
                  </a:srgbClr>
                </a:gs>
                <a:gs pos="100000">
                  <a:srgbClr val="B2B2B2">
                    <a:alpha val="89998"/>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9" name="Freeform 37"/>
            <p:cNvSpPr/>
            <p:nvPr/>
          </p:nvSpPr>
          <p:spPr bwMode="auto">
            <a:xfrm>
              <a:off x="1557" y="3087"/>
              <a:ext cx="2075" cy="867"/>
            </a:xfrm>
            <a:custGeom>
              <a:avLst/>
              <a:gdLst>
                <a:gd name="T0" fmla="*/ 0 w 574"/>
                <a:gd name="T1" fmla="*/ 867 h 240"/>
                <a:gd name="T2" fmla="*/ 2075 w 574"/>
                <a:gd name="T3" fmla="*/ 491 h 240"/>
                <a:gd name="T4" fmla="*/ 2075 w 574"/>
                <a:gd name="T5" fmla="*/ 0 h 240"/>
                <a:gd name="T6" fmla="*/ 0 w 574"/>
                <a:gd name="T7" fmla="*/ 137 h 240"/>
                <a:gd name="T8" fmla="*/ 0 w 574"/>
                <a:gd name="T9" fmla="*/ 867 h 240"/>
                <a:gd name="T10" fmla="*/ 0 60000 65536"/>
                <a:gd name="T11" fmla="*/ 0 60000 65536"/>
                <a:gd name="T12" fmla="*/ 0 60000 65536"/>
                <a:gd name="T13" fmla="*/ 0 60000 65536"/>
                <a:gd name="T14" fmla="*/ 0 60000 65536"/>
                <a:gd name="T15" fmla="*/ 0 w 574"/>
                <a:gd name="T16" fmla="*/ 0 h 240"/>
                <a:gd name="T17" fmla="*/ 574 w 574"/>
                <a:gd name="T18" fmla="*/ 240 h 240"/>
              </a:gdLst>
              <a:ahLst/>
              <a:cxnLst>
                <a:cxn ang="T10">
                  <a:pos x="T0" y="T1"/>
                </a:cxn>
                <a:cxn ang="T11">
                  <a:pos x="T2" y="T3"/>
                </a:cxn>
                <a:cxn ang="T12">
                  <a:pos x="T4" y="T5"/>
                </a:cxn>
                <a:cxn ang="T13">
                  <a:pos x="T6" y="T7"/>
                </a:cxn>
                <a:cxn ang="T14">
                  <a:pos x="T8" y="T9"/>
                </a:cxn>
              </a:cxnLst>
              <a:rect l="T15" t="T16" r="T17" b="T18"/>
              <a:pathLst>
                <a:path w="574" h="240">
                  <a:moveTo>
                    <a:pt x="0" y="240"/>
                  </a:moveTo>
                  <a:lnTo>
                    <a:pt x="574" y="136"/>
                  </a:lnTo>
                  <a:lnTo>
                    <a:pt x="574" y="0"/>
                  </a:lnTo>
                  <a:lnTo>
                    <a:pt x="0" y="38"/>
                  </a:lnTo>
                  <a:lnTo>
                    <a:pt x="0" y="240"/>
                  </a:lnTo>
                  <a:close/>
                </a:path>
              </a:pathLst>
            </a:custGeom>
            <a:gradFill rotWithShape="1">
              <a:gsLst>
                <a:gs pos="0">
                  <a:srgbClr val="5F5F5F">
                    <a:alpha val="70000"/>
                  </a:srgbClr>
                </a:gs>
                <a:gs pos="100000">
                  <a:srgbClr val="B2B2B2">
                    <a:alpha val="7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0" name="Freeform 38"/>
            <p:cNvSpPr/>
            <p:nvPr/>
          </p:nvSpPr>
          <p:spPr bwMode="auto">
            <a:xfrm>
              <a:off x="1104" y="3137"/>
              <a:ext cx="456" cy="817"/>
            </a:xfrm>
            <a:custGeom>
              <a:avLst/>
              <a:gdLst>
                <a:gd name="T0" fmla="*/ 0 w 126"/>
                <a:gd name="T1" fmla="*/ 0 h 226"/>
                <a:gd name="T2" fmla="*/ 0 w 126"/>
                <a:gd name="T3" fmla="*/ 564 h 226"/>
                <a:gd name="T4" fmla="*/ 456 w 126"/>
                <a:gd name="T5" fmla="*/ 817 h 226"/>
                <a:gd name="T6" fmla="*/ 456 w 126"/>
                <a:gd name="T7" fmla="*/ 87 h 226"/>
                <a:gd name="T8" fmla="*/ 0 w 126"/>
                <a:gd name="T9" fmla="*/ 0 h 226"/>
                <a:gd name="T10" fmla="*/ 0 60000 65536"/>
                <a:gd name="T11" fmla="*/ 0 60000 65536"/>
                <a:gd name="T12" fmla="*/ 0 60000 65536"/>
                <a:gd name="T13" fmla="*/ 0 60000 65536"/>
                <a:gd name="T14" fmla="*/ 0 60000 65536"/>
                <a:gd name="T15" fmla="*/ 0 w 126"/>
                <a:gd name="T16" fmla="*/ 0 h 226"/>
                <a:gd name="T17" fmla="*/ 126 w 126"/>
                <a:gd name="T18" fmla="*/ 226 h 226"/>
              </a:gdLst>
              <a:ahLst/>
              <a:cxnLst>
                <a:cxn ang="T10">
                  <a:pos x="T0" y="T1"/>
                </a:cxn>
                <a:cxn ang="T11">
                  <a:pos x="T2" y="T3"/>
                </a:cxn>
                <a:cxn ang="T12">
                  <a:pos x="T4" y="T5"/>
                </a:cxn>
                <a:cxn ang="T13">
                  <a:pos x="T6" y="T7"/>
                </a:cxn>
                <a:cxn ang="T14">
                  <a:pos x="T8" y="T9"/>
                </a:cxn>
              </a:cxnLst>
              <a:rect l="T15" t="T16" r="T17" b="T18"/>
              <a:pathLst>
                <a:path w="126" h="226">
                  <a:moveTo>
                    <a:pt x="0" y="0"/>
                  </a:moveTo>
                  <a:lnTo>
                    <a:pt x="0" y="156"/>
                  </a:lnTo>
                  <a:lnTo>
                    <a:pt x="126" y="226"/>
                  </a:lnTo>
                  <a:lnTo>
                    <a:pt x="126" y="24"/>
                  </a:lnTo>
                  <a:lnTo>
                    <a:pt x="0" y="0"/>
                  </a:lnTo>
                  <a:close/>
                </a:path>
              </a:pathLst>
            </a:custGeom>
            <a:gradFill rotWithShape="1">
              <a:gsLst>
                <a:gs pos="0">
                  <a:srgbClr val="5F5F5F">
                    <a:alpha val="89998"/>
                  </a:srgbClr>
                </a:gs>
                <a:gs pos="100000">
                  <a:srgbClr val="B2B2B2">
                    <a:alpha val="89998"/>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11" name="Group 39"/>
          <p:cNvGrpSpPr/>
          <p:nvPr/>
        </p:nvGrpSpPr>
        <p:grpSpPr bwMode="auto">
          <a:xfrm>
            <a:off x="4600575" y="889000"/>
            <a:ext cx="3994150" cy="1501775"/>
            <a:chOff x="152" y="759"/>
            <a:chExt cx="2516" cy="946"/>
          </a:xfrm>
        </p:grpSpPr>
        <p:sp>
          <p:nvSpPr>
            <p:cNvPr id="12" name="Freeform 40"/>
            <p:cNvSpPr/>
            <p:nvPr/>
          </p:nvSpPr>
          <p:spPr bwMode="auto">
            <a:xfrm>
              <a:off x="152" y="759"/>
              <a:ext cx="434" cy="882"/>
            </a:xfrm>
            <a:custGeom>
              <a:avLst/>
              <a:gdLst>
                <a:gd name="T0" fmla="*/ 0 w 120"/>
                <a:gd name="T1" fmla="*/ 296 h 244"/>
                <a:gd name="T2" fmla="*/ 0 w 120"/>
                <a:gd name="T3" fmla="*/ 882 h 244"/>
                <a:gd name="T4" fmla="*/ 434 w 120"/>
                <a:gd name="T5" fmla="*/ 752 h 244"/>
                <a:gd name="T6" fmla="*/ 434 w 120"/>
                <a:gd name="T7" fmla="*/ 0 h 244"/>
                <a:gd name="T8" fmla="*/ 0 w 120"/>
                <a:gd name="T9" fmla="*/ 296 h 244"/>
                <a:gd name="T10" fmla="*/ 0 60000 65536"/>
                <a:gd name="T11" fmla="*/ 0 60000 65536"/>
                <a:gd name="T12" fmla="*/ 0 60000 65536"/>
                <a:gd name="T13" fmla="*/ 0 60000 65536"/>
                <a:gd name="T14" fmla="*/ 0 60000 65536"/>
                <a:gd name="T15" fmla="*/ 0 w 120"/>
                <a:gd name="T16" fmla="*/ 0 h 244"/>
                <a:gd name="T17" fmla="*/ 120 w 120"/>
                <a:gd name="T18" fmla="*/ 244 h 244"/>
              </a:gdLst>
              <a:ahLst/>
              <a:cxnLst>
                <a:cxn ang="T10">
                  <a:pos x="T0" y="T1"/>
                </a:cxn>
                <a:cxn ang="T11">
                  <a:pos x="T2" y="T3"/>
                </a:cxn>
                <a:cxn ang="T12">
                  <a:pos x="T4" y="T5"/>
                </a:cxn>
                <a:cxn ang="T13">
                  <a:pos x="T6" y="T7"/>
                </a:cxn>
                <a:cxn ang="T14">
                  <a:pos x="T8" y="T9"/>
                </a:cxn>
              </a:cxnLst>
              <a:rect l="T15" t="T16" r="T17" b="T18"/>
              <a:pathLst>
                <a:path w="120" h="244">
                  <a:moveTo>
                    <a:pt x="0" y="82"/>
                  </a:moveTo>
                  <a:lnTo>
                    <a:pt x="0" y="244"/>
                  </a:lnTo>
                  <a:lnTo>
                    <a:pt x="120" y="208"/>
                  </a:lnTo>
                  <a:lnTo>
                    <a:pt x="120" y="0"/>
                  </a:lnTo>
                  <a:lnTo>
                    <a:pt x="0" y="82"/>
                  </a:lnTo>
                  <a:close/>
                </a:path>
              </a:pathLst>
            </a:custGeom>
            <a:gradFill rotWithShape="1">
              <a:gsLst>
                <a:gs pos="0">
                  <a:srgbClr val="0061B2">
                    <a:alpha val="89998"/>
                  </a:srgbClr>
                </a:gs>
                <a:gs pos="100000">
                  <a:srgbClr val="68A2E1">
                    <a:alpha val="89998"/>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3" name="Freeform 41"/>
            <p:cNvSpPr/>
            <p:nvPr/>
          </p:nvSpPr>
          <p:spPr bwMode="auto">
            <a:xfrm>
              <a:off x="585" y="759"/>
              <a:ext cx="2083" cy="918"/>
            </a:xfrm>
            <a:custGeom>
              <a:avLst/>
              <a:gdLst>
                <a:gd name="T0" fmla="*/ 0 w 576"/>
                <a:gd name="T1" fmla="*/ 0 h 254"/>
                <a:gd name="T2" fmla="*/ 0 w 576"/>
                <a:gd name="T3" fmla="*/ 752 h 254"/>
                <a:gd name="T4" fmla="*/ 2083 w 576"/>
                <a:gd name="T5" fmla="*/ 918 h 254"/>
                <a:gd name="T6" fmla="*/ 2083 w 576"/>
                <a:gd name="T7" fmla="*/ 448 h 254"/>
                <a:gd name="T8" fmla="*/ 0 w 576"/>
                <a:gd name="T9" fmla="*/ 0 h 254"/>
                <a:gd name="T10" fmla="*/ 0 60000 65536"/>
                <a:gd name="T11" fmla="*/ 0 60000 65536"/>
                <a:gd name="T12" fmla="*/ 0 60000 65536"/>
                <a:gd name="T13" fmla="*/ 0 60000 65536"/>
                <a:gd name="T14" fmla="*/ 0 60000 65536"/>
                <a:gd name="T15" fmla="*/ 0 w 576"/>
                <a:gd name="T16" fmla="*/ 0 h 254"/>
                <a:gd name="T17" fmla="*/ 576 w 576"/>
                <a:gd name="T18" fmla="*/ 254 h 254"/>
              </a:gdLst>
              <a:ahLst/>
              <a:cxnLst>
                <a:cxn ang="T10">
                  <a:pos x="T0" y="T1"/>
                </a:cxn>
                <a:cxn ang="T11">
                  <a:pos x="T2" y="T3"/>
                </a:cxn>
                <a:cxn ang="T12">
                  <a:pos x="T4" y="T5"/>
                </a:cxn>
                <a:cxn ang="T13">
                  <a:pos x="T6" y="T7"/>
                </a:cxn>
                <a:cxn ang="T14">
                  <a:pos x="T8" y="T9"/>
                </a:cxn>
              </a:cxnLst>
              <a:rect l="T15" t="T16" r="T17" b="T18"/>
              <a:pathLst>
                <a:path w="576" h="254">
                  <a:moveTo>
                    <a:pt x="0" y="0"/>
                  </a:moveTo>
                  <a:lnTo>
                    <a:pt x="0" y="208"/>
                  </a:lnTo>
                  <a:lnTo>
                    <a:pt x="576" y="254"/>
                  </a:lnTo>
                  <a:lnTo>
                    <a:pt x="576" y="124"/>
                  </a:lnTo>
                  <a:lnTo>
                    <a:pt x="0" y="0"/>
                  </a:lnTo>
                  <a:close/>
                </a:path>
              </a:pathLst>
            </a:custGeom>
            <a:gradFill rotWithShape="1">
              <a:gsLst>
                <a:gs pos="0">
                  <a:srgbClr val="0061B2">
                    <a:alpha val="70000"/>
                  </a:srgbClr>
                </a:gs>
                <a:gs pos="100000">
                  <a:srgbClr val="68A2E1">
                    <a:alpha val="7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4" name="Freeform 42"/>
            <p:cNvSpPr/>
            <p:nvPr/>
          </p:nvSpPr>
          <p:spPr bwMode="auto">
            <a:xfrm>
              <a:off x="152" y="759"/>
              <a:ext cx="2509" cy="578"/>
            </a:xfrm>
            <a:custGeom>
              <a:avLst/>
              <a:gdLst>
                <a:gd name="T0" fmla="*/ 1844 w 694"/>
                <a:gd name="T1" fmla="*/ 578 h 160"/>
                <a:gd name="T2" fmla="*/ 1844 w 694"/>
                <a:gd name="T3" fmla="*/ 578 h 160"/>
                <a:gd name="T4" fmla="*/ 2509 w 694"/>
                <a:gd name="T5" fmla="*/ 455 h 160"/>
                <a:gd name="T6" fmla="*/ 2509 w 694"/>
                <a:gd name="T7" fmla="*/ 448 h 160"/>
                <a:gd name="T8" fmla="*/ 427 w 694"/>
                <a:gd name="T9" fmla="*/ 0 h 160"/>
                <a:gd name="T10" fmla="*/ 0 w 694"/>
                <a:gd name="T11" fmla="*/ 296 h 160"/>
                <a:gd name="T12" fmla="*/ 1837 w 694"/>
                <a:gd name="T13" fmla="*/ 578 h 160"/>
                <a:gd name="T14" fmla="*/ 1844 w 694"/>
                <a:gd name="T15" fmla="*/ 578 h 160"/>
                <a:gd name="T16" fmla="*/ 0 60000 65536"/>
                <a:gd name="T17" fmla="*/ 0 60000 65536"/>
                <a:gd name="T18" fmla="*/ 0 60000 65536"/>
                <a:gd name="T19" fmla="*/ 0 60000 65536"/>
                <a:gd name="T20" fmla="*/ 0 60000 65536"/>
                <a:gd name="T21" fmla="*/ 0 60000 65536"/>
                <a:gd name="T22" fmla="*/ 0 60000 65536"/>
                <a:gd name="T23" fmla="*/ 0 60000 65536"/>
                <a:gd name="T24" fmla="*/ 0 w 694"/>
                <a:gd name="T25" fmla="*/ 0 h 160"/>
                <a:gd name="T26" fmla="*/ 694 w 694"/>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4" h="160">
                  <a:moveTo>
                    <a:pt x="510" y="160"/>
                  </a:moveTo>
                  <a:lnTo>
                    <a:pt x="510" y="160"/>
                  </a:lnTo>
                  <a:lnTo>
                    <a:pt x="694" y="126"/>
                  </a:lnTo>
                  <a:lnTo>
                    <a:pt x="694" y="124"/>
                  </a:lnTo>
                  <a:lnTo>
                    <a:pt x="118" y="0"/>
                  </a:lnTo>
                  <a:lnTo>
                    <a:pt x="0" y="82"/>
                  </a:lnTo>
                  <a:lnTo>
                    <a:pt x="508" y="160"/>
                  </a:lnTo>
                  <a:lnTo>
                    <a:pt x="510" y="160"/>
                  </a:lnTo>
                  <a:close/>
                </a:path>
              </a:pathLst>
            </a:custGeom>
            <a:gradFill rotWithShape="1">
              <a:gsLst>
                <a:gs pos="0">
                  <a:srgbClr val="0061B2">
                    <a:alpha val="89998"/>
                  </a:srgbClr>
                </a:gs>
                <a:gs pos="100000">
                  <a:srgbClr val="68A2E1">
                    <a:alpha val="89998"/>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5" name="Freeform 43"/>
            <p:cNvSpPr/>
            <p:nvPr/>
          </p:nvSpPr>
          <p:spPr bwMode="auto">
            <a:xfrm>
              <a:off x="1998" y="1212"/>
              <a:ext cx="665" cy="470"/>
            </a:xfrm>
            <a:custGeom>
              <a:avLst/>
              <a:gdLst>
                <a:gd name="T0" fmla="*/ 665 w 184"/>
                <a:gd name="T1" fmla="*/ 0 h 130"/>
                <a:gd name="T2" fmla="*/ 0 w 184"/>
                <a:gd name="T3" fmla="*/ 123 h 130"/>
                <a:gd name="T4" fmla="*/ 0 w 184"/>
                <a:gd name="T5" fmla="*/ 412 h 130"/>
                <a:gd name="T6" fmla="*/ 665 w 184"/>
                <a:gd name="T7" fmla="*/ 470 h 130"/>
                <a:gd name="T8" fmla="*/ 665 w 184"/>
                <a:gd name="T9" fmla="*/ 0 h 130"/>
                <a:gd name="T10" fmla="*/ 0 60000 65536"/>
                <a:gd name="T11" fmla="*/ 0 60000 65536"/>
                <a:gd name="T12" fmla="*/ 0 60000 65536"/>
                <a:gd name="T13" fmla="*/ 0 60000 65536"/>
                <a:gd name="T14" fmla="*/ 0 60000 65536"/>
                <a:gd name="T15" fmla="*/ 0 w 184"/>
                <a:gd name="T16" fmla="*/ 0 h 130"/>
                <a:gd name="T17" fmla="*/ 184 w 184"/>
                <a:gd name="T18" fmla="*/ 130 h 130"/>
              </a:gdLst>
              <a:ahLst/>
              <a:cxnLst>
                <a:cxn ang="T10">
                  <a:pos x="T0" y="T1"/>
                </a:cxn>
                <a:cxn ang="T11">
                  <a:pos x="T2" y="T3"/>
                </a:cxn>
                <a:cxn ang="T12">
                  <a:pos x="T4" y="T5"/>
                </a:cxn>
                <a:cxn ang="T13">
                  <a:pos x="T6" y="T7"/>
                </a:cxn>
                <a:cxn ang="T14">
                  <a:pos x="T8" y="T9"/>
                </a:cxn>
              </a:cxnLst>
              <a:rect l="T15" t="T16" r="T17" b="T18"/>
              <a:pathLst>
                <a:path w="184" h="130">
                  <a:moveTo>
                    <a:pt x="184" y="0"/>
                  </a:moveTo>
                  <a:lnTo>
                    <a:pt x="0" y="34"/>
                  </a:lnTo>
                  <a:lnTo>
                    <a:pt x="0" y="114"/>
                  </a:lnTo>
                  <a:lnTo>
                    <a:pt x="184" y="130"/>
                  </a:lnTo>
                  <a:lnTo>
                    <a:pt x="184" y="0"/>
                  </a:lnTo>
                  <a:close/>
                </a:path>
              </a:pathLst>
            </a:custGeom>
            <a:gradFill rotWithShape="1">
              <a:gsLst>
                <a:gs pos="0">
                  <a:srgbClr val="0061B2">
                    <a:alpha val="70000"/>
                  </a:srgbClr>
                </a:gs>
                <a:gs pos="100000">
                  <a:srgbClr val="68A2E1">
                    <a:alpha val="7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6" name="Freeform 44"/>
            <p:cNvSpPr/>
            <p:nvPr/>
          </p:nvSpPr>
          <p:spPr bwMode="auto">
            <a:xfrm>
              <a:off x="152" y="1510"/>
              <a:ext cx="2495" cy="195"/>
            </a:xfrm>
            <a:custGeom>
              <a:avLst/>
              <a:gdLst>
                <a:gd name="T0" fmla="*/ 0 w 690"/>
                <a:gd name="T1" fmla="*/ 130 h 54"/>
                <a:gd name="T2" fmla="*/ 434 w 690"/>
                <a:gd name="T3" fmla="*/ 0 h 54"/>
                <a:gd name="T4" fmla="*/ 1859 w 690"/>
                <a:gd name="T5" fmla="*/ 108 h 54"/>
                <a:gd name="T6" fmla="*/ 2495 w 690"/>
                <a:gd name="T7" fmla="*/ 166 h 54"/>
                <a:gd name="T8" fmla="*/ 1851 w 690"/>
                <a:gd name="T9" fmla="*/ 195 h 54"/>
                <a:gd name="T10" fmla="*/ 0 w 690"/>
                <a:gd name="T11" fmla="*/ 130 h 54"/>
                <a:gd name="T12" fmla="*/ 0 60000 65536"/>
                <a:gd name="T13" fmla="*/ 0 60000 65536"/>
                <a:gd name="T14" fmla="*/ 0 60000 65536"/>
                <a:gd name="T15" fmla="*/ 0 60000 65536"/>
                <a:gd name="T16" fmla="*/ 0 60000 65536"/>
                <a:gd name="T17" fmla="*/ 0 60000 65536"/>
                <a:gd name="T18" fmla="*/ 0 w 690"/>
                <a:gd name="T19" fmla="*/ 0 h 54"/>
                <a:gd name="T20" fmla="*/ 690 w 690"/>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690" h="54">
                  <a:moveTo>
                    <a:pt x="0" y="36"/>
                  </a:moveTo>
                  <a:lnTo>
                    <a:pt x="120" y="0"/>
                  </a:lnTo>
                  <a:lnTo>
                    <a:pt x="514" y="30"/>
                  </a:lnTo>
                  <a:lnTo>
                    <a:pt x="690" y="46"/>
                  </a:lnTo>
                  <a:lnTo>
                    <a:pt x="512" y="54"/>
                  </a:lnTo>
                  <a:lnTo>
                    <a:pt x="0" y="36"/>
                  </a:lnTo>
                  <a:close/>
                </a:path>
              </a:pathLst>
            </a:custGeom>
            <a:gradFill rotWithShape="1">
              <a:gsLst>
                <a:gs pos="0">
                  <a:srgbClr val="002D52"/>
                </a:gs>
                <a:gs pos="100000">
                  <a:srgbClr val="0061B2"/>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17" name="Group 45"/>
          <p:cNvGrpSpPr/>
          <p:nvPr/>
        </p:nvGrpSpPr>
        <p:grpSpPr bwMode="auto">
          <a:xfrm>
            <a:off x="4587875" y="2260600"/>
            <a:ext cx="4022725" cy="1157288"/>
            <a:chOff x="390" y="2070"/>
            <a:chExt cx="2534" cy="729"/>
          </a:xfrm>
        </p:grpSpPr>
        <p:sp>
          <p:nvSpPr>
            <p:cNvPr id="18" name="Freeform 46"/>
            <p:cNvSpPr/>
            <p:nvPr/>
          </p:nvSpPr>
          <p:spPr bwMode="auto">
            <a:xfrm>
              <a:off x="390" y="2073"/>
              <a:ext cx="456" cy="726"/>
            </a:xfrm>
            <a:custGeom>
              <a:avLst/>
              <a:gdLst>
                <a:gd name="T0" fmla="*/ 449 w 126"/>
                <a:gd name="T1" fmla="*/ 0 h 201"/>
                <a:gd name="T2" fmla="*/ 0 w 126"/>
                <a:gd name="T3" fmla="*/ 119 h 201"/>
                <a:gd name="T4" fmla="*/ 0 w 126"/>
                <a:gd name="T5" fmla="*/ 683 h 201"/>
                <a:gd name="T6" fmla="*/ 456 w 126"/>
                <a:gd name="T7" fmla="*/ 726 h 201"/>
                <a:gd name="T8" fmla="*/ 456 w 126"/>
                <a:gd name="T9" fmla="*/ 0 h 201"/>
                <a:gd name="T10" fmla="*/ 449 w 126"/>
                <a:gd name="T11" fmla="*/ 0 h 201"/>
                <a:gd name="T12" fmla="*/ 0 60000 65536"/>
                <a:gd name="T13" fmla="*/ 0 60000 65536"/>
                <a:gd name="T14" fmla="*/ 0 60000 65536"/>
                <a:gd name="T15" fmla="*/ 0 60000 65536"/>
                <a:gd name="T16" fmla="*/ 0 60000 65536"/>
                <a:gd name="T17" fmla="*/ 0 60000 65536"/>
                <a:gd name="T18" fmla="*/ 0 w 126"/>
                <a:gd name="T19" fmla="*/ 0 h 201"/>
                <a:gd name="T20" fmla="*/ 126 w 126"/>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126" h="201">
                  <a:moveTo>
                    <a:pt x="124" y="0"/>
                  </a:moveTo>
                  <a:lnTo>
                    <a:pt x="0" y="33"/>
                  </a:lnTo>
                  <a:lnTo>
                    <a:pt x="0" y="189"/>
                  </a:lnTo>
                  <a:lnTo>
                    <a:pt x="126" y="201"/>
                  </a:lnTo>
                  <a:lnTo>
                    <a:pt x="126" y="0"/>
                  </a:lnTo>
                  <a:lnTo>
                    <a:pt x="124" y="0"/>
                  </a:lnTo>
                  <a:close/>
                </a:path>
              </a:pathLst>
            </a:custGeom>
            <a:gradFill rotWithShape="1">
              <a:gsLst>
                <a:gs pos="0">
                  <a:srgbClr val="0061B2">
                    <a:alpha val="89998"/>
                  </a:srgbClr>
                </a:gs>
                <a:gs pos="100000">
                  <a:srgbClr val="68A2E1">
                    <a:alpha val="89998"/>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19" name="Freeform 47"/>
            <p:cNvSpPr/>
            <p:nvPr/>
          </p:nvSpPr>
          <p:spPr bwMode="auto">
            <a:xfrm>
              <a:off x="846" y="2073"/>
              <a:ext cx="2075" cy="726"/>
            </a:xfrm>
            <a:custGeom>
              <a:avLst/>
              <a:gdLst>
                <a:gd name="T0" fmla="*/ 2075 w 574"/>
                <a:gd name="T1" fmla="*/ 163 h 201"/>
                <a:gd name="T2" fmla="*/ 0 w 574"/>
                <a:gd name="T3" fmla="*/ 0 h 201"/>
                <a:gd name="T4" fmla="*/ 0 w 574"/>
                <a:gd name="T5" fmla="*/ 726 h 201"/>
                <a:gd name="T6" fmla="*/ 2075 w 574"/>
                <a:gd name="T7" fmla="*/ 668 h 201"/>
                <a:gd name="T8" fmla="*/ 2075 w 574"/>
                <a:gd name="T9" fmla="*/ 163 h 201"/>
                <a:gd name="T10" fmla="*/ 0 60000 65536"/>
                <a:gd name="T11" fmla="*/ 0 60000 65536"/>
                <a:gd name="T12" fmla="*/ 0 60000 65536"/>
                <a:gd name="T13" fmla="*/ 0 60000 65536"/>
                <a:gd name="T14" fmla="*/ 0 60000 65536"/>
                <a:gd name="T15" fmla="*/ 0 w 574"/>
                <a:gd name="T16" fmla="*/ 0 h 201"/>
                <a:gd name="T17" fmla="*/ 574 w 574"/>
                <a:gd name="T18" fmla="*/ 201 h 201"/>
              </a:gdLst>
              <a:ahLst/>
              <a:cxnLst>
                <a:cxn ang="T10">
                  <a:pos x="T0" y="T1"/>
                </a:cxn>
                <a:cxn ang="T11">
                  <a:pos x="T2" y="T3"/>
                </a:cxn>
                <a:cxn ang="T12">
                  <a:pos x="T4" y="T5"/>
                </a:cxn>
                <a:cxn ang="T13">
                  <a:pos x="T6" y="T7"/>
                </a:cxn>
                <a:cxn ang="T14">
                  <a:pos x="T8" y="T9"/>
                </a:cxn>
              </a:cxnLst>
              <a:rect l="T15" t="T16" r="T17" b="T18"/>
              <a:pathLst>
                <a:path w="574" h="201">
                  <a:moveTo>
                    <a:pt x="574" y="45"/>
                  </a:moveTo>
                  <a:lnTo>
                    <a:pt x="0" y="0"/>
                  </a:lnTo>
                  <a:lnTo>
                    <a:pt x="0" y="201"/>
                  </a:lnTo>
                  <a:lnTo>
                    <a:pt x="574" y="185"/>
                  </a:lnTo>
                  <a:lnTo>
                    <a:pt x="574" y="45"/>
                  </a:lnTo>
                  <a:close/>
                </a:path>
              </a:pathLst>
            </a:custGeom>
            <a:gradFill rotWithShape="1">
              <a:gsLst>
                <a:gs pos="0">
                  <a:srgbClr val="0061B2">
                    <a:alpha val="70000"/>
                  </a:srgbClr>
                </a:gs>
                <a:gs pos="100000">
                  <a:srgbClr val="68A2E1">
                    <a:alpha val="7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0" name="Freeform 48"/>
            <p:cNvSpPr/>
            <p:nvPr/>
          </p:nvSpPr>
          <p:spPr bwMode="auto">
            <a:xfrm>
              <a:off x="404" y="2070"/>
              <a:ext cx="2481" cy="220"/>
            </a:xfrm>
            <a:custGeom>
              <a:avLst/>
              <a:gdLst>
                <a:gd name="T0" fmla="*/ 1866 w 686"/>
                <a:gd name="T1" fmla="*/ 220 h 61"/>
                <a:gd name="T2" fmla="*/ 2481 w 686"/>
                <a:gd name="T3" fmla="*/ 162 h 61"/>
                <a:gd name="T4" fmla="*/ 441 w 686"/>
                <a:gd name="T5" fmla="*/ 0 h 61"/>
                <a:gd name="T6" fmla="*/ 0 w 686"/>
                <a:gd name="T7" fmla="*/ 119 h 61"/>
                <a:gd name="T8" fmla="*/ 1859 w 686"/>
                <a:gd name="T9" fmla="*/ 220 h 61"/>
                <a:gd name="T10" fmla="*/ 1866 w 686"/>
                <a:gd name="T11" fmla="*/ 220 h 61"/>
                <a:gd name="T12" fmla="*/ 0 60000 65536"/>
                <a:gd name="T13" fmla="*/ 0 60000 65536"/>
                <a:gd name="T14" fmla="*/ 0 60000 65536"/>
                <a:gd name="T15" fmla="*/ 0 60000 65536"/>
                <a:gd name="T16" fmla="*/ 0 60000 65536"/>
                <a:gd name="T17" fmla="*/ 0 60000 65536"/>
                <a:gd name="T18" fmla="*/ 0 w 686"/>
                <a:gd name="T19" fmla="*/ 0 h 61"/>
                <a:gd name="T20" fmla="*/ 686 w 68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6" h="61">
                  <a:moveTo>
                    <a:pt x="516" y="61"/>
                  </a:moveTo>
                  <a:lnTo>
                    <a:pt x="686" y="45"/>
                  </a:lnTo>
                  <a:lnTo>
                    <a:pt x="122" y="0"/>
                  </a:lnTo>
                  <a:lnTo>
                    <a:pt x="0" y="33"/>
                  </a:lnTo>
                  <a:lnTo>
                    <a:pt x="514" y="61"/>
                  </a:lnTo>
                  <a:lnTo>
                    <a:pt x="516" y="61"/>
                  </a:lnTo>
                  <a:close/>
                </a:path>
              </a:pathLst>
            </a:custGeom>
            <a:gradFill rotWithShape="1">
              <a:gsLst>
                <a:gs pos="0">
                  <a:srgbClr val="0061B2">
                    <a:alpha val="89998"/>
                  </a:srgbClr>
                </a:gs>
                <a:gs pos="100000">
                  <a:srgbClr val="68A2E1">
                    <a:alpha val="89998"/>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1" name="Freeform 49"/>
            <p:cNvSpPr/>
            <p:nvPr/>
          </p:nvSpPr>
          <p:spPr bwMode="auto">
            <a:xfrm>
              <a:off x="2266" y="2229"/>
              <a:ext cx="658" cy="506"/>
            </a:xfrm>
            <a:custGeom>
              <a:avLst/>
              <a:gdLst>
                <a:gd name="T0" fmla="*/ 651 w 182"/>
                <a:gd name="T1" fmla="*/ 7 h 140"/>
                <a:gd name="T2" fmla="*/ 615 w 182"/>
                <a:gd name="T3" fmla="*/ 0 h 140"/>
                <a:gd name="T4" fmla="*/ 0 w 182"/>
                <a:gd name="T5" fmla="*/ 58 h 140"/>
                <a:gd name="T6" fmla="*/ 0 w 182"/>
                <a:gd name="T7" fmla="*/ 455 h 140"/>
                <a:gd name="T8" fmla="*/ 0 w 182"/>
                <a:gd name="T9" fmla="*/ 455 h 140"/>
                <a:gd name="T10" fmla="*/ 0 w 182"/>
                <a:gd name="T11" fmla="*/ 463 h 140"/>
                <a:gd name="T12" fmla="*/ 644 w 182"/>
                <a:gd name="T13" fmla="*/ 506 h 140"/>
                <a:gd name="T14" fmla="*/ 658 w 182"/>
                <a:gd name="T15" fmla="*/ 506 h 140"/>
                <a:gd name="T16" fmla="*/ 651 w 182"/>
                <a:gd name="T17" fmla="*/ 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140"/>
                <a:gd name="T29" fmla="*/ 182 w 182"/>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140">
                  <a:moveTo>
                    <a:pt x="180" y="2"/>
                  </a:moveTo>
                  <a:lnTo>
                    <a:pt x="170" y="0"/>
                  </a:lnTo>
                  <a:lnTo>
                    <a:pt x="0" y="16"/>
                  </a:lnTo>
                  <a:lnTo>
                    <a:pt x="0" y="126"/>
                  </a:lnTo>
                  <a:lnTo>
                    <a:pt x="0" y="128"/>
                  </a:lnTo>
                  <a:lnTo>
                    <a:pt x="178" y="140"/>
                  </a:lnTo>
                  <a:lnTo>
                    <a:pt x="182" y="140"/>
                  </a:lnTo>
                  <a:lnTo>
                    <a:pt x="180" y="2"/>
                  </a:lnTo>
                  <a:close/>
                </a:path>
              </a:pathLst>
            </a:custGeom>
            <a:gradFill rotWithShape="1">
              <a:gsLst>
                <a:gs pos="0">
                  <a:srgbClr val="0061B2">
                    <a:alpha val="70000"/>
                  </a:srgbClr>
                </a:gs>
                <a:gs pos="100000">
                  <a:srgbClr val="68A2E1">
                    <a:alpha val="7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2" name="Freeform 50"/>
            <p:cNvSpPr/>
            <p:nvPr/>
          </p:nvSpPr>
          <p:spPr bwMode="auto">
            <a:xfrm>
              <a:off x="2270" y="2290"/>
              <a:ext cx="4" cy="398"/>
            </a:xfrm>
            <a:custGeom>
              <a:avLst/>
              <a:gdLst>
                <a:gd name="T0" fmla="*/ 0 w 4"/>
                <a:gd name="T1" fmla="*/ 398 h 110"/>
                <a:gd name="T2" fmla="*/ 0 w 4"/>
                <a:gd name="T3" fmla="*/ 398 h 110"/>
                <a:gd name="T4" fmla="*/ 0 w 4"/>
                <a:gd name="T5" fmla="*/ 0 h 110"/>
                <a:gd name="T6" fmla="*/ 0 w 4"/>
                <a:gd name="T7" fmla="*/ 398 h 110"/>
                <a:gd name="T8" fmla="*/ 0 w 4"/>
                <a:gd name="T9" fmla="*/ 398 h 110"/>
                <a:gd name="T10" fmla="*/ 0 60000 65536"/>
                <a:gd name="T11" fmla="*/ 0 60000 65536"/>
                <a:gd name="T12" fmla="*/ 0 60000 65536"/>
                <a:gd name="T13" fmla="*/ 0 60000 65536"/>
                <a:gd name="T14" fmla="*/ 0 60000 65536"/>
                <a:gd name="T15" fmla="*/ 0 w 4"/>
                <a:gd name="T16" fmla="*/ 0 h 110"/>
                <a:gd name="T17" fmla="*/ 4 w 4"/>
                <a:gd name="T18" fmla="*/ 110 h 110"/>
              </a:gdLst>
              <a:ahLst/>
              <a:cxnLst>
                <a:cxn ang="T10">
                  <a:pos x="T0" y="T1"/>
                </a:cxn>
                <a:cxn ang="T11">
                  <a:pos x="T2" y="T3"/>
                </a:cxn>
                <a:cxn ang="T12">
                  <a:pos x="T4" y="T5"/>
                </a:cxn>
                <a:cxn ang="T13">
                  <a:pos x="T6" y="T7"/>
                </a:cxn>
                <a:cxn ang="T14">
                  <a:pos x="T8" y="T9"/>
                </a:cxn>
              </a:cxnLst>
              <a:rect l="T15" t="T16" r="T17" b="T18"/>
              <a:pathLst>
                <a:path w="4" h="110">
                  <a:moveTo>
                    <a:pt x="0" y="110"/>
                  </a:moveTo>
                  <a:lnTo>
                    <a:pt x="0" y="110"/>
                  </a:lnTo>
                  <a:lnTo>
                    <a:pt x="0" y="0"/>
                  </a:lnTo>
                  <a:lnTo>
                    <a:pt x="0" y="110"/>
                  </a:lnTo>
                  <a:close/>
                </a:path>
              </a:pathLst>
            </a:custGeom>
            <a:solidFill>
              <a:srgbClr val="020202"/>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3" name="Freeform 51"/>
            <p:cNvSpPr/>
            <p:nvPr/>
          </p:nvSpPr>
          <p:spPr bwMode="auto">
            <a:xfrm>
              <a:off x="393" y="2694"/>
              <a:ext cx="2517" cy="101"/>
            </a:xfrm>
            <a:custGeom>
              <a:avLst/>
              <a:gdLst>
                <a:gd name="T0" fmla="*/ 0 w 696"/>
                <a:gd name="T1" fmla="*/ 58 h 28"/>
                <a:gd name="T2" fmla="*/ 456 w 696"/>
                <a:gd name="T3" fmla="*/ 101 h 28"/>
                <a:gd name="T4" fmla="*/ 2517 w 696"/>
                <a:gd name="T5" fmla="*/ 43 h 28"/>
                <a:gd name="T6" fmla="*/ 1873 w 696"/>
                <a:gd name="T7" fmla="*/ 0 h 28"/>
                <a:gd name="T8" fmla="*/ 0 w 696"/>
                <a:gd name="T9" fmla="*/ 58 h 28"/>
                <a:gd name="T10" fmla="*/ 0 60000 65536"/>
                <a:gd name="T11" fmla="*/ 0 60000 65536"/>
                <a:gd name="T12" fmla="*/ 0 60000 65536"/>
                <a:gd name="T13" fmla="*/ 0 60000 65536"/>
                <a:gd name="T14" fmla="*/ 0 60000 65536"/>
                <a:gd name="T15" fmla="*/ 0 w 696"/>
                <a:gd name="T16" fmla="*/ 0 h 28"/>
                <a:gd name="T17" fmla="*/ 696 w 696"/>
                <a:gd name="T18" fmla="*/ 28 h 28"/>
              </a:gdLst>
              <a:ahLst/>
              <a:cxnLst>
                <a:cxn ang="T10">
                  <a:pos x="T0" y="T1"/>
                </a:cxn>
                <a:cxn ang="T11">
                  <a:pos x="T2" y="T3"/>
                </a:cxn>
                <a:cxn ang="T12">
                  <a:pos x="T4" y="T5"/>
                </a:cxn>
                <a:cxn ang="T13">
                  <a:pos x="T6" y="T7"/>
                </a:cxn>
                <a:cxn ang="T14">
                  <a:pos x="T8" y="T9"/>
                </a:cxn>
              </a:cxnLst>
              <a:rect l="T15" t="T16" r="T17" b="T18"/>
              <a:pathLst>
                <a:path w="696" h="28">
                  <a:moveTo>
                    <a:pt x="0" y="16"/>
                  </a:moveTo>
                  <a:lnTo>
                    <a:pt x="126" y="28"/>
                  </a:lnTo>
                  <a:lnTo>
                    <a:pt x="696" y="12"/>
                  </a:lnTo>
                  <a:lnTo>
                    <a:pt x="518" y="0"/>
                  </a:lnTo>
                  <a:lnTo>
                    <a:pt x="0" y="16"/>
                  </a:lnTo>
                  <a:close/>
                </a:path>
              </a:pathLst>
            </a:custGeom>
            <a:gradFill rotWithShape="1">
              <a:gsLst>
                <a:gs pos="0">
                  <a:srgbClr val="002D52"/>
                </a:gs>
                <a:gs pos="100000">
                  <a:srgbClr val="0061B2"/>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sp>
        <p:nvSpPr>
          <p:cNvPr id="24" name="Line 52"/>
          <p:cNvSpPr>
            <a:spLocks noChangeShapeType="1"/>
          </p:cNvSpPr>
          <p:nvPr/>
        </p:nvSpPr>
        <p:spPr bwMode="auto">
          <a:xfrm>
            <a:off x="625475" y="1701800"/>
            <a:ext cx="4197350" cy="6350"/>
          </a:xfrm>
          <a:prstGeom prst="line">
            <a:avLst/>
          </a:prstGeom>
          <a:noFill/>
          <a:ln w="12700">
            <a:solidFill>
              <a:srgbClr val="0875F8"/>
            </a:solidFill>
            <a:round/>
            <a:tailEnd type="oval"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5" name="Rectangle 53"/>
          <p:cNvSpPr>
            <a:spLocks noChangeArrowheads="1"/>
          </p:cNvSpPr>
          <p:nvPr/>
        </p:nvSpPr>
        <p:spPr bwMode="auto">
          <a:xfrm>
            <a:off x="549275" y="1346200"/>
            <a:ext cx="3048000" cy="1042988"/>
          </a:xfrm>
          <a:prstGeom prst="rect">
            <a:avLst/>
          </a:prstGeom>
          <a:noFill/>
          <a:ln>
            <a:noFill/>
          </a:ln>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rPr>
              <a:t>单击此处添加段落文字内容</a:t>
            </a:r>
            <a:endParaRPr kumimoji="0" lang="zh-CN" altLang="en-US" sz="12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rPr>
              <a:t>单击此处添加段落文字内容</a:t>
            </a:r>
            <a:endParaRPr kumimoji="0" lang="zh-CN" altLang="en-US" sz="12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rPr>
              <a:t>单击此处添加段落文字内容</a:t>
            </a:r>
            <a:endParaRPr kumimoji="0" lang="zh-CN" altLang="en-US" sz="12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endParaRPr kumimoji="0" lang="en-US" altLang="zh-CN" sz="12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endParaRPr>
          </a:p>
        </p:txBody>
      </p:sp>
      <p:sp>
        <p:nvSpPr>
          <p:cNvPr id="26" name="Line 54"/>
          <p:cNvSpPr>
            <a:spLocks noChangeShapeType="1"/>
          </p:cNvSpPr>
          <p:nvPr/>
        </p:nvSpPr>
        <p:spPr bwMode="auto">
          <a:xfrm>
            <a:off x="625475" y="2794000"/>
            <a:ext cx="4229100" cy="0"/>
          </a:xfrm>
          <a:prstGeom prst="line">
            <a:avLst/>
          </a:prstGeom>
          <a:noFill/>
          <a:ln w="12700">
            <a:solidFill>
              <a:srgbClr val="0875F8"/>
            </a:solidFill>
            <a:round/>
            <a:tailEnd type="oval"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7" name="Rectangle 55"/>
          <p:cNvSpPr>
            <a:spLocks noChangeArrowheads="1"/>
          </p:cNvSpPr>
          <p:nvPr/>
        </p:nvSpPr>
        <p:spPr bwMode="auto">
          <a:xfrm>
            <a:off x="549275" y="2436813"/>
            <a:ext cx="3048000" cy="823912"/>
          </a:xfrm>
          <a:prstGeom prst="rect">
            <a:avLst/>
          </a:prstGeom>
          <a:noFill/>
          <a:ln>
            <a:noFill/>
          </a:ln>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rPr>
              <a:t>单击此处添加段落文字内容</a:t>
            </a:r>
            <a:endParaRPr kumimoji="0" lang="zh-CN" altLang="en-US" sz="12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rPr>
              <a:t>单击此处添加段落文字内容</a:t>
            </a:r>
            <a:endParaRPr kumimoji="0" lang="zh-CN" altLang="en-US" sz="12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rPr>
              <a:t>单击此处添加段落文字内容</a:t>
            </a:r>
            <a:endParaRPr kumimoji="0" lang="zh-CN" altLang="en-US" sz="1200" b="0" i="0" u="none" strike="noStrike" kern="0" cap="none" spc="0" normalizeH="0" baseline="0" noProof="0">
              <a:ln>
                <a:noFill/>
              </a:ln>
              <a:solidFill>
                <a:srgbClr val="0875F8"/>
              </a:solidFill>
              <a:effectLst/>
              <a:uLnTx/>
              <a:uFillTx/>
              <a:latin typeface="等线 Light" panose="02010600030101010101" pitchFamily="2" charset="-122"/>
              <a:ea typeface="等线 Light" panose="02010600030101010101" pitchFamily="2" charset="-122"/>
              <a:cs typeface="+mn-cs"/>
            </a:endParaRPr>
          </a:p>
        </p:txBody>
      </p:sp>
      <p:sp>
        <p:nvSpPr>
          <p:cNvPr id="28" name="Line 56"/>
          <p:cNvSpPr>
            <a:spLocks noChangeShapeType="1"/>
          </p:cNvSpPr>
          <p:nvPr/>
        </p:nvSpPr>
        <p:spPr bwMode="auto">
          <a:xfrm>
            <a:off x="625475" y="3949700"/>
            <a:ext cx="4238625" cy="0"/>
          </a:xfrm>
          <a:prstGeom prst="line">
            <a:avLst/>
          </a:prstGeom>
          <a:noFill/>
          <a:ln w="12700">
            <a:solidFill>
              <a:srgbClr val="969696"/>
            </a:solidFill>
            <a:round/>
            <a:tailEnd type="oval"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29" name="Rectangle 57"/>
          <p:cNvSpPr>
            <a:spLocks noChangeArrowheads="1"/>
          </p:cNvSpPr>
          <p:nvPr/>
        </p:nvSpPr>
        <p:spPr bwMode="auto">
          <a:xfrm>
            <a:off x="549275" y="3592513"/>
            <a:ext cx="3048000" cy="823912"/>
          </a:xfrm>
          <a:prstGeom prst="rect">
            <a:avLst/>
          </a:prstGeom>
          <a:noFill/>
          <a:ln>
            <a:noFill/>
          </a:ln>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1C1C1C"/>
                </a:solidFill>
                <a:effectLst/>
                <a:uLnTx/>
                <a:uFillTx/>
                <a:latin typeface="等线 Light" panose="02010600030101010101" pitchFamily="2" charset="-122"/>
                <a:ea typeface="等线 Light" panose="02010600030101010101" pitchFamily="2" charset="-122"/>
                <a:cs typeface="+mn-cs"/>
              </a:rPr>
              <a:t>单击此处添加段落文字内容</a:t>
            </a:r>
            <a:endParaRPr kumimoji="0" lang="zh-CN" altLang="en-US" sz="1200" b="0" i="0" u="none" strike="noStrike" kern="0" cap="none" spc="0" normalizeH="0" baseline="0" noProof="0">
              <a:ln>
                <a:noFill/>
              </a:ln>
              <a:solidFill>
                <a:srgbClr val="1C1C1C"/>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1C1C1C"/>
                </a:solidFill>
                <a:effectLst/>
                <a:uLnTx/>
                <a:uFillTx/>
                <a:latin typeface="等线 Light" panose="02010600030101010101" pitchFamily="2" charset="-122"/>
                <a:ea typeface="等线 Light" panose="02010600030101010101" pitchFamily="2" charset="-122"/>
                <a:cs typeface="+mn-cs"/>
              </a:rPr>
              <a:t>单击此处添加段落文字内容</a:t>
            </a:r>
            <a:endParaRPr kumimoji="0" lang="zh-CN" altLang="en-US" sz="1200" b="0" i="0" u="none" strike="noStrike" kern="0" cap="none" spc="0" normalizeH="0" baseline="0" noProof="0">
              <a:ln>
                <a:noFill/>
              </a:ln>
              <a:solidFill>
                <a:srgbClr val="1C1C1C"/>
              </a:solidFill>
              <a:effectLst/>
              <a:uLnTx/>
              <a:uFillTx/>
              <a:latin typeface="等线 Light" panose="02010600030101010101" pitchFamily="2" charset="-122"/>
              <a:ea typeface="等线 Light" panose="02010600030101010101" pitchFamily="2"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rgbClr val="1C1C1C"/>
                </a:solidFill>
                <a:effectLst/>
                <a:uLnTx/>
                <a:uFillTx/>
                <a:latin typeface="等线 Light" panose="02010600030101010101" pitchFamily="2" charset="-122"/>
                <a:ea typeface="等线 Light" panose="02010600030101010101" pitchFamily="2" charset="-122"/>
                <a:cs typeface="+mn-cs"/>
              </a:rPr>
              <a:t>单击此处添加段落文字内容</a:t>
            </a:r>
            <a:endParaRPr kumimoji="0" lang="zh-CN" altLang="en-US" sz="1200" b="0" i="0" u="none" strike="noStrike" kern="0" cap="none" spc="0" normalizeH="0" baseline="0" noProof="0">
              <a:ln>
                <a:noFill/>
              </a:ln>
              <a:solidFill>
                <a:srgbClr val="1C1C1C"/>
              </a:solidFill>
              <a:effectLst/>
              <a:uLnTx/>
              <a:uFillTx/>
              <a:latin typeface="等线 Light" panose="02010600030101010101" pitchFamily="2" charset="-122"/>
              <a:ea typeface="等线 Light"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2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4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par>
                                <p:cTn id="18" presetID="22" presetClass="entr" presetSubtype="2"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right)">
                                      <p:cBhvr>
                                        <p:cTn id="20" dur="500"/>
                                        <p:tgtEl>
                                          <p:spTgt spid="26"/>
                                        </p:tgtEl>
                                      </p:cBhvr>
                                    </p:animEffect>
                                  </p:childTnLst>
                                </p:cTn>
                              </p:par>
                              <p:par>
                                <p:cTn id="21" presetID="2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50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1177925" y="1062038"/>
            <a:ext cx="6734175" cy="3811587"/>
            <a:chOff x="250825" y="1412875"/>
            <a:chExt cx="8605838" cy="4868863"/>
          </a:xfrm>
        </p:grpSpPr>
        <p:grpSp>
          <p:nvGrpSpPr>
            <p:cNvPr id="47108" name="Groupe 13"/>
            <p:cNvGrpSpPr/>
            <p:nvPr/>
          </p:nvGrpSpPr>
          <p:grpSpPr bwMode="auto">
            <a:xfrm>
              <a:off x="250825" y="1412875"/>
              <a:ext cx="8605838" cy="4868863"/>
              <a:chOff x="250825" y="1412875"/>
              <a:chExt cx="8605838" cy="4868863"/>
            </a:xfrm>
          </p:grpSpPr>
          <p:sp>
            <p:nvSpPr>
              <p:cNvPr id="47115" name="Freeform 6"/>
              <p:cNvSpPr/>
              <p:nvPr/>
            </p:nvSpPr>
            <p:spPr bwMode="auto">
              <a:xfrm>
                <a:off x="7023100" y="5295900"/>
                <a:ext cx="3175" cy="14288"/>
              </a:xfrm>
              <a:custGeom>
                <a:avLst/>
                <a:gdLst>
                  <a:gd name="T0" fmla="*/ 0 w 2"/>
                  <a:gd name="T1" fmla="*/ 0 h 9"/>
                  <a:gd name="T2" fmla="*/ 5040313 w 2"/>
                  <a:gd name="T3" fmla="*/ 22682994 h 9"/>
                  <a:gd name="T4" fmla="*/ 5040313 w 2"/>
                  <a:gd name="T5" fmla="*/ 22682994 h 9"/>
                  <a:gd name="T6" fmla="*/ 5040313 w 2"/>
                  <a:gd name="T7" fmla="*/ 10080978 h 9"/>
                  <a:gd name="T8" fmla="*/ 5040313 w 2"/>
                  <a:gd name="T9" fmla="*/ 0 h 9"/>
                  <a:gd name="T10" fmla="*/ 0 w 2"/>
                  <a:gd name="T11" fmla="*/ 0 h 9"/>
                  <a:gd name="T12" fmla="*/ 0 w 2"/>
                  <a:gd name="T13" fmla="*/ 0 h 9"/>
                  <a:gd name="T14" fmla="*/ 0 60000 65536"/>
                  <a:gd name="T15" fmla="*/ 0 60000 65536"/>
                  <a:gd name="T16" fmla="*/ 0 60000 65536"/>
                  <a:gd name="T17" fmla="*/ 0 60000 65536"/>
                  <a:gd name="T18" fmla="*/ 0 60000 65536"/>
                  <a:gd name="T19" fmla="*/ 0 60000 65536"/>
                  <a:gd name="T20" fmla="*/ 0 60000 65536"/>
                  <a:gd name="T21" fmla="*/ 0 w 2"/>
                  <a:gd name="T22" fmla="*/ 0 h 9"/>
                  <a:gd name="T23" fmla="*/ 2 w 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
                    <a:moveTo>
                      <a:pt x="0" y="0"/>
                    </a:moveTo>
                    <a:lnTo>
                      <a:pt x="2" y="9"/>
                    </a:lnTo>
                    <a:lnTo>
                      <a:pt x="2" y="4"/>
                    </a:lnTo>
                    <a:lnTo>
                      <a:pt x="2" y="0"/>
                    </a:lnTo>
                    <a:lnTo>
                      <a:pt x="0" y="0"/>
                    </a:lnTo>
                    <a:close/>
                  </a:path>
                </a:pathLst>
              </a:custGeom>
              <a:solidFill>
                <a:srgbClr val="48B54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116" name="Freeform 7"/>
              <p:cNvSpPr/>
              <p:nvPr/>
            </p:nvSpPr>
            <p:spPr bwMode="auto">
              <a:xfrm>
                <a:off x="4926013" y="3322638"/>
                <a:ext cx="6350" cy="9525"/>
              </a:xfrm>
              <a:custGeom>
                <a:avLst/>
                <a:gdLst>
                  <a:gd name="T0" fmla="*/ 0 w 4"/>
                  <a:gd name="T1" fmla="*/ 0 h 6"/>
                  <a:gd name="T2" fmla="*/ 10080625 w 4"/>
                  <a:gd name="T3" fmla="*/ 15120938 h 6"/>
                  <a:gd name="T4" fmla="*/ 10080625 w 4"/>
                  <a:gd name="T5" fmla="*/ 15120938 h 6"/>
                  <a:gd name="T6" fmla="*/ 10080625 w 4"/>
                  <a:gd name="T7" fmla="*/ 5040313 h 6"/>
                  <a:gd name="T8" fmla="*/ 10080625 w 4"/>
                  <a:gd name="T9" fmla="*/ 0 h 6"/>
                  <a:gd name="T10" fmla="*/ 0 w 4"/>
                  <a:gd name="T11" fmla="*/ 0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4" y="6"/>
                    </a:lnTo>
                    <a:lnTo>
                      <a:pt x="4" y="2"/>
                    </a:lnTo>
                    <a:lnTo>
                      <a:pt x="4" y="0"/>
                    </a:lnTo>
                    <a:lnTo>
                      <a:pt x="0" y="0"/>
                    </a:lnTo>
                    <a:close/>
                  </a:path>
                </a:pathLst>
              </a:custGeom>
              <a:solidFill>
                <a:srgbClr val="48B54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8"/>
              <p:cNvSpPr>
                <a:spLocks noEditPoints="1"/>
              </p:cNvSpPr>
              <p:nvPr/>
            </p:nvSpPr>
            <p:spPr bwMode="auto">
              <a:xfrm>
                <a:off x="7020670" y="4450592"/>
                <a:ext cx="1560086" cy="1551303"/>
              </a:xfrm>
              <a:custGeom>
                <a:avLst/>
                <a:gdLst>
                  <a:gd name="T0" fmla="*/ 529 w 983"/>
                  <a:gd name="T1" fmla="*/ 204 h 978"/>
                  <a:gd name="T2" fmla="*/ 552 w 983"/>
                  <a:gd name="T3" fmla="*/ 226 h 978"/>
                  <a:gd name="T4" fmla="*/ 482 w 983"/>
                  <a:gd name="T5" fmla="*/ 193 h 978"/>
                  <a:gd name="T6" fmla="*/ 400 w 983"/>
                  <a:gd name="T7" fmla="*/ 197 h 978"/>
                  <a:gd name="T8" fmla="*/ 382 w 983"/>
                  <a:gd name="T9" fmla="*/ 161 h 978"/>
                  <a:gd name="T10" fmla="*/ 319 w 983"/>
                  <a:gd name="T11" fmla="*/ 110 h 978"/>
                  <a:gd name="T12" fmla="*/ 290 w 983"/>
                  <a:gd name="T13" fmla="*/ 81 h 978"/>
                  <a:gd name="T14" fmla="*/ 323 w 983"/>
                  <a:gd name="T15" fmla="*/ 76 h 978"/>
                  <a:gd name="T16" fmla="*/ 375 w 983"/>
                  <a:gd name="T17" fmla="*/ 74 h 978"/>
                  <a:gd name="T18" fmla="*/ 473 w 983"/>
                  <a:gd name="T19" fmla="*/ 121 h 978"/>
                  <a:gd name="T20" fmla="*/ 516 w 983"/>
                  <a:gd name="T21" fmla="*/ 173 h 978"/>
                  <a:gd name="T22" fmla="*/ 473 w 983"/>
                  <a:gd name="T23" fmla="*/ 857 h 978"/>
                  <a:gd name="T24" fmla="*/ 525 w 983"/>
                  <a:gd name="T25" fmla="*/ 895 h 978"/>
                  <a:gd name="T26" fmla="*/ 600 w 983"/>
                  <a:gd name="T27" fmla="*/ 530 h 978"/>
                  <a:gd name="T28" fmla="*/ 552 w 983"/>
                  <a:gd name="T29" fmla="*/ 461 h 978"/>
                  <a:gd name="T30" fmla="*/ 491 w 983"/>
                  <a:gd name="T31" fmla="*/ 363 h 978"/>
                  <a:gd name="T32" fmla="*/ 455 w 983"/>
                  <a:gd name="T33" fmla="*/ 293 h 978"/>
                  <a:gd name="T34" fmla="*/ 433 w 983"/>
                  <a:gd name="T35" fmla="*/ 295 h 978"/>
                  <a:gd name="T36" fmla="*/ 422 w 983"/>
                  <a:gd name="T37" fmla="*/ 363 h 978"/>
                  <a:gd name="T38" fmla="*/ 361 w 983"/>
                  <a:gd name="T39" fmla="*/ 334 h 978"/>
                  <a:gd name="T40" fmla="*/ 328 w 983"/>
                  <a:gd name="T41" fmla="*/ 271 h 978"/>
                  <a:gd name="T42" fmla="*/ 281 w 983"/>
                  <a:gd name="T43" fmla="*/ 276 h 978"/>
                  <a:gd name="T44" fmla="*/ 250 w 983"/>
                  <a:gd name="T45" fmla="*/ 320 h 978"/>
                  <a:gd name="T46" fmla="*/ 178 w 983"/>
                  <a:gd name="T47" fmla="*/ 325 h 978"/>
                  <a:gd name="T48" fmla="*/ 136 w 983"/>
                  <a:gd name="T49" fmla="*/ 387 h 978"/>
                  <a:gd name="T50" fmla="*/ 91 w 983"/>
                  <a:gd name="T51" fmla="*/ 419 h 978"/>
                  <a:gd name="T52" fmla="*/ 11 w 983"/>
                  <a:gd name="T53" fmla="*/ 463 h 978"/>
                  <a:gd name="T54" fmla="*/ 13 w 983"/>
                  <a:gd name="T55" fmla="*/ 564 h 978"/>
                  <a:gd name="T56" fmla="*/ 37 w 983"/>
                  <a:gd name="T57" fmla="*/ 638 h 978"/>
                  <a:gd name="T58" fmla="*/ 44 w 983"/>
                  <a:gd name="T59" fmla="*/ 711 h 978"/>
                  <a:gd name="T60" fmla="*/ 134 w 983"/>
                  <a:gd name="T61" fmla="*/ 700 h 978"/>
                  <a:gd name="T62" fmla="*/ 279 w 983"/>
                  <a:gd name="T63" fmla="*/ 649 h 978"/>
                  <a:gd name="T64" fmla="*/ 330 w 983"/>
                  <a:gd name="T65" fmla="*/ 691 h 978"/>
                  <a:gd name="T66" fmla="*/ 375 w 983"/>
                  <a:gd name="T67" fmla="*/ 678 h 978"/>
                  <a:gd name="T68" fmla="*/ 370 w 983"/>
                  <a:gd name="T69" fmla="*/ 720 h 978"/>
                  <a:gd name="T70" fmla="*/ 395 w 983"/>
                  <a:gd name="T71" fmla="*/ 736 h 978"/>
                  <a:gd name="T72" fmla="*/ 437 w 983"/>
                  <a:gd name="T73" fmla="*/ 788 h 978"/>
                  <a:gd name="T74" fmla="*/ 505 w 983"/>
                  <a:gd name="T75" fmla="*/ 805 h 978"/>
                  <a:gd name="T76" fmla="*/ 556 w 983"/>
                  <a:gd name="T77" fmla="*/ 770 h 978"/>
                  <a:gd name="T78" fmla="*/ 569 w 983"/>
                  <a:gd name="T79" fmla="*/ 711 h 978"/>
                  <a:gd name="T80" fmla="*/ 603 w 983"/>
                  <a:gd name="T81" fmla="*/ 637 h 978"/>
                  <a:gd name="T82" fmla="*/ 232 w 983"/>
                  <a:gd name="T83" fmla="*/ 18 h 978"/>
                  <a:gd name="T84" fmla="*/ 223 w 983"/>
                  <a:gd name="T85" fmla="*/ 34 h 978"/>
                  <a:gd name="T86" fmla="*/ 967 w 983"/>
                  <a:gd name="T87" fmla="*/ 792 h 978"/>
                  <a:gd name="T88" fmla="*/ 913 w 983"/>
                  <a:gd name="T89" fmla="*/ 722 h 978"/>
                  <a:gd name="T90" fmla="*/ 922 w 983"/>
                  <a:gd name="T91" fmla="*/ 794 h 978"/>
                  <a:gd name="T92" fmla="*/ 938 w 983"/>
                  <a:gd name="T93" fmla="*/ 859 h 978"/>
                  <a:gd name="T94" fmla="*/ 967 w 983"/>
                  <a:gd name="T95" fmla="*/ 792 h 978"/>
                  <a:gd name="T96" fmla="*/ 846 w 983"/>
                  <a:gd name="T97" fmla="*/ 915 h 978"/>
                  <a:gd name="T98" fmla="*/ 802 w 983"/>
                  <a:gd name="T99" fmla="*/ 950 h 978"/>
                  <a:gd name="T100" fmla="*/ 862 w 983"/>
                  <a:gd name="T101" fmla="*/ 971 h 978"/>
                  <a:gd name="T102" fmla="*/ 895 w 983"/>
                  <a:gd name="T103" fmla="*/ 904 h 978"/>
                  <a:gd name="T104" fmla="*/ 893 w 983"/>
                  <a:gd name="T105" fmla="*/ 854 h 978"/>
                  <a:gd name="T106" fmla="*/ 116 w 983"/>
                  <a:gd name="T107" fmla="*/ 39 h 978"/>
                  <a:gd name="T108" fmla="*/ 165 w 983"/>
                  <a:gd name="T109" fmla="*/ 19 h 978"/>
                  <a:gd name="T110" fmla="*/ 98 w 983"/>
                  <a:gd name="T111" fmla="*/ 32 h 978"/>
                  <a:gd name="T112" fmla="*/ 91 w 983"/>
                  <a:gd name="T113" fmla="*/ 103 h 978"/>
                  <a:gd name="T114" fmla="*/ 114 w 983"/>
                  <a:gd name="T115" fmla="*/ 106 h 978"/>
                  <a:gd name="T116" fmla="*/ 138 w 983"/>
                  <a:gd name="T117" fmla="*/ 119 h 978"/>
                  <a:gd name="T118" fmla="*/ 131 w 983"/>
                  <a:gd name="T119" fmla="*/ 72 h 978"/>
                  <a:gd name="T120" fmla="*/ 205 w 983"/>
                  <a:gd name="T121" fmla="*/ 211 h 978"/>
                  <a:gd name="T122" fmla="*/ 178 w 983"/>
                  <a:gd name="T123" fmla="*/ 215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3" h="978">
                    <a:moveTo>
                      <a:pt x="516" y="173"/>
                    </a:moveTo>
                    <a:lnTo>
                      <a:pt x="516" y="173"/>
                    </a:lnTo>
                    <a:lnTo>
                      <a:pt x="514" y="175"/>
                    </a:lnTo>
                    <a:lnTo>
                      <a:pt x="513" y="179"/>
                    </a:lnTo>
                    <a:lnTo>
                      <a:pt x="513" y="182"/>
                    </a:lnTo>
                    <a:lnTo>
                      <a:pt x="514" y="186"/>
                    </a:lnTo>
                    <a:lnTo>
                      <a:pt x="514" y="186"/>
                    </a:lnTo>
                    <a:lnTo>
                      <a:pt x="518" y="190"/>
                    </a:lnTo>
                    <a:lnTo>
                      <a:pt x="522" y="191"/>
                    </a:lnTo>
                    <a:lnTo>
                      <a:pt x="522" y="191"/>
                    </a:lnTo>
                    <a:lnTo>
                      <a:pt x="525" y="193"/>
                    </a:lnTo>
                    <a:lnTo>
                      <a:pt x="529" y="195"/>
                    </a:lnTo>
                    <a:lnTo>
                      <a:pt x="529" y="195"/>
                    </a:lnTo>
                    <a:lnTo>
                      <a:pt x="529" y="197"/>
                    </a:lnTo>
                    <a:lnTo>
                      <a:pt x="529" y="199"/>
                    </a:lnTo>
                    <a:lnTo>
                      <a:pt x="529" y="202"/>
                    </a:lnTo>
                    <a:lnTo>
                      <a:pt x="529" y="204"/>
                    </a:lnTo>
                    <a:lnTo>
                      <a:pt x="529" y="204"/>
                    </a:lnTo>
                    <a:lnTo>
                      <a:pt x="533" y="204"/>
                    </a:lnTo>
                    <a:lnTo>
                      <a:pt x="534" y="206"/>
                    </a:lnTo>
                    <a:lnTo>
                      <a:pt x="534" y="206"/>
                    </a:lnTo>
                    <a:lnTo>
                      <a:pt x="534" y="208"/>
                    </a:lnTo>
                    <a:lnTo>
                      <a:pt x="534" y="209"/>
                    </a:lnTo>
                    <a:lnTo>
                      <a:pt x="534" y="211"/>
                    </a:lnTo>
                    <a:lnTo>
                      <a:pt x="536" y="215"/>
                    </a:lnTo>
                    <a:lnTo>
                      <a:pt x="536" y="215"/>
                    </a:lnTo>
                    <a:lnTo>
                      <a:pt x="538" y="215"/>
                    </a:lnTo>
                    <a:lnTo>
                      <a:pt x="540" y="215"/>
                    </a:lnTo>
                    <a:lnTo>
                      <a:pt x="545" y="217"/>
                    </a:lnTo>
                    <a:lnTo>
                      <a:pt x="545" y="217"/>
                    </a:lnTo>
                    <a:lnTo>
                      <a:pt x="547" y="219"/>
                    </a:lnTo>
                    <a:lnTo>
                      <a:pt x="549" y="222"/>
                    </a:lnTo>
                    <a:lnTo>
                      <a:pt x="549" y="222"/>
                    </a:lnTo>
                    <a:lnTo>
                      <a:pt x="552" y="226"/>
                    </a:lnTo>
                    <a:lnTo>
                      <a:pt x="558" y="229"/>
                    </a:lnTo>
                    <a:lnTo>
                      <a:pt x="562" y="235"/>
                    </a:lnTo>
                    <a:lnTo>
                      <a:pt x="562" y="238"/>
                    </a:lnTo>
                    <a:lnTo>
                      <a:pt x="560" y="240"/>
                    </a:lnTo>
                    <a:lnTo>
                      <a:pt x="560" y="240"/>
                    </a:lnTo>
                    <a:lnTo>
                      <a:pt x="554" y="240"/>
                    </a:lnTo>
                    <a:lnTo>
                      <a:pt x="549" y="240"/>
                    </a:lnTo>
                    <a:lnTo>
                      <a:pt x="538" y="237"/>
                    </a:lnTo>
                    <a:lnTo>
                      <a:pt x="538" y="237"/>
                    </a:lnTo>
                    <a:lnTo>
                      <a:pt x="529" y="231"/>
                    </a:lnTo>
                    <a:lnTo>
                      <a:pt x="518" y="226"/>
                    </a:lnTo>
                    <a:lnTo>
                      <a:pt x="511" y="217"/>
                    </a:lnTo>
                    <a:lnTo>
                      <a:pt x="502" y="208"/>
                    </a:lnTo>
                    <a:lnTo>
                      <a:pt x="502" y="208"/>
                    </a:lnTo>
                    <a:lnTo>
                      <a:pt x="493" y="199"/>
                    </a:lnTo>
                    <a:lnTo>
                      <a:pt x="487" y="195"/>
                    </a:lnTo>
                    <a:lnTo>
                      <a:pt x="482" y="193"/>
                    </a:lnTo>
                    <a:lnTo>
                      <a:pt x="482" y="193"/>
                    </a:lnTo>
                    <a:lnTo>
                      <a:pt x="475" y="191"/>
                    </a:lnTo>
                    <a:lnTo>
                      <a:pt x="466" y="193"/>
                    </a:lnTo>
                    <a:lnTo>
                      <a:pt x="458" y="197"/>
                    </a:lnTo>
                    <a:lnTo>
                      <a:pt x="453" y="202"/>
                    </a:lnTo>
                    <a:lnTo>
                      <a:pt x="453" y="202"/>
                    </a:lnTo>
                    <a:lnTo>
                      <a:pt x="446" y="209"/>
                    </a:lnTo>
                    <a:lnTo>
                      <a:pt x="442" y="213"/>
                    </a:lnTo>
                    <a:lnTo>
                      <a:pt x="435" y="213"/>
                    </a:lnTo>
                    <a:lnTo>
                      <a:pt x="435" y="213"/>
                    </a:lnTo>
                    <a:lnTo>
                      <a:pt x="428" y="213"/>
                    </a:lnTo>
                    <a:lnTo>
                      <a:pt x="420" y="213"/>
                    </a:lnTo>
                    <a:lnTo>
                      <a:pt x="413" y="211"/>
                    </a:lnTo>
                    <a:lnTo>
                      <a:pt x="408" y="206"/>
                    </a:lnTo>
                    <a:lnTo>
                      <a:pt x="408" y="206"/>
                    </a:lnTo>
                    <a:lnTo>
                      <a:pt x="404" y="200"/>
                    </a:lnTo>
                    <a:lnTo>
                      <a:pt x="400" y="197"/>
                    </a:lnTo>
                    <a:lnTo>
                      <a:pt x="395" y="197"/>
                    </a:lnTo>
                    <a:lnTo>
                      <a:pt x="390" y="197"/>
                    </a:lnTo>
                    <a:lnTo>
                      <a:pt x="390" y="197"/>
                    </a:lnTo>
                    <a:lnTo>
                      <a:pt x="381" y="199"/>
                    </a:lnTo>
                    <a:lnTo>
                      <a:pt x="375" y="200"/>
                    </a:lnTo>
                    <a:lnTo>
                      <a:pt x="371" y="200"/>
                    </a:lnTo>
                    <a:lnTo>
                      <a:pt x="371" y="200"/>
                    </a:lnTo>
                    <a:lnTo>
                      <a:pt x="368" y="197"/>
                    </a:lnTo>
                    <a:lnTo>
                      <a:pt x="368" y="193"/>
                    </a:lnTo>
                    <a:lnTo>
                      <a:pt x="370" y="188"/>
                    </a:lnTo>
                    <a:lnTo>
                      <a:pt x="371" y="184"/>
                    </a:lnTo>
                    <a:lnTo>
                      <a:pt x="371" y="184"/>
                    </a:lnTo>
                    <a:lnTo>
                      <a:pt x="379" y="179"/>
                    </a:lnTo>
                    <a:lnTo>
                      <a:pt x="381" y="175"/>
                    </a:lnTo>
                    <a:lnTo>
                      <a:pt x="382" y="170"/>
                    </a:lnTo>
                    <a:lnTo>
                      <a:pt x="382" y="170"/>
                    </a:lnTo>
                    <a:lnTo>
                      <a:pt x="382" y="161"/>
                    </a:lnTo>
                    <a:lnTo>
                      <a:pt x="382" y="161"/>
                    </a:lnTo>
                    <a:lnTo>
                      <a:pt x="381" y="157"/>
                    </a:lnTo>
                    <a:lnTo>
                      <a:pt x="379" y="153"/>
                    </a:lnTo>
                    <a:lnTo>
                      <a:pt x="373" y="146"/>
                    </a:lnTo>
                    <a:lnTo>
                      <a:pt x="373" y="146"/>
                    </a:lnTo>
                    <a:lnTo>
                      <a:pt x="368" y="139"/>
                    </a:lnTo>
                    <a:lnTo>
                      <a:pt x="366" y="137"/>
                    </a:lnTo>
                    <a:lnTo>
                      <a:pt x="362" y="133"/>
                    </a:lnTo>
                    <a:lnTo>
                      <a:pt x="362" y="133"/>
                    </a:lnTo>
                    <a:lnTo>
                      <a:pt x="355" y="130"/>
                    </a:lnTo>
                    <a:lnTo>
                      <a:pt x="346" y="128"/>
                    </a:lnTo>
                    <a:lnTo>
                      <a:pt x="337" y="126"/>
                    </a:lnTo>
                    <a:lnTo>
                      <a:pt x="330" y="121"/>
                    </a:lnTo>
                    <a:lnTo>
                      <a:pt x="330" y="121"/>
                    </a:lnTo>
                    <a:lnTo>
                      <a:pt x="324" y="115"/>
                    </a:lnTo>
                    <a:lnTo>
                      <a:pt x="319" y="110"/>
                    </a:lnTo>
                    <a:lnTo>
                      <a:pt x="319" y="110"/>
                    </a:lnTo>
                    <a:lnTo>
                      <a:pt x="314" y="110"/>
                    </a:lnTo>
                    <a:lnTo>
                      <a:pt x="308" y="110"/>
                    </a:lnTo>
                    <a:lnTo>
                      <a:pt x="308" y="110"/>
                    </a:lnTo>
                    <a:lnTo>
                      <a:pt x="303" y="108"/>
                    </a:lnTo>
                    <a:lnTo>
                      <a:pt x="297" y="105"/>
                    </a:lnTo>
                    <a:lnTo>
                      <a:pt x="295" y="99"/>
                    </a:lnTo>
                    <a:lnTo>
                      <a:pt x="295" y="95"/>
                    </a:lnTo>
                    <a:lnTo>
                      <a:pt x="295" y="94"/>
                    </a:lnTo>
                    <a:lnTo>
                      <a:pt x="295" y="94"/>
                    </a:lnTo>
                    <a:lnTo>
                      <a:pt x="299" y="90"/>
                    </a:lnTo>
                    <a:lnTo>
                      <a:pt x="303" y="88"/>
                    </a:lnTo>
                    <a:lnTo>
                      <a:pt x="310" y="88"/>
                    </a:lnTo>
                    <a:lnTo>
                      <a:pt x="310" y="88"/>
                    </a:lnTo>
                    <a:lnTo>
                      <a:pt x="310" y="85"/>
                    </a:lnTo>
                    <a:lnTo>
                      <a:pt x="308" y="83"/>
                    </a:lnTo>
                    <a:lnTo>
                      <a:pt x="303" y="83"/>
                    </a:lnTo>
                    <a:lnTo>
                      <a:pt x="290" y="81"/>
                    </a:lnTo>
                    <a:lnTo>
                      <a:pt x="290" y="81"/>
                    </a:lnTo>
                    <a:lnTo>
                      <a:pt x="285" y="79"/>
                    </a:lnTo>
                    <a:lnTo>
                      <a:pt x="279" y="76"/>
                    </a:lnTo>
                    <a:lnTo>
                      <a:pt x="277" y="70"/>
                    </a:lnTo>
                    <a:lnTo>
                      <a:pt x="276" y="65"/>
                    </a:lnTo>
                    <a:lnTo>
                      <a:pt x="276" y="65"/>
                    </a:lnTo>
                    <a:lnTo>
                      <a:pt x="279" y="59"/>
                    </a:lnTo>
                    <a:lnTo>
                      <a:pt x="283" y="56"/>
                    </a:lnTo>
                    <a:lnTo>
                      <a:pt x="288" y="54"/>
                    </a:lnTo>
                    <a:lnTo>
                      <a:pt x="295" y="54"/>
                    </a:lnTo>
                    <a:lnTo>
                      <a:pt x="295" y="54"/>
                    </a:lnTo>
                    <a:lnTo>
                      <a:pt x="306" y="56"/>
                    </a:lnTo>
                    <a:lnTo>
                      <a:pt x="315" y="57"/>
                    </a:lnTo>
                    <a:lnTo>
                      <a:pt x="319" y="61"/>
                    </a:lnTo>
                    <a:lnTo>
                      <a:pt x="321" y="65"/>
                    </a:lnTo>
                    <a:lnTo>
                      <a:pt x="323" y="68"/>
                    </a:lnTo>
                    <a:lnTo>
                      <a:pt x="323" y="76"/>
                    </a:lnTo>
                    <a:lnTo>
                      <a:pt x="323" y="76"/>
                    </a:lnTo>
                    <a:lnTo>
                      <a:pt x="323" y="79"/>
                    </a:lnTo>
                    <a:lnTo>
                      <a:pt x="324" y="83"/>
                    </a:lnTo>
                    <a:lnTo>
                      <a:pt x="328" y="86"/>
                    </a:lnTo>
                    <a:lnTo>
                      <a:pt x="332" y="88"/>
                    </a:lnTo>
                    <a:lnTo>
                      <a:pt x="335" y="90"/>
                    </a:lnTo>
                    <a:lnTo>
                      <a:pt x="341" y="90"/>
                    </a:lnTo>
                    <a:lnTo>
                      <a:pt x="344" y="90"/>
                    </a:lnTo>
                    <a:lnTo>
                      <a:pt x="350" y="86"/>
                    </a:lnTo>
                    <a:lnTo>
                      <a:pt x="350" y="86"/>
                    </a:lnTo>
                    <a:lnTo>
                      <a:pt x="353" y="83"/>
                    </a:lnTo>
                    <a:lnTo>
                      <a:pt x="357" y="77"/>
                    </a:lnTo>
                    <a:lnTo>
                      <a:pt x="357" y="77"/>
                    </a:lnTo>
                    <a:lnTo>
                      <a:pt x="361" y="74"/>
                    </a:lnTo>
                    <a:lnTo>
                      <a:pt x="366" y="74"/>
                    </a:lnTo>
                    <a:lnTo>
                      <a:pt x="371" y="74"/>
                    </a:lnTo>
                    <a:lnTo>
                      <a:pt x="375" y="74"/>
                    </a:lnTo>
                    <a:lnTo>
                      <a:pt x="375" y="74"/>
                    </a:lnTo>
                    <a:lnTo>
                      <a:pt x="386" y="81"/>
                    </a:lnTo>
                    <a:lnTo>
                      <a:pt x="395" y="86"/>
                    </a:lnTo>
                    <a:lnTo>
                      <a:pt x="395" y="86"/>
                    </a:lnTo>
                    <a:lnTo>
                      <a:pt x="404" y="92"/>
                    </a:lnTo>
                    <a:lnTo>
                      <a:pt x="415" y="94"/>
                    </a:lnTo>
                    <a:lnTo>
                      <a:pt x="415" y="94"/>
                    </a:lnTo>
                    <a:lnTo>
                      <a:pt x="429" y="97"/>
                    </a:lnTo>
                    <a:lnTo>
                      <a:pt x="429" y="97"/>
                    </a:lnTo>
                    <a:lnTo>
                      <a:pt x="444" y="101"/>
                    </a:lnTo>
                    <a:lnTo>
                      <a:pt x="451" y="103"/>
                    </a:lnTo>
                    <a:lnTo>
                      <a:pt x="458" y="108"/>
                    </a:lnTo>
                    <a:lnTo>
                      <a:pt x="458" y="108"/>
                    </a:lnTo>
                    <a:lnTo>
                      <a:pt x="462" y="112"/>
                    </a:lnTo>
                    <a:lnTo>
                      <a:pt x="466" y="117"/>
                    </a:lnTo>
                    <a:lnTo>
                      <a:pt x="466" y="117"/>
                    </a:lnTo>
                    <a:lnTo>
                      <a:pt x="473" y="121"/>
                    </a:lnTo>
                    <a:lnTo>
                      <a:pt x="482" y="124"/>
                    </a:lnTo>
                    <a:lnTo>
                      <a:pt x="482" y="124"/>
                    </a:lnTo>
                    <a:lnTo>
                      <a:pt x="485" y="128"/>
                    </a:lnTo>
                    <a:lnTo>
                      <a:pt x="489" y="132"/>
                    </a:lnTo>
                    <a:lnTo>
                      <a:pt x="496" y="139"/>
                    </a:lnTo>
                    <a:lnTo>
                      <a:pt x="496" y="139"/>
                    </a:lnTo>
                    <a:lnTo>
                      <a:pt x="500" y="143"/>
                    </a:lnTo>
                    <a:lnTo>
                      <a:pt x="504" y="144"/>
                    </a:lnTo>
                    <a:lnTo>
                      <a:pt x="513" y="148"/>
                    </a:lnTo>
                    <a:lnTo>
                      <a:pt x="522" y="152"/>
                    </a:lnTo>
                    <a:lnTo>
                      <a:pt x="525" y="153"/>
                    </a:lnTo>
                    <a:lnTo>
                      <a:pt x="527" y="157"/>
                    </a:lnTo>
                    <a:lnTo>
                      <a:pt x="527" y="157"/>
                    </a:lnTo>
                    <a:lnTo>
                      <a:pt x="527" y="162"/>
                    </a:lnTo>
                    <a:lnTo>
                      <a:pt x="523" y="166"/>
                    </a:lnTo>
                    <a:lnTo>
                      <a:pt x="516" y="173"/>
                    </a:lnTo>
                    <a:lnTo>
                      <a:pt x="516" y="173"/>
                    </a:lnTo>
                    <a:close/>
                    <a:moveTo>
                      <a:pt x="511" y="850"/>
                    </a:moveTo>
                    <a:lnTo>
                      <a:pt x="511" y="850"/>
                    </a:lnTo>
                    <a:lnTo>
                      <a:pt x="504" y="850"/>
                    </a:lnTo>
                    <a:lnTo>
                      <a:pt x="496" y="850"/>
                    </a:lnTo>
                    <a:lnTo>
                      <a:pt x="496" y="850"/>
                    </a:lnTo>
                    <a:lnTo>
                      <a:pt x="493" y="850"/>
                    </a:lnTo>
                    <a:lnTo>
                      <a:pt x="489" y="846"/>
                    </a:lnTo>
                    <a:lnTo>
                      <a:pt x="489" y="846"/>
                    </a:lnTo>
                    <a:lnTo>
                      <a:pt x="482" y="845"/>
                    </a:lnTo>
                    <a:lnTo>
                      <a:pt x="478" y="845"/>
                    </a:lnTo>
                    <a:lnTo>
                      <a:pt x="476" y="846"/>
                    </a:lnTo>
                    <a:lnTo>
                      <a:pt x="476" y="846"/>
                    </a:lnTo>
                    <a:lnTo>
                      <a:pt x="473" y="848"/>
                    </a:lnTo>
                    <a:lnTo>
                      <a:pt x="473" y="852"/>
                    </a:lnTo>
                    <a:lnTo>
                      <a:pt x="473" y="852"/>
                    </a:lnTo>
                    <a:lnTo>
                      <a:pt x="473" y="854"/>
                    </a:lnTo>
                    <a:lnTo>
                      <a:pt x="473" y="857"/>
                    </a:lnTo>
                    <a:lnTo>
                      <a:pt x="478" y="859"/>
                    </a:lnTo>
                    <a:lnTo>
                      <a:pt x="482" y="863"/>
                    </a:lnTo>
                    <a:lnTo>
                      <a:pt x="485" y="866"/>
                    </a:lnTo>
                    <a:lnTo>
                      <a:pt x="485" y="866"/>
                    </a:lnTo>
                    <a:lnTo>
                      <a:pt x="484" y="870"/>
                    </a:lnTo>
                    <a:lnTo>
                      <a:pt x="482" y="875"/>
                    </a:lnTo>
                    <a:lnTo>
                      <a:pt x="482" y="875"/>
                    </a:lnTo>
                    <a:lnTo>
                      <a:pt x="482" y="881"/>
                    </a:lnTo>
                    <a:lnTo>
                      <a:pt x="484" y="886"/>
                    </a:lnTo>
                    <a:lnTo>
                      <a:pt x="484" y="886"/>
                    </a:lnTo>
                    <a:lnTo>
                      <a:pt x="487" y="895"/>
                    </a:lnTo>
                    <a:lnTo>
                      <a:pt x="495" y="901"/>
                    </a:lnTo>
                    <a:lnTo>
                      <a:pt x="504" y="902"/>
                    </a:lnTo>
                    <a:lnTo>
                      <a:pt x="513" y="902"/>
                    </a:lnTo>
                    <a:lnTo>
                      <a:pt x="513" y="902"/>
                    </a:lnTo>
                    <a:lnTo>
                      <a:pt x="522" y="899"/>
                    </a:lnTo>
                    <a:lnTo>
                      <a:pt x="525" y="895"/>
                    </a:lnTo>
                    <a:lnTo>
                      <a:pt x="529" y="892"/>
                    </a:lnTo>
                    <a:lnTo>
                      <a:pt x="529" y="886"/>
                    </a:lnTo>
                    <a:lnTo>
                      <a:pt x="527" y="874"/>
                    </a:lnTo>
                    <a:lnTo>
                      <a:pt x="525" y="861"/>
                    </a:lnTo>
                    <a:lnTo>
                      <a:pt x="525" y="861"/>
                    </a:lnTo>
                    <a:lnTo>
                      <a:pt x="523" y="854"/>
                    </a:lnTo>
                    <a:lnTo>
                      <a:pt x="522" y="852"/>
                    </a:lnTo>
                    <a:lnTo>
                      <a:pt x="516" y="850"/>
                    </a:lnTo>
                    <a:lnTo>
                      <a:pt x="511" y="850"/>
                    </a:lnTo>
                    <a:lnTo>
                      <a:pt x="511" y="850"/>
                    </a:lnTo>
                    <a:close/>
                    <a:moveTo>
                      <a:pt x="598" y="559"/>
                    </a:moveTo>
                    <a:lnTo>
                      <a:pt x="598" y="559"/>
                    </a:lnTo>
                    <a:lnTo>
                      <a:pt x="598" y="551"/>
                    </a:lnTo>
                    <a:lnTo>
                      <a:pt x="600" y="544"/>
                    </a:lnTo>
                    <a:lnTo>
                      <a:pt x="601" y="537"/>
                    </a:lnTo>
                    <a:lnTo>
                      <a:pt x="600" y="530"/>
                    </a:lnTo>
                    <a:lnTo>
                      <a:pt x="600" y="530"/>
                    </a:lnTo>
                    <a:lnTo>
                      <a:pt x="598" y="523"/>
                    </a:lnTo>
                    <a:lnTo>
                      <a:pt x="594" y="515"/>
                    </a:lnTo>
                    <a:lnTo>
                      <a:pt x="589" y="510"/>
                    </a:lnTo>
                    <a:lnTo>
                      <a:pt x="581" y="504"/>
                    </a:lnTo>
                    <a:lnTo>
                      <a:pt x="581" y="504"/>
                    </a:lnTo>
                    <a:lnTo>
                      <a:pt x="574" y="499"/>
                    </a:lnTo>
                    <a:lnTo>
                      <a:pt x="569" y="494"/>
                    </a:lnTo>
                    <a:lnTo>
                      <a:pt x="569" y="494"/>
                    </a:lnTo>
                    <a:lnTo>
                      <a:pt x="567" y="490"/>
                    </a:lnTo>
                    <a:lnTo>
                      <a:pt x="565" y="488"/>
                    </a:lnTo>
                    <a:lnTo>
                      <a:pt x="565" y="488"/>
                    </a:lnTo>
                    <a:lnTo>
                      <a:pt x="560" y="485"/>
                    </a:lnTo>
                    <a:lnTo>
                      <a:pt x="560" y="485"/>
                    </a:lnTo>
                    <a:lnTo>
                      <a:pt x="556" y="481"/>
                    </a:lnTo>
                    <a:lnTo>
                      <a:pt x="554" y="474"/>
                    </a:lnTo>
                    <a:lnTo>
                      <a:pt x="552" y="461"/>
                    </a:lnTo>
                    <a:lnTo>
                      <a:pt x="552" y="461"/>
                    </a:lnTo>
                    <a:lnTo>
                      <a:pt x="551" y="450"/>
                    </a:lnTo>
                    <a:lnTo>
                      <a:pt x="547" y="441"/>
                    </a:lnTo>
                    <a:lnTo>
                      <a:pt x="547" y="441"/>
                    </a:lnTo>
                    <a:lnTo>
                      <a:pt x="545" y="434"/>
                    </a:lnTo>
                    <a:lnTo>
                      <a:pt x="542" y="427"/>
                    </a:lnTo>
                    <a:lnTo>
                      <a:pt x="542" y="427"/>
                    </a:lnTo>
                    <a:lnTo>
                      <a:pt x="534" y="421"/>
                    </a:lnTo>
                    <a:lnTo>
                      <a:pt x="527" y="416"/>
                    </a:lnTo>
                    <a:lnTo>
                      <a:pt x="520" y="412"/>
                    </a:lnTo>
                    <a:lnTo>
                      <a:pt x="513" y="405"/>
                    </a:lnTo>
                    <a:lnTo>
                      <a:pt x="513" y="405"/>
                    </a:lnTo>
                    <a:lnTo>
                      <a:pt x="507" y="398"/>
                    </a:lnTo>
                    <a:lnTo>
                      <a:pt x="504" y="390"/>
                    </a:lnTo>
                    <a:lnTo>
                      <a:pt x="498" y="374"/>
                    </a:lnTo>
                    <a:lnTo>
                      <a:pt x="498" y="374"/>
                    </a:lnTo>
                    <a:lnTo>
                      <a:pt x="491" y="363"/>
                    </a:lnTo>
                    <a:lnTo>
                      <a:pt x="491" y="363"/>
                    </a:lnTo>
                    <a:lnTo>
                      <a:pt x="487" y="352"/>
                    </a:lnTo>
                    <a:lnTo>
                      <a:pt x="485" y="342"/>
                    </a:lnTo>
                    <a:lnTo>
                      <a:pt x="485" y="342"/>
                    </a:lnTo>
                    <a:lnTo>
                      <a:pt x="485" y="331"/>
                    </a:lnTo>
                    <a:lnTo>
                      <a:pt x="484" y="320"/>
                    </a:lnTo>
                    <a:lnTo>
                      <a:pt x="484" y="320"/>
                    </a:lnTo>
                    <a:lnTo>
                      <a:pt x="482" y="316"/>
                    </a:lnTo>
                    <a:lnTo>
                      <a:pt x="478" y="313"/>
                    </a:lnTo>
                    <a:lnTo>
                      <a:pt x="475" y="311"/>
                    </a:lnTo>
                    <a:lnTo>
                      <a:pt x="471" y="311"/>
                    </a:lnTo>
                    <a:lnTo>
                      <a:pt x="471" y="311"/>
                    </a:lnTo>
                    <a:lnTo>
                      <a:pt x="466" y="311"/>
                    </a:lnTo>
                    <a:lnTo>
                      <a:pt x="464" y="309"/>
                    </a:lnTo>
                    <a:lnTo>
                      <a:pt x="462" y="307"/>
                    </a:lnTo>
                    <a:lnTo>
                      <a:pt x="462" y="307"/>
                    </a:lnTo>
                    <a:lnTo>
                      <a:pt x="457" y="300"/>
                    </a:lnTo>
                    <a:lnTo>
                      <a:pt x="455" y="293"/>
                    </a:lnTo>
                    <a:lnTo>
                      <a:pt x="451" y="276"/>
                    </a:lnTo>
                    <a:lnTo>
                      <a:pt x="451" y="276"/>
                    </a:lnTo>
                    <a:lnTo>
                      <a:pt x="451" y="267"/>
                    </a:lnTo>
                    <a:lnTo>
                      <a:pt x="449" y="262"/>
                    </a:lnTo>
                    <a:lnTo>
                      <a:pt x="446" y="258"/>
                    </a:lnTo>
                    <a:lnTo>
                      <a:pt x="446" y="258"/>
                    </a:lnTo>
                    <a:lnTo>
                      <a:pt x="444" y="257"/>
                    </a:lnTo>
                    <a:lnTo>
                      <a:pt x="440" y="257"/>
                    </a:lnTo>
                    <a:lnTo>
                      <a:pt x="437" y="258"/>
                    </a:lnTo>
                    <a:lnTo>
                      <a:pt x="435" y="260"/>
                    </a:lnTo>
                    <a:lnTo>
                      <a:pt x="435" y="260"/>
                    </a:lnTo>
                    <a:lnTo>
                      <a:pt x="433" y="267"/>
                    </a:lnTo>
                    <a:lnTo>
                      <a:pt x="433" y="275"/>
                    </a:lnTo>
                    <a:lnTo>
                      <a:pt x="435" y="282"/>
                    </a:lnTo>
                    <a:lnTo>
                      <a:pt x="435" y="289"/>
                    </a:lnTo>
                    <a:lnTo>
                      <a:pt x="435" y="289"/>
                    </a:lnTo>
                    <a:lnTo>
                      <a:pt x="433" y="295"/>
                    </a:lnTo>
                    <a:lnTo>
                      <a:pt x="431" y="298"/>
                    </a:lnTo>
                    <a:lnTo>
                      <a:pt x="428" y="302"/>
                    </a:lnTo>
                    <a:lnTo>
                      <a:pt x="426" y="307"/>
                    </a:lnTo>
                    <a:lnTo>
                      <a:pt x="426" y="307"/>
                    </a:lnTo>
                    <a:lnTo>
                      <a:pt x="426" y="314"/>
                    </a:lnTo>
                    <a:lnTo>
                      <a:pt x="428" y="320"/>
                    </a:lnTo>
                    <a:lnTo>
                      <a:pt x="429" y="325"/>
                    </a:lnTo>
                    <a:lnTo>
                      <a:pt x="431" y="333"/>
                    </a:lnTo>
                    <a:lnTo>
                      <a:pt x="431" y="333"/>
                    </a:lnTo>
                    <a:lnTo>
                      <a:pt x="429" y="340"/>
                    </a:lnTo>
                    <a:lnTo>
                      <a:pt x="429" y="340"/>
                    </a:lnTo>
                    <a:lnTo>
                      <a:pt x="428" y="345"/>
                    </a:lnTo>
                    <a:lnTo>
                      <a:pt x="428" y="345"/>
                    </a:lnTo>
                    <a:lnTo>
                      <a:pt x="426" y="349"/>
                    </a:lnTo>
                    <a:lnTo>
                      <a:pt x="424" y="352"/>
                    </a:lnTo>
                    <a:lnTo>
                      <a:pt x="424" y="352"/>
                    </a:lnTo>
                    <a:lnTo>
                      <a:pt x="422" y="363"/>
                    </a:lnTo>
                    <a:lnTo>
                      <a:pt x="422" y="363"/>
                    </a:lnTo>
                    <a:lnTo>
                      <a:pt x="422" y="367"/>
                    </a:lnTo>
                    <a:lnTo>
                      <a:pt x="422" y="369"/>
                    </a:lnTo>
                    <a:lnTo>
                      <a:pt x="420" y="371"/>
                    </a:lnTo>
                    <a:lnTo>
                      <a:pt x="420" y="371"/>
                    </a:lnTo>
                    <a:lnTo>
                      <a:pt x="413" y="372"/>
                    </a:lnTo>
                    <a:lnTo>
                      <a:pt x="406" y="372"/>
                    </a:lnTo>
                    <a:lnTo>
                      <a:pt x="399" y="371"/>
                    </a:lnTo>
                    <a:lnTo>
                      <a:pt x="393" y="369"/>
                    </a:lnTo>
                    <a:lnTo>
                      <a:pt x="393" y="369"/>
                    </a:lnTo>
                    <a:lnTo>
                      <a:pt x="386" y="365"/>
                    </a:lnTo>
                    <a:lnTo>
                      <a:pt x="381" y="358"/>
                    </a:lnTo>
                    <a:lnTo>
                      <a:pt x="373" y="343"/>
                    </a:lnTo>
                    <a:lnTo>
                      <a:pt x="373" y="343"/>
                    </a:lnTo>
                    <a:lnTo>
                      <a:pt x="368" y="336"/>
                    </a:lnTo>
                    <a:lnTo>
                      <a:pt x="361" y="334"/>
                    </a:lnTo>
                    <a:lnTo>
                      <a:pt x="361" y="334"/>
                    </a:lnTo>
                    <a:lnTo>
                      <a:pt x="353" y="331"/>
                    </a:lnTo>
                    <a:lnTo>
                      <a:pt x="348" y="325"/>
                    </a:lnTo>
                    <a:lnTo>
                      <a:pt x="344" y="318"/>
                    </a:lnTo>
                    <a:lnTo>
                      <a:pt x="342" y="313"/>
                    </a:lnTo>
                    <a:lnTo>
                      <a:pt x="342" y="313"/>
                    </a:lnTo>
                    <a:lnTo>
                      <a:pt x="342" y="307"/>
                    </a:lnTo>
                    <a:lnTo>
                      <a:pt x="344" y="302"/>
                    </a:lnTo>
                    <a:lnTo>
                      <a:pt x="352" y="295"/>
                    </a:lnTo>
                    <a:lnTo>
                      <a:pt x="357" y="287"/>
                    </a:lnTo>
                    <a:lnTo>
                      <a:pt x="359" y="284"/>
                    </a:lnTo>
                    <a:lnTo>
                      <a:pt x="357" y="278"/>
                    </a:lnTo>
                    <a:lnTo>
                      <a:pt x="357" y="278"/>
                    </a:lnTo>
                    <a:lnTo>
                      <a:pt x="355" y="276"/>
                    </a:lnTo>
                    <a:lnTo>
                      <a:pt x="352" y="275"/>
                    </a:lnTo>
                    <a:lnTo>
                      <a:pt x="344" y="273"/>
                    </a:lnTo>
                    <a:lnTo>
                      <a:pt x="328" y="271"/>
                    </a:lnTo>
                    <a:lnTo>
                      <a:pt x="328" y="271"/>
                    </a:lnTo>
                    <a:lnTo>
                      <a:pt x="321" y="269"/>
                    </a:lnTo>
                    <a:lnTo>
                      <a:pt x="315" y="266"/>
                    </a:lnTo>
                    <a:lnTo>
                      <a:pt x="315" y="266"/>
                    </a:lnTo>
                    <a:lnTo>
                      <a:pt x="310" y="262"/>
                    </a:lnTo>
                    <a:lnTo>
                      <a:pt x="299" y="258"/>
                    </a:lnTo>
                    <a:lnTo>
                      <a:pt x="294" y="257"/>
                    </a:lnTo>
                    <a:lnTo>
                      <a:pt x="288" y="257"/>
                    </a:lnTo>
                    <a:lnTo>
                      <a:pt x="285" y="258"/>
                    </a:lnTo>
                    <a:lnTo>
                      <a:pt x="285" y="262"/>
                    </a:lnTo>
                    <a:lnTo>
                      <a:pt x="285" y="262"/>
                    </a:lnTo>
                    <a:lnTo>
                      <a:pt x="285" y="264"/>
                    </a:lnTo>
                    <a:lnTo>
                      <a:pt x="288" y="267"/>
                    </a:lnTo>
                    <a:lnTo>
                      <a:pt x="288" y="267"/>
                    </a:lnTo>
                    <a:lnTo>
                      <a:pt x="288" y="271"/>
                    </a:lnTo>
                    <a:lnTo>
                      <a:pt x="288" y="273"/>
                    </a:lnTo>
                    <a:lnTo>
                      <a:pt x="285" y="275"/>
                    </a:lnTo>
                    <a:lnTo>
                      <a:pt x="281" y="276"/>
                    </a:lnTo>
                    <a:lnTo>
                      <a:pt x="281" y="276"/>
                    </a:lnTo>
                    <a:lnTo>
                      <a:pt x="276" y="275"/>
                    </a:lnTo>
                    <a:lnTo>
                      <a:pt x="272" y="275"/>
                    </a:lnTo>
                    <a:lnTo>
                      <a:pt x="268" y="276"/>
                    </a:lnTo>
                    <a:lnTo>
                      <a:pt x="268" y="276"/>
                    </a:lnTo>
                    <a:lnTo>
                      <a:pt x="263" y="282"/>
                    </a:lnTo>
                    <a:lnTo>
                      <a:pt x="261" y="289"/>
                    </a:lnTo>
                    <a:lnTo>
                      <a:pt x="261" y="289"/>
                    </a:lnTo>
                    <a:lnTo>
                      <a:pt x="259" y="293"/>
                    </a:lnTo>
                    <a:lnTo>
                      <a:pt x="257" y="296"/>
                    </a:lnTo>
                    <a:lnTo>
                      <a:pt x="252" y="300"/>
                    </a:lnTo>
                    <a:lnTo>
                      <a:pt x="252" y="300"/>
                    </a:lnTo>
                    <a:lnTo>
                      <a:pt x="250" y="305"/>
                    </a:lnTo>
                    <a:lnTo>
                      <a:pt x="250" y="311"/>
                    </a:lnTo>
                    <a:lnTo>
                      <a:pt x="250" y="311"/>
                    </a:lnTo>
                    <a:lnTo>
                      <a:pt x="252" y="318"/>
                    </a:lnTo>
                    <a:lnTo>
                      <a:pt x="250" y="320"/>
                    </a:lnTo>
                    <a:lnTo>
                      <a:pt x="247" y="322"/>
                    </a:lnTo>
                    <a:lnTo>
                      <a:pt x="247" y="322"/>
                    </a:lnTo>
                    <a:lnTo>
                      <a:pt x="241" y="323"/>
                    </a:lnTo>
                    <a:lnTo>
                      <a:pt x="238" y="323"/>
                    </a:lnTo>
                    <a:lnTo>
                      <a:pt x="234" y="322"/>
                    </a:lnTo>
                    <a:lnTo>
                      <a:pt x="228" y="318"/>
                    </a:lnTo>
                    <a:lnTo>
                      <a:pt x="228" y="318"/>
                    </a:lnTo>
                    <a:lnTo>
                      <a:pt x="221" y="311"/>
                    </a:lnTo>
                    <a:lnTo>
                      <a:pt x="214" y="305"/>
                    </a:lnTo>
                    <a:lnTo>
                      <a:pt x="210" y="304"/>
                    </a:lnTo>
                    <a:lnTo>
                      <a:pt x="207" y="304"/>
                    </a:lnTo>
                    <a:lnTo>
                      <a:pt x="203" y="307"/>
                    </a:lnTo>
                    <a:lnTo>
                      <a:pt x="200" y="311"/>
                    </a:lnTo>
                    <a:lnTo>
                      <a:pt x="200" y="311"/>
                    </a:lnTo>
                    <a:lnTo>
                      <a:pt x="196" y="316"/>
                    </a:lnTo>
                    <a:lnTo>
                      <a:pt x="190" y="320"/>
                    </a:lnTo>
                    <a:lnTo>
                      <a:pt x="178" y="325"/>
                    </a:lnTo>
                    <a:lnTo>
                      <a:pt x="178" y="325"/>
                    </a:lnTo>
                    <a:lnTo>
                      <a:pt x="172" y="331"/>
                    </a:lnTo>
                    <a:lnTo>
                      <a:pt x="171" y="334"/>
                    </a:lnTo>
                    <a:lnTo>
                      <a:pt x="167" y="345"/>
                    </a:lnTo>
                    <a:lnTo>
                      <a:pt x="167" y="345"/>
                    </a:lnTo>
                    <a:lnTo>
                      <a:pt x="165" y="352"/>
                    </a:lnTo>
                    <a:lnTo>
                      <a:pt x="160" y="356"/>
                    </a:lnTo>
                    <a:lnTo>
                      <a:pt x="147" y="360"/>
                    </a:lnTo>
                    <a:lnTo>
                      <a:pt x="147" y="360"/>
                    </a:lnTo>
                    <a:lnTo>
                      <a:pt x="142" y="361"/>
                    </a:lnTo>
                    <a:lnTo>
                      <a:pt x="138" y="365"/>
                    </a:lnTo>
                    <a:lnTo>
                      <a:pt x="136" y="371"/>
                    </a:lnTo>
                    <a:lnTo>
                      <a:pt x="138" y="376"/>
                    </a:lnTo>
                    <a:lnTo>
                      <a:pt x="138" y="376"/>
                    </a:lnTo>
                    <a:lnTo>
                      <a:pt x="138" y="381"/>
                    </a:lnTo>
                    <a:lnTo>
                      <a:pt x="136" y="387"/>
                    </a:lnTo>
                    <a:lnTo>
                      <a:pt x="136" y="387"/>
                    </a:lnTo>
                    <a:lnTo>
                      <a:pt x="131" y="394"/>
                    </a:lnTo>
                    <a:lnTo>
                      <a:pt x="129" y="396"/>
                    </a:lnTo>
                    <a:lnTo>
                      <a:pt x="127" y="401"/>
                    </a:lnTo>
                    <a:lnTo>
                      <a:pt x="127" y="401"/>
                    </a:lnTo>
                    <a:lnTo>
                      <a:pt x="127" y="405"/>
                    </a:lnTo>
                    <a:lnTo>
                      <a:pt x="123" y="409"/>
                    </a:lnTo>
                    <a:lnTo>
                      <a:pt x="123" y="409"/>
                    </a:lnTo>
                    <a:lnTo>
                      <a:pt x="118" y="412"/>
                    </a:lnTo>
                    <a:lnTo>
                      <a:pt x="113" y="412"/>
                    </a:lnTo>
                    <a:lnTo>
                      <a:pt x="113" y="412"/>
                    </a:lnTo>
                    <a:lnTo>
                      <a:pt x="104" y="412"/>
                    </a:lnTo>
                    <a:lnTo>
                      <a:pt x="100" y="414"/>
                    </a:lnTo>
                    <a:lnTo>
                      <a:pt x="96" y="416"/>
                    </a:lnTo>
                    <a:lnTo>
                      <a:pt x="96" y="416"/>
                    </a:lnTo>
                    <a:lnTo>
                      <a:pt x="95" y="418"/>
                    </a:lnTo>
                    <a:lnTo>
                      <a:pt x="91" y="419"/>
                    </a:lnTo>
                    <a:lnTo>
                      <a:pt x="91" y="419"/>
                    </a:lnTo>
                    <a:lnTo>
                      <a:pt x="89" y="421"/>
                    </a:lnTo>
                    <a:lnTo>
                      <a:pt x="89" y="421"/>
                    </a:lnTo>
                    <a:lnTo>
                      <a:pt x="82" y="425"/>
                    </a:lnTo>
                    <a:lnTo>
                      <a:pt x="82" y="425"/>
                    </a:lnTo>
                    <a:lnTo>
                      <a:pt x="78" y="428"/>
                    </a:lnTo>
                    <a:lnTo>
                      <a:pt x="78" y="428"/>
                    </a:lnTo>
                    <a:lnTo>
                      <a:pt x="75" y="430"/>
                    </a:lnTo>
                    <a:lnTo>
                      <a:pt x="71" y="432"/>
                    </a:lnTo>
                    <a:lnTo>
                      <a:pt x="62" y="434"/>
                    </a:lnTo>
                    <a:lnTo>
                      <a:pt x="62" y="434"/>
                    </a:lnTo>
                    <a:lnTo>
                      <a:pt x="53" y="437"/>
                    </a:lnTo>
                    <a:lnTo>
                      <a:pt x="44" y="443"/>
                    </a:lnTo>
                    <a:lnTo>
                      <a:pt x="37" y="450"/>
                    </a:lnTo>
                    <a:lnTo>
                      <a:pt x="26" y="454"/>
                    </a:lnTo>
                    <a:lnTo>
                      <a:pt x="26" y="454"/>
                    </a:lnTo>
                    <a:lnTo>
                      <a:pt x="17" y="459"/>
                    </a:lnTo>
                    <a:lnTo>
                      <a:pt x="11" y="463"/>
                    </a:lnTo>
                    <a:lnTo>
                      <a:pt x="8" y="466"/>
                    </a:lnTo>
                    <a:lnTo>
                      <a:pt x="8" y="466"/>
                    </a:lnTo>
                    <a:lnTo>
                      <a:pt x="2" y="477"/>
                    </a:lnTo>
                    <a:lnTo>
                      <a:pt x="0" y="488"/>
                    </a:lnTo>
                    <a:lnTo>
                      <a:pt x="2" y="497"/>
                    </a:lnTo>
                    <a:lnTo>
                      <a:pt x="8" y="508"/>
                    </a:lnTo>
                    <a:lnTo>
                      <a:pt x="8" y="508"/>
                    </a:lnTo>
                    <a:lnTo>
                      <a:pt x="11" y="515"/>
                    </a:lnTo>
                    <a:lnTo>
                      <a:pt x="15" y="524"/>
                    </a:lnTo>
                    <a:lnTo>
                      <a:pt x="15" y="524"/>
                    </a:lnTo>
                    <a:lnTo>
                      <a:pt x="13" y="530"/>
                    </a:lnTo>
                    <a:lnTo>
                      <a:pt x="9" y="535"/>
                    </a:lnTo>
                    <a:lnTo>
                      <a:pt x="9" y="535"/>
                    </a:lnTo>
                    <a:lnTo>
                      <a:pt x="8" y="542"/>
                    </a:lnTo>
                    <a:lnTo>
                      <a:pt x="8" y="550"/>
                    </a:lnTo>
                    <a:lnTo>
                      <a:pt x="9" y="557"/>
                    </a:lnTo>
                    <a:lnTo>
                      <a:pt x="13" y="564"/>
                    </a:lnTo>
                    <a:lnTo>
                      <a:pt x="13" y="564"/>
                    </a:lnTo>
                    <a:lnTo>
                      <a:pt x="17" y="568"/>
                    </a:lnTo>
                    <a:lnTo>
                      <a:pt x="20" y="573"/>
                    </a:lnTo>
                    <a:lnTo>
                      <a:pt x="26" y="577"/>
                    </a:lnTo>
                    <a:lnTo>
                      <a:pt x="29" y="582"/>
                    </a:lnTo>
                    <a:lnTo>
                      <a:pt x="29" y="582"/>
                    </a:lnTo>
                    <a:lnTo>
                      <a:pt x="31" y="584"/>
                    </a:lnTo>
                    <a:lnTo>
                      <a:pt x="31" y="584"/>
                    </a:lnTo>
                    <a:lnTo>
                      <a:pt x="31" y="589"/>
                    </a:lnTo>
                    <a:lnTo>
                      <a:pt x="31" y="595"/>
                    </a:lnTo>
                    <a:lnTo>
                      <a:pt x="28" y="606"/>
                    </a:lnTo>
                    <a:lnTo>
                      <a:pt x="28" y="606"/>
                    </a:lnTo>
                    <a:lnTo>
                      <a:pt x="26" y="618"/>
                    </a:lnTo>
                    <a:lnTo>
                      <a:pt x="28" y="624"/>
                    </a:lnTo>
                    <a:lnTo>
                      <a:pt x="29" y="629"/>
                    </a:lnTo>
                    <a:lnTo>
                      <a:pt x="29" y="629"/>
                    </a:lnTo>
                    <a:lnTo>
                      <a:pt x="37" y="638"/>
                    </a:lnTo>
                    <a:lnTo>
                      <a:pt x="38" y="644"/>
                    </a:lnTo>
                    <a:lnTo>
                      <a:pt x="42" y="649"/>
                    </a:lnTo>
                    <a:lnTo>
                      <a:pt x="42" y="649"/>
                    </a:lnTo>
                    <a:lnTo>
                      <a:pt x="44" y="655"/>
                    </a:lnTo>
                    <a:lnTo>
                      <a:pt x="44" y="662"/>
                    </a:lnTo>
                    <a:lnTo>
                      <a:pt x="42" y="676"/>
                    </a:lnTo>
                    <a:lnTo>
                      <a:pt x="42" y="676"/>
                    </a:lnTo>
                    <a:lnTo>
                      <a:pt x="40" y="684"/>
                    </a:lnTo>
                    <a:lnTo>
                      <a:pt x="35" y="689"/>
                    </a:lnTo>
                    <a:lnTo>
                      <a:pt x="35" y="689"/>
                    </a:lnTo>
                    <a:lnTo>
                      <a:pt x="33" y="691"/>
                    </a:lnTo>
                    <a:lnTo>
                      <a:pt x="31" y="693"/>
                    </a:lnTo>
                    <a:lnTo>
                      <a:pt x="31" y="693"/>
                    </a:lnTo>
                    <a:lnTo>
                      <a:pt x="31" y="696"/>
                    </a:lnTo>
                    <a:lnTo>
                      <a:pt x="33" y="700"/>
                    </a:lnTo>
                    <a:lnTo>
                      <a:pt x="38" y="705"/>
                    </a:lnTo>
                    <a:lnTo>
                      <a:pt x="44" y="711"/>
                    </a:lnTo>
                    <a:lnTo>
                      <a:pt x="49" y="712"/>
                    </a:lnTo>
                    <a:lnTo>
                      <a:pt x="49" y="712"/>
                    </a:lnTo>
                    <a:lnTo>
                      <a:pt x="58" y="714"/>
                    </a:lnTo>
                    <a:lnTo>
                      <a:pt x="67" y="716"/>
                    </a:lnTo>
                    <a:lnTo>
                      <a:pt x="76" y="714"/>
                    </a:lnTo>
                    <a:lnTo>
                      <a:pt x="84" y="711"/>
                    </a:lnTo>
                    <a:lnTo>
                      <a:pt x="84" y="711"/>
                    </a:lnTo>
                    <a:lnTo>
                      <a:pt x="91" y="703"/>
                    </a:lnTo>
                    <a:lnTo>
                      <a:pt x="91" y="703"/>
                    </a:lnTo>
                    <a:lnTo>
                      <a:pt x="95" y="700"/>
                    </a:lnTo>
                    <a:lnTo>
                      <a:pt x="100" y="700"/>
                    </a:lnTo>
                    <a:lnTo>
                      <a:pt x="100" y="700"/>
                    </a:lnTo>
                    <a:lnTo>
                      <a:pt x="109" y="702"/>
                    </a:lnTo>
                    <a:lnTo>
                      <a:pt x="118" y="702"/>
                    </a:lnTo>
                    <a:lnTo>
                      <a:pt x="125" y="703"/>
                    </a:lnTo>
                    <a:lnTo>
                      <a:pt x="134" y="700"/>
                    </a:lnTo>
                    <a:lnTo>
                      <a:pt x="134" y="700"/>
                    </a:lnTo>
                    <a:lnTo>
                      <a:pt x="145" y="696"/>
                    </a:lnTo>
                    <a:lnTo>
                      <a:pt x="152" y="689"/>
                    </a:lnTo>
                    <a:lnTo>
                      <a:pt x="152" y="689"/>
                    </a:lnTo>
                    <a:lnTo>
                      <a:pt x="165" y="676"/>
                    </a:lnTo>
                    <a:lnTo>
                      <a:pt x="165" y="676"/>
                    </a:lnTo>
                    <a:lnTo>
                      <a:pt x="174" y="671"/>
                    </a:lnTo>
                    <a:lnTo>
                      <a:pt x="187" y="665"/>
                    </a:lnTo>
                    <a:lnTo>
                      <a:pt x="187" y="665"/>
                    </a:lnTo>
                    <a:lnTo>
                      <a:pt x="209" y="662"/>
                    </a:lnTo>
                    <a:lnTo>
                      <a:pt x="219" y="658"/>
                    </a:lnTo>
                    <a:lnTo>
                      <a:pt x="230" y="655"/>
                    </a:lnTo>
                    <a:lnTo>
                      <a:pt x="230" y="655"/>
                    </a:lnTo>
                    <a:lnTo>
                      <a:pt x="243" y="651"/>
                    </a:lnTo>
                    <a:lnTo>
                      <a:pt x="254" y="647"/>
                    </a:lnTo>
                    <a:lnTo>
                      <a:pt x="266" y="646"/>
                    </a:lnTo>
                    <a:lnTo>
                      <a:pt x="272" y="647"/>
                    </a:lnTo>
                    <a:lnTo>
                      <a:pt x="279" y="649"/>
                    </a:lnTo>
                    <a:lnTo>
                      <a:pt x="279" y="649"/>
                    </a:lnTo>
                    <a:lnTo>
                      <a:pt x="292" y="656"/>
                    </a:lnTo>
                    <a:lnTo>
                      <a:pt x="292" y="656"/>
                    </a:lnTo>
                    <a:lnTo>
                      <a:pt x="303" y="662"/>
                    </a:lnTo>
                    <a:lnTo>
                      <a:pt x="303" y="662"/>
                    </a:lnTo>
                    <a:lnTo>
                      <a:pt x="308" y="662"/>
                    </a:lnTo>
                    <a:lnTo>
                      <a:pt x="312" y="665"/>
                    </a:lnTo>
                    <a:lnTo>
                      <a:pt x="312" y="665"/>
                    </a:lnTo>
                    <a:lnTo>
                      <a:pt x="314" y="667"/>
                    </a:lnTo>
                    <a:lnTo>
                      <a:pt x="315" y="671"/>
                    </a:lnTo>
                    <a:lnTo>
                      <a:pt x="315" y="671"/>
                    </a:lnTo>
                    <a:lnTo>
                      <a:pt x="317" y="673"/>
                    </a:lnTo>
                    <a:lnTo>
                      <a:pt x="319" y="674"/>
                    </a:lnTo>
                    <a:lnTo>
                      <a:pt x="326" y="678"/>
                    </a:lnTo>
                    <a:lnTo>
                      <a:pt x="326" y="678"/>
                    </a:lnTo>
                    <a:lnTo>
                      <a:pt x="330" y="684"/>
                    </a:lnTo>
                    <a:lnTo>
                      <a:pt x="330" y="691"/>
                    </a:lnTo>
                    <a:lnTo>
                      <a:pt x="330" y="691"/>
                    </a:lnTo>
                    <a:lnTo>
                      <a:pt x="330" y="694"/>
                    </a:lnTo>
                    <a:lnTo>
                      <a:pt x="332" y="698"/>
                    </a:lnTo>
                    <a:lnTo>
                      <a:pt x="333" y="700"/>
                    </a:lnTo>
                    <a:lnTo>
                      <a:pt x="339" y="702"/>
                    </a:lnTo>
                    <a:lnTo>
                      <a:pt x="339" y="702"/>
                    </a:lnTo>
                    <a:lnTo>
                      <a:pt x="344" y="703"/>
                    </a:lnTo>
                    <a:lnTo>
                      <a:pt x="350" y="703"/>
                    </a:lnTo>
                    <a:lnTo>
                      <a:pt x="352" y="700"/>
                    </a:lnTo>
                    <a:lnTo>
                      <a:pt x="355" y="694"/>
                    </a:lnTo>
                    <a:lnTo>
                      <a:pt x="355" y="694"/>
                    </a:lnTo>
                    <a:lnTo>
                      <a:pt x="359" y="685"/>
                    </a:lnTo>
                    <a:lnTo>
                      <a:pt x="362" y="682"/>
                    </a:lnTo>
                    <a:lnTo>
                      <a:pt x="366" y="680"/>
                    </a:lnTo>
                    <a:lnTo>
                      <a:pt x="366" y="680"/>
                    </a:lnTo>
                    <a:lnTo>
                      <a:pt x="371" y="678"/>
                    </a:lnTo>
                    <a:lnTo>
                      <a:pt x="375" y="678"/>
                    </a:lnTo>
                    <a:lnTo>
                      <a:pt x="377" y="680"/>
                    </a:lnTo>
                    <a:lnTo>
                      <a:pt x="377" y="685"/>
                    </a:lnTo>
                    <a:lnTo>
                      <a:pt x="377" y="685"/>
                    </a:lnTo>
                    <a:lnTo>
                      <a:pt x="377" y="689"/>
                    </a:lnTo>
                    <a:lnTo>
                      <a:pt x="373" y="691"/>
                    </a:lnTo>
                    <a:lnTo>
                      <a:pt x="368" y="696"/>
                    </a:lnTo>
                    <a:lnTo>
                      <a:pt x="368" y="696"/>
                    </a:lnTo>
                    <a:lnTo>
                      <a:pt x="361" y="705"/>
                    </a:lnTo>
                    <a:lnTo>
                      <a:pt x="359" y="711"/>
                    </a:lnTo>
                    <a:lnTo>
                      <a:pt x="357" y="714"/>
                    </a:lnTo>
                    <a:lnTo>
                      <a:pt x="357" y="714"/>
                    </a:lnTo>
                    <a:lnTo>
                      <a:pt x="357" y="718"/>
                    </a:lnTo>
                    <a:lnTo>
                      <a:pt x="359" y="720"/>
                    </a:lnTo>
                    <a:lnTo>
                      <a:pt x="364" y="722"/>
                    </a:lnTo>
                    <a:lnTo>
                      <a:pt x="364" y="722"/>
                    </a:lnTo>
                    <a:lnTo>
                      <a:pt x="368" y="722"/>
                    </a:lnTo>
                    <a:lnTo>
                      <a:pt x="370" y="720"/>
                    </a:lnTo>
                    <a:lnTo>
                      <a:pt x="373" y="714"/>
                    </a:lnTo>
                    <a:lnTo>
                      <a:pt x="373" y="714"/>
                    </a:lnTo>
                    <a:lnTo>
                      <a:pt x="377" y="712"/>
                    </a:lnTo>
                    <a:lnTo>
                      <a:pt x="379" y="712"/>
                    </a:lnTo>
                    <a:lnTo>
                      <a:pt x="381" y="714"/>
                    </a:lnTo>
                    <a:lnTo>
                      <a:pt x="381" y="718"/>
                    </a:lnTo>
                    <a:lnTo>
                      <a:pt x="381" y="718"/>
                    </a:lnTo>
                    <a:lnTo>
                      <a:pt x="379" y="722"/>
                    </a:lnTo>
                    <a:lnTo>
                      <a:pt x="377" y="723"/>
                    </a:lnTo>
                    <a:lnTo>
                      <a:pt x="373" y="727"/>
                    </a:lnTo>
                    <a:lnTo>
                      <a:pt x="373" y="731"/>
                    </a:lnTo>
                    <a:lnTo>
                      <a:pt x="373" y="731"/>
                    </a:lnTo>
                    <a:lnTo>
                      <a:pt x="375" y="732"/>
                    </a:lnTo>
                    <a:lnTo>
                      <a:pt x="377" y="734"/>
                    </a:lnTo>
                    <a:lnTo>
                      <a:pt x="382" y="734"/>
                    </a:lnTo>
                    <a:lnTo>
                      <a:pt x="390" y="734"/>
                    </a:lnTo>
                    <a:lnTo>
                      <a:pt x="395" y="736"/>
                    </a:lnTo>
                    <a:lnTo>
                      <a:pt x="395" y="736"/>
                    </a:lnTo>
                    <a:lnTo>
                      <a:pt x="399" y="738"/>
                    </a:lnTo>
                    <a:lnTo>
                      <a:pt x="400" y="740"/>
                    </a:lnTo>
                    <a:lnTo>
                      <a:pt x="402" y="747"/>
                    </a:lnTo>
                    <a:lnTo>
                      <a:pt x="402" y="752"/>
                    </a:lnTo>
                    <a:lnTo>
                      <a:pt x="399" y="760"/>
                    </a:lnTo>
                    <a:lnTo>
                      <a:pt x="399" y="760"/>
                    </a:lnTo>
                    <a:lnTo>
                      <a:pt x="397" y="769"/>
                    </a:lnTo>
                    <a:lnTo>
                      <a:pt x="397" y="774"/>
                    </a:lnTo>
                    <a:lnTo>
                      <a:pt x="399" y="776"/>
                    </a:lnTo>
                    <a:lnTo>
                      <a:pt x="399" y="776"/>
                    </a:lnTo>
                    <a:lnTo>
                      <a:pt x="404" y="779"/>
                    </a:lnTo>
                    <a:lnTo>
                      <a:pt x="409" y="781"/>
                    </a:lnTo>
                    <a:lnTo>
                      <a:pt x="422" y="783"/>
                    </a:lnTo>
                    <a:lnTo>
                      <a:pt x="422" y="783"/>
                    </a:lnTo>
                    <a:lnTo>
                      <a:pt x="431" y="785"/>
                    </a:lnTo>
                    <a:lnTo>
                      <a:pt x="437" y="788"/>
                    </a:lnTo>
                    <a:lnTo>
                      <a:pt x="444" y="801"/>
                    </a:lnTo>
                    <a:lnTo>
                      <a:pt x="444" y="801"/>
                    </a:lnTo>
                    <a:lnTo>
                      <a:pt x="449" y="805"/>
                    </a:lnTo>
                    <a:lnTo>
                      <a:pt x="455" y="805"/>
                    </a:lnTo>
                    <a:lnTo>
                      <a:pt x="460" y="803"/>
                    </a:lnTo>
                    <a:lnTo>
                      <a:pt x="464" y="798"/>
                    </a:lnTo>
                    <a:lnTo>
                      <a:pt x="464" y="798"/>
                    </a:lnTo>
                    <a:lnTo>
                      <a:pt x="469" y="794"/>
                    </a:lnTo>
                    <a:lnTo>
                      <a:pt x="475" y="792"/>
                    </a:lnTo>
                    <a:lnTo>
                      <a:pt x="480" y="792"/>
                    </a:lnTo>
                    <a:lnTo>
                      <a:pt x="485" y="794"/>
                    </a:lnTo>
                    <a:lnTo>
                      <a:pt x="485" y="794"/>
                    </a:lnTo>
                    <a:lnTo>
                      <a:pt x="491" y="801"/>
                    </a:lnTo>
                    <a:lnTo>
                      <a:pt x="495" y="805"/>
                    </a:lnTo>
                    <a:lnTo>
                      <a:pt x="500" y="807"/>
                    </a:lnTo>
                    <a:lnTo>
                      <a:pt x="500" y="807"/>
                    </a:lnTo>
                    <a:lnTo>
                      <a:pt x="505" y="805"/>
                    </a:lnTo>
                    <a:lnTo>
                      <a:pt x="509" y="801"/>
                    </a:lnTo>
                    <a:lnTo>
                      <a:pt x="513" y="798"/>
                    </a:lnTo>
                    <a:lnTo>
                      <a:pt x="514" y="792"/>
                    </a:lnTo>
                    <a:lnTo>
                      <a:pt x="514" y="792"/>
                    </a:lnTo>
                    <a:lnTo>
                      <a:pt x="516" y="785"/>
                    </a:lnTo>
                    <a:lnTo>
                      <a:pt x="518" y="781"/>
                    </a:lnTo>
                    <a:lnTo>
                      <a:pt x="520" y="779"/>
                    </a:lnTo>
                    <a:lnTo>
                      <a:pt x="520" y="779"/>
                    </a:lnTo>
                    <a:lnTo>
                      <a:pt x="523" y="778"/>
                    </a:lnTo>
                    <a:lnTo>
                      <a:pt x="527" y="778"/>
                    </a:lnTo>
                    <a:lnTo>
                      <a:pt x="533" y="778"/>
                    </a:lnTo>
                    <a:lnTo>
                      <a:pt x="533" y="778"/>
                    </a:lnTo>
                    <a:lnTo>
                      <a:pt x="540" y="779"/>
                    </a:lnTo>
                    <a:lnTo>
                      <a:pt x="547" y="778"/>
                    </a:lnTo>
                    <a:lnTo>
                      <a:pt x="552" y="776"/>
                    </a:lnTo>
                    <a:lnTo>
                      <a:pt x="554" y="774"/>
                    </a:lnTo>
                    <a:lnTo>
                      <a:pt x="556" y="770"/>
                    </a:lnTo>
                    <a:lnTo>
                      <a:pt x="556" y="770"/>
                    </a:lnTo>
                    <a:lnTo>
                      <a:pt x="556" y="765"/>
                    </a:lnTo>
                    <a:lnTo>
                      <a:pt x="554" y="761"/>
                    </a:lnTo>
                    <a:lnTo>
                      <a:pt x="552" y="758"/>
                    </a:lnTo>
                    <a:lnTo>
                      <a:pt x="552" y="754"/>
                    </a:lnTo>
                    <a:lnTo>
                      <a:pt x="552" y="754"/>
                    </a:lnTo>
                    <a:lnTo>
                      <a:pt x="554" y="750"/>
                    </a:lnTo>
                    <a:lnTo>
                      <a:pt x="556" y="749"/>
                    </a:lnTo>
                    <a:lnTo>
                      <a:pt x="556" y="749"/>
                    </a:lnTo>
                    <a:lnTo>
                      <a:pt x="556" y="741"/>
                    </a:lnTo>
                    <a:lnTo>
                      <a:pt x="556" y="741"/>
                    </a:lnTo>
                    <a:lnTo>
                      <a:pt x="558" y="731"/>
                    </a:lnTo>
                    <a:lnTo>
                      <a:pt x="558" y="727"/>
                    </a:lnTo>
                    <a:lnTo>
                      <a:pt x="562" y="722"/>
                    </a:lnTo>
                    <a:lnTo>
                      <a:pt x="562" y="722"/>
                    </a:lnTo>
                    <a:lnTo>
                      <a:pt x="565" y="716"/>
                    </a:lnTo>
                    <a:lnTo>
                      <a:pt x="569" y="711"/>
                    </a:lnTo>
                    <a:lnTo>
                      <a:pt x="571" y="703"/>
                    </a:lnTo>
                    <a:lnTo>
                      <a:pt x="571" y="696"/>
                    </a:lnTo>
                    <a:lnTo>
                      <a:pt x="571" y="696"/>
                    </a:lnTo>
                    <a:lnTo>
                      <a:pt x="571" y="687"/>
                    </a:lnTo>
                    <a:lnTo>
                      <a:pt x="571" y="682"/>
                    </a:lnTo>
                    <a:lnTo>
                      <a:pt x="572" y="678"/>
                    </a:lnTo>
                    <a:lnTo>
                      <a:pt x="572" y="678"/>
                    </a:lnTo>
                    <a:lnTo>
                      <a:pt x="576" y="673"/>
                    </a:lnTo>
                    <a:lnTo>
                      <a:pt x="581" y="671"/>
                    </a:lnTo>
                    <a:lnTo>
                      <a:pt x="590" y="667"/>
                    </a:lnTo>
                    <a:lnTo>
                      <a:pt x="596" y="665"/>
                    </a:lnTo>
                    <a:lnTo>
                      <a:pt x="600" y="662"/>
                    </a:lnTo>
                    <a:lnTo>
                      <a:pt x="603" y="658"/>
                    </a:lnTo>
                    <a:lnTo>
                      <a:pt x="605" y="653"/>
                    </a:lnTo>
                    <a:lnTo>
                      <a:pt x="605" y="653"/>
                    </a:lnTo>
                    <a:lnTo>
                      <a:pt x="605" y="644"/>
                    </a:lnTo>
                    <a:lnTo>
                      <a:pt x="603" y="637"/>
                    </a:lnTo>
                    <a:lnTo>
                      <a:pt x="601" y="620"/>
                    </a:lnTo>
                    <a:lnTo>
                      <a:pt x="601" y="620"/>
                    </a:lnTo>
                    <a:lnTo>
                      <a:pt x="601" y="615"/>
                    </a:lnTo>
                    <a:lnTo>
                      <a:pt x="603" y="609"/>
                    </a:lnTo>
                    <a:lnTo>
                      <a:pt x="607" y="599"/>
                    </a:lnTo>
                    <a:lnTo>
                      <a:pt x="607" y="599"/>
                    </a:lnTo>
                    <a:lnTo>
                      <a:pt x="609" y="593"/>
                    </a:lnTo>
                    <a:lnTo>
                      <a:pt x="607" y="589"/>
                    </a:lnTo>
                    <a:lnTo>
                      <a:pt x="603" y="580"/>
                    </a:lnTo>
                    <a:lnTo>
                      <a:pt x="603" y="580"/>
                    </a:lnTo>
                    <a:lnTo>
                      <a:pt x="600" y="570"/>
                    </a:lnTo>
                    <a:lnTo>
                      <a:pt x="598" y="559"/>
                    </a:lnTo>
                    <a:lnTo>
                      <a:pt x="598" y="559"/>
                    </a:lnTo>
                    <a:close/>
                    <a:moveTo>
                      <a:pt x="238" y="19"/>
                    </a:moveTo>
                    <a:lnTo>
                      <a:pt x="238" y="19"/>
                    </a:lnTo>
                    <a:lnTo>
                      <a:pt x="234" y="18"/>
                    </a:lnTo>
                    <a:lnTo>
                      <a:pt x="232" y="18"/>
                    </a:lnTo>
                    <a:lnTo>
                      <a:pt x="228" y="18"/>
                    </a:lnTo>
                    <a:lnTo>
                      <a:pt x="227" y="16"/>
                    </a:lnTo>
                    <a:lnTo>
                      <a:pt x="227" y="16"/>
                    </a:lnTo>
                    <a:lnTo>
                      <a:pt x="227" y="12"/>
                    </a:lnTo>
                    <a:lnTo>
                      <a:pt x="227" y="7"/>
                    </a:lnTo>
                    <a:lnTo>
                      <a:pt x="225" y="3"/>
                    </a:lnTo>
                    <a:lnTo>
                      <a:pt x="223" y="0"/>
                    </a:lnTo>
                    <a:lnTo>
                      <a:pt x="223" y="0"/>
                    </a:lnTo>
                    <a:lnTo>
                      <a:pt x="221" y="0"/>
                    </a:lnTo>
                    <a:lnTo>
                      <a:pt x="221" y="0"/>
                    </a:lnTo>
                    <a:lnTo>
                      <a:pt x="219" y="1"/>
                    </a:lnTo>
                    <a:lnTo>
                      <a:pt x="219" y="3"/>
                    </a:lnTo>
                    <a:lnTo>
                      <a:pt x="216" y="12"/>
                    </a:lnTo>
                    <a:lnTo>
                      <a:pt x="216" y="25"/>
                    </a:lnTo>
                    <a:lnTo>
                      <a:pt x="216" y="25"/>
                    </a:lnTo>
                    <a:lnTo>
                      <a:pt x="219" y="32"/>
                    </a:lnTo>
                    <a:lnTo>
                      <a:pt x="223" y="34"/>
                    </a:lnTo>
                    <a:lnTo>
                      <a:pt x="225" y="36"/>
                    </a:lnTo>
                    <a:lnTo>
                      <a:pt x="225" y="36"/>
                    </a:lnTo>
                    <a:lnTo>
                      <a:pt x="230" y="36"/>
                    </a:lnTo>
                    <a:lnTo>
                      <a:pt x="232" y="34"/>
                    </a:lnTo>
                    <a:lnTo>
                      <a:pt x="234" y="32"/>
                    </a:lnTo>
                    <a:lnTo>
                      <a:pt x="234" y="32"/>
                    </a:lnTo>
                    <a:lnTo>
                      <a:pt x="232" y="32"/>
                    </a:lnTo>
                    <a:lnTo>
                      <a:pt x="232" y="30"/>
                    </a:lnTo>
                    <a:lnTo>
                      <a:pt x="232" y="29"/>
                    </a:lnTo>
                    <a:lnTo>
                      <a:pt x="232" y="27"/>
                    </a:lnTo>
                    <a:lnTo>
                      <a:pt x="232" y="27"/>
                    </a:lnTo>
                    <a:lnTo>
                      <a:pt x="238" y="23"/>
                    </a:lnTo>
                    <a:lnTo>
                      <a:pt x="238" y="21"/>
                    </a:lnTo>
                    <a:lnTo>
                      <a:pt x="238" y="19"/>
                    </a:lnTo>
                    <a:lnTo>
                      <a:pt x="238" y="19"/>
                    </a:lnTo>
                    <a:close/>
                    <a:moveTo>
                      <a:pt x="967" y="792"/>
                    </a:moveTo>
                    <a:lnTo>
                      <a:pt x="967" y="792"/>
                    </a:lnTo>
                    <a:lnTo>
                      <a:pt x="958" y="790"/>
                    </a:lnTo>
                    <a:lnTo>
                      <a:pt x="949" y="787"/>
                    </a:lnTo>
                    <a:lnTo>
                      <a:pt x="949" y="787"/>
                    </a:lnTo>
                    <a:lnTo>
                      <a:pt x="945" y="783"/>
                    </a:lnTo>
                    <a:lnTo>
                      <a:pt x="943" y="776"/>
                    </a:lnTo>
                    <a:lnTo>
                      <a:pt x="943" y="776"/>
                    </a:lnTo>
                    <a:lnTo>
                      <a:pt x="942" y="769"/>
                    </a:lnTo>
                    <a:lnTo>
                      <a:pt x="938" y="763"/>
                    </a:lnTo>
                    <a:lnTo>
                      <a:pt x="933" y="760"/>
                    </a:lnTo>
                    <a:lnTo>
                      <a:pt x="929" y="752"/>
                    </a:lnTo>
                    <a:lnTo>
                      <a:pt x="929" y="752"/>
                    </a:lnTo>
                    <a:lnTo>
                      <a:pt x="927" y="747"/>
                    </a:lnTo>
                    <a:lnTo>
                      <a:pt x="925" y="738"/>
                    </a:lnTo>
                    <a:lnTo>
                      <a:pt x="924" y="731"/>
                    </a:lnTo>
                    <a:lnTo>
                      <a:pt x="920" y="725"/>
                    </a:lnTo>
                    <a:lnTo>
                      <a:pt x="920" y="725"/>
                    </a:lnTo>
                    <a:lnTo>
                      <a:pt x="913" y="722"/>
                    </a:lnTo>
                    <a:lnTo>
                      <a:pt x="907" y="722"/>
                    </a:lnTo>
                    <a:lnTo>
                      <a:pt x="904" y="722"/>
                    </a:lnTo>
                    <a:lnTo>
                      <a:pt x="904" y="722"/>
                    </a:lnTo>
                    <a:lnTo>
                      <a:pt x="902" y="723"/>
                    </a:lnTo>
                    <a:lnTo>
                      <a:pt x="902" y="723"/>
                    </a:lnTo>
                    <a:lnTo>
                      <a:pt x="902" y="729"/>
                    </a:lnTo>
                    <a:lnTo>
                      <a:pt x="905" y="732"/>
                    </a:lnTo>
                    <a:lnTo>
                      <a:pt x="911" y="740"/>
                    </a:lnTo>
                    <a:lnTo>
                      <a:pt x="911" y="740"/>
                    </a:lnTo>
                    <a:lnTo>
                      <a:pt x="916" y="747"/>
                    </a:lnTo>
                    <a:lnTo>
                      <a:pt x="920" y="758"/>
                    </a:lnTo>
                    <a:lnTo>
                      <a:pt x="924" y="779"/>
                    </a:lnTo>
                    <a:lnTo>
                      <a:pt x="924" y="779"/>
                    </a:lnTo>
                    <a:lnTo>
                      <a:pt x="924" y="787"/>
                    </a:lnTo>
                    <a:lnTo>
                      <a:pt x="924" y="790"/>
                    </a:lnTo>
                    <a:lnTo>
                      <a:pt x="922" y="794"/>
                    </a:lnTo>
                    <a:lnTo>
                      <a:pt x="922" y="794"/>
                    </a:lnTo>
                    <a:lnTo>
                      <a:pt x="916" y="801"/>
                    </a:lnTo>
                    <a:lnTo>
                      <a:pt x="914" y="805"/>
                    </a:lnTo>
                    <a:lnTo>
                      <a:pt x="914" y="810"/>
                    </a:lnTo>
                    <a:lnTo>
                      <a:pt x="914" y="810"/>
                    </a:lnTo>
                    <a:lnTo>
                      <a:pt x="916" y="816"/>
                    </a:lnTo>
                    <a:lnTo>
                      <a:pt x="918" y="821"/>
                    </a:lnTo>
                    <a:lnTo>
                      <a:pt x="925" y="832"/>
                    </a:lnTo>
                    <a:lnTo>
                      <a:pt x="925" y="832"/>
                    </a:lnTo>
                    <a:lnTo>
                      <a:pt x="931" y="834"/>
                    </a:lnTo>
                    <a:lnTo>
                      <a:pt x="933" y="837"/>
                    </a:lnTo>
                    <a:lnTo>
                      <a:pt x="933" y="837"/>
                    </a:lnTo>
                    <a:lnTo>
                      <a:pt x="931" y="843"/>
                    </a:lnTo>
                    <a:lnTo>
                      <a:pt x="929" y="848"/>
                    </a:lnTo>
                    <a:lnTo>
                      <a:pt x="929" y="848"/>
                    </a:lnTo>
                    <a:lnTo>
                      <a:pt x="931" y="852"/>
                    </a:lnTo>
                    <a:lnTo>
                      <a:pt x="934" y="857"/>
                    </a:lnTo>
                    <a:lnTo>
                      <a:pt x="938" y="859"/>
                    </a:lnTo>
                    <a:lnTo>
                      <a:pt x="943" y="859"/>
                    </a:lnTo>
                    <a:lnTo>
                      <a:pt x="943" y="859"/>
                    </a:lnTo>
                    <a:lnTo>
                      <a:pt x="949" y="855"/>
                    </a:lnTo>
                    <a:lnTo>
                      <a:pt x="952" y="850"/>
                    </a:lnTo>
                    <a:lnTo>
                      <a:pt x="956" y="837"/>
                    </a:lnTo>
                    <a:lnTo>
                      <a:pt x="956" y="837"/>
                    </a:lnTo>
                    <a:lnTo>
                      <a:pt x="962" y="828"/>
                    </a:lnTo>
                    <a:lnTo>
                      <a:pt x="969" y="821"/>
                    </a:lnTo>
                    <a:lnTo>
                      <a:pt x="969" y="821"/>
                    </a:lnTo>
                    <a:lnTo>
                      <a:pt x="978" y="808"/>
                    </a:lnTo>
                    <a:lnTo>
                      <a:pt x="981" y="803"/>
                    </a:lnTo>
                    <a:lnTo>
                      <a:pt x="983" y="799"/>
                    </a:lnTo>
                    <a:lnTo>
                      <a:pt x="981" y="796"/>
                    </a:lnTo>
                    <a:lnTo>
                      <a:pt x="981" y="796"/>
                    </a:lnTo>
                    <a:lnTo>
                      <a:pt x="980" y="792"/>
                    </a:lnTo>
                    <a:lnTo>
                      <a:pt x="976" y="792"/>
                    </a:lnTo>
                    <a:lnTo>
                      <a:pt x="967" y="792"/>
                    </a:lnTo>
                    <a:lnTo>
                      <a:pt x="967" y="792"/>
                    </a:lnTo>
                    <a:close/>
                    <a:moveTo>
                      <a:pt x="893" y="854"/>
                    </a:moveTo>
                    <a:lnTo>
                      <a:pt x="893" y="854"/>
                    </a:lnTo>
                    <a:lnTo>
                      <a:pt x="889" y="854"/>
                    </a:lnTo>
                    <a:lnTo>
                      <a:pt x="889" y="854"/>
                    </a:lnTo>
                    <a:lnTo>
                      <a:pt x="885" y="857"/>
                    </a:lnTo>
                    <a:lnTo>
                      <a:pt x="882" y="861"/>
                    </a:lnTo>
                    <a:lnTo>
                      <a:pt x="878" y="870"/>
                    </a:lnTo>
                    <a:lnTo>
                      <a:pt x="878" y="870"/>
                    </a:lnTo>
                    <a:lnTo>
                      <a:pt x="876" y="883"/>
                    </a:lnTo>
                    <a:lnTo>
                      <a:pt x="875" y="888"/>
                    </a:lnTo>
                    <a:lnTo>
                      <a:pt x="873" y="895"/>
                    </a:lnTo>
                    <a:lnTo>
                      <a:pt x="873" y="895"/>
                    </a:lnTo>
                    <a:lnTo>
                      <a:pt x="867" y="901"/>
                    </a:lnTo>
                    <a:lnTo>
                      <a:pt x="860" y="908"/>
                    </a:lnTo>
                    <a:lnTo>
                      <a:pt x="853" y="912"/>
                    </a:lnTo>
                    <a:lnTo>
                      <a:pt x="846" y="915"/>
                    </a:lnTo>
                    <a:lnTo>
                      <a:pt x="846" y="915"/>
                    </a:lnTo>
                    <a:lnTo>
                      <a:pt x="838" y="917"/>
                    </a:lnTo>
                    <a:lnTo>
                      <a:pt x="835" y="919"/>
                    </a:lnTo>
                    <a:lnTo>
                      <a:pt x="833" y="921"/>
                    </a:lnTo>
                    <a:lnTo>
                      <a:pt x="833" y="921"/>
                    </a:lnTo>
                    <a:lnTo>
                      <a:pt x="829" y="924"/>
                    </a:lnTo>
                    <a:lnTo>
                      <a:pt x="826" y="928"/>
                    </a:lnTo>
                    <a:lnTo>
                      <a:pt x="826" y="928"/>
                    </a:lnTo>
                    <a:lnTo>
                      <a:pt x="826" y="926"/>
                    </a:lnTo>
                    <a:lnTo>
                      <a:pt x="826" y="926"/>
                    </a:lnTo>
                    <a:lnTo>
                      <a:pt x="826" y="930"/>
                    </a:lnTo>
                    <a:lnTo>
                      <a:pt x="824" y="933"/>
                    </a:lnTo>
                    <a:lnTo>
                      <a:pt x="819" y="937"/>
                    </a:lnTo>
                    <a:lnTo>
                      <a:pt x="813" y="939"/>
                    </a:lnTo>
                    <a:lnTo>
                      <a:pt x="808" y="942"/>
                    </a:lnTo>
                    <a:lnTo>
                      <a:pt x="808" y="942"/>
                    </a:lnTo>
                    <a:lnTo>
                      <a:pt x="802" y="950"/>
                    </a:lnTo>
                    <a:lnTo>
                      <a:pt x="800" y="955"/>
                    </a:lnTo>
                    <a:lnTo>
                      <a:pt x="800" y="959"/>
                    </a:lnTo>
                    <a:lnTo>
                      <a:pt x="800" y="959"/>
                    </a:lnTo>
                    <a:lnTo>
                      <a:pt x="804" y="962"/>
                    </a:lnTo>
                    <a:lnTo>
                      <a:pt x="806" y="964"/>
                    </a:lnTo>
                    <a:lnTo>
                      <a:pt x="815" y="964"/>
                    </a:lnTo>
                    <a:lnTo>
                      <a:pt x="815" y="964"/>
                    </a:lnTo>
                    <a:lnTo>
                      <a:pt x="817" y="966"/>
                    </a:lnTo>
                    <a:lnTo>
                      <a:pt x="820" y="968"/>
                    </a:lnTo>
                    <a:lnTo>
                      <a:pt x="824" y="973"/>
                    </a:lnTo>
                    <a:lnTo>
                      <a:pt x="824" y="973"/>
                    </a:lnTo>
                    <a:lnTo>
                      <a:pt x="829" y="977"/>
                    </a:lnTo>
                    <a:lnTo>
                      <a:pt x="838" y="978"/>
                    </a:lnTo>
                    <a:lnTo>
                      <a:pt x="838" y="978"/>
                    </a:lnTo>
                    <a:lnTo>
                      <a:pt x="847" y="977"/>
                    </a:lnTo>
                    <a:lnTo>
                      <a:pt x="855" y="975"/>
                    </a:lnTo>
                    <a:lnTo>
                      <a:pt x="862" y="971"/>
                    </a:lnTo>
                    <a:lnTo>
                      <a:pt x="864" y="968"/>
                    </a:lnTo>
                    <a:lnTo>
                      <a:pt x="864" y="964"/>
                    </a:lnTo>
                    <a:lnTo>
                      <a:pt x="864" y="964"/>
                    </a:lnTo>
                    <a:lnTo>
                      <a:pt x="866" y="948"/>
                    </a:lnTo>
                    <a:lnTo>
                      <a:pt x="866" y="940"/>
                    </a:lnTo>
                    <a:lnTo>
                      <a:pt x="867" y="933"/>
                    </a:lnTo>
                    <a:lnTo>
                      <a:pt x="867" y="933"/>
                    </a:lnTo>
                    <a:lnTo>
                      <a:pt x="875" y="926"/>
                    </a:lnTo>
                    <a:lnTo>
                      <a:pt x="882" y="922"/>
                    </a:lnTo>
                    <a:lnTo>
                      <a:pt x="882" y="922"/>
                    </a:lnTo>
                    <a:lnTo>
                      <a:pt x="889" y="921"/>
                    </a:lnTo>
                    <a:lnTo>
                      <a:pt x="893" y="919"/>
                    </a:lnTo>
                    <a:lnTo>
                      <a:pt x="895" y="915"/>
                    </a:lnTo>
                    <a:lnTo>
                      <a:pt x="895" y="915"/>
                    </a:lnTo>
                    <a:lnTo>
                      <a:pt x="896" y="912"/>
                    </a:lnTo>
                    <a:lnTo>
                      <a:pt x="896" y="908"/>
                    </a:lnTo>
                    <a:lnTo>
                      <a:pt x="895" y="904"/>
                    </a:lnTo>
                    <a:lnTo>
                      <a:pt x="896" y="901"/>
                    </a:lnTo>
                    <a:lnTo>
                      <a:pt x="896" y="901"/>
                    </a:lnTo>
                    <a:lnTo>
                      <a:pt x="898" y="897"/>
                    </a:lnTo>
                    <a:lnTo>
                      <a:pt x="900" y="893"/>
                    </a:lnTo>
                    <a:lnTo>
                      <a:pt x="907" y="888"/>
                    </a:lnTo>
                    <a:lnTo>
                      <a:pt x="907" y="888"/>
                    </a:lnTo>
                    <a:lnTo>
                      <a:pt x="914" y="883"/>
                    </a:lnTo>
                    <a:lnTo>
                      <a:pt x="918" y="879"/>
                    </a:lnTo>
                    <a:lnTo>
                      <a:pt x="920" y="875"/>
                    </a:lnTo>
                    <a:lnTo>
                      <a:pt x="920" y="875"/>
                    </a:lnTo>
                    <a:lnTo>
                      <a:pt x="920" y="872"/>
                    </a:lnTo>
                    <a:lnTo>
                      <a:pt x="918" y="866"/>
                    </a:lnTo>
                    <a:lnTo>
                      <a:pt x="913" y="859"/>
                    </a:lnTo>
                    <a:lnTo>
                      <a:pt x="913" y="859"/>
                    </a:lnTo>
                    <a:lnTo>
                      <a:pt x="905" y="854"/>
                    </a:lnTo>
                    <a:lnTo>
                      <a:pt x="893" y="854"/>
                    </a:lnTo>
                    <a:lnTo>
                      <a:pt x="893" y="854"/>
                    </a:lnTo>
                    <a:close/>
                    <a:moveTo>
                      <a:pt x="147" y="68"/>
                    </a:moveTo>
                    <a:lnTo>
                      <a:pt x="147" y="68"/>
                    </a:lnTo>
                    <a:lnTo>
                      <a:pt x="151" y="67"/>
                    </a:lnTo>
                    <a:lnTo>
                      <a:pt x="152" y="61"/>
                    </a:lnTo>
                    <a:lnTo>
                      <a:pt x="152" y="57"/>
                    </a:lnTo>
                    <a:lnTo>
                      <a:pt x="151" y="54"/>
                    </a:lnTo>
                    <a:lnTo>
                      <a:pt x="151" y="54"/>
                    </a:lnTo>
                    <a:lnTo>
                      <a:pt x="147" y="50"/>
                    </a:lnTo>
                    <a:lnTo>
                      <a:pt x="140" y="48"/>
                    </a:lnTo>
                    <a:lnTo>
                      <a:pt x="129" y="50"/>
                    </a:lnTo>
                    <a:lnTo>
                      <a:pt x="129" y="50"/>
                    </a:lnTo>
                    <a:lnTo>
                      <a:pt x="120" y="48"/>
                    </a:lnTo>
                    <a:lnTo>
                      <a:pt x="114" y="47"/>
                    </a:lnTo>
                    <a:lnTo>
                      <a:pt x="114" y="45"/>
                    </a:lnTo>
                    <a:lnTo>
                      <a:pt x="114" y="43"/>
                    </a:lnTo>
                    <a:lnTo>
                      <a:pt x="114" y="43"/>
                    </a:lnTo>
                    <a:lnTo>
                      <a:pt x="116" y="39"/>
                    </a:lnTo>
                    <a:lnTo>
                      <a:pt x="123" y="38"/>
                    </a:lnTo>
                    <a:lnTo>
                      <a:pt x="134" y="36"/>
                    </a:lnTo>
                    <a:lnTo>
                      <a:pt x="134" y="36"/>
                    </a:lnTo>
                    <a:lnTo>
                      <a:pt x="143" y="36"/>
                    </a:lnTo>
                    <a:lnTo>
                      <a:pt x="151" y="36"/>
                    </a:lnTo>
                    <a:lnTo>
                      <a:pt x="151" y="36"/>
                    </a:lnTo>
                    <a:lnTo>
                      <a:pt x="160" y="36"/>
                    </a:lnTo>
                    <a:lnTo>
                      <a:pt x="167" y="34"/>
                    </a:lnTo>
                    <a:lnTo>
                      <a:pt x="174" y="29"/>
                    </a:lnTo>
                    <a:lnTo>
                      <a:pt x="176" y="27"/>
                    </a:lnTo>
                    <a:lnTo>
                      <a:pt x="178" y="21"/>
                    </a:lnTo>
                    <a:lnTo>
                      <a:pt x="178" y="21"/>
                    </a:lnTo>
                    <a:lnTo>
                      <a:pt x="176" y="18"/>
                    </a:lnTo>
                    <a:lnTo>
                      <a:pt x="174" y="16"/>
                    </a:lnTo>
                    <a:lnTo>
                      <a:pt x="174" y="16"/>
                    </a:lnTo>
                    <a:lnTo>
                      <a:pt x="171" y="18"/>
                    </a:lnTo>
                    <a:lnTo>
                      <a:pt x="165" y="19"/>
                    </a:lnTo>
                    <a:lnTo>
                      <a:pt x="165" y="19"/>
                    </a:lnTo>
                    <a:lnTo>
                      <a:pt x="160" y="23"/>
                    </a:lnTo>
                    <a:lnTo>
                      <a:pt x="154" y="25"/>
                    </a:lnTo>
                    <a:lnTo>
                      <a:pt x="154" y="25"/>
                    </a:lnTo>
                    <a:lnTo>
                      <a:pt x="143" y="25"/>
                    </a:lnTo>
                    <a:lnTo>
                      <a:pt x="134" y="23"/>
                    </a:lnTo>
                    <a:lnTo>
                      <a:pt x="134" y="23"/>
                    </a:lnTo>
                    <a:lnTo>
                      <a:pt x="123" y="23"/>
                    </a:lnTo>
                    <a:lnTo>
                      <a:pt x="123" y="23"/>
                    </a:lnTo>
                    <a:lnTo>
                      <a:pt x="120" y="19"/>
                    </a:lnTo>
                    <a:lnTo>
                      <a:pt x="116" y="18"/>
                    </a:lnTo>
                    <a:lnTo>
                      <a:pt x="114" y="18"/>
                    </a:lnTo>
                    <a:lnTo>
                      <a:pt x="114" y="18"/>
                    </a:lnTo>
                    <a:lnTo>
                      <a:pt x="109" y="19"/>
                    </a:lnTo>
                    <a:lnTo>
                      <a:pt x="104" y="21"/>
                    </a:lnTo>
                    <a:lnTo>
                      <a:pt x="100" y="27"/>
                    </a:lnTo>
                    <a:lnTo>
                      <a:pt x="98" y="32"/>
                    </a:lnTo>
                    <a:lnTo>
                      <a:pt x="98" y="32"/>
                    </a:lnTo>
                    <a:lnTo>
                      <a:pt x="98" y="38"/>
                    </a:lnTo>
                    <a:lnTo>
                      <a:pt x="100" y="41"/>
                    </a:lnTo>
                    <a:lnTo>
                      <a:pt x="100" y="47"/>
                    </a:lnTo>
                    <a:lnTo>
                      <a:pt x="98" y="52"/>
                    </a:lnTo>
                    <a:lnTo>
                      <a:pt x="98" y="52"/>
                    </a:lnTo>
                    <a:lnTo>
                      <a:pt x="95" y="57"/>
                    </a:lnTo>
                    <a:lnTo>
                      <a:pt x="93" y="65"/>
                    </a:lnTo>
                    <a:lnTo>
                      <a:pt x="93" y="65"/>
                    </a:lnTo>
                    <a:lnTo>
                      <a:pt x="95" y="72"/>
                    </a:lnTo>
                    <a:lnTo>
                      <a:pt x="95" y="77"/>
                    </a:lnTo>
                    <a:lnTo>
                      <a:pt x="95" y="77"/>
                    </a:lnTo>
                    <a:lnTo>
                      <a:pt x="91" y="88"/>
                    </a:lnTo>
                    <a:lnTo>
                      <a:pt x="89" y="92"/>
                    </a:lnTo>
                    <a:lnTo>
                      <a:pt x="91" y="97"/>
                    </a:lnTo>
                    <a:lnTo>
                      <a:pt x="91" y="97"/>
                    </a:lnTo>
                    <a:lnTo>
                      <a:pt x="91" y="103"/>
                    </a:lnTo>
                    <a:lnTo>
                      <a:pt x="91" y="108"/>
                    </a:lnTo>
                    <a:lnTo>
                      <a:pt x="91" y="108"/>
                    </a:lnTo>
                    <a:lnTo>
                      <a:pt x="91" y="123"/>
                    </a:lnTo>
                    <a:lnTo>
                      <a:pt x="93" y="132"/>
                    </a:lnTo>
                    <a:lnTo>
                      <a:pt x="95" y="139"/>
                    </a:lnTo>
                    <a:lnTo>
                      <a:pt x="95" y="139"/>
                    </a:lnTo>
                    <a:lnTo>
                      <a:pt x="98" y="141"/>
                    </a:lnTo>
                    <a:lnTo>
                      <a:pt x="102" y="141"/>
                    </a:lnTo>
                    <a:lnTo>
                      <a:pt x="105" y="141"/>
                    </a:lnTo>
                    <a:lnTo>
                      <a:pt x="107" y="137"/>
                    </a:lnTo>
                    <a:lnTo>
                      <a:pt x="114" y="130"/>
                    </a:lnTo>
                    <a:lnTo>
                      <a:pt x="116" y="123"/>
                    </a:lnTo>
                    <a:lnTo>
                      <a:pt x="116" y="123"/>
                    </a:lnTo>
                    <a:lnTo>
                      <a:pt x="114" y="115"/>
                    </a:lnTo>
                    <a:lnTo>
                      <a:pt x="114" y="110"/>
                    </a:lnTo>
                    <a:lnTo>
                      <a:pt x="114" y="106"/>
                    </a:lnTo>
                    <a:lnTo>
                      <a:pt x="114" y="106"/>
                    </a:lnTo>
                    <a:lnTo>
                      <a:pt x="116" y="103"/>
                    </a:lnTo>
                    <a:lnTo>
                      <a:pt x="118" y="101"/>
                    </a:lnTo>
                    <a:lnTo>
                      <a:pt x="122" y="101"/>
                    </a:lnTo>
                    <a:lnTo>
                      <a:pt x="123" y="103"/>
                    </a:lnTo>
                    <a:lnTo>
                      <a:pt x="123" y="103"/>
                    </a:lnTo>
                    <a:lnTo>
                      <a:pt x="125" y="106"/>
                    </a:lnTo>
                    <a:lnTo>
                      <a:pt x="127" y="110"/>
                    </a:lnTo>
                    <a:lnTo>
                      <a:pt x="129" y="115"/>
                    </a:lnTo>
                    <a:lnTo>
                      <a:pt x="131" y="119"/>
                    </a:lnTo>
                    <a:lnTo>
                      <a:pt x="131" y="119"/>
                    </a:lnTo>
                    <a:lnTo>
                      <a:pt x="133" y="123"/>
                    </a:lnTo>
                    <a:lnTo>
                      <a:pt x="134" y="123"/>
                    </a:lnTo>
                    <a:lnTo>
                      <a:pt x="136" y="124"/>
                    </a:lnTo>
                    <a:lnTo>
                      <a:pt x="136" y="124"/>
                    </a:lnTo>
                    <a:lnTo>
                      <a:pt x="138" y="123"/>
                    </a:lnTo>
                    <a:lnTo>
                      <a:pt x="138" y="119"/>
                    </a:lnTo>
                    <a:lnTo>
                      <a:pt x="138" y="119"/>
                    </a:lnTo>
                    <a:lnTo>
                      <a:pt x="145" y="115"/>
                    </a:lnTo>
                    <a:lnTo>
                      <a:pt x="147" y="114"/>
                    </a:lnTo>
                    <a:lnTo>
                      <a:pt x="149" y="112"/>
                    </a:lnTo>
                    <a:lnTo>
                      <a:pt x="149" y="112"/>
                    </a:lnTo>
                    <a:lnTo>
                      <a:pt x="149" y="108"/>
                    </a:lnTo>
                    <a:lnTo>
                      <a:pt x="147" y="105"/>
                    </a:lnTo>
                    <a:lnTo>
                      <a:pt x="142" y="99"/>
                    </a:lnTo>
                    <a:lnTo>
                      <a:pt x="142" y="99"/>
                    </a:lnTo>
                    <a:lnTo>
                      <a:pt x="134" y="94"/>
                    </a:lnTo>
                    <a:lnTo>
                      <a:pt x="131" y="92"/>
                    </a:lnTo>
                    <a:lnTo>
                      <a:pt x="129" y="88"/>
                    </a:lnTo>
                    <a:lnTo>
                      <a:pt x="129" y="88"/>
                    </a:lnTo>
                    <a:lnTo>
                      <a:pt x="127" y="85"/>
                    </a:lnTo>
                    <a:lnTo>
                      <a:pt x="127" y="81"/>
                    </a:lnTo>
                    <a:lnTo>
                      <a:pt x="129" y="76"/>
                    </a:lnTo>
                    <a:lnTo>
                      <a:pt x="131" y="72"/>
                    </a:lnTo>
                    <a:lnTo>
                      <a:pt x="131" y="72"/>
                    </a:lnTo>
                    <a:lnTo>
                      <a:pt x="134" y="70"/>
                    </a:lnTo>
                    <a:lnTo>
                      <a:pt x="140" y="70"/>
                    </a:lnTo>
                    <a:lnTo>
                      <a:pt x="143" y="70"/>
                    </a:lnTo>
                    <a:lnTo>
                      <a:pt x="147" y="68"/>
                    </a:lnTo>
                    <a:lnTo>
                      <a:pt x="147" y="68"/>
                    </a:lnTo>
                    <a:close/>
                    <a:moveTo>
                      <a:pt x="156" y="242"/>
                    </a:moveTo>
                    <a:lnTo>
                      <a:pt x="156" y="242"/>
                    </a:lnTo>
                    <a:lnTo>
                      <a:pt x="161" y="240"/>
                    </a:lnTo>
                    <a:lnTo>
                      <a:pt x="165" y="238"/>
                    </a:lnTo>
                    <a:lnTo>
                      <a:pt x="174" y="233"/>
                    </a:lnTo>
                    <a:lnTo>
                      <a:pt x="174" y="233"/>
                    </a:lnTo>
                    <a:lnTo>
                      <a:pt x="180" y="229"/>
                    </a:lnTo>
                    <a:lnTo>
                      <a:pt x="183" y="226"/>
                    </a:lnTo>
                    <a:lnTo>
                      <a:pt x="190" y="219"/>
                    </a:lnTo>
                    <a:lnTo>
                      <a:pt x="190" y="219"/>
                    </a:lnTo>
                    <a:lnTo>
                      <a:pt x="200" y="215"/>
                    </a:lnTo>
                    <a:lnTo>
                      <a:pt x="205" y="211"/>
                    </a:lnTo>
                    <a:lnTo>
                      <a:pt x="209" y="208"/>
                    </a:lnTo>
                    <a:lnTo>
                      <a:pt x="209" y="208"/>
                    </a:lnTo>
                    <a:lnTo>
                      <a:pt x="209" y="206"/>
                    </a:lnTo>
                    <a:lnTo>
                      <a:pt x="207" y="204"/>
                    </a:lnTo>
                    <a:lnTo>
                      <a:pt x="207" y="204"/>
                    </a:lnTo>
                    <a:lnTo>
                      <a:pt x="201" y="204"/>
                    </a:lnTo>
                    <a:lnTo>
                      <a:pt x="198" y="206"/>
                    </a:lnTo>
                    <a:lnTo>
                      <a:pt x="198" y="206"/>
                    </a:lnTo>
                    <a:lnTo>
                      <a:pt x="194" y="208"/>
                    </a:lnTo>
                    <a:lnTo>
                      <a:pt x="190" y="209"/>
                    </a:lnTo>
                    <a:lnTo>
                      <a:pt x="190" y="209"/>
                    </a:lnTo>
                    <a:lnTo>
                      <a:pt x="185" y="209"/>
                    </a:lnTo>
                    <a:lnTo>
                      <a:pt x="185" y="209"/>
                    </a:lnTo>
                    <a:lnTo>
                      <a:pt x="181" y="209"/>
                    </a:lnTo>
                    <a:lnTo>
                      <a:pt x="180" y="211"/>
                    </a:lnTo>
                    <a:lnTo>
                      <a:pt x="180" y="213"/>
                    </a:lnTo>
                    <a:lnTo>
                      <a:pt x="178" y="215"/>
                    </a:lnTo>
                    <a:lnTo>
                      <a:pt x="178" y="215"/>
                    </a:lnTo>
                    <a:lnTo>
                      <a:pt x="174" y="217"/>
                    </a:lnTo>
                    <a:lnTo>
                      <a:pt x="171" y="217"/>
                    </a:lnTo>
                    <a:lnTo>
                      <a:pt x="171" y="217"/>
                    </a:lnTo>
                    <a:lnTo>
                      <a:pt x="167" y="219"/>
                    </a:lnTo>
                    <a:lnTo>
                      <a:pt x="165" y="220"/>
                    </a:lnTo>
                    <a:lnTo>
                      <a:pt x="165" y="220"/>
                    </a:lnTo>
                    <a:lnTo>
                      <a:pt x="154" y="231"/>
                    </a:lnTo>
                    <a:lnTo>
                      <a:pt x="154" y="231"/>
                    </a:lnTo>
                    <a:lnTo>
                      <a:pt x="151" y="235"/>
                    </a:lnTo>
                    <a:lnTo>
                      <a:pt x="149" y="238"/>
                    </a:lnTo>
                    <a:lnTo>
                      <a:pt x="151" y="240"/>
                    </a:lnTo>
                    <a:lnTo>
                      <a:pt x="156" y="242"/>
                    </a:lnTo>
                    <a:lnTo>
                      <a:pt x="156" y="242"/>
                    </a:lnTo>
                    <a:close/>
                  </a:path>
                </a:pathLst>
              </a:custGeom>
              <a:solidFill>
                <a:schemeClr val="bg1">
                  <a:lumMod val="6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18" name="Freeform 9"/>
              <p:cNvSpPr>
                <a:spLocks noEditPoints="1"/>
              </p:cNvSpPr>
              <p:nvPr/>
            </p:nvSpPr>
            <p:spPr bwMode="auto">
              <a:xfrm>
                <a:off x="250825" y="1412875"/>
                <a:ext cx="3741738" cy="2843213"/>
              </a:xfrm>
              <a:custGeom>
                <a:avLst/>
                <a:gdLst>
                  <a:gd name="T0" fmla="*/ 2147483647 w 2357"/>
                  <a:gd name="T1" fmla="*/ 1227317103 h 1791"/>
                  <a:gd name="T2" fmla="*/ 2147483647 w 2357"/>
                  <a:gd name="T3" fmla="*/ 675401994 h 1791"/>
                  <a:gd name="T4" fmla="*/ 2147483647 w 2357"/>
                  <a:gd name="T5" fmla="*/ 619958547 h 1791"/>
                  <a:gd name="T6" fmla="*/ 2147483647 w 2357"/>
                  <a:gd name="T7" fmla="*/ 1181954283 h 1791"/>
                  <a:gd name="T8" fmla="*/ 2147483647 w 2357"/>
                  <a:gd name="T9" fmla="*/ 985382061 h 1791"/>
                  <a:gd name="T10" fmla="*/ 1980843077 w 2357"/>
                  <a:gd name="T11" fmla="*/ 788809839 h 1791"/>
                  <a:gd name="T12" fmla="*/ 1948081835 w 2357"/>
                  <a:gd name="T13" fmla="*/ 561995736 h 1791"/>
                  <a:gd name="T14" fmla="*/ 2089210604 w 2357"/>
                  <a:gd name="T15" fmla="*/ 688003571 h 1791"/>
                  <a:gd name="T16" fmla="*/ 2147483647 w 2357"/>
                  <a:gd name="T17" fmla="*/ 642640751 h 1791"/>
                  <a:gd name="T18" fmla="*/ 2147483647 w 2357"/>
                  <a:gd name="T19" fmla="*/ 889616106 h 1791"/>
                  <a:gd name="T20" fmla="*/ 1902719017 w 2357"/>
                  <a:gd name="T21" fmla="*/ 917337036 h 1791"/>
                  <a:gd name="T22" fmla="*/ 2147483647 w 2357"/>
                  <a:gd name="T23" fmla="*/ 1126510836 h 1791"/>
                  <a:gd name="T24" fmla="*/ 2147483647 w 2357"/>
                  <a:gd name="T25" fmla="*/ 556955423 h 1791"/>
                  <a:gd name="T26" fmla="*/ 2147483647 w 2357"/>
                  <a:gd name="T27" fmla="*/ 1217236477 h 1791"/>
                  <a:gd name="T28" fmla="*/ 2147483647 w 2357"/>
                  <a:gd name="T29" fmla="*/ 957659543 h 1791"/>
                  <a:gd name="T30" fmla="*/ 2147483647 w 2357"/>
                  <a:gd name="T31" fmla="*/ 1358365251 h 1791"/>
                  <a:gd name="T32" fmla="*/ 2147483647 w 2357"/>
                  <a:gd name="T33" fmla="*/ 1491932762 h 1791"/>
                  <a:gd name="T34" fmla="*/ 2147483647 w 2357"/>
                  <a:gd name="T35" fmla="*/ 418346011 h 1791"/>
                  <a:gd name="T36" fmla="*/ 2147483647 w 2357"/>
                  <a:gd name="T37" fmla="*/ 524192592 h 1791"/>
                  <a:gd name="T38" fmla="*/ 2147483647 w 2357"/>
                  <a:gd name="T39" fmla="*/ 483870085 h 1791"/>
                  <a:gd name="T40" fmla="*/ 2147483647 w 2357"/>
                  <a:gd name="T41" fmla="*/ 168851292 h 1791"/>
                  <a:gd name="T42" fmla="*/ 2147483647 w 2357"/>
                  <a:gd name="T43" fmla="*/ 95765954 h 1791"/>
                  <a:gd name="T44" fmla="*/ 2147483647 w 2357"/>
                  <a:gd name="T45" fmla="*/ 178931919 h 1791"/>
                  <a:gd name="T46" fmla="*/ 2147483647 w 2357"/>
                  <a:gd name="T47" fmla="*/ 246975356 h 1791"/>
                  <a:gd name="T48" fmla="*/ 2147483647 w 2357"/>
                  <a:gd name="T49" fmla="*/ 322580057 h 1791"/>
                  <a:gd name="T50" fmla="*/ 2147483647 w 2357"/>
                  <a:gd name="T51" fmla="*/ 1519655280 h 1791"/>
                  <a:gd name="T52" fmla="*/ 2147483647 w 2357"/>
                  <a:gd name="T53" fmla="*/ 2147483647 h 1791"/>
                  <a:gd name="T54" fmla="*/ 2147483647 w 2357"/>
                  <a:gd name="T55" fmla="*/ 2147483647 h 1791"/>
                  <a:gd name="T56" fmla="*/ 2147483647 w 2357"/>
                  <a:gd name="T57" fmla="*/ 2147483647 h 1791"/>
                  <a:gd name="T58" fmla="*/ 2147483647 w 2357"/>
                  <a:gd name="T59" fmla="*/ 839212973 h 1791"/>
                  <a:gd name="T60" fmla="*/ 2147483647 w 2357"/>
                  <a:gd name="T61" fmla="*/ 491431349 h 1791"/>
                  <a:gd name="T62" fmla="*/ 2147483647 w 2357"/>
                  <a:gd name="T63" fmla="*/ 224294739 h 1791"/>
                  <a:gd name="T64" fmla="*/ 2147483647 w 2357"/>
                  <a:gd name="T65" fmla="*/ 90725641 h 1791"/>
                  <a:gd name="T66" fmla="*/ 2147483647 w 2357"/>
                  <a:gd name="T67" fmla="*/ 63004711 h 1791"/>
                  <a:gd name="T68" fmla="*/ 2147483647 w 2357"/>
                  <a:gd name="T69" fmla="*/ 204133486 h 1791"/>
                  <a:gd name="T70" fmla="*/ 2147483647 w 2357"/>
                  <a:gd name="T71" fmla="*/ 315020380 h 1791"/>
                  <a:gd name="T72" fmla="*/ 2147483647 w 2357"/>
                  <a:gd name="T73" fmla="*/ 619958547 h 1791"/>
                  <a:gd name="T74" fmla="*/ 2147483647 w 2357"/>
                  <a:gd name="T75" fmla="*/ 1086188329 h 1791"/>
                  <a:gd name="T76" fmla="*/ 2147483647 w 2357"/>
                  <a:gd name="T77" fmla="*/ 1454131206 h 1791"/>
                  <a:gd name="T78" fmla="*/ 2147483647 w 2357"/>
                  <a:gd name="T79" fmla="*/ 1537295583 h 1791"/>
                  <a:gd name="T80" fmla="*/ 2147483647 w 2357"/>
                  <a:gd name="T81" fmla="*/ 2147483647 h 1791"/>
                  <a:gd name="T82" fmla="*/ 2147483647 w 2357"/>
                  <a:gd name="T83" fmla="*/ 2147483647 h 1791"/>
                  <a:gd name="T84" fmla="*/ 2147483647 w 2357"/>
                  <a:gd name="T85" fmla="*/ 2147483647 h 1791"/>
                  <a:gd name="T86" fmla="*/ 2147483647 w 2357"/>
                  <a:gd name="T87" fmla="*/ 2147483647 h 1791"/>
                  <a:gd name="T88" fmla="*/ 2147483647 w 2357"/>
                  <a:gd name="T89" fmla="*/ 2147483647 h 1791"/>
                  <a:gd name="T90" fmla="*/ 2147483647 w 2357"/>
                  <a:gd name="T91" fmla="*/ 2147483647 h 1791"/>
                  <a:gd name="T92" fmla="*/ 2147483647 w 2357"/>
                  <a:gd name="T93" fmla="*/ 1577618090 h 1791"/>
                  <a:gd name="T94" fmla="*/ 2147483647 w 2357"/>
                  <a:gd name="T95" fmla="*/ 2147483647 h 1791"/>
                  <a:gd name="T96" fmla="*/ 2147483647 w 2357"/>
                  <a:gd name="T97" fmla="*/ 1423889325 h 1791"/>
                  <a:gd name="T98" fmla="*/ 2147483647 w 2357"/>
                  <a:gd name="T99" fmla="*/ 1171873656 h 1791"/>
                  <a:gd name="T100" fmla="*/ 2147483647 w 2357"/>
                  <a:gd name="T101" fmla="*/ 1043344871 h 1791"/>
                  <a:gd name="T102" fmla="*/ 2147483647 w 2357"/>
                  <a:gd name="T103" fmla="*/ 970261121 h 1791"/>
                  <a:gd name="T104" fmla="*/ 2147483647 w 2357"/>
                  <a:gd name="T105" fmla="*/ 1249997720 h 1791"/>
                  <a:gd name="T106" fmla="*/ 2043847786 w 2357"/>
                  <a:gd name="T107" fmla="*/ 1199594586 h 1791"/>
                  <a:gd name="T108" fmla="*/ 1391126436 w 2357"/>
                  <a:gd name="T109" fmla="*/ 1154231765 h 1791"/>
                  <a:gd name="T110" fmla="*/ 163810972 w 2357"/>
                  <a:gd name="T111" fmla="*/ 1121470522 h 1791"/>
                  <a:gd name="T112" fmla="*/ 168851285 w 2357"/>
                  <a:gd name="T113" fmla="*/ 1441529629 h 1791"/>
                  <a:gd name="T114" fmla="*/ 219254417 w 2357"/>
                  <a:gd name="T115" fmla="*/ 1814512819 h 1791"/>
                  <a:gd name="T116" fmla="*/ 546874773 w 2357"/>
                  <a:gd name="T117" fmla="*/ 1756550009 h 1791"/>
                  <a:gd name="T118" fmla="*/ 1181952645 w 2357"/>
                  <a:gd name="T119" fmla="*/ 1847275650 h 1791"/>
                  <a:gd name="T120" fmla="*/ 1638101781 w 2357"/>
                  <a:gd name="T121" fmla="*/ 2147483647 h 1791"/>
                  <a:gd name="T122" fmla="*/ 2147483647 w 2357"/>
                  <a:gd name="T123" fmla="*/ 2147483647 h 1791"/>
                  <a:gd name="T124" fmla="*/ 2147483647 w 2357"/>
                  <a:gd name="T125" fmla="*/ 2147483647 h 17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7"/>
                  <a:gd name="T190" fmla="*/ 0 h 1791"/>
                  <a:gd name="T191" fmla="*/ 2357 w 2357"/>
                  <a:gd name="T192" fmla="*/ 1791 h 17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7" h="1791">
                    <a:moveTo>
                      <a:pt x="1086" y="284"/>
                    </a:moveTo>
                    <a:lnTo>
                      <a:pt x="1086" y="284"/>
                    </a:lnTo>
                    <a:lnTo>
                      <a:pt x="1086" y="279"/>
                    </a:lnTo>
                    <a:lnTo>
                      <a:pt x="1088" y="275"/>
                    </a:lnTo>
                    <a:lnTo>
                      <a:pt x="1093" y="268"/>
                    </a:lnTo>
                    <a:lnTo>
                      <a:pt x="1102" y="261"/>
                    </a:lnTo>
                    <a:lnTo>
                      <a:pt x="1111" y="259"/>
                    </a:lnTo>
                    <a:lnTo>
                      <a:pt x="1115" y="261"/>
                    </a:lnTo>
                    <a:lnTo>
                      <a:pt x="1119" y="262"/>
                    </a:lnTo>
                    <a:lnTo>
                      <a:pt x="1124" y="268"/>
                    </a:lnTo>
                    <a:lnTo>
                      <a:pt x="1128" y="275"/>
                    </a:lnTo>
                    <a:lnTo>
                      <a:pt x="1128" y="282"/>
                    </a:lnTo>
                    <a:lnTo>
                      <a:pt x="1126" y="290"/>
                    </a:lnTo>
                    <a:lnTo>
                      <a:pt x="1122" y="291"/>
                    </a:lnTo>
                    <a:lnTo>
                      <a:pt x="1117" y="293"/>
                    </a:lnTo>
                    <a:lnTo>
                      <a:pt x="1110" y="293"/>
                    </a:lnTo>
                    <a:lnTo>
                      <a:pt x="1097" y="291"/>
                    </a:lnTo>
                    <a:lnTo>
                      <a:pt x="1090" y="290"/>
                    </a:lnTo>
                    <a:lnTo>
                      <a:pt x="1088" y="286"/>
                    </a:lnTo>
                    <a:lnTo>
                      <a:pt x="1086" y="284"/>
                    </a:lnTo>
                    <a:close/>
                    <a:moveTo>
                      <a:pt x="1122" y="214"/>
                    </a:moveTo>
                    <a:lnTo>
                      <a:pt x="1122" y="214"/>
                    </a:lnTo>
                    <a:lnTo>
                      <a:pt x="1131" y="214"/>
                    </a:lnTo>
                    <a:lnTo>
                      <a:pt x="1137" y="210"/>
                    </a:lnTo>
                    <a:lnTo>
                      <a:pt x="1140" y="208"/>
                    </a:lnTo>
                    <a:lnTo>
                      <a:pt x="1142" y="204"/>
                    </a:lnTo>
                    <a:lnTo>
                      <a:pt x="1140" y="201"/>
                    </a:lnTo>
                    <a:lnTo>
                      <a:pt x="1137" y="197"/>
                    </a:lnTo>
                    <a:lnTo>
                      <a:pt x="1131" y="197"/>
                    </a:lnTo>
                    <a:lnTo>
                      <a:pt x="1122" y="197"/>
                    </a:lnTo>
                    <a:lnTo>
                      <a:pt x="1115" y="201"/>
                    </a:lnTo>
                    <a:lnTo>
                      <a:pt x="1106" y="204"/>
                    </a:lnTo>
                    <a:lnTo>
                      <a:pt x="1100" y="204"/>
                    </a:lnTo>
                    <a:lnTo>
                      <a:pt x="1099" y="203"/>
                    </a:lnTo>
                    <a:lnTo>
                      <a:pt x="1095" y="203"/>
                    </a:lnTo>
                    <a:lnTo>
                      <a:pt x="1091" y="208"/>
                    </a:lnTo>
                    <a:lnTo>
                      <a:pt x="1095" y="208"/>
                    </a:lnTo>
                    <a:lnTo>
                      <a:pt x="1097" y="208"/>
                    </a:lnTo>
                    <a:lnTo>
                      <a:pt x="1099" y="206"/>
                    </a:lnTo>
                    <a:lnTo>
                      <a:pt x="1100" y="206"/>
                    </a:lnTo>
                    <a:lnTo>
                      <a:pt x="1111" y="210"/>
                    </a:lnTo>
                    <a:lnTo>
                      <a:pt x="1117" y="212"/>
                    </a:lnTo>
                    <a:lnTo>
                      <a:pt x="1122" y="214"/>
                    </a:lnTo>
                    <a:close/>
                    <a:moveTo>
                      <a:pt x="1403" y="481"/>
                    </a:moveTo>
                    <a:lnTo>
                      <a:pt x="1403" y="481"/>
                    </a:lnTo>
                    <a:lnTo>
                      <a:pt x="1401" y="481"/>
                    </a:lnTo>
                    <a:lnTo>
                      <a:pt x="1397" y="483"/>
                    </a:lnTo>
                    <a:lnTo>
                      <a:pt x="1394" y="485"/>
                    </a:lnTo>
                    <a:lnTo>
                      <a:pt x="1392" y="487"/>
                    </a:lnTo>
                    <a:lnTo>
                      <a:pt x="1392" y="490"/>
                    </a:lnTo>
                    <a:lnTo>
                      <a:pt x="1392" y="499"/>
                    </a:lnTo>
                    <a:lnTo>
                      <a:pt x="1396" y="501"/>
                    </a:lnTo>
                    <a:lnTo>
                      <a:pt x="1397" y="505"/>
                    </a:lnTo>
                    <a:lnTo>
                      <a:pt x="1403" y="505"/>
                    </a:lnTo>
                    <a:lnTo>
                      <a:pt x="1406" y="503"/>
                    </a:lnTo>
                    <a:lnTo>
                      <a:pt x="1408" y="499"/>
                    </a:lnTo>
                    <a:lnTo>
                      <a:pt x="1410" y="496"/>
                    </a:lnTo>
                    <a:lnTo>
                      <a:pt x="1410" y="490"/>
                    </a:lnTo>
                    <a:lnTo>
                      <a:pt x="1408" y="487"/>
                    </a:lnTo>
                    <a:lnTo>
                      <a:pt x="1406" y="483"/>
                    </a:lnTo>
                    <a:lnTo>
                      <a:pt x="1403" y="481"/>
                    </a:lnTo>
                    <a:close/>
                    <a:moveTo>
                      <a:pt x="1153" y="268"/>
                    </a:moveTo>
                    <a:lnTo>
                      <a:pt x="1153" y="268"/>
                    </a:lnTo>
                    <a:lnTo>
                      <a:pt x="1155" y="275"/>
                    </a:lnTo>
                    <a:lnTo>
                      <a:pt x="1157" y="282"/>
                    </a:lnTo>
                    <a:lnTo>
                      <a:pt x="1160" y="286"/>
                    </a:lnTo>
                    <a:lnTo>
                      <a:pt x="1166" y="290"/>
                    </a:lnTo>
                    <a:lnTo>
                      <a:pt x="1173" y="291"/>
                    </a:lnTo>
                    <a:lnTo>
                      <a:pt x="1182" y="291"/>
                    </a:lnTo>
                    <a:lnTo>
                      <a:pt x="1187" y="290"/>
                    </a:lnTo>
                    <a:lnTo>
                      <a:pt x="1191" y="290"/>
                    </a:lnTo>
                    <a:lnTo>
                      <a:pt x="1196" y="293"/>
                    </a:lnTo>
                    <a:lnTo>
                      <a:pt x="1200" y="295"/>
                    </a:lnTo>
                    <a:lnTo>
                      <a:pt x="1204" y="295"/>
                    </a:lnTo>
                    <a:lnTo>
                      <a:pt x="1205" y="295"/>
                    </a:lnTo>
                    <a:lnTo>
                      <a:pt x="1213" y="290"/>
                    </a:lnTo>
                    <a:lnTo>
                      <a:pt x="1224" y="280"/>
                    </a:lnTo>
                    <a:lnTo>
                      <a:pt x="1229" y="277"/>
                    </a:lnTo>
                    <a:lnTo>
                      <a:pt x="1236" y="277"/>
                    </a:lnTo>
                    <a:lnTo>
                      <a:pt x="1242" y="279"/>
                    </a:lnTo>
                    <a:lnTo>
                      <a:pt x="1247" y="282"/>
                    </a:lnTo>
                    <a:lnTo>
                      <a:pt x="1254" y="288"/>
                    </a:lnTo>
                    <a:lnTo>
                      <a:pt x="1260" y="291"/>
                    </a:lnTo>
                    <a:lnTo>
                      <a:pt x="1265" y="291"/>
                    </a:lnTo>
                    <a:lnTo>
                      <a:pt x="1274" y="290"/>
                    </a:lnTo>
                    <a:lnTo>
                      <a:pt x="1280" y="286"/>
                    </a:lnTo>
                    <a:lnTo>
                      <a:pt x="1283" y="284"/>
                    </a:lnTo>
                    <a:lnTo>
                      <a:pt x="1287" y="284"/>
                    </a:lnTo>
                    <a:lnTo>
                      <a:pt x="1292" y="288"/>
                    </a:lnTo>
                    <a:lnTo>
                      <a:pt x="1298" y="291"/>
                    </a:lnTo>
                    <a:lnTo>
                      <a:pt x="1307" y="293"/>
                    </a:lnTo>
                    <a:lnTo>
                      <a:pt x="1320" y="291"/>
                    </a:lnTo>
                    <a:lnTo>
                      <a:pt x="1330" y="288"/>
                    </a:lnTo>
                    <a:lnTo>
                      <a:pt x="1334" y="286"/>
                    </a:lnTo>
                    <a:lnTo>
                      <a:pt x="1336" y="282"/>
                    </a:lnTo>
                    <a:lnTo>
                      <a:pt x="1338" y="273"/>
                    </a:lnTo>
                    <a:lnTo>
                      <a:pt x="1336" y="268"/>
                    </a:lnTo>
                    <a:lnTo>
                      <a:pt x="1330" y="262"/>
                    </a:lnTo>
                    <a:lnTo>
                      <a:pt x="1323" y="259"/>
                    </a:lnTo>
                    <a:lnTo>
                      <a:pt x="1307" y="259"/>
                    </a:lnTo>
                    <a:lnTo>
                      <a:pt x="1300" y="257"/>
                    </a:lnTo>
                    <a:lnTo>
                      <a:pt x="1292" y="255"/>
                    </a:lnTo>
                    <a:lnTo>
                      <a:pt x="1287" y="255"/>
                    </a:lnTo>
                    <a:lnTo>
                      <a:pt x="1283" y="255"/>
                    </a:lnTo>
                    <a:lnTo>
                      <a:pt x="1276" y="257"/>
                    </a:lnTo>
                    <a:lnTo>
                      <a:pt x="1271" y="259"/>
                    </a:lnTo>
                    <a:lnTo>
                      <a:pt x="1265" y="259"/>
                    </a:lnTo>
                    <a:lnTo>
                      <a:pt x="1253" y="257"/>
                    </a:lnTo>
                    <a:lnTo>
                      <a:pt x="1247" y="257"/>
                    </a:lnTo>
                    <a:lnTo>
                      <a:pt x="1242" y="259"/>
                    </a:lnTo>
                    <a:lnTo>
                      <a:pt x="1231" y="264"/>
                    </a:lnTo>
                    <a:lnTo>
                      <a:pt x="1224" y="266"/>
                    </a:lnTo>
                    <a:lnTo>
                      <a:pt x="1215" y="268"/>
                    </a:lnTo>
                    <a:lnTo>
                      <a:pt x="1207" y="268"/>
                    </a:lnTo>
                    <a:lnTo>
                      <a:pt x="1200" y="264"/>
                    </a:lnTo>
                    <a:lnTo>
                      <a:pt x="1195" y="261"/>
                    </a:lnTo>
                    <a:lnTo>
                      <a:pt x="1187" y="259"/>
                    </a:lnTo>
                    <a:lnTo>
                      <a:pt x="1186" y="255"/>
                    </a:lnTo>
                    <a:lnTo>
                      <a:pt x="1184" y="252"/>
                    </a:lnTo>
                    <a:lnTo>
                      <a:pt x="1182" y="244"/>
                    </a:lnTo>
                    <a:lnTo>
                      <a:pt x="1178" y="239"/>
                    </a:lnTo>
                    <a:lnTo>
                      <a:pt x="1175" y="237"/>
                    </a:lnTo>
                    <a:lnTo>
                      <a:pt x="1169" y="237"/>
                    </a:lnTo>
                    <a:lnTo>
                      <a:pt x="1164" y="235"/>
                    </a:lnTo>
                    <a:lnTo>
                      <a:pt x="1158" y="230"/>
                    </a:lnTo>
                    <a:lnTo>
                      <a:pt x="1155" y="228"/>
                    </a:lnTo>
                    <a:lnTo>
                      <a:pt x="1151" y="228"/>
                    </a:lnTo>
                    <a:lnTo>
                      <a:pt x="1146" y="228"/>
                    </a:lnTo>
                    <a:lnTo>
                      <a:pt x="1139" y="230"/>
                    </a:lnTo>
                    <a:lnTo>
                      <a:pt x="1135" y="230"/>
                    </a:lnTo>
                    <a:lnTo>
                      <a:pt x="1133" y="228"/>
                    </a:lnTo>
                    <a:lnTo>
                      <a:pt x="1131" y="226"/>
                    </a:lnTo>
                    <a:lnTo>
                      <a:pt x="1129" y="223"/>
                    </a:lnTo>
                    <a:lnTo>
                      <a:pt x="1122" y="221"/>
                    </a:lnTo>
                    <a:lnTo>
                      <a:pt x="1115" y="219"/>
                    </a:lnTo>
                    <a:lnTo>
                      <a:pt x="1106" y="221"/>
                    </a:lnTo>
                    <a:lnTo>
                      <a:pt x="1099" y="224"/>
                    </a:lnTo>
                    <a:lnTo>
                      <a:pt x="1097" y="226"/>
                    </a:lnTo>
                    <a:lnTo>
                      <a:pt x="1095" y="230"/>
                    </a:lnTo>
                    <a:lnTo>
                      <a:pt x="1097" y="232"/>
                    </a:lnTo>
                    <a:lnTo>
                      <a:pt x="1100" y="235"/>
                    </a:lnTo>
                    <a:lnTo>
                      <a:pt x="1106" y="237"/>
                    </a:lnTo>
                    <a:lnTo>
                      <a:pt x="1111" y="237"/>
                    </a:lnTo>
                    <a:lnTo>
                      <a:pt x="1133" y="237"/>
                    </a:lnTo>
                    <a:lnTo>
                      <a:pt x="1144" y="241"/>
                    </a:lnTo>
                    <a:lnTo>
                      <a:pt x="1148" y="242"/>
                    </a:lnTo>
                    <a:lnTo>
                      <a:pt x="1151" y="246"/>
                    </a:lnTo>
                    <a:lnTo>
                      <a:pt x="1153" y="250"/>
                    </a:lnTo>
                    <a:lnTo>
                      <a:pt x="1153" y="257"/>
                    </a:lnTo>
                    <a:lnTo>
                      <a:pt x="1153" y="268"/>
                    </a:lnTo>
                    <a:close/>
                    <a:moveTo>
                      <a:pt x="1032" y="226"/>
                    </a:moveTo>
                    <a:lnTo>
                      <a:pt x="1032" y="226"/>
                    </a:lnTo>
                    <a:lnTo>
                      <a:pt x="1028" y="228"/>
                    </a:lnTo>
                    <a:lnTo>
                      <a:pt x="1026" y="232"/>
                    </a:lnTo>
                    <a:lnTo>
                      <a:pt x="1026" y="233"/>
                    </a:lnTo>
                    <a:lnTo>
                      <a:pt x="1026" y="237"/>
                    </a:lnTo>
                    <a:lnTo>
                      <a:pt x="1030" y="242"/>
                    </a:lnTo>
                    <a:lnTo>
                      <a:pt x="1030" y="250"/>
                    </a:lnTo>
                    <a:lnTo>
                      <a:pt x="1030" y="253"/>
                    </a:lnTo>
                    <a:lnTo>
                      <a:pt x="1028" y="255"/>
                    </a:lnTo>
                    <a:lnTo>
                      <a:pt x="1026" y="253"/>
                    </a:lnTo>
                    <a:lnTo>
                      <a:pt x="1023" y="252"/>
                    </a:lnTo>
                    <a:lnTo>
                      <a:pt x="1015" y="239"/>
                    </a:lnTo>
                    <a:lnTo>
                      <a:pt x="1014" y="237"/>
                    </a:lnTo>
                    <a:lnTo>
                      <a:pt x="1008" y="235"/>
                    </a:lnTo>
                    <a:lnTo>
                      <a:pt x="1005" y="235"/>
                    </a:lnTo>
                    <a:lnTo>
                      <a:pt x="1003" y="237"/>
                    </a:lnTo>
                    <a:lnTo>
                      <a:pt x="1001" y="241"/>
                    </a:lnTo>
                    <a:lnTo>
                      <a:pt x="1003" y="242"/>
                    </a:lnTo>
                    <a:lnTo>
                      <a:pt x="1005" y="246"/>
                    </a:lnTo>
                    <a:lnTo>
                      <a:pt x="1010" y="250"/>
                    </a:lnTo>
                    <a:lnTo>
                      <a:pt x="1012" y="255"/>
                    </a:lnTo>
                    <a:lnTo>
                      <a:pt x="1012" y="259"/>
                    </a:lnTo>
                    <a:lnTo>
                      <a:pt x="1008" y="261"/>
                    </a:lnTo>
                    <a:lnTo>
                      <a:pt x="1001" y="262"/>
                    </a:lnTo>
                    <a:lnTo>
                      <a:pt x="996" y="262"/>
                    </a:lnTo>
                    <a:lnTo>
                      <a:pt x="992" y="266"/>
                    </a:lnTo>
                    <a:lnTo>
                      <a:pt x="990" y="268"/>
                    </a:lnTo>
                    <a:lnTo>
                      <a:pt x="992" y="273"/>
                    </a:lnTo>
                    <a:lnTo>
                      <a:pt x="996" y="275"/>
                    </a:lnTo>
                    <a:lnTo>
                      <a:pt x="997" y="275"/>
                    </a:lnTo>
                    <a:lnTo>
                      <a:pt x="1003" y="273"/>
                    </a:lnTo>
                    <a:lnTo>
                      <a:pt x="1012" y="270"/>
                    </a:lnTo>
                    <a:lnTo>
                      <a:pt x="1019" y="266"/>
                    </a:lnTo>
                    <a:lnTo>
                      <a:pt x="1023" y="266"/>
                    </a:lnTo>
                    <a:lnTo>
                      <a:pt x="1026" y="266"/>
                    </a:lnTo>
                    <a:lnTo>
                      <a:pt x="1028" y="268"/>
                    </a:lnTo>
                    <a:lnTo>
                      <a:pt x="1028" y="270"/>
                    </a:lnTo>
                    <a:lnTo>
                      <a:pt x="1026" y="273"/>
                    </a:lnTo>
                    <a:lnTo>
                      <a:pt x="1026" y="277"/>
                    </a:lnTo>
                    <a:lnTo>
                      <a:pt x="1026" y="280"/>
                    </a:lnTo>
                    <a:lnTo>
                      <a:pt x="1030" y="284"/>
                    </a:lnTo>
                    <a:lnTo>
                      <a:pt x="1035" y="286"/>
                    </a:lnTo>
                    <a:lnTo>
                      <a:pt x="1048" y="286"/>
                    </a:lnTo>
                    <a:lnTo>
                      <a:pt x="1061" y="284"/>
                    </a:lnTo>
                    <a:lnTo>
                      <a:pt x="1066" y="282"/>
                    </a:lnTo>
                    <a:lnTo>
                      <a:pt x="1072" y="275"/>
                    </a:lnTo>
                    <a:lnTo>
                      <a:pt x="1073" y="270"/>
                    </a:lnTo>
                    <a:lnTo>
                      <a:pt x="1072" y="266"/>
                    </a:lnTo>
                    <a:lnTo>
                      <a:pt x="1068" y="262"/>
                    </a:lnTo>
                    <a:lnTo>
                      <a:pt x="1066" y="257"/>
                    </a:lnTo>
                    <a:lnTo>
                      <a:pt x="1064" y="253"/>
                    </a:lnTo>
                    <a:lnTo>
                      <a:pt x="1066" y="248"/>
                    </a:lnTo>
                    <a:lnTo>
                      <a:pt x="1066" y="242"/>
                    </a:lnTo>
                    <a:lnTo>
                      <a:pt x="1066" y="237"/>
                    </a:lnTo>
                    <a:lnTo>
                      <a:pt x="1061" y="232"/>
                    </a:lnTo>
                    <a:lnTo>
                      <a:pt x="1052" y="226"/>
                    </a:lnTo>
                    <a:lnTo>
                      <a:pt x="1044" y="224"/>
                    </a:lnTo>
                    <a:lnTo>
                      <a:pt x="1035" y="224"/>
                    </a:lnTo>
                    <a:lnTo>
                      <a:pt x="1032" y="226"/>
                    </a:lnTo>
                    <a:close/>
                    <a:moveTo>
                      <a:pt x="1061" y="434"/>
                    </a:moveTo>
                    <a:lnTo>
                      <a:pt x="1061" y="434"/>
                    </a:lnTo>
                    <a:lnTo>
                      <a:pt x="1055" y="432"/>
                    </a:lnTo>
                    <a:lnTo>
                      <a:pt x="1048" y="434"/>
                    </a:lnTo>
                    <a:lnTo>
                      <a:pt x="1044" y="438"/>
                    </a:lnTo>
                    <a:lnTo>
                      <a:pt x="1041" y="443"/>
                    </a:lnTo>
                    <a:lnTo>
                      <a:pt x="1041" y="451"/>
                    </a:lnTo>
                    <a:lnTo>
                      <a:pt x="1044" y="458"/>
                    </a:lnTo>
                    <a:lnTo>
                      <a:pt x="1050" y="463"/>
                    </a:lnTo>
                    <a:lnTo>
                      <a:pt x="1057" y="469"/>
                    </a:lnTo>
                    <a:lnTo>
                      <a:pt x="1066" y="472"/>
                    </a:lnTo>
                    <a:lnTo>
                      <a:pt x="1075" y="474"/>
                    </a:lnTo>
                    <a:lnTo>
                      <a:pt x="1082" y="474"/>
                    </a:lnTo>
                    <a:lnTo>
                      <a:pt x="1090" y="472"/>
                    </a:lnTo>
                    <a:lnTo>
                      <a:pt x="1093" y="470"/>
                    </a:lnTo>
                    <a:lnTo>
                      <a:pt x="1095" y="469"/>
                    </a:lnTo>
                    <a:lnTo>
                      <a:pt x="1097" y="461"/>
                    </a:lnTo>
                    <a:lnTo>
                      <a:pt x="1095" y="454"/>
                    </a:lnTo>
                    <a:lnTo>
                      <a:pt x="1095" y="447"/>
                    </a:lnTo>
                    <a:lnTo>
                      <a:pt x="1090" y="443"/>
                    </a:lnTo>
                    <a:lnTo>
                      <a:pt x="1082" y="440"/>
                    </a:lnTo>
                    <a:lnTo>
                      <a:pt x="1068" y="434"/>
                    </a:lnTo>
                    <a:lnTo>
                      <a:pt x="1061" y="434"/>
                    </a:lnTo>
                    <a:close/>
                    <a:moveTo>
                      <a:pt x="1077" y="346"/>
                    </a:moveTo>
                    <a:lnTo>
                      <a:pt x="1077" y="346"/>
                    </a:lnTo>
                    <a:lnTo>
                      <a:pt x="1072" y="344"/>
                    </a:lnTo>
                    <a:lnTo>
                      <a:pt x="1064" y="340"/>
                    </a:lnTo>
                    <a:lnTo>
                      <a:pt x="1061" y="335"/>
                    </a:lnTo>
                    <a:lnTo>
                      <a:pt x="1061" y="333"/>
                    </a:lnTo>
                    <a:lnTo>
                      <a:pt x="1062" y="329"/>
                    </a:lnTo>
                    <a:lnTo>
                      <a:pt x="1066" y="326"/>
                    </a:lnTo>
                    <a:lnTo>
                      <a:pt x="1072" y="324"/>
                    </a:lnTo>
                    <a:lnTo>
                      <a:pt x="1073" y="320"/>
                    </a:lnTo>
                    <a:lnTo>
                      <a:pt x="1073" y="315"/>
                    </a:lnTo>
                    <a:lnTo>
                      <a:pt x="1072" y="311"/>
                    </a:lnTo>
                    <a:lnTo>
                      <a:pt x="1070" y="308"/>
                    </a:lnTo>
                    <a:lnTo>
                      <a:pt x="1068" y="306"/>
                    </a:lnTo>
                    <a:lnTo>
                      <a:pt x="1064" y="304"/>
                    </a:lnTo>
                    <a:lnTo>
                      <a:pt x="1057" y="304"/>
                    </a:lnTo>
                    <a:lnTo>
                      <a:pt x="1052" y="306"/>
                    </a:lnTo>
                    <a:lnTo>
                      <a:pt x="1048" y="308"/>
                    </a:lnTo>
                    <a:lnTo>
                      <a:pt x="1039" y="313"/>
                    </a:lnTo>
                    <a:lnTo>
                      <a:pt x="1030" y="315"/>
                    </a:lnTo>
                    <a:lnTo>
                      <a:pt x="1023" y="317"/>
                    </a:lnTo>
                    <a:lnTo>
                      <a:pt x="1017" y="320"/>
                    </a:lnTo>
                    <a:lnTo>
                      <a:pt x="1015" y="322"/>
                    </a:lnTo>
                    <a:lnTo>
                      <a:pt x="1015" y="324"/>
                    </a:lnTo>
                    <a:lnTo>
                      <a:pt x="1017" y="328"/>
                    </a:lnTo>
                    <a:lnTo>
                      <a:pt x="1021" y="331"/>
                    </a:lnTo>
                    <a:lnTo>
                      <a:pt x="1024" y="335"/>
                    </a:lnTo>
                    <a:lnTo>
                      <a:pt x="1026" y="340"/>
                    </a:lnTo>
                    <a:lnTo>
                      <a:pt x="1026" y="342"/>
                    </a:lnTo>
                    <a:lnTo>
                      <a:pt x="1024" y="346"/>
                    </a:lnTo>
                    <a:lnTo>
                      <a:pt x="1023" y="346"/>
                    </a:lnTo>
                    <a:lnTo>
                      <a:pt x="1019" y="347"/>
                    </a:lnTo>
                    <a:lnTo>
                      <a:pt x="1015" y="347"/>
                    </a:lnTo>
                    <a:lnTo>
                      <a:pt x="1010" y="346"/>
                    </a:lnTo>
                    <a:lnTo>
                      <a:pt x="1006" y="344"/>
                    </a:lnTo>
                    <a:lnTo>
                      <a:pt x="1003" y="342"/>
                    </a:lnTo>
                    <a:lnTo>
                      <a:pt x="997" y="344"/>
                    </a:lnTo>
                    <a:lnTo>
                      <a:pt x="996" y="346"/>
                    </a:lnTo>
                    <a:lnTo>
                      <a:pt x="994" y="349"/>
                    </a:lnTo>
                    <a:lnTo>
                      <a:pt x="992" y="355"/>
                    </a:lnTo>
                    <a:lnTo>
                      <a:pt x="994" y="360"/>
                    </a:lnTo>
                    <a:lnTo>
                      <a:pt x="997" y="362"/>
                    </a:lnTo>
                    <a:lnTo>
                      <a:pt x="1008" y="362"/>
                    </a:lnTo>
                    <a:lnTo>
                      <a:pt x="1015" y="364"/>
                    </a:lnTo>
                    <a:lnTo>
                      <a:pt x="1021" y="369"/>
                    </a:lnTo>
                    <a:lnTo>
                      <a:pt x="1030" y="380"/>
                    </a:lnTo>
                    <a:lnTo>
                      <a:pt x="1039" y="387"/>
                    </a:lnTo>
                    <a:lnTo>
                      <a:pt x="1043" y="391"/>
                    </a:lnTo>
                    <a:lnTo>
                      <a:pt x="1050" y="391"/>
                    </a:lnTo>
                    <a:lnTo>
                      <a:pt x="1055" y="389"/>
                    </a:lnTo>
                    <a:lnTo>
                      <a:pt x="1061" y="387"/>
                    </a:lnTo>
                    <a:lnTo>
                      <a:pt x="1072" y="384"/>
                    </a:lnTo>
                    <a:lnTo>
                      <a:pt x="1077" y="382"/>
                    </a:lnTo>
                    <a:lnTo>
                      <a:pt x="1079" y="380"/>
                    </a:lnTo>
                    <a:lnTo>
                      <a:pt x="1084" y="373"/>
                    </a:lnTo>
                    <a:lnTo>
                      <a:pt x="1088" y="364"/>
                    </a:lnTo>
                    <a:lnTo>
                      <a:pt x="1090" y="355"/>
                    </a:lnTo>
                    <a:lnTo>
                      <a:pt x="1088" y="349"/>
                    </a:lnTo>
                    <a:lnTo>
                      <a:pt x="1086" y="347"/>
                    </a:lnTo>
                    <a:lnTo>
                      <a:pt x="1077" y="346"/>
                    </a:lnTo>
                    <a:close/>
                    <a:moveTo>
                      <a:pt x="1068" y="183"/>
                    </a:moveTo>
                    <a:lnTo>
                      <a:pt x="1068" y="183"/>
                    </a:lnTo>
                    <a:lnTo>
                      <a:pt x="1072" y="185"/>
                    </a:lnTo>
                    <a:lnTo>
                      <a:pt x="1072" y="186"/>
                    </a:lnTo>
                    <a:lnTo>
                      <a:pt x="1072" y="190"/>
                    </a:lnTo>
                    <a:lnTo>
                      <a:pt x="1073" y="194"/>
                    </a:lnTo>
                    <a:lnTo>
                      <a:pt x="1077" y="197"/>
                    </a:lnTo>
                    <a:lnTo>
                      <a:pt x="1081" y="199"/>
                    </a:lnTo>
                    <a:lnTo>
                      <a:pt x="1090" y="201"/>
                    </a:lnTo>
                    <a:lnTo>
                      <a:pt x="1099" y="199"/>
                    </a:lnTo>
                    <a:lnTo>
                      <a:pt x="1106" y="195"/>
                    </a:lnTo>
                    <a:lnTo>
                      <a:pt x="1108" y="192"/>
                    </a:lnTo>
                    <a:lnTo>
                      <a:pt x="1108" y="190"/>
                    </a:lnTo>
                    <a:lnTo>
                      <a:pt x="1106" y="186"/>
                    </a:lnTo>
                    <a:lnTo>
                      <a:pt x="1104" y="183"/>
                    </a:lnTo>
                    <a:lnTo>
                      <a:pt x="1090" y="174"/>
                    </a:lnTo>
                    <a:lnTo>
                      <a:pt x="1084" y="168"/>
                    </a:lnTo>
                    <a:lnTo>
                      <a:pt x="1075" y="165"/>
                    </a:lnTo>
                    <a:lnTo>
                      <a:pt x="1068" y="163"/>
                    </a:lnTo>
                    <a:lnTo>
                      <a:pt x="1064" y="163"/>
                    </a:lnTo>
                    <a:lnTo>
                      <a:pt x="1061" y="165"/>
                    </a:lnTo>
                    <a:lnTo>
                      <a:pt x="1057" y="168"/>
                    </a:lnTo>
                    <a:lnTo>
                      <a:pt x="1055" y="170"/>
                    </a:lnTo>
                    <a:lnTo>
                      <a:pt x="1055" y="172"/>
                    </a:lnTo>
                    <a:lnTo>
                      <a:pt x="1059" y="177"/>
                    </a:lnTo>
                    <a:lnTo>
                      <a:pt x="1068" y="183"/>
                    </a:lnTo>
                    <a:close/>
                    <a:moveTo>
                      <a:pt x="679" y="391"/>
                    </a:moveTo>
                    <a:lnTo>
                      <a:pt x="679" y="391"/>
                    </a:lnTo>
                    <a:lnTo>
                      <a:pt x="691" y="393"/>
                    </a:lnTo>
                    <a:lnTo>
                      <a:pt x="702" y="391"/>
                    </a:lnTo>
                    <a:lnTo>
                      <a:pt x="710" y="391"/>
                    </a:lnTo>
                    <a:lnTo>
                      <a:pt x="711" y="389"/>
                    </a:lnTo>
                    <a:lnTo>
                      <a:pt x="713" y="389"/>
                    </a:lnTo>
                    <a:lnTo>
                      <a:pt x="715" y="384"/>
                    </a:lnTo>
                    <a:lnTo>
                      <a:pt x="715" y="380"/>
                    </a:lnTo>
                    <a:lnTo>
                      <a:pt x="719" y="371"/>
                    </a:lnTo>
                    <a:lnTo>
                      <a:pt x="724" y="362"/>
                    </a:lnTo>
                    <a:lnTo>
                      <a:pt x="731" y="355"/>
                    </a:lnTo>
                    <a:lnTo>
                      <a:pt x="740" y="347"/>
                    </a:lnTo>
                    <a:lnTo>
                      <a:pt x="751" y="342"/>
                    </a:lnTo>
                    <a:lnTo>
                      <a:pt x="771" y="335"/>
                    </a:lnTo>
                    <a:lnTo>
                      <a:pt x="780" y="329"/>
                    </a:lnTo>
                    <a:lnTo>
                      <a:pt x="784" y="326"/>
                    </a:lnTo>
                    <a:lnTo>
                      <a:pt x="786" y="320"/>
                    </a:lnTo>
                    <a:lnTo>
                      <a:pt x="787" y="317"/>
                    </a:lnTo>
                    <a:lnTo>
                      <a:pt x="786" y="313"/>
                    </a:lnTo>
                    <a:lnTo>
                      <a:pt x="786" y="309"/>
                    </a:lnTo>
                    <a:lnTo>
                      <a:pt x="782" y="308"/>
                    </a:lnTo>
                    <a:lnTo>
                      <a:pt x="776" y="306"/>
                    </a:lnTo>
                    <a:lnTo>
                      <a:pt x="769" y="308"/>
                    </a:lnTo>
                    <a:lnTo>
                      <a:pt x="764" y="311"/>
                    </a:lnTo>
                    <a:lnTo>
                      <a:pt x="760" y="313"/>
                    </a:lnTo>
                    <a:lnTo>
                      <a:pt x="755" y="313"/>
                    </a:lnTo>
                    <a:lnTo>
                      <a:pt x="746" y="311"/>
                    </a:lnTo>
                    <a:lnTo>
                      <a:pt x="737" y="309"/>
                    </a:lnTo>
                    <a:lnTo>
                      <a:pt x="720" y="304"/>
                    </a:lnTo>
                    <a:lnTo>
                      <a:pt x="708" y="299"/>
                    </a:lnTo>
                    <a:lnTo>
                      <a:pt x="700" y="297"/>
                    </a:lnTo>
                    <a:lnTo>
                      <a:pt x="693" y="297"/>
                    </a:lnTo>
                    <a:lnTo>
                      <a:pt x="684" y="300"/>
                    </a:lnTo>
                    <a:lnTo>
                      <a:pt x="675" y="306"/>
                    </a:lnTo>
                    <a:lnTo>
                      <a:pt x="670" y="313"/>
                    </a:lnTo>
                    <a:lnTo>
                      <a:pt x="666" y="320"/>
                    </a:lnTo>
                    <a:lnTo>
                      <a:pt x="664" y="337"/>
                    </a:lnTo>
                    <a:lnTo>
                      <a:pt x="661" y="347"/>
                    </a:lnTo>
                    <a:lnTo>
                      <a:pt x="657" y="360"/>
                    </a:lnTo>
                    <a:lnTo>
                      <a:pt x="659" y="369"/>
                    </a:lnTo>
                    <a:lnTo>
                      <a:pt x="662" y="378"/>
                    </a:lnTo>
                    <a:lnTo>
                      <a:pt x="670" y="387"/>
                    </a:lnTo>
                    <a:lnTo>
                      <a:pt x="679" y="391"/>
                    </a:lnTo>
                    <a:close/>
                    <a:moveTo>
                      <a:pt x="690" y="257"/>
                    </a:moveTo>
                    <a:lnTo>
                      <a:pt x="690" y="257"/>
                    </a:lnTo>
                    <a:lnTo>
                      <a:pt x="693" y="255"/>
                    </a:lnTo>
                    <a:lnTo>
                      <a:pt x="697" y="255"/>
                    </a:lnTo>
                    <a:lnTo>
                      <a:pt x="706" y="257"/>
                    </a:lnTo>
                    <a:lnTo>
                      <a:pt x="708" y="257"/>
                    </a:lnTo>
                    <a:lnTo>
                      <a:pt x="711" y="255"/>
                    </a:lnTo>
                    <a:lnTo>
                      <a:pt x="717" y="253"/>
                    </a:lnTo>
                    <a:lnTo>
                      <a:pt x="720" y="252"/>
                    </a:lnTo>
                    <a:lnTo>
                      <a:pt x="724" y="253"/>
                    </a:lnTo>
                    <a:lnTo>
                      <a:pt x="728" y="252"/>
                    </a:lnTo>
                    <a:lnTo>
                      <a:pt x="731" y="250"/>
                    </a:lnTo>
                    <a:lnTo>
                      <a:pt x="735" y="248"/>
                    </a:lnTo>
                    <a:lnTo>
                      <a:pt x="738" y="244"/>
                    </a:lnTo>
                    <a:lnTo>
                      <a:pt x="738" y="237"/>
                    </a:lnTo>
                    <a:lnTo>
                      <a:pt x="740" y="230"/>
                    </a:lnTo>
                    <a:lnTo>
                      <a:pt x="742" y="228"/>
                    </a:lnTo>
                    <a:lnTo>
                      <a:pt x="744" y="228"/>
                    </a:lnTo>
                    <a:lnTo>
                      <a:pt x="748" y="230"/>
                    </a:lnTo>
                    <a:lnTo>
                      <a:pt x="751" y="224"/>
                    </a:lnTo>
                    <a:lnTo>
                      <a:pt x="753" y="223"/>
                    </a:lnTo>
                    <a:lnTo>
                      <a:pt x="755" y="224"/>
                    </a:lnTo>
                    <a:lnTo>
                      <a:pt x="755" y="228"/>
                    </a:lnTo>
                    <a:lnTo>
                      <a:pt x="753" y="232"/>
                    </a:lnTo>
                    <a:lnTo>
                      <a:pt x="751" y="235"/>
                    </a:lnTo>
                    <a:lnTo>
                      <a:pt x="753" y="237"/>
                    </a:lnTo>
                    <a:lnTo>
                      <a:pt x="755" y="239"/>
                    </a:lnTo>
                    <a:lnTo>
                      <a:pt x="757" y="239"/>
                    </a:lnTo>
                    <a:lnTo>
                      <a:pt x="760" y="239"/>
                    </a:lnTo>
                    <a:lnTo>
                      <a:pt x="766" y="233"/>
                    </a:lnTo>
                    <a:lnTo>
                      <a:pt x="773" y="223"/>
                    </a:lnTo>
                    <a:lnTo>
                      <a:pt x="778" y="219"/>
                    </a:lnTo>
                    <a:lnTo>
                      <a:pt x="786" y="217"/>
                    </a:lnTo>
                    <a:lnTo>
                      <a:pt x="789" y="214"/>
                    </a:lnTo>
                    <a:lnTo>
                      <a:pt x="791" y="210"/>
                    </a:lnTo>
                    <a:lnTo>
                      <a:pt x="791" y="206"/>
                    </a:lnTo>
                    <a:lnTo>
                      <a:pt x="791" y="199"/>
                    </a:lnTo>
                    <a:lnTo>
                      <a:pt x="787" y="194"/>
                    </a:lnTo>
                    <a:lnTo>
                      <a:pt x="780" y="190"/>
                    </a:lnTo>
                    <a:lnTo>
                      <a:pt x="776" y="190"/>
                    </a:lnTo>
                    <a:lnTo>
                      <a:pt x="773" y="190"/>
                    </a:lnTo>
                    <a:lnTo>
                      <a:pt x="771" y="192"/>
                    </a:lnTo>
                    <a:lnTo>
                      <a:pt x="769" y="195"/>
                    </a:lnTo>
                    <a:lnTo>
                      <a:pt x="766" y="199"/>
                    </a:lnTo>
                    <a:lnTo>
                      <a:pt x="764" y="203"/>
                    </a:lnTo>
                    <a:lnTo>
                      <a:pt x="762" y="203"/>
                    </a:lnTo>
                    <a:lnTo>
                      <a:pt x="755" y="203"/>
                    </a:lnTo>
                    <a:lnTo>
                      <a:pt x="742" y="201"/>
                    </a:lnTo>
                    <a:lnTo>
                      <a:pt x="735" y="201"/>
                    </a:lnTo>
                    <a:lnTo>
                      <a:pt x="728" y="201"/>
                    </a:lnTo>
                    <a:lnTo>
                      <a:pt x="720" y="204"/>
                    </a:lnTo>
                    <a:lnTo>
                      <a:pt x="715" y="208"/>
                    </a:lnTo>
                    <a:lnTo>
                      <a:pt x="711" y="212"/>
                    </a:lnTo>
                    <a:lnTo>
                      <a:pt x="708" y="215"/>
                    </a:lnTo>
                    <a:lnTo>
                      <a:pt x="702" y="219"/>
                    </a:lnTo>
                    <a:lnTo>
                      <a:pt x="697" y="221"/>
                    </a:lnTo>
                    <a:lnTo>
                      <a:pt x="690" y="223"/>
                    </a:lnTo>
                    <a:lnTo>
                      <a:pt x="682" y="226"/>
                    </a:lnTo>
                    <a:lnTo>
                      <a:pt x="677" y="232"/>
                    </a:lnTo>
                    <a:lnTo>
                      <a:pt x="672" y="237"/>
                    </a:lnTo>
                    <a:lnTo>
                      <a:pt x="670" y="242"/>
                    </a:lnTo>
                    <a:lnTo>
                      <a:pt x="670" y="248"/>
                    </a:lnTo>
                    <a:lnTo>
                      <a:pt x="672" y="253"/>
                    </a:lnTo>
                    <a:lnTo>
                      <a:pt x="673" y="259"/>
                    </a:lnTo>
                    <a:lnTo>
                      <a:pt x="677" y="261"/>
                    </a:lnTo>
                    <a:lnTo>
                      <a:pt x="681" y="261"/>
                    </a:lnTo>
                    <a:lnTo>
                      <a:pt x="690" y="257"/>
                    </a:lnTo>
                    <a:close/>
                    <a:moveTo>
                      <a:pt x="776" y="259"/>
                    </a:moveTo>
                    <a:lnTo>
                      <a:pt x="776" y="259"/>
                    </a:lnTo>
                    <a:lnTo>
                      <a:pt x="775" y="264"/>
                    </a:lnTo>
                    <a:lnTo>
                      <a:pt x="776" y="268"/>
                    </a:lnTo>
                    <a:lnTo>
                      <a:pt x="778" y="271"/>
                    </a:lnTo>
                    <a:lnTo>
                      <a:pt x="782" y="275"/>
                    </a:lnTo>
                    <a:lnTo>
                      <a:pt x="786" y="277"/>
                    </a:lnTo>
                    <a:lnTo>
                      <a:pt x="791" y="277"/>
                    </a:lnTo>
                    <a:lnTo>
                      <a:pt x="796" y="275"/>
                    </a:lnTo>
                    <a:lnTo>
                      <a:pt x="800" y="271"/>
                    </a:lnTo>
                    <a:lnTo>
                      <a:pt x="804" y="266"/>
                    </a:lnTo>
                    <a:lnTo>
                      <a:pt x="805" y="264"/>
                    </a:lnTo>
                    <a:lnTo>
                      <a:pt x="807" y="262"/>
                    </a:lnTo>
                    <a:lnTo>
                      <a:pt x="813" y="261"/>
                    </a:lnTo>
                    <a:lnTo>
                      <a:pt x="815" y="264"/>
                    </a:lnTo>
                    <a:lnTo>
                      <a:pt x="818" y="268"/>
                    </a:lnTo>
                    <a:lnTo>
                      <a:pt x="820" y="271"/>
                    </a:lnTo>
                    <a:lnTo>
                      <a:pt x="825" y="273"/>
                    </a:lnTo>
                    <a:lnTo>
                      <a:pt x="829" y="273"/>
                    </a:lnTo>
                    <a:lnTo>
                      <a:pt x="840" y="271"/>
                    </a:lnTo>
                    <a:lnTo>
                      <a:pt x="858" y="271"/>
                    </a:lnTo>
                    <a:lnTo>
                      <a:pt x="863" y="271"/>
                    </a:lnTo>
                    <a:lnTo>
                      <a:pt x="863" y="273"/>
                    </a:lnTo>
                    <a:lnTo>
                      <a:pt x="863" y="275"/>
                    </a:lnTo>
                    <a:lnTo>
                      <a:pt x="860" y="279"/>
                    </a:lnTo>
                    <a:lnTo>
                      <a:pt x="854" y="280"/>
                    </a:lnTo>
                    <a:lnTo>
                      <a:pt x="843" y="282"/>
                    </a:lnTo>
                    <a:lnTo>
                      <a:pt x="834" y="284"/>
                    </a:lnTo>
                    <a:lnTo>
                      <a:pt x="824" y="288"/>
                    </a:lnTo>
                    <a:lnTo>
                      <a:pt x="818" y="291"/>
                    </a:lnTo>
                    <a:lnTo>
                      <a:pt x="815" y="295"/>
                    </a:lnTo>
                    <a:lnTo>
                      <a:pt x="815" y="299"/>
                    </a:lnTo>
                    <a:lnTo>
                      <a:pt x="816" y="302"/>
                    </a:lnTo>
                    <a:lnTo>
                      <a:pt x="822" y="304"/>
                    </a:lnTo>
                    <a:lnTo>
                      <a:pt x="825" y="306"/>
                    </a:lnTo>
                    <a:lnTo>
                      <a:pt x="831" y="304"/>
                    </a:lnTo>
                    <a:lnTo>
                      <a:pt x="836" y="302"/>
                    </a:lnTo>
                    <a:lnTo>
                      <a:pt x="847" y="297"/>
                    </a:lnTo>
                    <a:lnTo>
                      <a:pt x="856" y="291"/>
                    </a:lnTo>
                    <a:lnTo>
                      <a:pt x="869" y="286"/>
                    </a:lnTo>
                    <a:lnTo>
                      <a:pt x="876" y="284"/>
                    </a:lnTo>
                    <a:lnTo>
                      <a:pt x="883" y="284"/>
                    </a:lnTo>
                    <a:lnTo>
                      <a:pt x="894" y="284"/>
                    </a:lnTo>
                    <a:lnTo>
                      <a:pt x="905" y="282"/>
                    </a:lnTo>
                    <a:lnTo>
                      <a:pt x="912" y="280"/>
                    </a:lnTo>
                    <a:lnTo>
                      <a:pt x="923" y="275"/>
                    </a:lnTo>
                    <a:lnTo>
                      <a:pt x="932" y="270"/>
                    </a:lnTo>
                    <a:lnTo>
                      <a:pt x="934" y="264"/>
                    </a:lnTo>
                    <a:lnTo>
                      <a:pt x="936" y="261"/>
                    </a:lnTo>
                    <a:lnTo>
                      <a:pt x="936" y="255"/>
                    </a:lnTo>
                    <a:lnTo>
                      <a:pt x="934" y="248"/>
                    </a:lnTo>
                    <a:lnTo>
                      <a:pt x="932" y="246"/>
                    </a:lnTo>
                    <a:lnTo>
                      <a:pt x="930" y="246"/>
                    </a:lnTo>
                    <a:lnTo>
                      <a:pt x="927" y="246"/>
                    </a:lnTo>
                    <a:lnTo>
                      <a:pt x="925" y="250"/>
                    </a:lnTo>
                    <a:lnTo>
                      <a:pt x="921" y="257"/>
                    </a:lnTo>
                    <a:lnTo>
                      <a:pt x="919" y="259"/>
                    </a:lnTo>
                    <a:lnTo>
                      <a:pt x="914" y="259"/>
                    </a:lnTo>
                    <a:lnTo>
                      <a:pt x="912" y="255"/>
                    </a:lnTo>
                    <a:lnTo>
                      <a:pt x="910" y="250"/>
                    </a:lnTo>
                    <a:lnTo>
                      <a:pt x="909" y="246"/>
                    </a:lnTo>
                    <a:lnTo>
                      <a:pt x="907" y="241"/>
                    </a:lnTo>
                    <a:lnTo>
                      <a:pt x="900" y="235"/>
                    </a:lnTo>
                    <a:lnTo>
                      <a:pt x="892" y="226"/>
                    </a:lnTo>
                    <a:lnTo>
                      <a:pt x="887" y="224"/>
                    </a:lnTo>
                    <a:lnTo>
                      <a:pt x="883" y="223"/>
                    </a:lnTo>
                    <a:lnTo>
                      <a:pt x="878" y="224"/>
                    </a:lnTo>
                    <a:lnTo>
                      <a:pt x="876" y="226"/>
                    </a:lnTo>
                    <a:lnTo>
                      <a:pt x="874" y="228"/>
                    </a:lnTo>
                    <a:lnTo>
                      <a:pt x="874" y="233"/>
                    </a:lnTo>
                    <a:lnTo>
                      <a:pt x="876" y="235"/>
                    </a:lnTo>
                    <a:lnTo>
                      <a:pt x="881" y="242"/>
                    </a:lnTo>
                    <a:lnTo>
                      <a:pt x="887" y="248"/>
                    </a:lnTo>
                    <a:lnTo>
                      <a:pt x="889" y="252"/>
                    </a:lnTo>
                    <a:lnTo>
                      <a:pt x="891" y="255"/>
                    </a:lnTo>
                    <a:lnTo>
                      <a:pt x="889" y="259"/>
                    </a:lnTo>
                    <a:lnTo>
                      <a:pt x="887" y="261"/>
                    </a:lnTo>
                    <a:lnTo>
                      <a:pt x="881" y="264"/>
                    </a:lnTo>
                    <a:lnTo>
                      <a:pt x="874" y="266"/>
                    </a:lnTo>
                    <a:lnTo>
                      <a:pt x="869" y="266"/>
                    </a:lnTo>
                    <a:lnTo>
                      <a:pt x="862" y="264"/>
                    </a:lnTo>
                    <a:lnTo>
                      <a:pt x="856" y="259"/>
                    </a:lnTo>
                    <a:lnTo>
                      <a:pt x="851" y="255"/>
                    </a:lnTo>
                    <a:lnTo>
                      <a:pt x="843" y="252"/>
                    </a:lnTo>
                    <a:lnTo>
                      <a:pt x="838" y="252"/>
                    </a:lnTo>
                    <a:lnTo>
                      <a:pt x="833" y="252"/>
                    </a:lnTo>
                    <a:lnTo>
                      <a:pt x="825" y="248"/>
                    </a:lnTo>
                    <a:lnTo>
                      <a:pt x="820" y="244"/>
                    </a:lnTo>
                    <a:lnTo>
                      <a:pt x="813" y="242"/>
                    </a:lnTo>
                    <a:lnTo>
                      <a:pt x="807" y="242"/>
                    </a:lnTo>
                    <a:lnTo>
                      <a:pt x="795" y="244"/>
                    </a:lnTo>
                    <a:lnTo>
                      <a:pt x="787" y="246"/>
                    </a:lnTo>
                    <a:lnTo>
                      <a:pt x="782" y="248"/>
                    </a:lnTo>
                    <a:lnTo>
                      <a:pt x="778" y="252"/>
                    </a:lnTo>
                    <a:lnTo>
                      <a:pt x="776" y="259"/>
                    </a:lnTo>
                    <a:close/>
                    <a:moveTo>
                      <a:pt x="952" y="166"/>
                    </a:moveTo>
                    <a:lnTo>
                      <a:pt x="952" y="166"/>
                    </a:lnTo>
                    <a:lnTo>
                      <a:pt x="956" y="170"/>
                    </a:lnTo>
                    <a:lnTo>
                      <a:pt x="959" y="176"/>
                    </a:lnTo>
                    <a:lnTo>
                      <a:pt x="965" y="179"/>
                    </a:lnTo>
                    <a:lnTo>
                      <a:pt x="972" y="179"/>
                    </a:lnTo>
                    <a:lnTo>
                      <a:pt x="985" y="177"/>
                    </a:lnTo>
                    <a:lnTo>
                      <a:pt x="990" y="177"/>
                    </a:lnTo>
                    <a:lnTo>
                      <a:pt x="996" y="177"/>
                    </a:lnTo>
                    <a:lnTo>
                      <a:pt x="999" y="179"/>
                    </a:lnTo>
                    <a:lnTo>
                      <a:pt x="1005" y="183"/>
                    </a:lnTo>
                    <a:lnTo>
                      <a:pt x="1017" y="195"/>
                    </a:lnTo>
                    <a:lnTo>
                      <a:pt x="1024" y="201"/>
                    </a:lnTo>
                    <a:lnTo>
                      <a:pt x="1034" y="203"/>
                    </a:lnTo>
                    <a:lnTo>
                      <a:pt x="1037" y="201"/>
                    </a:lnTo>
                    <a:lnTo>
                      <a:pt x="1039" y="197"/>
                    </a:lnTo>
                    <a:lnTo>
                      <a:pt x="1039" y="194"/>
                    </a:lnTo>
                    <a:lnTo>
                      <a:pt x="1037" y="190"/>
                    </a:lnTo>
                    <a:lnTo>
                      <a:pt x="1034" y="185"/>
                    </a:lnTo>
                    <a:lnTo>
                      <a:pt x="1028" y="181"/>
                    </a:lnTo>
                    <a:lnTo>
                      <a:pt x="1015" y="176"/>
                    </a:lnTo>
                    <a:lnTo>
                      <a:pt x="1008" y="170"/>
                    </a:lnTo>
                    <a:lnTo>
                      <a:pt x="1001" y="165"/>
                    </a:lnTo>
                    <a:lnTo>
                      <a:pt x="992" y="161"/>
                    </a:lnTo>
                    <a:lnTo>
                      <a:pt x="976" y="156"/>
                    </a:lnTo>
                    <a:lnTo>
                      <a:pt x="959" y="154"/>
                    </a:lnTo>
                    <a:lnTo>
                      <a:pt x="952" y="154"/>
                    </a:lnTo>
                    <a:lnTo>
                      <a:pt x="947" y="156"/>
                    </a:lnTo>
                    <a:lnTo>
                      <a:pt x="945" y="157"/>
                    </a:lnTo>
                    <a:lnTo>
                      <a:pt x="945" y="161"/>
                    </a:lnTo>
                    <a:lnTo>
                      <a:pt x="947" y="165"/>
                    </a:lnTo>
                    <a:lnTo>
                      <a:pt x="952" y="166"/>
                    </a:lnTo>
                    <a:close/>
                    <a:moveTo>
                      <a:pt x="918" y="346"/>
                    </a:moveTo>
                    <a:lnTo>
                      <a:pt x="918" y="346"/>
                    </a:lnTo>
                    <a:lnTo>
                      <a:pt x="923" y="353"/>
                    </a:lnTo>
                    <a:lnTo>
                      <a:pt x="930" y="358"/>
                    </a:lnTo>
                    <a:lnTo>
                      <a:pt x="936" y="360"/>
                    </a:lnTo>
                    <a:lnTo>
                      <a:pt x="938" y="362"/>
                    </a:lnTo>
                    <a:lnTo>
                      <a:pt x="938" y="366"/>
                    </a:lnTo>
                    <a:lnTo>
                      <a:pt x="932" y="367"/>
                    </a:lnTo>
                    <a:lnTo>
                      <a:pt x="929" y="366"/>
                    </a:lnTo>
                    <a:lnTo>
                      <a:pt x="923" y="366"/>
                    </a:lnTo>
                    <a:lnTo>
                      <a:pt x="919" y="367"/>
                    </a:lnTo>
                    <a:lnTo>
                      <a:pt x="918" y="369"/>
                    </a:lnTo>
                    <a:lnTo>
                      <a:pt x="914" y="375"/>
                    </a:lnTo>
                    <a:lnTo>
                      <a:pt x="910" y="378"/>
                    </a:lnTo>
                    <a:lnTo>
                      <a:pt x="907" y="378"/>
                    </a:lnTo>
                    <a:lnTo>
                      <a:pt x="905" y="376"/>
                    </a:lnTo>
                    <a:lnTo>
                      <a:pt x="903" y="371"/>
                    </a:lnTo>
                    <a:lnTo>
                      <a:pt x="903" y="367"/>
                    </a:lnTo>
                    <a:lnTo>
                      <a:pt x="903" y="364"/>
                    </a:lnTo>
                    <a:lnTo>
                      <a:pt x="909" y="360"/>
                    </a:lnTo>
                    <a:lnTo>
                      <a:pt x="910" y="356"/>
                    </a:lnTo>
                    <a:lnTo>
                      <a:pt x="912" y="355"/>
                    </a:lnTo>
                    <a:lnTo>
                      <a:pt x="910" y="351"/>
                    </a:lnTo>
                    <a:lnTo>
                      <a:pt x="909" y="349"/>
                    </a:lnTo>
                    <a:lnTo>
                      <a:pt x="905" y="344"/>
                    </a:lnTo>
                    <a:lnTo>
                      <a:pt x="900" y="342"/>
                    </a:lnTo>
                    <a:lnTo>
                      <a:pt x="894" y="344"/>
                    </a:lnTo>
                    <a:lnTo>
                      <a:pt x="883" y="349"/>
                    </a:lnTo>
                    <a:lnTo>
                      <a:pt x="878" y="353"/>
                    </a:lnTo>
                    <a:lnTo>
                      <a:pt x="874" y="353"/>
                    </a:lnTo>
                    <a:lnTo>
                      <a:pt x="869" y="351"/>
                    </a:lnTo>
                    <a:lnTo>
                      <a:pt x="865" y="344"/>
                    </a:lnTo>
                    <a:lnTo>
                      <a:pt x="865" y="340"/>
                    </a:lnTo>
                    <a:lnTo>
                      <a:pt x="863" y="338"/>
                    </a:lnTo>
                    <a:lnTo>
                      <a:pt x="858" y="335"/>
                    </a:lnTo>
                    <a:lnTo>
                      <a:pt x="853" y="335"/>
                    </a:lnTo>
                    <a:lnTo>
                      <a:pt x="849" y="335"/>
                    </a:lnTo>
                    <a:lnTo>
                      <a:pt x="847" y="337"/>
                    </a:lnTo>
                    <a:lnTo>
                      <a:pt x="845" y="342"/>
                    </a:lnTo>
                    <a:lnTo>
                      <a:pt x="845" y="349"/>
                    </a:lnTo>
                    <a:lnTo>
                      <a:pt x="845" y="353"/>
                    </a:lnTo>
                    <a:lnTo>
                      <a:pt x="842" y="355"/>
                    </a:lnTo>
                    <a:lnTo>
                      <a:pt x="836" y="356"/>
                    </a:lnTo>
                    <a:lnTo>
                      <a:pt x="831" y="356"/>
                    </a:lnTo>
                    <a:lnTo>
                      <a:pt x="825" y="353"/>
                    </a:lnTo>
                    <a:lnTo>
                      <a:pt x="822" y="347"/>
                    </a:lnTo>
                    <a:lnTo>
                      <a:pt x="818" y="338"/>
                    </a:lnTo>
                    <a:lnTo>
                      <a:pt x="816" y="335"/>
                    </a:lnTo>
                    <a:lnTo>
                      <a:pt x="811" y="333"/>
                    </a:lnTo>
                    <a:lnTo>
                      <a:pt x="805" y="335"/>
                    </a:lnTo>
                    <a:lnTo>
                      <a:pt x="796" y="338"/>
                    </a:lnTo>
                    <a:lnTo>
                      <a:pt x="793" y="342"/>
                    </a:lnTo>
                    <a:lnTo>
                      <a:pt x="787" y="344"/>
                    </a:lnTo>
                    <a:lnTo>
                      <a:pt x="773" y="347"/>
                    </a:lnTo>
                    <a:lnTo>
                      <a:pt x="767" y="351"/>
                    </a:lnTo>
                    <a:lnTo>
                      <a:pt x="762" y="355"/>
                    </a:lnTo>
                    <a:lnTo>
                      <a:pt x="758" y="360"/>
                    </a:lnTo>
                    <a:lnTo>
                      <a:pt x="755" y="364"/>
                    </a:lnTo>
                    <a:lnTo>
                      <a:pt x="749" y="367"/>
                    </a:lnTo>
                    <a:lnTo>
                      <a:pt x="748" y="371"/>
                    </a:lnTo>
                    <a:lnTo>
                      <a:pt x="746" y="375"/>
                    </a:lnTo>
                    <a:lnTo>
                      <a:pt x="748" y="378"/>
                    </a:lnTo>
                    <a:lnTo>
                      <a:pt x="749" y="380"/>
                    </a:lnTo>
                    <a:lnTo>
                      <a:pt x="753" y="384"/>
                    </a:lnTo>
                    <a:lnTo>
                      <a:pt x="760" y="384"/>
                    </a:lnTo>
                    <a:lnTo>
                      <a:pt x="766" y="385"/>
                    </a:lnTo>
                    <a:lnTo>
                      <a:pt x="782" y="382"/>
                    </a:lnTo>
                    <a:lnTo>
                      <a:pt x="795" y="382"/>
                    </a:lnTo>
                    <a:lnTo>
                      <a:pt x="807" y="384"/>
                    </a:lnTo>
                    <a:lnTo>
                      <a:pt x="807" y="387"/>
                    </a:lnTo>
                    <a:lnTo>
                      <a:pt x="807" y="389"/>
                    </a:lnTo>
                    <a:lnTo>
                      <a:pt x="802" y="393"/>
                    </a:lnTo>
                    <a:lnTo>
                      <a:pt x="795" y="394"/>
                    </a:lnTo>
                    <a:lnTo>
                      <a:pt x="786" y="394"/>
                    </a:lnTo>
                    <a:lnTo>
                      <a:pt x="776" y="396"/>
                    </a:lnTo>
                    <a:lnTo>
                      <a:pt x="769" y="398"/>
                    </a:lnTo>
                    <a:lnTo>
                      <a:pt x="764" y="400"/>
                    </a:lnTo>
                    <a:lnTo>
                      <a:pt x="762" y="402"/>
                    </a:lnTo>
                    <a:lnTo>
                      <a:pt x="762" y="405"/>
                    </a:lnTo>
                    <a:lnTo>
                      <a:pt x="764" y="409"/>
                    </a:lnTo>
                    <a:lnTo>
                      <a:pt x="769" y="411"/>
                    </a:lnTo>
                    <a:lnTo>
                      <a:pt x="775" y="411"/>
                    </a:lnTo>
                    <a:lnTo>
                      <a:pt x="784" y="411"/>
                    </a:lnTo>
                    <a:lnTo>
                      <a:pt x="798" y="407"/>
                    </a:lnTo>
                    <a:lnTo>
                      <a:pt x="809" y="405"/>
                    </a:lnTo>
                    <a:lnTo>
                      <a:pt x="818" y="402"/>
                    </a:lnTo>
                    <a:lnTo>
                      <a:pt x="829" y="400"/>
                    </a:lnTo>
                    <a:lnTo>
                      <a:pt x="834" y="400"/>
                    </a:lnTo>
                    <a:lnTo>
                      <a:pt x="840" y="402"/>
                    </a:lnTo>
                    <a:lnTo>
                      <a:pt x="845" y="404"/>
                    </a:lnTo>
                    <a:lnTo>
                      <a:pt x="849" y="407"/>
                    </a:lnTo>
                    <a:lnTo>
                      <a:pt x="851" y="411"/>
                    </a:lnTo>
                    <a:lnTo>
                      <a:pt x="851" y="414"/>
                    </a:lnTo>
                    <a:lnTo>
                      <a:pt x="851" y="416"/>
                    </a:lnTo>
                    <a:lnTo>
                      <a:pt x="849" y="418"/>
                    </a:lnTo>
                    <a:lnTo>
                      <a:pt x="842" y="420"/>
                    </a:lnTo>
                    <a:lnTo>
                      <a:pt x="834" y="420"/>
                    </a:lnTo>
                    <a:lnTo>
                      <a:pt x="820" y="420"/>
                    </a:lnTo>
                    <a:lnTo>
                      <a:pt x="798" y="422"/>
                    </a:lnTo>
                    <a:lnTo>
                      <a:pt x="787" y="423"/>
                    </a:lnTo>
                    <a:lnTo>
                      <a:pt x="780" y="427"/>
                    </a:lnTo>
                    <a:lnTo>
                      <a:pt x="778" y="429"/>
                    </a:lnTo>
                    <a:lnTo>
                      <a:pt x="778" y="432"/>
                    </a:lnTo>
                    <a:lnTo>
                      <a:pt x="778" y="436"/>
                    </a:lnTo>
                    <a:lnTo>
                      <a:pt x="780" y="442"/>
                    </a:lnTo>
                    <a:lnTo>
                      <a:pt x="782" y="445"/>
                    </a:lnTo>
                    <a:lnTo>
                      <a:pt x="786" y="449"/>
                    </a:lnTo>
                    <a:lnTo>
                      <a:pt x="795" y="452"/>
                    </a:lnTo>
                    <a:lnTo>
                      <a:pt x="809" y="460"/>
                    </a:lnTo>
                    <a:lnTo>
                      <a:pt x="824" y="465"/>
                    </a:lnTo>
                    <a:lnTo>
                      <a:pt x="834" y="465"/>
                    </a:lnTo>
                    <a:lnTo>
                      <a:pt x="843" y="465"/>
                    </a:lnTo>
                    <a:lnTo>
                      <a:pt x="863" y="461"/>
                    </a:lnTo>
                    <a:lnTo>
                      <a:pt x="872" y="460"/>
                    </a:lnTo>
                    <a:lnTo>
                      <a:pt x="880" y="456"/>
                    </a:lnTo>
                    <a:lnTo>
                      <a:pt x="891" y="451"/>
                    </a:lnTo>
                    <a:lnTo>
                      <a:pt x="901" y="447"/>
                    </a:lnTo>
                    <a:lnTo>
                      <a:pt x="914" y="445"/>
                    </a:lnTo>
                    <a:lnTo>
                      <a:pt x="927" y="443"/>
                    </a:lnTo>
                    <a:lnTo>
                      <a:pt x="930" y="443"/>
                    </a:lnTo>
                    <a:lnTo>
                      <a:pt x="932" y="440"/>
                    </a:lnTo>
                    <a:lnTo>
                      <a:pt x="936" y="438"/>
                    </a:lnTo>
                    <a:lnTo>
                      <a:pt x="939" y="438"/>
                    </a:lnTo>
                    <a:lnTo>
                      <a:pt x="945" y="440"/>
                    </a:lnTo>
                    <a:lnTo>
                      <a:pt x="948" y="443"/>
                    </a:lnTo>
                    <a:lnTo>
                      <a:pt x="956" y="452"/>
                    </a:lnTo>
                    <a:lnTo>
                      <a:pt x="963" y="458"/>
                    </a:lnTo>
                    <a:lnTo>
                      <a:pt x="972" y="461"/>
                    </a:lnTo>
                    <a:lnTo>
                      <a:pt x="979" y="463"/>
                    </a:lnTo>
                    <a:lnTo>
                      <a:pt x="988" y="463"/>
                    </a:lnTo>
                    <a:lnTo>
                      <a:pt x="994" y="461"/>
                    </a:lnTo>
                    <a:lnTo>
                      <a:pt x="997" y="460"/>
                    </a:lnTo>
                    <a:lnTo>
                      <a:pt x="999" y="456"/>
                    </a:lnTo>
                    <a:lnTo>
                      <a:pt x="996" y="452"/>
                    </a:lnTo>
                    <a:lnTo>
                      <a:pt x="986" y="447"/>
                    </a:lnTo>
                    <a:lnTo>
                      <a:pt x="983" y="443"/>
                    </a:lnTo>
                    <a:lnTo>
                      <a:pt x="983" y="442"/>
                    </a:lnTo>
                    <a:lnTo>
                      <a:pt x="985" y="440"/>
                    </a:lnTo>
                    <a:lnTo>
                      <a:pt x="988" y="438"/>
                    </a:lnTo>
                    <a:lnTo>
                      <a:pt x="994" y="438"/>
                    </a:lnTo>
                    <a:lnTo>
                      <a:pt x="1006" y="438"/>
                    </a:lnTo>
                    <a:lnTo>
                      <a:pt x="1012" y="438"/>
                    </a:lnTo>
                    <a:lnTo>
                      <a:pt x="1015" y="436"/>
                    </a:lnTo>
                    <a:lnTo>
                      <a:pt x="1017" y="432"/>
                    </a:lnTo>
                    <a:lnTo>
                      <a:pt x="1015" y="427"/>
                    </a:lnTo>
                    <a:lnTo>
                      <a:pt x="1010" y="422"/>
                    </a:lnTo>
                    <a:lnTo>
                      <a:pt x="1003" y="418"/>
                    </a:lnTo>
                    <a:lnTo>
                      <a:pt x="990" y="414"/>
                    </a:lnTo>
                    <a:lnTo>
                      <a:pt x="974" y="407"/>
                    </a:lnTo>
                    <a:lnTo>
                      <a:pt x="968" y="402"/>
                    </a:lnTo>
                    <a:lnTo>
                      <a:pt x="961" y="396"/>
                    </a:lnTo>
                    <a:lnTo>
                      <a:pt x="957" y="391"/>
                    </a:lnTo>
                    <a:lnTo>
                      <a:pt x="956" y="384"/>
                    </a:lnTo>
                    <a:lnTo>
                      <a:pt x="954" y="376"/>
                    </a:lnTo>
                    <a:lnTo>
                      <a:pt x="954" y="373"/>
                    </a:lnTo>
                    <a:lnTo>
                      <a:pt x="952" y="369"/>
                    </a:lnTo>
                    <a:lnTo>
                      <a:pt x="947" y="367"/>
                    </a:lnTo>
                    <a:lnTo>
                      <a:pt x="945" y="366"/>
                    </a:lnTo>
                    <a:lnTo>
                      <a:pt x="943" y="362"/>
                    </a:lnTo>
                    <a:lnTo>
                      <a:pt x="943" y="358"/>
                    </a:lnTo>
                    <a:lnTo>
                      <a:pt x="945" y="356"/>
                    </a:lnTo>
                    <a:lnTo>
                      <a:pt x="945" y="353"/>
                    </a:lnTo>
                    <a:lnTo>
                      <a:pt x="945" y="349"/>
                    </a:lnTo>
                    <a:lnTo>
                      <a:pt x="939" y="340"/>
                    </a:lnTo>
                    <a:lnTo>
                      <a:pt x="932" y="335"/>
                    </a:lnTo>
                    <a:lnTo>
                      <a:pt x="927" y="333"/>
                    </a:lnTo>
                    <a:lnTo>
                      <a:pt x="921" y="337"/>
                    </a:lnTo>
                    <a:lnTo>
                      <a:pt x="918" y="340"/>
                    </a:lnTo>
                    <a:lnTo>
                      <a:pt x="918" y="344"/>
                    </a:lnTo>
                    <a:lnTo>
                      <a:pt x="918" y="346"/>
                    </a:lnTo>
                    <a:close/>
                    <a:moveTo>
                      <a:pt x="858" y="223"/>
                    </a:moveTo>
                    <a:lnTo>
                      <a:pt x="858" y="223"/>
                    </a:lnTo>
                    <a:lnTo>
                      <a:pt x="865" y="221"/>
                    </a:lnTo>
                    <a:lnTo>
                      <a:pt x="869" y="219"/>
                    </a:lnTo>
                    <a:lnTo>
                      <a:pt x="871" y="217"/>
                    </a:lnTo>
                    <a:lnTo>
                      <a:pt x="872" y="212"/>
                    </a:lnTo>
                    <a:lnTo>
                      <a:pt x="874" y="208"/>
                    </a:lnTo>
                    <a:lnTo>
                      <a:pt x="874" y="203"/>
                    </a:lnTo>
                    <a:lnTo>
                      <a:pt x="876" y="199"/>
                    </a:lnTo>
                    <a:lnTo>
                      <a:pt x="880" y="195"/>
                    </a:lnTo>
                    <a:lnTo>
                      <a:pt x="881" y="194"/>
                    </a:lnTo>
                    <a:lnTo>
                      <a:pt x="883" y="192"/>
                    </a:lnTo>
                    <a:lnTo>
                      <a:pt x="881" y="190"/>
                    </a:lnTo>
                    <a:lnTo>
                      <a:pt x="878" y="186"/>
                    </a:lnTo>
                    <a:lnTo>
                      <a:pt x="869" y="185"/>
                    </a:lnTo>
                    <a:lnTo>
                      <a:pt x="863" y="186"/>
                    </a:lnTo>
                    <a:lnTo>
                      <a:pt x="858" y="190"/>
                    </a:lnTo>
                    <a:lnTo>
                      <a:pt x="851" y="195"/>
                    </a:lnTo>
                    <a:lnTo>
                      <a:pt x="843" y="199"/>
                    </a:lnTo>
                    <a:lnTo>
                      <a:pt x="838" y="201"/>
                    </a:lnTo>
                    <a:lnTo>
                      <a:pt x="834" y="201"/>
                    </a:lnTo>
                    <a:lnTo>
                      <a:pt x="833" y="203"/>
                    </a:lnTo>
                    <a:lnTo>
                      <a:pt x="831" y="208"/>
                    </a:lnTo>
                    <a:lnTo>
                      <a:pt x="831" y="212"/>
                    </a:lnTo>
                    <a:lnTo>
                      <a:pt x="833" y="215"/>
                    </a:lnTo>
                    <a:lnTo>
                      <a:pt x="838" y="219"/>
                    </a:lnTo>
                    <a:lnTo>
                      <a:pt x="849" y="221"/>
                    </a:lnTo>
                    <a:lnTo>
                      <a:pt x="858" y="223"/>
                    </a:lnTo>
                    <a:close/>
                    <a:moveTo>
                      <a:pt x="872" y="181"/>
                    </a:moveTo>
                    <a:lnTo>
                      <a:pt x="872" y="181"/>
                    </a:lnTo>
                    <a:lnTo>
                      <a:pt x="876" y="183"/>
                    </a:lnTo>
                    <a:lnTo>
                      <a:pt x="880" y="183"/>
                    </a:lnTo>
                    <a:lnTo>
                      <a:pt x="883" y="183"/>
                    </a:lnTo>
                    <a:lnTo>
                      <a:pt x="889" y="181"/>
                    </a:lnTo>
                    <a:lnTo>
                      <a:pt x="892" y="176"/>
                    </a:lnTo>
                    <a:lnTo>
                      <a:pt x="891" y="170"/>
                    </a:lnTo>
                    <a:lnTo>
                      <a:pt x="887" y="166"/>
                    </a:lnTo>
                    <a:lnTo>
                      <a:pt x="883" y="165"/>
                    </a:lnTo>
                    <a:lnTo>
                      <a:pt x="880" y="165"/>
                    </a:lnTo>
                    <a:lnTo>
                      <a:pt x="872" y="168"/>
                    </a:lnTo>
                    <a:lnTo>
                      <a:pt x="867" y="174"/>
                    </a:lnTo>
                    <a:lnTo>
                      <a:pt x="865" y="176"/>
                    </a:lnTo>
                    <a:lnTo>
                      <a:pt x="867" y="177"/>
                    </a:lnTo>
                    <a:lnTo>
                      <a:pt x="869" y="179"/>
                    </a:lnTo>
                    <a:lnTo>
                      <a:pt x="872" y="181"/>
                    </a:lnTo>
                    <a:close/>
                    <a:moveTo>
                      <a:pt x="1624" y="532"/>
                    </a:moveTo>
                    <a:lnTo>
                      <a:pt x="1624" y="532"/>
                    </a:lnTo>
                    <a:lnTo>
                      <a:pt x="1624" y="527"/>
                    </a:lnTo>
                    <a:lnTo>
                      <a:pt x="1624" y="521"/>
                    </a:lnTo>
                    <a:lnTo>
                      <a:pt x="1624" y="517"/>
                    </a:lnTo>
                    <a:lnTo>
                      <a:pt x="1620" y="514"/>
                    </a:lnTo>
                    <a:lnTo>
                      <a:pt x="1618" y="510"/>
                    </a:lnTo>
                    <a:lnTo>
                      <a:pt x="1613" y="508"/>
                    </a:lnTo>
                    <a:lnTo>
                      <a:pt x="1604" y="507"/>
                    </a:lnTo>
                    <a:lnTo>
                      <a:pt x="1584" y="507"/>
                    </a:lnTo>
                    <a:lnTo>
                      <a:pt x="1575" y="505"/>
                    </a:lnTo>
                    <a:lnTo>
                      <a:pt x="1566" y="501"/>
                    </a:lnTo>
                    <a:lnTo>
                      <a:pt x="1548" y="492"/>
                    </a:lnTo>
                    <a:lnTo>
                      <a:pt x="1539" y="489"/>
                    </a:lnTo>
                    <a:lnTo>
                      <a:pt x="1531" y="483"/>
                    </a:lnTo>
                    <a:lnTo>
                      <a:pt x="1528" y="478"/>
                    </a:lnTo>
                    <a:lnTo>
                      <a:pt x="1524" y="472"/>
                    </a:lnTo>
                    <a:lnTo>
                      <a:pt x="1519" y="460"/>
                    </a:lnTo>
                    <a:lnTo>
                      <a:pt x="1513" y="447"/>
                    </a:lnTo>
                    <a:lnTo>
                      <a:pt x="1510" y="434"/>
                    </a:lnTo>
                    <a:lnTo>
                      <a:pt x="1499" y="418"/>
                    </a:lnTo>
                    <a:lnTo>
                      <a:pt x="1493" y="411"/>
                    </a:lnTo>
                    <a:lnTo>
                      <a:pt x="1486" y="405"/>
                    </a:lnTo>
                    <a:lnTo>
                      <a:pt x="1477" y="400"/>
                    </a:lnTo>
                    <a:lnTo>
                      <a:pt x="1466" y="396"/>
                    </a:lnTo>
                    <a:lnTo>
                      <a:pt x="1455" y="393"/>
                    </a:lnTo>
                    <a:lnTo>
                      <a:pt x="1450" y="391"/>
                    </a:lnTo>
                    <a:lnTo>
                      <a:pt x="1450" y="387"/>
                    </a:lnTo>
                    <a:lnTo>
                      <a:pt x="1448" y="387"/>
                    </a:lnTo>
                    <a:lnTo>
                      <a:pt x="1450" y="389"/>
                    </a:lnTo>
                    <a:lnTo>
                      <a:pt x="1444" y="385"/>
                    </a:lnTo>
                    <a:lnTo>
                      <a:pt x="1441" y="380"/>
                    </a:lnTo>
                    <a:lnTo>
                      <a:pt x="1432" y="369"/>
                    </a:lnTo>
                    <a:lnTo>
                      <a:pt x="1426" y="364"/>
                    </a:lnTo>
                    <a:lnTo>
                      <a:pt x="1419" y="362"/>
                    </a:lnTo>
                    <a:lnTo>
                      <a:pt x="1403" y="358"/>
                    </a:lnTo>
                    <a:lnTo>
                      <a:pt x="1390" y="356"/>
                    </a:lnTo>
                    <a:lnTo>
                      <a:pt x="1374" y="353"/>
                    </a:lnTo>
                    <a:lnTo>
                      <a:pt x="1367" y="351"/>
                    </a:lnTo>
                    <a:lnTo>
                      <a:pt x="1361" y="346"/>
                    </a:lnTo>
                    <a:lnTo>
                      <a:pt x="1359" y="340"/>
                    </a:lnTo>
                    <a:lnTo>
                      <a:pt x="1363" y="333"/>
                    </a:lnTo>
                    <a:lnTo>
                      <a:pt x="1368" y="328"/>
                    </a:lnTo>
                    <a:lnTo>
                      <a:pt x="1370" y="324"/>
                    </a:lnTo>
                    <a:lnTo>
                      <a:pt x="1372" y="320"/>
                    </a:lnTo>
                    <a:lnTo>
                      <a:pt x="1370" y="317"/>
                    </a:lnTo>
                    <a:lnTo>
                      <a:pt x="1368" y="315"/>
                    </a:lnTo>
                    <a:lnTo>
                      <a:pt x="1361" y="313"/>
                    </a:lnTo>
                    <a:lnTo>
                      <a:pt x="1354" y="313"/>
                    </a:lnTo>
                    <a:lnTo>
                      <a:pt x="1348" y="315"/>
                    </a:lnTo>
                    <a:lnTo>
                      <a:pt x="1338" y="318"/>
                    </a:lnTo>
                    <a:lnTo>
                      <a:pt x="1325" y="320"/>
                    </a:lnTo>
                    <a:lnTo>
                      <a:pt x="1316" y="320"/>
                    </a:lnTo>
                    <a:lnTo>
                      <a:pt x="1305" y="320"/>
                    </a:lnTo>
                    <a:lnTo>
                      <a:pt x="1294" y="320"/>
                    </a:lnTo>
                    <a:lnTo>
                      <a:pt x="1281" y="322"/>
                    </a:lnTo>
                    <a:lnTo>
                      <a:pt x="1271" y="328"/>
                    </a:lnTo>
                    <a:lnTo>
                      <a:pt x="1265" y="329"/>
                    </a:lnTo>
                    <a:lnTo>
                      <a:pt x="1263" y="335"/>
                    </a:lnTo>
                    <a:lnTo>
                      <a:pt x="1262" y="340"/>
                    </a:lnTo>
                    <a:lnTo>
                      <a:pt x="1263" y="347"/>
                    </a:lnTo>
                    <a:lnTo>
                      <a:pt x="1267" y="362"/>
                    </a:lnTo>
                    <a:lnTo>
                      <a:pt x="1271" y="375"/>
                    </a:lnTo>
                    <a:lnTo>
                      <a:pt x="1271" y="382"/>
                    </a:lnTo>
                    <a:lnTo>
                      <a:pt x="1271" y="384"/>
                    </a:lnTo>
                    <a:lnTo>
                      <a:pt x="1269" y="385"/>
                    </a:lnTo>
                    <a:lnTo>
                      <a:pt x="1263" y="387"/>
                    </a:lnTo>
                    <a:lnTo>
                      <a:pt x="1258" y="385"/>
                    </a:lnTo>
                    <a:lnTo>
                      <a:pt x="1253" y="384"/>
                    </a:lnTo>
                    <a:lnTo>
                      <a:pt x="1249" y="380"/>
                    </a:lnTo>
                    <a:lnTo>
                      <a:pt x="1247" y="375"/>
                    </a:lnTo>
                    <a:lnTo>
                      <a:pt x="1245" y="367"/>
                    </a:lnTo>
                    <a:lnTo>
                      <a:pt x="1245" y="355"/>
                    </a:lnTo>
                    <a:lnTo>
                      <a:pt x="1247" y="337"/>
                    </a:lnTo>
                    <a:lnTo>
                      <a:pt x="1247" y="326"/>
                    </a:lnTo>
                    <a:lnTo>
                      <a:pt x="1243" y="322"/>
                    </a:lnTo>
                    <a:lnTo>
                      <a:pt x="1242" y="318"/>
                    </a:lnTo>
                    <a:lnTo>
                      <a:pt x="1236" y="317"/>
                    </a:lnTo>
                    <a:lnTo>
                      <a:pt x="1233" y="317"/>
                    </a:lnTo>
                    <a:lnTo>
                      <a:pt x="1227" y="317"/>
                    </a:lnTo>
                    <a:lnTo>
                      <a:pt x="1224" y="318"/>
                    </a:lnTo>
                    <a:lnTo>
                      <a:pt x="1218" y="326"/>
                    </a:lnTo>
                    <a:lnTo>
                      <a:pt x="1213" y="333"/>
                    </a:lnTo>
                    <a:lnTo>
                      <a:pt x="1205" y="344"/>
                    </a:lnTo>
                    <a:lnTo>
                      <a:pt x="1202" y="347"/>
                    </a:lnTo>
                    <a:lnTo>
                      <a:pt x="1198" y="355"/>
                    </a:lnTo>
                    <a:lnTo>
                      <a:pt x="1195" y="369"/>
                    </a:lnTo>
                    <a:lnTo>
                      <a:pt x="1195" y="376"/>
                    </a:lnTo>
                    <a:lnTo>
                      <a:pt x="1195" y="380"/>
                    </a:lnTo>
                    <a:lnTo>
                      <a:pt x="1198" y="382"/>
                    </a:lnTo>
                    <a:lnTo>
                      <a:pt x="1205" y="387"/>
                    </a:lnTo>
                    <a:lnTo>
                      <a:pt x="1207" y="389"/>
                    </a:lnTo>
                    <a:lnTo>
                      <a:pt x="1211" y="393"/>
                    </a:lnTo>
                    <a:lnTo>
                      <a:pt x="1215" y="398"/>
                    </a:lnTo>
                    <a:lnTo>
                      <a:pt x="1216" y="405"/>
                    </a:lnTo>
                    <a:lnTo>
                      <a:pt x="1218" y="411"/>
                    </a:lnTo>
                    <a:lnTo>
                      <a:pt x="1224" y="414"/>
                    </a:lnTo>
                    <a:lnTo>
                      <a:pt x="1231" y="420"/>
                    </a:lnTo>
                    <a:lnTo>
                      <a:pt x="1238" y="420"/>
                    </a:lnTo>
                    <a:lnTo>
                      <a:pt x="1245" y="418"/>
                    </a:lnTo>
                    <a:lnTo>
                      <a:pt x="1254" y="418"/>
                    </a:lnTo>
                    <a:lnTo>
                      <a:pt x="1262" y="420"/>
                    </a:lnTo>
                    <a:lnTo>
                      <a:pt x="1267" y="423"/>
                    </a:lnTo>
                    <a:lnTo>
                      <a:pt x="1274" y="425"/>
                    </a:lnTo>
                    <a:lnTo>
                      <a:pt x="1281" y="427"/>
                    </a:lnTo>
                    <a:lnTo>
                      <a:pt x="1296" y="427"/>
                    </a:lnTo>
                    <a:lnTo>
                      <a:pt x="1303" y="429"/>
                    </a:lnTo>
                    <a:lnTo>
                      <a:pt x="1312" y="431"/>
                    </a:lnTo>
                    <a:lnTo>
                      <a:pt x="1318" y="429"/>
                    </a:lnTo>
                    <a:lnTo>
                      <a:pt x="1323" y="427"/>
                    </a:lnTo>
                    <a:lnTo>
                      <a:pt x="1332" y="422"/>
                    </a:lnTo>
                    <a:lnTo>
                      <a:pt x="1339" y="420"/>
                    </a:lnTo>
                    <a:lnTo>
                      <a:pt x="1347" y="420"/>
                    </a:lnTo>
                    <a:lnTo>
                      <a:pt x="1361" y="420"/>
                    </a:lnTo>
                    <a:lnTo>
                      <a:pt x="1374" y="425"/>
                    </a:lnTo>
                    <a:lnTo>
                      <a:pt x="1386" y="429"/>
                    </a:lnTo>
                    <a:lnTo>
                      <a:pt x="1397" y="434"/>
                    </a:lnTo>
                    <a:lnTo>
                      <a:pt x="1406" y="442"/>
                    </a:lnTo>
                    <a:lnTo>
                      <a:pt x="1415" y="447"/>
                    </a:lnTo>
                    <a:lnTo>
                      <a:pt x="1424" y="456"/>
                    </a:lnTo>
                    <a:lnTo>
                      <a:pt x="1432" y="465"/>
                    </a:lnTo>
                    <a:lnTo>
                      <a:pt x="1437" y="474"/>
                    </a:lnTo>
                    <a:lnTo>
                      <a:pt x="1441" y="485"/>
                    </a:lnTo>
                    <a:lnTo>
                      <a:pt x="1444" y="496"/>
                    </a:lnTo>
                    <a:lnTo>
                      <a:pt x="1443" y="507"/>
                    </a:lnTo>
                    <a:lnTo>
                      <a:pt x="1441" y="517"/>
                    </a:lnTo>
                    <a:lnTo>
                      <a:pt x="1435" y="539"/>
                    </a:lnTo>
                    <a:lnTo>
                      <a:pt x="1434" y="545"/>
                    </a:lnTo>
                    <a:lnTo>
                      <a:pt x="1432" y="552"/>
                    </a:lnTo>
                    <a:lnTo>
                      <a:pt x="1434" y="555"/>
                    </a:lnTo>
                    <a:lnTo>
                      <a:pt x="1435" y="561"/>
                    </a:lnTo>
                    <a:lnTo>
                      <a:pt x="1434" y="566"/>
                    </a:lnTo>
                    <a:lnTo>
                      <a:pt x="1430" y="572"/>
                    </a:lnTo>
                    <a:lnTo>
                      <a:pt x="1424" y="577"/>
                    </a:lnTo>
                    <a:lnTo>
                      <a:pt x="1421" y="581"/>
                    </a:lnTo>
                    <a:lnTo>
                      <a:pt x="1414" y="583"/>
                    </a:lnTo>
                    <a:lnTo>
                      <a:pt x="1405" y="583"/>
                    </a:lnTo>
                    <a:lnTo>
                      <a:pt x="1388" y="583"/>
                    </a:lnTo>
                    <a:lnTo>
                      <a:pt x="1376" y="583"/>
                    </a:lnTo>
                    <a:lnTo>
                      <a:pt x="1368" y="583"/>
                    </a:lnTo>
                    <a:lnTo>
                      <a:pt x="1363" y="586"/>
                    </a:lnTo>
                    <a:lnTo>
                      <a:pt x="1361" y="588"/>
                    </a:lnTo>
                    <a:lnTo>
                      <a:pt x="1359" y="592"/>
                    </a:lnTo>
                    <a:lnTo>
                      <a:pt x="1359" y="599"/>
                    </a:lnTo>
                    <a:lnTo>
                      <a:pt x="1365" y="606"/>
                    </a:lnTo>
                    <a:lnTo>
                      <a:pt x="1370" y="612"/>
                    </a:lnTo>
                    <a:lnTo>
                      <a:pt x="1377" y="613"/>
                    </a:lnTo>
                    <a:lnTo>
                      <a:pt x="1385" y="613"/>
                    </a:lnTo>
                    <a:lnTo>
                      <a:pt x="1399" y="610"/>
                    </a:lnTo>
                    <a:lnTo>
                      <a:pt x="1414" y="606"/>
                    </a:lnTo>
                    <a:lnTo>
                      <a:pt x="1421" y="608"/>
                    </a:lnTo>
                    <a:lnTo>
                      <a:pt x="1428" y="610"/>
                    </a:lnTo>
                    <a:lnTo>
                      <a:pt x="1437" y="619"/>
                    </a:lnTo>
                    <a:lnTo>
                      <a:pt x="1448" y="628"/>
                    </a:lnTo>
                    <a:lnTo>
                      <a:pt x="1455" y="631"/>
                    </a:lnTo>
                    <a:lnTo>
                      <a:pt x="1462" y="635"/>
                    </a:lnTo>
                    <a:lnTo>
                      <a:pt x="1470" y="635"/>
                    </a:lnTo>
                    <a:lnTo>
                      <a:pt x="1477" y="635"/>
                    </a:lnTo>
                    <a:lnTo>
                      <a:pt x="1491" y="633"/>
                    </a:lnTo>
                    <a:lnTo>
                      <a:pt x="1506" y="635"/>
                    </a:lnTo>
                    <a:lnTo>
                      <a:pt x="1519" y="639"/>
                    </a:lnTo>
                    <a:lnTo>
                      <a:pt x="1528" y="641"/>
                    </a:lnTo>
                    <a:lnTo>
                      <a:pt x="1537" y="644"/>
                    </a:lnTo>
                    <a:lnTo>
                      <a:pt x="1544" y="642"/>
                    </a:lnTo>
                    <a:lnTo>
                      <a:pt x="1546" y="642"/>
                    </a:lnTo>
                    <a:lnTo>
                      <a:pt x="1546" y="639"/>
                    </a:lnTo>
                    <a:lnTo>
                      <a:pt x="1546" y="635"/>
                    </a:lnTo>
                    <a:lnTo>
                      <a:pt x="1542" y="633"/>
                    </a:lnTo>
                    <a:lnTo>
                      <a:pt x="1535" y="630"/>
                    </a:lnTo>
                    <a:lnTo>
                      <a:pt x="1517" y="624"/>
                    </a:lnTo>
                    <a:lnTo>
                      <a:pt x="1510" y="619"/>
                    </a:lnTo>
                    <a:lnTo>
                      <a:pt x="1508" y="615"/>
                    </a:lnTo>
                    <a:lnTo>
                      <a:pt x="1508" y="612"/>
                    </a:lnTo>
                    <a:lnTo>
                      <a:pt x="1510" y="608"/>
                    </a:lnTo>
                    <a:lnTo>
                      <a:pt x="1515" y="606"/>
                    </a:lnTo>
                    <a:lnTo>
                      <a:pt x="1526" y="606"/>
                    </a:lnTo>
                    <a:lnTo>
                      <a:pt x="1537" y="604"/>
                    </a:lnTo>
                    <a:lnTo>
                      <a:pt x="1548" y="603"/>
                    </a:lnTo>
                    <a:lnTo>
                      <a:pt x="1557" y="599"/>
                    </a:lnTo>
                    <a:lnTo>
                      <a:pt x="1558" y="597"/>
                    </a:lnTo>
                    <a:lnTo>
                      <a:pt x="1560" y="592"/>
                    </a:lnTo>
                    <a:lnTo>
                      <a:pt x="1558" y="586"/>
                    </a:lnTo>
                    <a:lnTo>
                      <a:pt x="1557" y="581"/>
                    </a:lnTo>
                    <a:lnTo>
                      <a:pt x="1548" y="574"/>
                    </a:lnTo>
                    <a:lnTo>
                      <a:pt x="1540" y="568"/>
                    </a:lnTo>
                    <a:lnTo>
                      <a:pt x="1531" y="559"/>
                    </a:lnTo>
                    <a:lnTo>
                      <a:pt x="1528" y="555"/>
                    </a:lnTo>
                    <a:lnTo>
                      <a:pt x="1524" y="550"/>
                    </a:lnTo>
                    <a:lnTo>
                      <a:pt x="1524" y="545"/>
                    </a:lnTo>
                    <a:lnTo>
                      <a:pt x="1526" y="539"/>
                    </a:lnTo>
                    <a:lnTo>
                      <a:pt x="1528" y="537"/>
                    </a:lnTo>
                    <a:lnTo>
                      <a:pt x="1531" y="536"/>
                    </a:lnTo>
                    <a:lnTo>
                      <a:pt x="1537" y="536"/>
                    </a:lnTo>
                    <a:lnTo>
                      <a:pt x="1542" y="536"/>
                    </a:lnTo>
                    <a:lnTo>
                      <a:pt x="1551" y="539"/>
                    </a:lnTo>
                    <a:lnTo>
                      <a:pt x="1560" y="543"/>
                    </a:lnTo>
                    <a:lnTo>
                      <a:pt x="1575" y="555"/>
                    </a:lnTo>
                    <a:lnTo>
                      <a:pt x="1582" y="559"/>
                    </a:lnTo>
                    <a:lnTo>
                      <a:pt x="1591" y="563"/>
                    </a:lnTo>
                    <a:lnTo>
                      <a:pt x="1596" y="561"/>
                    </a:lnTo>
                    <a:lnTo>
                      <a:pt x="1602" y="559"/>
                    </a:lnTo>
                    <a:lnTo>
                      <a:pt x="1611" y="552"/>
                    </a:lnTo>
                    <a:lnTo>
                      <a:pt x="1618" y="541"/>
                    </a:lnTo>
                    <a:lnTo>
                      <a:pt x="1624" y="532"/>
                    </a:lnTo>
                    <a:close/>
                    <a:moveTo>
                      <a:pt x="1115" y="101"/>
                    </a:moveTo>
                    <a:lnTo>
                      <a:pt x="1115" y="101"/>
                    </a:lnTo>
                    <a:lnTo>
                      <a:pt x="1122" y="103"/>
                    </a:lnTo>
                    <a:lnTo>
                      <a:pt x="1129" y="107"/>
                    </a:lnTo>
                    <a:lnTo>
                      <a:pt x="1133" y="109"/>
                    </a:lnTo>
                    <a:lnTo>
                      <a:pt x="1133" y="112"/>
                    </a:lnTo>
                    <a:lnTo>
                      <a:pt x="1129" y="114"/>
                    </a:lnTo>
                    <a:lnTo>
                      <a:pt x="1124" y="114"/>
                    </a:lnTo>
                    <a:lnTo>
                      <a:pt x="1119" y="114"/>
                    </a:lnTo>
                    <a:lnTo>
                      <a:pt x="1111" y="114"/>
                    </a:lnTo>
                    <a:lnTo>
                      <a:pt x="1110" y="116"/>
                    </a:lnTo>
                    <a:lnTo>
                      <a:pt x="1108" y="118"/>
                    </a:lnTo>
                    <a:lnTo>
                      <a:pt x="1108" y="121"/>
                    </a:lnTo>
                    <a:lnTo>
                      <a:pt x="1110" y="123"/>
                    </a:lnTo>
                    <a:lnTo>
                      <a:pt x="1113" y="127"/>
                    </a:lnTo>
                    <a:lnTo>
                      <a:pt x="1126" y="127"/>
                    </a:lnTo>
                    <a:lnTo>
                      <a:pt x="1133" y="128"/>
                    </a:lnTo>
                    <a:lnTo>
                      <a:pt x="1135" y="130"/>
                    </a:lnTo>
                    <a:lnTo>
                      <a:pt x="1133" y="134"/>
                    </a:lnTo>
                    <a:lnTo>
                      <a:pt x="1131" y="136"/>
                    </a:lnTo>
                    <a:lnTo>
                      <a:pt x="1128" y="136"/>
                    </a:lnTo>
                    <a:lnTo>
                      <a:pt x="1124" y="136"/>
                    </a:lnTo>
                    <a:lnTo>
                      <a:pt x="1120" y="138"/>
                    </a:lnTo>
                    <a:lnTo>
                      <a:pt x="1117" y="143"/>
                    </a:lnTo>
                    <a:lnTo>
                      <a:pt x="1119" y="147"/>
                    </a:lnTo>
                    <a:lnTo>
                      <a:pt x="1122" y="150"/>
                    </a:lnTo>
                    <a:lnTo>
                      <a:pt x="1128" y="150"/>
                    </a:lnTo>
                    <a:lnTo>
                      <a:pt x="1144" y="152"/>
                    </a:lnTo>
                    <a:lnTo>
                      <a:pt x="1153" y="152"/>
                    </a:lnTo>
                    <a:lnTo>
                      <a:pt x="1160" y="156"/>
                    </a:lnTo>
                    <a:lnTo>
                      <a:pt x="1162" y="157"/>
                    </a:lnTo>
                    <a:lnTo>
                      <a:pt x="1160" y="159"/>
                    </a:lnTo>
                    <a:lnTo>
                      <a:pt x="1158" y="161"/>
                    </a:lnTo>
                    <a:lnTo>
                      <a:pt x="1153" y="163"/>
                    </a:lnTo>
                    <a:lnTo>
                      <a:pt x="1149" y="163"/>
                    </a:lnTo>
                    <a:lnTo>
                      <a:pt x="1146" y="166"/>
                    </a:lnTo>
                    <a:lnTo>
                      <a:pt x="1144" y="170"/>
                    </a:lnTo>
                    <a:lnTo>
                      <a:pt x="1142" y="176"/>
                    </a:lnTo>
                    <a:lnTo>
                      <a:pt x="1142" y="179"/>
                    </a:lnTo>
                    <a:lnTo>
                      <a:pt x="1144" y="181"/>
                    </a:lnTo>
                    <a:lnTo>
                      <a:pt x="1148" y="186"/>
                    </a:lnTo>
                    <a:lnTo>
                      <a:pt x="1157" y="190"/>
                    </a:lnTo>
                    <a:lnTo>
                      <a:pt x="1166" y="192"/>
                    </a:lnTo>
                    <a:lnTo>
                      <a:pt x="1175" y="190"/>
                    </a:lnTo>
                    <a:lnTo>
                      <a:pt x="1182" y="188"/>
                    </a:lnTo>
                    <a:lnTo>
                      <a:pt x="1189" y="183"/>
                    </a:lnTo>
                    <a:lnTo>
                      <a:pt x="1195" y="174"/>
                    </a:lnTo>
                    <a:lnTo>
                      <a:pt x="1198" y="170"/>
                    </a:lnTo>
                    <a:lnTo>
                      <a:pt x="1202" y="168"/>
                    </a:lnTo>
                    <a:lnTo>
                      <a:pt x="1213" y="165"/>
                    </a:lnTo>
                    <a:lnTo>
                      <a:pt x="1225" y="161"/>
                    </a:lnTo>
                    <a:lnTo>
                      <a:pt x="1233" y="161"/>
                    </a:lnTo>
                    <a:lnTo>
                      <a:pt x="1236" y="163"/>
                    </a:lnTo>
                    <a:lnTo>
                      <a:pt x="1238" y="165"/>
                    </a:lnTo>
                    <a:lnTo>
                      <a:pt x="1238" y="166"/>
                    </a:lnTo>
                    <a:lnTo>
                      <a:pt x="1231" y="172"/>
                    </a:lnTo>
                    <a:lnTo>
                      <a:pt x="1222" y="177"/>
                    </a:lnTo>
                    <a:lnTo>
                      <a:pt x="1216" y="179"/>
                    </a:lnTo>
                    <a:lnTo>
                      <a:pt x="1215" y="183"/>
                    </a:lnTo>
                    <a:lnTo>
                      <a:pt x="1216" y="186"/>
                    </a:lnTo>
                    <a:lnTo>
                      <a:pt x="1225" y="188"/>
                    </a:lnTo>
                    <a:lnTo>
                      <a:pt x="1233" y="188"/>
                    </a:lnTo>
                    <a:lnTo>
                      <a:pt x="1240" y="186"/>
                    </a:lnTo>
                    <a:lnTo>
                      <a:pt x="1251" y="181"/>
                    </a:lnTo>
                    <a:lnTo>
                      <a:pt x="1258" y="179"/>
                    </a:lnTo>
                    <a:lnTo>
                      <a:pt x="1263" y="179"/>
                    </a:lnTo>
                    <a:lnTo>
                      <a:pt x="1265" y="181"/>
                    </a:lnTo>
                    <a:lnTo>
                      <a:pt x="1265" y="183"/>
                    </a:lnTo>
                    <a:lnTo>
                      <a:pt x="1265" y="186"/>
                    </a:lnTo>
                    <a:lnTo>
                      <a:pt x="1265" y="192"/>
                    </a:lnTo>
                    <a:lnTo>
                      <a:pt x="1267" y="197"/>
                    </a:lnTo>
                    <a:lnTo>
                      <a:pt x="1271" y="199"/>
                    </a:lnTo>
                    <a:lnTo>
                      <a:pt x="1274" y="199"/>
                    </a:lnTo>
                    <a:lnTo>
                      <a:pt x="1278" y="197"/>
                    </a:lnTo>
                    <a:lnTo>
                      <a:pt x="1283" y="199"/>
                    </a:lnTo>
                    <a:lnTo>
                      <a:pt x="1287" y="201"/>
                    </a:lnTo>
                    <a:lnTo>
                      <a:pt x="1289" y="204"/>
                    </a:lnTo>
                    <a:lnTo>
                      <a:pt x="1287" y="210"/>
                    </a:lnTo>
                    <a:lnTo>
                      <a:pt x="1283" y="212"/>
                    </a:lnTo>
                    <a:lnTo>
                      <a:pt x="1278" y="215"/>
                    </a:lnTo>
                    <a:lnTo>
                      <a:pt x="1272" y="214"/>
                    </a:lnTo>
                    <a:lnTo>
                      <a:pt x="1267" y="212"/>
                    </a:lnTo>
                    <a:lnTo>
                      <a:pt x="1260" y="208"/>
                    </a:lnTo>
                    <a:lnTo>
                      <a:pt x="1249" y="201"/>
                    </a:lnTo>
                    <a:lnTo>
                      <a:pt x="1243" y="197"/>
                    </a:lnTo>
                    <a:lnTo>
                      <a:pt x="1238" y="195"/>
                    </a:lnTo>
                    <a:lnTo>
                      <a:pt x="1227" y="194"/>
                    </a:lnTo>
                    <a:lnTo>
                      <a:pt x="1222" y="194"/>
                    </a:lnTo>
                    <a:lnTo>
                      <a:pt x="1216" y="195"/>
                    </a:lnTo>
                    <a:lnTo>
                      <a:pt x="1215" y="197"/>
                    </a:lnTo>
                    <a:lnTo>
                      <a:pt x="1213" y="201"/>
                    </a:lnTo>
                    <a:lnTo>
                      <a:pt x="1213" y="204"/>
                    </a:lnTo>
                    <a:lnTo>
                      <a:pt x="1215" y="208"/>
                    </a:lnTo>
                    <a:lnTo>
                      <a:pt x="1222" y="212"/>
                    </a:lnTo>
                    <a:lnTo>
                      <a:pt x="1222" y="214"/>
                    </a:lnTo>
                    <a:lnTo>
                      <a:pt x="1220" y="217"/>
                    </a:lnTo>
                    <a:lnTo>
                      <a:pt x="1216" y="219"/>
                    </a:lnTo>
                    <a:lnTo>
                      <a:pt x="1211" y="219"/>
                    </a:lnTo>
                    <a:lnTo>
                      <a:pt x="1202" y="221"/>
                    </a:lnTo>
                    <a:lnTo>
                      <a:pt x="1196" y="223"/>
                    </a:lnTo>
                    <a:lnTo>
                      <a:pt x="1193" y="224"/>
                    </a:lnTo>
                    <a:lnTo>
                      <a:pt x="1189" y="230"/>
                    </a:lnTo>
                    <a:lnTo>
                      <a:pt x="1191" y="235"/>
                    </a:lnTo>
                    <a:lnTo>
                      <a:pt x="1195" y="239"/>
                    </a:lnTo>
                    <a:lnTo>
                      <a:pt x="1202" y="242"/>
                    </a:lnTo>
                    <a:lnTo>
                      <a:pt x="1209" y="244"/>
                    </a:lnTo>
                    <a:lnTo>
                      <a:pt x="1215" y="244"/>
                    </a:lnTo>
                    <a:lnTo>
                      <a:pt x="1218" y="242"/>
                    </a:lnTo>
                    <a:lnTo>
                      <a:pt x="1222" y="241"/>
                    </a:lnTo>
                    <a:lnTo>
                      <a:pt x="1227" y="241"/>
                    </a:lnTo>
                    <a:lnTo>
                      <a:pt x="1233" y="242"/>
                    </a:lnTo>
                    <a:lnTo>
                      <a:pt x="1238" y="244"/>
                    </a:lnTo>
                    <a:lnTo>
                      <a:pt x="1243" y="244"/>
                    </a:lnTo>
                    <a:lnTo>
                      <a:pt x="1249" y="241"/>
                    </a:lnTo>
                    <a:lnTo>
                      <a:pt x="1254" y="237"/>
                    </a:lnTo>
                    <a:lnTo>
                      <a:pt x="1260" y="232"/>
                    </a:lnTo>
                    <a:lnTo>
                      <a:pt x="1267" y="230"/>
                    </a:lnTo>
                    <a:lnTo>
                      <a:pt x="1272" y="232"/>
                    </a:lnTo>
                    <a:lnTo>
                      <a:pt x="1278" y="233"/>
                    </a:lnTo>
                    <a:lnTo>
                      <a:pt x="1287" y="239"/>
                    </a:lnTo>
                    <a:lnTo>
                      <a:pt x="1291" y="239"/>
                    </a:lnTo>
                    <a:lnTo>
                      <a:pt x="1294" y="239"/>
                    </a:lnTo>
                    <a:lnTo>
                      <a:pt x="1300" y="237"/>
                    </a:lnTo>
                    <a:lnTo>
                      <a:pt x="1305" y="233"/>
                    </a:lnTo>
                    <a:lnTo>
                      <a:pt x="1312" y="232"/>
                    </a:lnTo>
                    <a:lnTo>
                      <a:pt x="1318" y="235"/>
                    </a:lnTo>
                    <a:lnTo>
                      <a:pt x="1321" y="239"/>
                    </a:lnTo>
                    <a:lnTo>
                      <a:pt x="1329" y="244"/>
                    </a:lnTo>
                    <a:lnTo>
                      <a:pt x="1338" y="248"/>
                    </a:lnTo>
                    <a:lnTo>
                      <a:pt x="1347" y="246"/>
                    </a:lnTo>
                    <a:lnTo>
                      <a:pt x="1354" y="242"/>
                    </a:lnTo>
                    <a:lnTo>
                      <a:pt x="1358" y="235"/>
                    </a:lnTo>
                    <a:lnTo>
                      <a:pt x="1359" y="232"/>
                    </a:lnTo>
                    <a:lnTo>
                      <a:pt x="1359" y="228"/>
                    </a:lnTo>
                    <a:lnTo>
                      <a:pt x="1358" y="223"/>
                    </a:lnTo>
                    <a:lnTo>
                      <a:pt x="1352" y="219"/>
                    </a:lnTo>
                    <a:lnTo>
                      <a:pt x="1347" y="215"/>
                    </a:lnTo>
                    <a:lnTo>
                      <a:pt x="1345" y="214"/>
                    </a:lnTo>
                    <a:lnTo>
                      <a:pt x="1347" y="210"/>
                    </a:lnTo>
                    <a:lnTo>
                      <a:pt x="1348" y="208"/>
                    </a:lnTo>
                    <a:lnTo>
                      <a:pt x="1352" y="208"/>
                    </a:lnTo>
                    <a:lnTo>
                      <a:pt x="1359" y="206"/>
                    </a:lnTo>
                    <a:lnTo>
                      <a:pt x="1367" y="201"/>
                    </a:lnTo>
                    <a:lnTo>
                      <a:pt x="1370" y="197"/>
                    </a:lnTo>
                    <a:lnTo>
                      <a:pt x="1374" y="195"/>
                    </a:lnTo>
                    <a:lnTo>
                      <a:pt x="1381" y="195"/>
                    </a:lnTo>
                    <a:lnTo>
                      <a:pt x="1386" y="194"/>
                    </a:lnTo>
                    <a:lnTo>
                      <a:pt x="1392" y="192"/>
                    </a:lnTo>
                    <a:lnTo>
                      <a:pt x="1396" y="190"/>
                    </a:lnTo>
                    <a:lnTo>
                      <a:pt x="1401" y="186"/>
                    </a:lnTo>
                    <a:lnTo>
                      <a:pt x="1408" y="183"/>
                    </a:lnTo>
                    <a:lnTo>
                      <a:pt x="1417" y="177"/>
                    </a:lnTo>
                    <a:lnTo>
                      <a:pt x="1423" y="174"/>
                    </a:lnTo>
                    <a:lnTo>
                      <a:pt x="1426" y="170"/>
                    </a:lnTo>
                    <a:lnTo>
                      <a:pt x="1426" y="166"/>
                    </a:lnTo>
                    <a:lnTo>
                      <a:pt x="1426" y="165"/>
                    </a:lnTo>
                    <a:lnTo>
                      <a:pt x="1421" y="161"/>
                    </a:lnTo>
                    <a:lnTo>
                      <a:pt x="1415" y="159"/>
                    </a:lnTo>
                    <a:lnTo>
                      <a:pt x="1410" y="159"/>
                    </a:lnTo>
                    <a:lnTo>
                      <a:pt x="1406" y="159"/>
                    </a:lnTo>
                    <a:lnTo>
                      <a:pt x="1401" y="161"/>
                    </a:lnTo>
                    <a:lnTo>
                      <a:pt x="1394" y="166"/>
                    </a:lnTo>
                    <a:lnTo>
                      <a:pt x="1386" y="170"/>
                    </a:lnTo>
                    <a:lnTo>
                      <a:pt x="1379" y="172"/>
                    </a:lnTo>
                    <a:lnTo>
                      <a:pt x="1372" y="170"/>
                    </a:lnTo>
                    <a:lnTo>
                      <a:pt x="1367" y="166"/>
                    </a:lnTo>
                    <a:lnTo>
                      <a:pt x="1363" y="165"/>
                    </a:lnTo>
                    <a:lnTo>
                      <a:pt x="1363" y="161"/>
                    </a:lnTo>
                    <a:lnTo>
                      <a:pt x="1365" y="159"/>
                    </a:lnTo>
                    <a:lnTo>
                      <a:pt x="1368" y="159"/>
                    </a:lnTo>
                    <a:lnTo>
                      <a:pt x="1385" y="157"/>
                    </a:lnTo>
                    <a:lnTo>
                      <a:pt x="1388" y="154"/>
                    </a:lnTo>
                    <a:lnTo>
                      <a:pt x="1388" y="150"/>
                    </a:lnTo>
                    <a:lnTo>
                      <a:pt x="1390" y="147"/>
                    </a:lnTo>
                    <a:lnTo>
                      <a:pt x="1394" y="143"/>
                    </a:lnTo>
                    <a:lnTo>
                      <a:pt x="1399" y="141"/>
                    </a:lnTo>
                    <a:lnTo>
                      <a:pt x="1405" y="141"/>
                    </a:lnTo>
                    <a:lnTo>
                      <a:pt x="1415" y="145"/>
                    </a:lnTo>
                    <a:lnTo>
                      <a:pt x="1423" y="145"/>
                    </a:lnTo>
                    <a:lnTo>
                      <a:pt x="1430" y="145"/>
                    </a:lnTo>
                    <a:lnTo>
                      <a:pt x="1443" y="143"/>
                    </a:lnTo>
                    <a:lnTo>
                      <a:pt x="1452" y="139"/>
                    </a:lnTo>
                    <a:lnTo>
                      <a:pt x="1459" y="136"/>
                    </a:lnTo>
                    <a:lnTo>
                      <a:pt x="1472" y="123"/>
                    </a:lnTo>
                    <a:lnTo>
                      <a:pt x="1482" y="116"/>
                    </a:lnTo>
                    <a:lnTo>
                      <a:pt x="1493" y="112"/>
                    </a:lnTo>
                    <a:lnTo>
                      <a:pt x="1502" y="109"/>
                    </a:lnTo>
                    <a:lnTo>
                      <a:pt x="1511" y="107"/>
                    </a:lnTo>
                    <a:lnTo>
                      <a:pt x="1524" y="100"/>
                    </a:lnTo>
                    <a:lnTo>
                      <a:pt x="1529" y="96"/>
                    </a:lnTo>
                    <a:lnTo>
                      <a:pt x="1535" y="94"/>
                    </a:lnTo>
                    <a:lnTo>
                      <a:pt x="1546" y="94"/>
                    </a:lnTo>
                    <a:lnTo>
                      <a:pt x="1557" y="94"/>
                    </a:lnTo>
                    <a:lnTo>
                      <a:pt x="1564" y="90"/>
                    </a:lnTo>
                    <a:lnTo>
                      <a:pt x="1571" y="85"/>
                    </a:lnTo>
                    <a:lnTo>
                      <a:pt x="1575" y="81"/>
                    </a:lnTo>
                    <a:lnTo>
                      <a:pt x="1577" y="76"/>
                    </a:lnTo>
                    <a:lnTo>
                      <a:pt x="1580" y="72"/>
                    </a:lnTo>
                    <a:lnTo>
                      <a:pt x="1587" y="71"/>
                    </a:lnTo>
                    <a:lnTo>
                      <a:pt x="1595" y="69"/>
                    </a:lnTo>
                    <a:lnTo>
                      <a:pt x="1600" y="69"/>
                    </a:lnTo>
                    <a:lnTo>
                      <a:pt x="1604" y="67"/>
                    </a:lnTo>
                    <a:lnTo>
                      <a:pt x="1607" y="63"/>
                    </a:lnTo>
                    <a:lnTo>
                      <a:pt x="1611" y="62"/>
                    </a:lnTo>
                    <a:lnTo>
                      <a:pt x="1618" y="62"/>
                    </a:lnTo>
                    <a:lnTo>
                      <a:pt x="1620" y="60"/>
                    </a:lnTo>
                    <a:lnTo>
                      <a:pt x="1624" y="58"/>
                    </a:lnTo>
                    <a:lnTo>
                      <a:pt x="1625" y="54"/>
                    </a:lnTo>
                    <a:lnTo>
                      <a:pt x="1625" y="51"/>
                    </a:lnTo>
                    <a:lnTo>
                      <a:pt x="1625" y="49"/>
                    </a:lnTo>
                    <a:lnTo>
                      <a:pt x="1622" y="45"/>
                    </a:lnTo>
                    <a:lnTo>
                      <a:pt x="1616" y="45"/>
                    </a:lnTo>
                    <a:lnTo>
                      <a:pt x="1611" y="45"/>
                    </a:lnTo>
                    <a:lnTo>
                      <a:pt x="1607" y="45"/>
                    </a:lnTo>
                    <a:lnTo>
                      <a:pt x="1602" y="43"/>
                    </a:lnTo>
                    <a:lnTo>
                      <a:pt x="1600" y="40"/>
                    </a:lnTo>
                    <a:lnTo>
                      <a:pt x="1598" y="36"/>
                    </a:lnTo>
                    <a:lnTo>
                      <a:pt x="1595" y="31"/>
                    </a:lnTo>
                    <a:lnTo>
                      <a:pt x="1591" y="29"/>
                    </a:lnTo>
                    <a:lnTo>
                      <a:pt x="1587" y="27"/>
                    </a:lnTo>
                    <a:lnTo>
                      <a:pt x="1578" y="27"/>
                    </a:lnTo>
                    <a:lnTo>
                      <a:pt x="1558" y="29"/>
                    </a:lnTo>
                    <a:lnTo>
                      <a:pt x="1553" y="31"/>
                    </a:lnTo>
                    <a:lnTo>
                      <a:pt x="1548" y="33"/>
                    </a:lnTo>
                    <a:lnTo>
                      <a:pt x="1539" y="38"/>
                    </a:lnTo>
                    <a:lnTo>
                      <a:pt x="1535" y="40"/>
                    </a:lnTo>
                    <a:lnTo>
                      <a:pt x="1531" y="42"/>
                    </a:lnTo>
                    <a:lnTo>
                      <a:pt x="1528" y="42"/>
                    </a:lnTo>
                    <a:lnTo>
                      <a:pt x="1524" y="40"/>
                    </a:lnTo>
                    <a:lnTo>
                      <a:pt x="1529" y="34"/>
                    </a:lnTo>
                    <a:lnTo>
                      <a:pt x="1531" y="33"/>
                    </a:lnTo>
                    <a:lnTo>
                      <a:pt x="1531" y="29"/>
                    </a:lnTo>
                    <a:lnTo>
                      <a:pt x="1529" y="25"/>
                    </a:lnTo>
                    <a:lnTo>
                      <a:pt x="1526" y="25"/>
                    </a:lnTo>
                    <a:lnTo>
                      <a:pt x="1519" y="25"/>
                    </a:lnTo>
                    <a:lnTo>
                      <a:pt x="1504" y="29"/>
                    </a:lnTo>
                    <a:lnTo>
                      <a:pt x="1497" y="29"/>
                    </a:lnTo>
                    <a:lnTo>
                      <a:pt x="1488" y="27"/>
                    </a:lnTo>
                    <a:lnTo>
                      <a:pt x="1481" y="22"/>
                    </a:lnTo>
                    <a:lnTo>
                      <a:pt x="1473" y="20"/>
                    </a:lnTo>
                    <a:lnTo>
                      <a:pt x="1470" y="18"/>
                    </a:lnTo>
                    <a:lnTo>
                      <a:pt x="1464" y="20"/>
                    </a:lnTo>
                    <a:lnTo>
                      <a:pt x="1461" y="22"/>
                    </a:lnTo>
                    <a:lnTo>
                      <a:pt x="1459" y="24"/>
                    </a:lnTo>
                    <a:lnTo>
                      <a:pt x="1455" y="29"/>
                    </a:lnTo>
                    <a:lnTo>
                      <a:pt x="1452" y="34"/>
                    </a:lnTo>
                    <a:lnTo>
                      <a:pt x="1446" y="38"/>
                    </a:lnTo>
                    <a:lnTo>
                      <a:pt x="1443" y="38"/>
                    </a:lnTo>
                    <a:lnTo>
                      <a:pt x="1441" y="38"/>
                    </a:lnTo>
                    <a:lnTo>
                      <a:pt x="1434" y="36"/>
                    </a:lnTo>
                    <a:lnTo>
                      <a:pt x="1428" y="33"/>
                    </a:lnTo>
                    <a:lnTo>
                      <a:pt x="1423" y="29"/>
                    </a:lnTo>
                    <a:lnTo>
                      <a:pt x="1415" y="29"/>
                    </a:lnTo>
                    <a:lnTo>
                      <a:pt x="1408" y="31"/>
                    </a:lnTo>
                    <a:lnTo>
                      <a:pt x="1403" y="33"/>
                    </a:lnTo>
                    <a:lnTo>
                      <a:pt x="1396" y="34"/>
                    </a:lnTo>
                    <a:lnTo>
                      <a:pt x="1386" y="34"/>
                    </a:lnTo>
                    <a:lnTo>
                      <a:pt x="1383" y="36"/>
                    </a:lnTo>
                    <a:lnTo>
                      <a:pt x="1381" y="38"/>
                    </a:lnTo>
                    <a:lnTo>
                      <a:pt x="1383" y="42"/>
                    </a:lnTo>
                    <a:lnTo>
                      <a:pt x="1386" y="47"/>
                    </a:lnTo>
                    <a:lnTo>
                      <a:pt x="1386" y="49"/>
                    </a:lnTo>
                    <a:lnTo>
                      <a:pt x="1383" y="51"/>
                    </a:lnTo>
                    <a:lnTo>
                      <a:pt x="1381" y="51"/>
                    </a:lnTo>
                    <a:lnTo>
                      <a:pt x="1377" y="49"/>
                    </a:lnTo>
                    <a:lnTo>
                      <a:pt x="1374" y="45"/>
                    </a:lnTo>
                    <a:lnTo>
                      <a:pt x="1370" y="43"/>
                    </a:lnTo>
                    <a:lnTo>
                      <a:pt x="1365" y="43"/>
                    </a:lnTo>
                    <a:lnTo>
                      <a:pt x="1358" y="45"/>
                    </a:lnTo>
                    <a:lnTo>
                      <a:pt x="1350" y="49"/>
                    </a:lnTo>
                    <a:lnTo>
                      <a:pt x="1348" y="51"/>
                    </a:lnTo>
                    <a:lnTo>
                      <a:pt x="1345" y="51"/>
                    </a:lnTo>
                    <a:lnTo>
                      <a:pt x="1338" y="49"/>
                    </a:lnTo>
                    <a:lnTo>
                      <a:pt x="1334" y="49"/>
                    </a:lnTo>
                    <a:lnTo>
                      <a:pt x="1330" y="51"/>
                    </a:lnTo>
                    <a:lnTo>
                      <a:pt x="1327" y="52"/>
                    </a:lnTo>
                    <a:lnTo>
                      <a:pt x="1323" y="52"/>
                    </a:lnTo>
                    <a:lnTo>
                      <a:pt x="1316" y="51"/>
                    </a:lnTo>
                    <a:lnTo>
                      <a:pt x="1312" y="51"/>
                    </a:lnTo>
                    <a:lnTo>
                      <a:pt x="1309" y="52"/>
                    </a:lnTo>
                    <a:lnTo>
                      <a:pt x="1309" y="56"/>
                    </a:lnTo>
                    <a:lnTo>
                      <a:pt x="1309" y="60"/>
                    </a:lnTo>
                    <a:lnTo>
                      <a:pt x="1307" y="63"/>
                    </a:lnTo>
                    <a:lnTo>
                      <a:pt x="1301" y="65"/>
                    </a:lnTo>
                    <a:lnTo>
                      <a:pt x="1298" y="63"/>
                    </a:lnTo>
                    <a:lnTo>
                      <a:pt x="1294" y="62"/>
                    </a:lnTo>
                    <a:lnTo>
                      <a:pt x="1291" y="58"/>
                    </a:lnTo>
                    <a:lnTo>
                      <a:pt x="1287" y="56"/>
                    </a:lnTo>
                    <a:lnTo>
                      <a:pt x="1278" y="54"/>
                    </a:lnTo>
                    <a:lnTo>
                      <a:pt x="1269" y="52"/>
                    </a:lnTo>
                    <a:lnTo>
                      <a:pt x="1260" y="47"/>
                    </a:lnTo>
                    <a:lnTo>
                      <a:pt x="1256" y="45"/>
                    </a:lnTo>
                    <a:lnTo>
                      <a:pt x="1251" y="49"/>
                    </a:lnTo>
                    <a:lnTo>
                      <a:pt x="1249" y="51"/>
                    </a:lnTo>
                    <a:lnTo>
                      <a:pt x="1247" y="54"/>
                    </a:lnTo>
                    <a:lnTo>
                      <a:pt x="1243" y="54"/>
                    </a:lnTo>
                    <a:lnTo>
                      <a:pt x="1240" y="54"/>
                    </a:lnTo>
                    <a:lnTo>
                      <a:pt x="1236" y="56"/>
                    </a:lnTo>
                    <a:lnTo>
                      <a:pt x="1236" y="58"/>
                    </a:lnTo>
                    <a:lnTo>
                      <a:pt x="1238" y="62"/>
                    </a:lnTo>
                    <a:lnTo>
                      <a:pt x="1242" y="62"/>
                    </a:lnTo>
                    <a:lnTo>
                      <a:pt x="1253" y="62"/>
                    </a:lnTo>
                    <a:lnTo>
                      <a:pt x="1258" y="62"/>
                    </a:lnTo>
                    <a:lnTo>
                      <a:pt x="1263" y="63"/>
                    </a:lnTo>
                    <a:lnTo>
                      <a:pt x="1267" y="65"/>
                    </a:lnTo>
                    <a:lnTo>
                      <a:pt x="1269" y="69"/>
                    </a:lnTo>
                    <a:lnTo>
                      <a:pt x="1267" y="71"/>
                    </a:lnTo>
                    <a:lnTo>
                      <a:pt x="1265" y="74"/>
                    </a:lnTo>
                    <a:lnTo>
                      <a:pt x="1260" y="76"/>
                    </a:lnTo>
                    <a:lnTo>
                      <a:pt x="1254" y="74"/>
                    </a:lnTo>
                    <a:lnTo>
                      <a:pt x="1243" y="71"/>
                    </a:lnTo>
                    <a:lnTo>
                      <a:pt x="1234" y="71"/>
                    </a:lnTo>
                    <a:lnTo>
                      <a:pt x="1229" y="71"/>
                    </a:lnTo>
                    <a:lnTo>
                      <a:pt x="1225" y="71"/>
                    </a:lnTo>
                    <a:lnTo>
                      <a:pt x="1220" y="67"/>
                    </a:lnTo>
                    <a:lnTo>
                      <a:pt x="1216" y="63"/>
                    </a:lnTo>
                    <a:lnTo>
                      <a:pt x="1213" y="62"/>
                    </a:lnTo>
                    <a:lnTo>
                      <a:pt x="1209" y="62"/>
                    </a:lnTo>
                    <a:lnTo>
                      <a:pt x="1202" y="65"/>
                    </a:lnTo>
                    <a:lnTo>
                      <a:pt x="1196" y="71"/>
                    </a:lnTo>
                    <a:lnTo>
                      <a:pt x="1189" y="76"/>
                    </a:lnTo>
                    <a:lnTo>
                      <a:pt x="1186" y="76"/>
                    </a:lnTo>
                    <a:lnTo>
                      <a:pt x="1182" y="74"/>
                    </a:lnTo>
                    <a:lnTo>
                      <a:pt x="1178" y="74"/>
                    </a:lnTo>
                    <a:lnTo>
                      <a:pt x="1175" y="74"/>
                    </a:lnTo>
                    <a:lnTo>
                      <a:pt x="1173" y="78"/>
                    </a:lnTo>
                    <a:lnTo>
                      <a:pt x="1175" y="80"/>
                    </a:lnTo>
                    <a:lnTo>
                      <a:pt x="1182" y="81"/>
                    </a:lnTo>
                    <a:lnTo>
                      <a:pt x="1187" y="81"/>
                    </a:lnTo>
                    <a:lnTo>
                      <a:pt x="1191" y="81"/>
                    </a:lnTo>
                    <a:lnTo>
                      <a:pt x="1191" y="85"/>
                    </a:lnTo>
                    <a:lnTo>
                      <a:pt x="1182" y="85"/>
                    </a:lnTo>
                    <a:lnTo>
                      <a:pt x="1177" y="87"/>
                    </a:lnTo>
                    <a:lnTo>
                      <a:pt x="1177" y="89"/>
                    </a:lnTo>
                    <a:lnTo>
                      <a:pt x="1177" y="90"/>
                    </a:lnTo>
                    <a:lnTo>
                      <a:pt x="1184" y="89"/>
                    </a:lnTo>
                    <a:lnTo>
                      <a:pt x="1195" y="87"/>
                    </a:lnTo>
                    <a:lnTo>
                      <a:pt x="1205" y="87"/>
                    </a:lnTo>
                    <a:lnTo>
                      <a:pt x="1207" y="89"/>
                    </a:lnTo>
                    <a:lnTo>
                      <a:pt x="1209" y="92"/>
                    </a:lnTo>
                    <a:lnTo>
                      <a:pt x="1207" y="94"/>
                    </a:lnTo>
                    <a:lnTo>
                      <a:pt x="1204" y="96"/>
                    </a:lnTo>
                    <a:lnTo>
                      <a:pt x="1195" y="98"/>
                    </a:lnTo>
                    <a:lnTo>
                      <a:pt x="1186" y="98"/>
                    </a:lnTo>
                    <a:lnTo>
                      <a:pt x="1184" y="98"/>
                    </a:lnTo>
                    <a:lnTo>
                      <a:pt x="1182" y="101"/>
                    </a:lnTo>
                    <a:lnTo>
                      <a:pt x="1184" y="103"/>
                    </a:lnTo>
                    <a:lnTo>
                      <a:pt x="1186" y="105"/>
                    </a:lnTo>
                    <a:lnTo>
                      <a:pt x="1193" y="103"/>
                    </a:lnTo>
                    <a:lnTo>
                      <a:pt x="1200" y="101"/>
                    </a:lnTo>
                    <a:lnTo>
                      <a:pt x="1209" y="101"/>
                    </a:lnTo>
                    <a:lnTo>
                      <a:pt x="1216" y="101"/>
                    </a:lnTo>
                    <a:lnTo>
                      <a:pt x="1224" y="105"/>
                    </a:lnTo>
                    <a:lnTo>
                      <a:pt x="1227" y="105"/>
                    </a:lnTo>
                    <a:lnTo>
                      <a:pt x="1231" y="103"/>
                    </a:lnTo>
                    <a:lnTo>
                      <a:pt x="1234" y="100"/>
                    </a:lnTo>
                    <a:lnTo>
                      <a:pt x="1238" y="101"/>
                    </a:lnTo>
                    <a:lnTo>
                      <a:pt x="1240" y="103"/>
                    </a:lnTo>
                    <a:lnTo>
                      <a:pt x="1242" y="107"/>
                    </a:lnTo>
                    <a:lnTo>
                      <a:pt x="1243" y="109"/>
                    </a:lnTo>
                    <a:lnTo>
                      <a:pt x="1247" y="110"/>
                    </a:lnTo>
                    <a:lnTo>
                      <a:pt x="1251" y="112"/>
                    </a:lnTo>
                    <a:lnTo>
                      <a:pt x="1256" y="110"/>
                    </a:lnTo>
                    <a:lnTo>
                      <a:pt x="1265" y="107"/>
                    </a:lnTo>
                    <a:lnTo>
                      <a:pt x="1267" y="103"/>
                    </a:lnTo>
                    <a:lnTo>
                      <a:pt x="1269" y="101"/>
                    </a:lnTo>
                    <a:lnTo>
                      <a:pt x="1271" y="100"/>
                    </a:lnTo>
                    <a:lnTo>
                      <a:pt x="1274" y="98"/>
                    </a:lnTo>
                    <a:lnTo>
                      <a:pt x="1281" y="100"/>
                    </a:lnTo>
                    <a:lnTo>
                      <a:pt x="1291" y="101"/>
                    </a:lnTo>
                    <a:lnTo>
                      <a:pt x="1309" y="101"/>
                    </a:lnTo>
                    <a:lnTo>
                      <a:pt x="1325" y="101"/>
                    </a:lnTo>
                    <a:lnTo>
                      <a:pt x="1336" y="100"/>
                    </a:lnTo>
                    <a:lnTo>
                      <a:pt x="1347" y="96"/>
                    </a:lnTo>
                    <a:lnTo>
                      <a:pt x="1354" y="92"/>
                    </a:lnTo>
                    <a:lnTo>
                      <a:pt x="1363" y="89"/>
                    </a:lnTo>
                    <a:lnTo>
                      <a:pt x="1368" y="87"/>
                    </a:lnTo>
                    <a:lnTo>
                      <a:pt x="1376" y="87"/>
                    </a:lnTo>
                    <a:lnTo>
                      <a:pt x="1383" y="87"/>
                    </a:lnTo>
                    <a:lnTo>
                      <a:pt x="1388" y="89"/>
                    </a:lnTo>
                    <a:lnTo>
                      <a:pt x="1392" y="92"/>
                    </a:lnTo>
                    <a:lnTo>
                      <a:pt x="1394" y="96"/>
                    </a:lnTo>
                    <a:lnTo>
                      <a:pt x="1390" y="98"/>
                    </a:lnTo>
                    <a:lnTo>
                      <a:pt x="1386" y="100"/>
                    </a:lnTo>
                    <a:lnTo>
                      <a:pt x="1374" y="101"/>
                    </a:lnTo>
                    <a:lnTo>
                      <a:pt x="1367" y="103"/>
                    </a:lnTo>
                    <a:lnTo>
                      <a:pt x="1376" y="105"/>
                    </a:lnTo>
                    <a:lnTo>
                      <a:pt x="1379" y="109"/>
                    </a:lnTo>
                    <a:lnTo>
                      <a:pt x="1377" y="112"/>
                    </a:lnTo>
                    <a:lnTo>
                      <a:pt x="1374" y="112"/>
                    </a:lnTo>
                    <a:lnTo>
                      <a:pt x="1368" y="112"/>
                    </a:lnTo>
                    <a:lnTo>
                      <a:pt x="1358" y="112"/>
                    </a:lnTo>
                    <a:lnTo>
                      <a:pt x="1348" y="112"/>
                    </a:lnTo>
                    <a:lnTo>
                      <a:pt x="1332" y="112"/>
                    </a:lnTo>
                    <a:lnTo>
                      <a:pt x="1323" y="114"/>
                    </a:lnTo>
                    <a:lnTo>
                      <a:pt x="1318" y="116"/>
                    </a:lnTo>
                    <a:lnTo>
                      <a:pt x="1314" y="119"/>
                    </a:lnTo>
                    <a:lnTo>
                      <a:pt x="1312" y="121"/>
                    </a:lnTo>
                    <a:lnTo>
                      <a:pt x="1314" y="123"/>
                    </a:lnTo>
                    <a:lnTo>
                      <a:pt x="1316" y="128"/>
                    </a:lnTo>
                    <a:lnTo>
                      <a:pt x="1320" y="132"/>
                    </a:lnTo>
                    <a:lnTo>
                      <a:pt x="1327" y="134"/>
                    </a:lnTo>
                    <a:lnTo>
                      <a:pt x="1329" y="134"/>
                    </a:lnTo>
                    <a:lnTo>
                      <a:pt x="1330" y="136"/>
                    </a:lnTo>
                    <a:lnTo>
                      <a:pt x="1330" y="139"/>
                    </a:lnTo>
                    <a:lnTo>
                      <a:pt x="1329" y="139"/>
                    </a:lnTo>
                    <a:lnTo>
                      <a:pt x="1321" y="139"/>
                    </a:lnTo>
                    <a:lnTo>
                      <a:pt x="1310" y="136"/>
                    </a:lnTo>
                    <a:lnTo>
                      <a:pt x="1301" y="130"/>
                    </a:lnTo>
                    <a:lnTo>
                      <a:pt x="1292" y="123"/>
                    </a:lnTo>
                    <a:lnTo>
                      <a:pt x="1281" y="116"/>
                    </a:lnTo>
                    <a:lnTo>
                      <a:pt x="1274" y="114"/>
                    </a:lnTo>
                    <a:lnTo>
                      <a:pt x="1267" y="114"/>
                    </a:lnTo>
                    <a:lnTo>
                      <a:pt x="1260" y="114"/>
                    </a:lnTo>
                    <a:lnTo>
                      <a:pt x="1254" y="116"/>
                    </a:lnTo>
                    <a:lnTo>
                      <a:pt x="1249" y="118"/>
                    </a:lnTo>
                    <a:lnTo>
                      <a:pt x="1245" y="123"/>
                    </a:lnTo>
                    <a:lnTo>
                      <a:pt x="1243" y="130"/>
                    </a:lnTo>
                    <a:lnTo>
                      <a:pt x="1242" y="132"/>
                    </a:lnTo>
                    <a:lnTo>
                      <a:pt x="1240" y="134"/>
                    </a:lnTo>
                    <a:lnTo>
                      <a:pt x="1236" y="134"/>
                    </a:lnTo>
                    <a:lnTo>
                      <a:pt x="1233" y="132"/>
                    </a:lnTo>
                    <a:lnTo>
                      <a:pt x="1229" y="128"/>
                    </a:lnTo>
                    <a:lnTo>
                      <a:pt x="1220" y="118"/>
                    </a:lnTo>
                    <a:lnTo>
                      <a:pt x="1216" y="116"/>
                    </a:lnTo>
                    <a:lnTo>
                      <a:pt x="1213" y="116"/>
                    </a:lnTo>
                    <a:lnTo>
                      <a:pt x="1204" y="116"/>
                    </a:lnTo>
                    <a:lnTo>
                      <a:pt x="1191" y="118"/>
                    </a:lnTo>
                    <a:lnTo>
                      <a:pt x="1186" y="118"/>
                    </a:lnTo>
                    <a:lnTo>
                      <a:pt x="1180" y="116"/>
                    </a:lnTo>
                    <a:lnTo>
                      <a:pt x="1171" y="110"/>
                    </a:lnTo>
                    <a:lnTo>
                      <a:pt x="1164" y="103"/>
                    </a:lnTo>
                    <a:lnTo>
                      <a:pt x="1158" y="94"/>
                    </a:lnTo>
                    <a:lnTo>
                      <a:pt x="1151" y="87"/>
                    </a:lnTo>
                    <a:lnTo>
                      <a:pt x="1144" y="83"/>
                    </a:lnTo>
                    <a:lnTo>
                      <a:pt x="1137" y="81"/>
                    </a:lnTo>
                    <a:lnTo>
                      <a:pt x="1122" y="78"/>
                    </a:lnTo>
                    <a:lnTo>
                      <a:pt x="1115" y="78"/>
                    </a:lnTo>
                    <a:lnTo>
                      <a:pt x="1106" y="81"/>
                    </a:lnTo>
                    <a:lnTo>
                      <a:pt x="1104" y="81"/>
                    </a:lnTo>
                    <a:lnTo>
                      <a:pt x="1104" y="83"/>
                    </a:lnTo>
                    <a:lnTo>
                      <a:pt x="1106" y="85"/>
                    </a:lnTo>
                    <a:lnTo>
                      <a:pt x="1110" y="87"/>
                    </a:lnTo>
                    <a:lnTo>
                      <a:pt x="1115" y="87"/>
                    </a:lnTo>
                    <a:lnTo>
                      <a:pt x="1117" y="89"/>
                    </a:lnTo>
                    <a:lnTo>
                      <a:pt x="1117" y="92"/>
                    </a:lnTo>
                    <a:lnTo>
                      <a:pt x="1113" y="92"/>
                    </a:lnTo>
                    <a:lnTo>
                      <a:pt x="1102" y="92"/>
                    </a:lnTo>
                    <a:lnTo>
                      <a:pt x="1099" y="94"/>
                    </a:lnTo>
                    <a:lnTo>
                      <a:pt x="1097" y="96"/>
                    </a:lnTo>
                    <a:lnTo>
                      <a:pt x="1097" y="98"/>
                    </a:lnTo>
                    <a:lnTo>
                      <a:pt x="1100" y="101"/>
                    </a:lnTo>
                    <a:lnTo>
                      <a:pt x="1106" y="101"/>
                    </a:lnTo>
                    <a:lnTo>
                      <a:pt x="1115" y="101"/>
                    </a:lnTo>
                    <a:close/>
                    <a:moveTo>
                      <a:pt x="1240" y="597"/>
                    </a:moveTo>
                    <a:lnTo>
                      <a:pt x="1240" y="597"/>
                    </a:lnTo>
                    <a:lnTo>
                      <a:pt x="1236" y="601"/>
                    </a:lnTo>
                    <a:lnTo>
                      <a:pt x="1236" y="604"/>
                    </a:lnTo>
                    <a:lnTo>
                      <a:pt x="1238" y="608"/>
                    </a:lnTo>
                    <a:lnTo>
                      <a:pt x="1242" y="612"/>
                    </a:lnTo>
                    <a:lnTo>
                      <a:pt x="1247" y="615"/>
                    </a:lnTo>
                    <a:lnTo>
                      <a:pt x="1251" y="615"/>
                    </a:lnTo>
                    <a:lnTo>
                      <a:pt x="1256" y="615"/>
                    </a:lnTo>
                    <a:lnTo>
                      <a:pt x="1260" y="613"/>
                    </a:lnTo>
                    <a:lnTo>
                      <a:pt x="1263" y="610"/>
                    </a:lnTo>
                    <a:lnTo>
                      <a:pt x="1265" y="606"/>
                    </a:lnTo>
                    <a:lnTo>
                      <a:pt x="1265" y="597"/>
                    </a:lnTo>
                    <a:lnTo>
                      <a:pt x="1265" y="593"/>
                    </a:lnTo>
                    <a:lnTo>
                      <a:pt x="1267" y="590"/>
                    </a:lnTo>
                    <a:lnTo>
                      <a:pt x="1271" y="588"/>
                    </a:lnTo>
                    <a:lnTo>
                      <a:pt x="1276" y="588"/>
                    </a:lnTo>
                    <a:lnTo>
                      <a:pt x="1278" y="590"/>
                    </a:lnTo>
                    <a:lnTo>
                      <a:pt x="1280" y="595"/>
                    </a:lnTo>
                    <a:lnTo>
                      <a:pt x="1281" y="603"/>
                    </a:lnTo>
                    <a:lnTo>
                      <a:pt x="1283" y="606"/>
                    </a:lnTo>
                    <a:lnTo>
                      <a:pt x="1291" y="610"/>
                    </a:lnTo>
                    <a:lnTo>
                      <a:pt x="1298" y="610"/>
                    </a:lnTo>
                    <a:lnTo>
                      <a:pt x="1301" y="610"/>
                    </a:lnTo>
                    <a:lnTo>
                      <a:pt x="1307" y="610"/>
                    </a:lnTo>
                    <a:lnTo>
                      <a:pt x="1307" y="606"/>
                    </a:lnTo>
                    <a:lnTo>
                      <a:pt x="1307" y="603"/>
                    </a:lnTo>
                    <a:lnTo>
                      <a:pt x="1307" y="599"/>
                    </a:lnTo>
                    <a:lnTo>
                      <a:pt x="1303" y="597"/>
                    </a:lnTo>
                    <a:lnTo>
                      <a:pt x="1301" y="597"/>
                    </a:lnTo>
                    <a:lnTo>
                      <a:pt x="1298" y="595"/>
                    </a:lnTo>
                    <a:lnTo>
                      <a:pt x="1291" y="592"/>
                    </a:lnTo>
                    <a:lnTo>
                      <a:pt x="1287" y="586"/>
                    </a:lnTo>
                    <a:lnTo>
                      <a:pt x="1278" y="575"/>
                    </a:lnTo>
                    <a:lnTo>
                      <a:pt x="1272" y="570"/>
                    </a:lnTo>
                    <a:lnTo>
                      <a:pt x="1267" y="566"/>
                    </a:lnTo>
                    <a:lnTo>
                      <a:pt x="1260" y="566"/>
                    </a:lnTo>
                    <a:lnTo>
                      <a:pt x="1251" y="570"/>
                    </a:lnTo>
                    <a:lnTo>
                      <a:pt x="1245" y="574"/>
                    </a:lnTo>
                    <a:lnTo>
                      <a:pt x="1243" y="577"/>
                    </a:lnTo>
                    <a:lnTo>
                      <a:pt x="1245" y="581"/>
                    </a:lnTo>
                    <a:lnTo>
                      <a:pt x="1247" y="588"/>
                    </a:lnTo>
                    <a:lnTo>
                      <a:pt x="1247" y="592"/>
                    </a:lnTo>
                    <a:lnTo>
                      <a:pt x="1245" y="593"/>
                    </a:lnTo>
                    <a:lnTo>
                      <a:pt x="1240" y="597"/>
                    </a:lnTo>
                    <a:close/>
                    <a:moveTo>
                      <a:pt x="1577" y="631"/>
                    </a:moveTo>
                    <a:lnTo>
                      <a:pt x="1577" y="631"/>
                    </a:lnTo>
                    <a:lnTo>
                      <a:pt x="1580" y="633"/>
                    </a:lnTo>
                    <a:lnTo>
                      <a:pt x="1582" y="633"/>
                    </a:lnTo>
                    <a:lnTo>
                      <a:pt x="1584" y="630"/>
                    </a:lnTo>
                    <a:lnTo>
                      <a:pt x="1586" y="624"/>
                    </a:lnTo>
                    <a:lnTo>
                      <a:pt x="1584" y="621"/>
                    </a:lnTo>
                    <a:lnTo>
                      <a:pt x="1580" y="621"/>
                    </a:lnTo>
                    <a:lnTo>
                      <a:pt x="1578" y="621"/>
                    </a:lnTo>
                    <a:lnTo>
                      <a:pt x="1577" y="621"/>
                    </a:lnTo>
                    <a:lnTo>
                      <a:pt x="1575" y="624"/>
                    </a:lnTo>
                    <a:lnTo>
                      <a:pt x="1575" y="628"/>
                    </a:lnTo>
                    <a:lnTo>
                      <a:pt x="1577" y="631"/>
                    </a:lnTo>
                    <a:close/>
                    <a:moveTo>
                      <a:pt x="1354" y="434"/>
                    </a:moveTo>
                    <a:lnTo>
                      <a:pt x="1354" y="434"/>
                    </a:lnTo>
                    <a:lnTo>
                      <a:pt x="1350" y="434"/>
                    </a:lnTo>
                    <a:lnTo>
                      <a:pt x="1343" y="434"/>
                    </a:lnTo>
                    <a:lnTo>
                      <a:pt x="1336" y="436"/>
                    </a:lnTo>
                    <a:lnTo>
                      <a:pt x="1332" y="440"/>
                    </a:lnTo>
                    <a:lnTo>
                      <a:pt x="1330" y="443"/>
                    </a:lnTo>
                    <a:lnTo>
                      <a:pt x="1330" y="445"/>
                    </a:lnTo>
                    <a:lnTo>
                      <a:pt x="1334" y="451"/>
                    </a:lnTo>
                    <a:lnTo>
                      <a:pt x="1339" y="454"/>
                    </a:lnTo>
                    <a:lnTo>
                      <a:pt x="1347" y="456"/>
                    </a:lnTo>
                    <a:lnTo>
                      <a:pt x="1352" y="456"/>
                    </a:lnTo>
                    <a:lnTo>
                      <a:pt x="1358" y="451"/>
                    </a:lnTo>
                    <a:lnTo>
                      <a:pt x="1361" y="445"/>
                    </a:lnTo>
                    <a:lnTo>
                      <a:pt x="1359" y="438"/>
                    </a:lnTo>
                    <a:lnTo>
                      <a:pt x="1358" y="436"/>
                    </a:lnTo>
                    <a:lnTo>
                      <a:pt x="1354" y="434"/>
                    </a:lnTo>
                    <a:close/>
                    <a:moveTo>
                      <a:pt x="1709" y="919"/>
                    </a:moveTo>
                    <a:lnTo>
                      <a:pt x="1709" y="919"/>
                    </a:lnTo>
                    <a:lnTo>
                      <a:pt x="1710" y="912"/>
                    </a:lnTo>
                    <a:lnTo>
                      <a:pt x="1709" y="908"/>
                    </a:lnTo>
                    <a:lnTo>
                      <a:pt x="1705" y="907"/>
                    </a:lnTo>
                    <a:lnTo>
                      <a:pt x="1700" y="907"/>
                    </a:lnTo>
                    <a:lnTo>
                      <a:pt x="1696" y="908"/>
                    </a:lnTo>
                    <a:lnTo>
                      <a:pt x="1694" y="910"/>
                    </a:lnTo>
                    <a:lnTo>
                      <a:pt x="1691" y="917"/>
                    </a:lnTo>
                    <a:lnTo>
                      <a:pt x="1689" y="932"/>
                    </a:lnTo>
                    <a:lnTo>
                      <a:pt x="1687" y="937"/>
                    </a:lnTo>
                    <a:lnTo>
                      <a:pt x="1683" y="943"/>
                    </a:lnTo>
                    <a:lnTo>
                      <a:pt x="1674" y="954"/>
                    </a:lnTo>
                    <a:lnTo>
                      <a:pt x="1665" y="964"/>
                    </a:lnTo>
                    <a:lnTo>
                      <a:pt x="1662" y="972"/>
                    </a:lnTo>
                    <a:lnTo>
                      <a:pt x="1662" y="977"/>
                    </a:lnTo>
                    <a:lnTo>
                      <a:pt x="1662" y="984"/>
                    </a:lnTo>
                    <a:lnTo>
                      <a:pt x="1665" y="990"/>
                    </a:lnTo>
                    <a:lnTo>
                      <a:pt x="1669" y="995"/>
                    </a:lnTo>
                    <a:lnTo>
                      <a:pt x="1674" y="999"/>
                    </a:lnTo>
                    <a:lnTo>
                      <a:pt x="1680" y="1001"/>
                    </a:lnTo>
                    <a:lnTo>
                      <a:pt x="1685" y="1001"/>
                    </a:lnTo>
                    <a:lnTo>
                      <a:pt x="1700" y="1001"/>
                    </a:lnTo>
                    <a:lnTo>
                      <a:pt x="1712" y="1001"/>
                    </a:lnTo>
                    <a:lnTo>
                      <a:pt x="1727" y="1002"/>
                    </a:lnTo>
                    <a:lnTo>
                      <a:pt x="1732" y="1004"/>
                    </a:lnTo>
                    <a:lnTo>
                      <a:pt x="1738" y="1006"/>
                    </a:lnTo>
                    <a:lnTo>
                      <a:pt x="1743" y="1010"/>
                    </a:lnTo>
                    <a:lnTo>
                      <a:pt x="1748" y="1011"/>
                    </a:lnTo>
                    <a:lnTo>
                      <a:pt x="1754" y="1011"/>
                    </a:lnTo>
                    <a:lnTo>
                      <a:pt x="1758" y="1010"/>
                    </a:lnTo>
                    <a:lnTo>
                      <a:pt x="1763" y="1006"/>
                    </a:lnTo>
                    <a:lnTo>
                      <a:pt x="1765" y="1001"/>
                    </a:lnTo>
                    <a:lnTo>
                      <a:pt x="1767" y="995"/>
                    </a:lnTo>
                    <a:lnTo>
                      <a:pt x="1765" y="990"/>
                    </a:lnTo>
                    <a:lnTo>
                      <a:pt x="1761" y="984"/>
                    </a:lnTo>
                    <a:lnTo>
                      <a:pt x="1756" y="981"/>
                    </a:lnTo>
                    <a:lnTo>
                      <a:pt x="1748" y="975"/>
                    </a:lnTo>
                    <a:lnTo>
                      <a:pt x="1743" y="968"/>
                    </a:lnTo>
                    <a:lnTo>
                      <a:pt x="1739" y="961"/>
                    </a:lnTo>
                    <a:lnTo>
                      <a:pt x="1734" y="955"/>
                    </a:lnTo>
                    <a:lnTo>
                      <a:pt x="1729" y="952"/>
                    </a:lnTo>
                    <a:lnTo>
                      <a:pt x="1725" y="952"/>
                    </a:lnTo>
                    <a:lnTo>
                      <a:pt x="1721" y="954"/>
                    </a:lnTo>
                    <a:lnTo>
                      <a:pt x="1716" y="955"/>
                    </a:lnTo>
                    <a:lnTo>
                      <a:pt x="1712" y="957"/>
                    </a:lnTo>
                    <a:lnTo>
                      <a:pt x="1707" y="957"/>
                    </a:lnTo>
                    <a:lnTo>
                      <a:pt x="1701" y="954"/>
                    </a:lnTo>
                    <a:lnTo>
                      <a:pt x="1700" y="950"/>
                    </a:lnTo>
                    <a:lnTo>
                      <a:pt x="1700" y="946"/>
                    </a:lnTo>
                    <a:lnTo>
                      <a:pt x="1703" y="939"/>
                    </a:lnTo>
                    <a:lnTo>
                      <a:pt x="1709" y="919"/>
                    </a:lnTo>
                    <a:close/>
                    <a:moveTo>
                      <a:pt x="1453" y="1581"/>
                    </a:moveTo>
                    <a:lnTo>
                      <a:pt x="1453" y="1581"/>
                    </a:lnTo>
                    <a:lnTo>
                      <a:pt x="1453" y="1587"/>
                    </a:lnTo>
                    <a:lnTo>
                      <a:pt x="1452" y="1592"/>
                    </a:lnTo>
                    <a:lnTo>
                      <a:pt x="1448" y="1594"/>
                    </a:lnTo>
                    <a:lnTo>
                      <a:pt x="1446" y="1594"/>
                    </a:lnTo>
                    <a:lnTo>
                      <a:pt x="1439" y="1592"/>
                    </a:lnTo>
                    <a:lnTo>
                      <a:pt x="1434" y="1590"/>
                    </a:lnTo>
                    <a:lnTo>
                      <a:pt x="1426" y="1590"/>
                    </a:lnTo>
                    <a:lnTo>
                      <a:pt x="1423" y="1590"/>
                    </a:lnTo>
                    <a:lnTo>
                      <a:pt x="1419" y="1592"/>
                    </a:lnTo>
                    <a:lnTo>
                      <a:pt x="1419" y="1596"/>
                    </a:lnTo>
                    <a:lnTo>
                      <a:pt x="1419" y="1600"/>
                    </a:lnTo>
                    <a:lnTo>
                      <a:pt x="1423" y="1601"/>
                    </a:lnTo>
                    <a:lnTo>
                      <a:pt x="1428" y="1603"/>
                    </a:lnTo>
                    <a:lnTo>
                      <a:pt x="1437" y="1603"/>
                    </a:lnTo>
                    <a:lnTo>
                      <a:pt x="1448" y="1600"/>
                    </a:lnTo>
                    <a:lnTo>
                      <a:pt x="1461" y="1600"/>
                    </a:lnTo>
                    <a:lnTo>
                      <a:pt x="1462" y="1600"/>
                    </a:lnTo>
                    <a:lnTo>
                      <a:pt x="1475" y="1603"/>
                    </a:lnTo>
                    <a:lnTo>
                      <a:pt x="1482" y="1603"/>
                    </a:lnTo>
                    <a:lnTo>
                      <a:pt x="1490" y="1603"/>
                    </a:lnTo>
                    <a:lnTo>
                      <a:pt x="1493" y="1600"/>
                    </a:lnTo>
                    <a:lnTo>
                      <a:pt x="1493" y="1596"/>
                    </a:lnTo>
                    <a:lnTo>
                      <a:pt x="1493" y="1590"/>
                    </a:lnTo>
                    <a:lnTo>
                      <a:pt x="1491" y="1587"/>
                    </a:lnTo>
                    <a:lnTo>
                      <a:pt x="1488" y="1581"/>
                    </a:lnTo>
                    <a:lnTo>
                      <a:pt x="1484" y="1578"/>
                    </a:lnTo>
                    <a:lnTo>
                      <a:pt x="1479" y="1576"/>
                    </a:lnTo>
                    <a:lnTo>
                      <a:pt x="1473" y="1574"/>
                    </a:lnTo>
                    <a:lnTo>
                      <a:pt x="1468" y="1572"/>
                    </a:lnTo>
                    <a:lnTo>
                      <a:pt x="1462" y="1574"/>
                    </a:lnTo>
                    <a:lnTo>
                      <a:pt x="1457" y="1578"/>
                    </a:lnTo>
                    <a:lnTo>
                      <a:pt x="1453" y="1581"/>
                    </a:lnTo>
                    <a:close/>
                    <a:moveTo>
                      <a:pt x="1381" y="1547"/>
                    </a:moveTo>
                    <a:lnTo>
                      <a:pt x="1381" y="1547"/>
                    </a:lnTo>
                    <a:lnTo>
                      <a:pt x="1367" y="1542"/>
                    </a:lnTo>
                    <a:lnTo>
                      <a:pt x="1354" y="1533"/>
                    </a:lnTo>
                    <a:lnTo>
                      <a:pt x="1327" y="1516"/>
                    </a:lnTo>
                    <a:lnTo>
                      <a:pt x="1316" y="1511"/>
                    </a:lnTo>
                    <a:lnTo>
                      <a:pt x="1310" y="1509"/>
                    </a:lnTo>
                    <a:lnTo>
                      <a:pt x="1305" y="1507"/>
                    </a:lnTo>
                    <a:lnTo>
                      <a:pt x="1289" y="1505"/>
                    </a:lnTo>
                    <a:lnTo>
                      <a:pt x="1283" y="1507"/>
                    </a:lnTo>
                    <a:lnTo>
                      <a:pt x="1278" y="1511"/>
                    </a:lnTo>
                    <a:lnTo>
                      <a:pt x="1276" y="1515"/>
                    </a:lnTo>
                    <a:lnTo>
                      <a:pt x="1276" y="1518"/>
                    </a:lnTo>
                    <a:lnTo>
                      <a:pt x="1278" y="1520"/>
                    </a:lnTo>
                    <a:lnTo>
                      <a:pt x="1281" y="1520"/>
                    </a:lnTo>
                    <a:lnTo>
                      <a:pt x="1289" y="1520"/>
                    </a:lnTo>
                    <a:lnTo>
                      <a:pt x="1294" y="1520"/>
                    </a:lnTo>
                    <a:lnTo>
                      <a:pt x="1303" y="1518"/>
                    </a:lnTo>
                    <a:lnTo>
                      <a:pt x="1312" y="1516"/>
                    </a:lnTo>
                    <a:lnTo>
                      <a:pt x="1321" y="1520"/>
                    </a:lnTo>
                    <a:lnTo>
                      <a:pt x="1332" y="1527"/>
                    </a:lnTo>
                    <a:lnTo>
                      <a:pt x="1350" y="1543"/>
                    </a:lnTo>
                    <a:lnTo>
                      <a:pt x="1370" y="1562"/>
                    </a:lnTo>
                    <a:lnTo>
                      <a:pt x="1376" y="1567"/>
                    </a:lnTo>
                    <a:lnTo>
                      <a:pt x="1383" y="1571"/>
                    </a:lnTo>
                    <a:lnTo>
                      <a:pt x="1390" y="1572"/>
                    </a:lnTo>
                    <a:lnTo>
                      <a:pt x="1397" y="1572"/>
                    </a:lnTo>
                    <a:lnTo>
                      <a:pt x="1403" y="1571"/>
                    </a:lnTo>
                    <a:lnTo>
                      <a:pt x="1406" y="1567"/>
                    </a:lnTo>
                    <a:lnTo>
                      <a:pt x="1406" y="1563"/>
                    </a:lnTo>
                    <a:lnTo>
                      <a:pt x="1403" y="1560"/>
                    </a:lnTo>
                    <a:lnTo>
                      <a:pt x="1399" y="1554"/>
                    </a:lnTo>
                    <a:lnTo>
                      <a:pt x="1394" y="1552"/>
                    </a:lnTo>
                    <a:lnTo>
                      <a:pt x="1381" y="1547"/>
                    </a:lnTo>
                    <a:close/>
                    <a:moveTo>
                      <a:pt x="2208" y="432"/>
                    </a:moveTo>
                    <a:lnTo>
                      <a:pt x="2208" y="432"/>
                    </a:lnTo>
                    <a:lnTo>
                      <a:pt x="2206" y="429"/>
                    </a:lnTo>
                    <a:lnTo>
                      <a:pt x="2203" y="427"/>
                    </a:lnTo>
                    <a:lnTo>
                      <a:pt x="2194" y="425"/>
                    </a:lnTo>
                    <a:lnTo>
                      <a:pt x="2185" y="425"/>
                    </a:lnTo>
                    <a:lnTo>
                      <a:pt x="2181" y="425"/>
                    </a:lnTo>
                    <a:lnTo>
                      <a:pt x="2177" y="423"/>
                    </a:lnTo>
                    <a:lnTo>
                      <a:pt x="2174" y="422"/>
                    </a:lnTo>
                    <a:lnTo>
                      <a:pt x="2172" y="420"/>
                    </a:lnTo>
                    <a:lnTo>
                      <a:pt x="2172" y="413"/>
                    </a:lnTo>
                    <a:lnTo>
                      <a:pt x="2170" y="407"/>
                    </a:lnTo>
                    <a:lnTo>
                      <a:pt x="2168" y="402"/>
                    </a:lnTo>
                    <a:lnTo>
                      <a:pt x="2165" y="400"/>
                    </a:lnTo>
                    <a:lnTo>
                      <a:pt x="2161" y="400"/>
                    </a:lnTo>
                    <a:lnTo>
                      <a:pt x="2154" y="400"/>
                    </a:lnTo>
                    <a:lnTo>
                      <a:pt x="2154" y="394"/>
                    </a:lnTo>
                    <a:lnTo>
                      <a:pt x="2152" y="391"/>
                    </a:lnTo>
                    <a:lnTo>
                      <a:pt x="2147" y="387"/>
                    </a:lnTo>
                    <a:lnTo>
                      <a:pt x="2145" y="385"/>
                    </a:lnTo>
                    <a:lnTo>
                      <a:pt x="2143" y="382"/>
                    </a:lnTo>
                    <a:lnTo>
                      <a:pt x="2145" y="380"/>
                    </a:lnTo>
                    <a:lnTo>
                      <a:pt x="2147" y="378"/>
                    </a:lnTo>
                    <a:lnTo>
                      <a:pt x="2154" y="375"/>
                    </a:lnTo>
                    <a:lnTo>
                      <a:pt x="2161" y="375"/>
                    </a:lnTo>
                    <a:lnTo>
                      <a:pt x="2168" y="376"/>
                    </a:lnTo>
                    <a:lnTo>
                      <a:pt x="2183" y="382"/>
                    </a:lnTo>
                    <a:lnTo>
                      <a:pt x="2192" y="389"/>
                    </a:lnTo>
                    <a:lnTo>
                      <a:pt x="2201" y="396"/>
                    </a:lnTo>
                    <a:lnTo>
                      <a:pt x="2206" y="404"/>
                    </a:lnTo>
                    <a:lnTo>
                      <a:pt x="2210" y="405"/>
                    </a:lnTo>
                    <a:lnTo>
                      <a:pt x="2214" y="407"/>
                    </a:lnTo>
                    <a:lnTo>
                      <a:pt x="2217" y="407"/>
                    </a:lnTo>
                    <a:lnTo>
                      <a:pt x="2221" y="407"/>
                    </a:lnTo>
                    <a:lnTo>
                      <a:pt x="2223" y="405"/>
                    </a:lnTo>
                    <a:lnTo>
                      <a:pt x="2223" y="400"/>
                    </a:lnTo>
                    <a:lnTo>
                      <a:pt x="2223" y="398"/>
                    </a:lnTo>
                    <a:lnTo>
                      <a:pt x="2221" y="394"/>
                    </a:lnTo>
                    <a:lnTo>
                      <a:pt x="2215" y="389"/>
                    </a:lnTo>
                    <a:lnTo>
                      <a:pt x="2215" y="385"/>
                    </a:lnTo>
                    <a:lnTo>
                      <a:pt x="2214" y="382"/>
                    </a:lnTo>
                    <a:lnTo>
                      <a:pt x="2217" y="375"/>
                    </a:lnTo>
                    <a:lnTo>
                      <a:pt x="2219" y="369"/>
                    </a:lnTo>
                    <a:lnTo>
                      <a:pt x="2221" y="362"/>
                    </a:lnTo>
                    <a:lnTo>
                      <a:pt x="2219" y="355"/>
                    </a:lnTo>
                    <a:lnTo>
                      <a:pt x="2215" y="349"/>
                    </a:lnTo>
                    <a:lnTo>
                      <a:pt x="2208" y="344"/>
                    </a:lnTo>
                    <a:lnTo>
                      <a:pt x="2206" y="340"/>
                    </a:lnTo>
                    <a:lnTo>
                      <a:pt x="2208" y="338"/>
                    </a:lnTo>
                    <a:lnTo>
                      <a:pt x="2212" y="337"/>
                    </a:lnTo>
                    <a:lnTo>
                      <a:pt x="2215" y="335"/>
                    </a:lnTo>
                    <a:lnTo>
                      <a:pt x="2225" y="335"/>
                    </a:lnTo>
                    <a:lnTo>
                      <a:pt x="2234" y="335"/>
                    </a:lnTo>
                    <a:lnTo>
                      <a:pt x="2241" y="335"/>
                    </a:lnTo>
                    <a:lnTo>
                      <a:pt x="2246" y="333"/>
                    </a:lnTo>
                    <a:lnTo>
                      <a:pt x="2248" y="331"/>
                    </a:lnTo>
                    <a:lnTo>
                      <a:pt x="2248" y="329"/>
                    </a:lnTo>
                    <a:lnTo>
                      <a:pt x="2246" y="326"/>
                    </a:lnTo>
                    <a:lnTo>
                      <a:pt x="2244" y="324"/>
                    </a:lnTo>
                    <a:lnTo>
                      <a:pt x="2239" y="320"/>
                    </a:lnTo>
                    <a:lnTo>
                      <a:pt x="2228" y="317"/>
                    </a:lnTo>
                    <a:lnTo>
                      <a:pt x="2223" y="315"/>
                    </a:lnTo>
                    <a:lnTo>
                      <a:pt x="2217" y="311"/>
                    </a:lnTo>
                    <a:lnTo>
                      <a:pt x="2215" y="308"/>
                    </a:lnTo>
                    <a:lnTo>
                      <a:pt x="2215" y="304"/>
                    </a:lnTo>
                    <a:lnTo>
                      <a:pt x="2217" y="302"/>
                    </a:lnTo>
                    <a:lnTo>
                      <a:pt x="2221" y="300"/>
                    </a:lnTo>
                    <a:lnTo>
                      <a:pt x="2232" y="299"/>
                    </a:lnTo>
                    <a:lnTo>
                      <a:pt x="2241" y="299"/>
                    </a:lnTo>
                    <a:lnTo>
                      <a:pt x="2252" y="300"/>
                    </a:lnTo>
                    <a:lnTo>
                      <a:pt x="2257" y="302"/>
                    </a:lnTo>
                    <a:lnTo>
                      <a:pt x="2261" y="300"/>
                    </a:lnTo>
                    <a:lnTo>
                      <a:pt x="2263" y="300"/>
                    </a:lnTo>
                    <a:lnTo>
                      <a:pt x="2263" y="297"/>
                    </a:lnTo>
                    <a:lnTo>
                      <a:pt x="2261" y="295"/>
                    </a:lnTo>
                    <a:lnTo>
                      <a:pt x="2253" y="290"/>
                    </a:lnTo>
                    <a:lnTo>
                      <a:pt x="2246" y="286"/>
                    </a:lnTo>
                    <a:lnTo>
                      <a:pt x="2244" y="282"/>
                    </a:lnTo>
                    <a:lnTo>
                      <a:pt x="2246" y="279"/>
                    </a:lnTo>
                    <a:lnTo>
                      <a:pt x="2250" y="273"/>
                    </a:lnTo>
                    <a:lnTo>
                      <a:pt x="2255" y="270"/>
                    </a:lnTo>
                    <a:lnTo>
                      <a:pt x="2261" y="264"/>
                    </a:lnTo>
                    <a:lnTo>
                      <a:pt x="2261" y="261"/>
                    </a:lnTo>
                    <a:lnTo>
                      <a:pt x="2259" y="255"/>
                    </a:lnTo>
                    <a:lnTo>
                      <a:pt x="2257" y="252"/>
                    </a:lnTo>
                    <a:lnTo>
                      <a:pt x="2253" y="250"/>
                    </a:lnTo>
                    <a:lnTo>
                      <a:pt x="2244" y="250"/>
                    </a:lnTo>
                    <a:lnTo>
                      <a:pt x="2235" y="250"/>
                    </a:lnTo>
                    <a:lnTo>
                      <a:pt x="2232" y="248"/>
                    </a:lnTo>
                    <a:lnTo>
                      <a:pt x="2230" y="244"/>
                    </a:lnTo>
                    <a:lnTo>
                      <a:pt x="2228" y="235"/>
                    </a:lnTo>
                    <a:lnTo>
                      <a:pt x="2228" y="230"/>
                    </a:lnTo>
                    <a:lnTo>
                      <a:pt x="2230" y="228"/>
                    </a:lnTo>
                    <a:lnTo>
                      <a:pt x="2234" y="226"/>
                    </a:lnTo>
                    <a:lnTo>
                      <a:pt x="2241" y="226"/>
                    </a:lnTo>
                    <a:lnTo>
                      <a:pt x="2250" y="230"/>
                    </a:lnTo>
                    <a:lnTo>
                      <a:pt x="2263" y="237"/>
                    </a:lnTo>
                    <a:lnTo>
                      <a:pt x="2270" y="239"/>
                    </a:lnTo>
                    <a:lnTo>
                      <a:pt x="2275" y="241"/>
                    </a:lnTo>
                    <a:lnTo>
                      <a:pt x="2281" y="241"/>
                    </a:lnTo>
                    <a:lnTo>
                      <a:pt x="2284" y="237"/>
                    </a:lnTo>
                    <a:lnTo>
                      <a:pt x="2286" y="233"/>
                    </a:lnTo>
                    <a:lnTo>
                      <a:pt x="2286" y="230"/>
                    </a:lnTo>
                    <a:lnTo>
                      <a:pt x="2284" y="226"/>
                    </a:lnTo>
                    <a:lnTo>
                      <a:pt x="2282" y="223"/>
                    </a:lnTo>
                    <a:lnTo>
                      <a:pt x="2275" y="217"/>
                    </a:lnTo>
                    <a:lnTo>
                      <a:pt x="2270" y="214"/>
                    </a:lnTo>
                    <a:lnTo>
                      <a:pt x="2264" y="214"/>
                    </a:lnTo>
                    <a:lnTo>
                      <a:pt x="2261" y="212"/>
                    </a:lnTo>
                    <a:lnTo>
                      <a:pt x="2257" y="208"/>
                    </a:lnTo>
                    <a:lnTo>
                      <a:pt x="2257" y="206"/>
                    </a:lnTo>
                    <a:lnTo>
                      <a:pt x="2259" y="203"/>
                    </a:lnTo>
                    <a:lnTo>
                      <a:pt x="2255" y="199"/>
                    </a:lnTo>
                    <a:lnTo>
                      <a:pt x="2252" y="195"/>
                    </a:lnTo>
                    <a:lnTo>
                      <a:pt x="2248" y="194"/>
                    </a:lnTo>
                    <a:lnTo>
                      <a:pt x="2244" y="188"/>
                    </a:lnTo>
                    <a:lnTo>
                      <a:pt x="2246" y="185"/>
                    </a:lnTo>
                    <a:lnTo>
                      <a:pt x="2248" y="181"/>
                    </a:lnTo>
                    <a:lnTo>
                      <a:pt x="2257" y="176"/>
                    </a:lnTo>
                    <a:lnTo>
                      <a:pt x="2263" y="170"/>
                    </a:lnTo>
                    <a:lnTo>
                      <a:pt x="2266" y="161"/>
                    </a:lnTo>
                    <a:lnTo>
                      <a:pt x="2268" y="156"/>
                    </a:lnTo>
                    <a:lnTo>
                      <a:pt x="2270" y="154"/>
                    </a:lnTo>
                    <a:lnTo>
                      <a:pt x="2277" y="150"/>
                    </a:lnTo>
                    <a:lnTo>
                      <a:pt x="2282" y="147"/>
                    </a:lnTo>
                    <a:lnTo>
                      <a:pt x="2284" y="141"/>
                    </a:lnTo>
                    <a:lnTo>
                      <a:pt x="2282" y="136"/>
                    </a:lnTo>
                    <a:lnTo>
                      <a:pt x="2277" y="132"/>
                    </a:lnTo>
                    <a:lnTo>
                      <a:pt x="2270" y="130"/>
                    </a:lnTo>
                    <a:lnTo>
                      <a:pt x="2264" y="128"/>
                    </a:lnTo>
                    <a:lnTo>
                      <a:pt x="2264" y="127"/>
                    </a:lnTo>
                    <a:lnTo>
                      <a:pt x="2266" y="125"/>
                    </a:lnTo>
                    <a:lnTo>
                      <a:pt x="2272" y="125"/>
                    </a:lnTo>
                    <a:lnTo>
                      <a:pt x="2282" y="128"/>
                    </a:lnTo>
                    <a:lnTo>
                      <a:pt x="2291" y="130"/>
                    </a:lnTo>
                    <a:lnTo>
                      <a:pt x="2299" y="130"/>
                    </a:lnTo>
                    <a:lnTo>
                      <a:pt x="2304" y="128"/>
                    </a:lnTo>
                    <a:lnTo>
                      <a:pt x="2308" y="123"/>
                    </a:lnTo>
                    <a:lnTo>
                      <a:pt x="2310" y="121"/>
                    </a:lnTo>
                    <a:lnTo>
                      <a:pt x="2310" y="118"/>
                    </a:lnTo>
                    <a:lnTo>
                      <a:pt x="2308" y="114"/>
                    </a:lnTo>
                    <a:lnTo>
                      <a:pt x="2302" y="112"/>
                    </a:lnTo>
                    <a:lnTo>
                      <a:pt x="2293" y="114"/>
                    </a:lnTo>
                    <a:lnTo>
                      <a:pt x="2290" y="112"/>
                    </a:lnTo>
                    <a:lnTo>
                      <a:pt x="2286" y="109"/>
                    </a:lnTo>
                    <a:lnTo>
                      <a:pt x="2286" y="105"/>
                    </a:lnTo>
                    <a:lnTo>
                      <a:pt x="2291" y="101"/>
                    </a:lnTo>
                    <a:lnTo>
                      <a:pt x="2299" y="100"/>
                    </a:lnTo>
                    <a:lnTo>
                      <a:pt x="2306" y="101"/>
                    </a:lnTo>
                    <a:lnTo>
                      <a:pt x="2322" y="103"/>
                    </a:lnTo>
                    <a:lnTo>
                      <a:pt x="2335" y="100"/>
                    </a:lnTo>
                    <a:lnTo>
                      <a:pt x="2344" y="98"/>
                    </a:lnTo>
                    <a:lnTo>
                      <a:pt x="2349" y="94"/>
                    </a:lnTo>
                    <a:lnTo>
                      <a:pt x="2355" y="89"/>
                    </a:lnTo>
                    <a:lnTo>
                      <a:pt x="2357" y="83"/>
                    </a:lnTo>
                    <a:lnTo>
                      <a:pt x="2357" y="78"/>
                    </a:lnTo>
                    <a:lnTo>
                      <a:pt x="2349" y="72"/>
                    </a:lnTo>
                    <a:lnTo>
                      <a:pt x="2340" y="69"/>
                    </a:lnTo>
                    <a:lnTo>
                      <a:pt x="2328" y="67"/>
                    </a:lnTo>
                    <a:lnTo>
                      <a:pt x="2315" y="67"/>
                    </a:lnTo>
                    <a:lnTo>
                      <a:pt x="2304" y="69"/>
                    </a:lnTo>
                    <a:lnTo>
                      <a:pt x="2297" y="71"/>
                    </a:lnTo>
                    <a:lnTo>
                      <a:pt x="2290" y="74"/>
                    </a:lnTo>
                    <a:lnTo>
                      <a:pt x="2282" y="78"/>
                    </a:lnTo>
                    <a:lnTo>
                      <a:pt x="2275" y="80"/>
                    </a:lnTo>
                    <a:lnTo>
                      <a:pt x="2268" y="80"/>
                    </a:lnTo>
                    <a:lnTo>
                      <a:pt x="2259" y="80"/>
                    </a:lnTo>
                    <a:lnTo>
                      <a:pt x="2250" y="80"/>
                    </a:lnTo>
                    <a:lnTo>
                      <a:pt x="2241" y="81"/>
                    </a:lnTo>
                    <a:lnTo>
                      <a:pt x="2232" y="89"/>
                    </a:lnTo>
                    <a:lnTo>
                      <a:pt x="2226" y="90"/>
                    </a:lnTo>
                    <a:lnTo>
                      <a:pt x="2221" y="92"/>
                    </a:lnTo>
                    <a:lnTo>
                      <a:pt x="2206" y="94"/>
                    </a:lnTo>
                    <a:lnTo>
                      <a:pt x="2199" y="96"/>
                    </a:lnTo>
                    <a:lnTo>
                      <a:pt x="2196" y="94"/>
                    </a:lnTo>
                    <a:lnTo>
                      <a:pt x="2192" y="92"/>
                    </a:lnTo>
                    <a:lnTo>
                      <a:pt x="2192" y="90"/>
                    </a:lnTo>
                    <a:lnTo>
                      <a:pt x="2194" y="89"/>
                    </a:lnTo>
                    <a:lnTo>
                      <a:pt x="2203" y="85"/>
                    </a:lnTo>
                    <a:lnTo>
                      <a:pt x="2212" y="81"/>
                    </a:lnTo>
                    <a:lnTo>
                      <a:pt x="2215" y="76"/>
                    </a:lnTo>
                    <a:lnTo>
                      <a:pt x="2215" y="74"/>
                    </a:lnTo>
                    <a:lnTo>
                      <a:pt x="2215" y="71"/>
                    </a:lnTo>
                    <a:lnTo>
                      <a:pt x="2214" y="69"/>
                    </a:lnTo>
                    <a:lnTo>
                      <a:pt x="2210" y="67"/>
                    </a:lnTo>
                    <a:lnTo>
                      <a:pt x="2203" y="65"/>
                    </a:lnTo>
                    <a:lnTo>
                      <a:pt x="2196" y="67"/>
                    </a:lnTo>
                    <a:lnTo>
                      <a:pt x="2190" y="69"/>
                    </a:lnTo>
                    <a:lnTo>
                      <a:pt x="2181" y="74"/>
                    </a:lnTo>
                    <a:lnTo>
                      <a:pt x="2176" y="76"/>
                    </a:lnTo>
                    <a:lnTo>
                      <a:pt x="2170" y="76"/>
                    </a:lnTo>
                    <a:lnTo>
                      <a:pt x="2165" y="74"/>
                    </a:lnTo>
                    <a:lnTo>
                      <a:pt x="2159" y="72"/>
                    </a:lnTo>
                    <a:lnTo>
                      <a:pt x="2159" y="67"/>
                    </a:lnTo>
                    <a:lnTo>
                      <a:pt x="2158" y="65"/>
                    </a:lnTo>
                    <a:lnTo>
                      <a:pt x="2158" y="63"/>
                    </a:lnTo>
                    <a:lnTo>
                      <a:pt x="2150" y="63"/>
                    </a:lnTo>
                    <a:lnTo>
                      <a:pt x="2145" y="62"/>
                    </a:lnTo>
                    <a:lnTo>
                      <a:pt x="2132" y="63"/>
                    </a:lnTo>
                    <a:lnTo>
                      <a:pt x="2123" y="67"/>
                    </a:lnTo>
                    <a:lnTo>
                      <a:pt x="2116" y="67"/>
                    </a:lnTo>
                    <a:lnTo>
                      <a:pt x="2109" y="65"/>
                    </a:lnTo>
                    <a:lnTo>
                      <a:pt x="2103" y="63"/>
                    </a:lnTo>
                    <a:lnTo>
                      <a:pt x="2101" y="62"/>
                    </a:lnTo>
                    <a:lnTo>
                      <a:pt x="2101" y="60"/>
                    </a:lnTo>
                    <a:lnTo>
                      <a:pt x="2105" y="58"/>
                    </a:lnTo>
                    <a:lnTo>
                      <a:pt x="2109" y="56"/>
                    </a:lnTo>
                    <a:lnTo>
                      <a:pt x="2118" y="56"/>
                    </a:lnTo>
                    <a:lnTo>
                      <a:pt x="2132" y="56"/>
                    </a:lnTo>
                    <a:lnTo>
                      <a:pt x="2148" y="56"/>
                    </a:lnTo>
                    <a:lnTo>
                      <a:pt x="2159" y="52"/>
                    </a:lnTo>
                    <a:lnTo>
                      <a:pt x="2172" y="52"/>
                    </a:lnTo>
                    <a:lnTo>
                      <a:pt x="2190" y="54"/>
                    </a:lnTo>
                    <a:lnTo>
                      <a:pt x="2210" y="56"/>
                    </a:lnTo>
                    <a:lnTo>
                      <a:pt x="2215" y="56"/>
                    </a:lnTo>
                    <a:lnTo>
                      <a:pt x="2221" y="56"/>
                    </a:lnTo>
                    <a:lnTo>
                      <a:pt x="2226" y="54"/>
                    </a:lnTo>
                    <a:lnTo>
                      <a:pt x="2230" y="51"/>
                    </a:lnTo>
                    <a:lnTo>
                      <a:pt x="2230" y="45"/>
                    </a:lnTo>
                    <a:lnTo>
                      <a:pt x="2230" y="43"/>
                    </a:lnTo>
                    <a:lnTo>
                      <a:pt x="2226" y="40"/>
                    </a:lnTo>
                    <a:lnTo>
                      <a:pt x="2223" y="38"/>
                    </a:lnTo>
                    <a:lnTo>
                      <a:pt x="2219" y="38"/>
                    </a:lnTo>
                    <a:lnTo>
                      <a:pt x="2215" y="36"/>
                    </a:lnTo>
                    <a:lnTo>
                      <a:pt x="2212" y="34"/>
                    </a:lnTo>
                    <a:lnTo>
                      <a:pt x="2206" y="31"/>
                    </a:lnTo>
                    <a:lnTo>
                      <a:pt x="2201" y="33"/>
                    </a:lnTo>
                    <a:lnTo>
                      <a:pt x="2194" y="33"/>
                    </a:lnTo>
                    <a:lnTo>
                      <a:pt x="2188" y="34"/>
                    </a:lnTo>
                    <a:lnTo>
                      <a:pt x="2183" y="34"/>
                    </a:lnTo>
                    <a:lnTo>
                      <a:pt x="2183" y="29"/>
                    </a:lnTo>
                    <a:lnTo>
                      <a:pt x="2185" y="24"/>
                    </a:lnTo>
                    <a:lnTo>
                      <a:pt x="2183" y="22"/>
                    </a:lnTo>
                    <a:lnTo>
                      <a:pt x="2181" y="18"/>
                    </a:lnTo>
                    <a:lnTo>
                      <a:pt x="2176" y="16"/>
                    </a:lnTo>
                    <a:lnTo>
                      <a:pt x="2170" y="16"/>
                    </a:lnTo>
                    <a:lnTo>
                      <a:pt x="2165" y="18"/>
                    </a:lnTo>
                    <a:lnTo>
                      <a:pt x="2158" y="24"/>
                    </a:lnTo>
                    <a:lnTo>
                      <a:pt x="2154" y="25"/>
                    </a:lnTo>
                    <a:lnTo>
                      <a:pt x="2152" y="25"/>
                    </a:lnTo>
                    <a:lnTo>
                      <a:pt x="2150" y="24"/>
                    </a:lnTo>
                    <a:lnTo>
                      <a:pt x="2150" y="22"/>
                    </a:lnTo>
                    <a:lnTo>
                      <a:pt x="2152" y="16"/>
                    </a:lnTo>
                    <a:lnTo>
                      <a:pt x="2154" y="11"/>
                    </a:lnTo>
                    <a:lnTo>
                      <a:pt x="2154" y="9"/>
                    </a:lnTo>
                    <a:lnTo>
                      <a:pt x="2150" y="7"/>
                    </a:lnTo>
                    <a:lnTo>
                      <a:pt x="2147" y="7"/>
                    </a:lnTo>
                    <a:lnTo>
                      <a:pt x="2145" y="9"/>
                    </a:lnTo>
                    <a:lnTo>
                      <a:pt x="2139" y="9"/>
                    </a:lnTo>
                    <a:lnTo>
                      <a:pt x="2136" y="9"/>
                    </a:lnTo>
                    <a:lnTo>
                      <a:pt x="2127" y="5"/>
                    </a:lnTo>
                    <a:lnTo>
                      <a:pt x="2121" y="5"/>
                    </a:lnTo>
                    <a:lnTo>
                      <a:pt x="2118" y="5"/>
                    </a:lnTo>
                    <a:lnTo>
                      <a:pt x="2109" y="7"/>
                    </a:lnTo>
                    <a:lnTo>
                      <a:pt x="2096" y="11"/>
                    </a:lnTo>
                    <a:lnTo>
                      <a:pt x="2089" y="11"/>
                    </a:lnTo>
                    <a:lnTo>
                      <a:pt x="2082" y="11"/>
                    </a:lnTo>
                    <a:lnTo>
                      <a:pt x="2072" y="5"/>
                    </a:lnTo>
                    <a:lnTo>
                      <a:pt x="2067" y="2"/>
                    </a:lnTo>
                    <a:lnTo>
                      <a:pt x="2062" y="2"/>
                    </a:lnTo>
                    <a:lnTo>
                      <a:pt x="2034" y="0"/>
                    </a:lnTo>
                    <a:lnTo>
                      <a:pt x="2024" y="0"/>
                    </a:lnTo>
                    <a:lnTo>
                      <a:pt x="2015" y="0"/>
                    </a:lnTo>
                    <a:lnTo>
                      <a:pt x="2005" y="4"/>
                    </a:lnTo>
                    <a:lnTo>
                      <a:pt x="1996" y="7"/>
                    </a:lnTo>
                    <a:lnTo>
                      <a:pt x="1989" y="7"/>
                    </a:lnTo>
                    <a:lnTo>
                      <a:pt x="1982" y="7"/>
                    </a:lnTo>
                    <a:lnTo>
                      <a:pt x="1978" y="7"/>
                    </a:lnTo>
                    <a:lnTo>
                      <a:pt x="1977" y="9"/>
                    </a:lnTo>
                    <a:lnTo>
                      <a:pt x="1973" y="13"/>
                    </a:lnTo>
                    <a:lnTo>
                      <a:pt x="1969" y="14"/>
                    </a:lnTo>
                    <a:lnTo>
                      <a:pt x="1966" y="14"/>
                    </a:lnTo>
                    <a:lnTo>
                      <a:pt x="1960" y="14"/>
                    </a:lnTo>
                    <a:lnTo>
                      <a:pt x="1957" y="13"/>
                    </a:lnTo>
                    <a:lnTo>
                      <a:pt x="1953" y="14"/>
                    </a:lnTo>
                    <a:lnTo>
                      <a:pt x="1951" y="18"/>
                    </a:lnTo>
                    <a:lnTo>
                      <a:pt x="1949" y="22"/>
                    </a:lnTo>
                    <a:lnTo>
                      <a:pt x="1949" y="25"/>
                    </a:lnTo>
                    <a:lnTo>
                      <a:pt x="1946" y="27"/>
                    </a:lnTo>
                    <a:lnTo>
                      <a:pt x="1942" y="27"/>
                    </a:lnTo>
                    <a:lnTo>
                      <a:pt x="1937" y="25"/>
                    </a:lnTo>
                    <a:lnTo>
                      <a:pt x="1931" y="27"/>
                    </a:lnTo>
                    <a:lnTo>
                      <a:pt x="1928" y="31"/>
                    </a:lnTo>
                    <a:lnTo>
                      <a:pt x="1924" y="29"/>
                    </a:lnTo>
                    <a:lnTo>
                      <a:pt x="1922" y="27"/>
                    </a:lnTo>
                    <a:lnTo>
                      <a:pt x="1919" y="24"/>
                    </a:lnTo>
                    <a:lnTo>
                      <a:pt x="1913" y="20"/>
                    </a:lnTo>
                    <a:lnTo>
                      <a:pt x="1906" y="18"/>
                    </a:lnTo>
                    <a:lnTo>
                      <a:pt x="1895" y="16"/>
                    </a:lnTo>
                    <a:lnTo>
                      <a:pt x="1891" y="18"/>
                    </a:lnTo>
                    <a:lnTo>
                      <a:pt x="1886" y="20"/>
                    </a:lnTo>
                    <a:lnTo>
                      <a:pt x="1882" y="24"/>
                    </a:lnTo>
                    <a:lnTo>
                      <a:pt x="1881" y="29"/>
                    </a:lnTo>
                    <a:lnTo>
                      <a:pt x="1882" y="34"/>
                    </a:lnTo>
                    <a:lnTo>
                      <a:pt x="1881" y="36"/>
                    </a:lnTo>
                    <a:lnTo>
                      <a:pt x="1879" y="38"/>
                    </a:lnTo>
                    <a:lnTo>
                      <a:pt x="1873" y="40"/>
                    </a:lnTo>
                    <a:lnTo>
                      <a:pt x="1866" y="38"/>
                    </a:lnTo>
                    <a:lnTo>
                      <a:pt x="1861" y="36"/>
                    </a:lnTo>
                    <a:lnTo>
                      <a:pt x="1855" y="38"/>
                    </a:lnTo>
                    <a:lnTo>
                      <a:pt x="1850" y="40"/>
                    </a:lnTo>
                    <a:lnTo>
                      <a:pt x="1846" y="43"/>
                    </a:lnTo>
                    <a:lnTo>
                      <a:pt x="1841" y="43"/>
                    </a:lnTo>
                    <a:lnTo>
                      <a:pt x="1835" y="47"/>
                    </a:lnTo>
                    <a:lnTo>
                      <a:pt x="1834" y="49"/>
                    </a:lnTo>
                    <a:lnTo>
                      <a:pt x="1834" y="52"/>
                    </a:lnTo>
                    <a:lnTo>
                      <a:pt x="1835" y="56"/>
                    </a:lnTo>
                    <a:lnTo>
                      <a:pt x="1837" y="58"/>
                    </a:lnTo>
                    <a:lnTo>
                      <a:pt x="1852" y="67"/>
                    </a:lnTo>
                    <a:lnTo>
                      <a:pt x="1859" y="72"/>
                    </a:lnTo>
                    <a:lnTo>
                      <a:pt x="1861" y="76"/>
                    </a:lnTo>
                    <a:lnTo>
                      <a:pt x="1859" y="80"/>
                    </a:lnTo>
                    <a:lnTo>
                      <a:pt x="1855" y="81"/>
                    </a:lnTo>
                    <a:lnTo>
                      <a:pt x="1852" y="81"/>
                    </a:lnTo>
                    <a:lnTo>
                      <a:pt x="1843" y="81"/>
                    </a:lnTo>
                    <a:lnTo>
                      <a:pt x="1839" y="80"/>
                    </a:lnTo>
                    <a:lnTo>
                      <a:pt x="1835" y="76"/>
                    </a:lnTo>
                    <a:lnTo>
                      <a:pt x="1830" y="69"/>
                    </a:lnTo>
                    <a:lnTo>
                      <a:pt x="1823" y="60"/>
                    </a:lnTo>
                    <a:lnTo>
                      <a:pt x="1817" y="54"/>
                    </a:lnTo>
                    <a:lnTo>
                      <a:pt x="1812" y="52"/>
                    </a:lnTo>
                    <a:lnTo>
                      <a:pt x="1806" y="51"/>
                    </a:lnTo>
                    <a:lnTo>
                      <a:pt x="1799" y="51"/>
                    </a:lnTo>
                    <a:lnTo>
                      <a:pt x="1794" y="52"/>
                    </a:lnTo>
                    <a:lnTo>
                      <a:pt x="1790" y="56"/>
                    </a:lnTo>
                    <a:lnTo>
                      <a:pt x="1788" y="60"/>
                    </a:lnTo>
                    <a:lnTo>
                      <a:pt x="1788" y="63"/>
                    </a:lnTo>
                    <a:lnTo>
                      <a:pt x="1790" y="71"/>
                    </a:lnTo>
                    <a:lnTo>
                      <a:pt x="1790" y="76"/>
                    </a:lnTo>
                    <a:lnTo>
                      <a:pt x="1786" y="80"/>
                    </a:lnTo>
                    <a:lnTo>
                      <a:pt x="1776" y="81"/>
                    </a:lnTo>
                    <a:lnTo>
                      <a:pt x="1770" y="81"/>
                    </a:lnTo>
                    <a:lnTo>
                      <a:pt x="1765" y="81"/>
                    </a:lnTo>
                    <a:lnTo>
                      <a:pt x="1761" y="78"/>
                    </a:lnTo>
                    <a:lnTo>
                      <a:pt x="1758" y="74"/>
                    </a:lnTo>
                    <a:lnTo>
                      <a:pt x="1754" y="72"/>
                    </a:lnTo>
                    <a:lnTo>
                      <a:pt x="1750" y="72"/>
                    </a:lnTo>
                    <a:lnTo>
                      <a:pt x="1748" y="74"/>
                    </a:lnTo>
                    <a:lnTo>
                      <a:pt x="1747" y="76"/>
                    </a:lnTo>
                    <a:lnTo>
                      <a:pt x="1741" y="78"/>
                    </a:lnTo>
                    <a:lnTo>
                      <a:pt x="1739" y="76"/>
                    </a:lnTo>
                    <a:lnTo>
                      <a:pt x="1736" y="74"/>
                    </a:lnTo>
                    <a:lnTo>
                      <a:pt x="1734" y="71"/>
                    </a:lnTo>
                    <a:lnTo>
                      <a:pt x="1730" y="63"/>
                    </a:lnTo>
                    <a:lnTo>
                      <a:pt x="1727" y="58"/>
                    </a:lnTo>
                    <a:lnTo>
                      <a:pt x="1723" y="56"/>
                    </a:lnTo>
                    <a:lnTo>
                      <a:pt x="1720" y="58"/>
                    </a:lnTo>
                    <a:lnTo>
                      <a:pt x="1712" y="62"/>
                    </a:lnTo>
                    <a:lnTo>
                      <a:pt x="1705" y="62"/>
                    </a:lnTo>
                    <a:lnTo>
                      <a:pt x="1698" y="62"/>
                    </a:lnTo>
                    <a:lnTo>
                      <a:pt x="1691" y="63"/>
                    </a:lnTo>
                    <a:lnTo>
                      <a:pt x="1685" y="65"/>
                    </a:lnTo>
                    <a:lnTo>
                      <a:pt x="1674" y="63"/>
                    </a:lnTo>
                    <a:lnTo>
                      <a:pt x="1663" y="62"/>
                    </a:lnTo>
                    <a:lnTo>
                      <a:pt x="1651" y="63"/>
                    </a:lnTo>
                    <a:lnTo>
                      <a:pt x="1645" y="65"/>
                    </a:lnTo>
                    <a:lnTo>
                      <a:pt x="1642" y="69"/>
                    </a:lnTo>
                    <a:lnTo>
                      <a:pt x="1642" y="72"/>
                    </a:lnTo>
                    <a:lnTo>
                      <a:pt x="1642" y="78"/>
                    </a:lnTo>
                    <a:lnTo>
                      <a:pt x="1643" y="81"/>
                    </a:lnTo>
                    <a:lnTo>
                      <a:pt x="1642" y="85"/>
                    </a:lnTo>
                    <a:lnTo>
                      <a:pt x="1640" y="87"/>
                    </a:lnTo>
                    <a:lnTo>
                      <a:pt x="1636" y="85"/>
                    </a:lnTo>
                    <a:lnTo>
                      <a:pt x="1633" y="78"/>
                    </a:lnTo>
                    <a:lnTo>
                      <a:pt x="1629" y="72"/>
                    </a:lnTo>
                    <a:lnTo>
                      <a:pt x="1624" y="72"/>
                    </a:lnTo>
                    <a:lnTo>
                      <a:pt x="1618" y="74"/>
                    </a:lnTo>
                    <a:lnTo>
                      <a:pt x="1613" y="78"/>
                    </a:lnTo>
                    <a:lnTo>
                      <a:pt x="1611" y="81"/>
                    </a:lnTo>
                    <a:lnTo>
                      <a:pt x="1611" y="83"/>
                    </a:lnTo>
                    <a:lnTo>
                      <a:pt x="1615" y="90"/>
                    </a:lnTo>
                    <a:lnTo>
                      <a:pt x="1616" y="94"/>
                    </a:lnTo>
                    <a:lnTo>
                      <a:pt x="1615" y="96"/>
                    </a:lnTo>
                    <a:lnTo>
                      <a:pt x="1611" y="96"/>
                    </a:lnTo>
                    <a:lnTo>
                      <a:pt x="1602" y="96"/>
                    </a:lnTo>
                    <a:lnTo>
                      <a:pt x="1589" y="98"/>
                    </a:lnTo>
                    <a:lnTo>
                      <a:pt x="1577" y="101"/>
                    </a:lnTo>
                    <a:lnTo>
                      <a:pt x="1566" y="105"/>
                    </a:lnTo>
                    <a:lnTo>
                      <a:pt x="1553" y="107"/>
                    </a:lnTo>
                    <a:lnTo>
                      <a:pt x="1542" y="109"/>
                    </a:lnTo>
                    <a:lnTo>
                      <a:pt x="1531" y="110"/>
                    </a:lnTo>
                    <a:lnTo>
                      <a:pt x="1528" y="114"/>
                    </a:lnTo>
                    <a:lnTo>
                      <a:pt x="1524" y="118"/>
                    </a:lnTo>
                    <a:lnTo>
                      <a:pt x="1524" y="121"/>
                    </a:lnTo>
                    <a:lnTo>
                      <a:pt x="1528" y="125"/>
                    </a:lnTo>
                    <a:lnTo>
                      <a:pt x="1537" y="127"/>
                    </a:lnTo>
                    <a:lnTo>
                      <a:pt x="1544" y="128"/>
                    </a:lnTo>
                    <a:lnTo>
                      <a:pt x="1551" y="127"/>
                    </a:lnTo>
                    <a:lnTo>
                      <a:pt x="1560" y="125"/>
                    </a:lnTo>
                    <a:lnTo>
                      <a:pt x="1564" y="123"/>
                    </a:lnTo>
                    <a:lnTo>
                      <a:pt x="1569" y="123"/>
                    </a:lnTo>
                    <a:lnTo>
                      <a:pt x="1573" y="125"/>
                    </a:lnTo>
                    <a:lnTo>
                      <a:pt x="1577" y="128"/>
                    </a:lnTo>
                    <a:lnTo>
                      <a:pt x="1577" y="136"/>
                    </a:lnTo>
                    <a:lnTo>
                      <a:pt x="1577" y="143"/>
                    </a:lnTo>
                    <a:lnTo>
                      <a:pt x="1573" y="150"/>
                    </a:lnTo>
                    <a:lnTo>
                      <a:pt x="1567" y="156"/>
                    </a:lnTo>
                    <a:lnTo>
                      <a:pt x="1557" y="157"/>
                    </a:lnTo>
                    <a:lnTo>
                      <a:pt x="1544" y="157"/>
                    </a:lnTo>
                    <a:lnTo>
                      <a:pt x="1535" y="157"/>
                    </a:lnTo>
                    <a:lnTo>
                      <a:pt x="1531" y="159"/>
                    </a:lnTo>
                    <a:lnTo>
                      <a:pt x="1528" y="163"/>
                    </a:lnTo>
                    <a:lnTo>
                      <a:pt x="1519" y="166"/>
                    </a:lnTo>
                    <a:lnTo>
                      <a:pt x="1508" y="168"/>
                    </a:lnTo>
                    <a:lnTo>
                      <a:pt x="1497" y="170"/>
                    </a:lnTo>
                    <a:lnTo>
                      <a:pt x="1486" y="168"/>
                    </a:lnTo>
                    <a:lnTo>
                      <a:pt x="1477" y="168"/>
                    </a:lnTo>
                    <a:lnTo>
                      <a:pt x="1470" y="172"/>
                    </a:lnTo>
                    <a:lnTo>
                      <a:pt x="1466" y="176"/>
                    </a:lnTo>
                    <a:lnTo>
                      <a:pt x="1464" y="179"/>
                    </a:lnTo>
                    <a:lnTo>
                      <a:pt x="1462" y="183"/>
                    </a:lnTo>
                    <a:lnTo>
                      <a:pt x="1462" y="188"/>
                    </a:lnTo>
                    <a:lnTo>
                      <a:pt x="1464" y="194"/>
                    </a:lnTo>
                    <a:lnTo>
                      <a:pt x="1466" y="197"/>
                    </a:lnTo>
                    <a:lnTo>
                      <a:pt x="1468" y="203"/>
                    </a:lnTo>
                    <a:lnTo>
                      <a:pt x="1473" y="204"/>
                    </a:lnTo>
                    <a:lnTo>
                      <a:pt x="1481" y="208"/>
                    </a:lnTo>
                    <a:lnTo>
                      <a:pt x="1488" y="208"/>
                    </a:lnTo>
                    <a:lnTo>
                      <a:pt x="1497" y="206"/>
                    </a:lnTo>
                    <a:lnTo>
                      <a:pt x="1504" y="203"/>
                    </a:lnTo>
                    <a:lnTo>
                      <a:pt x="1510" y="201"/>
                    </a:lnTo>
                    <a:lnTo>
                      <a:pt x="1515" y="201"/>
                    </a:lnTo>
                    <a:lnTo>
                      <a:pt x="1522" y="199"/>
                    </a:lnTo>
                    <a:lnTo>
                      <a:pt x="1531" y="199"/>
                    </a:lnTo>
                    <a:lnTo>
                      <a:pt x="1537" y="203"/>
                    </a:lnTo>
                    <a:lnTo>
                      <a:pt x="1539" y="204"/>
                    </a:lnTo>
                    <a:lnTo>
                      <a:pt x="1539" y="208"/>
                    </a:lnTo>
                    <a:lnTo>
                      <a:pt x="1537" y="212"/>
                    </a:lnTo>
                    <a:lnTo>
                      <a:pt x="1535" y="214"/>
                    </a:lnTo>
                    <a:lnTo>
                      <a:pt x="1524" y="215"/>
                    </a:lnTo>
                    <a:lnTo>
                      <a:pt x="1513" y="214"/>
                    </a:lnTo>
                    <a:lnTo>
                      <a:pt x="1506" y="214"/>
                    </a:lnTo>
                    <a:lnTo>
                      <a:pt x="1488" y="215"/>
                    </a:lnTo>
                    <a:lnTo>
                      <a:pt x="1481" y="219"/>
                    </a:lnTo>
                    <a:lnTo>
                      <a:pt x="1477" y="221"/>
                    </a:lnTo>
                    <a:lnTo>
                      <a:pt x="1473" y="224"/>
                    </a:lnTo>
                    <a:lnTo>
                      <a:pt x="1473" y="230"/>
                    </a:lnTo>
                    <a:lnTo>
                      <a:pt x="1475" y="237"/>
                    </a:lnTo>
                    <a:lnTo>
                      <a:pt x="1479" y="241"/>
                    </a:lnTo>
                    <a:lnTo>
                      <a:pt x="1484" y="246"/>
                    </a:lnTo>
                    <a:lnTo>
                      <a:pt x="1490" y="248"/>
                    </a:lnTo>
                    <a:lnTo>
                      <a:pt x="1497" y="252"/>
                    </a:lnTo>
                    <a:lnTo>
                      <a:pt x="1502" y="252"/>
                    </a:lnTo>
                    <a:lnTo>
                      <a:pt x="1510" y="252"/>
                    </a:lnTo>
                    <a:lnTo>
                      <a:pt x="1517" y="248"/>
                    </a:lnTo>
                    <a:lnTo>
                      <a:pt x="1522" y="244"/>
                    </a:lnTo>
                    <a:lnTo>
                      <a:pt x="1529" y="241"/>
                    </a:lnTo>
                    <a:lnTo>
                      <a:pt x="1535" y="237"/>
                    </a:lnTo>
                    <a:lnTo>
                      <a:pt x="1546" y="235"/>
                    </a:lnTo>
                    <a:lnTo>
                      <a:pt x="1555" y="235"/>
                    </a:lnTo>
                    <a:lnTo>
                      <a:pt x="1575" y="235"/>
                    </a:lnTo>
                    <a:lnTo>
                      <a:pt x="1596" y="239"/>
                    </a:lnTo>
                    <a:lnTo>
                      <a:pt x="1615" y="244"/>
                    </a:lnTo>
                    <a:lnTo>
                      <a:pt x="1631" y="250"/>
                    </a:lnTo>
                    <a:lnTo>
                      <a:pt x="1645" y="259"/>
                    </a:lnTo>
                    <a:lnTo>
                      <a:pt x="1660" y="268"/>
                    </a:lnTo>
                    <a:lnTo>
                      <a:pt x="1671" y="277"/>
                    </a:lnTo>
                    <a:lnTo>
                      <a:pt x="1685" y="291"/>
                    </a:lnTo>
                    <a:lnTo>
                      <a:pt x="1696" y="306"/>
                    </a:lnTo>
                    <a:lnTo>
                      <a:pt x="1703" y="318"/>
                    </a:lnTo>
                    <a:lnTo>
                      <a:pt x="1710" y="329"/>
                    </a:lnTo>
                    <a:lnTo>
                      <a:pt x="1714" y="337"/>
                    </a:lnTo>
                    <a:lnTo>
                      <a:pt x="1714" y="342"/>
                    </a:lnTo>
                    <a:lnTo>
                      <a:pt x="1714" y="349"/>
                    </a:lnTo>
                    <a:lnTo>
                      <a:pt x="1712" y="356"/>
                    </a:lnTo>
                    <a:lnTo>
                      <a:pt x="1709" y="360"/>
                    </a:lnTo>
                    <a:lnTo>
                      <a:pt x="1707" y="362"/>
                    </a:lnTo>
                    <a:lnTo>
                      <a:pt x="1707" y="364"/>
                    </a:lnTo>
                    <a:lnTo>
                      <a:pt x="1709" y="369"/>
                    </a:lnTo>
                    <a:lnTo>
                      <a:pt x="1712" y="373"/>
                    </a:lnTo>
                    <a:lnTo>
                      <a:pt x="1716" y="375"/>
                    </a:lnTo>
                    <a:lnTo>
                      <a:pt x="1721" y="375"/>
                    </a:lnTo>
                    <a:lnTo>
                      <a:pt x="1734" y="375"/>
                    </a:lnTo>
                    <a:lnTo>
                      <a:pt x="1747" y="376"/>
                    </a:lnTo>
                    <a:lnTo>
                      <a:pt x="1752" y="378"/>
                    </a:lnTo>
                    <a:lnTo>
                      <a:pt x="1758" y="382"/>
                    </a:lnTo>
                    <a:lnTo>
                      <a:pt x="1761" y="385"/>
                    </a:lnTo>
                    <a:lnTo>
                      <a:pt x="1765" y="391"/>
                    </a:lnTo>
                    <a:lnTo>
                      <a:pt x="1765" y="400"/>
                    </a:lnTo>
                    <a:lnTo>
                      <a:pt x="1765" y="404"/>
                    </a:lnTo>
                    <a:lnTo>
                      <a:pt x="1761" y="405"/>
                    </a:lnTo>
                    <a:lnTo>
                      <a:pt x="1758" y="405"/>
                    </a:lnTo>
                    <a:lnTo>
                      <a:pt x="1752" y="404"/>
                    </a:lnTo>
                    <a:lnTo>
                      <a:pt x="1747" y="402"/>
                    </a:lnTo>
                    <a:lnTo>
                      <a:pt x="1741" y="400"/>
                    </a:lnTo>
                    <a:lnTo>
                      <a:pt x="1729" y="400"/>
                    </a:lnTo>
                    <a:lnTo>
                      <a:pt x="1721" y="400"/>
                    </a:lnTo>
                    <a:lnTo>
                      <a:pt x="1720" y="402"/>
                    </a:lnTo>
                    <a:lnTo>
                      <a:pt x="1718" y="404"/>
                    </a:lnTo>
                    <a:lnTo>
                      <a:pt x="1716" y="409"/>
                    </a:lnTo>
                    <a:lnTo>
                      <a:pt x="1720" y="411"/>
                    </a:lnTo>
                    <a:lnTo>
                      <a:pt x="1725" y="416"/>
                    </a:lnTo>
                    <a:lnTo>
                      <a:pt x="1729" y="420"/>
                    </a:lnTo>
                    <a:lnTo>
                      <a:pt x="1730" y="423"/>
                    </a:lnTo>
                    <a:lnTo>
                      <a:pt x="1725" y="427"/>
                    </a:lnTo>
                    <a:lnTo>
                      <a:pt x="1720" y="429"/>
                    </a:lnTo>
                    <a:lnTo>
                      <a:pt x="1718" y="431"/>
                    </a:lnTo>
                    <a:lnTo>
                      <a:pt x="1718" y="436"/>
                    </a:lnTo>
                    <a:lnTo>
                      <a:pt x="1720" y="440"/>
                    </a:lnTo>
                    <a:lnTo>
                      <a:pt x="1723" y="442"/>
                    </a:lnTo>
                    <a:lnTo>
                      <a:pt x="1727" y="445"/>
                    </a:lnTo>
                    <a:lnTo>
                      <a:pt x="1727" y="449"/>
                    </a:lnTo>
                    <a:lnTo>
                      <a:pt x="1725" y="451"/>
                    </a:lnTo>
                    <a:lnTo>
                      <a:pt x="1721" y="452"/>
                    </a:lnTo>
                    <a:lnTo>
                      <a:pt x="1721" y="456"/>
                    </a:lnTo>
                    <a:lnTo>
                      <a:pt x="1723" y="461"/>
                    </a:lnTo>
                    <a:lnTo>
                      <a:pt x="1727" y="463"/>
                    </a:lnTo>
                    <a:lnTo>
                      <a:pt x="1732" y="465"/>
                    </a:lnTo>
                    <a:lnTo>
                      <a:pt x="1736" y="465"/>
                    </a:lnTo>
                    <a:lnTo>
                      <a:pt x="1743" y="463"/>
                    </a:lnTo>
                    <a:lnTo>
                      <a:pt x="1745" y="460"/>
                    </a:lnTo>
                    <a:lnTo>
                      <a:pt x="1747" y="454"/>
                    </a:lnTo>
                    <a:lnTo>
                      <a:pt x="1745" y="449"/>
                    </a:lnTo>
                    <a:lnTo>
                      <a:pt x="1743" y="438"/>
                    </a:lnTo>
                    <a:lnTo>
                      <a:pt x="1743" y="432"/>
                    </a:lnTo>
                    <a:lnTo>
                      <a:pt x="1745" y="429"/>
                    </a:lnTo>
                    <a:lnTo>
                      <a:pt x="1750" y="425"/>
                    </a:lnTo>
                    <a:lnTo>
                      <a:pt x="1756" y="423"/>
                    </a:lnTo>
                    <a:lnTo>
                      <a:pt x="1765" y="425"/>
                    </a:lnTo>
                    <a:lnTo>
                      <a:pt x="1772" y="427"/>
                    </a:lnTo>
                    <a:lnTo>
                      <a:pt x="1788" y="431"/>
                    </a:lnTo>
                    <a:lnTo>
                      <a:pt x="1797" y="436"/>
                    </a:lnTo>
                    <a:lnTo>
                      <a:pt x="1803" y="440"/>
                    </a:lnTo>
                    <a:lnTo>
                      <a:pt x="1805" y="445"/>
                    </a:lnTo>
                    <a:lnTo>
                      <a:pt x="1805" y="451"/>
                    </a:lnTo>
                    <a:lnTo>
                      <a:pt x="1801" y="458"/>
                    </a:lnTo>
                    <a:lnTo>
                      <a:pt x="1796" y="463"/>
                    </a:lnTo>
                    <a:lnTo>
                      <a:pt x="1790" y="467"/>
                    </a:lnTo>
                    <a:lnTo>
                      <a:pt x="1785" y="472"/>
                    </a:lnTo>
                    <a:lnTo>
                      <a:pt x="1783" y="480"/>
                    </a:lnTo>
                    <a:lnTo>
                      <a:pt x="1783" y="483"/>
                    </a:lnTo>
                    <a:lnTo>
                      <a:pt x="1779" y="487"/>
                    </a:lnTo>
                    <a:lnTo>
                      <a:pt x="1777" y="490"/>
                    </a:lnTo>
                    <a:lnTo>
                      <a:pt x="1772" y="492"/>
                    </a:lnTo>
                    <a:lnTo>
                      <a:pt x="1765" y="494"/>
                    </a:lnTo>
                    <a:lnTo>
                      <a:pt x="1759" y="494"/>
                    </a:lnTo>
                    <a:lnTo>
                      <a:pt x="1752" y="494"/>
                    </a:lnTo>
                    <a:lnTo>
                      <a:pt x="1747" y="496"/>
                    </a:lnTo>
                    <a:lnTo>
                      <a:pt x="1741" y="499"/>
                    </a:lnTo>
                    <a:lnTo>
                      <a:pt x="1738" y="503"/>
                    </a:lnTo>
                    <a:lnTo>
                      <a:pt x="1738" y="507"/>
                    </a:lnTo>
                    <a:lnTo>
                      <a:pt x="1738" y="510"/>
                    </a:lnTo>
                    <a:lnTo>
                      <a:pt x="1741" y="517"/>
                    </a:lnTo>
                    <a:lnTo>
                      <a:pt x="1743" y="525"/>
                    </a:lnTo>
                    <a:lnTo>
                      <a:pt x="1743" y="532"/>
                    </a:lnTo>
                    <a:lnTo>
                      <a:pt x="1739" y="537"/>
                    </a:lnTo>
                    <a:lnTo>
                      <a:pt x="1738" y="539"/>
                    </a:lnTo>
                    <a:lnTo>
                      <a:pt x="1738" y="543"/>
                    </a:lnTo>
                    <a:lnTo>
                      <a:pt x="1739" y="548"/>
                    </a:lnTo>
                    <a:lnTo>
                      <a:pt x="1745" y="554"/>
                    </a:lnTo>
                    <a:lnTo>
                      <a:pt x="1750" y="557"/>
                    </a:lnTo>
                    <a:lnTo>
                      <a:pt x="1754" y="563"/>
                    </a:lnTo>
                    <a:lnTo>
                      <a:pt x="1756" y="570"/>
                    </a:lnTo>
                    <a:lnTo>
                      <a:pt x="1758" y="577"/>
                    </a:lnTo>
                    <a:lnTo>
                      <a:pt x="1761" y="581"/>
                    </a:lnTo>
                    <a:lnTo>
                      <a:pt x="1763" y="581"/>
                    </a:lnTo>
                    <a:lnTo>
                      <a:pt x="1770" y="583"/>
                    </a:lnTo>
                    <a:lnTo>
                      <a:pt x="1776" y="584"/>
                    </a:lnTo>
                    <a:lnTo>
                      <a:pt x="1776" y="586"/>
                    </a:lnTo>
                    <a:lnTo>
                      <a:pt x="1776" y="590"/>
                    </a:lnTo>
                    <a:lnTo>
                      <a:pt x="1774" y="592"/>
                    </a:lnTo>
                    <a:lnTo>
                      <a:pt x="1770" y="593"/>
                    </a:lnTo>
                    <a:lnTo>
                      <a:pt x="1768" y="595"/>
                    </a:lnTo>
                    <a:lnTo>
                      <a:pt x="1767" y="599"/>
                    </a:lnTo>
                    <a:lnTo>
                      <a:pt x="1770" y="606"/>
                    </a:lnTo>
                    <a:lnTo>
                      <a:pt x="1776" y="612"/>
                    </a:lnTo>
                    <a:lnTo>
                      <a:pt x="1779" y="613"/>
                    </a:lnTo>
                    <a:lnTo>
                      <a:pt x="1783" y="615"/>
                    </a:lnTo>
                    <a:lnTo>
                      <a:pt x="1783" y="619"/>
                    </a:lnTo>
                    <a:lnTo>
                      <a:pt x="1783" y="621"/>
                    </a:lnTo>
                    <a:lnTo>
                      <a:pt x="1785" y="628"/>
                    </a:lnTo>
                    <a:lnTo>
                      <a:pt x="1788" y="633"/>
                    </a:lnTo>
                    <a:lnTo>
                      <a:pt x="1792" y="635"/>
                    </a:lnTo>
                    <a:lnTo>
                      <a:pt x="1803" y="635"/>
                    </a:lnTo>
                    <a:lnTo>
                      <a:pt x="1808" y="639"/>
                    </a:lnTo>
                    <a:lnTo>
                      <a:pt x="1812" y="642"/>
                    </a:lnTo>
                    <a:lnTo>
                      <a:pt x="1815" y="653"/>
                    </a:lnTo>
                    <a:lnTo>
                      <a:pt x="1819" y="660"/>
                    </a:lnTo>
                    <a:lnTo>
                      <a:pt x="1824" y="666"/>
                    </a:lnTo>
                    <a:lnTo>
                      <a:pt x="1832" y="671"/>
                    </a:lnTo>
                    <a:lnTo>
                      <a:pt x="1834" y="671"/>
                    </a:lnTo>
                    <a:lnTo>
                      <a:pt x="1837" y="671"/>
                    </a:lnTo>
                    <a:lnTo>
                      <a:pt x="1846" y="669"/>
                    </a:lnTo>
                    <a:lnTo>
                      <a:pt x="1850" y="669"/>
                    </a:lnTo>
                    <a:lnTo>
                      <a:pt x="1853" y="671"/>
                    </a:lnTo>
                    <a:lnTo>
                      <a:pt x="1864" y="679"/>
                    </a:lnTo>
                    <a:lnTo>
                      <a:pt x="1872" y="686"/>
                    </a:lnTo>
                    <a:lnTo>
                      <a:pt x="1881" y="691"/>
                    </a:lnTo>
                    <a:lnTo>
                      <a:pt x="1884" y="693"/>
                    </a:lnTo>
                    <a:lnTo>
                      <a:pt x="1888" y="693"/>
                    </a:lnTo>
                    <a:lnTo>
                      <a:pt x="1891" y="691"/>
                    </a:lnTo>
                    <a:lnTo>
                      <a:pt x="1891" y="689"/>
                    </a:lnTo>
                    <a:lnTo>
                      <a:pt x="1891" y="682"/>
                    </a:lnTo>
                    <a:lnTo>
                      <a:pt x="1893" y="679"/>
                    </a:lnTo>
                    <a:lnTo>
                      <a:pt x="1897" y="677"/>
                    </a:lnTo>
                    <a:lnTo>
                      <a:pt x="1901" y="671"/>
                    </a:lnTo>
                    <a:lnTo>
                      <a:pt x="1904" y="668"/>
                    </a:lnTo>
                    <a:lnTo>
                      <a:pt x="1904" y="664"/>
                    </a:lnTo>
                    <a:lnTo>
                      <a:pt x="1904" y="655"/>
                    </a:lnTo>
                    <a:lnTo>
                      <a:pt x="1906" y="650"/>
                    </a:lnTo>
                    <a:lnTo>
                      <a:pt x="1908" y="648"/>
                    </a:lnTo>
                    <a:lnTo>
                      <a:pt x="1911" y="641"/>
                    </a:lnTo>
                    <a:lnTo>
                      <a:pt x="1913" y="631"/>
                    </a:lnTo>
                    <a:lnTo>
                      <a:pt x="1915" y="626"/>
                    </a:lnTo>
                    <a:lnTo>
                      <a:pt x="1919" y="622"/>
                    </a:lnTo>
                    <a:lnTo>
                      <a:pt x="1922" y="617"/>
                    </a:lnTo>
                    <a:lnTo>
                      <a:pt x="1924" y="610"/>
                    </a:lnTo>
                    <a:lnTo>
                      <a:pt x="1924" y="604"/>
                    </a:lnTo>
                    <a:lnTo>
                      <a:pt x="1924" y="597"/>
                    </a:lnTo>
                    <a:lnTo>
                      <a:pt x="1922" y="590"/>
                    </a:lnTo>
                    <a:lnTo>
                      <a:pt x="1924" y="584"/>
                    </a:lnTo>
                    <a:lnTo>
                      <a:pt x="1928" y="579"/>
                    </a:lnTo>
                    <a:lnTo>
                      <a:pt x="1935" y="577"/>
                    </a:lnTo>
                    <a:lnTo>
                      <a:pt x="1948" y="572"/>
                    </a:lnTo>
                    <a:lnTo>
                      <a:pt x="1953" y="566"/>
                    </a:lnTo>
                    <a:lnTo>
                      <a:pt x="1958" y="561"/>
                    </a:lnTo>
                    <a:lnTo>
                      <a:pt x="1962" y="554"/>
                    </a:lnTo>
                    <a:lnTo>
                      <a:pt x="1964" y="550"/>
                    </a:lnTo>
                    <a:lnTo>
                      <a:pt x="1969" y="546"/>
                    </a:lnTo>
                    <a:lnTo>
                      <a:pt x="1977" y="546"/>
                    </a:lnTo>
                    <a:lnTo>
                      <a:pt x="1991" y="546"/>
                    </a:lnTo>
                    <a:lnTo>
                      <a:pt x="1998" y="546"/>
                    </a:lnTo>
                    <a:lnTo>
                      <a:pt x="2005" y="545"/>
                    </a:lnTo>
                    <a:lnTo>
                      <a:pt x="2013" y="539"/>
                    </a:lnTo>
                    <a:lnTo>
                      <a:pt x="2018" y="534"/>
                    </a:lnTo>
                    <a:lnTo>
                      <a:pt x="2027" y="521"/>
                    </a:lnTo>
                    <a:lnTo>
                      <a:pt x="2031" y="516"/>
                    </a:lnTo>
                    <a:lnTo>
                      <a:pt x="2036" y="512"/>
                    </a:lnTo>
                    <a:lnTo>
                      <a:pt x="2045" y="508"/>
                    </a:lnTo>
                    <a:lnTo>
                      <a:pt x="2053" y="503"/>
                    </a:lnTo>
                    <a:lnTo>
                      <a:pt x="2058" y="498"/>
                    </a:lnTo>
                    <a:lnTo>
                      <a:pt x="2062" y="492"/>
                    </a:lnTo>
                    <a:lnTo>
                      <a:pt x="2065" y="489"/>
                    </a:lnTo>
                    <a:lnTo>
                      <a:pt x="2069" y="487"/>
                    </a:lnTo>
                    <a:lnTo>
                      <a:pt x="2080" y="483"/>
                    </a:lnTo>
                    <a:lnTo>
                      <a:pt x="2100" y="483"/>
                    </a:lnTo>
                    <a:lnTo>
                      <a:pt x="2116" y="483"/>
                    </a:lnTo>
                    <a:lnTo>
                      <a:pt x="2129" y="480"/>
                    </a:lnTo>
                    <a:lnTo>
                      <a:pt x="2143" y="474"/>
                    </a:lnTo>
                    <a:lnTo>
                      <a:pt x="2156" y="469"/>
                    </a:lnTo>
                    <a:lnTo>
                      <a:pt x="2167" y="461"/>
                    </a:lnTo>
                    <a:lnTo>
                      <a:pt x="2176" y="456"/>
                    </a:lnTo>
                    <a:lnTo>
                      <a:pt x="2187" y="451"/>
                    </a:lnTo>
                    <a:lnTo>
                      <a:pt x="2197" y="447"/>
                    </a:lnTo>
                    <a:lnTo>
                      <a:pt x="2201" y="445"/>
                    </a:lnTo>
                    <a:lnTo>
                      <a:pt x="2206" y="442"/>
                    </a:lnTo>
                    <a:lnTo>
                      <a:pt x="2210" y="436"/>
                    </a:lnTo>
                    <a:lnTo>
                      <a:pt x="2210" y="434"/>
                    </a:lnTo>
                    <a:lnTo>
                      <a:pt x="2208" y="432"/>
                    </a:lnTo>
                    <a:close/>
                    <a:moveTo>
                      <a:pt x="1318" y="1775"/>
                    </a:moveTo>
                    <a:lnTo>
                      <a:pt x="1318" y="1775"/>
                    </a:lnTo>
                    <a:lnTo>
                      <a:pt x="1310" y="1775"/>
                    </a:lnTo>
                    <a:lnTo>
                      <a:pt x="1303" y="1773"/>
                    </a:lnTo>
                    <a:lnTo>
                      <a:pt x="1296" y="1771"/>
                    </a:lnTo>
                    <a:lnTo>
                      <a:pt x="1291" y="1766"/>
                    </a:lnTo>
                    <a:lnTo>
                      <a:pt x="1289" y="1761"/>
                    </a:lnTo>
                    <a:lnTo>
                      <a:pt x="1287" y="1753"/>
                    </a:lnTo>
                    <a:lnTo>
                      <a:pt x="1285" y="1741"/>
                    </a:lnTo>
                    <a:lnTo>
                      <a:pt x="1283" y="1735"/>
                    </a:lnTo>
                    <a:lnTo>
                      <a:pt x="1280" y="1732"/>
                    </a:lnTo>
                    <a:lnTo>
                      <a:pt x="1274" y="1723"/>
                    </a:lnTo>
                    <a:lnTo>
                      <a:pt x="1272" y="1717"/>
                    </a:lnTo>
                    <a:lnTo>
                      <a:pt x="1272" y="1712"/>
                    </a:lnTo>
                    <a:lnTo>
                      <a:pt x="1271" y="1701"/>
                    </a:lnTo>
                    <a:lnTo>
                      <a:pt x="1271" y="1688"/>
                    </a:lnTo>
                    <a:lnTo>
                      <a:pt x="1272" y="1679"/>
                    </a:lnTo>
                    <a:lnTo>
                      <a:pt x="1272" y="1668"/>
                    </a:lnTo>
                    <a:lnTo>
                      <a:pt x="1269" y="1657"/>
                    </a:lnTo>
                    <a:lnTo>
                      <a:pt x="1263" y="1650"/>
                    </a:lnTo>
                    <a:lnTo>
                      <a:pt x="1254" y="1645"/>
                    </a:lnTo>
                    <a:lnTo>
                      <a:pt x="1249" y="1643"/>
                    </a:lnTo>
                    <a:lnTo>
                      <a:pt x="1242" y="1643"/>
                    </a:lnTo>
                    <a:lnTo>
                      <a:pt x="1227" y="1647"/>
                    </a:lnTo>
                    <a:lnTo>
                      <a:pt x="1216" y="1648"/>
                    </a:lnTo>
                    <a:lnTo>
                      <a:pt x="1205" y="1650"/>
                    </a:lnTo>
                    <a:lnTo>
                      <a:pt x="1200" y="1648"/>
                    </a:lnTo>
                    <a:lnTo>
                      <a:pt x="1196" y="1647"/>
                    </a:lnTo>
                    <a:lnTo>
                      <a:pt x="1195" y="1643"/>
                    </a:lnTo>
                    <a:lnTo>
                      <a:pt x="1196" y="1638"/>
                    </a:lnTo>
                    <a:lnTo>
                      <a:pt x="1205" y="1627"/>
                    </a:lnTo>
                    <a:lnTo>
                      <a:pt x="1209" y="1621"/>
                    </a:lnTo>
                    <a:lnTo>
                      <a:pt x="1211" y="1614"/>
                    </a:lnTo>
                    <a:lnTo>
                      <a:pt x="1211" y="1610"/>
                    </a:lnTo>
                    <a:lnTo>
                      <a:pt x="1211" y="1607"/>
                    </a:lnTo>
                    <a:lnTo>
                      <a:pt x="1207" y="1601"/>
                    </a:lnTo>
                    <a:lnTo>
                      <a:pt x="1204" y="1596"/>
                    </a:lnTo>
                    <a:lnTo>
                      <a:pt x="1204" y="1594"/>
                    </a:lnTo>
                    <a:lnTo>
                      <a:pt x="1205" y="1592"/>
                    </a:lnTo>
                    <a:lnTo>
                      <a:pt x="1209" y="1594"/>
                    </a:lnTo>
                    <a:lnTo>
                      <a:pt x="1213" y="1596"/>
                    </a:lnTo>
                    <a:lnTo>
                      <a:pt x="1220" y="1596"/>
                    </a:lnTo>
                    <a:lnTo>
                      <a:pt x="1220" y="1592"/>
                    </a:lnTo>
                    <a:lnTo>
                      <a:pt x="1220" y="1589"/>
                    </a:lnTo>
                    <a:lnTo>
                      <a:pt x="1220" y="1580"/>
                    </a:lnTo>
                    <a:lnTo>
                      <a:pt x="1225" y="1565"/>
                    </a:lnTo>
                    <a:lnTo>
                      <a:pt x="1227" y="1554"/>
                    </a:lnTo>
                    <a:lnTo>
                      <a:pt x="1227" y="1547"/>
                    </a:lnTo>
                    <a:lnTo>
                      <a:pt x="1225" y="1542"/>
                    </a:lnTo>
                    <a:lnTo>
                      <a:pt x="1222" y="1538"/>
                    </a:lnTo>
                    <a:lnTo>
                      <a:pt x="1218" y="1536"/>
                    </a:lnTo>
                    <a:lnTo>
                      <a:pt x="1211" y="1534"/>
                    </a:lnTo>
                    <a:lnTo>
                      <a:pt x="1202" y="1534"/>
                    </a:lnTo>
                    <a:lnTo>
                      <a:pt x="1195" y="1538"/>
                    </a:lnTo>
                    <a:lnTo>
                      <a:pt x="1186" y="1543"/>
                    </a:lnTo>
                    <a:lnTo>
                      <a:pt x="1180" y="1549"/>
                    </a:lnTo>
                    <a:lnTo>
                      <a:pt x="1175" y="1554"/>
                    </a:lnTo>
                    <a:lnTo>
                      <a:pt x="1171" y="1562"/>
                    </a:lnTo>
                    <a:lnTo>
                      <a:pt x="1164" y="1576"/>
                    </a:lnTo>
                    <a:lnTo>
                      <a:pt x="1162" y="1581"/>
                    </a:lnTo>
                    <a:lnTo>
                      <a:pt x="1158" y="1585"/>
                    </a:lnTo>
                    <a:lnTo>
                      <a:pt x="1148" y="1589"/>
                    </a:lnTo>
                    <a:lnTo>
                      <a:pt x="1137" y="1592"/>
                    </a:lnTo>
                    <a:lnTo>
                      <a:pt x="1128" y="1594"/>
                    </a:lnTo>
                    <a:lnTo>
                      <a:pt x="1117" y="1598"/>
                    </a:lnTo>
                    <a:lnTo>
                      <a:pt x="1111" y="1598"/>
                    </a:lnTo>
                    <a:lnTo>
                      <a:pt x="1106" y="1598"/>
                    </a:lnTo>
                    <a:lnTo>
                      <a:pt x="1100" y="1594"/>
                    </a:lnTo>
                    <a:lnTo>
                      <a:pt x="1097" y="1589"/>
                    </a:lnTo>
                    <a:lnTo>
                      <a:pt x="1091" y="1578"/>
                    </a:lnTo>
                    <a:lnTo>
                      <a:pt x="1086" y="1569"/>
                    </a:lnTo>
                    <a:lnTo>
                      <a:pt x="1081" y="1562"/>
                    </a:lnTo>
                    <a:lnTo>
                      <a:pt x="1073" y="1551"/>
                    </a:lnTo>
                    <a:lnTo>
                      <a:pt x="1070" y="1536"/>
                    </a:lnTo>
                    <a:lnTo>
                      <a:pt x="1066" y="1524"/>
                    </a:lnTo>
                    <a:lnTo>
                      <a:pt x="1066" y="1511"/>
                    </a:lnTo>
                    <a:lnTo>
                      <a:pt x="1066" y="1496"/>
                    </a:lnTo>
                    <a:lnTo>
                      <a:pt x="1070" y="1482"/>
                    </a:lnTo>
                    <a:lnTo>
                      <a:pt x="1073" y="1473"/>
                    </a:lnTo>
                    <a:lnTo>
                      <a:pt x="1073" y="1467"/>
                    </a:lnTo>
                    <a:lnTo>
                      <a:pt x="1075" y="1462"/>
                    </a:lnTo>
                    <a:lnTo>
                      <a:pt x="1073" y="1449"/>
                    </a:lnTo>
                    <a:lnTo>
                      <a:pt x="1073" y="1444"/>
                    </a:lnTo>
                    <a:lnTo>
                      <a:pt x="1073" y="1437"/>
                    </a:lnTo>
                    <a:lnTo>
                      <a:pt x="1075" y="1428"/>
                    </a:lnTo>
                    <a:lnTo>
                      <a:pt x="1079" y="1420"/>
                    </a:lnTo>
                    <a:lnTo>
                      <a:pt x="1088" y="1406"/>
                    </a:lnTo>
                    <a:lnTo>
                      <a:pt x="1090" y="1402"/>
                    </a:lnTo>
                    <a:lnTo>
                      <a:pt x="1093" y="1399"/>
                    </a:lnTo>
                    <a:lnTo>
                      <a:pt x="1102" y="1393"/>
                    </a:lnTo>
                    <a:lnTo>
                      <a:pt x="1111" y="1388"/>
                    </a:lnTo>
                    <a:lnTo>
                      <a:pt x="1131" y="1377"/>
                    </a:lnTo>
                    <a:lnTo>
                      <a:pt x="1140" y="1375"/>
                    </a:lnTo>
                    <a:lnTo>
                      <a:pt x="1151" y="1373"/>
                    </a:lnTo>
                    <a:lnTo>
                      <a:pt x="1160" y="1377"/>
                    </a:lnTo>
                    <a:lnTo>
                      <a:pt x="1171" y="1382"/>
                    </a:lnTo>
                    <a:lnTo>
                      <a:pt x="1182" y="1386"/>
                    </a:lnTo>
                    <a:lnTo>
                      <a:pt x="1187" y="1386"/>
                    </a:lnTo>
                    <a:lnTo>
                      <a:pt x="1193" y="1386"/>
                    </a:lnTo>
                    <a:lnTo>
                      <a:pt x="1195" y="1382"/>
                    </a:lnTo>
                    <a:lnTo>
                      <a:pt x="1196" y="1379"/>
                    </a:lnTo>
                    <a:lnTo>
                      <a:pt x="1196" y="1375"/>
                    </a:lnTo>
                    <a:lnTo>
                      <a:pt x="1196" y="1370"/>
                    </a:lnTo>
                    <a:lnTo>
                      <a:pt x="1200" y="1366"/>
                    </a:lnTo>
                    <a:lnTo>
                      <a:pt x="1207" y="1363"/>
                    </a:lnTo>
                    <a:lnTo>
                      <a:pt x="1222" y="1363"/>
                    </a:lnTo>
                    <a:lnTo>
                      <a:pt x="1234" y="1363"/>
                    </a:lnTo>
                    <a:lnTo>
                      <a:pt x="1249" y="1364"/>
                    </a:lnTo>
                    <a:lnTo>
                      <a:pt x="1260" y="1370"/>
                    </a:lnTo>
                    <a:lnTo>
                      <a:pt x="1271" y="1379"/>
                    </a:lnTo>
                    <a:lnTo>
                      <a:pt x="1276" y="1384"/>
                    </a:lnTo>
                    <a:lnTo>
                      <a:pt x="1280" y="1390"/>
                    </a:lnTo>
                    <a:lnTo>
                      <a:pt x="1283" y="1402"/>
                    </a:lnTo>
                    <a:lnTo>
                      <a:pt x="1291" y="1428"/>
                    </a:lnTo>
                    <a:lnTo>
                      <a:pt x="1294" y="1437"/>
                    </a:lnTo>
                    <a:lnTo>
                      <a:pt x="1300" y="1446"/>
                    </a:lnTo>
                    <a:lnTo>
                      <a:pt x="1307" y="1455"/>
                    </a:lnTo>
                    <a:lnTo>
                      <a:pt x="1318" y="1458"/>
                    </a:lnTo>
                    <a:lnTo>
                      <a:pt x="1323" y="1460"/>
                    </a:lnTo>
                    <a:lnTo>
                      <a:pt x="1327" y="1458"/>
                    </a:lnTo>
                    <a:lnTo>
                      <a:pt x="1329" y="1455"/>
                    </a:lnTo>
                    <a:lnTo>
                      <a:pt x="1330" y="1451"/>
                    </a:lnTo>
                    <a:lnTo>
                      <a:pt x="1332" y="1442"/>
                    </a:lnTo>
                    <a:lnTo>
                      <a:pt x="1332" y="1433"/>
                    </a:lnTo>
                    <a:lnTo>
                      <a:pt x="1329" y="1422"/>
                    </a:lnTo>
                    <a:lnTo>
                      <a:pt x="1325" y="1411"/>
                    </a:lnTo>
                    <a:lnTo>
                      <a:pt x="1316" y="1390"/>
                    </a:lnTo>
                    <a:lnTo>
                      <a:pt x="1312" y="1379"/>
                    </a:lnTo>
                    <a:lnTo>
                      <a:pt x="1310" y="1366"/>
                    </a:lnTo>
                    <a:lnTo>
                      <a:pt x="1312" y="1355"/>
                    </a:lnTo>
                    <a:lnTo>
                      <a:pt x="1318" y="1343"/>
                    </a:lnTo>
                    <a:lnTo>
                      <a:pt x="1323" y="1334"/>
                    </a:lnTo>
                    <a:lnTo>
                      <a:pt x="1332" y="1323"/>
                    </a:lnTo>
                    <a:lnTo>
                      <a:pt x="1350" y="1305"/>
                    </a:lnTo>
                    <a:lnTo>
                      <a:pt x="1365" y="1294"/>
                    </a:lnTo>
                    <a:lnTo>
                      <a:pt x="1372" y="1287"/>
                    </a:lnTo>
                    <a:lnTo>
                      <a:pt x="1379" y="1279"/>
                    </a:lnTo>
                    <a:lnTo>
                      <a:pt x="1383" y="1268"/>
                    </a:lnTo>
                    <a:lnTo>
                      <a:pt x="1385" y="1258"/>
                    </a:lnTo>
                    <a:lnTo>
                      <a:pt x="1383" y="1245"/>
                    </a:lnTo>
                    <a:lnTo>
                      <a:pt x="1383" y="1229"/>
                    </a:lnTo>
                    <a:lnTo>
                      <a:pt x="1379" y="1212"/>
                    </a:lnTo>
                    <a:lnTo>
                      <a:pt x="1379" y="1203"/>
                    </a:lnTo>
                    <a:lnTo>
                      <a:pt x="1381" y="1196"/>
                    </a:lnTo>
                    <a:lnTo>
                      <a:pt x="1383" y="1191"/>
                    </a:lnTo>
                    <a:lnTo>
                      <a:pt x="1386" y="1185"/>
                    </a:lnTo>
                    <a:lnTo>
                      <a:pt x="1390" y="1182"/>
                    </a:lnTo>
                    <a:lnTo>
                      <a:pt x="1392" y="1182"/>
                    </a:lnTo>
                    <a:lnTo>
                      <a:pt x="1396" y="1183"/>
                    </a:lnTo>
                    <a:lnTo>
                      <a:pt x="1396" y="1187"/>
                    </a:lnTo>
                    <a:lnTo>
                      <a:pt x="1396" y="1189"/>
                    </a:lnTo>
                    <a:lnTo>
                      <a:pt x="1394" y="1196"/>
                    </a:lnTo>
                    <a:lnTo>
                      <a:pt x="1394" y="1203"/>
                    </a:lnTo>
                    <a:lnTo>
                      <a:pt x="1394" y="1205"/>
                    </a:lnTo>
                    <a:lnTo>
                      <a:pt x="1396" y="1209"/>
                    </a:lnTo>
                    <a:lnTo>
                      <a:pt x="1399" y="1212"/>
                    </a:lnTo>
                    <a:lnTo>
                      <a:pt x="1405" y="1212"/>
                    </a:lnTo>
                    <a:lnTo>
                      <a:pt x="1408" y="1212"/>
                    </a:lnTo>
                    <a:lnTo>
                      <a:pt x="1412" y="1209"/>
                    </a:lnTo>
                    <a:lnTo>
                      <a:pt x="1414" y="1203"/>
                    </a:lnTo>
                    <a:lnTo>
                      <a:pt x="1412" y="1200"/>
                    </a:lnTo>
                    <a:lnTo>
                      <a:pt x="1412" y="1191"/>
                    </a:lnTo>
                    <a:lnTo>
                      <a:pt x="1412" y="1185"/>
                    </a:lnTo>
                    <a:lnTo>
                      <a:pt x="1414" y="1182"/>
                    </a:lnTo>
                    <a:lnTo>
                      <a:pt x="1421" y="1173"/>
                    </a:lnTo>
                    <a:lnTo>
                      <a:pt x="1428" y="1163"/>
                    </a:lnTo>
                    <a:lnTo>
                      <a:pt x="1430" y="1160"/>
                    </a:lnTo>
                    <a:lnTo>
                      <a:pt x="1430" y="1154"/>
                    </a:lnTo>
                    <a:lnTo>
                      <a:pt x="1437" y="1142"/>
                    </a:lnTo>
                    <a:lnTo>
                      <a:pt x="1455" y="1120"/>
                    </a:lnTo>
                    <a:lnTo>
                      <a:pt x="1473" y="1098"/>
                    </a:lnTo>
                    <a:lnTo>
                      <a:pt x="1491" y="1082"/>
                    </a:lnTo>
                    <a:lnTo>
                      <a:pt x="1501" y="1077"/>
                    </a:lnTo>
                    <a:lnTo>
                      <a:pt x="1511" y="1073"/>
                    </a:lnTo>
                    <a:lnTo>
                      <a:pt x="1522" y="1071"/>
                    </a:lnTo>
                    <a:lnTo>
                      <a:pt x="1526" y="1069"/>
                    </a:lnTo>
                    <a:lnTo>
                      <a:pt x="1529" y="1066"/>
                    </a:lnTo>
                    <a:lnTo>
                      <a:pt x="1533" y="1059"/>
                    </a:lnTo>
                    <a:lnTo>
                      <a:pt x="1535" y="1057"/>
                    </a:lnTo>
                    <a:lnTo>
                      <a:pt x="1539" y="1055"/>
                    </a:lnTo>
                    <a:lnTo>
                      <a:pt x="1544" y="1051"/>
                    </a:lnTo>
                    <a:lnTo>
                      <a:pt x="1553" y="1049"/>
                    </a:lnTo>
                    <a:lnTo>
                      <a:pt x="1557" y="1049"/>
                    </a:lnTo>
                    <a:lnTo>
                      <a:pt x="1560" y="1051"/>
                    </a:lnTo>
                    <a:lnTo>
                      <a:pt x="1562" y="1053"/>
                    </a:lnTo>
                    <a:lnTo>
                      <a:pt x="1562" y="1057"/>
                    </a:lnTo>
                    <a:lnTo>
                      <a:pt x="1562" y="1059"/>
                    </a:lnTo>
                    <a:lnTo>
                      <a:pt x="1558" y="1062"/>
                    </a:lnTo>
                    <a:lnTo>
                      <a:pt x="1553" y="1068"/>
                    </a:lnTo>
                    <a:lnTo>
                      <a:pt x="1549" y="1069"/>
                    </a:lnTo>
                    <a:lnTo>
                      <a:pt x="1548" y="1073"/>
                    </a:lnTo>
                    <a:lnTo>
                      <a:pt x="1548" y="1078"/>
                    </a:lnTo>
                    <a:lnTo>
                      <a:pt x="1549" y="1082"/>
                    </a:lnTo>
                    <a:lnTo>
                      <a:pt x="1553" y="1086"/>
                    </a:lnTo>
                    <a:lnTo>
                      <a:pt x="1558" y="1087"/>
                    </a:lnTo>
                    <a:lnTo>
                      <a:pt x="1567" y="1089"/>
                    </a:lnTo>
                    <a:lnTo>
                      <a:pt x="1573" y="1089"/>
                    </a:lnTo>
                    <a:lnTo>
                      <a:pt x="1578" y="1087"/>
                    </a:lnTo>
                    <a:lnTo>
                      <a:pt x="1586" y="1080"/>
                    </a:lnTo>
                    <a:lnTo>
                      <a:pt x="1591" y="1071"/>
                    </a:lnTo>
                    <a:lnTo>
                      <a:pt x="1598" y="1064"/>
                    </a:lnTo>
                    <a:lnTo>
                      <a:pt x="1607" y="1059"/>
                    </a:lnTo>
                    <a:lnTo>
                      <a:pt x="1613" y="1057"/>
                    </a:lnTo>
                    <a:lnTo>
                      <a:pt x="1616" y="1053"/>
                    </a:lnTo>
                    <a:lnTo>
                      <a:pt x="1616" y="1049"/>
                    </a:lnTo>
                    <a:lnTo>
                      <a:pt x="1615" y="1046"/>
                    </a:lnTo>
                    <a:lnTo>
                      <a:pt x="1611" y="1044"/>
                    </a:lnTo>
                    <a:lnTo>
                      <a:pt x="1605" y="1044"/>
                    </a:lnTo>
                    <a:lnTo>
                      <a:pt x="1589" y="1044"/>
                    </a:lnTo>
                    <a:lnTo>
                      <a:pt x="1580" y="1040"/>
                    </a:lnTo>
                    <a:lnTo>
                      <a:pt x="1575" y="1033"/>
                    </a:lnTo>
                    <a:lnTo>
                      <a:pt x="1569" y="1028"/>
                    </a:lnTo>
                    <a:lnTo>
                      <a:pt x="1567" y="1019"/>
                    </a:lnTo>
                    <a:lnTo>
                      <a:pt x="1566" y="1008"/>
                    </a:lnTo>
                    <a:lnTo>
                      <a:pt x="1564" y="1002"/>
                    </a:lnTo>
                    <a:lnTo>
                      <a:pt x="1560" y="997"/>
                    </a:lnTo>
                    <a:lnTo>
                      <a:pt x="1555" y="995"/>
                    </a:lnTo>
                    <a:lnTo>
                      <a:pt x="1549" y="992"/>
                    </a:lnTo>
                    <a:lnTo>
                      <a:pt x="1548" y="990"/>
                    </a:lnTo>
                    <a:lnTo>
                      <a:pt x="1548" y="986"/>
                    </a:lnTo>
                    <a:lnTo>
                      <a:pt x="1549" y="984"/>
                    </a:lnTo>
                    <a:lnTo>
                      <a:pt x="1551" y="983"/>
                    </a:lnTo>
                    <a:lnTo>
                      <a:pt x="1555" y="981"/>
                    </a:lnTo>
                    <a:lnTo>
                      <a:pt x="1558" y="981"/>
                    </a:lnTo>
                    <a:lnTo>
                      <a:pt x="1562" y="981"/>
                    </a:lnTo>
                    <a:lnTo>
                      <a:pt x="1566" y="979"/>
                    </a:lnTo>
                    <a:lnTo>
                      <a:pt x="1567" y="977"/>
                    </a:lnTo>
                    <a:lnTo>
                      <a:pt x="1569" y="973"/>
                    </a:lnTo>
                    <a:lnTo>
                      <a:pt x="1569" y="970"/>
                    </a:lnTo>
                    <a:lnTo>
                      <a:pt x="1569" y="966"/>
                    </a:lnTo>
                    <a:lnTo>
                      <a:pt x="1564" y="959"/>
                    </a:lnTo>
                    <a:lnTo>
                      <a:pt x="1558" y="954"/>
                    </a:lnTo>
                    <a:lnTo>
                      <a:pt x="1549" y="954"/>
                    </a:lnTo>
                    <a:lnTo>
                      <a:pt x="1542" y="955"/>
                    </a:lnTo>
                    <a:lnTo>
                      <a:pt x="1531" y="961"/>
                    </a:lnTo>
                    <a:lnTo>
                      <a:pt x="1517" y="968"/>
                    </a:lnTo>
                    <a:lnTo>
                      <a:pt x="1510" y="973"/>
                    </a:lnTo>
                    <a:lnTo>
                      <a:pt x="1504" y="981"/>
                    </a:lnTo>
                    <a:lnTo>
                      <a:pt x="1501" y="984"/>
                    </a:lnTo>
                    <a:lnTo>
                      <a:pt x="1499" y="986"/>
                    </a:lnTo>
                    <a:lnTo>
                      <a:pt x="1497" y="986"/>
                    </a:lnTo>
                    <a:lnTo>
                      <a:pt x="1495" y="983"/>
                    </a:lnTo>
                    <a:lnTo>
                      <a:pt x="1495" y="979"/>
                    </a:lnTo>
                    <a:lnTo>
                      <a:pt x="1499" y="972"/>
                    </a:lnTo>
                    <a:lnTo>
                      <a:pt x="1513" y="955"/>
                    </a:lnTo>
                    <a:lnTo>
                      <a:pt x="1520" y="948"/>
                    </a:lnTo>
                    <a:lnTo>
                      <a:pt x="1528" y="943"/>
                    </a:lnTo>
                    <a:lnTo>
                      <a:pt x="1537" y="939"/>
                    </a:lnTo>
                    <a:lnTo>
                      <a:pt x="1548" y="935"/>
                    </a:lnTo>
                    <a:lnTo>
                      <a:pt x="1562" y="935"/>
                    </a:lnTo>
                    <a:lnTo>
                      <a:pt x="1600" y="935"/>
                    </a:lnTo>
                    <a:lnTo>
                      <a:pt x="1615" y="935"/>
                    </a:lnTo>
                    <a:lnTo>
                      <a:pt x="1629" y="934"/>
                    </a:lnTo>
                    <a:lnTo>
                      <a:pt x="1642" y="928"/>
                    </a:lnTo>
                    <a:lnTo>
                      <a:pt x="1649" y="925"/>
                    </a:lnTo>
                    <a:lnTo>
                      <a:pt x="1658" y="919"/>
                    </a:lnTo>
                    <a:lnTo>
                      <a:pt x="1660" y="916"/>
                    </a:lnTo>
                    <a:lnTo>
                      <a:pt x="1662" y="910"/>
                    </a:lnTo>
                    <a:lnTo>
                      <a:pt x="1662" y="907"/>
                    </a:lnTo>
                    <a:lnTo>
                      <a:pt x="1663" y="901"/>
                    </a:lnTo>
                    <a:lnTo>
                      <a:pt x="1669" y="897"/>
                    </a:lnTo>
                    <a:lnTo>
                      <a:pt x="1674" y="896"/>
                    </a:lnTo>
                    <a:lnTo>
                      <a:pt x="1685" y="897"/>
                    </a:lnTo>
                    <a:lnTo>
                      <a:pt x="1696" y="899"/>
                    </a:lnTo>
                    <a:lnTo>
                      <a:pt x="1701" y="897"/>
                    </a:lnTo>
                    <a:lnTo>
                      <a:pt x="1707" y="896"/>
                    </a:lnTo>
                    <a:lnTo>
                      <a:pt x="1710" y="890"/>
                    </a:lnTo>
                    <a:lnTo>
                      <a:pt x="1714" y="885"/>
                    </a:lnTo>
                    <a:lnTo>
                      <a:pt x="1716" y="879"/>
                    </a:lnTo>
                    <a:lnTo>
                      <a:pt x="1716" y="874"/>
                    </a:lnTo>
                    <a:lnTo>
                      <a:pt x="1714" y="869"/>
                    </a:lnTo>
                    <a:lnTo>
                      <a:pt x="1712" y="865"/>
                    </a:lnTo>
                    <a:lnTo>
                      <a:pt x="1703" y="863"/>
                    </a:lnTo>
                    <a:lnTo>
                      <a:pt x="1698" y="859"/>
                    </a:lnTo>
                    <a:lnTo>
                      <a:pt x="1694" y="858"/>
                    </a:lnTo>
                    <a:lnTo>
                      <a:pt x="1691" y="858"/>
                    </a:lnTo>
                    <a:lnTo>
                      <a:pt x="1683" y="859"/>
                    </a:lnTo>
                    <a:lnTo>
                      <a:pt x="1678" y="863"/>
                    </a:lnTo>
                    <a:lnTo>
                      <a:pt x="1665" y="870"/>
                    </a:lnTo>
                    <a:lnTo>
                      <a:pt x="1658" y="872"/>
                    </a:lnTo>
                    <a:lnTo>
                      <a:pt x="1651" y="872"/>
                    </a:lnTo>
                    <a:lnTo>
                      <a:pt x="1645" y="872"/>
                    </a:lnTo>
                    <a:lnTo>
                      <a:pt x="1642" y="869"/>
                    </a:lnTo>
                    <a:lnTo>
                      <a:pt x="1640" y="865"/>
                    </a:lnTo>
                    <a:lnTo>
                      <a:pt x="1638" y="859"/>
                    </a:lnTo>
                    <a:lnTo>
                      <a:pt x="1642" y="854"/>
                    </a:lnTo>
                    <a:lnTo>
                      <a:pt x="1645" y="850"/>
                    </a:lnTo>
                    <a:lnTo>
                      <a:pt x="1656" y="843"/>
                    </a:lnTo>
                    <a:lnTo>
                      <a:pt x="1660" y="840"/>
                    </a:lnTo>
                    <a:lnTo>
                      <a:pt x="1662" y="836"/>
                    </a:lnTo>
                    <a:lnTo>
                      <a:pt x="1662" y="832"/>
                    </a:lnTo>
                    <a:lnTo>
                      <a:pt x="1658" y="829"/>
                    </a:lnTo>
                    <a:lnTo>
                      <a:pt x="1651" y="827"/>
                    </a:lnTo>
                    <a:lnTo>
                      <a:pt x="1645" y="825"/>
                    </a:lnTo>
                    <a:lnTo>
                      <a:pt x="1633" y="823"/>
                    </a:lnTo>
                    <a:lnTo>
                      <a:pt x="1625" y="821"/>
                    </a:lnTo>
                    <a:lnTo>
                      <a:pt x="1622" y="816"/>
                    </a:lnTo>
                    <a:lnTo>
                      <a:pt x="1622" y="811"/>
                    </a:lnTo>
                    <a:lnTo>
                      <a:pt x="1622" y="803"/>
                    </a:lnTo>
                    <a:lnTo>
                      <a:pt x="1620" y="791"/>
                    </a:lnTo>
                    <a:lnTo>
                      <a:pt x="1616" y="783"/>
                    </a:lnTo>
                    <a:lnTo>
                      <a:pt x="1615" y="776"/>
                    </a:lnTo>
                    <a:lnTo>
                      <a:pt x="1613" y="758"/>
                    </a:lnTo>
                    <a:lnTo>
                      <a:pt x="1611" y="751"/>
                    </a:lnTo>
                    <a:lnTo>
                      <a:pt x="1609" y="747"/>
                    </a:lnTo>
                    <a:lnTo>
                      <a:pt x="1607" y="742"/>
                    </a:lnTo>
                    <a:lnTo>
                      <a:pt x="1596" y="733"/>
                    </a:lnTo>
                    <a:lnTo>
                      <a:pt x="1586" y="724"/>
                    </a:lnTo>
                    <a:lnTo>
                      <a:pt x="1582" y="718"/>
                    </a:lnTo>
                    <a:lnTo>
                      <a:pt x="1582" y="715"/>
                    </a:lnTo>
                    <a:lnTo>
                      <a:pt x="1580" y="706"/>
                    </a:lnTo>
                    <a:lnTo>
                      <a:pt x="1577" y="700"/>
                    </a:lnTo>
                    <a:lnTo>
                      <a:pt x="1573" y="695"/>
                    </a:lnTo>
                    <a:lnTo>
                      <a:pt x="1567" y="695"/>
                    </a:lnTo>
                    <a:lnTo>
                      <a:pt x="1562" y="697"/>
                    </a:lnTo>
                    <a:lnTo>
                      <a:pt x="1558" y="700"/>
                    </a:lnTo>
                    <a:lnTo>
                      <a:pt x="1555" y="704"/>
                    </a:lnTo>
                    <a:lnTo>
                      <a:pt x="1549" y="715"/>
                    </a:lnTo>
                    <a:lnTo>
                      <a:pt x="1542" y="720"/>
                    </a:lnTo>
                    <a:lnTo>
                      <a:pt x="1533" y="724"/>
                    </a:lnTo>
                    <a:lnTo>
                      <a:pt x="1522" y="724"/>
                    </a:lnTo>
                    <a:lnTo>
                      <a:pt x="1513" y="722"/>
                    </a:lnTo>
                    <a:lnTo>
                      <a:pt x="1506" y="717"/>
                    </a:lnTo>
                    <a:lnTo>
                      <a:pt x="1499" y="711"/>
                    </a:lnTo>
                    <a:lnTo>
                      <a:pt x="1495" y="702"/>
                    </a:lnTo>
                    <a:lnTo>
                      <a:pt x="1493" y="695"/>
                    </a:lnTo>
                    <a:lnTo>
                      <a:pt x="1491" y="679"/>
                    </a:lnTo>
                    <a:lnTo>
                      <a:pt x="1488" y="671"/>
                    </a:lnTo>
                    <a:lnTo>
                      <a:pt x="1482" y="664"/>
                    </a:lnTo>
                    <a:lnTo>
                      <a:pt x="1475" y="659"/>
                    </a:lnTo>
                    <a:lnTo>
                      <a:pt x="1466" y="655"/>
                    </a:lnTo>
                    <a:lnTo>
                      <a:pt x="1459" y="650"/>
                    </a:lnTo>
                    <a:lnTo>
                      <a:pt x="1452" y="644"/>
                    </a:lnTo>
                    <a:lnTo>
                      <a:pt x="1441" y="635"/>
                    </a:lnTo>
                    <a:lnTo>
                      <a:pt x="1435" y="630"/>
                    </a:lnTo>
                    <a:lnTo>
                      <a:pt x="1430" y="628"/>
                    </a:lnTo>
                    <a:lnTo>
                      <a:pt x="1423" y="626"/>
                    </a:lnTo>
                    <a:lnTo>
                      <a:pt x="1414" y="628"/>
                    </a:lnTo>
                    <a:lnTo>
                      <a:pt x="1399" y="635"/>
                    </a:lnTo>
                    <a:lnTo>
                      <a:pt x="1394" y="637"/>
                    </a:lnTo>
                    <a:lnTo>
                      <a:pt x="1386" y="639"/>
                    </a:lnTo>
                    <a:lnTo>
                      <a:pt x="1379" y="639"/>
                    </a:lnTo>
                    <a:lnTo>
                      <a:pt x="1374" y="641"/>
                    </a:lnTo>
                    <a:lnTo>
                      <a:pt x="1370" y="642"/>
                    </a:lnTo>
                    <a:lnTo>
                      <a:pt x="1367" y="646"/>
                    </a:lnTo>
                    <a:lnTo>
                      <a:pt x="1367" y="650"/>
                    </a:lnTo>
                    <a:lnTo>
                      <a:pt x="1367" y="655"/>
                    </a:lnTo>
                    <a:lnTo>
                      <a:pt x="1368" y="666"/>
                    </a:lnTo>
                    <a:lnTo>
                      <a:pt x="1368" y="669"/>
                    </a:lnTo>
                    <a:lnTo>
                      <a:pt x="1367" y="675"/>
                    </a:lnTo>
                    <a:lnTo>
                      <a:pt x="1365" y="679"/>
                    </a:lnTo>
                    <a:lnTo>
                      <a:pt x="1363" y="680"/>
                    </a:lnTo>
                    <a:lnTo>
                      <a:pt x="1365" y="684"/>
                    </a:lnTo>
                    <a:lnTo>
                      <a:pt x="1367" y="688"/>
                    </a:lnTo>
                    <a:lnTo>
                      <a:pt x="1368" y="691"/>
                    </a:lnTo>
                    <a:lnTo>
                      <a:pt x="1368" y="695"/>
                    </a:lnTo>
                    <a:lnTo>
                      <a:pt x="1367" y="698"/>
                    </a:lnTo>
                    <a:lnTo>
                      <a:pt x="1363" y="704"/>
                    </a:lnTo>
                    <a:lnTo>
                      <a:pt x="1359" y="709"/>
                    </a:lnTo>
                    <a:lnTo>
                      <a:pt x="1354" y="713"/>
                    </a:lnTo>
                    <a:lnTo>
                      <a:pt x="1350" y="717"/>
                    </a:lnTo>
                    <a:lnTo>
                      <a:pt x="1348" y="722"/>
                    </a:lnTo>
                    <a:lnTo>
                      <a:pt x="1348" y="726"/>
                    </a:lnTo>
                    <a:lnTo>
                      <a:pt x="1350" y="729"/>
                    </a:lnTo>
                    <a:lnTo>
                      <a:pt x="1356" y="733"/>
                    </a:lnTo>
                    <a:lnTo>
                      <a:pt x="1361" y="736"/>
                    </a:lnTo>
                    <a:lnTo>
                      <a:pt x="1367" y="740"/>
                    </a:lnTo>
                    <a:lnTo>
                      <a:pt x="1370" y="747"/>
                    </a:lnTo>
                    <a:lnTo>
                      <a:pt x="1372" y="753"/>
                    </a:lnTo>
                    <a:lnTo>
                      <a:pt x="1377" y="764"/>
                    </a:lnTo>
                    <a:lnTo>
                      <a:pt x="1381" y="773"/>
                    </a:lnTo>
                    <a:lnTo>
                      <a:pt x="1383" y="785"/>
                    </a:lnTo>
                    <a:lnTo>
                      <a:pt x="1385" y="791"/>
                    </a:lnTo>
                    <a:lnTo>
                      <a:pt x="1383" y="796"/>
                    </a:lnTo>
                    <a:lnTo>
                      <a:pt x="1377" y="807"/>
                    </a:lnTo>
                    <a:lnTo>
                      <a:pt x="1374" y="812"/>
                    </a:lnTo>
                    <a:lnTo>
                      <a:pt x="1368" y="816"/>
                    </a:lnTo>
                    <a:lnTo>
                      <a:pt x="1359" y="821"/>
                    </a:lnTo>
                    <a:lnTo>
                      <a:pt x="1354" y="825"/>
                    </a:lnTo>
                    <a:lnTo>
                      <a:pt x="1350" y="831"/>
                    </a:lnTo>
                    <a:lnTo>
                      <a:pt x="1347" y="836"/>
                    </a:lnTo>
                    <a:lnTo>
                      <a:pt x="1347" y="843"/>
                    </a:lnTo>
                    <a:lnTo>
                      <a:pt x="1350" y="859"/>
                    </a:lnTo>
                    <a:lnTo>
                      <a:pt x="1350" y="865"/>
                    </a:lnTo>
                    <a:lnTo>
                      <a:pt x="1350" y="870"/>
                    </a:lnTo>
                    <a:lnTo>
                      <a:pt x="1348" y="878"/>
                    </a:lnTo>
                    <a:lnTo>
                      <a:pt x="1347" y="881"/>
                    </a:lnTo>
                    <a:lnTo>
                      <a:pt x="1341" y="887"/>
                    </a:lnTo>
                    <a:lnTo>
                      <a:pt x="1336" y="888"/>
                    </a:lnTo>
                    <a:lnTo>
                      <a:pt x="1329" y="890"/>
                    </a:lnTo>
                    <a:lnTo>
                      <a:pt x="1323" y="890"/>
                    </a:lnTo>
                    <a:lnTo>
                      <a:pt x="1318" y="888"/>
                    </a:lnTo>
                    <a:lnTo>
                      <a:pt x="1316" y="887"/>
                    </a:lnTo>
                    <a:lnTo>
                      <a:pt x="1310" y="879"/>
                    </a:lnTo>
                    <a:lnTo>
                      <a:pt x="1307" y="870"/>
                    </a:lnTo>
                    <a:lnTo>
                      <a:pt x="1305" y="863"/>
                    </a:lnTo>
                    <a:lnTo>
                      <a:pt x="1303" y="854"/>
                    </a:lnTo>
                    <a:lnTo>
                      <a:pt x="1303" y="843"/>
                    </a:lnTo>
                    <a:lnTo>
                      <a:pt x="1303" y="832"/>
                    </a:lnTo>
                    <a:lnTo>
                      <a:pt x="1301" y="829"/>
                    </a:lnTo>
                    <a:lnTo>
                      <a:pt x="1298" y="825"/>
                    </a:lnTo>
                    <a:lnTo>
                      <a:pt x="1291" y="820"/>
                    </a:lnTo>
                    <a:lnTo>
                      <a:pt x="1281" y="816"/>
                    </a:lnTo>
                    <a:lnTo>
                      <a:pt x="1263" y="812"/>
                    </a:lnTo>
                    <a:lnTo>
                      <a:pt x="1253" y="811"/>
                    </a:lnTo>
                    <a:lnTo>
                      <a:pt x="1243" y="805"/>
                    </a:lnTo>
                    <a:lnTo>
                      <a:pt x="1225" y="793"/>
                    </a:lnTo>
                    <a:lnTo>
                      <a:pt x="1216" y="785"/>
                    </a:lnTo>
                    <a:lnTo>
                      <a:pt x="1205" y="780"/>
                    </a:lnTo>
                    <a:lnTo>
                      <a:pt x="1193" y="776"/>
                    </a:lnTo>
                    <a:lnTo>
                      <a:pt x="1180" y="773"/>
                    </a:lnTo>
                    <a:lnTo>
                      <a:pt x="1166" y="769"/>
                    </a:lnTo>
                    <a:lnTo>
                      <a:pt x="1151" y="760"/>
                    </a:lnTo>
                    <a:lnTo>
                      <a:pt x="1146" y="756"/>
                    </a:lnTo>
                    <a:lnTo>
                      <a:pt x="1140" y="749"/>
                    </a:lnTo>
                    <a:lnTo>
                      <a:pt x="1137" y="742"/>
                    </a:lnTo>
                    <a:lnTo>
                      <a:pt x="1135" y="735"/>
                    </a:lnTo>
                    <a:lnTo>
                      <a:pt x="1131" y="727"/>
                    </a:lnTo>
                    <a:lnTo>
                      <a:pt x="1126" y="720"/>
                    </a:lnTo>
                    <a:lnTo>
                      <a:pt x="1122" y="713"/>
                    </a:lnTo>
                    <a:lnTo>
                      <a:pt x="1117" y="706"/>
                    </a:lnTo>
                    <a:lnTo>
                      <a:pt x="1115" y="695"/>
                    </a:lnTo>
                    <a:lnTo>
                      <a:pt x="1115" y="684"/>
                    </a:lnTo>
                    <a:lnTo>
                      <a:pt x="1119" y="675"/>
                    </a:lnTo>
                    <a:lnTo>
                      <a:pt x="1124" y="666"/>
                    </a:lnTo>
                    <a:lnTo>
                      <a:pt x="1133" y="655"/>
                    </a:lnTo>
                    <a:lnTo>
                      <a:pt x="1144" y="648"/>
                    </a:lnTo>
                    <a:lnTo>
                      <a:pt x="1153" y="641"/>
                    </a:lnTo>
                    <a:lnTo>
                      <a:pt x="1160" y="633"/>
                    </a:lnTo>
                    <a:lnTo>
                      <a:pt x="1164" y="628"/>
                    </a:lnTo>
                    <a:lnTo>
                      <a:pt x="1166" y="622"/>
                    </a:lnTo>
                    <a:lnTo>
                      <a:pt x="1167" y="617"/>
                    </a:lnTo>
                    <a:lnTo>
                      <a:pt x="1169" y="613"/>
                    </a:lnTo>
                    <a:lnTo>
                      <a:pt x="1173" y="610"/>
                    </a:lnTo>
                    <a:lnTo>
                      <a:pt x="1178" y="606"/>
                    </a:lnTo>
                    <a:lnTo>
                      <a:pt x="1195" y="601"/>
                    </a:lnTo>
                    <a:lnTo>
                      <a:pt x="1209" y="595"/>
                    </a:lnTo>
                    <a:lnTo>
                      <a:pt x="1216" y="592"/>
                    </a:lnTo>
                    <a:lnTo>
                      <a:pt x="1218" y="590"/>
                    </a:lnTo>
                    <a:lnTo>
                      <a:pt x="1220" y="586"/>
                    </a:lnTo>
                    <a:lnTo>
                      <a:pt x="1216" y="579"/>
                    </a:lnTo>
                    <a:lnTo>
                      <a:pt x="1213" y="574"/>
                    </a:lnTo>
                    <a:lnTo>
                      <a:pt x="1209" y="570"/>
                    </a:lnTo>
                    <a:lnTo>
                      <a:pt x="1205" y="568"/>
                    </a:lnTo>
                    <a:lnTo>
                      <a:pt x="1196" y="566"/>
                    </a:lnTo>
                    <a:lnTo>
                      <a:pt x="1191" y="566"/>
                    </a:lnTo>
                    <a:lnTo>
                      <a:pt x="1184" y="566"/>
                    </a:lnTo>
                    <a:lnTo>
                      <a:pt x="1182" y="565"/>
                    </a:lnTo>
                    <a:lnTo>
                      <a:pt x="1180" y="563"/>
                    </a:lnTo>
                    <a:lnTo>
                      <a:pt x="1180" y="561"/>
                    </a:lnTo>
                    <a:lnTo>
                      <a:pt x="1182" y="557"/>
                    </a:lnTo>
                    <a:lnTo>
                      <a:pt x="1184" y="555"/>
                    </a:lnTo>
                    <a:lnTo>
                      <a:pt x="1186" y="554"/>
                    </a:lnTo>
                    <a:lnTo>
                      <a:pt x="1193" y="552"/>
                    </a:lnTo>
                    <a:lnTo>
                      <a:pt x="1205" y="554"/>
                    </a:lnTo>
                    <a:lnTo>
                      <a:pt x="1215" y="557"/>
                    </a:lnTo>
                    <a:lnTo>
                      <a:pt x="1220" y="559"/>
                    </a:lnTo>
                    <a:lnTo>
                      <a:pt x="1224" y="559"/>
                    </a:lnTo>
                    <a:lnTo>
                      <a:pt x="1227" y="557"/>
                    </a:lnTo>
                    <a:lnTo>
                      <a:pt x="1231" y="555"/>
                    </a:lnTo>
                    <a:lnTo>
                      <a:pt x="1234" y="550"/>
                    </a:lnTo>
                    <a:lnTo>
                      <a:pt x="1238" y="543"/>
                    </a:lnTo>
                    <a:lnTo>
                      <a:pt x="1242" y="539"/>
                    </a:lnTo>
                    <a:lnTo>
                      <a:pt x="1245" y="537"/>
                    </a:lnTo>
                    <a:lnTo>
                      <a:pt x="1249" y="537"/>
                    </a:lnTo>
                    <a:lnTo>
                      <a:pt x="1253" y="537"/>
                    </a:lnTo>
                    <a:lnTo>
                      <a:pt x="1258" y="541"/>
                    </a:lnTo>
                    <a:lnTo>
                      <a:pt x="1263" y="541"/>
                    </a:lnTo>
                    <a:lnTo>
                      <a:pt x="1267" y="541"/>
                    </a:lnTo>
                    <a:lnTo>
                      <a:pt x="1276" y="539"/>
                    </a:lnTo>
                    <a:lnTo>
                      <a:pt x="1291" y="530"/>
                    </a:lnTo>
                    <a:lnTo>
                      <a:pt x="1305" y="525"/>
                    </a:lnTo>
                    <a:lnTo>
                      <a:pt x="1320" y="521"/>
                    </a:lnTo>
                    <a:lnTo>
                      <a:pt x="1325" y="519"/>
                    </a:lnTo>
                    <a:lnTo>
                      <a:pt x="1329" y="516"/>
                    </a:lnTo>
                    <a:lnTo>
                      <a:pt x="1330" y="512"/>
                    </a:lnTo>
                    <a:lnTo>
                      <a:pt x="1330" y="507"/>
                    </a:lnTo>
                    <a:lnTo>
                      <a:pt x="1329" y="499"/>
                    </a:lnTo>
                    <a:lnTo>
                      <a:pt x="1323" y="496"/>
                    </a:lnTo>
                    <a:lnTo>
                      <a:pt x="1320" y="492"/>
                    </a:lnTo>
                    <a:lnTo>
                      <a:pt x="1314" y="487"/>
                    </a:lnTo>
                    <a:lnTo>
                      <a:pt x="1312" y="480"/>
                    </a:lnTo>
                    <a:lnTo>
                      <a:pt x="1312" y="472"/>
                    </a:lnTo>
                    <a:lnTo>
                      <a:pt x="1312" y="465"/>
                    </a:lnTo>
                    <a:lnTo>
                      <a:pt x="1314" y="460"/>
                    </a:lnTo>
                    <a:lnTo>
                      <a:pt x="1314" y="458"/>
                    </a:lnTo>
                    <a:lnTo>
                      <a:pt x="1314" y="456"/>
                    </a:lnTo>
                    <a:lnTo>
                      <a:pt x="1312" y="452"/>
                    </a:lnTo>
                    <a:lnTo>
                      <a:pt x="1309" y="451"/>
                    </a:lnTo>
                    <a:lnTo>
                      <a:pt x="1301" y="447"/>
                    </a:lnTo>
                    <a:lnTo>
                      <a:pt x="1298" y="442"/>
                    </a:lnTo>
                    <a:lnTo>
                      <a:pt x="1292" y="438"/>
                    </a:lnTo>
                    <a:lnTo>
                      <a:pt x="1280" y="438"/>
                    </a:lnTo>
                    <a:lnTo>
                      <a:pt x="1267" y="438"/>
                    </a:lnTo>
                    <a:lnTo>
                      <a:pt x="1263" y="440"/>
                    </a:lnTo>
                    <a:lnTo>
                      <a:pt x="1260" y="443"/>
                    </a:lnTo>
                    <a:lnTo>
                      <a:pt x="1258" y="447"/>
                    </a:lnTo>
                    <a:lnTo>
                      <a:pt x="1260" y="451"/>
                    </a:lnTo>
                    <a:lnTo>
                      <a:pt x="1262" y="454"/>
                    </a:lnTo>
                    <a:lnTo>
                      <a:pt x="1265" y="458"/>
                    </a:lnTo>
                    <a:lnTo>
                      <a:pt x="1269" y="461"/>
                    </a:lnTo>
                    <a:lnTo>
                      <a:pt x="1269" y="463"/>
                    </a:lnTo>
                    <a:lnTo>
                      <a:pt x="1267" y="465"/>
                    </a:lnTo>
                    <a:lnTo>
                      <a:pt x="1263" y="465"/>
                    </a:lnTo>
                    <a:lnTo>
                      <a:pt x="1260" y="467"/>
                    </a:lnTo>
                    <a:lnTo>
                      <a:pt x="1256" y="469"/>
                    </a:lnTo>
                    <a:lnTo>
                      <a:pt x="1254" y="474"/>
                    </a:lnTo>
                    <a:lnTo>
                      <a:pt x="1253" y="476"/>
                    </a:lnTo>
                    <a:lnTo>
                      <a:pt x="1253" y="480"/>
                    </a:lnTo>
                    <a:lnTo>
                      <a:pt x="1254" y="487"/>
                    </a:lnTo>
                    <a:lnTo>
                      <a:pt x="1253" y="490"/>
                    </a:lnTo>
                    <a:lnTo>
                      <a:pt x="1249" y="494"/>
                    </a:lnTo>
                    <a:lnTo>
                      <a:pt x="1240" y="507"/>
                    </a:lnTo>
                    <a:lnTo>
                      <a:pt x="1234" y="510"/>
                    </a:lnTo>
                    <a:lnTo>
                      <a:pt x="1231" y="512"/>
                    </a:lnTo>
                    <a:lnTo>
                      <a:pt x="1227" y="512"/>
                    </a:lnTo>
                    <a:lnTo>
                      <a:pt x="1224" y="510"/>
                    </a:lnTo>
                    <a:lnTo>
                      <a:pt x="1220" y="508"/>
                    </a:lnTo>
                    <a:lnTo>
                      <a:pt x="1216" y="501"/>
                    </a:lnTo>
                    <a:lnTo>
                      <a:pt x="1213" y="492"/>
                    </a:lnTo>
                    <a:lnTo>
                      <a:pt x="1213" y="483"/>
                    </a:lnTo>
                    <a:lnTo>
                      <a:pt x="1215" y="465"/>
                    </a:lnTo>
                    <a:lnTo>
                      <a:pt x="1213" y="460"/>
                    </a:lnTo>
                    <a:lnTo>
                      <a:pt x="1211" y="454"/>
                    </a:lnTo>
                    <a:lnTo>
                      <a:pt x="1207" y="452"/>
                    </a:lnTo>
                    <a:lnTo>
                      <a:pt x="1205" y="451"/>
                    </a:lnTo>
                    <a:lnTo>
                      <a:pt x="1202" y="452"/>
                    </a:lnTo>
                    <a:lnTo>
                      <a:pt x="1198" y="454"/>
                    </a:lnTo>
                    <a:lnTo>
                      <a:pt x="1196" y="458"/>
                    </a:lnTo>
                    <a:lnTo>
                      <a:pt x="1196" y="461"/>
                    </a:lnTo>
                    <a:lnTo>
                      <a:pt x="1195" y="470"/>
                    </a:lnTo>
                    <a:lnTo>
                      <a:pt x="1193" y="474"/>
                    </a:lnTo>
                    <a:lnTo>
                      <a:pt x="1191" y="476"/>
                    </a:lnTo>
                    <a:lnTo>
                      <a:pt x="1189" y="478"/>
                    </a:lnTo>
                    <a:lnTo>
                      <a:pt x="1184" y="476"/>
                    </a:lnTo>
                    <a:lnTo>
                      <a:pt x="1180" y="472"/>
                    </a:lnTo>
                    <a:lnTo>
                      <a:pt x="1178" y="467"/>
                    </a:lnTo>
                    <a:lnTo>
                      <a:pt x="1175" y="456"/>
                    </a:lnTo>
                    <a:lnTo>
                      <a:pt x="1173" y="452"/>
                    </a:lnTo>
                    <a:lnTo>
                      <a:pt x="1167" y="451"/>
                    </a:lnTo>
                    <a:lnTo>
                      <a:pt x="1164" y="449"/>
                    </a:lnTo>
                    <a:lnTo>
                      <a:pt x="1160" y="445"/>
                    </a:lnTo>
                    <a:lnTo>
                      <a:pt x="1155" y="438"/>
                    </a:lnTo>
                    <a:lnTo>
                      <a:pt x="1155" y="434"/>
                    </a:lnTo>
                    <a:lnTo>
                      <a:pt x="1155" y="431"/>
                    </a:lnTo>
                    <a:lnTo>
                      <a:pt x="1157" y="427"/>
                    </a:lnTo>
                    <a:lnTo>
                      <a:pt x="1157" y="425"/>
                    </a:lnTo>
                    <a:lnTo>
                      <a:pt x="1157" y="423"/>
                    </a:lnTo>
                    <a:lnTo>
                      <a:pt x="1155" y="422"/>
                    </a:lnTo>
                    <a:lnTo>
                      <a:pt x="1151" y="422"/>
                    </a:lnTo>
                    <a:lnTo>
                      <a:pt x="1149" y="420"/>
                    </a:lnTo>
                    <a:lnTo>
                      <a:pt x="1149" y="418"/>
                    </a:lnTo>
                    <a:lnTo>
                      <a:pt x="1151" y="416"/>
                    </a:lnTo>
                    <a:lnTo>
                      <a:pt x="1155" y="416"/>
                    </a:lnTo>
                    <a:lnTo>
                      <a:pt x="1157" y="416"/>
                    </a:lnTo>
                    <a:lnTo>
                      <a:pt x="1160" y="418"/>
                    </a:lnTo>
                    <a:lnTo>
                      <a:pt x="1162" y="416"/>
                    </a:lnTo>
                    <a:lnTo>
                      <a:pt x="1164" y="414"/>
                    </a:lnTo>
                    <a:lnTo>
                      <a:pt x="1164" y="411"/>
                    </a:lnTo>
                    <a:lnTo>
                      <a:pt x="1160" y="405"/>
                    </a:lnTo>
                    <a:lnTo>
                      <a:pt x="1157" y="402"/>
                    </a:lnTo>
                    <a:lnTo>
                      <a:pt x="1151" y="400"/>
                    </a:lnTo>
                    <a:lnTo>
                      <a:pt x="1142" y="396"/>
                    </a:lnTo>
                    <a:lnTo>
                      <a:pt x="1128" y="385"/>
                    </a:lnTo>
                    <a:lnTo>
                      <a:pt x="1124" y="384"/>
                    </a:lnTo>
                    <a:lnTo>
                      <a:pt x="1120" y="378"/>
                    </a:lnTo>
                    <a:lnTo>
                      <a:pt x="1117" y="373"/>
                    </a:lnTo>
                    <a:lnTo>
                      <a:pt x="1117" y="369"/>
                    </a:lnTo>
                    <a:lnTo>
                      <a:pt x="1120" y="366"/>
                    </a:lnTo>
                    <a:lnTo>
                      <a:pt x="1124" y="364"/>
                    </a:lnTo>
                    <a:lnTo>
                      <a:pt x="1124" y="362"/>
                    </a:lnTo>
                    <a:lnTo>
                      <a:pt x="1124" y="356"/>
                    </a:lnTo>
                    <a:lnTo>
                      <a:pt x="1122" y="353"/>
                    </a:lnTo>
                    <a:lnTo>
                      <a:pt x="1122" y="351"/>
                    </a:lnTo>
                    <a:lnTo>
                      <a:pt x="1126" y="349"/>
                    </a:lnTo>
                    <a:lnTo>
                      <a:pt x="1135" y="347"/>
                    </a:lnTo>
                    <a:lnTo>
                      <a:pt x="1142" y="346"/>
                    </a:lnTo>
                    <a:lnTo>
                      <a:pt x="1149" y="344"/>
                    </a:lnTo>
                    <a:lnTo>
                      <a:pt x="1157" y="346"/>
                    </a:lnTo>
                    <a:lnTo>
                      <a:pt x="1160" y="346"/>
                    </a:lnTo>
                    <a:lnTo>
                      <a:pt x="1164" y="344"/>
                    </a:lnTo>
                    <a:lnTo>
                      <a:pt x="1169" y="340"/>
                    </a:lnTo>
                    <a:lnTo>
                      <a:pt x="1173" y="335"/>
                    </a:lnTo>
                    <a:lnTo>
                      <a:pt x="1175" y="328"/>
                    </a:lnTo>
                    <a:lnTo>
                      <a:pt x="1175" y="324"/>
                    </a:lnTo>
                    <a:lnTo>
                      <a:pt x="1173" y="320"/>
                    </a:lnTo>
                    <a:lnTo>
                      <a:pt x="1169" y="317"/>
                    </a:lnTo>
                    <a:lnTo>
                      <a:pt x="1162" y="311"/>
                    </a:lnTo>
                    <a:lnTo>
                      <a:pt x="1151" y="306"/>
                    </a:lnTo>
                    <a:lnTo>
                      <a:pt x="1135" y="304"/>
                    </a:lnTo>
                    <a:lnTo>
                      <a:pt x="1126" y="304"/>
                    </a:lnTo>
                    <a:lnTo>
                      <a:pt x="1119" y="304"/>
                    </a:lnTo>
                    <a:lnTo>
                      <a:pt x="1108" y="309"/>
                    </a:lnTo>
                    <a:lnTo>
                      <a:pt x="1102" y="311"/>
                    </a:lnTo>
                    <a:lnTo>
                      <a:pt x="1099" y="313"/>
                    </a:lnTo>
                    <a:lnTo>
                      <a:pt x="1095" y="318"/>
                    </a:lnTo>
                    <a:lnTo>
                      <a:pt x="1095" y="326"/>
                    </a:lnTo>
                    <a:lnTo>
                      <a:pt x="1097" y="331"/>
                    </a:lnTo>
                    <a:lnTo>
                      <a:pt x="1099" y="337"/>
                    </a:lnTo>
                    <a:lnTo>
                      <a:pt x="1100" y="340"/>
                    </a:lnTo>
                    <a:lnTo>
                      <a:pt x="1102" y="346"/>
                    </a:lnTo>
                    <a:lnTo>
                      <a:pt x="1102" y="351"/>
                    </a:lnTo>
                    <a:lnTo>
                      <a:pt x="1100" y="355"/>
                    </a:lnTo>
                    <a:lnTo>
                      <a:pt x="1102" y="356"/>
                    </a:lnTo>
                    <a:lnTo>
                      <a:pt x="1106" y="360"/>
                    </a:lnTo>
                    <a:lnTo>
                      <a:pt x="1108" y="362"/>
                    </a:lnTo>
                    <a:lnTo>
                      <a:pt x="1110" y="364"/>
                    </a:lnTo>
                    <a:lnTo>
                      <a:pt x="1110" y="369"/>
                    </a:lnTo>
                    <a:lnTo>
                      <a:pt x="1108" y="373"/>
                    </a:lnTo>
                    <a:lnTo>
                      <a:pt x="1100" y="378"/>
                    </a:lnTo>
                    <a:lnTo>
                      <a:pt x="1097" y="385"/>
                    </a:lnTo>
                    <a:lnTo>
                      <a:pt x="1095" y="394"/>
                    </a:lnTo>
                    <a:lnTo>
                      <a:pt x="1093" y="398"/>
                    </a:lnTo>
                    <a:lnTo>
                      <a:pt x="1090" y="402"/>
                    </a:lnTo>
                    <a:lnTo>
                      <a:pt x="1086" y="407"/>
                    </a:lnTo>
                    <a:lnTo>
                      <a:pt x="1082" y="416"/>
                    </a:lnTo>
                    <a:lnTo>
                      <a:pt x="1082" y="420"/>
                    </a:lnTo>
                    <a:lnTo>
                      <a:pt x="1084" y="425"/>
                    </a:lnTo>
                    <a:lnTo>
                      <a:pt x="1086" y="427"/>
                    </a:lnTo>
                    <a:lnTo>
                      <a:pt x="1090" y="431"/>
                    </a:lnTo>
                    <a:lnTo>
                      <a:pt x="1095" y="432"/>
                    </a:lnTo>
                    <a:lnTo>
                      <a:pt x="1100" y="432"/>
                    </a:lnTo>
                    <a:lnTo>
                      <a:pt x="1111" y="432"/>
                    </a:lnTo>
                    <a:lnTo>
                      <a:pt x="1120" y="434"/>
                    </a:lnTo>
                    <a:lnTo>
                      <a:pt x="1124" y="438"/>
                    </a:lnTo>
                    <a:lnTo>
                      <a:pt x="1128" y="442"/>
                    </a:lnTo>
                    <a:lnTo>
                      <a:pt x="1129" y="445"/>
                    </a:lnTo>
                    <a:lnTo>
                      <a:pt x="1129" y="447"/>
                    </a:lnTo>
                    <a:lnTo>
                      <a:pt x="1128" y="451"/>
                    </a:lnTo>
                    <a:lnTo>
                      <a:pt x="1124" y="452"/>
                    </a:lnTo>
                    <a:lnTo>
                      <a:pt x="1117" y="454"/>
                    </a:lnTo>
                    <a:lnTo>
                      <a:pt x="1115" y="458"/>
                    </a:lnTo>
                    <a:lnTo>
                      <a:pt x="1115" y="461"/>
                    </a:lnTo>
                    <a:lnTo>
                      <a:pt x="1117" y="465"/>
                    </a:lnTo>
                    <a:lnTo>
                      <a:pt x="1120" y="467"/>
                    </a:lnTo>
                    <a:lnTo>
                      <a:pt x="1122" y="469"/>
                    </a:lnTo>
                    <a:lnTo>
                      <a:pt x="1124" y="472"/>
                    </a:lnTo>
                    <a:lnTo>
                      <a:pt x="1124" y="474"/>
                    </a:lnTo>
                    <a:lnTo>
                      <a:pt x="1122" y="478"/>
                    </a:lnTo>
                    <a:lnTo>
                      <a:pt x="1113" y="483"/>
                    </a:lnTo>
                    <a:lnTo>
                      <a:pt x="1104" y="487"/>
                    </a:lnTo>
                    <a:lnTo>
                      <a:pt x="1099" y="492"/>
                    </a:lnTo>
                    <a:lnTo>
                      <a:pt x="1097" y="498"/>
                    </a:lnTo>
                    <a:lnTo>
                      <a:pt x="1097" y="501"/>
                    </a:lnTo>
                    <a:lnTo>
                      <a:pt x="1097" y="507"/>
                    </a:lnTo>
                    <a:lnTo>
                      <a:pt x="1095" y="512"/>
                    </a:lnTo>
                    <a:lnTo>
                      <a:pt x="1093" y="514"/>
                    </a:lnTo>
                    <a:lnTo>
                      <a:pt x="1090" y="514"/>
                    </a:lnTo>
                    <a:lnTo>
                      <a:pt x="1086" y="514"/>
                    </a:lnTo>
                    <a:lnTo>
                      <a:pt x="1084" y="510"/>
                    </a:lnTo>
                    <a:lnTo>
                      <a:pt x="1081" y="507"/>
                    </a:lnTo>
                    <a:lnTo>
                      <a:pt x="1079" y="503"/>
                    </a:lnTo>
                    <a:lnTo>
                      <a:pt x="1077" y="492"/>
                    </a:lnTo>
                    <a:lnTo>
                      <a:pt x="1075" y="483"/>
                    </a:lnTo>
                    <a:lnTo>
                      <a:pt x="1072" y="481"/>
                    </a:lnTo>
                    <a:lnTo>
                      <a:pt x="1066" y="480"/>
                    </a:lnTo>
                    <a:lnTo>
                      <a:pt x="1061" y="478"/>
                    </a:lnTo>
                    <a:lnTo>
                      <a:pt x="1059" y="480"/>
                    </a:lnTo>
                    <a:lnTo>
                      <a:pt x="1055" y="483"/>
                    </a:lnTo>
                    <a:lnTo>
                      <a:pt x="1055" y="489"/>
                    </a:lnTo>
                    <a:lnTo>
                      <a:pt x="1052" y="494"/>
                    </a:lnTo>
                    <a:lnTo>
                      <a:pt x="1046" y="498"/>
                    </a:lnTo>
                    <a:lnTo>
                      <a:pt x="1039" y="501"/>
                    </a:lnTo>
                    <a:lnTo>
                      <a:pt x="1034" y="501"/>
                    </a:lnTo>
                    <a:lnTo>
                      <a:pt x="1021" y="498"/>
                    </a:lnTo>
                    <a:lnTo>
                      <a:pt x="1015" y="496"/>
                    </a:lnTo>
                    <a:lnTo>
                      <a:pt x="1010" y="496"/>
                    </a:lnTo>
                    <a:lnTo>
                      <a:pt x="1005" y="498"/>
                    </a:lnTo>
                    <a:lnTo>
                      <a:pt x="999" y="498"/>
                    </a:lnTo>
                    <a:lnTo>
                      <a:pt x="996" y="494"/>
                    </a:lnTo>
                    <a:lnTo>
                      <a:pt x="992" y="490"/>
                    </a:lnTo>
                    <a:lnTo>
                      <a:pt x="988" y="487"/>
                    </a:lnTo>
                    <a:lnTo>
                      <a:pt x="985" y="483"/>
                    </a:lnTo>
                    <a:lnTo>
                      <a:pt x="979" y="483"/>
                    </a:lnTo>
                    <a:lnTo>
                      <a:pt x="972" y="483"/>
                    </a:lnTo>
                    <a:lnTo>
                      <a:pt x="965" y="483"/>
                    </a:lnTo>
                    <a:lnTo>
                      <a:pt x="957" y="480"/>
                    </a:lnTo>
                    <a:lnTo>
                      <a:pt x="945" y="469"/>
                    </a:lnTo>
                    <a:lnTo>
                      <a:pt x="939" y="467"/>
                    </a:lnTo>
                    <a:lnTo>
                      <a:pt x="936" y="465"/>
                    </a:lnTo>
                    <a:lnTo>
                      <a:pt x="925" y="465"/>
                    </a:lnTo>
                    <a:lnTo>
                      <a:pt x="918" y="465"/>
                    </a:lnTo>
                    <a:lnTo>
                      <a:pt x="907" y="465"/>
                    </a:lnTo>
                    <a:lnTo>
                      <a:pt x="901" y="467"/>
                    </a:lnTo>
                    <a:lnTo>
                      <a:pt x="898" y="469"/>
                    </a:lnTo>
                    <a:lnTo>
                      <a:pt x="896" y="472"/>
                    </a:lnTo>
                    <a:lnTo>
                      <a:pt x="898" y="478"/>
                    </a:lnTo>
                    <a:lnTo>
                      <a:pt x="900" y="481"/>
                    </a:lnTo>
                    <a:lnTo>
                      <a:pt x="903" y="481"/>
                    </a:lnTo>
                    <a:lnTo>
                      <a:pt x="912" y="480"/>
                    </a:lnTo>
                    <a:lnTo>
                      <a:pt x="916" y="478"/>
                    </a:lnTo>
                    <a:lnTo>
                      <a:pt x="919" y="480"/>
                    </a:lnTo>
                    <a:lnTo>
                      <a:pt x="921" y="483"/>
                    </a:lnTo>
                    <a:lnTo>
                      <a:pt x="919" y="487"/>
                    </a:lnTo>
                    <a:lnTo>
                      <a:pt x="916" y="490"/>
                    </a:lnTo>
                    <a:lnTo>
                      <a:pt x="912" y="492"/>
                    </a:lnTo>
                    <a:lnTo>
                      <a:pt x="903" y="496"/>
                    </a:lnTo>
                    <a:lnTo>
                      <a:pt x="900" y="499"/>
                    </a:lnTo>
                    <a:lnTo>
                      <a:pt x="900" y="507"/>
                    </a:lnTo>
                    <a:lnTo>
                      <a:pt x="900" y="512"/>
                    </a:lnTo>
                    <a:lnTo>
                      <a:pt x="901" y="517"/>
                    </a:lnTo>
                    <a:lnTo>
                      <a:pt x="901" y="523"/>
                    </a:lnTo>
                    <a:lnTo>
                      <a:pt x="901" y="525"/>
                    </a:lnTo>
                    <a:lnTo>
                      <a:pt x="900" y="525"/>
                    </a:lnTo>
                    <a:lnTo>
                      <a:pt x="894" y="525"/>
                    </a:lnTo>
                    <a:lnTo>
                      <a:pt x="889" y="523"/>
                    </a:lnTo>
                    <a:lnTo>
                      <a:pt x="887" y="517"/>
                    </a:lnTo>
                    <a:lnTo>
                      <a:pt x="885" y="512"/>
                    </a:lnTo>
                    <a:lnTo>
                      <a:pt x="885" y="507"/>
                    </a:lnTo>
                    <a:lnTo>
                      <a:pt x="883" y="501"/>
                    </a:lnTo>
                    <a:lnTo>
                      <a:pt x="880" y="496"/>
                    </a:lnTo>
                    <a:lnTo>
                      <a:pt x="876" y="494"/>
                    </a:lnTo>
                    <a:lnTo>
                      <a:pt x="865" y="490"/>
                    </a:lnTo>
                    <a:lnTo>
                      <a:pt x="853" y="490"/>
                    </a:lnTo>
                    <a:lnTo>
                      <a:pt x="842" y="494"/>
                    </a:lnTo>
                    <a:lnTo>
                      <a:pt x="834" y="494"/>
                    </a:lnTo>
                    <a:lnTo>
                      <a:pt x="827" y="496"/>
                    </a:lnTo>
                    <a:lnTo>
                      <a:pt x="822" y="496"/>
                    </a:lnTo>
                    <a:lnTo>
                      <a:pt x="818" y="494"/>
                    </a:lnTo>
                    <a:lnTo>
                      <a:pt x="816" y="492"/>
                    </a:lnTo>
                    <a:lnTo>
                      <a:pt x="813" y="483"/>
                    </a:lnTo>
                    <a:lnTo>
                      <a:pt x="811" y="476"/>
                    </a:lnTo>
                    <a:lnTo>
                      <a:pt x="805" y="470"/>
                    </a:lnTo>
                    <a:lnTo>
                      <a:pt x="800" y="467"/>
                    </a:lnTo>
                    <a:lnTo>
                      <a:pt x="793" y="467"/>
                    </a:lnTo>
                    <a:lnTo>
                      <a:pt x="786" y="467"/>
                    </a:lnTo>
                    <a:lnTo>
                      <a:pt x="778" y="467"/>
                    </a:lnTo>
                    <a:lnTo>
                      <a:pt x="771" y="467"/>
                    </a:lnTo>
                    <a:lnTo>
                      <a:pt x="760" y="463"/>
                    </a:lnTo>
                    <a:lnTo>
                      <a:pt x="751" y="458"/>
                    </a:lnTo>
                    <a:lnTo>
                      <a:pt x="742" y="449"/>
                    </a:lnTo>
                    <a:lnTo>
                      <a:pt x="729" y="442"/>
                    </a:lnTo>
                    <a:lnTo>
                      <a:pt x="717" y="436"/>
                    </a:lnTo>
                    <a:lnTo>
                      <a:pt x="704" y="434"/>
                    </a:lnTo>
                    <a:lnTo>
                      <a:pt x="697" y="436"/>
                    </a:lnTo>
                    <a:lnTo>
                      <a:pt x="691" y="438"/>
                    </a:lnTo>
                    <a:lnTo>
                      <a:pt x="681" y="442"/>
                    </a:lnTo>
                    <a:lnTo>
                      <a:pt x="677" y="442"/>
                    </a:lnTo>
                    <a:lnTo>
                      <a:pt x="675" y="440"/>
                    </a:lnTo>
                    <a:lnTo>
                      <a:pt x="673" y="432"/>
                    </a:lnTo>
                    <a:lnTo>
                      <a:pt x="670" y="429"/>
                    </a:lnTo>
                    <a:lnTo>
                      <a:pt x="668" y="427"/>
                    </a:lnTo>
                    <a:lnTo>
                      <a:pt x="666" y="427"/>
                    </a:lnTo>
                    <a:lnTo>
                      <a:pt x="662" y="427"/>
                    </a:lnTo>
                    <a:lnTo>
                      <a:pt x="662" y="429"/>
                    </a:lnTo>
                    <a:lnTo>
                      <a:pt x="661" y="434"/>
                    </a:lnTo>
                    <a:lnTo>
                      <a:pt x="661" y="445"/>
                    </a:lnTo>
                    <a:lnTo>
                      <a:pt x="659" y="447"/>
                    </a:lnTo>
                    <a:lnTo>
                      <a:pt x="655" y="451"/>
                    </a:lnTo>
                    <a:lnTo>
                      <a:pt x="646" y="451"/>
                    </a:lnTo>
                    <a:lnTo>
                      <a:pt x="639" y="449"/>
                    </a:lnTo>
                    <a:lnTo>
                      <a:pt x="634" y="443"/>
                    </a:lnTo>
                    <a:lnTo>
                      <a:pt x="632" y="438"/>
                    </a:lnTo>
                    <a:lnTo>
                      <a:pt x="630" y="423"/>
                    </a:lnTo>
                    <a:lnTo>
                      <a:pt x="626" y="414"/>
                    </a:lnTo>
                    <a:lnTo>
                      <a:pt x="623" y="407"/>
                    </a:lnTo>
                    <a:lnTo>
                      <a:pt x="617" y="402"/>
                    </a:lnTo>
                    <a:lnTo>
                      <a:pt x="612" y="400"/>
                    </a:lnTo>
                    <a:lnTo>
                      <a:pt x="606" y="398"/>
                    </a:lnTo>
                    <a:lnTo>
                      <a:pt x="601" y="402"/>
                    </a:lnTo>
                    <a:lnTo>
                      <a:pt x="597" y="405"/>
                    </a:lnTo>
                    <a:lnTo>
                      <a:pt x="595" y="413"/>
                    </a:lnTo>
                    <a:lnTo>
                      <a:pt x="594" y="420"/>
                    </a:lnTo>
                    <a:lnTo>
                      <a:pt x="592" y="427"/>
                    </a:lnTo>
                    <a:lnTo>
                      <a:pt x="590" y="432"/>
                    </a:lnTo>
                    <a:lnTo>
                      <a:pt x="585" y="432"/>
                    </a:lnTo>
                    <a:lnTo>
                      <a:pt x="579" y="432"/>
                    </a:lnTo>
                    <a:lnTo>
                      <a:pt x="570" y="436"/>
                    </a:lnTo>
                    <a:lnTo>
                      <a:pt x="567" y="438"/>
                    </a:lnTo>
                    <a:lnTo>
                      <a:pt x="563" y="442"/>
                    </a:lnTo>
                    <a:lnTo>
                      <a:pt x="561" y="445"/>
                    </a:lnTo>
                    <a:lnTo>
                      <a:pt x="561" y="449"/>
                    </a:lnTo>
                    <a:lnTo>
                      <a:pt x="559" y="456"/>
                    </a:lnTo>
                    <a:lnTo>
                      <a:pt x="556" y="458"/>
                    </a:lnTo>
                    <a:lnTo>
                      <a:pt x="552" y="458"/>
                    </a:lnTo>
                    <a:lnTo>
                      <a:pt x="545" y="460"/>
                    </a:lnTo>
                    <a:lnTo>
                      <a:pt x="541" y="461"/>
                    </a:lnTo>
                    <a:lnTo>
                      <a:pt x="538" y="461"/>
                    </a:lnTo>
                    <a:lnTo>
                      <a:pt x="534" y="461"/>
                    </a:lnTo>
                    <a:lnTo>
                      <a:pt x="534" y="456"/>
                    </a:lnTo>
                    <a:lnTo>
                      <a:pt x="534" y="449"/>
                    </a:lnTo>
                    <a:lnTo>
                      <a:pt x="538" y="443"/>
                    </a:lnTo>
                    <a:lnTo>
                      <a:pt x="543" y="438"/>
                    </a:lnTo>
                    <a:lnTo>
                      <a:pt x="548" y="434"/>
                    </a:lnTo>
                    <a:lnTo>
                      <a:pt x="561" y="431"/>
                    </a:lnTo>
                    <a:lnTo>
                      <a:pt x="567" y="429"/>
                    </a:lnTo>
                    <a:lnTo>
                      <a:pt x="570" y="425"/>
                    </a:lnTo>
                    <a:lnTo>
                      <a:pt x="570" y="422"/>
                    </a:lnTo>
                    <a:lnTo>
                      <a:pt x="568" y="420"/>
                    </a:lnTo>
                    <a:lnTo>
                      <a:pt x="565" y="418"/>
                    </a:lnTo>
                    <a:lnTo>
                      <a:pt x="559" y="416"/>
                    </a:lnTo>
                    <a:lnTo>
                      <a:pt x="556" y="418"/>
                    </a:lnTo>
                    <a:lnTo>
                      <a:pt x="548" y="422"/>
                    </a:lnTo>
                    <a:lnTo>
                      <a:pt x="543" y="425"/>
                    </a:lnTo>
                    <a:lnTo>
                      <a:pt x="536" y="431"/>
                    </a:lnTo>
                    <a:lnTo>
                      <a:pt x="529" y="432"/>
                    </a:lnTo>
                    <a:lnTo>
                      <a:pt x="519" y="432"/>
                    </a:lnTo>
                    <a:lnTo>
                      <a:pt x="512" y="432"/>
                    </a:lnTo>
                    <a:lnTo>
                      <a:pt x="507" y="434"/>
                    </a:lnTo>
                    <a:lnTo>
                      <a:pt x="503" y="436"/>
                    </a:lnTo>
                    <a:lnTo>
                      <a:pt x="496" y="442"/>
                    </a:lnTo>
                    <a:lnTo>
                      <a:pt x="487" y="451"/>
                    </a:lnTo>
                    <a:lnTo>
                      <a:pt x="481" y="454"/>
                    </a:lnTo>
                    <a:lnTo>
                      <a:pt x="476" y="454"/>
                    </a:lnTo>
                    <a:lnTo>
                      <a:pt x="463" y="451"/>
                    </a:lnTo>
                    <a:lnTo>
                      <a:pt x="451" y="445"/>
                    </a:lnTo>
                    <a:lnTo>
                      <a:pt x="443" y="442"/>
                    </a:lnTo>
                    <a:lnTo>
                      <a:pt x="434" y="438"/>
                    </a:lnTo>
                    <a:lnTo>
                      <a:pt x="414" y="432"/>
                    </a:lnTo>
                    <a:lnTo>
                      <a:pt x="395" y="431"/>
                    </a:lnTo>
                    <a:lnTo>
                      <a:pt x="375" y="429"/>
                    </a:lnTo>
                    <a:lnTo>
                      <a:pt x="355" y="429"/>
                    </a:lnTo>
                    <a:lnTo>
                      <a:pt x="338" y="429"/>
                    </a:lnTo>
                    <a:lnTo>
                      <a:pt x="324" y="427"/>
                    </a:lnTo>
                    <a:lnTo>
                      <a:pt x="293" y="422"/>
                    </a:lnTo>
                    <a:lnTo>
                      <a:pt x="264" y="416"/>
                    </a:lnTo>
                    <a:lnTo>
                      <a:pt x="235" y="409"/>
                    </a:lnTo>
                    <a:lnTo>
                      <a:pt x="212" y="405"/>
                    </a:lnTo>
                    <a:lnTo>
                      <a:pt x="190" y="402"/>
                    </a:lnTo>
                    <a:lnTo>
                      <a:pt x="168" y="402"/>
                    </a:lnTo>
                    <a:lnTo>
                      <a:pt x="148" y="402"/>
                    </a:lnTo>
                    <a:lnTo>
                      <a:pt x="139" y="404"/>
                    </a:lnTo>
                    <a:lnTo>
                      <a:pt x="130" y="405"/>
                    </a:lnTo>
                    <a:lnTo>
                      <a:pt x="107" y="414"/>
                    </a:lnTo>
                    <a:lnTo>
                      <a:pt x="96" y="420"/>
                    </a:lnTo>
                    <a:lnTo>
                      <a:pt x="83" y="425"/>
                    </a:lnTo>
                    <a:lnTo>
                      <a:pt x="72" y="434"/>
                    </a:lnTo>
                    <a:lnTo>
                      <a:pt x="69" y="440"/>
                    </a:lnTo>
                    <a:lnTo>
                      <a:pt x="65" y="445"/>
                    </a:lnTo>
                    <a:lnTo>
                      <a:pt x="63" y="449"/>
                    </a:lnTo>
                    <a:lnTo>
                      <a:pt x="63" y="454"/>
                    </a:lnTo>
                    <a:lnTo>
                      <a:pt x="62" y="458"/>
                    </a:lnTo>
                    <a:lnTo>
                      <a:pt x="58" y="458"/>
                    </a:lnTo>
                    <a:lnTo>
                      <a:pt x="51" y="458"/>
                    </a:lnTo>
                    <a:lnTo>
                      <a:pt x="34" y="451"/>
                    </a:lnTo>
                    <a:lnTo>
                      <a:pt x="25" y="449"/>
                    </a:lnTo>
                    <a:lnTo>
                      <a:pt x="20" y="451"/>
                    </a:lnTo>
                    <a:lnTo>
                      <a:pt x="14" y="452"/>
                    </a:lnTo>
                    <a:lnTo>
                      <a:pt x="11" y="458"/>
                    </a:lnTo>
                    <a:lnTo>
                      <a:pt x="7" y="463"/>
                    </a:lnTo>
                    <a:lnTo>
                      <a:pt x="2" y="476"/>
                    </a:lnTo>
                    <a:lnTo>
                      <a:pt x="0" y="483"/>
                    </a:lnTo>
                    <a:lnTo>
                      <a:pt x="2" y="490"/>
                    </a:lnTo>
                    <a:lnTo>
                      <a:pt x="4" y="498"/>
                    </a:lnTo>
                    <a:lnTo>
                      <a:pt x="7" y="503"/>
                    </a:lnTo>
                    <a:lnTo>
                      <a:pt x="13" y="508"/>
                    </a:lnTo>
                    <a:lnTo>
                      <a:pt x="20" y="510"/>
                    </a:lnTo>
                    <a:lnTo>
                      <a:pt x="25" y="514"/>
                    </a:lnTo>
                    <a:lnTo>
                      <a:pt x="34" y="514"/>
                    </a:lnTo>
                    <a:lnTo>
                      <a:pt x="45" y="512"/>
                    </a:lnTo>
                    <a:lnTo>
                      <a:pt x="58" y="510"/>
                    </a:lnTo>
                    <a:lnTo>
                      <a:pt x="71" y="508"/>
                    </a:lnTo>
                    <a:lnTo>
                      <a:pt x="76" y="510"/>
                    </a:lnTo>
                    <a:lnTo>
                      <a:pt x="83" y="512"/>
                    </a:lnTo>
                    <a:lnTo>
                      <a:pt x="91" y="514"/>
                    </a:lnTo>
                    <a:lnTo>
                      <a:pt x="98" y="517"/>
                    </a:lnTo>
                    <a:lnTo>
                      <a:pt x="101" y="523"/>
                    </a:lnTo>
                    <a:lnTo>
                      <a:pt x="103" y="527"/>
                    </a:lnTo>
                    <a:lnTo>
                      <a:pt x="101" y="530"/>
                    </a:lnTo>
                    <a:lnTo>
                      <a:pt x="100" y="536"/>
                    </a:lnTo>
                    <a:lnTo>
                      <a:pt x="94" y="539"/>
                    </a:lnTo>
                    <a:lnTo>
                      <a:pt x="89" y="541"/>
                    </a:lnTo>
                    <a:lnTo>
                      <a:pt x="81" y="541"/>
                    </a:lnTo>
                    <a:lnTo>
                      <a:pt x="76" y="541"/>
                    </a:lnTo>
                    <a:lnTo>
                      <a:pt x="72" y="537"/>
                    </a:lnTo>
                    <a:lnTo>
                      <a:pt x="63" y="532"/>
                    </a:lnTo>
                    <a:lnTo>
                      <a:pt x="54" y="530"/>
                    </a:lnTo>
                    <a:lnTo>
                      <a:pt x="47" y="530"/>
                    </a:lnTo>
                    <a:lnTo>
                      <a:pt x="43" y="532"/>
                    </a:lnTo>
                    <a:lnTo>
                      <a:pt x="40" y="534"/>
                    </a:lnTo>
                    <a:lnTo>
                      <a:pt x="33" y="537"/>
                    </a:lnTo>
                    <a:lnTo>
                      <a:pt x="24" y="537"/>
                    </a:lnTo>
                    <a:lnTo>
                      <a:pt x="14" y="537"/>
                    </a:lnTo>
                    <a:lnTo>
                      <a:pt x="9" y="541"/>
                    </a:lnTo>
                    <a:lnTo>
                      <a:pt x="5" y="545"/>
                    </a:lnTo>
                    <a:lnTo>
                      <a:pt x="4" y="552"/>
                    </a:lnTo>
                    <a:lnTo>
                      <a:pt x="4" y="557"/>
                    </a:lnTo>
                    <a:lnTo>
                      <a:pt x="7" y="565"/>
                    </a:lnTo>
                    <a:lnTo>
                      <a:pt x="11" y="570"/>
                    </a:lnTo>
                    <a:lnTo>
                      <a:pt x="18" y="572"/>
                    </a:lnTo>
                    <a:lnTo>
                      <a:pt x="25" y="574"/>
                    </a:lnTo>
                    <a:lnTo>
                      <a:pt x="40" y="574"/>
                    </a:lnTo>
                    <a:lnTo>
                      <a:pt x="52" y="572"/>
                    </a:lnTo>
                    <a:lnTo>
                      <a:pt x="60" y="572"/>
                    </a:lnTo>
                    <a:lnTo>
                      <a:pt x="67" y="572"/>
                    </a:lnTo>
                    <a:lnTo>
                      <a:pt x="72" y="577"/>
                    </a:lnTo>
                    <a:lnTo>
                      <a:pt x="78" y="577"/>
                    </a:lnTo>
                    <a:lnTo>
                      <a:pt x="85" y="577"/>
                    </a:lnTo>
                    <a:lnTo>
                      <a:pt x="92" y="577"/>
                    </a:lnTo>
                    <a:lnTo>
                      <a:pt x="100" y="577"/>
                    </a:lnTo>
                    <a:lnTo>
                      <a:pt x="107" y="581"/>
                    </a:lnTo>
                    <a:lnTo>
                      <a:pt x="110" y="584"/>
                    </a:lnTo>
                    <a:lnTo>
                      <a:pt x="114" y="590"/>
                    </a:lnTo>
                    <a:lnTo>
                      <a:pt x="112" y="595"/>
                    </a:lnTo>
                    <a:lnTo>
                      <a:pt x="110" y="601"/>
                    </a:lnTo>
                    <a:lnTo>
                      <a:pt x="107" y="604"/>
                    </a:lnTo>
                    <a:lnTo>
                      <a:pt x="103" y="608"/>
                    </a:lnTo>
                    <a:lnTo>
                      <a:pt x="100" y="612"/>
                    </a:lnTo>
                    <a:lnTo>
                      <a:pt x="96" y="612"/>
                    </a:lnTo>
                    <a:lnTo>
                      <a:pt x="92" y="612"/>
                    </a:lnTo>
                    <a:lnTo>
                      <a:pt x="83" y="612"/>
                    </a:lnTo>
                    <a:lnTo>
                      <a:pt x="78" y="613"/>
                    </a:lnTo>
                    <a:lnTo>
                      <a:pt x="74" y="613"/>
                    </a:lnTo>
                    <a:lnTo>
                      <a:pt x="63" y="612"/>
                    </a:lnTo>
                    <a:lnTo>
                      <a:pt x="58" y="610"/>
                    </a:lnTo>
                    <a:lnTo>
                      <a:pt x="52" y="613"/>
                    </a:lnTo>
                    <a:lnTo>
                      <a:pt x="51" y="617"/>
                    </a:lnTo>
                    <a:lnTo>
                      <a:pt x="51" y="621"/>
                    </a:lnTo>
                    <a:lnTo>
                      <a:pt x="52" y="624"/>
                    </a:lnTo>
                    <a:lnTo>
                      <a:pt x="52" y="630"/>
                    </a:lnTo>
                    <a:lnTo>
                      <a:pt x="51" y="633"/>
                    </a:lnTo>
                    <a:lnTo>
                      <a:pt x="47" y="635"/>
                    </a:lnTo>
                    <a:lnTo>
                      <a:pt x="40" y="637"/>
                    </a:lnTo>
                    <a:lnTo>
                      <a:pt x="31" y="642"/>
                    </a:lnTo>
                    <a:lnTo>
                      <a:pt x="29" y="646"/>
                    </a:lnTo>
                    <a:lnTo>
                      <a:pt x="27" y="651"/>
                    </a:lnTo>
                    <a:lnTo>
                      <a:pt x="29" y="655"/>
                    </a:lnTo>
                    <a:lnTo>
                      <a:pt x="33" y="659"/>
                    </a:lnTo>
                    <a:lnTo>
                      <a:pt x="42" y="662"/>
                    </a:lnTo>
                    <a:lnTo>
                      <a:pt x="49" y="664"/>
                    </a:lnTo>
                    <a:lnTo>
                      <a:pt x="54" y="664"/>
                    </a:lnTo>
                    <a:lnTo>
                      <a:pt x="56" y="666"/>
                    </a:lnTo>
                    <a:lnTo>
                      <a:pt x="54" y="669"/>
                    </a:lnTo>
                    <a:lnTo>
                      <a:pt x="52" y="673"/>
                    </a:lnTo>
                    <a:lnTo>
                      <a:pt x="47" y="679"/>
                    </a:lnTo>
                    <a:lnTo>
                      <a:pt x="45" y="688"/>
                    </a:lnTo>
                    <a:lnTo>
                      <a:pt x="47" y="695"/>
                    </a:lnTo>
                    <a:lnTo>
                      <a:pt x="51" y="698"/>
                    </a:lnTo>
                    <a:lnTo>
                      <a:pt x="54" y="700"/>
                    </a:lnTo>
                    <a:lnTo>
                      <a:pt x="58" y="700"/>
                    </a:lnTo>
                    <a:lnTo>
                      <a:pt x="62" y="700"/>
                    </a:lnTo>
                    <a:lnTo>
                      <a:pt x="67" y="697"/>
                    </a:lnTo>
                    <a:lnTo>
                      <a:pt x="74" y="693"/>
                    </a:lnTo>
                    <a:lnTo>
                      <a:pt x="76" y="693"/>
                    </a:lnTo>
                    <a:lnTo>
                      <a:pt x="78" y="693"/>
                    </a:lnTo>
                    <a:lnTo>
                      <a:pt x="80" y="695"/>
                    </a:lnTo>
                    <a:lnTo>
                      <a:pt x="81" y="698"/>
                    </a:lnTo>
                    <a:lnTo>
                      <a:pt x="83" y="711"/>
                    </a:lnTo>
                    <a:lnTo>
                      <a:pt x="85" y="717"/>
                    </a:lnTo>
                    <a:lnTo>
                      <a:pt x="87" y="720"/>
                    </a:lnTo>
                    <a:lnTo>
                      <a:pt x="92" y="724"/>
                    </a:lnTo>
                    <a:lnTo>
                      <a:pt x="98" y="722"/>
                    </a:lnTo>
                    <a:lnTo>
                      <a:pt x="101" y="720"/>
                    </a:lnTo>
                    <a:lnTo>
                      <a:pt x="105" y="718"/>
                    </a:lnTo>
                    <a:lnTo>
                      <a:pt x="110" y="718"/>
                    </a:lnTo>
                    <a:lnTo>
                      <a:pt x="114" y="720"/>
                    </a:lnTo>
                    <a:lnTo>
                      <a:pt x="121" y="726"/>
                    </a:lnTo>
                    <a:lnTo>
                      <a:pt x="127" y="727"/>
                    </a:lnTo>
                    <a:lnTo>
                      <a:pt x="132" y="729"/>
                    </a:lnTo>
                    <a:lnTo>
                      <a:pt x="138" y="726"/>
                    </a:lnTo>
                    <a:lnTo>
                      <a:pt x="145" y="722"/>
                    </a:lnTo>
                    <a:lnTo>
                      <a:pt x="152" y="720"/>
                    </a:lnTo>
                    <a:lnTo>
                      <a:pt x="159" y="720"/>
                    </a:lnTo>
                    <a:lnTo>
                      <a:pt x="163" y="720"/>
                    </a:lnTo>
                    <a:lnTo>
                      <a:pt x="165" y="722"/>
                    </a:lnTo>
                    <a:lnTo>
                      <a:pt x="167" y="726"/>
                    </a:lnTo>
                    <a:lnTo>
                      <a:pt x="167" y="729"/>
                    </a:lnTo>
                    <a:lnTo>
                      <a:pt x="165" y="736"/>
                    </a:lnTo>
                    <a:lnTo>
                      <a:pt x="161" y="740"/>
                    </a:lnTo>
                    <a:lnTo>
                      <a:pt x="157" y="742"/>
                    </a:lnTo>
                    <a:lnTo>
                      <a:pt x="150" y="749"/>
                    </a:lnTo>
                    <a:lnTo>
                      <a:pt x="148" y="756"/>
                    </a:lnTo>
                    <a:lnTo>
                      <a:pt x="145" y="765"/>
                    </a:lnTo>
                    <a:lnTo>
                      <a:pt x="139" y="771"/>
                    </a:lnTo>
                    <a:lnTo>
                      <a:pt x="132" y="776"/>
                    </a:lnTo>
                    <a:lnTo>
                      <a:pt x="123" y="782"/>
                    </a:lnTo>
                    <a:lnTo>
                      <a:pt x="98" y="794"/>
                    </a:lnTo>
                    <a:lnTo>
                      <a:pt x="87" y="800"/>
                    </a:lnTo>
                    <a:lnTo>
                      <a:pt x="76" y="809"/>
                    </a:lnTo>
                    <a:lnTo>
                      <a:pt x="72" y="811"/>
                    </a:lnTo>
                    <a:lnTo>
                      <a:pt x="72" y="814"/>
                    </a:lnTo>
                    <a:lnTo>
                      <a:pt x="72" y="821"/>
                    </a:lnTo>
                    <a:lnTo>
                      <a:pt x="74" y="825"/>
                    </a:lnTo>
                    <a:lnTo>
                      <a:pt x="76" y="827"/>
                    </a:lnTo>
                    <a:lnTo>
                      <a:pt x="80" y="829"/>
                    </a:lnTo>
                    <a:lnTo>
                      <a:pt x="83" y="827"/>
                    </a:lnTo>
                    <a:lnTo>
                      <a:pt x="89" y="825"/>
                    </a:lnTo>
                    <a:lnTo>
                      <a:pt x="91" y="820"/>
                    </a:lnTo>
                    <a:lnTo>
                      <a:pt x="96" y="811"/>
                    </a:lnTo>
                    <a:lnTo>
                      <a:pt x="101" y="805"/>
                    </a:lnTo>
                    <a:lnTo>
                      <a:pt x="109" y="800"/>
                    </a:lnTo>
                    <a:lnTo>
                      <a:pt x="125" y="793"/>
                    </a:lnTo>
                    <a:lnTo>
                      <a:pt x="141" y="785"/>
                    </a:lnTo>
                    <a:lnTo>
                      <a:pt x="156" y="776"/>
                    </a:lnTo>
                    <a:lnTo>
                      <a:pt x="161" y="769"/>
                    </a:lnTo>
                    <a:lnTo>
                      <a:pt x="167" y="762"/>
                    </a:lnTo>
                    <a:lnTo>
                      <a:pt x="172" y="755"/>
                    </a:lnTo>
                    <a:lnTo>
                      <a:pt x="177" y="749"/>
                    </a:lnTo>
                    <a:lnTo>
                      <a:pt x="190" y="740"/>
                    </a:lnTo>
                    <a:lnTo>
                      <a:pt x="203" y="727"/>
                    </a:lnTo>
                    <a:lnTo>
                      <a:pt x="206" y="720"/>
                    </a:lnTo>
                    <a:lnTo>
                      <a:pt x="210" y="711"/>
                    </a:lnTo>
                    <a:lnTo>
                      <a:pt x="210" y="706"/>
                    </a:lnTo>
                    <a:lnTo>
                      <a:pt x="214" y="700"/>
                    </a:lnTo>
                    <a:lnTo>
                      <a:pt x="217" y="697"/>
                    </a:lnTo>
                    <a:lnTo>
                      <a:pt x="223" y="693"/>
                    </a:lnTo>
                    <a:lnTo>
                      <a:pt x="223" y="689"/>
                    </a:lnTo>
                    <a:lnTo>
                      <a:pt x="224" y="688"/>
                    </a:lnTo>
                    <a:lnTo>
                      <a:pt x="232" y="686"/>
                    </a:lnTo>
                    <a:lnTo>
                      <a:pt x="235" y="684"/>
                    </a:lnTo>
                    <a:lnTo>
                      <a:pt x="237" y="680"/>
                    </a:lnTo>
                    <a:lnTo>
                      <a:pt x="239" y="675"/>
                    </a:lnTo>
                    <a:lnTo>
                      <a:pt x="241" y="669"/>
                    </a:lnTo>
                    <a:lnTo>
                      <a:pt x="244" y="666"/>
                    </a:lnTo>
                    <a:lnTo>
                      <a:pt x="250" y="662"/>
                    </a:lnTo>
                    <a:lnTo>
                      <a:pt x="252" y="664"/>
                    </a:lnTo>
                    <a:lnTo>
                      <a:pt x="253" y="666"/>
                    </a:lnTo>
                    <a:lnTo>
                      <a:pt x="255" y="669"/>
                    </a:lnTo>
                    <a:lnTo>
                      <a:pt x="253" y="677"/>
                    </a:lnTo>
                    <a:lnTo>
                      <a:pt x="250" y="686"/>
                    </a:lnTo>
                    <a:lnTo>
                      <a:pt x="241" y="698"/>
                    </a:lnTo>
                    <a:lnTo>
                      <a:pt x="237" y="707"/>
                    </a:lnTo>
                    <a:lnTo>
                      <a:pt x="235" y="715"/>
                    </a:lnTo>
                    <a:lnTo>
                      <a:pt x="235" y="718"/>
                    </a:lnTo>
                    <a:lnTo>
                      <a:pt x="237" y="720"/>
                    </a:lnTo>
                    <a:lnTo>
                      <a:pt x="239" y="722"/>
                    </a:lnTo>
                    <a:lnTo>
                      <a:pt x="241" y="724"/>
                    </a:lnTo>
                    <a:lnTo>
                      <a:pt x="248" y="722"/>
                    </a:lnTo>
                    <a:lnTo>
                      <a:pt x="253" y="720"/>
                    </a:lnTo>
                    <a:lnTo>
                      <a:pt x="262" y="715"/>
                    </a:lnTo>
                    <a:lnTo>
                      <a:pt x="272" y="709"/>
                    </a:lnTo>
                    <a:lnTo>
                      <a:pt x="286" y="697"/>
                    </a:lnTo>
                    <a:lnTo>
                      <a:pt x="291" y="693"/>
                    </a:lnTo>
                    <a:lnTo>
                      <a:pt x="293" y="693"/>
                    </a:lnTo>
                    <a:lnTo>
                      <a:pt x="293" y="689"/>
                    </a:lnTo>
                    <a:lnTo>
                      <a:pt x="293" y="686"/>
                    </a:lnTo>
                    <a:lnTo>
                      <a:pt x="291" y="682"/>
                    </a:lnTo>
                    <a:lnTo>
                      <a:pt x="291" y="679"/>
                    </a:lnTo>
                    <a:lnTo>
                      <a:pt x="290" y="677"/>
                    </a:lnTo>
                    <a:lnTo>
                      <a:pt x="291" y="673"/>
                    </a:lnTo>
                    <a:lnTo>
                      <a:pt x="295" y="671"/>
                    </a:lnTo>
                    <a:lnTo>
                      <a:pt x="302" y="671"/>
                    </a:lnTo>
                    <a:lnTo>
                      <a:pt x="313" y="669"/>
                    </a:lnTo>
                    <a:lnTo>
                      <a:pt x="324" y="669"/>
                    </a:lnTo>
                    <a:lnTo>
                      <a:pt x="335" y="671"/>
                    </a:lnTo>
                    <a:lnTo>
                      <a:pt x="344" y="675"/>
                    </a:lnTo>
                    <a:lnTo>
                      <a:pt x="353" y="682"/>
                    </a:lnTo>
                    <a:lnTo>
                      <a:pt x="358" y="689"/>
                    </a:lnTo>
                    <a:lnTo>
                      <a:pt x="362" y="693"/>
                    </a:lnTo>
                    <a:lnTo>
                      <a:pt x="366" y="695"/>
                    </a:lnTo>
                    <a:lnTo>
                      <a:pt x="373" y="695"/>
                    </a:lnTo>
                    <a:lnTo>
                      <a:pt x="380" y="693"/>
                    </a:lnTo>
                    <a:lnTo>
                      <a:pt x="387" y="693"/>
                    </a:lnTo>
                    <a:lnTo>
                      <a:pt x="396" y="695"/>
                    </a:lnTo>
                    <a:lnTo>
                      <a:pt x="404" y="698"/>
                    </a:lnTo>
                    <a:lnTo>
                      <a:pt x="418" y="706"/>
                    </a:lnTo>
                    <a:lnTo>
                      <a:pt x="434" y="711"/>
                    </a:lnTo>
                    <a:lnTo>
                      <a:pt x="449" y="718"/>
                    </a:lnTo>
                    <a:lnTo>
                      <a:pt x="458" y="726"/>
                    </a:lnTo>
                    <a:lnTo>
                      <a:pt x="469" y="733"/>
                    </a:lnTo>
                    <a:lnTo>
                      <a:pt x="474" y="740"/>
                    </a:lnTo>
                    <a:lnTo>
                      <a:pt x="478" y="747"/>
                    </a:lnTo>
                    <a:lnTo>
                      <a:pt x="487" y="762"/>
                    </a:lnTo>
                    <a:lnTo>
                      <a:pt x="491" y="769"/>
                    </a:lnTo>
                    <a:lnTo>
                      <a:pt x="496" y="776"/>
                    </a:lnTo>
                    <a:lnTo>
                      <a:pt x="503" y="783"/>
                    </a:lnTo>
                    <a:lnTo>
                      <a:pt x="507" y="787"/>
                    </a:lnTo>
                    <a:lnTo>
                      <a:pt x="510" y="789"/>
                    </a:lnTo>
                    <a:lnTo>
                      <a:pt x="514" y="789"/>
                    </a:lnTo>
                    <a:lnTo>
                      <a:pt x="516" y="789"/>
                    </a:lnTo>
                    <a:lnTo>
                      <a:pt x="518" y="785"/>
                    </a:lnTo>
                    <a:lnTo>
                      <a:pt x="519" y="782"/>
                    </a:lnTo>
                    <a:lnTo>
                      <a:pt x="518" y="778"/>
                    </a:lnTo>
                    <a:lnTo>
                      <a:pt x="512" y="771"/>
                    </a:lnTo>
                    <a:lnTo>
                      <a:pt x="507" y="764"/>
                    </a:lnTo>
                    <a:lnTo>
                      <a:pt x="503" y="758"/>
                    </a:lnTo>
                    <a:lnTo>
                      <a:pt x="503" y="755"/>
                    </a:lnTo>
                    <a:lnTo>
                      <a:pt x="503" y="751"/>
                    </a:lnTo>
                    <a:lnTo>
                      <a:pt x="507" y="749"/>
                    </a:lnTo>
                    <a:lnTo>
                      <a:pt x="510" y="749"/>
                    </a:lnTo>
                    <a:lnTo>
                      <a:pt x="514" y="749"/>
                    </a:lnTo>
                    <a:lnTo>
                      <a:pt x="518" y="753"/>
                    </a:lnTo>
                    <a:lnTo>
                      <a:pt x="529" y="771"/>
                    </a:lnTo>
                    <a:lnTo>
                      <a:pt x="543" y="798"/>
                    </a:lnTo>
                    <a:lnTo>
                      <a:pt x="554" y="821"/>
                    </a:lnTo>
                    <a:lnTo>
                      <a:pt x="565" y="843"/>
                    </a:lnTo>
                    <a:lnTo>
                      <a:pt x="574" y="854"/>
                    </a:lnTo>
                    <a:lnTo>
                      <a:pt x="581" y="865"/>
                    </a:lnTo>
                    <a:lnTo>
                      <a:pt x="590" y="876"/>
                    </a:lnTo>
                    <a:lnTo>
                      <a:pt x="595" y="888"/>
                    </a:lnTo>
                    <a:lnTo>
                      <a:pt x="608" y="917"/>
                    </a:lnTo>
                    <a:lnTo>
                      <a:pt x="612" y="928"/>
                    </a:lnTo>
                    <a:lnTo>
                      <a:pt x="614" y="934"/>
                    </a:lnTo>
                    <a:lnTo>
                      <a:pt x="617" y="939"/>
                    </a:lnTo>
                    <a:lnTo>
                      <a:pt x="623" y="943"/>
                    </a:lnTo>
                    <a:lnTo>
                      <a:pt x="628" y="943"/>
                    </a:lnTo>
                    <a:lnTo>
                      <a:pt x="634" y="941"/>
                    </a:lnTo>
                    <a:lnTo>
                      <a:pt x="641" y="937"/>
                    </a:lnTo>
                    <a:lnTo>
                      <a:pt x="644" y="935"/>
                    </a:lnTo>
                    <a:lnTo>
                      <a:pt x="652" y="934"/>
                    </a:lnTo>
                    <a:lnTo>
                      <a:pt x="657" y="934"/>
                    </a:lnTo>
                    <a:lnTo>
                      <a:pt x="664" y="935"/>
                    </a:lnTo>
                    <a:lnTo>
                      <a:pt x="670" y="937"/>
                    </a:lnTo>
                    <a:lnTo>
                      <a:pt x="675" y="941"/>
                    </a:lnTo>
                    <a:lnTo>
                      <a:pt x="681" y="945"/>
                    </a:lnTo>
                    <a:lnTo>
                      <a:pt x="684" y="950"/>
                    </a:lnTo>
                    <a:lnTo>
                      <a:pt x="686" y="957"/>
                    </a:lnTo>
                    <a:lnTo>
                      <a:pt x="684" y="964"/>
                    </a:lnTo>
                    <a:lnTo>
                      <a:pt x="682" y="972"/>
                    </a:lnTo>
                    <a:lnTo>
                      <a:pt x="677" y="975"/>
                    </a:lnTo>
                    <a:lnTo>
                      <a:pt x="672" y="979"/>
                    </a:lnTo>
                    <a:lnTo>
                      <a:pt x="664" y="979"/>
                    </a:lnTo>
                    <a:lnTo>
                      <a:pt x="657" y="977"/>
                    </a:lnTo>
                    <a:lnTo>
                      <a:pt x="650" y="977"/>
                    </a:lnTo>
                    <a:lnTo>
                      <a:pt x="646" y="979"/>
                    </a:lnTo>
                    <a:lnTo>
                      <a:pt x="644" y="981"/>
                    </a:lnTo>
                    <a:lnTo>
                      <a:pt x="641" y="986"/>
                    </a:lnTo>
                    <a:lnTo>
                      <a:pt x="639" y="995"/>
                    </a:lnTo>
                    <a:lnTo>
                      <a:pt x="639" y="1002"/>
                    </a:lnTo>
                    <a:lnTo>
                      <a:pt x="643" y="1013"/>
                    </a:lnTo>
                    <a:lnTo>
                      <a:pt x="648" y="1022"/>
                    </a:lnTo>
                    <a:lnTo>
                      <a:pt x="662" y="1039"/>
                    </a:lnTo>
                    <a:lnTo>
                      <a:pt x="672" y="1049"/>
                    </a:lnTo>
                    <a:lnTo>
                      <a:pt x="673" y="1057"/>
                    </a:lnTo>
                    <a:lnTo>
                      <a:pt x="675" y="1064"/>
                    </a:lnTo>
                    <a:lnTo>
                      <a:pt x="677" y="1082"/>
                    </a:lnTo>
                    <a:lnTo>
                      <a:pt x="675" y="1098"/>
                    </a:lnTo>
                    <a:lnTo>
                      <a:pt x="672" y="1133"/>
                    </a:lnTo>
                    <a:lnTo>
                      <a:pt x="670" y="1149"/>
                    </a:lnTo>
                    <a:lnTo>
                      <a:pt x="670" y="1156"/>
                    </a:lnTo>
                    <a:lnTo>
                      <a:pt x="672" y="1165"/>
                    </a:lnTo>
                    <a:lnTo>
                      <a:pt x="682" y="1191"/>
                    </a:lnTo>
                    <a:lnTo>
                      <a:pt x="686" y="1201"/>
                    </a:lnTo>
                    <a:lnTo>
                      <a:pt x="690" y="1216"/>
                    </a:lnTo>
                    <a:lnTo>
                      <a:pt x="695" y="1229"/>
                    </a:lnTo>
                    <a:lnTo>
                      <a:pt x="700" y="1239"/>
                    </a:lnTo>
                    <a:lnTo>
                      <a:pt x="713" y="1268"/>
                    </a:lnTo>
                    <a:lnTo>
                      <a:pt x="726" y="1287"/>
                    </a:lnTo>
                    <a:lnTo>
                      <a:pt x="740" y="1303"/>
                    </a:lnTo>
                    <a:lnTo>
                      <a:pt x="751" y="1310"/>
                    </a:lnTo>
                    <a:lnTo>
                      <a:pt x="760" y="1317"/>
                    </a:lnTo>
                    <a:lnTo>
                      <a:pt x="771" y="1323"/>
                    </a:lnTo>
                    <a:lnTo>
                      <a:pt x="778" y="1332"/>
                    </a:lnTo>
                    <a:lnTo>
                      <a:pt x="784" y="1339"/>
                    </a:lnTo>
                    <a:lnTo>
                      <a:pt x="786" y="1346"/>
                    </a:lnTo>
                    <a:lnTo>
                      <a:pt x="793" y="1361"/>
                    </a:lnTo>
                    <a:lnTo>
                      <a:pt x="804" y="1375"/>
                    </a:lnTo>
                    <a:lnTo>
                      <a:pt x="813" y="1390"/>
                    </a:lnTo>
                    <a:lnTo>
                      <a:pt x="815" y="1395"/>
                    </a:lnTo>
                    <a:lnTo>
                      <a:pt x="815" y="1402"/>
                    </a:lnTo>
                    <a:lnTo>
                      <a:pt x="809" y="1413"/>
                    </a:lnTo>
                    <a:lnTo>
                      <a:pt x="809" y="1417"/>
                    </a:lnTo>
                    <a:lnTo>
                      <a:pt x="811" y="1420"/>
                    </a:lnTo>
                    <a:lnTo>
                      <a:pt x="815" y="1428"/>
                    </a:lnTo>
                    <a:lnTo>
                      <a:pt x="827" y="1437"/>
                    </a:lnTo>
                    <a:lnTo>
                      <a:pt x="836" y="1448"/>
                    </a:lnTo>
                    <a:lnTo>
                      <a:pt x="845" y="1458"/>
                    </a:lnTo>
                    <a:lnTo>
                      <a:pt x="853" y="1473"/>
                    </a:lnTo>
                    <a:lnTo>
                      <a:pt x="858" y="1487"/>
                    </a:lnTo>
                    <a:lnTo>
                      <a:pt x="862" y="1493"/>
                    </a:lnTo>
                    <a:lnTo>
                      <a:pt x="863" y="1496"/>
                    </a:lnTo>
                    <a:lnTo>
                      <a:pt x="867" y="1500"/>
                    </a:lnTo>
                    <a:lnTo>
                      <a:pt x="872" y="1500"/>
                    </a:lnTo>
                    <a:lnTo>
                      <a:pt x="876" y="1500"/>
                    </a:lnTo>
                    <a:lnTo>
                      <a:pt x="880" y="1496"/>
                    </a:lnTo>
                    <a:lnTo>
                      <a:pt x="880" y="1493"/>
                    </a:lnTo>
                    <a:lnTo>
                      <a:pt x="880" y="1489"/>
                    </a:lnTo>
                    <a:lnTo>
                      <a:pt x="876" y="1482"/>
                    </a:lnTo>
                    <a:lnTo>
                      <a:pt x="872" y="1475"/>
                    </a:lnTo>
                    <a:lnTo>
                      <a:pt x="860" y="1457"/>
                    </a:lnTo>
                    <a:lnTo>
                      <a:pt x="854" y="1449"/>
                    </a:lnTo>
                    <a:lnTo>
                      <a:pt x="847" y="1440"/>
                    </a:lnTo>
                    <a:lnTo>
                      <a:pt x="840" y="1428"/>
                    </a:lnTo>
                    <a:lnTo>
                      <a:pt x="833" y="1413"/>
                    </a:lnTo>
                    <a:lnTo>
                      <a:pt x="827" y="1399"/>
                    </a:lnTo>
                    <a:lnTo>
                      <a:pt x="822" y="1382"/>
                    </a:lnTo>
                    <a:lnTo>
                      <a:pt x="818" y="1370"/>
                    </a:lnTo>
                    <a:lnTo>
                      <a:pt x="818" y="1357"/>
                    </a:lnTo>
                    <a:lnTo>
                      <a:pt x="820" y="1353"/>
                    </a:lnTo>
                    <a:lnTo>
                      <a:pt x="820" y="1350"/>
                    </a:lnTo>
                    <a:lnTo>
                      <a:pt x="824" y="1346"/>
                    </a:lnTo>
                    <a:lnTo>
                      <a:pt x="825" y="1344"/>
                    </a:lnTo>
                    <a:lnTo>
                      <a:pt x="833" y="1344"/>
                    </a:lnTo>
                    <a:lnTo>
                      <a:pt x="840" y="1348"/>
                    </a:lnTo>
                    <a:lnTo>
                      <a:pt x="845" y="1353"/>
                    </a:lnTo>
                    <a:lnTo>
                      <a:pt x="851" y="1361"/>
                    </a:lnTo>
                    <a:lnTo>
                      <a:pt x="858" y="1375"/>
                    </a:lnTo>
                    <a:lnTo>
                      <a:pt x="878" y="1406"/>
                    </a:lnTo>
                    <a:lnTo>
                      <a:pt x="923" y="1484"/>
                    </a:lnTo>
                    <a:lnTo>
                      <a:pt x="936" y="1502"/>
                    </a:lnTo>
                    <a:lnTo>
                      <a:pt x="943" y="1515"/>
                    </a:lnTo>
                    <a:lnTo>
                      <a:pt x="950" y="1525"/>
                    </a:lnTo>
                    <a:lnTo>
                      <a:pt x="952" y="1531"/>
                    </a:lnTo>
                    <a:lnTo>
                      <a:pt x="954" y="1536"/>
                    </a:lnTo>
                    <a:lnTo>
                      <a:pt x="954" y="1552"/>
                    </a:lnTo>
                    <a:lnTo>
                      <a:pt x="954" y="1567"/>
                    </a:lnTo>
                    <a:lnTo>
                      <a:pt x="957" y="1585"/>
                    </a:lnTo>
                    <a:lnTo>
                      <a:pt x="961" y="1592"/>
                    </a:lnTo>
                    <a:lnTo>
                      <a:pt x="965" y="1600"/>
                    </a:lnTo>
                    <a:lnTo>
                      <a:pt x="972" y="1603"/>
                    </a:lnTo>
                    <a:lnTo>
                      <a:pt x="979" y="1605"/>
                    </a:lnTo>
                    <a:lnTo>
                      <a:pt x="985" y="1609"/>
                    </a:lnTo>
                    <a:lnTo>
                      <a:pt x="992" y="1610"/>
                    </a:lnTo>
                    <a:lnTo>
                      <a:pt x="999" y="1618"/>
                    </a:lnTo>
                    <a:lnTo>
                      <a:pt x="1003" y="1621"/>
                    </a:lnTo>
                    <a:lnTo>
                      <a:pt x="1008" y="1623"/>
                    </a:lnTo>
                    <a:lnTo>
                      <a:pt x="1017" y="1625"/>
                    </a:lnTo>
                    <a:lnTo>
                      <a:pt x="1021" y="1625"/>
                    </a:lnTo>
                    <a:lnTo>
                      <a:pt x="1024" y="1627"/>
                    </a:lnTo>
                    <a:lnTo>
                      <a:pt x="1032" y="1634"/>
                    </a:lnTo>
                    <a:lnTo>
                      <a:pt x="1043" y="1643"/>
                    </a:lnTo>
                    <a:lnTo>
                      <a:pt x="1053" y="1650"/>
                    </a:lnTo>
                    <a:lnTo>
                      <a:pt x="1064" y="1654"/>
                    </a:lnTo>
                    <a:lnTo>
                      <a:pt x="1075" y="1656"/>
                    </a:lnTo>
                    <a:lnTo>
                      <a:pt x="1088" y="1654"/>
                    </a:lnTo>
                    <a:lnTo>
                      <a:pt x="1099" y="1652"/>
                    </a:lnTo>
                    <a:lnTo>
                      <a:pt x="1113" y="1647"/>
                    </a:lnTo>
                    <a:lnTo>
                      <a:pt x="1122" y="1647"/>
                    </a:lnTo>
                    <a:lnTo>
                      <a:pt x="1129" y="1648"/>
                    </a:lnTo>
                    <a:lnTo>
                      <a:pt x="1140" y="1657"/>
                    </a:lnTo>
                    <a:lnTo>
                      <a:pt x="1151" y="1666"/>
                    </a:lnTo>
                    <a:lnTo>
                      <a:pt x="1157" y="1672"/>
                    </a:lnTo>
                    <a:lnTo>
                      <a:pt x="1164" y="1679"/>
                    </a:lnTo>
                    <a:lnTo>
                      <a:pt x="1169" y="1686"/>
                    </a:lnTo>
                    <a:lnTo>
                      <a:pt x="1177" y="1692"/>
                    </a:lnTo>
                    <a:lnTo>
                      <a:pt x="1182" y="1694"/>
                    </a:lnTo>
                    <a:lnTo>
                      <a:pt x="1189" y="1695"/>
                    </a:lnTo>
                    <a:lnTo>
                      <a:pt x="1198" y="1697"/>
                    </a:lnTo>
                    <a:lnTo>
                      <a:pt x="1205" y="1701"/>
                    </a:lnTo>
                    <a:lnTo>
                      <a:pt x="1213" y="1704"/>
                    </a:lnTo>
                    <a:lnTo>
                      <a:pt x="1220" y="1712"/>
                    </a:lnTo>
                    <a:lnTo>
                      <a:pt x="1224" y="1715"/>
                    </a:lnTo>
                    <a:lnTo>
                      <a:pt x="1225" y="1721"/>
                    </a:lnTo>
                    <a:lnTo>
                      <a:pt x="1229" y="1733"/>
                    </a:lnTo>
                    <a:lnTo>
                      <a:pt x="1233" y="1744"/>
                    </a:lnTo>
                    <a:lnTo>
                      <a:pt x="1234" y="1750"/>
                    </a:lnTo>
                    <a:lnTo>
                      <a:pt x="1238" y="1755"/>
                    </a:lnTo>
                    <a:lnTo>
                      <a:pt x="1243" y="1759"/>
                    </a:lnTo>
                    <a:lnTo>
                      <a:pt x="1249" y="1762"/>
                    </a:lnTo>
                    <a:lnTo>
                      <a:pt x="1258" y="1766"/>
                    </a:lnTo>
                    <a:lnTo>
                      <a:pt x="1263" y="1771"/>
                    </a:lnTo>
                    <a:lnTo>
                      <a:pt x="1269" y="1777"/>
                    </a:lnTo>
                    <a:lnTo>
                      <a:pt x="1272" y="1782"/>
                    </a:lnTo>
                    <a:lnTo>
                      <a:pt x="1278" y="1788"/>
                    </a:lnTo>
                    <a:lnTo>
                      <a:pt x="1287" y="1790"/>
                    </a:lnTo>
                    <a:lnTo>
                      <a:pt x="1296" y="1791"/>
                    </a:lnTo>
                    <a:lnTo>
                      <a:pt x="1316" y="1788"/>
                    </a:lnTo>
                    <a:lnTo>
                      <a:pt x="1330" y="1784"/>
                    </a:lnTo>
                    <a:lnTo>
                      <a:pt x="1338" y="1784"/>
                    </a:lnTo>
                    <a:lnTo>
                      <a:pt x="1345" y="1784"/>
                    </a:lnTo>
                    <a:lnTo>
                      <a:pt x="1348" y="1770"/>
                    </a:lnTo>
                    <a:lnTo>
                      <a:pt x="1341" y="1770"/>
                    </a:lnTo>
                    <a:lnTo>
                      <a:pt x="1334" y="1771"/>
                    </a:lnTo>
                    <a:lnTo>
                      <a:pt x="1325" y="1773"/>
                    </a:lnTo>
                    <a:lnTo>
                      <a:pt x="1318" y="177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0"/>
              <p:cNvSpPr/>
              <p:nvPr/>
            </p:nvSpPr>
            <p:spPr bwMode="auto">
              <a:xfrm>
                <a:off x="2342438" y="4178860"/>
                <a:ext cx="1117825" cy="2102878"/>
              </a:xfrm>
              <a:custGeom>
                <a:avLst/>
                <a:gdLst>
                  <a:gd name="T0" fmla="*/ 644 w 704"/>
                  <a:gd name="T1" fmla="*/ 283 h 1325"/>
                  <a:gd name="T2" fmla="*/ 561 w 704"/>
                  <a:gd name="T3" fmla="*/ 256 h 1325"/>
                  <a:gd name="T4" fmla="*/ 512 w 704"/>
                  <a:gd name="T5" fmla="*/ 227 h 1325"/>
                  <a:gd name="T6" fmla="*/ 449 w 704"/>
                  <a:gd name="T7" fmla="*/ 152 h 1325"/>
                  <a:gd name="T8" fmla="*/ 394 w 704"/>
                  <a:gd name="T9" fmla="*/ 95 h 1325"/>
                  <a:gd name="T10" fmla="*/ 291 w 704"/>
                  <a:gd name="T11" fmla="*/ 24 h 1325"/>
                  <a:gd name="T12" fmla="*/ 211 w 704"/>
                  <a:gd name="T13" fmla="*/ 4 h 1325"/>
                  <a:gd name="T14" fmla="*/ 143 w 704"/>
                  <a:gd name="T15" fmla="*/ 11 h 1325"/>
                  <a:gd name="T16" fmla="*/ 146 w 704"/>
                  <a:gd name="T17" fmla="*/ 42 h 1325"/>
                  <a:gd name="T18" fmla="*/ 119 w 704"/>
                  <a:gd name="T19" fmla="*/ 4 h 1325"/>
                  <a:gd name="T20" fmla="*/ 79 w 704"/>
                  <a:gd name="T21" fmla="*/ 38 h 1325"/>
                  <a:gd name="T22" fmla="*/ 32 w 704"/>
                  <a:gd name="T23" fmla="*/ 28 h 1325"/>
                  <a:gd name="T24" fmla="*/ 40 w 704"/>
                  <a:gd name="T25" fmla="*/ 51 h 1325"/>
                  <a:gd name="T26" fmla="*/ 56 w 704"/>
                  <a:gd name="T27" fmla="*/ 96 h 1325"/>
                  <a:gd name="T28" fmla="*/ 50 w 704"/>
                  <a:gd name="T29" fmla="*/ 178 h 1325"/>
                  <a:gd name="T30" fmla="*/ 0 w 704"/>
                  <a:gd name="T31" fmla="*/ 299 h 1325"/>
                  <a:gd name="T32" fmla="*/ 49 w 704"/>
                  <a:gd name="T33" fmla="*/ 382 h 1325"/>
                  <a:gd name="T34" fmla="*/ 74 w 704"/>
                  <a:gd name="T35" fmla="*/ 473 h 1325"/>
                  <a:gd name="T36" fmla="*/ 119 w 704"/>
                  <a:gd name="T37" fmla="*/ 518 h 1325"/>
                  <a:gd name="T38" fmla="*/ 164 w 704"/>
                  <a:gd name="T39" fmla="*/ 580 h 1325"/>
                  <a:gd name="T40" fmla="*/ 159 w 704"/>
                  <a:gd name="T41" fmla="*/ 652 h 1325"/>
                  <a:gd name="T42" fmla="*/ 154 w 704"/>
                  <a:gd name="T43" fmla="*/ 715 h 1325"/>
                  <a:gd name="T44" fmla="*/ 144 w 704"/>
                  <a:gd name="T45" fmla="*/ 779 h 1325"/>
                  <a:gd name="T46" fmla="*/ 146 w 704"/>
                  <a:gd name="T47" fmla="*/ 817 h 1325"/>
                  <a:gd name="T48" fmla="*/ 130 w 704"/>
                  <a:gd name="T49" fmla="*/ 885 h 1325"/>
                  <a:gd name="T50" fmla="*/ 123 w 704"/>
                  <a:gd name="T51" fmla="*/ 954 h 1325"/>
                  <a:gd name="T52" fmla="*/ 121 w 704"/>
                  <a:gd name="T53" fmla="*/ 1025 h 1325"/>
                  <a:gd name="T54" fmla="*/ 126 w 704"/>
                  <a:gd name="T55" fmla="*/ 1073 h 1325"/>
                  <a:gd name="T56" fmla="*/ 117 w 704"/>
                  <a:gd name="T57" fmla="*/ 1124 h 1325"/>
                  <a:gd name="T58" fmla="*/ 110 w 704"/>
                  <a:gd name="T59" fmla="*/ 1238 h 1325"/>
                  <a:gd name="T60" fmla="*/ 186 w 704"/>
                  <a:gd name="T61" fmla="*/ 1325 h 1325"/>
                  <a:gd name="T62" fmla="*/ 179 w 704"/>
                  <a:gd name="T63" fmla="*/ 1282 h 1325"/>
                  <a:gd name="T64" fmla="*/ 188 w 704"/>
                  <a:gd name="T65" fmla="*/ 1225 h 1325"/>
                  <a:gd name="T66" fmla="*/ 202 w 704"/>
                  <a:gd name="T67" fmla="*/ 1211 h 1325"/>
                  <a:gd name="T68" fmla="*/ 221 w 704"/>
                  <a:gd name="T69" fmla="*/ 1173 h 1325"/>
                  <a:gd name="T70" fmla="*/ 211 w 704"/>
                  <a:gd name="T71" fmla="*/ 1128 h 1325"/>
                  <a:gd name="T72" fmla="*/ 239 w 704"/>
                  <a:gd name="T73" fmla="*/ 1090 h 1325"/>
                  <a:gd name="T74" fmla="*/ 244 w 704"/>
                  <a:gd name="T75" fmla="*/ 1054 h 1325"/>
                  <a:gd name="T76" fmla="*/ 255 w 704"/>
                  <a:gd name="T77" fmla="*/ 1043 h 1325"/>
                  <a:gd name="T78" fmla="*/ 257 w 704"/>
                  <a:gd name="T79" fmla="*/ 1016 h 1325"/>
                  <a:gd name="T80" fmla="*/ 284 w 704"/>
                  <a:gd name="T81" fmla="*/ 981 h 1325"/>
                  <a:gd name="T82" fmla="*/ 313 w 704"/>
                  <a:gd name="T83" fmla="*/ 963 h 1325"/>
                  <a:gd name="T84" fmla="*/ 360 w 704"/>
                  <a:gd name="T85" fmla="*/ 940 h 1325"/>
                  <a:gd name="T86" fmla="*/ 353 w 704"/>
                  <a:gd name="T87" fmla="*/ 907 h 1325"/>
                  <a:gd name="T88" fmla="*/ 338 w 704"/>
                  <a:gd name="T89" fmla="*/ 880 h 1325"/>
                  <a:gd name="T90" fmla="*/ 347 w 704"/>
                  <a:gd name="T91" fmla="*/ 860 h 1325"/>
                  <a:gd name="T92" fmla="*/ 382 w 704"/>
                  <a:gd name="T93" fmla="*/ 883 h 1325"/>
                  <a:gd name="T94" fmla="*/ 429 w 704"/>
                  <a:gd name="T95" fmla="*/ 842 h 1325"/>
                  <a:gd name="T96" fmla="*/ 438 w 704"/>
                  <a:gd name="T97" fmla="*/ 818 h 1325"/>
                  <a:gd name="T98" fmla="*/ 468 w 704"/>
                  <a:gd name="T99" fmla="*/ 786 h 1325"/>
                  <a:gd name="T100" fmla="*/ 485 w 704"/>
                  <a:gd name="T101" fmla="*/ 706 h 1325"/>
                  <a:gd name="T102" fmla="*/ 559 w 704"/>
                  <a:gd name="T103" fmla="*/ 648 h 1325"/>
                  <a:gd name="T104" fmla="*/ 604 w 704"/>
                  <a:gd name="T105" fmla="*/ 603 h 1325"/>
                  <a:gd name="T106" fmla="*/ 626 w 704"/>
                  <a:gd name="T107" fmla="*/ 551 h 1325"/>
                  <a:gd name="T108" fmla="*/ 628 w 704"/>
                  <a:gd name="T109" fmla="*/ 480 h 1325"/>
                  <a:gd name="T110" fmla="*/ 653 w 704"/>
                  <a:gd name="T111" fmla="*/ 446 h 1325"/>
                  <a:gd name="T112" fmla="*/ 680 w 704"/>
                  <a:gd name="T113" fmla="*/ 400 h 1325"/>
                  <a:gd name="T114" fmla="*/ 702 w 704"/>
                  <a:gd name="T115" fmla="*/ 342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1325">
                    <a:moveTo>
                      <a:pt x="702" y="342"/>
                    </a:moveTo>
                    <a:lnTo>
                      <a:pt x="702" y="342"/>
                    </a:lnTo>
                    <a:lnTo>
                      <a:pt x="695" y="324"/>
                    </a:lnTo>
                    <a:lnTo>
                      <a:pt x="695" y="324"/>
                    </a:lnTo>
                    <a:lnTo>
                      <a:pt x="687" y="317"/>
                    </a:lnTo>
                    <a:lnTo>
                      <a:pt x="680" y="310"/>
                    </a:lnTo>
                    <a:lnTo>
                      <a:pt x="680" y="310"/>
                    </a:lnTo>
                    <a:lnTo>
                      <a:pt x="662" y="295"/>
                    </a:lnTo>
                    <a:lnTo>
                      <a:pt x="655" y="290"/>
                    </a:lnTo>
                    <a:lnTo>
                      <a:pt x="644" y="283"/>
                    </a:lnTo>
                    <a:lnTo>
                      <a:pt x="644" y="283"/>
                    </a:lnTo>
                    <a:lnTo>
                      <a:pt x="628" y="276"/>
                    </a:lnTo>
                    <a:lnTo>
                      <a:pt x="610" y="270"/>
                    </a:lnTo>
                    <a:lnTo>
                      <a:pt x="610" y="270"/>
                    </a:lnTo>
                    <a:lnTo>
                      <a:pt x="599" y="268"/>
                    </a:lnTo>
                    <a:lnTo>
                      <a:pt x="586" y="266"/>
                    </a:lnTo>
                    <a:lnTo>
                      <a:pt x="586" y="266"/>
                    </a:lnTo>
                    <a:lnTo>
                      <a:pt x="577" y="265"/>
                    </a:lnTo>
                    <a:lnTo>
                      <a:pt x="568" y="261"/>
                    </a:lnTo>
                    <a:lnTo>
                      <a:pt x="561" y="256"/>
                    </a:lnTo>
                    <a:lnTo>
                      <a:pt x="554" y="248"/>
                    </a:lnTo>
                    <a:lnTo>
                      <a:pt x="554" y="248"/>
                    </a:lnTo>
                    <a:lnTo>
                      <a:pt x="548" y="241"/>
                    </a:lnTo>
                    <a:lnTo>
                      <a:pt x="539" y="236"/>
                    </a:lnTo>
                    <a:lnTo>
                      <a:pt x="539" y="236"/>
                    </a:lnTo>
                    <a:lnTo>
                      <a:pt x="530" y="230"/>
                    </a:lnTo>
                    <a:lnTo>
                      <a:pt x="525" y="227"/>
                    </a:lnTo>
                    <a:lnTo>
                      <a:pt x="519" y="227"/>
                    </a:lnTo>
                    <a:lnTo>
                      <a:pt x="519" y="227"/>
                    </a:lnTo>
                    <a:lnTo>
                      <a:pt x="512" y="227"/>
                    </a:lnTo>
                    <a:lnTo>
                      <a:pt x="503" y="225"/>
                    </a:lnTo>
                    <a:lnTo>
                      <a:pt x="503" y="225"/>
                    </a:lnTo>
                    <a:lnTo>
                      <a:pt x="492" y="219"/>
                    </a:lnTo>
                    <a:lnTo>
                      <a:pt x="481" y="210"/>
                    </a:lnTo>
                    <a:lnTo>
                      <a:pt x="481" y="210"/>
                    </a:lnTo>
                    <a:lnTo>
                      <a:pt x="468" y="198"/>
                    </a:lnTo>
                    <a:lnTo>
                      <a:pt x="463" y="190"/>
                    </a:lnTo>
                    <a:lnTo>
                      <a:pt x="458" y="181"/>
                    </a:lnTo>
                    <a:lnTo>
                      <a:pt x="458" y="181"/>
                    </a:lnTo>
                    <a:lnTo>
                      <a:pt x="449" y="152"/>
                    </a:lnTo>
                    <a:lnTo>
                      <a:pt x="449" y="152"/>
                    </a:lnTo>
                    <a:lnTo>
                      <a:pt x="443" y="140"/>
                    </a:lnTo>
                    <a:lnTo>
                      <a:pt x="438" y="127"/>
                    </a:lnTo>
                    <a:lnTo>
                      <a:pt x="434" y="120"/>
                    </a:lnTo>
                    <a:lnTo>
                      <a:pt x="430" y="114"/>
                    </a:lnTo>
                    <a:lnTo>
                      <a:pt x="425" y="111"/>
                    </a:lnTo>
                    <a:lnTo>
                      <a:pt x="420" y="107"/>
                    </a:lnTo>
                    <a:lnTo>
                      <a:pt x="420" y="107"/>
                    </a:lnTo>
                    <a:lnTo>
                      <a:pt x="407" y="102"/>
                    </a:lnTo>
                    <a:lnTo>
                      <a:pt x="394" y="95"/>
                    </a:lnTo>
                    <a:lnTo>
                      <a:pt x="394" y="95"/>
                    </a:lnTo>
                    <a:lnTo>
                      <a:pt x="378" y="89"/>
                    </a:lnTo>
                    <a:lnTo>
                      <a:pt x="362" y="84"/>
                    </a:lnTo>
                    <a:lnTo>
                      <a:pt x="362" y="84"/>
                    </a:lnTo>
                    <a:lnTo>
                      <a:pt x="345" y="75"/>
                    </a:lnTo>
                    <a:lnTo>
                      <a:pt x="327" y="64"/>
                    </a:lnTo>
                    <a:lnTo>
                      <a:pt x="313" y="49"/>
                    </a:lnTo>
                    <a:lnTo>
                      <a:pt x="300" y="35"/>
                    </a:lnTo>
                    <a:lnTo>
                      <a:pt x="300" y="35"/>
                    </a:lnTo>
                    <a:lnTo>
                      <a:pt x="291" y="24"/>
                    </a:lnTo>
                    <a:lnTo>
                      <a:pt x="286" y="19"/>
                    </a:lnTo>
                    <a:lnTo>
                      <a:pt x="280" y="15"/>
                    </a:lnTo>
                    <a:lnTo>
                      <a:pt x="280" y="15"/>
                    </a:lnTo>
                    <a:lnTo>
                      <a:pt x="266" y="10"/>
                    </a:lnTo>
                    <a:lnTo>
                      <a:pt x="251" y="6"/>
                    </a:lnTo>
                    <a:lnTo>
                      <a:pt x="251" y="6"/>
                    </a:lnTo>
                    <a:lnTo>
                      <a:pt x="240" y="4"/>
                    </a:lnTo>
                    <a:lnTo>
                      <a:pt x="231" y="4"/>
                    </a:lnTo>
                    <a:lnTo>
                      <a:pt x="211" y="4"/>
                    </a:lnTo>
                    <a:lnTo>
                      <a:pt x="211" y="4"/>
                    </a:lnTo>
                    <a:lnTo>
                      <a:pt x="193" y="4"/>
                    </a:lnTo>
                    <a:lnTo>
                      <a:pt x="173" y="2"/>
                    </a:lnTo>
                    <a:lnTo>
                      <a:pt x="173" y="2"/>
                    </a:lnTo>
                    <a:lnTo>
                      <a:pt x="163" y="0"/>
                    </a:lnTo>
                    <a:lnTo>
                      <a:pt x="152" y="2"/>
                    </a:lnTo>
                    <a:lnTo>
                      <a:pt x="152" y="2"/>
                    </a:lnTo>
                    <a:lnTo>
                      <a:pt x="146" y="4"/>
                    </a:lnTo>
                    <a:lnTo>
                      <a:pt x="143" y="8"/>
                    </a:lnTo>
                    <a:lnTo>
                      <a:pt x="143" y="8"/>
                    </a:lnTo>
                    <a:lnTo>
                      <a:pt x="143" y="11"/>
                    </a:lnTo>
                    <a:lnTo>
                      <a:pt x="144" y="15"/>
                    </a:lnTo>
                    <a:lnTo>
                      <a:pt x="144" y="15"/>
                    </a:lnTo>
                    <a:lnTo>
                      <a:pt x="144" y="22"/>
                    </a:lnTo>
                    <a:lnTo>
                      <a:pt x="144" y="22"/>
                    </a:lnTo>
                    <a:lnTo>
                      <a:pt x="150" y="33"/>
                    </a:lnTo>
                    <a:lnTo>
                      <a:pt x="150" y="33"/>
                    </a:lnTo>
                    <a:lnTo>
                      <a:pt x="150" y="38"/>
                    </a:lnTo>
                    <a:lnTo>
                      <a:pt x="148" y="40"/>
                    </a:lnTo>
                    <a:lnTo>
                      <a:pt x="146" y="42"/>
                    </a:lnTo>
                    <a:lnTo>
                      <a:pt x="146" y="42"/>
                    </a:lnTo>
                    <a:lnTo>
                      <a:pt x="139" y="42"/>
                    </a:lnTo>
                    <a:lnTo>
                      <a:pt x="135" y="38"/>
                    </a:lnTo>
                    <a:lnTo>
                      <a:pt x="132" y="35"/>
                    </a:lnTo>
                    <a:lnTo>
                      <a:pt x="128" y="29"/>
                    </a:lnTo>
                    <a:lnTo>
                      <a:pt x="128" y="29"/>
                    </a:lnTo>
                    <a:lnTo>
                      <a:pt x="126" y="19"/>
                    </a:lnTo>
                    <a:lnTo>
                      <a:pt x="125" y="13"/>
                    </a:lnTo>
                    <a:lnTo>
                      <a:pt x="123" y="8"/>
                    </a:lnTo>
                    <a:lnTo>
                      <a:pt x="123" y="8"/>
                    </a:lnTo>
                    <a:lnTo>
                      <a:pt x="119" y="4"/>
                    </a:lnTo>
                    <a:lnTo>
                      <a:pt x="116" y="2"/>
                    </a:lnTo>
                    <a:lnTo>
                      <a:pt x="110" y="2"/>
                    </a:lnTo>
                    <a:lnTo>
                      <a:pt x="105" y="6"/>
                    </a:lnTo>
                    <a:lnTo>
                      <a:pt x="105" y="6"/>
                    </a:lnTo>
                    <a:lnTo>
                      <a:pt x="94" y="13"/>
                    </a:lnTo>
                    <a:lnTo>
                      <a:pt x="90" y="17"/>
                    </a:lnTo>
                    <a:lnTo>
                      <a:pt x="87" y="22"/>
                    </a:lnTo>
                    <a:lnTo>
                      <a:pt x="87" y="22"/>
                    </a:lnTo>
                    <a:lnTo>
                      <a:pt x="83" y="33"/>
                    </a:lnTo>
                    <a:lnTo>
                      <a:pt x="79" y="38"/>
                    </a:lnTo>
                    <a:lnTo>
                      <a:pt x="78" y="44"/>
                    </a:lnTo>
                    <a:lnTo>
                      <a:pt x="78" y="44"/>
                    </a:lnTo>
                    <a:lnTo>
                      <a:pt x="72" y="46"/>
                    </a:lnTo>
                    <a:lnTo>
                      <a:pt x="65" y="48"/>
                    </a:lnTo>
                    <a:lnTo>
                      <a:pt x="59" y="46"/>
                    </a:lnTo>
                    <a:lnTo>
                      <a:pt x="54" y="44"/>
                    </a:lnTo>
                    <a:lnTo>
                      <a:pt x="54" y="44"/>
                    </a:lnTo>
                    <a:lnTo>
                      <a:pt x="43" y="35"/>
                    </a:lnTo>
                    <a:lnTo>
                      <a:pt x="40" y="31"/>
                    </a:lnTo>
                    <a:lnTo>
                      <a:pt x="32" y="28"/>
                    </a:lnTo>
                    <a:lnTo>
                      <a:pt x="32" y="28"/>
                    </a:lnTo>
                    <a:lnTo>
                      <a:pt x="30" y="28"/>
                    </a:lnTo>
                    <a:lnTo>
                      <a:pt x="30" y="28"/>
                    </a:lnTo>
                    <a:lnTo>
                      <a:pt x="27" y="42"/>
                    </a:lnTo>
                    <a:lnTo>
                      <a:pt x="27" y="42"/>
                    </a:lnTo>
                    <a:lnTo>
                      <a:pt x="29" y="44"/>
                    </a:lnTo>
                    <a:lnTo>
                      <a:pt x="29" y="44"/>
                    </a:lnTo>
                    <a:lnTo>
                      <a:pt x="32" y="44"/>
                    </a:lnTo>
                    <a:lnTo>
                      <a:pt x="38" y="48"/>
                    </a:lnTo>
                    <a:lnTo>
                      <a:pt x="40" y="51"/>
                    </a:lnTo>
                    <a:lnTo>
                      <a:pt x="41" y="55"/>
                    </a:lnTo>
                    <a:lnTo>
                      <a:pt x="41" y="55"/>
                    </a:lnTo>
                    <a:lnTo>
                      <a:pt x="43" y="66"/>
                    </a:lnTo>
                    <a:lnTo>
                      <a:pt x="43" y="69"/>
                    </a:lnTo>
                    <a:lnTo>
                      <a:pt x="47" y="73"/>
                    </a:lnTo>
                    <a:lnTo>
                      <a:pt x="47" y="73"/>
                    </a:lnTo>
                    <a:lnTo>
                      <a:pt x="52" y="78"/>
                    </a:lnTo>
                    <a:lnTo>
                      <a:pt x="56" y="84"/>
                    </a:lnTo>
                    <a:lnTo>
                      <a:pt x="56" y="91"/>
                    </a:lnTo>
                    <a:lnTo>
                      <a:pt x="56" y="96"/>
                    </a:lnTo>
                    <a:lnTo>
                      <a:pt x="54" y="111"/>
                    </a:lnTo>
                    <a:lnTo>
                      <a:pt x="50" y="124"/>
                    </a:lnTo>
                    <a:lnTo>
                      <a:pt x="50" y="124"/>
                    </a:lnTo>
                    <a:lnTo>
                      <a:pt x="49" y="134"/>
                    </a:lnTo>
                    <a:lnTo>
                      <a:pt x="47" y="145"/>
                    </a:lnTo>
                    <a:lnTo>
                      <a:pt x="47" y="145"/>
                    </a:lnTo>
                    <a:lnTo>
                      <a:pt x="50" y="167"/>
                    </a:lnTo>
                    <a:lnTo>
                      <a:pt x="50" y="167"/>
                    </a:lnTo>
                    <a:lnTo>
                      <a:pt x="50" y="172"/>
                    </a:lnTo>
                    <a:lnTo>
                      <a:pt x="50" y="178"/>
                    </a:lnTo>
                    <a:lnTo>
                      <a:pt x="45" y="190"/>
                    </a:lnTo>
                    <a:lnTo>
                      <a:pt x="45" y="190"/>
                    </a:lnTo>
                    <a:lnTo>
                      <a:pt x="36" y="205"/>
                    </a:lnTo>
                    <a:lnTo>
                      <a:pt x="27" y="218"/>
                    </a:lnTo>
                    <a:lnTo>
                      <a:pt x="9" y="245"/>
                    </a:lnTo>
                    <a:lnTo>
                      <a:pt x="9" y="245"/>
                    </a:lnTo>
                    <a:lnTo>
                      <a:pt x="3" y="257"/>
                    </a:lnTo>
                    <a:lnTo>
                      <a:pt x="0" y="272"/>
                    </a:lnTo>
                    <a:lnTo>
                      <a:pt x="0" y="286"/>
                    </a:lnTo>
                    <a:lnTo>
                      <a:pt x="0" y="299"/>
                    </a:lnTo>
                    <a:lnTo>
                      <a:pt x="0" y="299"/>
                    </a:lnTo>
                    <a:lnTo>
                      <a:pt x="2" y="308"/>
                    </a:lnTo>
                    <a:lnTo>
                      <a:pt x="3" y="317"/>
                    </a:lnTo>
                    <a:lnTo>
                      <a:pt x="11" y="332"/>
                    </a:lnTo>
                    <a:lnTo>
                      <a:pt x="21" y="346"/>
                    </a:lnTo>
                    <a:lnTo>
                      <a:pt x="32" y="359"/>
                    </a:lnTo>
                    <a:lnTo>
                      <a:pt x="32" y="359"/>
                    </a:lnTo>
                    <a:lnTo>
                      <a:pt x="38" y="364"/>
                    </a:lnTo>
                    <a:lnTo>
                      <a:pt x="43" y="370"/>
                    </a:lnTo>
                    <a:lnTo>
                      <a:pt x="49" y="382"/>
                    </a:lnTo>
                    <a:lnTo>
                      <a:pt x="54" y="411"/>
                    </a:lnTo>
                    <a:lnTo>
                      <a:pt x="54" y="411"/>
                    </a:lnTo>
                    <a:lnTo>
                      <a:pt x="59" y="424"/>
                    </a:lnTo>
                    <a:lnTo>
                      <a:pt x="65" y="437"/>
                    </a:lnTo>
                    <a:lnTo>
                      <a:pt x="65" y="437"/>
                    </a:lnTo>
                    <a:lnTo>
                      <a:pt x="72" y="446"/>
                    </a:lnTo>
                    <a:lnTo>
                      <a:pt x="74" y="451"/>
                    </a:lnTo>
                    <a:lnTo>
                      <a:pt x="74" y="458"/>
                    </a:lnTo>
                    <a:lnTo>
                      <a:pt x="74" y="458"/>
                    </a:lnTo>
                    <a:lnTo>
                      <a:pt x="74" y="473"/>
                    </a:lnTo>
                    <a:lnTo>
                      <a:pt x="74" y="473"/>
                    </a:lnTo>
                    <a:lnTo>
                      <a:pt x="76" y="480"/>
                    </a:lnTo>
                    <a:lnTo>
                      <a:pt x="78" y="489"/>
                    </a:lnTo>
                    <a:lnTo>
                      <a:pt x="81" y="498"/>
                    </a:lnTo>
                    <a:lnTo>
                      <a:pt x="87" y="505"/>
                    </a:lnTo>
                    <a:lnTo>
                      <a:pt x="87" y="505"/>
                    </a:lnTo>
                    <a:lnTo>
                      <a:pt x="96" y="509"/>
                    </a:lnTo>
                    <a:lnTo>
                      <a:pt x="105" y="513"/>
                    </a:lnTo>
                    <a:lnTo>
                      <a:pt x="105" y="513"/>
                    </a:lnTo>
                    <a:lnTo>
                      <a:pt x="119" y="518"/>
                    </a:lnTo>
                    <a:lnTo>
                      <a:pt x="126" y="522"/>
                    </a:lnTo>
                    <a:lnTo>
                      <a:pt x="132" y="527"/>
                    </a:lnTo>
                    <a:lnTo>
                      <a:pt x="132" y="527"/>
                    </a:lnTo>
                    <a:lnTo>
                      <a:pt x="144" y="536"/>
                    </a:lnTo>
                    <a:lnTo>
                      <a:pt x="154" y="547"/>
                    </a:lnTo>
                    <a:lnTo>
                      <a:pt x="154" y="547"/>
                    </a:lnTo>
                    <a:lnTo>
                      <a:pt x="159" y="554"/>
                    </a:lnTo>
                    <a:lnTo>
                      <a:pt x="163" y="563"/>
                    </a:lnTo>
                    <a:lnTo>
                      <a:pt x="163" y="563"/>
                    </a:lnTo>
                    <a:lnTo>
                      <a:pt x="164" y="580"/>
                    </a:lnTo>
                    <a:lnTo>
                      <a:pt x="164" y="594"/>
                    </a:lnTo>
                    <a:lnTo>
                      <a:pt x="164" y="594"/>
                    </a:lnTo>
                    <a:lnTo>
                      <a:pt x="164" y="610"/>
                    </a:lnTo>
                    <a:lnTo>
                      <a:pt x="164" y="610"/>
                    </a:lnTo>
                    <a:lnTo>
                      <a:pt x="164" y="616"/>
                    </a:lnTo>
                    <a:lnTo>
                      <a:pt x="164" y="623"/>
                    </a:lnTo>
                    <a:lnTo>
                      <a:pt x="164" y="623"/>
                    </a:lnTo>
                    <a:lnTo>
                      <a:pt x="163" y="637"/>
                    </a:lnTo>
                    <a:lnTo>
                      <a:pt x="163" y="637"/>
                    </a:lnTo>
                    <a:lnTo>
                      <a:pt x="159" y="652"/>
                    </a:lnTo>
                    <a:lnTo>
                      <a:pt x="157" y="661"/>
                    </a:lnTo>
                    <a:lnTo>
                      <a:pt x="157" y="668"/>
                    </a:lnTo>
                    <a:lnTo>
                      <a:pt x="157" y="668"/>
                    </a:lnTo>
                    <a:lnTo>
                      <a:pt x="157" y="681"/>
                    </a:lnTo>
                    <a:lnTo>
                      <a:pt x="159" y="688"/>
                    </a:lnTo>
                    <a:lnTo>
                      <a:pt x="157" y="694"/>
                    </a:lnTo>
                    <a:lnTo>
                      <a:pt x="157" y="694"/>
                    </a:lnTo>
                    <a:lnTo>
                      <a:pt x="154" y="704"/>
                    </a:lnTo>
                    <a:lnTo>
                      <a:pt x="154" y="715"/>
                    </a:lnTo>
                    <a:lnTo>
                      <a:pt x="154" y="715"/>
                    </a:lnTo>
                    <a:lnTo>
                      <a:pt x="155" y="722"/>
                    </a:lnTo>
                    <a:lnTo>
                      <a:pt x="155" y="732"/>
                    </a:lnTo>
                    <a:lnTo>
                      <a:pt x="155" y="732"/>
                    </a:lnTo>
                    <a:lnTo>
                      <a:pt x="154" y="739"/>
                    </a:lnTo>
                    <a:lnTo>
                      <a:pt x="152" y="748"/>
                    </a:lnTo>
                    <a:lnTo>
                      <a:pt x="152" y="748"/>
                    </a:lnTo>
                    <a:lnTo>
                      <a:pt x="148" y="762"/>
                    </a:lnTo>
                    <a:lnTo>
                      <a:pt x="148" y="762"/>
                    </a:lnTo>
                    <a:lnTo>
                      <a:pt x="146" y="770"/>
                    </a:lnTo>
                    <a:lnTo>
                      <a:pt x="144" y="779"/>
                    </a:lnTo>
                    <a:lnTo>
                      <a:pt x="144" y="779"/>
                    </a:lnTo>
                    <a:lnTo>
                      <a:pt x="146" y="786"/>
                    </a:lnTo>
                    <a:lnTo>
                      <a:pt x="148" y="791"/>
                    </a:lnTo>
                    <a:lnTo>
                      <a:pt x="148" y="791"/>
                    </a:lnTo>
                    <a:lnTo>
                      <a:pt x="144" y="800"/>
                    </a:lnTo>
                    <a:lnTo>
                      <a:pt x="144" y="804"/>
                    </a:lnTo>
                    <a:lnTo>
                      <a:pt x="144" y="809"/>
                    </a:lnTo>
                    <a:lnTo>
                      <a:pt x="144" y="809"/>
                    </a:lnTo>
                    <a:lnTo>
                      <a:pt x="144" y="813"/>
                    </a:lnTo>
                    <a:lnTo>
                      <a:pt x="146" y="817"/>
                    </a:lnTo>
                    <a:lnTo>
                      <a:pt x="150" y="824"/>
                    </a:lnTo>
                    <a:lnTo>
                      <a:pt x="150" y="824"/>
                    </a:lnTo>
                    <a:lnTo>
                      <a:pt x="152" y="831"/>
                    </a:lnTo>
                    <a:lnTo>
                      <a:pt x="152" y="836"/>
                    </a:lnTo>
                    <a:lnTo>
                      <a:pt x="150" y="842"/>
                    </a:lnTo>
                    <a:lnTo>
                      <a:pt x="148" y="847"/>
                    </a:lnTo>
                    <a:lnTo>
                      <a:pt x="141" y="858"/>
                    </a:lnTo>
                    <a:lnTo>
                      <a:pt x="137" y="869"/>
                    </a:lnTo>
                    <a:lnTo>
                      <a:pt x="137" y="869"/>
                    </a:lnTo>
                    <a:lnTo>
                      <a:pt x="130" y="885"/>
                    </a:lnTo>
                    <a:lnTo>
                      <a:pt x="128" y="894"/>
                    </a:lnTo>
                    <a:lnTo>
                      <a:pt x="126" y="903"/>
                    </a:lnTo>
                    <a:lnTo>
                      <a:pt x="126" y="903"/>
                    </a:lnTo>
                    <a:lnTo>
                      <a:pt x="125" y="920"/>
                    </a:lnTo>
                    <a:lnTo>
                      <a:pt x="119" y="934"/>
                    </a:lnTo>
                    <a:lnTo>
                      <a:pt x="119" y="934"/>
                    </a:lnTo>
                    <a:lnTo>
                      <a:pt x="119" y="940"/>
                    </a:lnTo>
                    <a:lnTo>
                      <a:pt x="119" y="945"/>
                    </a:lnTo>
                    <a:lnTo>
                      <a:pt x="123" y="954"/>
                    </a:lnTo>
                    <a:lnTo>
                      <a:pt x="123" y="954"/>
                    </a:lnTo>
                    <a:lnTo>
                      <a:pt x="126" y="965"/>
                    </a:lnTo>
                    <a:lnTo>
                      <a:pt x="128" y="978"/>
                    </a:lnTo>
                    <a:lnTo>
                      <a:pt x="128" y="978"/>
                    </a:lnTo>
                    <a:lnTo>
                      <a:pt x="126" y="987"/>
                    </a:lnTo>
                    <a:lnTo>
                      <a:pt x="125" y="994"/>
                    </a:lnTo>
                    <a:lnTo>
                      <a:pt x="121" y="1003"/>
                    </a:lnTo>
                    <a:lnTo>
                      <a:pt x="121" y="1012"/>
                    </a:lnTo>
                    <a:lnTo>
                      <a:pt x="121" y="1012"/>
                    </a:lnTo>
                    <a:lnTo>
                      <a:pt x="121" y="1019"/>
                    </a:lnTo>
                    <a:lnTo>
                      <a:pt x="121" y="1025"/>
                    </a:lnTo>
                    <a:lnTo>
                      <a:pt x="121" y="1025"/>
                    </a:lnTo>
                    <a:lnTo>
                      <a:pt x="125" y="1030"/>
                    </a:lnTo>
                    <a:lnTo>
                      <a:pt x="128" y="1034"/>
                    </a:lnTo>
                    <a:lnTo>
                      <a:pt x="128" y="1034"/>
                    </a:lnTo>
                    <a:lnTo>
                      <a:pt x="130" y="1037"/>
                    </a:lnTo>
                    <a:lnTo>
                      <a:pt x="128" y="1045"/>
                    </a:lnTo>
                    <a:lnTo>
                      <a:pt x="128" y="1045"/>
                    </a:lnTo>
                    <a:lnTo>
                      <a:pt x="126" y="1064"/>
                    </a:lnTo>
                    <a:lnTo>
                      <a:pt x="126" y="1064"/>
                    </a:lnTo>
                    <a:lnTo>
                      <a:pt x="126" y="1073"/>
                    </a:lnTo>
                    <a:lnTo>
                      <a:pt x="126" y="1077"/>
                    </a:lnTo>
                    <a:lnTo>
                      <a:pt x="125" y="1081"/>
                    </a:lnTo>
                    <a:lnTo>
                      <a:pt x="125" y="1081"/>
                    </a:lnTo>
                    <a:lnTo>
                      <a:pt x="117" y="1088"/>
                    </a:lnTo>
                    <a:lnTo>
                      <a:pt x="116" y="1092"/>
                    </a:lnTo>
                    <a:lnTo>
                      <a:pt x="112" y="1097"/>
                    </a:lnTo>
                    <a:lnTo>
                      <a:pt x="112" y="1097"/>
                    </a:lnTo>
                    <a:lnTo>
                      <a:pt x="112" y="1106"/>
                    </a:lnTo>
                    <a:lnTo>
                      <a:pt x="116" y="1115"/>
                    </a:lnTo>
                    <a:lnTo>
                      <a:pt x="117" y="1124"/>
                    </a:lnTo>
                    <a:lnTo>
                      <a:pt x="117" y="1135"/>
                    </a:lnTo>
                    <a:lnTo>
                      <a:pt x="117" y="1135"/>
                    </a:lnTo>
                    <a:lnTo>
                      <a:pt x="116" y="1144"/>
                    </a:lnTo>
                    <a:lnTo>
                      <a:pt x="112" y="1153"/>
                    </a:lnTo>
                    <a:lnTo>
                      <a:pt x="108" y="1162"/>
                    </a:lnTo>
                    <a:lnTo>
                      <a:pt x="106" y="1173"/>
                    </a:lnTo>
                    <a:lnTo>
                      <a:pt x="106" y="1173"/>
                    </a:lnTo>
                    <a:lnTo>
                      <a:pt x="105" y="1195"/>
                    </a:lnTo>
                    <a:lnTo>
                      <a:pt x="106" y="1216"/>
                    </a:lnTo>
                    <a:lnTo>
                      <a:pt x="110" y="1238"/>
                    </a:lnTo>
                    <a:lnTo>
                      <a:pt x="116" y="1258"/>
                    </a:lnTo>
                    <a:lnTo>
                      <a:pt x="116" y="1258"/>
                    </a:lnTo>
                    <a:lnTo>
                      <a:pt x="123" y="1273"/>
                    </a:lnTo>
                    <a:lnTo>
                      <a:pt x="130" y="1287"/>
                    </a:lnTo>
                    <a:lnTo>
                      <a:pt x="141" y="1298"/>
                    </a:lnTo>
                    <a:lnTo>
                      <a:pt x="154" y="1309"/>
                    </a:lnTo>
                    <a:lnTo>
                      <a:pt x="154" y="1309"/>
                    </a:lnTo>
                    <a:lnTo>
                      <a:pt x="164" y="1316"/>
                    </a:lnTo>
                    <a:lnTo>
                      <a:pt x="179" y="1323"/>
                    </a:lnTo>
                    <a:lnTo>
                      <a:pt x="186" y="1325"/>
                    </a:lnTo>
                    <a:lnTo>
                      <a:pt x="192" y="1325"/>
                    </a:lnTo>
                    <a:lnTo>
                      <a:pt x="197" y="1321"/>
                    </a:lnTo>
                    <a:lnTo>
                      <a:pt x="199" y="1314"/>
                    </a:lnTo>
                    <a:lnTo>
                      <a:pt x="199" y="1314"/>
                    </a:lnTo>
                    <a:lnTo>
                      <a:pt x="199" y="1311"/>
                    </a:lnTo>
                    <a:lnTo>
                      <a:pt x="197" y="1305"/>
                    </a:lnTo>
                    <a:lnTo>
                      <a:pt x="192" y="1298"/>
                    </a:lnTo>
                    <a:lnTo>
                      <a:pt x="184" y="1289"/>
                    </a:lnTo>
                    <a:lnTo>
                      <a:pt x="179" y="1282"/>
                    </a:lnTo>
                    <a:lnTo>
                      <a:pt x="179" y="1282"/>
                    </a:lnTo>
                    <a:lnTo>
                      <a:pt x="177" y="1274"/>
                    </a:lnTo>
                    <a:lnTo>
                      <a:pt x="177" y="1265"/>
                    </a:lnTo>
                    <a:lnTo>
                      <a:pt x="177" y="1251"/>
                    </a:lnTo>
                    <a:lnTo>
                      <a:pt x="177" y="1251"/>
                    </a:lnTo>
                    <a:lnTo>
                      <a:pt x="177" y="1244"/>
                    </a:lnTo>
                    <a:lnTo>
                      <a:pt x="177" y="1236"/>
                    </a:lnTo>
                    <a:lnTo>
                      <a:pt x="177" y="1236"/>
                    </a:lnTo>
                    <a:lnTo>
                      <a:pt x="183" y="1231"/>
                    </a:lnTo>
                    <a:lnTo>
                      <a:pt x="188" y="1225"/>
                    </a:lnTo>
                    <a:lnTo>
                      <a:pt x="188" y="1225"/>
                    </a:lnTo>
                    <a:lnTo>
                      <a:pt x="186" y="1216"/>
                    </a:lnTo>
                    <a:lnTo>
                      <a:pt x="186" y="1215"/>
                    </a:lnTo>
                    <a:lnTo>
                      <a:pt x="188" y="1215"/>
                    </a:lnTo>
                    <a:lnTo>
                      <a:pt x="190" y="1215"/>
                    </a:lnTo>
                    <a:lnTo>
                      <a:pt x="190" y="1215"/>
                    </a:lnTo>
                    <a:lnTo>
                      <a:pt x="195" y="1220"/>
                    </a:lnTo>
                    <a:lnTo>
                      <a:pt x="197" y="1220"/>
                    </a:lnTo>
                    <a:lnTo>
                      <a:pt x="201" y="1216"/>
                    </a:lnTo>
                    <a:lnTo>
                      <a:pt x="201" y="1216"/>
                    </a:lnTo>
                    <a:lnTo>
                      <a:pt x="202" y="1211"/>
                    </a:lnTo>
                    <a:lnTo>
                      <a:pt x="202" y="1207"/>
                    </a:lnTo>
                    <a:lnTo>
                      <a:pt x="204" y="1197"/>
                    </a:lnTo>
                    <a:lnTo>
                      <a:pt x="204" y="1197"/>
                    </a:lnTo>
                    <a:lnTo>
                      <a:pt x="208" y="1191"/>
                    </a:lnTo>
                    <a:lnTo>
                      <a:pt x="213" y="1184"/>
                    </a:lnTo>
                    <a:lnTo>
                      <a:pt x="213" y="1184"/>
                    </a:lnTo>
                    <a:lnTo>
                      <a:pt x="215" y="1178"/>
                    </a:lnTo>
                    <a:lnTo>
                      <a:pt x="217" y="1175"/>
                    </a:lnTo>
                    <a:lnTo>
                      <a:pt x="221" y="1173"/>
                    </a:lnTo>
                    <a:lnTo>
                      <a:pt x="221" y="1173"/>
                    </a:lnTo>
                    <a:lnTo>
                      <a:pt x="226" y="1169"/>
                    </a:lnTo>
                    <a:lnTo>
                      <a:pt x="231" y="1164"/>
                    </a:lnTo>
                    <a:lnTo>
                      <a:pt x="231" y="1164"/>
                    </a:lnTo>
                    <a:lnTo>
                      <a:pt x="231" y="1160"/>
                    </a:lnTo>
                    <a:lnTo>
                      <a:pt x="231" y="1157"/>
                    </a:lnTo>
                    <a:lnTo>
                      <a:pt x="228" y="1148"/>
                    </a:lnTo>
                    <a:lnTo>
                      <a:pt x="222" y="1140"/>
                    </a:lnTo>
                    <a:lnTo>
                      <a:pt x="217" y="1135"/>
                    </a:lnTo>
                    <a:lnTo>
                      <a:pt x="217" y="1135"/>
                    </a:lnTo>
                    <a:lnTo>
                      <a:pt x="211" y="1128"/>
                    </a:lnTo>
                    <a:lnTo>
                      <a:pt x="211" y="1121"/>
                    </a:lnTo>
                    <a:lnTo>
                      <a:pt x="213" y="1113"/>
                    </a:lnTo>
                    <a:lnTo>
                      <a:pt x="217" y="1106"/>
                    </a:lnTo>
                    <a:lnTo>
                      <a:pt x="217" y="1106"/>
                    </a:lnTo>
                    <a:lnTo>
                      <a:pt x="222" y="1102"/>
                    </a:lnTo>
                    <a:lnTo>
                      <a:pt x="230" y="1099"/>
                    </a:lnTo>
                    <a:lnTo>
                      <a:pt x="235" y="1095"/>
                    </a:lnTo>
                    <a:lnTo>
                      <a:pt x="239" y="1093"/>
                    </a:lnTo>
                    <a:lnTo>
                      <a:pt x="239" y="1090"/>
                    </a:lnTo>
                    <a:lnTo>
                      <a:pt x="239" y="1090"/>
                    </a:lnTo>
                    <a:lnTo>
                      <a:pt x="240" y="1081"/>
                    </a:lnTo>
                    <a:lnTo>
                      <a:pt x="239" y="1072"/>
                    </a:lnTo>
                    <a:lnTo>
                      <a:pt x="239" y="1072"/>
                    </a:lnTo>
                    <a:lnTo>
                      <a:pt x="239" y="1068"/>
                    </a:lnTo>
                    <a:lnTo>
                      <a:pt x="240" y="1066"/>
                    </a:lnTo>
                    <a:lnTo>
                      <a:pt x="244" y="1061"/>
                    </a:lnTo>
                    <a:lnTo>
                      <a:pt x="244" y="1061"/>
                    </a:lnTo>
                    <a:lnTo>
                      <a:pt x="246" y="1057"/>
                    </a:lnTo>
                    <a:lnTo>
                      <a:pt x="246" y="1055"/>
                    </a:lnTo>
                    <a:lnTo>
                      <a:pt x="244" y="1054"/>
                    </a:lnTo>
                    <a:lnTo>
                      <a:pt x="246" y="1050"/>
                    </a:lnTo>
                    <a:lnTo>
                      <a:pt x="246" y="1050"/>
                    </a:lnTo>
                    <a:lnTo>
                      <a:pt x="248" y="1050"/>
                    </a:lnTo>
                    <a:lnTo>
                      <a:pt x="253" y="1050"/>
                    </a:lnTo>
                    <a:lnTo>
                      <a:pt x="257" y="1050"/>
                    </a:lnTo>
                    <a:lnTo>
                      <a:pt x="259" y="1048"/>
                    </a:lnTo>
                    <a:lnTo>
                      <a:pt x="259" y="1048"/>
                    </a:lnTo>
                    <a:lnTo>
                      <a:pt x="260" y="1046"/>
                    </a:lnTo>
                    <a:lnTo>
                      <a:pt x="259" y="1046"/>
                    </a:lnTo>
                    <a:lnTo>
                      <a:pt x="255" y="1043"/>
                    </a:lnTo>
                    <a:lnTo>
                      <a:pt x="249" y="1041"/>
                    </a:lnTo>
                    <a:lnTo>
                      <a:pt x="246" y="1037"/>
                    </a:lnTo>
                    <a:lnTo>
                      <a:pt x="246" y="1037"/>
                    </a:lnTo>
                    <a:lnTo>
                      <a:pt x="244" y="1032"/>
                    </a:lnTo>
                    <a:lnTo>
                      <a:pt x="244" y="1026"/>
                    </a:lnTo>
                    <a:lnTo>
                      <a:pt x="246" y="1023"/>
                    </a:lnTo>
                    <a:lnTo>
                      <a:pt x="249" y="1017"/>
                    </a:lnTo>
                    <a:lnTo>
                      <a:pt x="249" y="1017"/>
                    </a:lnTo>
                    <a:lnTo>
                      <a:pt x="253" y="1016"/>
                    </a:lnTo>
                    <a:lnTo>
                      <a:pt x="257" y="1016"/>
                    </a:lnTo>
                    <a:lnTo>
                      <a:pt x="266" y="1016"/>
                    </a:lnTo>
                    <a:lnTo>
                      <a:pt x="266" y="1016"/>
                    </a:lnTo>
                    <a:lnTo>
                      <a:pt x="271" y="1014"/>
                    </a:lnTo>
                    <a:lnTo>
                      <a:pt x="275" y="1012"/>
                    </a:lnTo>
                    <a:lnTo>
                      <a:pt x="282" y="1005"/>
                    </a:lnTo>
                    <a:lnTo>
                      <a:pt x="287" y="994"/>
                    </a:lnTo>
                    <a:lnTo>
                      <a:pt x="287" y="990"/>
                    </a:lnTo>
                    <a:lnTo>
                      <a:pt x="286" y="985"/>
                    </a:lnTo>
                    <a:lnTo>
                      <a:pt x="286" y="985"/>
                    </a:lnTo>
                    <a:lnTo>
                      <a:pt x="284" y="981"/>
                    </a:lnTo>
                    <a:lnTo>
                      <a:pt x="280" y="978"/>
                    </a:lnTo>
                    <a:lnTo>
                      <a:pt x="280" y="978"/>
                    </a:lnTo>
                    <a:lnTo>
                      <a:pt x="278" y="972"/>
                    </a:lnTo>
                    <a:lnTo>
                      <a:pt x="278" y="970"/>
                    </a:lnTo>
                    <a:lnTo>
                      <a:pt x="280" y="970"/>
                    </a:lnTo>
                    <a:lnTo>
                      <a:pt x="291" y="970"/>
                    </a:lnTo>
                    <a:lnTo>
                      <a:pt x="291" y="970"/>
                    </a:lnTo>
                    <a:lnTo>
                      <a:pt x="298" y="969"/>
                    </a:lnTo>
                    <a:lnTo>
                      <a:pt x="306" y="965"/>
                    </a:lnTo>
                    <a:lnTo>
                      <a:pt x="313" y="963"/>
                    </a:lnTo>
                    <a:lnTo>
                      <a:pt x="320" y="959"/>
                    </a:lnTo>
                    <a:lnTo>
                      <a:pt x="320" y="959"/>
                    </a:lnTo>
                    <a:lnTo>
                      <a:pt x="333" y="959"/>
                    </a:lnTo>
                    <a:lnTo>
                      <a:pt x="338" y="959"/>
                    </a:lnTo>
                    <a:lnTo>
                      <a:pt x="345" y="958"/>
                    </a:lnTo>
                    <a:lnTo>
                      <a:pt x="345" y="958"/>
                    </a:lnTo>
                    <a:lnTo>
                      <a:pt x="349" y="954"/>
                    </a:lnTo>
                    <a:lnTo>
                      <a:pt x="353" y="949"/>
                    </a:lnTo>
                    <a:lnTo>
                      <a:pt x="360" y="940"/>
                    </a:lnTo>
                    <a:lnTo>
                      <a:pt x="360" y="940"/>
                    </a:lnTo>
                    <a:lnTo>
                      <a:pt x="365" y="932"/>
                    </a:lnTo>
                    <a:lnTo>
                      <a:pt x="365" y="927"/>
                    </a:lnTo>
                    <a:lnTo>
                      <a:pt x="365" y="923"/>
                    </a:lnTo>
                    <a:lnTo>
                      <a:pt x="365" y="923"/>
                    </a:lnTo>
                    <a:lnTo>
                      <a:pt x="364" y="920"/>
                    </a:lnTo>
                    <a:lnTo>
                      <a:pt x="360" y="916"/>
                    </a:lnTo>
                    <a:lnTo>
                      <a:pt x="356" y="914"/>
                    </a:lnTo>
                    <a:lnTo>
                      <a:pt x="354" y="911"/>
                    </a:lnTo>
                    <a:lnTo>
                      <a:pt x="354" y="911"/>
                    </a:lnTo>
                    <a:lnTo>
                      <a:pt x="353" y="907"/>
                    </a:lnTo>
                    <a:lnTo>
                      <a:pt x="354" y="903"/>
                    </a:lnTo>
                    <a:lnTo>
                      <a:pt x="356" y="900"/>
                    </a:lnTo>
                    <a:lnTo>
                      <a:pt x="356" y="896"/>
                    </a:lnTo>
                    <a:lnTo>
                      <a:pt x="356" y="896"/>
                    </a:lnTo>
                    <a:lnTo>
                      <a:pt x="356" y="893"/>
                    </a:lnTo>
                    <a:lnTo>
                      <a:pt x="353" y="891"/>
                    </a:lnTo>
                    <a:lnTo>
                      <a:pt x="349" y="887"/>
                    </a:lnTo>
                    <a:lnTo>
                      <a:pt x="342" y="885"/>
                    </a:lnTo>
                    <a:lnTo>
                      <a:pt x="338" y="880"/>
                    </a:lnTo>
                    <a:lnTo>
                      <a:pt x="338" y="880"/>
                    </a:lnTo>
                    <a:lnTo>
                      <a:pt x="335" y="874"/>
                    </a:lnTo>
                    <a:lnTo>
                      <a:pt x="333" y="869"/>
                    </a:lnTo>
                    <a:lnTo>
                      <a:pt x="331" y="856"/>
                    </a:lnTo>
                    <a:lnTo>
                      <a:pt x="331" y="856"/>
                    </a:lnTo>
                    <a:lnTo>
                      <a:pt x="333" y="851"/>
                    </a:lnTo>
                    <a:lnTo>
                      <a:pt x="336" y="847"/>
                    </a:lnTo>
                    <a:lnTo>
                      <a:pt x="340" y="849"/>
                    </a:lnTo>
                    <a:lnTo>
                      <a:pt x="345" y="855"/>
                    </a:lnTo>
                    <a:lnTo>
                      <a:pt x="345" y="855"/>
                    </a:lnTo>
                    <a:lnTo>
                      <a:pt x="347" y="860"/>
                    </a:lnTo>
                    <a:lnTo>
                      <a:pt x="349" y="867"/>
                    </a:lnTo>
                    <a:lnTo>
                      <a:pt x="353" y="873"/>
                    </a:lnTo>
                    <a:lnTo>
                      <a:pt x="354" y="878"/>
                    </a:lnTo>
                    <a:lnTo>
                      <a:pt x="354" y="878"/>
                    </a:lnTo>
                    <a:lnTo>
                      <a:pt x="360" y="883"/>
                    </a:lnTo>
                    <a:lnTo>
                      <a:pt x="364" y="885"/>
                    </a:lnTo>
                    <a:lnTo>
                      <a:pt x="369" y="885"/>
                    </a:lnTo>
                    <a:lnTo>
                      <a:pt x="374" y="885"/>
                    </a:lnTo>
                    <a:lnTo>
                      <a:pt x="374" y="885"/>
                    </a:lnTo>
                    <a:lnTo>
                      <a:pt x="382" y="883"/>
                    </a:lnTo>
                    <a:lnTo>
                      <a:pt x="387" y="883"/>
                    </a:lnTo>
                    <a:lnTo>
                      <a:pt x="387" y="883"/>
                    </a:lnTo>
                    <a:lnTo>
                      <a:pt x="392" y="883"/>
                    </a:lnTo>
                    <a:lnTo>
                      <a:pt x="400" y="883"/>
                    </a:lnTo>
                    <a:lnTo>
                      <a:pt x="400" y="883"/>
                    </a:lnTo>
                    <a:lnTo>
                      <a:pt x="403" y="882"/>
                    </a:lnTo>
                    <a:lnTo>
                      <a:pt x="409" y="874"/>
                    </a:lnTo>
                    <a:lnTo>
                      <a:pt x="421" y="856"/>
                    </a:lnTo>
                    <a:lnTo>
                      <a:pt x="421" y="856"/>
                    </a:lnTo>
                    <a:lnTo>
                      <a:pt x="429" y="842"/>
                    </a:lnTo>
                    <a:lnTo>
                      <a:pt x="429" y="842"/>
                    </a:lnTo>
                    <a:lnTo>
                      <a:pt x="429" y="838"/>
                    </a:lnTo>
                    <a:lnTo>
                      <a:pt x="429" y="836"/>
                    </a:lnTo>
                    <a:lnTo>
                      <a:pt x="427" y="835"/>
                    </a:lnTo>
                    <a:lnTo>
                      <a:pt x="427" y="831"/>
                    </a:lnTo>
                    <a:lnTo>
                      <a:pt x="427" y="831"/>
                    </a:lnTo>
                    <a:lnTo>
                      <a:pt x="429" y="827"/>
                    </a:lnTo>
                    <a:lnTo>
                      <a:pt x="432" y="824"/>
                    </a:lnTo>
                    <a:lnTo>
                      <a:pt x="438" y="818"/>
                    </a:lnTo>
                    <a:lnTo>
                      <a:pt x="438" y="818"/>
                    </a:lnTo>
                    <a:lnTo>
                      <a:pt x="443" y="809"/>
                    </a:lnTo>
                    <a:lnTo>
                      <a:pt x="450" y="802"/>
                    </a:lnTo>
                    <a:lnTo>
                      <a:pt x="450" y="802"/>
                    </a:lnTo>
                    <a:lnTo>
                      <a:pt x="456" y="800"/>
                    </a:lnTo>
                    <a:lnTo>
                      <a:pt x="461" y="800"/>
                    </a:lnTo>
                    <a:lnTo>
                      <a:pt x="461" y="800"/>
                    </a:lnTo>
                    <a:lnTo>
                      <a:pt x="463" y="797"/>
                    </a:lnTo>
                    <a:lnTo>
                      <a:pt x="465" y="793"/>
                    </a:lnTo>
                    <a:lnTo>
                      <a:pt x="468" y="786"/>
                    </a:lnTo>
                    <a:lnTo>
                      <a:pt x="468" y="786"/>
                    </a:lnTo>
                    <a:lnTo>
                      <a:pt x="474" y="775"/>
                    </a:lnTo>
                    <a:lnTo>
                      <a:pt x="481" y="768"/>
                    </a:lnTo>
                    <a:lnTo>
                      <a:pt x="481" y="768"/>
                    </a:lnTo>
                    <a:lnTo>
                      <a:pt x="487" y="760"/>
                    </a:lnTo>
                    <a:lnTo>
                      <a:pt x="488" y="753"/>
                    </a:lnTo>
                    <a:lnTo>
                      <a:pt x="490" y="746"/>
                    </a:lnTo>
                    <a:lnTo>
                      <a:pt x="488" y="739"/>
                    </a:lnTo>
                    <a:lnTo>
                      <a:pt x="485" y="722"/>
                    </a:lnTo>
                    <a:lnTo>
                      <a:pt x="485" y="715"/>
                    </a:lnTo>
                    <a:lnTo>
                      <a:pt x="485" y="706"/>
                    </a:lnTo>
                    <a:lnTo>
                      <a:pt x="485" y="706"/>
                    </a:lnTo>
                    <a:lnTo>
                      <a:pt x="488" y="697"/>
                    </a:lnTo>
                    <a:lnTo>
                      <a:pt x="496" y="690"/>
                    </a:lnTo>
                    <a:lnTo>
                      <a:pt x="510" y="679"/>
                    </a:lnTo>
                    <a:lnTo>
                      <a:pt x="510" y="679"/>
                    </a:lnTo>
                    <a:lnTo>
                      <a:pt x="530" y="666"/>
                    </a:lnTo>
                    <a:lnTo>
                      <a:pt x="530" y="666"/>
                    </a:lnTo>
                    <a:lnTo>
                      <a:pt x="541" y="657"/>
                    </a:lnTo>
                    <a:lnTo>
                      <a:pt x="541" y="657"/>
                    </a:lnTo>
                    <a:lnTo>
                      <a:pt x="559" y="648"/>
                    </a:lnTo>
                    <a:lnTo>
                      <a:pt x="579" y="641"/>
                    </a:lnTo>
                    <a:lnTo>
                      <a:pt x="579" y="641"/>
                    </a:lnTo>
                    <a:lnTo>
                      <a:pt x="592" y="636"/>
                    </a:lnTo>
                    <a:lnTo>
                      <a:pt x="597" y="632"/>
                    </a:lnTo>
                    <a:lnTo>
                      <a:pt x="599" y="625"/>
                    </a:lnTo>
                    <a:lnTo>
                      <a:pt x="599" y="625"/>
                    </a:lnTo>
                    <a:lnTo>
                      <a:pt x="601" y="618"/>
                    </a:lnTo>
                    <a:lnTo>
                      <a:pt x="601" y="608"/>
                    </a:lnTo>
                    <a:lnTo>
                      <a:pt x="601" y="608"/>
                    </a:lnTo>
                    <a:lnTo>
                      <a:pt x="604" y="603"/>
                    </a:lnTo>
                    <a:lnTo>
                      <a:pt x="608" y="596"/>
                    </a:lnTo>
                    <a:lnTo>
                      <a:pt x="608" y="596"/>
                    </a:lnTo>
                    <a:lnTo>
                      <a:pt x="617" y="587"/>
                    </a:lnTo>
                    <a:lnTo>
                      <a:pt x="624" y="578"/>
                    </a:lnTo>
                    <a:lnTo>
                      <a:pt x="624" y="578"/>
                    </a:lnTo>
                    <a:lnTo>
                      <a:pt x="626" y="572"/>
                    </a:lnTo>
                    <a:lnTo>
                      <a:pt x="626" y="567"/>
                    </a:lnTo>
                    <a:lnTo>
                      <a:pt x="624" y="556"/>
                    </a:lnTo>
                    <a:lnTo>
                      <a:pt x="624" y="556"/>
                    </a:lnTo>
                    <a:lnTo>
                      <a:pt x="626" y="551"/>
                    </a:lnTo>
                    <a:lnTo>
                      <a:pt x="628" y="547"/>
                    </a:lnTo>
                    <a:lnTo>
                      <a:pt x="631" y="538"/>
                    </a:lnTo>
                    <a:lnTo>
                      <a:pt x="631" y="538"/>
                    </a:lnTo>
                    <a:lnTo>
                      <a:pt x="633" y="532"/>
                    </a:lnTo>
                    <a:lnTo>
                      <a:pt x="635" y="525"/>
                    </a:lnTo>
                    <a:lnTo>
                      <a:pt x="635" y="513"/>
                    </a:lnTo>
                    <a:lnTo>
                      <a:pt x="635" y="513"/>
                    </a:lnTo>
                    <a:lnTo>
                      <a:pt x="631" y="496"/>
                    </a:lnTo>
                    <a:lnTo>
                      <a:pt x="630" y="489"/>
                    </a:lnTo>
                    <a:lnTo>
                      <a:pt x="628" y="480"/>
                    </a:lnTo>
                    <a:lnTo>
                      <a:pt x="628" y="480"/>
                    </a:lnTo>
                    <a:lnTo>
                      <a:pt x="628" y="473"/>
                    </a:lnTo>
                    <a:lnTo>
                      <a:pt x="630" y="464"/>
                    </a:lnTo>
                    <a:lnTo>
                      <a:pt x="630" y="464"/>
                    </a:lnTo>
                    <a:lnTo>
                      <a:pt x="635" y="455"/>
                    </a:lnTo>
                    <a:lnTo>
                      <a:pt x="639" y="449"/>
                    </a:lnTo>
                    <a:lnTo>
                      <a:pt x="642" y="447"/>
                    </a:lnTo>
                    <a:lnTo>
                      <a:pt x="642" y="447"/>
                    </a:lnTo>
                    <a:lnTo>
                      <a:pt x="649" y="446"/>
                    </a:lnTo>
                    <a:lnTo>
                      <a:pt x="653" y="446"/>
                    </a:lnTo>
                    <a:lnTo>
                      <a:pt x="655" y="444"/>
                    </a:lnTo>
                    <a:lnTo>
                      <a:pt x="655" y="444"/>
                    </a:lnTo>
                    <a:lnTo>
                      <a:pt x="660" y="438"/>
                    </a:lnTo>
                    <a:lnTo>
                      <a:pt x="664" y="431"/>
                    </a:lnTo>
                    <a:lnTo>
                      <a:pt x="669" y="418"/>
                    </a:lnTo>
                    <a:lnTo>
                      <a:pt x="669" y="418"/>
                    </a:lnTo>
                    <a:lnTo>
                      <a:pt x="671" y="411"/>
                    </a:lnTo>
                    <a:lnTo>
                      <a:pt x="675" y="406"/>
                    </a:lnTo>
                    <a:lnTo>
                      <a:pt x="675" y="406"/>
                    </a:lnTo>
                    <a:lnTo>
                      <a:pt x="680" y="400"/>
                    </a:lnTo>
                    <a:lnTo>
                      <a:pt x="686" y="397"/>
                    </a:lnTo>
                    <a:lnTo>
                      <a:pt x="686" y="397"/>
                    </a:lnTo>
                    <a:lnTo>
                      <a:pt x="693" y="390"/>
                    </a:lnTo>
                    <a:lnTo>
                      <a:pt x="697" y="380"/>
                    </a:lnTo>
                    <a:lnTo>
                      <a:pt x="697" y="380"/>
                    </a:lnTo>
                    <a:lnTo>
                      <a:pt x="700" y="371"/>
                    </a:lnTo>
                    <a:lnTo>
                      <a:pt x="704" y="362"/>
                    </a:lnTo>
                    <a:lnTo>
                      <a:pt x="704" y="352"/>
                    </a:lnTo>
                    <a:lnTo>
                      <a:pt x="702" y="342"/>
                    </a:lnTo>
                    <a:lnTo>
                      <a:pt x="702" y="342"/>
                    </a:lnTo>
                    <a:close/>
                  </a:path>
                </a:pathLst>
              </a:custGeom>
              <a:solidFill>
                <a:schemeClr val="bg1">
                  <a:lumMod val="6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20" name="Freeform 11"/>
              <p:cNvSpPr>
                <a:spLocks noEditPoints="1"/>
              </p:cNvSpPr>
              <p:nvPr/>
            </p:nvSpPr>
            <p:spPr bwMode="auto">
              <a:xfrm>
                <a:off x="5060950" y="1565275"/>
                <a:ext cx="3795713" cy="3197225"/>
              </a:xfrm>
              <a:custGeom>
                <a:avLst/>
                <a:gdLst>
                  <a:gd name="T0" fmla="*/ 2147483647 w 2391"/>
                  <a:gd name="T1" fmla="*/ 559474688 h 2014"/>
                  <a:gd name="T2" fmla="*/ 2147483647 w 2391"/>
                  <a:gd name="T3" fmla="*/ 181451250 h 2014"/>
                  <a:gd name="T4" fmla="*/ 2147483647 w 2391"/>
                  <a:gd name="T5" fmla="*/ 224294700 h 2014"/>
                  <a:gd name="T6" fmla="*/ 2147483647 w 2391"/>
                  <a:gd name="T7" fmla="*/ 783769388 h 2014"/>
                  <a:gd name="T8" fmla="*/ 2147483647 w 2391"/>
                  <a:gd name="T9" fmla="*/ 2147483647 h 2014"/>
                  <a:gd name="T10" fmla="*/ 2147483647 w 2391"/>
                  <a:gd name="T11" fmla="*/ 2147483647 h 2014"/>
                  <a:gd name="T12" fmla="*/ 2147483647 w 2391"/>
                  <a:gd name="T13" fmla="*/ 2147483647 h 2014"/>
                  <a:gd name="T14" fmla="*/ 2147483647 w 2391"/>
                  <a:gd name="T15" fmla="*/ 1920359063 h 2014"/>
                  <a:gd name="T16" fmla="*/ 2147483647 w 2391"/>
                  <a:gd name="T17" fmla="*/ 2147483647 h 2014"/>
                  <a:gd name="T18" fmla="*/ 2147483647 w 2391"/>
                  <a:gd name="T19" fmla="*/ 2147483647 h 2014"/>
                  <a:gd name="T20" fmla="*/ 2147483647 w 2391"/>
                  <a:gd name="T21" fmla="*/ 2147483647 h 2014"/>
                  <a:gd name="T22" fmla="*/ 2147483647 w 2391"/>
                  <a:gd name="T23" fmla="*/ 2147483647 h 2014"/>
                  <a:gd name="T24" fmla="*/ 2147483647 w 2391"/>
                  <a:gd name="T25" fmla="*/ 2147483647 h 2014"/>
                  <a:gd name="T26" fmla="*/ 2147483647 w 2391"/>
                  <a:gd name="T27" fmla="*/ 2147483647 h 2014"/>
                  <a:gd name="T28" fmla="*/ 1910278689 w 2391"/>
                  <a:gd name="T29" fmla="*/ 2147483647 h 2014"/>
                  <a:gd name="T30" fmla="*/ 2147483647 w 2391"/>
                  <a:gd name="T31" fmla="*/ 2147483647 h 2014"/>
                  <a:gd name="T32" fmla="*/ 2147483647 w 2391"/>
                  <a:gd name="T33" fmla="*/ 2147483647 h 2014"/>
                  <a:gd name="T34" fmla="*/ 2147483647 w 2391"/>
                  <a:gd name="T35" fmla="*/ 2147483647 h 2014"/>
                  <a:gd name="T36" fmla="*/ 2147483647 w 2391"/>
                  <a:gd name="T37" fmla="*/ 2147483647 h 2014"/>
                  <a:gd name="T38" fmla="*/ 2147483647 w 2391"/>
                  <a:gd name="T39" fmla="*/ 2147483647 h 2014"/>
                  <a:gd name="T40" fmla="*/ 2147483647 w 2391"/>
                  <a:gd name="T41" fmla="*/ 2147483647 h 2014"/>
                  <a:gd name="T42" fmla="*/ 2147483647 w 2391"/>
                  <a:gd name="T43" fmla="*/ 2147483647 h 2014"/>
                  <a:gd name="T44" fmla="*/ 2147483647 w 2391"/>
                  <a:gd name="T45" fmla="*/ 1086188138 h 2014"/>
                  <a:gd name="T46" fmla="*/ 2147483647 w 2391"/>
                  <a:gd name="T47" fmla="*/ 816530625 h 2014"/>
                  <a:gd name="T48" fmla="*/ 2147483647 w 2391"/>
                  <a:gd name="T49" fmla="*/ 675401875 h 2014"/>
                  <a:gd name="T50" fmla="*/ 2147483647 w 2391"/>
                  <a:gd name="T51" fmla="*/ 751006563 h 2014"/>
                  <a:gd name="T52" fmla="*/ 2147483647 w 2391"/>
                  <a:gd name="T53" fmla="*/ 698084075 h 2014"/>
                  <a:gd name="T54" fmla="*/ 2147483647 w 2391"/>
                  <a:gd name="T55" fmla="*/ 637598738 h 2014"/>
                  <a:gd name="T56" fmla="*/ 2147483647 w 2391"/>
                  <a:gd name="T57" fmla="*/ 597277825 h 2014"/>
                  <a:gd name="T58" fmla="*/ 2147483647 w 2391"/>
                  <a:gd name="T59" fmla="*/ 405745950 h 2014"/>
                  <a:gd name="T60" fmla="*/ 2147483647 w 2391"/>
                  <a:gd name="T61" fmla="*/ 372983125 h 2014"/>
                  <a:gd name="T62" fmla="*/ 2121971842 w 2391"/>
                  <a:gd name="T63" fmla="*/ 463708750 h 2014"/>
                  <a:gd name="T64" fmla="*/ 1993444650 w 2391"/>
                  <a:gd name="T65" fmla="*/ 728325950 h 2014"/>
                  <a:gd name="T66" fmla="*/ 1892638387 w 2391"/>
                  <a:gd name="T67" fmla="*/ 703124388 h 2014"/>
                  <a:gd name="T68" fmla="*/ 1673383970 w 2391"/>
                  <a:gd name="T69" fmla="*/ 783769388 h 2014"/>
                  <a:gd name="T70" fmla="*/ 1796872437 w 2391"/>
                  <a:gd name="T71" fmla="*/ 1053425313 h 2014"/>
                  <a:gd name="T72" fmla="*/ 1582658333 w 2391"/>
                  <a:gd name="T73" fmla="*/ 1030744700 h 2014"/>
                  <a:gd name="T74" fmla="*/ 1363405505 w 2391"/>
                  <a:gd name="T75" fmla="*/ 766127500 h 2014"/>
                  <a:gd name="T76" fmla="*/ 1136589825 w 2391"/>
                  <a:gd name="T77" fmla="*/ 1595259700 h 2014"/>
                  <a:gd name="T78" fmla="*/ 1234876725 w 2391"/>
                  <a:gd name="T79" fmla="*/ 1859875313 h 2014"/>
                  <a:gd name="T80" fmla="*/ 778729178 w 2391"/>
                  <a:gd name="T81" fmla="*/ 2018645950 h 2014"/>
                  <a:gd name="T82" fmla="*/ 738406672 w 2391"/>
                  <a:gd name="T83" fmla="*/ 2147483647 h 2014"/>
                  <a:gd name="T84" fmla="*/ 997982006 w 2391"/>
                  <a:gd name="T85" fmla="*/ 2147483647 h 2014"/>
                  <a:gd name="T86" fmla="*/ 57964395 w 2391"/>
                  <a:gd name="T87" fmla="*/ 2147483647 h 2014"/>
                  <a:gd name="T88" fmla="*/ 360383185 w 2391"/>
                  <a:gd name="T89" fmla="*/ 2147483647 h 2014"/>
                  <a:gd name="T90" fmla="*/ 788809804 w 2391"/>
                  <a:gd name="T91" fmla="*/ 2147483647 h 2014"/>
                  <a:gd name="T92" fmla="*/ 766127601 w 2391"/>
                  <a:gd name="T93" fmla="*/ 2147483647 h 2014"/>
                  <a:gd name="T94" fmla="*/ 967740127 w 2391"/>
                  <a:gd name="T95" fmla="*/ 2147483647 h 2014"/>
                  <a:gd name="T96" fmla="*/ 1486892383 w 2391"/>
                  <a:gd name="T97" fmla="*/ 2147483647 h 2014"/>
                  <a:gd name="T98" fmla="*/ 1834673992 w 2391"/>
                  <a:gd name="T99" fmla="*/ 2147483647 h 2014"/>
                  <a:gd name="T100" fmla="*/ 2147483647 w 2391"/>
                  <a:gd name="T101" fmla="*/ 2147483647 h 2014"/>
                  <a:gd name="T102" fmla="*/ 2147483647 w 2391"/>
                  <a:gd name="T103" fmla="*/ 2147483647 h 2014"/>
                  <a:gd name="T104" fmla="*/ 2147483647 w 2391"/>
                  <a:gd name="T105" fmla="*/ 2147483647 h 2014"/>
                  <a:gd name="T106" fmla="*/ 2147483647 w 2391"/>
                  <a:gd name="T107" fmla="*/ 2147483647 h 2014"/>
                  <a:gd name="T108" fmla="*/ 2147483647 w 2391"/>
                  <a:gd name="T109" fmla="*/ 2147483647 h 2014"/>
                  <a:gd name="T110" fmla="*/ 2147483647 w 2391"/>
                  <a:gd name="T111" fmla="*/ 2147483647 h 2014"/>
                  <a:gd name="T112" fmla="*/ 2147483647 w 2391"/>
                  <a:gd name="T113" fmla="*/ 2147483647 h 2014"/>
                  <a:gd name="T114" fmla="*/ 2147483647 w 2391"/>
                  <a:gd name="T115" fmla="*/ 2147483647 h 2014"/>
                  <a:gd name="T116" fmla="*/ 2147483647 w 2391"/>
                  <a:gd name="T117" fmla="*/ 1683464375 h 2014"/>
                  <a:gd name="T118" fmla="*/ 2147483647 w 2391"/>
                  <a:gd name="T119" fmla="*/ 1436489063 h 2014"/>
                  <a:gd name="T120" fmla="*/ 2147483647 w 2391"/>
                  <a:gd name="T121" fmla="*/ 2006044375 h 2014"/>
                  <a:gd name="T122" fmla="*/ 2147483647 w 2391"/>
                  <a:gd name="T123" fmla="*/ 1527214688 h 2014"/>
                  <a:gd name="T124" fmla="*/ 2147483647 w 2391"/>
                  <a:gd name="T125" fmla="*/ 1212195950 h 20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91"/>
                  <a:gd name="T190" fmla="*/ 0 h 2014"/>
                  <a:gd name="T191" fmla="*/ 2391 w 2391"/>
                  <a:gd name="T192" fmla="*/ 2014 h 20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91" h="2014">
                    <a:moveTo>
                      <a:pt x="1605" y="168"/>
                    </a:moveTo>
                    <a:lnTo>
                      <a:pt x="1605" y="168"/>
                    </a:lnTo>
                    <a:lnTo>
                      <a:pt x="1615" y="163"/>
                    </a:lnTo>
                    <a:lnTo>
                      <a:pt x="1620" y="161"/>
                    </a:lnTo>
                    <a:lnTo>
                      <a:pt x="1627" y="161"/>
                    </a:lnTo>
                    <a:lnTo>
                      <a:pt x="1634" y="163"/>
                    </a:lnTo>
                    <a:lnTo>
                      <a:pt x="1636" y="165"/>
                    </a:lnTo>
                    <a:lnTo>
                      <a:pt x="1640" y="168"/>
                    </a:lnTo>
                    <a:lnTo>
                      <a:pt x="1642" y="175"/>
                    </a:lnTo>
                    <a:lnTo>
                      <a:pt x="1643" y="183"/>
                    </a:lnTo>
                    <a:lnTo>
                      <a:pt x="1647" y="192"/>
                    </a:lnTo>
                    <a:lnTo>
                      <a:pt x="1647" y="197"/>
                    </a:lnTo>
                    <a:lnTo>
                      <a:pt x="1647" y="201"/>
                    </a:lnTo>
                    <a:lnTo>
                      <a:pt x="1643" y="208"/>
                    </a:lnTo>
                    <a:lnTo>
                      <a:pt x="1640" y="212"/>
                    </a:lnTo>
                    <a:lnTo>
                      <a:pt x="1634" y="213"/>
                    </a:lnTo>
                    <a:lnTo>
                      <a:pt x="1629" y="213"/>
                    </a:lnTo>
                    <a:lnTo>
                      <a:pt x="1624" y="213"/>
                    </a:lnTo>
                    <a:lnTo>
                      <a:pt x="1618" y="210"/>
                    </a:lnTo>
                    <a:lnTo>
                      <a:pt x="1607" y="204"/>
                    </a:lnTo>
                    <a:lnTo>
                      <a:pt x="1600" y="195"/>
                    </a:lnTo>
                    <a:lnTo>
                      <a:pt x="1598" y="192"/>
                    </a:lnTo>
                    <a:lnTo>
                      <a:pt x="1596" y="188"/>
                    </a:lnTo>
                    <a:lnTo>
                      <a:pt x="1596" y="183"/>
                    </a:lnTo>
                    <a:lnTo>
                      <a:pt x="1598" y="179"/>
                    </a:lnTo>
                    <a:lnTo>
                      <a:pt x="1602" y="174"/>
                    </a:lnTo>
                    <a:lnTo>
                      <a:pt x="1605" y="168"/>
                    </a:lnTo>
                    <a:close/>
                    <a:moveTo>
                      <a:pt x="1687" y="251"/>
                    </a:moveTo>
                    <a:lnTo>
                      <a:pt x="1687" y="251"/>
                    </a:lnTo>
                    <a:lnTo>
                      <a:pt x="1692" y="250"/>
                    </a:lnTo>
                    <a:lnTo>
                      <a:pt x="1696" y="244"/>
                    </a:lnTo>
                    <a:lnTo>
                      <a:pt x="1698" y="237"/>
                    </a:lnTo>
                    <a:lnTo>
                      <a:pt x="1696" y="232"/>
                    </a:lnTo>
                    <a:lnTo>
                      <a:pt x="1692" y="228"/>
                    </a:lnTo>
                    <a:lnTo>
                      <a:pt x="1685" y="224"/>
                    </a:lnTo>
                    <a:lnTo>
                      <a:pt x="1678" y="222"/>
                    </a:lnTo>
                    <a:lnTo>
                      <a:pt x="1671" y="222"/>
                    </a:lnTo>
                    <a:lnTo>
                      <a:pt x="1663" y="222"/>
                    </a:lnTo>
                    <a:lnTo>
                      <a:pt x="1658" y="224"/>
                    </a:lnTo>
                    <a:lnTo>
                      <a:pt x="1653" y="228"/>
                    </a:lnTo>
                    <a:lnTo>
                      <a:pt x="1651" y="232"/>
                    </a:lnTo>
                    <a:lnTo>
                      <a:pt x="1651" y="233"/>
                    </a:lnTo>
                    <a:lnTo>
                      <a:pt x="1651" y="237"/>
                    </a:lnTo>
                    <a:lnTo>
                      <a:pt x="1653" y="241"/>
                    </a:lnTo>
                    <a:lnTo>
                      <a:pt x="1660" y="246"/>
                    </a:lnTo>
                    <a:lnTo>
                      <a:pt x="1669" y="250"/>
                    </a:lnTo>
                    <a:lnTo>
                      <a:pt x="1680" y="251"/>
                    </a:lnTo>
                    <a:lnTo>
                      <a:pt x="1687" y="251"/>
                    </a:lnTo>
                    <a:close/>
                    <a:moveTo>
                      <a:pt x="1812" y="308"/>
                    </a:moveTo>
                    <a:lnTo>
                      <a:pt x="1812" y="308"/>
                    </a:lnTo>
                    <a:lnTo>
                      <a:pt x="1810" y="306"/>
                    </a:lnTo>
                    <a:lnTo>
                      <a:pt x="1806" y="306"/>
                    </a:lnTo>
                    <a:lnTo>
                      <a:pt x="1803" y="309"/>
                    </a:lnTo>
                    <a:lnTo>
                      <a:pt x="1803" y="311"/>
                    </a:lnTo>
                    <a:lnTo>
                      <a:pt x="1805" y="315"/>
                    </a:lnTo>
                    <a:lnTo>
                      <a:pt x="1808" y="317"/>
                    </a:lnTo>
                    <a:lnTo>
                      <a:pt x="1812" y="315"/>
                    </a:lnTo>
                    <a:lnTo>
                      <a:pt x="1814" y="311"/>
                    </a:lnTo>
                    <a:lnTo>
                      <a:pt x="1812" y="308"/>
                    </a:lnTo>
                    <a:close/>
                    <a:moveTo>
                      <a:pt x="985" y="40"/>
                    </a:moveTo>
                    <a:lnTo>
                      <a:pt x="985" y="40"/>
                    </a:lnTo>
                    <a:lnTo>
                      <a:pt x="985" y="43"/>
                    </a:lnTo>
                    <a:lnTo>
                      <a:pt x="985" y="45"/>
                    </a:lnTo>
                    <a:lnTo>
                      <a:pt x="979" y="47"/>
                    </a:lnTo>
                    <a:lnTo>
                      <a:pt x="972" y="49"/>
                    </a:lnTo>
                    <a:lnTo>
                      <a:pt x="967" y="52"/>
                    </a:lnTo>
                    <a:lnTo>
                      <a:pt x="965" y="56"/>
                    </a:lnTo>
                    <a:lnTo>
                      <a:pt x="965" y="60"/>
                    </a:lnTo>
                    <a:lnTo>
                      <a:pt x="967" y="63"/>
                    </a:lnTo>
                    <a:lnTo>
                      <a:pt x="970" y="65"/>
                    </a:lnTo>
                    <a:lnTo>
                      <a:pt x="977" y="70"/>
                    </a:lnTo>
                    <a:lnTo>
                      <a:pt x="990" y="72"/>
                    </a:lnTo>
                    <a:lnTo>
                      <a:pt x="1003" y="72"/>
                    </a:lnTo>
                    <a:lnTo>
                      <a:pt x="1014" y="70"/>
                    </a:lnTo>
                    <a:lnTo>
                      <a:pt x="1024" y="67"/>
                    </a:lnTo>
                    <a:lnTo>
                      <a:pt x="1028" y="63"/>
                    </a:lnTo>
                    <a:lnTo>
                      <a:pt x="1032" y="60"/>
                    </a:lnTo>
                    <a:lnTo>
                      <a:pt x="1032" y="56"/>
                    </a:lnTo>
                    <a:lnTo>
                      <a:pt x="1032" y="52"/>
                    </a:lnTo>
                    <a:lnTo>
                      <a:pt x="1030" y="47"/>
                    </a:lnTo>
                    <a:lnTo>
                      <a:pt x="1024" y="42"/>
                    </a:lnTo>
                    <a:lnTo>
                      <a:pt x="1019" y="38"/>
                    </a:lnTo>
                    <a:lnTo>
                      <a:pt x="1014" y="32"/>
                    </a:lnTo>
                    <a:lnTo>
                      <a:pt x="1010" y="25"/>
                    </a:lnTo>
                    <a:lnTo>
                      <a:pt x="1006" y="18"/>
                    </a:lnTo>
                    <a:lnTo>
                      <a:pt x="1003" y="11"/>
                    </a:lnTo>
                    <a:lnTo>
                      <a:pt x="997" y="5"/>
                    </a:lnTo>
                    <a:lnTo>
                      <a:pt x="990" y="2"/>
                    </a:lnTo>
                    <a:lnTo>
                      <a:pt x="983" y="0"/>
                    </a:lnTo>
                    <a:lnTo>
                      <a:pt x="976" y="2"/>
                    </a:lnTo>
                    <a:lnTo>
                      <a:pt x="968" y="5"/>
                    </a:lnTo>
                    <a:lnTo>
                      <a:pt x="963" y="11"/>
                    </a:lnTo>
                    <a:lnTo>
                      <a:pt x="959" y="18"/>
                    </a:lnTo>
                    <a:lnTo>
                      <a:pt x="959" y="23"/>
                    </a:lnTo>
                    <a:lnTo>
                      <a:pt x="961" y="27"/>
                    </a:lnTo>
                    <a:lnTo>
                      <a:pt x="965" y="29"/>
                    </a:lnTo>
                    <a:lnTo>
                      <a:pt x="970" y="31"/>
                    </a:lnTo>
                    <a:lnTo>
                      <a:pt x="979" y="34"/>
                    </a:lnTo>
                    <a:lnTo>
                      <a:pt x="983" y="38"/>
                    </a:lnTo>
                    <a:lnTo>
                      <a:pt x="985" y="40"/>
                    </a:lnTo>
                    <a:close/>
                    <a:moveTo>
                      <a:pt x="1043" y="99"/>
                    </a:moveTo>
                    <a:lnTo>
                      <a:pt x="1043" y="99"/>
                    </a:lnTo>
                    <a:lnTo>
                      <a:pt x="1050" y="99"/>
                    </a:lnTo>
                    <a:lnTo>
                      <a:pt x="1055" y="98"/>
                    </a:lnTo>
                    <a:lnTo>
                      <a:pt x="1068" y="92"/>
                    </a:lnTo>
                    <a:lnTo>
                      <a:pt x="1073" y="89"/>
                    </a:lnTo>
                    <a:lnTo>
                      <a:pt x="1079" y="89"/>
                    </a:lnTo>
                    <a:lnTo>
                      <a:pt x="1090" y="89"/>
                    </a:lnTo>
                    <a:lnTo>
                      <a:pt x="1095" y="87"/>
                    </a:lnTo>
                    <a:lnTo>
                      <a:pt x="1100" y="83"/>
                    </a:lnTo>
                    <a:lnTo>
                      <a:pt x="1102" y="78"/>
                    </a:lnTo>
                    <a:lnTo>
                      <a:pt x="1102" y="74"/>
                    </a:lnTo>
                    <a:lnTo>
                      <a:pt x="1100" y="69"/>
                    </a:lnTo>
                    <a:lnTo>
                      <a:pt x="1097" y="63"/>
                    </a:lnTo>
                    <a:lnTo>
                      <a:pt x="1093" y="60"/>
                    </a:lnTo>
                    <a:lnTo>
                      <a:pt x="1088" y="58"/>
                    </a:lnTo>
                    <a:lnTo>
                      <a:pt x="1079" y="54"/>
                    </a:lnTo>
                    <a:lnTo>
                      <a:pt x="1068" y="54"/>
                    </a:lnTo>
                    <a:lnTo>
                      <a:pt x="1061" y="56"/>
                    </a:lnTo>
                    <a:lnTo>
                      <a:pt x="1057" y="58"/>
                    </a:lnTo>
                    <a:lnTo>
                      <a:pt x="1053" y="61"/>
                    </a:lnTo>
                    <a:lnTo>
                      <a:pt x="1053" y="65"/>
                    </a:lnTo>
                    <a:lnTo>
                      <a:pt x="1052" y="70"/>
                    </a:lnTo>
                    <a:lnTo>
                      <a:pt x="1046" y="78"/>
                    </a:lnTo>
                    <a:lnTo>
                      <a:pt x="1039" y="87"/>
                    </a:lnTo>
                    <a:lnTo>
                      <a:pt x="1037" y="90"/>
                    </a:lnTo>
                    <a:lnTo>
                      <a:pt x="1037" y="94"/>
                    </a:lnTo>
                    <a:lnTo>
                      <a:pt x="1037" y="98"/>
                    </a:lnTo>
                    <a:lnTo>
                      <a:pt x="1043" y="99"/>
                    </a:lnTo>
                    <a:close/>
                    <a:moveTo>
                      <a:pt x="2275" y="322"/>
                    </a:moveTo>
                    <a:lnTo>
                      <a:pt x="2275" y="322"/>
                    </a:lnTo>
                    <a:lnTo>
                      <a:pt x="2282" y="320"/>
                    </a:lnTo>
                    <a:lnTo>
                      <a:pt x="2286" y="317"/>
                    </a:lnTo>
                    <a:lnTo>
                      <a:pt x="2288" y="313"/>
                    </a:lnTo>
                    <a:lnTo>
                      <a:pt x="2286" y="309"/>
                    </a:lnTo>
                    <a:lnTo>
                      <a:pt x="2284" y="306"/>
                    </a:lnTo>
                    <a:lnTo>
                      <a:pt x="2275" y="304"/>
                    </a:lnTo>
                    <a:lnTo>
                      <a:pt x="2266" y="302"/>
                    </a:lnTo>
                    <a:lnTo>
                      <a:pt x="2262" y="302"/>
                    </a:lnTo>
                    <a:lnTo>
                      <a:pt x="2257" y="302"/>
                    </a:lnTo>
                    <a:lnTo>
                      <a:pt x="2255" y="306"/>
                    </a:lnTo>
                    <a:lnTo>
                      <a:pt x="2255" y="311"/>
                    </a:lnTo>
                    <a:lnTo>
                      <a:pt x="2259" y="315"/>
                    </a:lnTo>
                    <a:lnTo>
                      <a:pt x="2264" y="318"/>
                    </a:lnTo>
                    <a:lnTo>
                      <a:pt x="2275" y="322"/>
                    </a:lnTo>
                    <a:close/>
                    <a:moveTo>
                      <a:pt x="2091" y="340"/>
                    </a:moveTo>
                    <a:lnTo>
                      <a:pt x="2091" y="340"/>
                    </a:lnTo>
                    <a:lnTo>
                      <a:pt x="2091" y="336"/>
                    </a:lnTo>
                    <a:lnTo>
                      <a:pt x="2089" y="335"/>
                    </a:lnTo>
                    <a:lnTo>
                      <a:pt x="2087" y="333"/>
                    </a:lnTo>
                    <a:lnTo>
                      <a:pt x="2083" y="333"/>
                    </a:lnTo>
                    <a:lnTo>
                      <a:pt x="2078" y="333"/>
                    </a:lnTo>
                    <a:lnTo>
                      <a:pt x="2078" y="336"/>
                    </a:lnTo>
                    <a:lnTo>
                      <a:pt x="2078" y="338"/>
                    </a:lnTo>
                    <a:lnTo>
                      <a:pt x="2080" y="344"/>
                    </a:lnTo>
                    <a:lnTo>
                      <a:pt x="2083" y="346"/>
                    </a:lnTo>
                    <a:lnTo>
                      <a:pt x="2089" y="346"/>
                    </a:lnTo>
                    <a:lnTo>
                      <a:pt x="2091" y="340"/>
                    </a:lnTo>
                    <a:close/>
                    <a:moveTo>
                      <a:pt x="1823" y="318"/>
                    </a:moveTo>
                    <a:lnTo>
                      <a:pt x="1823" y="318"/>
                    </a:lnTo>
                    <a:lnTo>
                      <a:pt x="1826" y="320"/>
                    </a:lnTo>
                    <a:lnTo>
                      <a:pt x="1830" y="318"/>
                    </a:lnTo>
                    <a:lnTo>
                      <a:pt x="1832" y="317"/>
                    </a:lnTo>
                    <a:lnTo>
                      <a:pt x="1834" y="313"/>
                    </a:lnTo>
                    <a:lnTo>
                      <a:pt x="1834" y="309"/>
                    </a:lnTo>
                    <a:lnTo>
                      <a:pt x="1832" y="308"/>
                    </a:lnTo>
                    <a:lnTo>
                      <a:pt x="1830" y="304"/>
                    </a:lnTo>
                    <a:lnTo>
                      <a:pt x="1826" y="302"/>
                    </a:lnTo>
                    <a:lnTo>
                      <a:pt x="1823" y="302"/>
                    </a:lnTo>
                    <a:lnTo>
                      <a:pt x="1821" y="304"/>
                    </a:lnTo>
                    <a:lnTo>
                      <a:pt x="1819" y="308"/>
                    </a:lnTo>
                    <a:lnTo>
                      <a:pt x="1817" y="313"/>
                    </a:lnTo>
                    <a:lnTo>
                      <a:pt x="1819" y="317"/>
                    </a:lnTo>
                    <a:lnTo>
                      <a:pt x="1823" y="318"/>
                    </a:lnTo>
                    <a:close/>
                    <a:moveTo>
                      <a:pt x="1557" y="1207"/>
                    </a:moveTo>
                    <a:lnTo>
                      <a:pt x="1557" y="1207"/>
                    </a:lnTo>
                    <a:lnTo>
                      <a:pt x="1558" y="1203"/>
                    </a:lnTo>
                    <a:lnTo>
                      <a:pt x="1558" y="1198"/>
                    </a:lnTo>
                    <a:lnTo>
                      <a:pt x="1557" y="1194"/>
                    </a:lnTo>
                    <a:lnTo>
                      <a:pt x="1551" y="1192"/>
                    </a:lnTo>
                    <a:lnTo>
                      <a:pt x="1548" y="1192"/>
                    </a:lnTo>
                    <a:lnTo>
                      <a:pt x="1542" y="1194"/>
                    </a:lnTo>
                    <a:lnTo>
                      <a:pt x="1533" y="1201"/>
                    </a:lnTo>
                    <a:lnTo>
                      <a:pt x="1529" y="1205"/>
                    </a:lnTo>
                    <a:lnTo>
                      <a:pt x="1529" y="1209"/>
                    </a:lnTo>
                    <a:lnTo>
                      <a:pt x="1529" y="1212"/>
                    </a:lnTo>
                    <a:lnTo>
                      <a:pt x="1533" y="1216"/>
                    </a:lnTo>
                    <a:lnTo>
                      <a:pt x="1540" y="1218"/>
                    </a:lnTo>
                    <a:lnTo>
                      <a:pt x="1546" y="1216"/>
                    </a:lnTo>
                    <a:lnTo>
                      <a:pt x="1553" y="1212"/>
                    </a:lnTo>
                    <a:lnTo>
                      <a:pt x="1557" y="1207"/>
                    </a:lnTo>
                    <a:close/>
                    <a:moveTo>
                      <a:pt x="1647" y="1004"/>
                    </a:moveTo>
                    <a:lnTo>
                      <a:pt x="1647" y="1004"/>
                    </a:lnTo>
                    <a:lnTo>
                      <a:pt x="1643" y="1006"/>
                    </a:lnTo>
                    <a:lnTo>
                      <a:pt x="1642" y="1008"/>
                    </a:lnTo>
                    <a:lnTo>
                      <a:pt x="1638" y="1017"/>
                    </a:lnTo>
                    <a:lnTo>
                      <a:pt x="1640" y="1024"/>
                    </a:lnTo>
                    <a:lnTo>
                      <a:pt x="1640" y="1028"/>
                    </a:lnTo>
                    <a:lnTo>
                      <a:pt x="1643" y="1031"/>
                    </a:lnTo>
                    <a:lnTo>
                      <a:pt x="1649" y="1033"/>
                    </a:lnTo>
                    <a:lnTo>
                      <a:pt x="1653" y="1033"/>
                    </a:lnTo>
                    <a:lnTo>
                      <a:pt x="1654" y="1031"/>
                    </a:lnTo>
                    <a:lnTo>
                      <a:pt x="1656" y="1029"/>
                    </a:lnTo>
                    <a:lnTo>
                      <a:pt x="1656" y="1026"/>
                    </a:lnTo>
                    <a:lnTo>
                      <a:pt x="1656" y="1022"/>
                    </a:lnTo>
                    <a:lnTo>
                      <a:pt x="1656" y="1020"/>
                    </a:lnTo>
                    <a:lnTo>
                      <a:pt x="1660" y="1015"/>
                    </a:lnTo>
                    <a:lnTo>
                      <a:pt x="1662" y="1013"/>
                    </a:lnTo>
                    <a:lnTo>
                      <a:pt x="1665" y="1013"/>
                    </a:lnTo>
                    <a:lnTo>
                      <a:pt x="1669" y="1013"/>
                    </a:lnTo>
                    <a:lnTo>
                      <a:pt x="1676" y="1017"/>
                    </a:lnTo>
                    <a:lnTo>
                      <a:pt x="1683" y="1019"/>
                    </a:lnTo>
                    <a:lnTo>
                      <a:pt x="1691" y="1019"/>
                    </a:lnTo>
                    <a:lnTo>
                      <a:pt x="1698" y="1017"/>
                    </a:lnTo>
                    <a:lnTo>
                      <a:pt x="1705" y="1013"/>
                    </a:lnTo>
                    <a:lnTo>
                      <a:pt x="1710" y="1008"/>
                    </a:lnTo>
                    <a:lnTo>
                      <a:pt x="1714" y="1002"/>
                    </a:lnTo>
                    <a:lnTo>
                      <a:pt x="1716" y="995"/>
                    </a:lnTo>
                    <a:lnTo>
                      <a:pt x="1716" y="990"/>
                    </a:lnTo>
                    <a:lnTo>
                      <a:pt x="1716" y="986"/>
                    </a:lnTo>
                    <a:lnTo>
                      <a:pt x="1712" y="984"/>
                    </a:lnTo>
                    <a:lnTo>
                      <a:pt x="1707" y="982"/>
                    </a:lnTo>
                    <a:lnTo>
                      <a:pt x="1701" y="982"/>
                    </a:lnTo>
                    <a:lnTo>
                      <a:pt x="1694" y="981"/>
                    </a:lnTo>
                    <a:lnTo>
                      <a:pt x="1689" y="979"/>
                    </a:lnTo>
                    <a:lnTo>
                      <a:pt x="1687" y="975"/>
                    </a:lnTo>
                    <a:lnTo>
                      <a:pt x="1685" y="972"/>
                    </a:lnTo>
                    <a:lnTo>
                      <a:pt x="1683" y="963"/>
                    </a:lnTo>
                    <a:lnTo>
                      <a:pt x="1676" y="955"/>
                    </a:lnTo>
                    <a:lnTo>
                      <a:pt x="1669" y="948"/>
                    </a:lnTo>
                    <a:lnTo>
                      <a:pt x="1665" y="950"/>
                    </a:lnTo>
                    <a:lnTo>
                      <a:pt x="1663" y="952"/>
                    </a:lnTo>
                    <a:lnTo>
                      <a:pt x="1665" y="959"/>
                    </a:lnTo>
                    <a:lnTo>
                      <a:pt x="1671" y="970"/>
                    </a:lnTo>
                    <a:lnTo>
                      <a:pt x="1671" y="977"/>
                    </a:lnTo>
                    <a:lnTo>
                      <a:pt x="1671" y="986"/>
                    </a:lnTo>
                    <a:lnTo>
                      <a:pt x="1667" y="993"/>
                    </a:lnTo>
                    <a:lnTo>
                      <a:pt x="1663" y="999"/>
                    </a:lnTo>
                    <a:lnTo>
                      <a:pt x="1658" y="1002"/>
                    </a:lnTo>
                    <a:lnTo>
                      <a:pt x="1656" y="1002"/>
                    </a:lnTo>
                    <a:lnTo>
                      <a:pt x="1647" y="1004"/>
                    </a:lnTo>
                    <a:close/>
                    <a:moveTo>
                      <a:pt x="1669" y="925"/>
                    </a:moveTo>
                    <a:lnTo>
                      <a:pt x="1669" y="925"/>
                    </a:lnTo>
                    <a:lnTo>
                      <a:pt x="1669" y="926"/>
                    </a:lnTo>
                    <a:lnTo>
                      <a:pt x="1672" y="930"/>
                    </a:lnTo>
                    <a:lnTo>
                      <a:pt x="1674" y="932"/>
                    </a:lnTo>
                    <a:lnTo>
                      <a:pt x="1678" y="934"/>
                    </a:lnTo>
                    <a:lnTo>
                      <a:pt x="1683" y="934"/>
                    </a:lnTo>
                    <a:lnTo>
                      <a:pt x="1685" y="932"/>
                    </a:lnTo>
                    <a:lnTo>
                      <a:pt x="1687" y="925"/>
                    </a:lnTo>
                    <a:lnTo>
                      <a:pt x="1687" y="917"/>
                    </a:lnTo>
                    <a:lnTo>
                      <a:pt x="1685" y="912"/>
                    </a:lnTo>
                    <a:lnTo>
                      <a:pt x="1683" y="905"/>
                    </a:lnTo>
                    <a:lnTo>
                      <a:pt x="1681" y="897"/>
                    </a:lnTo>
                    <a:lnTo>
                      <a:pt x="1683" y="890"/>
                    </a:lnTo>
                    <a:lnTo>
                      <a:pt x="1687" y="881"/>
                    </a:lnTo>
                    <a:lnTo>
                      <a:pt x="1687" y="872"/>
                    </a:lnTo>
                    <a:lnTo>
                      <a:pt x="1689" y="870"/>
                    </a:lnTo>
                    <a:lnTo>
                      <a:pt x="1691" y="870"/>
                    </a:lnTo>
                    <a:lnTo>
                      <a:pt x="1696" y="870"/>
                    </a:lnTo>
                    <a:lnTo>
                      <a:pt x="1709" y="874"/>
                    </a:lnTo>
                    <a:lnTo>
                      <a:pt x="1710" y="872"/>
                    </a:lnTo>
                    <a:lnTo>
                      <a:pt x="1712" y="872"/>
                    </a:lnTo>
                    <a:lnTo>
                      <a:pt x="1714" y="868"/>
                    </a:lnTo>
                    <a:lnTo>
                      <a:pt x="1714" y="865"/>
                    </a:lnTo>
                    <a:lnTo>
                      <a:pt x="1712" y="861"/>
                    </a:lnTo>
                    <a:lnTo>
                      <a:pt x="1709" y="858"/>
                    </a:lnTo>
                    <a:lnTo>
                      <a:pt x="1701" y="852"/>
                    </a:lnTo>
                    <a:lnTo>
                      <a:pt x="1698" y="847"/>
                    </a:lnTo>
                    <a:lnTo>
                      <a:pt x="1694" y="841"/>
                    </a:lnTo>
                    <a:lnTo>
                      <a:pt x="1694" y="834"/>
                    </a:lnTo>
                    <a:lnTo>
                      <a:pt x="1694" y="827"/>
                    </a:lnTo>
                    <a:lnTo>
                      <a:pt x="1698" y="800"/>
                    </a:lnTo>
                    <a:lnTo>
                      <a:pt x="1698" y="796"/>
                    </a:lnTo>
                    <a:lnTo>
                      <a:pt x="1696" y="791"/>
                    </a:lnTo>
                    <a:lnTo>
                      <a:pt x="1692" y="783"/>
                    </a:lnTo>
                    <a:lnTo>
                      <a:pt x="1691" y="778"/>
                    </a:lnTo>
                    <a:lnTo>
                      <a:pt x="1691" y="771"/>
                    </a:lnTo>
                    <a:lnTo>
                      <a:pt x="1692" y="765"/>
                    </a:lnTo>
                    <a:lnTo>
                      <a:pt x="1691" y="758"/>
                    </a:lnTo>
                    <a:lnTo>
                      <a:pt x="1687" y="758"/>
                    </a:lnTo>
                    <a:lnTo>
                      <a:pt x="1683" y="758"/>
                    </a:lnTo>
                    <a:lnTo>
                      <a:pt x="1681" y="762"/>
                    </a:lnTo>
                    <a:lnTo>
                      <a:pt x="1681" y="769"/>
                    </a:lnTo>
                    <a:lnTo>
                      <a:pt x="1680" y="776"/>
                    </a:lnTo>
                    <a:lnTo>
                      <a:pt x="1678" y="783"/>
                    </a:lnTo>
                    <a:lnTo>
                      <a:pt x="1674" y="789"/>
                    </a:lnTo>
                    <a:lnTo>
                      <a:pt x="1672" y="796"/>
                    </a:lnTo>
                    <a:lnTo>
                      <a:pt x="1672" y="811"/>
                    </a:lnTo>
                    <a:lnTo>
                      <a:pt x="1674" y="825"/>
                    </a:lnTo>
                    <a:lnTo>
                      <a:pt x="1676" y="843"/>
                    </a:lnTo>
                    <a:lnTo>
                      <a:pt x="1676" y="863"/>
                    </a:lnTo>
                    <a:lnTo>
                      <a:pt x="1674" y="876"/>
                    </a:lnTo>
                    <a:lnTo>
                      <a:pt x="1672" y="881"/>
                    </a:lnTo>
                    <a:lnTo>
                      <a:pt x="1672" y="888"/>
                    </a:lnTo>
                    <a:lnTo>
                      <a:pt x="1676" y="901"/>
                    </a:lnTo>
                    <a:lnTo>
                      <a:pt x="1676" y="908"/>
                    </a:lnTo>
                    <a:lnTo>
                      <a:pt x="1674" y="914"/>
                    </a:lnTo>
                    <a:lnTo>
                      <a:pt x="1672" y="917"/>
                    </a:lnTo>
                    <a:lnTo>
                      <a:pt x="1671" y="917"/>
                    </a:lnTo>
                    <a:lnTo>
                      <a:pt x="1669" y="921"/>
                    </a:lnTo>
                    <a:lnTo>
                      <a:pt x="1669" y="925"/>
                    </a:lnTo>
                    <a:close/>
                    <a:moveTo>
                      <a:pt x="1508" y="1203"/>
                    </a:moveTo>
                    <a:lnTo>
                      <a:pt x="1508" y="1203"/>
                    </a:lnTo>
                    <a:lnTo>
                      <a:pt x="1500" y="1201"/>
                    </a:lnTo>
                    <a:lnTo>
                      <a:pt x="1491" y="1201"/>
                    </a:lnTo>
                    <a:lnTo>
                      <a:pt x="1488" y="1203"/>
                    </a:lnTo>
                    <a:lnTo>
                      <a:pt x="1486" y="1207"/>
                    </a:lnTo>
                    <a:lnTo>
                      <a:pt x="1484" y="1214"/>
                    </a:lnTo>
                    <a:lnTo>
                      <a:pt x="1484" y="1221"/>
                    </a:lnTo>
                    <a:lnTo>
                      <a:pt x="1486" y="1225"/>
                    </a:lnTo>
                    <a:lnTo>
                      <a:pt x="1490" y="1227"/>
                    </a:lnTo>
                    <a:lnTo>
                      <a:pt x="1493" y="1227"/>
                    </a:lnTo>
                    <a:lnTo>
                      <a:pt x="1500" y="1225"/>
                    </a:lnTo>
                    <a:lnTo>
                      <a:pt x="1502" y="1227"/>
                    </a:lnTo>
                    <a:lnTo>
                      <a:pt x="1504" y="1230"/>
                    </a:lnTo>
                    <a:lnTo>
                      <a:pt x="1502" y="1234"/>
                    </a:lnTo>
                    <a:lnTo>
                      <a:pt x="1500" y="1238"/>
                    </a:lnTo>
                    <a:lnTo>
                      <a:pt x="1499" y="1241"/>
                    </a:lnTo>
                    <a:lnTo>
                      <a:pt x="1497" y="1247"/>
                    </a:lnTo>
                    <a:lnTo>
                      <a:pt x="1499" y="1250"/>
                    </a:lnTo>
                    <a:lnTo>
                      <a:pt x="1502" y="1252"/>
                    </a:lnTo>
                    <a:lnTo>
                      <a:pt x="1506" y="1254"/>
                    </a:lnTo>
                    <a:lnTo>
                      <a:pt x="1511" y="1252"/>
                    </a:lnTo>
                    <a:lnTo>
                      <a:pt x="1515" y="1248"/>
                    </a:lnTo>
                    <a:lnTo>
                      <a:pt x="1517" y="1245"/>
                    </a:lnTo>
                    <a:lnTo>
                      <a:pt x="1519" y="1234"/>
                    </a:lnTo>
                    <a:lnTo>
                      <a:pt x="1517" y="1223"/>
                    </a:lnTo>
                    <a:lnTo>
                      <a:pt x="1517" y="1214"/>
                    </a:lnTo>
                    <a:lnTo>
                      <a:pt x="1515" y="1207"/>
                    </a:lnTo>
                    <a:lnTo>
                      <a:pt x="1511" y="1205"/>
                    </a:lnTo>
                    <a:lnTo>
                      <a:pt x="1508" y="1203"/>
                    </a:lnTo>
                    <a:close/>
                    <a:moveTo>
                      <a:pt x="1620" y="1122"/>
                    </a:moveTo>
                    <a:lnTo>
                      <a:pt x="1620" y="1122"/>
                    </a:lnTo>
                    <a:lnTo>
                      <a:pt x="1618" y="1125"/>
                    </a:lnTo>
                    <a:lnTo>
                      <a:pt x="1615" y="1131"/>
                    </a:lnTo>
                    <a:lnTo>
                      <a:pt x="1611" y="1138"/>
                    </a:lnTo>
                    <a:lnTo>
                      <a:pt x="1607" y="1140"/>
                    </a:lnTo>
                    <a:lnTo>
                      <a:pt x="1605" y="1142"/>
                    </a:lnTo>
                    <a:lnTo>
                      <a:pt x="1600" y="1140"/>
                    </a:lnTo>
                    <a:lnTo>
                      <a:pt x="1598" y="1138"/>
                    </a:lnTo>
                    <a:lnTo>
                      <a:pt x="1598" y="1134"/>
                    </a:lnTo>
                    <a:lnTo>
                      <a:pt x="1596" y="1131"/>
                    </a:lnTo>
                    <a:lnTo>
                      <a:pt x="1593" y="1131"/>
                    </a:lnTo>
                    <a:lnTo>
                      <a:pt x="1591" y="1131"/>
                    </a:lnTo>
                    <a:lnTo>
                      <a:pt x="1589" y="1134"/>
                    </a:lnTo>
                    <a:lnTo>
                      <a:pt x="1587" y="1143"/>
                    </a:lnTo>
                    <a:lnTo>
                      <a:pt x="1582" y="1154"/>
                    </a:lnTo>
                    <a:lnTo>
                      <a:pt x="1576" y="1165"/>
                    </a:lnTo>
                    <a:lnTo>
                      <a:pt x="1573" y="1169"/>
                    </a:lnTo>
                    <a:lnTo>
                      <a:pt x="1569" y="1171"/>
                    </a:lnTo>
                    <a:lnTo>
                      <a:pt x="1560" y="1172"/>
                    </a:lnTo>
                    <a:lnTo>
                      <a:pt x="1546" y="1172"/>
                    </a:lnTo>
                    <a:lnTo>
                      <a:pt x="1538" y="1174"/>
                    </a:lnTo>
                    <a:lnTo>
                      <a:pt x="1537" y="1178"/>
                    </a:lnTo>
                    <a:lnTo>
                      <a:pt x="1535" y="1180"/>
                    </a:lnTo>
                    <a:lnTo>
                      <a:pt x="1526" y="1185"/>
                    </a:lnTo>
                    <a:lnTo>
                      <a:pt x="1519" y="1191"/>
                    </a:lnTo>
                    <a:lnTo>
                      <a:pt x="1517" y="1192"/>
                    </a:lnTo>
                    <a:lnTo>
                      <a:pt x="1517" y="1196"/>
                    </a:lnTo>
                    <a:lnTo>
                      <a:pt x="1520" y="1196"/>
                    </a:lnTo>
                    <a:lnTo>
                      <a:pt x="1526" y="1198"/>
                    </a:lnTo>
                    <a:lnTo>
                      <a:pt x="1531" y="1196"/>
                    </a:lnTo>
                    <a:lnTo>
                      <a:pt x="1537" y="1194"/>
                    </a:lnTo>
                    <a:lnTo>
                      <a:pt x="1546" y="1189"/>
                    </a:lnTo>
                    <a:lnTo>
                      <a:pt x="1551" y="1185"/>
                    </a:lnTo>
                    <a:lnTo>
                      <a:pt x="1555" y="1185"/>
                    </a:lnTo>
                    <a:lnTo>
                      <a:pt x="1560" y="1187"/>
                    </a:lnTo>
                    <a:lnTo>
                      <a:pt x="1566" y="1191"/>
                    </a:lnTo>
                    <a:lnTo>
                      <a:pt x="1571" y="1201"/>
                    </a:lnTo>
                    <a:lnTo>
                      <a:pt x="1575" y="1207"/>
                    </a:lnTo>
                    <a:lnTo>
                      <a:pt x="1576" y="1207"/>
                    </a:lnTo>
                    <a:lnTo>
                      <a:pt x="1580" y="1209"/>
                    </a:lnTo>
                    <a:lnTo>
                      <a:pt x="1584" y="1207"/>
                    </a:lnTo>
                    <a:lnTo>
                      <a:pt x="1586" y="1203"/>
                    </a:lnTo>
                    <a:lnTo>
                      <a:pt x="1587" y="1194"/>
                    </a:lnTo>
                    <a:lnTo>
                      <a:pt x="1589" y="1189"/>
                    </a:lnTo>
                    <a:lnTo>
                      <a:pt x="1591" y="1187"/>
                    </a:lnTo>
                    <a:lnTo>
                      <a:pt x="1595" y="1185"/>
                    </a:lnTo>
                    <a:lnTo>
                      <a:pt x="1602" y="1185"/>
                    </a:lnTo>
                    <a:lnTo>
                      <a:pt x="1609" y="1187"/>
                    </a:lnTo>
                    <a:lnTo>
                      <a:pt x="1618" y="1191"/>
                    </a:lnTo>
                    <a:lnTo>
                      <a:pt x="1622" y="1192"/>
                    </a:lnTo>
                    <a:lnTo>
                      <a:pt x="1625" y="1191"/>
                    </a:lnTo>
                    <a:lnTo>
                      <a:pt x="1629" y="1187"/>
                    </a:lnTo>
                    <a:lnTo>
                      <a:pt x="1629" y="1185"/>
                    </a:lnTo>
                    <a:lnTo>
                      <a:pt x="1631" y="1181"/>
                    </a:lnTo>
                    <a:lnTo>
                      <a:pt x="1636" y="1181"/>
                    </a:lnTo>
                    <a:lnTo>
                      <a:pt x="1636" y="1176"/>
                    </a:lnTo>
                    <a:lnTo>
                      <a:pt x="1636" y="1172"/>
                    </a:lnTo>
                    <a:lnTo>
                      <a:pt x="1638" y="1171"/>
                    </a:lnTo>
                    <a:lnTo>
                      <a:pt x="1642" y="1169"/>
                    </a:lnTo>
                    <a:lnTo>
                      <a:pt x="1645" y="1171"/>
                    </a:lnTo>
                    <a:lnTo>
                      <a:pt x="1645" y="1174"/>
                    </a:lnTo>
                    <a:lnTo>
                      <a:pt x="1647" y="1178"/>
                    </a:lnTo>
                    <a:lnTo>
                      <a:pt x="1651" y="1178"/>
                    </a:lnTo>
                    <a:lnTo>
                      <a:pt x="1654" y="1176"/>
                    </a:lnTo>
                    <a:lnTo>
                      <a:pt x="1656" y="1172"/>
                    </a:lnTo>
                    <a:lnTo>
                      <a:pt x="1658" y="1169"/>
                    </a:lnTo>
                    <a:lnTo>
                      <a:pt x="1658" y="1160"/>
                    </a:lnTo>
                    <a:lnTo>
                      <a:pt x="1656" y="1153"/>
                    </a:lnTo>
                    <a:lnTo>
                      <a:pt x="1654" y="1142"/>
                    </a:lnTo>
                    <a:lnTo>
                      <a:pt x="1654" y="1136"/>
                    </a:lnTo>
                    <a:lnTo>
                      <a:pt x="1656" y="1129"/>
                    </a:lnTo>
                    <a:lnTo>
                      <a:pt x="1658" y="1124"/>
                    </a:lnTo>
                    <a:lnTo>
                      <a:pt x="1662" y="1118"/>
                    </a:lnTo>
                    <a:lnTo>
                      <a:pt x="1665" y="1111"/>
                    </a:lnTo>
                    <a:lnTo>
                      <a:pt x="1667" y="1105"/>
                    </a:lnTo>
                    <a:lnTo>
                      <a:pt x="1669" y="1093"/>
                    </a:lnTo>
                    <a:lnTo>
                      <a:pt x="1669" y="1077"/>
                    </a:lnTo>
                    <a:lnTo>
                      <a:pt x="1669" y="1069"/>
                    </a:lnTo>
                    <a:lnTo>
                      <a:pt x="1665" y="1062"/>
                    </a:lnTo>
                    <a:lnTo>
                      <a:pt x="1662" y="1057"/>
                    </a:lnTo>
                    <a:lnTo>
                      <a:pt x="1656" y="1053"/>
                    </a:lnTo>
                    <a:lnTo>
                      <a:pt x="1651" y="1053"/>
                    </a:lnTo>
                    <a:lnTo>
                      <a:pt x="1643" y="1055"/>
                    </a:lnTo>
                    <a:lnTo>
                      <a:pt x="1640" y="1058"/>
                    </a:lnTo>
                    <a:lnTo>
                      <a:pt x="1636" y="1064"/>
                    </a:lnTo>
                    <a:lnTo>
                      <a:pt x="1638" y="1071"/>
                    </a:lnTo>
                    <a:lnTo>
                      <a:pt x="1640" y="1084"/>
                    </a:lnTo>
                    <a:lnTo>
                      <a:pt x="1640" y="1095"/>
                    </a:lnTo>
                    <a:lnTo>
                      <a:pt x="1636" y="1104"/>
                    </a:lnTo>
                    <a:lnTo>
                      <a:pt x="1631" y="1113"/>
                    </a:lnTo>
                    <a:lnTo>
                      <a:pt x="1624" y="1122"/>
                    </a:lnTo>
                    <a:lnTo>
                      <a:pt x="1620" y="1122"/>
                    </a:lnTo>
                    <a:close/>
                    <a:moveTo>
                      <a:pt x="1609" y="736"/>
                    </a:moveTo>
                    <a:lnTo>
                      <a:pt x="1609" y="736"/>
                    </a:lnTo>
                    <a:lnTo>
                      <a:pt x="1604" y="740"/>
                    </a:lnTo>
                    <a:lnTo>
                      <a:pt x="1604" y="744"/>
                    </a:lnTo>
                    <a:lnTo>
                      <a:pt x="1604" y="745"/>
                    </a:lnTo>
                    <a:lnTo>
                      <a:pt x="1605" y="747"/>
                    </a:lnTo>
                    <a:lnTo>
                      <a:pt x="1607" y="747"/>
                    </a:lnTo>
                    <a:lnTo>
                      <a:pt x="1609" y="747"/>
                    </a:lnTo>
                    <a:lnTo>
                      <a:pt x="1613" y="747"/>
                    </a:lnTo>
                    <a:lnTo>
                      <a:pt x="1611" y="747"/>
                    </a:lnTo>
                    <a:lnTo>
                      <a:pt x="1611" y="745"/>
                    </a:lnTo>
                    <a:lnTo>
                      <a:pt x="1613" y="744"/>
                    </a:lnTo>
                    <a:lnTo>
                      <a:pt x="1613" y="740"/>
                    </a:lnTo>
                    <a:lnTo>
                      <a:pt x="1611" y="738"/>
                    </a:lnTo>
                    <a:lnTo>
                      <a:pt x="1609" y="736"/>
                    </a:lnTo>
                    <a:close/>
                    <a:moveTo>
                      <a:pt x="1124" y="1922"/>
                    </a:moveTo>
                    <a:lnTo>
                      <a:pt x="1124" y="1922"/>
                    </a:lnTo>
                    <a:lnTo>
                      <a:pt x="1124" y="1912"/>
                    </a:lnTo>
                    <a:lnTo>
                      <a:pt x="1120" y="1905"/>
                    </a:lnTo>
                    <a:lnTo>
                      <a:pt x="1117" y="1900"/>
                    </a:lnTo>
                    <a:lnTo>
                      <a:pt x="1111" y="1894"/>
                    </a:lnTo>
                    <a:lnTo>
                      <a:pt x="1097" y="1885"/>
                    </a:lnTo>
                    <a:lnTo>
                      <a:pt x="1091" y="1878"/>
                    </a:lnTo>
                    <a:lnTo>
                      <a:pt x="1088" y="1869"/>
                    </a:lnTo>
                    <a:lnTo>
                      <a:pt x="1084" y="1856"/>
                    </a:lnTo>
                    <a:lnTo>
                      <a:pt x="1082" y="1849"/>
                    </a:lnTo>
                    <a:lnTo>
                      <a:pt x="1079" y="1844"/>
                    </a:lnTo>
                    <a:lnTo>
                      <a:pt x="1068" y="1836"/>
                    </a:lnTo>
                    <a:lnTo>
                      <a:pt x="1057" y="1829"/>
                    </a:lnTo>
                    <a:lnTo>
                      <a:pt x="1048" y="1824"/>
                    </a:lnTo>
                    <a:lnTo>
                      <a:pt x="1039" y="1817"/>
                    </a:lnTo>
                    <a:lnTo>
                      <a:pt x="1033" y="1809"/>
                    </a:lnTo>
                    <a:lnTo>
                      <a:pt x="1030" y="1800"/>
                    </a:lnTo>
                    <a:lnTo>
                      <a:pt x="1026" y="1784"/>
                    </a:lnTo>
                    <a:lnTo>
                      <a:pt x="1021" y="1770"/>
                    </a:lnTo>
                    <a:lnTo>
                      <a:pt x="1014" y="1760"/>
                    </a:lnTo>
                    <a:lnTo>
                      <a:pt x="1003" y="1755"/>
                    </a:lnTo>
                    <a:lnTo>
                      <a:pt x="990" y="1750"/>
                    </a:lnTo>
                    <a:lnTo>
                      <a:pt x="979" y="1748"/>
                    </a:lnTo>
                    <a:lnTo>
                      <a:pt x="974" y="1746"/>
                    </a:lnTo>
                    <a:lnTo>
                      <a:pt x="968" y="1746"/>
                    </a:lnTo>
                    <a:lnTo>
                      <a:pt x="967" y="1748"/>
                    </a:lnTo>
                    <a:lnTo>
                      <a:pt x="965" y="1750"/>
                    </a:lnTo>
                    <a:lnTo>
                      <a:pt x="965" y="1753"/>
                    </a:lnTo>
                    <a:lnTo>
                      <a:pt x="968" y="1760"/>
                    </a:lnTo>
                    <a:lnTo>
                      <a:pt x="977" y="1771"/>
                    </a:lnTo>
                    <a:lnTo>
                      <a:pt x="997" y="1795"/>
                    </a:lnTo>
                    <a:lnTo>
                      <a:pt x="1006" y="1808"/>
                    </a:lnTo>
                    <a:lnTo>
                      <a:pt x="1014" y="1822"/>
                    </a:lnTo>
                    <a:lnTo>
                      <a:pt x="1024" y="1844"/>
                    </a:lnTo>
                    <a:lnTo>
                      <a:pt x="1039" y="1865"/>
                    </a:lnTo>
                    <a:lnTo>
                      <a:pt x="1048" y="1880"/>
                    </a:lnTo>
                    <a:lnTo>
                      <a:pt x="1057" y="1894"/>
                    </a:lnTo>
                    <a:lnTo>
                      <a:pt x="1073" y="1925"/>
                    </a:lnTo>
                    <a:lnTo>
                      <a:pt x="1082" y="1938"/>
                    </a:lnTo>
                    <a:lnTo>
                      <a:pt x="1088" y="1941"/>
                    </a:lnTo>
                    <a:lnTo>
                      <a:pt x="1095" y="1947"/>
                    </a:lnTo>
                    <a:lnTo>
                      <a:pt x="1100" y="1949"/>
                    </a:lnTo>
                    <a:lnTo>
                      <a:pt x="1108" y="1952"/>
                    </a:lnTo>
                    <a:lnTo>
                      <a:pt x="1115" y="1952"/>
                    </a:lnTo>
                    <a:lnTo>
                      <a:pt x="1119" y="1952"/>
                    </a:lnTo>
                    <a:lnTo>
                      <a:pt x="1122" y="1950"/>
                    </a:lnTo>
                    <a:lnTo>
                      <a:pt x="1126" y="1943"/>
                    </a:lnTo>
                    <a:lnTo>
                      <a:pt x="1126" y="1936"/>
                    </a:lnTo>
                    <a:lnTo>
                      <a:pt x="1124" y="1922"/>
                    </a:lnTo>
                    <a:close/>
                    <a:moveTo>
                      <a:pt x="729" y="1674"/>
                    </a:moveTo>
                    <a:lnTo>
                      <a:pt x="729" y="1674"/>
                    </a:lnTo>
                    <a:lnTo>
                      <a:pt x="728" y="1677"/>
                    </a:lnTo>
                    <a:lnTo>
                      <a:pt x="726" y="1679"/>
                    </a:lnTo>
                    <a:lnTo>
                      <a:pt x="728" y="1681"/>
                    </a:lnTo>
                    <a:lnTo>
                      <a:pt x="728" y="1683"/>
                    </a:lnTo>
                    <a:lnTo>
                      <a:pt x="729" y="1684"/>
                    </a:lnTo>
                    <a:lnTo>
                      <a:pt x="729" y="1688"/>
                    </a:lnTo>
                    <a:lnTo>
                      <a:pt x="722" y="1706"/>
                    </a:lnTo>
                    <a:lnTo>
                      <a:pt x="724" y="1715"/>
                    </a:lnTo>
                    <a:lnTo>
                      <a:pt x="728" y="1726"/>
                    </a:lnTo>
                    <a:lnTo>
                      <a:pt x="729" y="1737"/>
                    </a:lnTo>
                    <a:lnTo>
                      <a:pt x="731" y="1744"/>
                    </a:lnTo>
                    <a:lnTo>
                      <a:pt x="733" y="1746"/>
                    </a:lnTo>
                    <a:lnTo>
                      <a:pt x="737" y="1746"/>
                    </a:lnTo>
                    <a:lnTo>
                      <a:pt x="746" y="1742"/>
                    </a:lnTo>
                    <a:lnTo>
                      <a:pt x="751" y="1741"/>
                    </a:lnTo>
                    <a:lnTo>
                      <a:pt x="755" y="1739"/>
                    </a:lnTo>
                    <a:lnTo>
                      <a:pt x="757" y="1737"/>
                    </a:lnTo>
                    <a:lnTo>
                      <a:pt x="758" y="1732"/>
                    </a:lnTo>
                    <a:lnTo>
                      <a:pt x="758" y="1724"/>
                    </a:lnTo>
                    <a:lnTo>
                      <a:pt x="758" y="1717"/>
                    </a:lnTo>
                    <a:lnTo>
                      <a:pt x="757" y="1712"/>
                    </a:lnTo>
                    <a:lnTo>
                      <a:pt x="749" y="1699"/>
                    </a:lnTo>
                    <a:lnTo>
                      <a:pt x="740" y="1688"/>
                    </a:lnTo>
                    <a:lnTo>
                      <a:pt x="729" y="1674"/>
                    </a:lnTo>
                    <a:close/>
                    <a:moveTo>
                      <a:pt x="1330" y="1656"/>
                    </a:moveTo>
                    <a:lnTo>
                      <a:pt x="1330" y="1656"/>
                    </a:lnTo>
                    <a:lnTo>
                      <a:pt x="1325" y="1656"/>
                    </a:lnTo>
                    <a:lnTo>
                      <a:pt x="1321" y="1659"/>
                    </a:lnTo>
                    <a:lnTo>
                      <a:pt x="1319" y="1661"/>
                    </a:lnTo>
                    <a:lnTo>
                      <a:pt x="1318" y="1665"/>
                    </a:lnTo>
                    <a:lnTo>
                      <a:pt x="1316" y="1672"/>
                    </a:lnTo>
                    <a:lnTo>
                      <a:pt x="1316" y="1675"/>
                    </a:lnTo>
                    <a:lnTo>
                      <a:pt x="1314" y="1679"/>
                    </a:lnTo>
                    <a:lnTo>
                      <a:pt x="1307" y="1683"/>
                    </a:lnTo>
                    <a:lnTo>
                      <a:pt x="1301" y="1688"/>
                    </a:lnTo>
                    <a:lnTo>
                      <a:pt x="1300" y="1690"/>
                    </a:lnTo>
                    <a:lnTo>
                      <a:pt x="1301" y="1694"/>
                    </a:lnTo>
                    <a:lnTo>
                      <a:pt x="1309" y="1694"/>
                    </a:lnTo>
                    <a:lnTo>
                      <a:pt x="1314" y="1692"/>
                    </a:lnTo>
                    <a:lnTo>
                      <a:pt x="1318" y="1688"/>
                    </a:lnTo>
                    <a:lnTo>
                      <a:pt x="1321" y="1683"/>
                    </a:lnTo>
                    <a:lnTo>
                      <a:pt x="1327" y="1677"/>
                    </a:lnTo>
                    <a:lnTo>
                      <a:pt x="1332" y="1672"/>
                    </a:lnTo>
                    <a:lnTo>
                      <a:pt x="1334" y="1666"/>
                    </a:lnTo>
                    <a:lnTo>
                      <a:pt x="1336" y="1663"/>
                    </a:lnTo>
                    <a:lnTo>
                      <a:pt x="1334" y="1659"/>
                    </a:lnTo>
                    <a:lnTo>
                      <a:pt x="1332" y="1656"/>
                    </a:lnTo>
                    <a:lnTo>
                      <a:pt x="1330" y="1656"/>
                    </a:lnTo>
                    <a:close/>
                    <a:moveTo>
                      <a:pt x="1428" y="1688"/>
                    </a:moveTo>
                    <a:lnTo>
                      <a:pt x="1428" y="1688"/>
                    </a:lnTo>
                    <a:lnTo>
                      <a:pt x="1424" y="1688"/>
                    </a:lnTo>
                    <a:lnTo>
                      <a:pt x="1423" y="1690"/>
                    </a:lnTo>
                    <a:lnTo>
                      <a:pt x="1421" y="1694"/>
                    </a:lnTo>
                    <a:lnTo>
                      <a:pt x="1417" y="1699"/>
                    </a:lnTo>
                    <a:lnTo>
                      <a:pt x="1412" y="1703"/>
                    </a:lnTo>
                    <a:lnTo>
                      <a:pt x="1403" y="1704"/>
                    </a:lnTo>
                    <a:lnTo>
                      <a:pt x="1386" y="1704"/>
                    </a:lnTo>
                    <a:lnTo>
                      <a:pt x="1381" y="1704"/>
                    </a:lnTo>
                    <a:lnTo>
                      <a:pt x="1377" y="1706"/>
                    </a:lnTo>
                    <a:lnTo>
                      <a:pt x="1374" y="1710"/>
                    </a:lnTo>
                    <a:lnTo>
                      <a:pt x="1374" y="1715"/>
                    </a:lnTo>
                    <a:lnTo>
                      <a:pt x="1376" y="1719"/>
                    </a:lnTo>
                    <a:lnTo>
                      <a:pt x="1377" y="1721"/>
                    </a:lnTo>
                    <a:lnTo>
                      <a:pt x="1386" y="1721"/>
                    </a:lnTo>
                    <a:lnTo>
                      <a:pt x="1395" y="1721"/>
                    </a:lnTo>
                    <a:lnTo>
                      <a:pt x="1401" y="1722"/>
                    </a:lnTo>
                    <a:lnTo>
                      <a:pt x="1405" y="1724"/>
                    </a:lnTo>
                    <a:lnTo>
                      <a:pt x="1406" y="1728"/>
                    </a:lnTo>
                    <a:lnTo>
                      <a:pt x="1406" y="1732"/>
                    </a:lnTo>
                    <a:lnTo>
                      <a:pt x="1406" y="1735"/>
                    </a:lnTo>
                    <a:lnTo>
                      <a:pt x="1406" y="1739"/>
                    </a:lnTo>
                    <a:lnTo>
                      <a:pt x="1408" y="1742"/>
                    </a:lnTo>
                    <a:lnTo>
                      <a:pt x="1414" y="1746"/>
                    </a:lnTo>
                    <a:lnTo>
                      <a:pt x="1419" y="1748"/>
                    </a:lnTo>
                    <a:lnTo>
                      <a:pt x="1424" y="1748"/>
                    </a:lnTo>
                    <a:lnTo>
                      <a:pt x="1428" y="1744"/>
                    </a:lnTo>
                    <a:lnTo>
                      <a:pt x="1428" y="1741"/>
                    </a:lnTo>
                    <a:lnTo>
                      <a:pt x="1428" y="1735"/>
                    </a:lnTo>
                    <a:lnTo>
                      <a:pt x="1426" y="1730"/>
                    </a:lnTo>
                    <a:lnTo>
                      <a:pt x="1424" y="1724"/>
                    </a:lnTo>
                    <a:lnTo>
                      <a:pt x="1426" y="1721"/>
                    </a:lnTo>
                    <a:lnTo>
                      <a:pt x="1434" y="1713"/>
                    </a:lnTo>
                    <a:lnTo>
                      <a:pt x="1437" y="1710"/>
                    </a:lnTo>
                    <a:lnTo>
                      <a:pt x="1437" y="1706"/>
                    </a:lnTo>
                    <a:lnTo>
                      <a:pt x="1434" y="1697"/>
                    </a:lnTo>
                    <a:lnTo>
                      <a:pt x="1432" y="1692"/>
                    </a:lnTo>
                    <a:lnTo>
                      <a:pt x="1428" y="1688"/>
                    </a:lnTo>
                    <a:close/>
                    <a:moveTo>
                      <a:pt x="1359" y="1373"/>
                    </a:moveTo>
                    <a:lnTo>
                      <a:pt x="1359" y="1373"/>
                    </a:lnTo>
                    <a:lnTo>
                      <a:pt x="1356" y="1377"/>
                    </a:lnTo>
                    <a:lnTo>
                      <a:pt x="1350" y="1382"/>
                    </a:lnTo>
                    <a:lnTo>
                      <a:pt x="1343" y="1393"/>
                    </a:lnTo>
                    <a:lnTo>
                      <a:pt x="1336" y="1406"/>
                    </a:lnTo>
                    <a:lnTo>
                      <a:pt x="1336" y="1413"/>
                    </a:lnTo>
                    <a:lnTo>
                      <a:pt x="1336" y="1420"/>
                    </a:lnTo>
                    <a:lnTo>
                      <a:pt x="1338" y="1426"/>
                    </a:lnTo>
                    <a:lnTo>
                      <a:pt x="1343" y="1431"/>
                    </a:lnTo>
                    <a:lnTo>
                      <a:pt x="1348" y="1431"/>
                    </a:lnTo>
                    <a:lnTo>
                      <a:pt x="1354" y="1431"/>
                    </a:lnTo>
                    <a:lnTo>
                      <a:pt x="1359" y="1428"/>
                    </a:lnTo>
                    <a:lnTo>
                      <a:pt x="1365" y="1424"/>
                    </a:lnTo>
                    <a:lnTo>
                      <a:pt x="1374" y="1413"/>
                    </a:lnTo>
                    <a:lnTo>
                      <a:pt x="1377" y="1404"/>
                    </a:lnTo>
                    <a:lnTo>
                      <a:pt x="1377" y="1397"/>
                    </a:lnTo>
                    <a:lnTo>
                      <a:pt x="1376" y="1390"/>
                    </a:lnTo>
                    <a:lnTo>
                      <a:pt x="1370" y="1379"/>
                    </a:lnTo>
                    <a:lnTo>
                      <a:pt x="1368" y="1375"/>
                    </a:lnTo>
                    <a:lnTo>
                      <a:pt x="1365" y="1373"/>
                    </a:lnTo>
                    <a:lnTo>
                      <a:pt x="1363" y="1373"/>
                    </a:lnTo>
                    <a:lnTo>
                      <a:pt x="1359" y="1373"/>
                    </a:lnTo>
                    <a:close/>
                    <a:moveTo>
                      <a:pt x="1175" y="1829"/>
                    </a:moveTo>
                    <a:lnTo>
                      <a:pt x="1175" y="1829"/>
                    </a:lnTo>
                    <a:lnTo>
                      <a:pt x="1173" y="1836"/>
                    </a:lnTo>
                    <a:lnTo>
                      <a:pt x="1171" y="1844"/>
                    </a:lnTo>
                    <a:lnTo>
                      <a:pt x="1173" y="1851"/>
                    </a:lnTo>
                    <a:lnTo>
                      <a:pt x="1175" y="1858"/>
                    </a:lnTo>
                    <a:lnTo>
                      <a:pt x="1176" y="1865"/>
                    </a:lnTo>
                    <a:lnTo>
                      <a:pt x="1180" y="1871"/>
                    </a:lnTo>
                    <a:lnTo>
                      <a:pt x="1189" y="1880"/>
                    </a:lnTo>
                    <a:lnTo>
                      <a:pt x="1191" y="1887"/>
                    </a:lnTo>
                    <a:lnTo>
                      <a:pt x="1193" y="1894"/>
                    </a:lnTo>
                    <a:lnTo>
                      <a:pt x="1196" y="1902"/>
                    </a:lnTo>
                    <a:lnTo>
                      <a:pt x="1200" y="1909"/>
                    </a:lnTo>
                    <a:lnTo>
                      <a:pt x="1204" y="1912"/>
                    </a:lnTo>
                    <a:lnTo>
                      <a:pt x="1209" y="1914"/>
                    </a:lnTo>
                    <a:lnTo>
                      <a:pt x="1222" y="1918"/>
                    </a:lnTo>
                    <a:lnTo>
                      <a:pt x="1234" y="1918"/>
                    </a:lnTo>
                    <a:lnTo>
                      <a:pt x="1245" y="1916"/>
                    </a:lnTo>
                    <a:lnTo>
                      <a:pt x="1251" y="1914"/>
                    </a:lnTo>
                    <a:lnTo>
                      <a:pt x="1256" y="1914"/>
                    </a:lnTo>
                    <a:lnTo>
                      <a:pt x="1260" y="1914"/>
                    </a:lnTo>
                    <a:lnTo>
                      <a:pt x="1263" y="1916"/>
                    </a:lnTo>
                    <a:lnTo>
                      <a:pt x="1269" y="1918"/>
                    </a:lnTo>
                    <a:lnTo>
                      <a:pt x="1274" y="1918"/>
                    </a:lnTo>
                    <a:lnTo>
                      <a:pt x="1285" y="1914"/>
                    </a:lnTo>
                    <a:lnTo>
                      <a:pt x="1289" y="1912"/>
                    </a:lnTo>
                    <a:lnTo>
                      <a:pt x="1291" y="1909"/>
                    </a:lnTo>
                    <a:lnTo>
                      <a:pt x="1294" y="1902"/>
                    </a:lnTo>
                    <a:lnTo>
                      <a:pt x="1298" y="1893"/>
                    </a:lnTo>
                    <a:lnTo>
                      <a:pt x="1300" y="1884"/>
                    </a:lnTo>
                    <a:lnTo>
                      <a:pt x="1300" y="1873"/>
                    </a:lnTo>
                    <a:lnTo>
                      <a:pt x="1300" y="1864"/>
                    </a:lnTo>
                    <a:lnTo>
                      <a:pt x="1298" y="1858"/>
                    </a:lnTo>
                    <a:lnTo>
                      <a:pt x="1298" y="1855"/>
                    </a:lnTo>
                    <a:lnTo>
                      <a:pt x="1298" y="1851"/>
                    </a:lnTo>
                    <a:lnTo>
                      <a:pt x="1303" y="1846"/>
                    </a:lnTo>
                    <a:lnTo>
                      <a:pt x="1309" y="1844"/>
                    </a:lnTo>
                    <a:lnTo>
                      <a:pt x="1318" y="1842"/>
                    </a:lnTo>
                    <a:lnTo>
                      <a:pt x="1319" y="1840"/>
                    </a:lnTo>
                    <a:lnTo>
                      <a:pt x="1321" y="1836"/>
                    </a:lnTo>
                    <a:lnTo>
                      <a:pt x="1321" y="1833"/>
                    </a:lnTo>
                    <a:lnTo>
                      <a:pt x="1319" y="1831"/>
                    </a:lnTo>
                    <a:lnTo>
                      <a:pt x="1314" y="1826"/>
                    </a:lnTo>
                    <a:lnTo>
                      <a:pt x="1307" y="1820"/>
                    </a:lnTo>
                    <a:lnTo>
                      <a:pt x="1303" y="1813"/>
                    </a:lnTo>
                    <a:lnTo>
                      <a:pt x="1301" y="1804"/>
                    </a:lnTo>
                    <a:lnTo>
                      <a:pt x="1300" y="1800"/>
                    </a:lnTo>
                    <a:lnTo>
                      <a:pt x="1300" y="1795"/>
                    </a:lnTo>
                    <a:lnTo>
                      <a:pt x="1301" y="1786"/>
                    </a:lnTo>
                    <a:lnTo>
                      <a:pt x="1307" y="1775"/>
                    </a:lnTo>
                    <a:lnTo>
                      <a:pt x="1312" y="1771"/>
                    </a:lnTo>
                    <a:lnTo>
                      <a:pt x="1318" y="1768"/>
                    </a:lnTo>
                    <a:lnTo>
                      <a:pt x="1323" y="1764"/>
                    </a:lnTo>
                    <a:lnTo>
                      <a:pt x="1327" y="1759"/>
                    </a:lnTo>
                    <a:lnTo>
                      <a:pt x="1329" y="1757"/>
                    </a:lnTo>
                    <a:lnTo>
                      <a:pt x="1327" y="1753"/>
                    </a:lnTo>
                    <a:lnTo>
                      <a:pt x="1323" y="1751"/>
                    </a:lnTo>
                    <a:lnTo>
                      <a:pt x="1314" y="1746"/>
                    </a:lnTo>
                    <a:lnTo>
                      <a:pt x="1310" y="1742"/>
                    </a:lnTo>
                    <a:lnTo>
                      <a:pt x="1309" y="1737"/>
                    </a:lnTo>
                    <a:lnTo>
                      <a:pt x="1305" y="1732"/>
                    </a:lnTo>
                    <a:lnTo>
                      <a:pt x="1301" y="1728"/>
                    </a:lnTo>
                    <a:lnTo>
                      <a:pt x="1298" y="1728"/>
                    </a:lnTo>
                    <a:lnTo>
                      <a:pt x="1294" y="1728"/>
                    </a:lnTo>
                    <a:lnTo>
                      <a:pt x="1291" y="1730"/>
                    </a:lnTo>
                    <a:lnTo>
                      <a:pt x="1287" y="1732"/>
                    </a:lnTo>
                    <a:lnTo>
                      <a:pt x="1280" y="1741"/>
                    </a:lnTo>
                    <a:lnTo>
                      <a:pt x="1274" y="1751"/>
                    </a:lnTo>
                    <a:lnTo>
                      <a:pt x="1272" y="1759"/>
                    </a:lnTo>
                    <a:lnTo>
                      <a:pt x="1271" y="1764"/>
                    </a:lnTo>
                    <a:lnTo>
                      <a:pt x="1269" y="1768"/>
                    </a:lnTo>
                    <a:lnTo>
                      <a:pt x="1263" y="1773"/>
                    </a:lnTo>
                    <a:lnTo>
                      <a:pt x="1256" y="1775"/>
                    </a:lnTo>
                    <a:lnTo>
                      <a:pt x="1249" y="1779"/>
                    </a:lnTo>
                    <a:lnTo>
                      <a:pt x="1242" y="1782"/>
                    </a:lnTo>
                    <a:lnTo>
                      <a:pt x="1238" y="1788"/>
                    </a:lnTo>
                    <a:lnTo>
                      <a:pt x="1236" y="1795"/>
                    </a:lnTo>
                    <a:lnTo>
                      <a:pt x="1236" y="1802"/>
                    </a:lnTo>
                    <a:lnTo>
                      <a:pt x="1234" y="1806"/>
                    </a:lnTo>
                    <a:lnTo>
                      <a:pt x="1231" y="1811"/>
                    </a:lnTo>
                    <a:lnTo>
                      <a:pt x="1225" y="1813"/>
                    </a:lnTo>
                    <a:lnTo>
                      <a:pt x="1213" y="1818"/>
                    </a:lnTo>
                    <a:lnTo>
                      <a:pt x="1207" y="1822"/>
                    </a:lnTo>
                    <a:lnTo>
                      <a:pt x="1204" y="1824"/>
                    </a:lnTo>
                    <a:lnTo>
                      <a:pt x="1200" y="1824"/>
                    </a:lnTo>
                    <a:lnTo>
                      <a:pt x="1186" y="1822"/>
                    </a:lnTo>
                    <a:lnTo>
                      <a:pt x="1180" y="1824"/>
                    </a:lnTo>
                    <a:lnTo>
                      <a:pt x="1176" y="1826"/>
                    </a:lnTo>
                    <a:lnTo>
                      <a:pt x="1175" y="1829"/>
                    </a:lnTo>
                    <a:close/>
                    <a:moveTo>
                      <a:pt x="1258" y="2012"/>
                    </a:moveTo>
                    <a:lnTo>
                      <a:pt x="1258" y="2012"/>
                    </a:lnTo>
                    <a:lnTo>
                      <a:pt x="1260" y="2010"/>
                    </a:lnTo>
                    <a:lnTo>
                      <a:pt x="1260" y="2007"/>
                    </a:lnTo>
                    <a:lnTo>
                      <a:pt x="1258" y="1999"/>
                    </a:lnTo>
                    <a:lnTo>
                      <a:pt x="1258" y="1996"/>
                    </a:lnTo>
                    <a:lnTo>
                      <a:pt x="1256" y="1994"/>
                    </a:lnTo>
                    <a:lnTo>
                      <a:pt x="1254" y="1992"/>
                    </a:lnTo>
                    <a:lnTo>
                      <a:pt x="1251" y="1992"/>
                    </a:lnTo>
                    <a:lnTo>
                      <a:pt x="1245" y="1994"/>
                    </a:lnTo>
                    <a:lnTo>
                      <a:pt x="1242" y="1992"/>
                    </a:lnTo>
                    <a:lnTo>
                      <a:pt x="1238" y="1988"/>
                    </a:lnTo>
                    <a:lnTo>
                      <a:pt x="1234" y="1981"/>
                    </a:lnTo>
                    <a:lnTo>
                      <a:pt x="1231" y="1974"/>
                    </a:lnTo>
                    <a:lnTo>
                      <a:pt x="1227" y="1972"/>
                    </a:lnTo>
                    <a:lnTo>
                      <a:pt x="1224" y="1970"/>
                    </a:lnTo>
                    <a:lnTo>
                      <a:pt x="1216" y="1970"/>
                    </a:lnTo>
                    <a:lnTo>
                      <a:pt x="1211" y="1970"/>
                    </a:lnTo>
                    <a:lnTo>
                      <a:pt x="1207" y="1969"/>
                    </a:lnTo>
                    <a:lnTo>
                      <a:pt x="1205" y="1969"/>
                    </a:lnTo>
                    <a:lnTo>
                      <a:pt x="1204" y="1969"/>
                    </a:lnTo>
                    <a:lnTo>
                      <a:pt x="1202" y="1970"/>
                    </a:lnTo>
                    <a:lnTo>
                      <a:pt x="1200" y="1972"/>
                    </a:lnTo>
                    <a:lnTo>
                      <a:pt x="1198" y="1974"/>
                    </a:lnTo>
                    <a:lnTo>
                      <a:pt x="1193" y="1974"/>
                    </a:lnTo>
                    <a:lnTo>
                      <a:pt x="1187" y="1972"/>
                    </a:lnTo>
                    <a:lnTo>
                      <a:pt x="1178" y="1969"/>
                    </a:lnTo>
                    <a:lnTo>
                      <a:pt x="1175" y="1967"/>
                    </a:lnTo>
                    <a:lnTo>
                      <a:pt x="1171" y="1965"/>
                    </a:lnTo>
                    <a:lnTo>
                      <a:pt x="1166" y="1961"/>
                    </a:lnTo>
                    <a:lnTo>
                      <a:pt x="1160" y="1960"/>
                    </a:lnTo>
                    <a:lnTo>
                      <a:pt x="1157" y="1960"/>
                    </a:lnTo>
                    <a:lnTo>
                      <a:pt x="1155" y="1960"/>
                    </a:lnTo>
                    <a:lnTo>
                      <a:pt x="1148" y="1963"/>
                    </a:lnTo>
                    <a:lnTo>
                      <a:pt x="1142" y="1963"/>
                    </a:lnTo>
                    <a:lnTo>
                      <a:pt x="1138" y="1963"/>
                    </a:lnTo>
                    <a:lnTo>
                      <a:pt x="1129" y="1965"/>
                    </a:lnTo>
                    <a:lnTo>
                      <a:pt x="1126" y="1967"/>
                    </a:lnTo>
                    <a:lnTo>
                      <a:pt x="1124" y="1972"/>
                    </a:lnTo>
                    <a:lnTo>
                      <a:pt x="1124" y="1978"/>
                    </a:lnTo>
                    <a:lnTo>
                      <a:pt x="1128" y="1979"/>
                    </a:lnTo>
                    <a:lnTo>
                      <a:pt x="1137" y="1983"/>
                    </a:lnTo>
                    <a:lnTo>
                      <a:pt x="1148" y="1988"/>
                    </a:lnTo>
                    <a:lnTo>
                      <a:pt x="1153" y="1990"/>
                    </a:lnTo>
                    <a:lnTo>
                      <a:pt x="1160" y="1992"/>
                    </a:lnTo>
                    <a:lnTo>
                      <a:pt x="1173" y="1994"/>
                    </a:lnTo>
                    <a:lnTo>
                      <a:pt x="1186" y="1999"/>
                    </a:lnTo>
                    <a:lnTo>
                      <a:pt x="1193" y="2001"/>
                    </a:lnTo>
                    <a:lnTo>
                      <a:pt x="1198" y="2003"/>
                    </a:lnTo>
                    <a:lnTo>
                      <a:pt x="1213" y="2003"/>
                    </a:lnTo>
                    <a:lnTo>
                      <a:pt x="1225" y="2003"/>
                    </a:lnTo>
                    <a:lnTo>
                      <a:pt x="1231" y="2003"/>
                    </a:lnTo>
                    <a:lnTo>
                      <a:pt x="1236" y="2005"/>
                    </a:lnTo>
                    <a:lnTo>
                      <a:pt x="1247" y="2012"/>
                    </a:lnTo>
                    <a:lnTo>
                      <a:pt x="1252" y="2014"/>
                    </a:lnTo>
                    <a:lnTo>
                      <a:pt x="1256" y="2014"/>
                    </a:lnTo>
                    <a:lnTo>
                      <a:pt x="1258" y="2012"/>
                    </a:lnTo>
                    <a:close/>
                    <a:moveTo>
                      <a:pt x="1204" y="1505"/>
                    </a:moveTo>
                    <a:lnTo>
                      <a:pt x="1204" y="1505"/>
                    </a:lnTo>
                    <a:lnTo>
                      <a:pt x="1207" y="1500"/>
                    </a:lnTo>
                    <a:lnTo>
                      <a:pt x="1207" y="1493"/>
                    </a:lnTo>
                    <a:lnTo>
                      <a:pt x="1207" y="1485"/>
                    </a:lnTo>
                    <a:lnTo>
                      <a:pt x="1209" y="1482"/>
                    </a:lnTo>
                    <a:lnTo>
                      <a:pt x="1209" y="1478"/>
                    </a:lnTo>
                    <a:lnTo>
                      <a:pt x="1207" y="1476"/>
                    </a:lnTo>
                    <a:lnTo>
                      <a:pt x="1205" y="1475"/>
                    </a:lnTo>
                    <a:lnTo>
                      <a:pt x="1202" y="1475"/>
                    </a:lnTo>
                    <a:lnTo>
                      <a:pt x="1195" y="1476"/>
                    </a:lnTo>
                    <a:lnTo>
                      <a:pt x="1191" y="1478"/>
                    </a:lnTo>
                    <a:lnTo>
                      <a:pt x="1182" y="1482"/>
                    </a:lnTo>
                    <a:lnTo>
                      <a:pt x="1178" y="1485"/>
                    </a:lnTo>
                    <a:lnTo>
                      <a:pt x="1175" y="1489"/>
                    </a:lnTo>
                    <a:lnTo>
                      <a:pt x="1173" y="1494"/>
                    </a:lnTo>
                    <a:lnTo>
                      <a:pt x="1173" y="1498"/>
                    </a:lnTo>
                    <a:lnTo>
                      <a:pt x="1175" y="1504"/>
                    </a:lnTo>
                    <a:lnTo>
                      <a:pt x="1178" y="1509"/>
                    </a:lnTo>
                    <a:lnTo>
                      <a:pt x="1180" y="1511"/>
                    </a:lnTo>
                    <a:lnTo>
                      <a:pt x="1184" y="1513"/>
                    </a:lnTo>
                    <a:lnTo>
                      <a:pt x="1191" y="1514"/>
                    </a:lnTo>
                    <a:lnTo>
                      <a:pt x="1198" y="1511"/>
                    </a:lnTo>
                    <a:lnTo>
                      <a:pt x="1204" y="1505"/>
                    </a:lnTo>
                    <a:close/>
                    <a:moveTo>
                      <a:pt x="2389" y="458"/>
                    </a:moveTo>
                    <a:lnTo>
                      <a:pt x="2389" y="458"/>
                    </a:lnTo>
                    <a:lnTo>
                      <a:pt x="2382" y="447"/>
                    </a:lnTo>
                    <a:lnTo>
                      <a:pt x="2373" y="440"/>
                    </a:lnTo>
                    <a:lnTo>
                      <a:pt x="2364" y="434"/>
                    </a:lnTo>
                    <a:lnTo>
                      <a:pt x="2351" y="432"/>
                    </a:lnTo>
                    <a:lnTo>
                      <a:pt x="2342" y="431"/>
                    </a:lnTo>
                    <a:lnTo>
                      <a:pt x="2333" y="427"/>
                    </a:lnTo>
                    <a:lnTo>
                      <a:pt x="2324" y="423"/>
                    </a:lnTo>
                    <a:lnTo>
                      <a:pt x="2315" y="418"/>
                    </a:lnTo>
                    <a:lnTo>
                      <a:pt x="2275" y="385"/>
                    </a:lnTo>
                    <a:lnTo>
                      <a:pt x="2262" y="376"/>
                    </a:lnTo>
                    <a:lnTo>
                      <a:pt x="2250" y="369"/>
                    </a:lnTo>
                    <a:lnTo>
                      <a:pt x="2244" y="365"/>
                    </a:lnTo>
                    <a:lnTo>
                      <a:pt x="2241" y="364"/>
                    </a:lnTo>
                    <a:lnTo>
                      <a:pt x="2228" y="362"/>
                    </a:lnTo>
                    <a:lnTo>
                      <a:pt x="2210" y="355"/>
                    </a:lnTo>
                    <a:lnTo>
                      <a:pt x="2194" y="349"/>
                    </a:lnTo>
                    <a:lnTo>
                      <a:pt x="2177" y="340"/>
                    </a:lnTo>
                    <a:lnTo>
                      <a:pt x="2159" y="335"/>
                    </a:lnTo>
                    <a:lnTo>
                      <a:pt x="2150" y="331"/>
                    </a:lnTo>
                    <a:lnTo>
                      <a:pt x="2139" y="331"/>
                    </a:lnTo>
                    <a:lnTo>
                      <a:pt x="2130" y="331"/>
                    </a:lnTo>
                    <a:lnTo>
                      <a:pt x="2121" y="335"/>
                    </a:lnTo>
                    <a:lnTo>
                      <a:pt x="2107" y="347"/>
                    </a:lnTo>
                    <a:lnTo>
                      <a:pt x="2098" y="351"/>
                    </a:lnTo>
                    <a:lnTo>
                      <a:pt x="2089" y="353"/>
                    </a:lnTo>
                    <a:lnTo>
                      <a:pt x="2081" y="351"/>
                    </a:lnTo>
                    <a:lnTo>
                      <a:pt x="2076" y="349"/>
                    </a:lnTo>
                    <a:lnTo>
                      <a:pt x="2065" y="346"/>
                    </a:lnTo>
                    <a:lnTo>
                      <a:pt x="2054" y="344"/>
                    </a:lnTo>
                    <a:lnTo>
                      <a:pt x="2043" y="344"/>
                    </a:lnTo>
                    <a:lnTo>
                      <a:pt x="2024" y="347"/>
                    </a:lnTo>
                    <a:lnTo>
                      <a:pt x="2002" y="353"/>
                    </a:lnTo>
                    <a:lnTo>
                      <a:pt x="1991" y="355"/>
                    </a:lnTo>
                    <a:lnTo>
                      <a:pt x="1982" y="355"/>
                    </a:lnTo>
                    <a:lnTo>
                      <a:pt x="1971" y="351"/>
                    </a:lnTo>
                    <a:lnTo>
                      <a:pt x="1964" y="347"/>
                    </a:lnTo>
                    <a:lnTo>
                      <a:pt x="1946" y="335"/>
                    </a:lnTo>
                    <a:lnTo>
                      <a:pt x="1929" y="324"/>
                    </a:lnTo>
                    <a:lnTo>
                      <a:pt x="1910" y="317"/>
                    </a:lnTo>
                    <a:lnTo>
                      <a:pt x="1900" y="315"/>
                    </a:lnTo>
                    <a:lnTo>
                      <a:pt x="1893" y="313"/>
                    </a:lnTo>
                    <a:lnTo>
                      <a:pt x="1877" y="315"/>
                    </a:lnTo>
                    <a:lnTo>
                      <a:pt x="1861" y="318"/>
                    </a:lnTo>
                    <a:lnTo>
                      <a:pt x="1844" y="322"/>
                    </a:lnTo>
                    <a:lnTo>
                      <a:pt x="1824" y="322"/>
                    </a:lnTo>
                    <a:lnTo>
                      <a:pt x="1814" y="322"/>
                    </a:lnTo>
                    <a:lnTo>
                      <a:pt x="1805" y="320"/>
                    </a:lnTo>
                    <a:lnTo>
                      <a:pt x="1799" y="318"/>
                    </a:lnTo>
                    <a:lnTo>
                      <a:pt x="1796" y="315"/>
                    </a:lnTo>
                    <a:lnTo>
                      <a:pt x="1794" y="313"/>
                    </a:lnTo>
                    <a:lnTo>
                      <a:pt x="1794" y="309"/>
                    </a:lnTo>
                    <a:lnTo>
                      <a:pt x="1796" y="304"/>
                    </a:lnTo>
                    <a:lnTo>
                      <a:pt x="1796" y="295"/>
                    </a:lnTo>
                    <a:lnTo>
                      <a:pt x="1794" y="289"/>
                    </a:lnTo>
                    <a:lnTo>
                      <a:pt x="1788" y="286"/>
                    </a:lnTo>
                    <a:lnTo>
                      <a:pt x="1781" y="282"/>
                    </a:lnTo>
                    <a:lnTo>
                      <a:pt x="1776" y="282"/>
                    </a:lnTo>
                    <a:lnTo>
                      <a:pt x="1768" y="282"/>
                    </a:lnTo>
                    <a:lnTo>
                      <a:pt x="1763" y="282"/>
                    </a:lnTo>
                    <a:lnTo>
                      <a:pt x="1759" y="286"/>
                    </a:lnTo>
                    <a:lnTo>
                      <a:pt x="1754" y="291"/>
                    </a:lnTo>
                    <a:lnTo>
                      <a:pt x="1748" y="297"/>
                    </a:lnTo>
                    <a:lnTo>
                      <a:pt x="1743" y="298"/>
                    </a:lnTo>
                    <a:lnTo>
                      <a:pt x="1736" y="300"/>
                    </a:lnTo>
                    <a:lnTo>
                      <a:pt x="1729" y="300"/>
                    </a:lnTo>
                    <a:lnTo>
                      <a:pt x="1721" y="298"/>
                    </a:lnTo>
                    <a:lnTo>
                      <a:pt x="1718" y="295"/>
                    </a:lnTo>
                    <a:lnTo>
                      <a:pt x="1716" y="288"/>
                    </a:lnTo>
                    <a:lnTo>
                      <a:pt x="1714" y="282"/>
                    </a:lnTo>
                    <a:lnTo>
                      <a:pt x="1712" y="277"/>
                    </a:lnTo>
                    <a:lnTo>
                      <a:pt x="1710" y="275"/>
                    </a:lnTo>
                    <a:lnTo>
                      <a:pt x="1703" y="271"/>
                    </a:lnTo>
                    <a:lnTo>
                      <a:pt x="1694" y="268"/>
                    </a:lnTo>
                    <a:lnTo>
                      <a:pt x="1685" y="268"/>
                    </a:lnTo>
                    <a:lnTo>
                      <a:pt x="1671" y="266"/>
                    </a:lnTo>
                    <a:lnTo>
                      <a:pt x="1662" y="266"/>
                    </a:lnTo>
                    <a:lnTo>
                      <a:pt x="1654" y="270"/>
                    </a:lnTo>
                    <a:lnTo>
                      <a:pt x="1651" y="271"/>
                    </a:lnTo>
                    <a:lnTo>
                      <a:pt x="1651" y="275"/>
                    </a:lnTo>
                    <a:lnTo>
                      <a:pt x="1649" y="275"/>
                    </a:lnTo>
                    <a:lnTo>
                      <a:pt x="1651" y="277"/>
                    </a:lnTo>
                    <a:lnTo>
                      <a:pt x="1651" y="280"/>
                    </a:lnTo>
                    <a:lnTo>
                      <a:pt x="1651" y="284"/>
                    </a:lnTo>
                    <a:lnTo>
                      <a:pt x="1647" y="291"/>
                    </a:lnTo>
                    <a:lnTo>
                      <a:pt x="1645" y="297"/>
                    </a:lnTo>
                    <a:lnTo>
                      <a:pt x="1645" y="304"/>
                    </a:lnTo>
                    <a:lnTo>
                      <a:pt x="1643" y="304"/>
                    </a:lnTo>
                    <a:lnTo>
                      <a:pt x="1638" y="304"/>
                    </a:lnTo>
                    <a:lnTo>
                      <a:pt x="1633" y="304"/>
                    </a:lnTo>
                    <a:lnTo>
                      <a:pt x="1629" y="302"/>
                    </a:lnTo>
                    <a:lnTo>
                      <a:pt x="1627" y="298"/>
                    </a:lnTo>
                    <a:lnTo>
                      <a:pt x="1624" y="297"/>
                    </a:lnTo>
                    <a:lnTo>
                      <a:pt x="1618" y="298"/>
                    </a:lnTo>
                    <a:lnTo>
                      <a:pt x="1616" y="300"/>
                    </a:lnTo>
                    <a:lnTo>
                      <a:pt x="1616" y="304"/>
                    </a:lnTo>
                    <a:lnTo>
                      <a:pt x="1615" y="308"/>
                    </a:lnTo>
                    <a:lnTo>
                      <a:pt x="1611" y="309"/>
                    </a:lnTo>
                    <a:lnTo>
                      <a:pt x="1607" y="311"/>
                    </a:lnTo>
                    <a:lnTo>
                      <a:pt x="1604" y="309"/>
                    </a:lnTo>
                    <a:lnTo>
                      <a:pt x="1600" y="308"/>
                    </a:lnTo>
                    <a:lnTo>
                      <a:pt x="1586" y="298"/>
                    </a:lnTo>
                    <a:lnTo>
                      <a:pt x="1580" y="295"/>
                    </a:lnTo>
                    <a:lnTo>
                      <a:pt x="1576" y="293"/>
                    </a:lnTo>
                    <a:lnTo>
                      <a:pt x="1573" y="293"/>
                    </a:lnTo>
                    <a:lnTo>
                      <a:pt x="1569" y="293"/>
                    </a:lnTo>
                    <a:lnTo>
                      <a:pt x="1567" y="295"/>
                    </a:lnTo>
                    <a:lnTo>
                      <a:pt x="1564" y="298"/>
                    </a:lnTo>
                    <a:lnTo>
                      <a:pt x="1557" y="298"/>
                    </a:lnTo>
                    <a:lnTo>
                      <a:pt x="1551" y="297"/>
                    </a:lnTo>
                    <a:lnTo>
                      <a:pt x="1538" y="289"/>
                    </a:lnTo>
                    <a:lnTo>
                      <a:pt x="1531" y="288"/>
                    </a:lnTo>
                    <a:lnTo>
                      <a:pt x="1526" y="289"/>
                    </a:lnTo>
                    <a:lnTo>
                      <a:pt x="1522" y="293"/>
                    </a:lnTo>
                    <a:lnTo>
                      <a:pt x="1522" y="297"/>
                    </a:lnTo>
                    <a:lnTo>
                      <a:pt x="1522" y="300"/>
                    </a:lnTo>
                    <a:lnTo>
                      <a:pt x="1526" y="306"/>
                    </a:lnTo>
                    <a:lnTo>
                      <a:pt x="1529" y="311"/>
                    </a:lnTo>
                    <a:lnTo>
                      <a:pt x="1531" y="315"/>
                    </a:lnTo>
                    <a:lnTo>
                      <a:pt x="1531" y="317"/>
                    </a:lnTo>
                    <a:lnTo>
                      <a:pt x="1529" y="320"/>
                    </a:lnTo>
                    <a:lnTo>
                      <a:pt x="1528" y="324"/>
                    </a:lnTo>
                    <a:lnTo>
                      <a:pt x="1524" y="326"/>
                    </a:lnTo>
                    <a:lnTo>
                      <a:pt x="1520" y="326"/>
                    </a:lnTo>
                    <a:lnTo>
                      <a:pt x="1515" y="324"/>
                    </a:lnTo>
                    <a:lnTo>
                      <a:pt x="1510" y="320"/>
                    </a:lnTo>
                    <a:lnTo>
                      <a:pt x="1506" y="315"/>
                    </a:lnTo>
                    <a:lnTo>
                      <a:pt x="1500" y="311"/>
                    </a:lnTo>
                    <a:lnTo>
                      <a:pt x="1495" y="309"/>
                    </a:lnTo>
                    <a:lnTo>
                      <a:pt x="1490" y="309"/>
                    </a:lnTo>
                    <a:lnTo>
                      <a:pt x="1486" y="309"/>
                    </a:lnTo>
                    <a:lnTo>
                      <a:pt x="1484" y="306"/>
                    </a:lnTo>
                    <a:lnTo>
                      <a:pt x="1484" y="302"/>
                    </a:lnTo>
                    <a:lnTo>
                      <a:pt x="1482" y="297"/>
                    </a:lnTo>
                    <a:lnTo>
                      <a:pt x="1479" y="295"/>
                    </a:lnTo>
                    <a:lnTo>
                      <a:pt x="1477" y="293"/>
                    </a:lnTo>
                    <a:lnTo>
                      <a:pt x="1470" y="293"/>
                    </a:lnTo>
                    <a:lnTo>
                      <a:pt x="1464" y="291"/>
                    </a:lnTo>
                    <a:lnTo>
                      <a:pt x="1462" y="288"/>
                    </a:lnTo>
                    <a:lnTo>
                      <a:pt x="1461" y="284"/>
                    </a:lnTo>
                    <a:lnTo>
                      <a:pt x="1459" y="279"/>
                    </a:lnTo>
                    <a:lnTo>
                      <a:pt x="1453" y="277"/>
                    </a:lnTo>
                    <a:lnTo>
                      <a:pt x="1448" y="275"/>
                    </a:lnTo>
                    <a:lnTo>
                      <a:pt x="1434" y="275"/>
                    </a:lnTo>
                    <a:lnTo>
                      <a:pt x="1426" y="275"/>
                    </a:lnTo>
                    <a:lnTo>
                      <a:pt x="1421" y="273"/>
                    </a:lnTo>
                    <a:lnTo>
                      <a:pt x="1417" y="268"/>
                    </a:lnTo>
                    <a:lnTo>
                      <a:pt x="1417" y="260"/>
                    </a:lnTo>
                    <a:lnTo>
                      <a:pt x="1419" y="257"/>
                    </a:lnTo>
                    <a:lnTo>
                      <a:pt x="1421" y="255"/>
                    </a:lnTo>
                    <a:lnTo>
                      <a:pt x="1424" y="253"/>
                    </a:lnTo>
                    <a:lnTo>
                      <a:pt x="1430" y="250"/>
                    </a:lnTo>
                    <a:lnTo>
                      <a:pt x="1432" y="248"/>
                    </a:lnTo>
                    <a:lnTo>
                      <a:pt x="1434" y="246"/>
                    </a:lnTo>
                    <a:lnTo>
                      <a:pt x="1434" y="241"/>
                    </a:lnTo>
                    <a:lnTo>
                      <a:pt x="1430" y="235"/>
                    </a:lnTo>
                    <a:lnTo>
                      <a:pt x="1424" y="230"/>
                    </a:lnTo>
                    <a:lnTo>
                      <a:pt x="1419" y="226"/>
                    </a:lnTo>
                    <a:lnTo>
                      <a:pt x="1412" y="222"/>
                    </a:lnTo>
                    <a:lnTo>
                      <a:pt x="1403" y="221"/>
                    </a:lnTo>
                    <a:lnTo>
                      <a:pt x="1397" y="221"/>
                    </a:lnTo>
                    <a:lnTo>
                      <a:pt x="1392" y="222"/>
                    </a:lnTo>
                    <a:lnTo>
                      <a:pt x="1388" y="224"/>
                    </a:lnTo>
                    <a:lnTo>
                      <a:pt x="1385" y="228"/>
                    </a:lnTo>
                    <a:lnTo>
                      <a:pt x="1383" y="233"/>
                    </a:lnTo>
                    <a:lnTo>
                      <a:pt x="1381" y="237"/>
                    </a:lnTo>
                    <a:lnTo>
                      <a:pt x="1383" y="241"/>
                    </a:lnTo>
                    <a:lnTo>
                      <a:pt x="1385" y="242"/>
                    </a:lnTo>
                    <a:lnTo>
                      <a:pt x="1390" y="244"/>
                    </a:lnTo>
                    <a:lnTo>
                      <a:pt x="1395" y="244"/>
                    </a:lnTo>
                    <a:lnTo>
                      <a:pt x="1401" y="248"/>
                    </a:lnTo>
                    <a:lnTo>
                      <a:pt x="1405" y="251"/>
                    </a:lnTo>
                    <a:lnTo>
                      <a:pt x="1403" y="257"/>
                    </a:lnTo>
                    <a:lnTo>
                      <a:pt x="1399" y="260"/>
                    </a:lnTo>
                    <a:lnTo>
                      <a:pt x="1394" y="262"/>
                    </a:lnTo>
                    <a:lnTo>
                      <a:pt x="1386" y="262"/>
                    </a:lnTo>
                    <a:lnTo>
                      <a:pt x="1381" y="260"/>
                    </a:lnTo>
                    <a:lnTo>
                      <a:pt x="1367" y="255"/>
                    </a:lnTo>
                    <a:lnTo>
                      <a:pt x="1356" y="253"/>
                    </a:lnTo>
                    <a:lnTo>
                      <a:pt x="1345" y="255"/>
                    </a:lnTo>
                    <a:lnTo>
                      <a:pt x="1334" y="255"/>
                    </a:lnTo>
                    <a:lnTo>
                      <a:pt x="1325" y="253"/>
                    </a:lnTo>
                    <a:lnTo>
                      <a:pt x="1321" y="251"/>
                    </a:lnTo>
                    <a:lnTo>
                      <a:pt x="1319" y="248"/>
                    </a:lnTo>
                    <a:lnTo>
                      <a:pt x="1316" y="242"/>
                    </a:lnTo>
                    <a:lnTo>
                      <a:pt x="1310" y="235"/>
                    </a:lnTo>
                    <a:lnTo>
                      <a:pt x="1303" y="232"/>
                    </a:lnTo>
                    <a:lnTo>
                      <a:pt x="1292" y="228"/>
                    </a:lnTo>
                    <a:lnTo>
                      <a:pt x="1281" y="226"/>
                    </a:lnTo>
                    <a:lnTo>
                      <a:pt x="1272" y="226"/>
                    </a:lnTo>
                    <a:lnTo>
                      <a:pt x="1262" y="230"/>
                    </a:lnTo>
                    <a:lnTo>
                      <a:pt x="1254" y="232"/>
                    </a:lnTo>
                    <a:lnTo>
                      <a:pt x="1251" y="233"/>
                    </a:lnTo>
                    <a:lnTo>
                      <a:pt x="1243" y="244"/>
                    </a:lnTo>
                    <a:lnTo>
                      <a:pt x="1240" y="248"/>
                    </a:lnTo>
                    <a:lnTo>
                      <a:pt x="1236" y="250"/>
                    </a:lnTo>
                    <a:lnTo>
                      <a:pt x="1233" y="248"/>
                    </a:lnTo>
                    <a:lnTo>
                      <a:pt x="1229" y="244"/>
                    </a:lnTo>
                    <a:lnTo>
                      <a:pt x="1229" y="241"/>
                    </a:lnTo>
                    <a:lnTo>
                      <a:pt x="1229" y="237"/>
                    </a:lnTo>
                    <a:lnTo>
                      <a:pt x="1227" y="233"/>
                    </a:lnTo>
                    <a:lnTo>
                      <a:pt x="1222" y="233"/>
                    </a:lnTo>
                    <a:lnTo>
                      <a:pt x="1220" y="235"/>
                    </a:lnTo>
                    <a:lnTo>
                      <a:pt x="1218" y="237"/>
                    </a:lnTo>
                    <a:lnTo>
                      <a:pt x="1214" y="239"/>
                    </a:lnTo>
                    <a:lnTo>
                      <a:pt x="1213" y="239"/>
                    </a:lnTo>
                    <a:lnTo>
                      <a:pt x="1209" y="237"/>
                    </a:lnTo>
                    <a:lnTo>
                      <a:pt x="1207" y="235"/>
                    </a:lnTo>
                    <a:lnTo>
                      <a:pt x="1204" y="232"/>
                    </a:lnTo>
                    <a:lnTo>
                      <a:pt x="1198" y="230"/>
                    </a:lnTo>
                    <a:lnTo>
                      <a:pt x="1195" y="232"/>
                    </a:lnTo>
                    <a:lnTo>
                      <a:pt x="1189" y="233"/>
                    </a:lnTo>
                    <a:lnTo>
                      <a:pt x="1186" y="237"/>
                    </a:lnTo>
                    <a:lnTo>
                      <a:pt x="1184" y="242"/>
                    </a:lnTo>
                    <a:lnTo>
                      <a:pt x="1186" y="246"/>
                    </a:lnTo>
                    <a:lnTo>
                      <a:pt x="1187" y="250"/>
                    </a:lnTo>
                    <a:lnTo>
                      <a:pt x="1187" y="255"/>
                    </a:lnTo>
                    <a:lnTo>
                      <a:pt x="1178" y="253"/>
                    </a:lnTo>
                    <a:lnTo>
                      <a:pt x="1173" y="251"/>
                    </a:lnTo>
                    <a:lnTo>
                      <a:pt x="1167" y="253"/>
                    </a:lnTo>
                    <a:lnTo>
                      <a:pt x="1164" y="255"/>
                    </a:lnTo>
                    <a:lnTo>
                      <a:pt x="1160" y="259"/>
                    </a:lnTo>
                    <a:lnTo>
                      <a:pt x="1157" y="259"/>
                    </a:lnTo>
                    <a:lnTo>
                      <a:pt x="1153" y="259"/>
                    </a:lnTo>
                    <a:lnTo>
                      <a:pt x="1151" y="257"/>
                    </a:lnTo>
                    <a:lnTo>
                      <a:pt x="1149" y="255"/>
                    </a:lnTo>
                    <a:lnTo>
                      <a:pt x="1149" y="253"/>
                    </a:lnTo>
                    <a:lnTo>
                      <a:pt x="1153" y="248"/>
                    </a:lnTo>
                    <a:lnTo>
                      <a:pt x="1157" y="244"/>
                    </a:lnTo>
                    <a:lnTo>
                      <a:pt x="1169" y="239"/>
                    </a:lnTo>
                    <a:lnTo>
                      <a:pt x="1173" y="235"/>
                    </a:lnTo>
                    <a:lnTo>
                      <a:pt x="1178" y="230"/>
                    </a:lnTo>
                    <a:lnTo>
                      <a:pt x="1189" y="219"/>
                    </a:lnTo>
                    <a:lnTo>
                      <a:pt x="1195" y="213"/>
                    </a:lnTo>
                    <a:lnTo>
                      <a:pt x="1202" y="210"/>
                    </a:lnTo>
                    <a:lnTo>
                      <a:pt x="1211" y="208"/>
                    </a:lnTo>
                    <a:lnTo>
                      <a:pt x="1220" y="208"/>
                    </a:lnTo>
                    <a:lnTo>
                      <a:pt x="1229" y="208"/>
                    </a:lnTo>
                    <a:lnTo>
                      <a:pt x="1238" y="204"/>
                    </a:lnTo>
                    <a:lnTo>
                      <a:pt x="1247" y="201"/>
                    </a:lnTo>
                    <a:lnTo>
                      <a:pt x="1251" y="195"/>
                    </a:lnTo>
                    <a:lnTo>
                      <a:pt x="1251" y="190"/>
                    </a:lnTo>
                    <a:lnTo>
                      <a:pt x="1247" y="183"/>
                    </a:lnTo>
                    <a:lnTo>
                      <a:pt x="1243" y="177"/>
                    </a:lnTo>
                    <a:lnTo>
                      <a:pt x="1242" y="175"/>
                    </a:lnTo>
                    <a:lnTo>
                      <a:pt x="1242" y="172"/>
                    </a:lnTo>
                    <a:lnTo>
                      <a:pt x="1243" y="165"/>
                    </a:lnTo>
                    <a:lnTo>
                      <a:pt x="1243" y="161"/>
                    </a:lnTo>
                    <a:lnTo>
                      <a:pt x="1240" y="156"/>
                    </a:lnTo>
                    <a:lnTo>
                      <a:pt x="1234" y="154"/>
                    </a:lnTo>
                    <a:lnTo>
                      <a:pt x="1227" y="150"/>
                    </a:lnTo>
                    <a:lnTo>
                      <a:pt x="1225" y="146"/>
                    </a:lnTo>
                    <a:lnTo>
                      <a:pt x="1224" y="143"/>
                    </a:lnTo>
                    <a:lnTo>
                      <a:pt x="1222" y="137"/>
                    </a:lnTo>
                    <a:lnTo>
                      <a:pt x="1218" y="134"/>
                    </a:lnTo>
                    <a:lnTo>
                      <a:pt x="1214" y="132"/>
                    </a:lnTo>
                    <a:lnTo>
                      <a:pt x="1211" y="132"/>
                    </a:lnTo>
                    <a:lnTo>
                      <a:pt x="1202" y="136"/>
                    </a:lnTo>
                    <a:lnTo>
                      <a:pt x="1191" y="136"/>
                    </a:lnTo>
                    <a:lnTo>
                      <a:pt x="1180" y="137"/>
                    </a:lnTo>
                    <a:lnTo>
                      <a:pt x="1175" y="139"/>
                    </a:lnTo>
                    <a:lnTo>
                      <a:pt x="1167" y="143"/>
                    </a:lnTo>
                    <a:lnTo>
                      <a:pt x="1162" y="143"/>
                    </a:lnTo>
                    <a:lnTo>
                      <a:pt x="1157" y="141"/>
                    </a:lnTo>
                    <a:lnTo>
                      <a:pt x="1146" y="134"/>
                    </a:lnTo>
                    <a:lnTo>
                      <a:pt x="1129" y="116"/>
                    </a:lnTo>
                    <a:lnTo>
                      <a:pt x="1122" y="112"/>
                    </a:lnTo>
                    <a:lnTo>
                      <a:pt x="1115" y="108"/>
                    </a:lnTo>
                    <a:lnTo>
                      <a:pt x="1108" y="107"/>
                    </a:lnTo>
                    <a:lnTo>
                      <a:pt x="1099" y="107"/>
                    </a:lnTo>
                    <a:lnTo>
                      <a:pt x="1082" y="110"/>
                    </a:lnTo>
                    <a:lnTo>
                      <a:pt x="1066" y="116"/>
                    </a:lnTo>
                    <a:lnTo>
                      <a:pt x="1059" y="119"/>
                    </a:lnTo>
                    <a:lnTo>
                      <a:pt x="1057" y="123"/>
                    </a:lnTo>
                    <a:lnTo>
                      <a:pt x="1057" y="128"/>
                    </a:lnTo>
                    <a:lnTo>
                      <a:pt x="1055" y="134"/>
                    </a:lnTo>
                    <a:lnTo>
                      <a:pt x="1057" y="139"/>
                    </a:lnTo>
                    <a:lnTo>
                      <a:pt x="1061" y="145"/>
                    </a:lnTo>
                    <a:lnTo>
                      <a:pt x="1061" y="146"/>
                    </a:lnTo>
                    <a:lnTo>
                      <a:pt x="1061" y="148"/>
                    </a:lnTo>
                    <a:lnTo>
                      <a:pt x="1057" y="150"/>
                    </a:lnTo>
                    <a:lnTo>
                      <a:pt x="1053" y="150"/>
                    </a:lnTo>
                    <a:lnTo>
                      <a:pt x="1044" y="146"/>
                    </a:lnTo>
                    <a:lnTo>
                      <a:pt x="1035" y="143"/>
                    </a:lnTo>
                    <a:lnTo>
                      <a:pt x="1032" y="141"/>
                    </a:lnTo>
                    <a:lnTo>
                      <a:pt x="1026" y="143"/>
                    </a:lnTo>
                    <a:lnTo>
                      <a:pt x="1024" y="145"/>
                    </a:lnTo>
                    <a:lnTo>
                      <a:pt x="1023" y="146"/>
                    </a:lnTo>
                    <a:lnTo>
                      <a:pt x="1021" y="152"/>
                    </a:lnTo>
                    <a:lnTo>
                      <a:pt x="1017" y="156"/>
                    </a:lnTo>
                    <a:lnTo>
                      <a:pt x="1015" y="159"/>
                    </a:lnTo>
                    <a:lnTo>
                      <a:pt x="1012" y="159"/>
                    </a:lnTo>
                    <a:lnTo>
                      <a:pt x="1003" y="161"/>
                    </a:lnTo>
                    <a:lnTo>
                      <a:pt x="999" y="157"/>
                    </a:lnTo>
                    <a:lnTo>
                      <a:pt x="995" y="154"/>
                    </a:lnTo>
                    <a:lnTo>
                      <a:pt x="992" y="148"/>
                    </a:lnTo>
                    <a:lnTo>
                      <a:pt x="986" y="148"/>
                    </a:lnTo>
                    <a:lnTo>
                      <a:pt x="983" y="148"/>
                    </a:lnTo>
                    <a:lnTo>
                      <a:pt x="976" y="156"/>
                    </a:lnTo>
                    <a:lnTo>
                      <a:pt x="972" y="159"/>
                    </a:lnTo>
                    <a:lnTo>
                      <a:pt x="968" y="159"/>
                    </a:lnTo>
                    <a:lnTo>
                      <a:pt x="959" y="159"/>
                    </a:lnTo>
                    <a:lnTo>
                      <a:pt x="950" y="157"/>
                    </a:lnTo>
                    <a:lnTo>
                      <a:pt x="947" y="157"/>
                    </a:lnTo>
                    <a:lnTo>
                      <a:pt x="941" y="159"/>
                    </a:lnTo>
                    <a:lnTo>
                      <a:pt x="938" y="163"/>
                    </a:lnTo>
                    <a:lnTo>
                      <a:pt x="932" y="165"/>
                    </a:lnTo>
                    <a:lnTo>
                      <a:pt x="925" y="163"/>
                    </a:lnTo>
                    <a:lnTo>
                      <a:pt x="916" y="161"/>
                    </a:lnTo>
                    <a:lnTo>
                      <a:pt x="900" y="159"/>
                    </a:lnTo>
                    <a:lnTo>
                      <a:pt x="881" y="161"/>
                    </a:lnTo>
                    <a:lnTo>
                      <a:pt x="863" y="166"/>
                    </a:lnTo>
                    <a:lnTo>
                      <a:pt x="856" y="170"/>
                    </a:lnTo>
                    <a:lnTo>
                      <a:pt x="849" y="174"/>
                    </a:lnTo>
                    <a:lnTo>
                      <a:pt x="843" y="179"/>
                    </a:lnTo>
                    <a:lnTo>
                      <a:pt x="842" y="184"/>
                    </a:lnTo>
                    <a:lnTo>
                      <a:pt x="840" y="190"/>
                    </a:lnTo>
                    <a:lnTo>
                      <a:pt x="842" y="195"/>
                    </a:lnTo>
                    <a:lnTo>
                      <a:pt x="847" y="208"/>
                    </a:lnTo>
                    <a:lnTo>
                      <a:pt x="854" y="219"/>
                    </a:lnTo>
                    <a:lnTo>
                      <a:pt x="856" y="224"/>
                    </a:lnTo>
                    <a:lnTo>
                      <a:pt x="858" y="230"/>
                    </a:lnTo>
                    <a:lnTo>
                      <a:pt x="858" y="232"/>
                    </a:lnTo>
                    <a:lnTo>
                      <a:pt x="856" y="233"/>
                    </a:lnTo>
                    <a:lnTo>
                      <a:pt x="854" y="233"/>
                    </a:lnTo>
                    <a:lnTo>
                      <a:pt x="849" y="233"/>
                    </a:lnTo>
                    <a:lnTo>
                      <a:pt x="847" y="233"/>
                    </a:lnTo>
                    <a:lnTo>
                      <a:pt x="843" y="232"/>
                    </a:lnTo>
                    <a:lnTo>
                      <a:pt x="840" y="226"/>
                    </a:lnTo>
                    <a:lnTo>
                      <a:pt x="836" y="221"/>
                    </a:lnTo>
                    <a:lnTo>
                      <a:pt x="833" y="219"/>
                    </a:lnTo>
                    <a:lnTo>
                      <a:pt x="831" y="217"/>
                    </a:lnTo>
                    <a:lnTo>
                      <a:pt x="827" y="217"/>
                    </a:lnTo>
                    <a:lnTo>
                      <a:pt x="824" y="219"/>
                    </a:lnTo>
                    <a:lnTo>
                      <a:pt x="818" y="222"/>
                    </a:lnTo>
                    <a:lnTo>
                      <a:pt x="809" y="226"/>
                    </a:lnTo>
                    <a:lnTo>
                      <a:pt x="798" y="226"/>
                    </a:lnTo>
                    <a:lnTo>
                      <a:pt x="787" y="224"/>
                    </a:lnTo>
                    <a:lnTo>
                      <a:pt x="782" y="224"/>
                    </a:lnTo>
                    <a:lnTo>
                      <a:pt x="776" y="226"/>
                    </a:lnTo>
                    <a:lnTo>
                      <a:pt x="771" y="228"/>
                    </a:lnTo>
                    <a:lnTo>
                      <a:pt x="767" y="232"/>
                    </a:lnTo>
                    <a:lnTo>
                      <a:pt x="764" y="237"/>
                    </a:lnTo>
                    <a:lnTo>
                      <a:pt x="760" y="242"/>
                    </a:lnTo>
                    <a:lnTo>
                      <a:pt x="760" y="248"/>
                    </a:lnTo>
                    <a:lnTo>
                      <a:pt x="760" y="253"/>
                    </a:lnTo>
                    <a:lnTo>
                      <a:pt x="760" y="259"/>
                    </a:lnTo>
                    <a:lnTo>
                      <a:pt x="764" y="264"/>
                    </a:lnTo>
                    <a:lnTo>
                      <a:pt x="769" y="271"/>
                    </a:lnTo>
                    <a:lnTo>
                      <a:pt x="778" y="277"/>
                    </a:lnTo>
                    <a:lnTo>
                      <a:pt x="786" y="282"/>
                    </a:lnTo>
                    <a:lnTo>
                      <a:pt x="789" y="286"/>
                    </a:lnTo>
                    <a:lnTo>
                      <a:pt x="791" y="289"/>
                    </a:lnTo>
                    <a:lnTo>
                      <a:pt x="793" y="297"/>
                    </a:lnTo>
                    <a:lnTo>
                      <a:pt x="793" y="304"/>
                    </a:lnTo>
                    <a:lnTo>
                      <a:pt x="795" y="320"/>
                    </a:lnTo>
                    <a:lnTo>
                      <a:pt x="795" y="327"/>
                    </a:lnTo>
                    <a:lnTo>
                      <a:pt x="798" y="333"/>
                    </a:lnTo>
                    <a:lnTo>
                      <a:pt x="804" y="338"/>
                    </a:lnTo>
                    <a:lnTo>
                      <a:pt x="811" y="340"/>
                    </a:lnTo>
                    <a:lnTo>
                      <a:pt x="818" y="344"/>
                    </a:lnTo>
                    <a:lnTo>
                      <a:pt x="822" y="346"/>
                    </a:lnTo>
                    <a:lnTo>
                      <a:pt x="825" y="349"/>
                    </a:lnTo>
                    <a:lnTo>
                      <a:pt x="827" y="355"/>
                    </a:lnTo>
                    <a:lnTo>
                      <a:pt x="827" y="358"/>
                    </a:lnTo>
                    <a:lnTo>
                      <a:pt x="825" y="360"/>
                    </a:lnTo>
                    <a:lnTo>
                      <a:pt x="822" y="362"/>
                    </a:lnTo>
                    <a:lnTo>
                      <a:pt x="818" y="362"/>
                    </a:lnTo>
                    <a:lnTo>
                      <a:pt x="814" y="360"/>
                    </a:lnTo>
                    <a:lnTo>
                      <a:pt x="809" y="356"/>
                    </a:lnTo>
                    <a:lnTo>
                      <a:pt x="804" y="351"/>
                    </a:lnTo>
                    <a:lnTo>
                      <a:pt x="796" y="347"/>
                    </a:lnTo>
                    <a:lnTo>
                      <a:pt x="786" y="344"/>
                    </a:lnTo>
                    <a:lnTo>
                      <a:pt x="778" y="336"/>
                    </a:lnTo>
                    <a:lnTo>
                      <a:pt x="776" y="331"/>
                    </a:lnTo>
                    <a:lnTo>
                      <a:pt x="775" y="327"/>
                    </a:lnTo>
                    <a:lnTo>
                      <a:pt x="773" y="322"/>
                    </a:lnTo>
                    <a:lnTo>
                      <a:pt x="775" y="315"/>
                    </a:lnTo>
                    <a:lnTo>
                      <a:pt x="776" y="302"/>
                    </a:lnTo>
                    <a:lnTo>
                      <a:pt x="776" y="295"/>
                    </a:lnTo>
                    <a:lnTo>
                      <a:pt x="775" y="291"/>
                    </a:lnTo>
                    <a:lnTo>
                      <a:pt x="773" y="289"/>
                    </a:lnTo>
                    <a:lnTo>
                      <a:pt x="769" y="288"/>
                    </a:lnTo>
                    <a:lnTo>
                      <a:pt x="766" y="288"/>
                    </a:lnTo>
                    <a:lnTo>
                      <a:pt x="764" y="288"/>
                    </a:lnTo>
                    <a:lnTo>
                      <a:pt x="760" y="288"/>
                    </a:lnTo>
                    <a:lnTo>
                      <a:pt x="757" y="286"/>
                    </a:lnTo>
                    <a:lnTo>
                      <a:pt x="755" y="284"/>
                    </a:lnTo>
                    <a:lnTo>
                      <a:pt x="751" y="279"/>
                    </a:lnTo>
                    <a:lnTo>
                      <a:pt x="746" y="275"/>
                    </a:lnTo>
                    <a:lnTo>
                      <a:pt x="740" y="273"/>
                    </a:lnTo>
                    <a:lnTo>
                      <a:pt x="729" y="271"/>
                    </a:lnTo>
                    <a:lnTo>
                      <a:pt x="719" y="271"/>
                    </a:lnTo>
                    <a:lnTo>
                      <a:pt x="715" y="273"/>
                    </a:lnTo>
                    <a:lnTo>
                      <a:pt x="713" y="277"/>
                    </a:lnTo>
                    <a:lnTo>
                      <a:pt x="713" y="280"/>
                    </a:lnTo>
                    <a:lnTo>
                      <a:pt x="715" y="284"/>
                    </a:lnTo>
                    <a:lnTo>
                      <a:pt x="717" y="288"/>
                    </a:lnTo>
                    <a:lnTo>
                      <a:pt x="717" y="291"/>
                    </a:lnTo>
                    <a:lnTo>
                      <a:pt x="708" y="291"/>
                    </a:lnTo>
                    <a:lnTo>
                      <a:pt x="704" y="291"/>
                    </a:lnTo>
                    <a:lnTo>
                      <a:pt x="699" y="289"/>
                    </a:lnTo>
                    <a:lnTo>
                      <a:pt x="695" y="288"/>
                    </a:lnTo>
                    <a:lnTo>
                      <a:pt x="691" y="288"/>
                    </a:lnTo>
                    <a:lnTo>
                      <a:pt x="688" y="288"/>
                    </a:lnTo>
                    <a:lnTo>
                      <a:pt x="684" y="291"/>
                    </a:lnTo>
                    <a:lnTo>
                      <a:pt x="681" y="297"/>
                    </a:lnTo>
                    <a:lnTo>
                      <a:pt x="681" y="300"/>
                    </a:lnTo>
                    <a:lnTo>
                      <a:pt x="684" y="304"/>
                    </a:lnTo>
                    <a:lnTo>
                      <a:pt x="690" y="306"/>
                    </a:lnTo>
                    <a:lnTo>
                      <a:pt x="695" y="308"/>
                    </a:lnTo>
                    <a:lnTo>
                      <a:pt x="700" y="309"/>
                    </a:lnTo>
                    <a:lnTo>
                      <a:pt x="704" y="315"/>
                    </a:lnTo>
                    <a:lnTo>
                      <a:pt x="704" y="317"/>
                    </a:lnTo>
                    <a:lnTo>
                      <a:pt x="704" y="318"/>
                    </a:lnTo>
                    <a:lnTo>
                      <a:pt x="699" y="318"/>
                    </a:lnTo>
                    <a:lnTo>
                      <a:pt x="691" y="318"/>
                    </a:lnTo>
                    <a:lnTo>
                      <a:pt x="686" y="317"/>
                    </a:lnTo>
                    <a:lnTo>
                      <a:pt x="679" y="318"/>
                    </a:lnTo>
                    <a:lnTo>
                      <a:pt x="673" y="318"/>
                    </a:lnTo>
                    <a:lnTo>
                      <a:pt x="668" y="317"/>
                    </a:lnTo>
                    <a:lnTo>
                      <a:pt x="666" y="315"/>
                    </a:lnTo>
                    <a:lnTo>
                      <a:pt x="664" y="311"/>
                    </a:lnTo>
                    <a:lnTo>
                      <a:pt x="664" y="304"/>
                    </a:lnTo>
                    <a:lnTo>
                      <a:pt x="668" y="286"/>
                    </a:lnTo>
                    <a:lnTo>
                      <a:pt x="670" y="277"/>
                    </a:lnTo>
                    <a:lnTo>
                      <a:pt x="670" y="270"/>
                    </a:lnTo>
                    <a:lnTo>
                      <a:pt x="668" y="264"/>
                    </a:lnTo>
                    <a:lnTo>
                      <a:pt x="666" y="262"/>
                    </a:lnTo>
                    <a:lnTo>
                      <a:pt x="662" y="260"/>
                    </a:lnTo>
                    <a:lnTo>
                      <a:pt x="659" y="262"/>
                    </a:lnTo>
                    <a:lnTo>
                      <a:pt x="657" y="264"/>
                    </a:lnTo>
                    <a:lnTo>
                      <a:pt x="653" y="270"/>
                    </a:lnTo>
                    <a:lnTo>
                      <a:pt x="653" y="282"/>
                    </a:lnTo>
                    <a:lnTo>
                      <a:pt x="652" y="291"/>
                    </a:lnTo>
                    <a:lnTo>
                      <a:pt x="650" y="297"/>
                    </a:lnTo>
                    <a:lnTo>
                      <a:pt x="646" y="304"/>
                    </a:lnTo>
                    <a:lnTo>
                      <a:pt x="643" y="311"/>
                    </a:lnTo>
                    <a:lnTo>
                      <a:pt x="643" y="317"/>
                    </a:lnTo>
                    <a:lnTo>
                      <a:pt x="644" y="322"/>
                    </a:lnTo>
                    <a:lnTo>
                      <a:pt x="646" y="327"/>
                    </a:lnTo>
                    <a:lnTo>
                      <a:pt x="650" y="333"/>
                    </a:lnTo>
                    <a:lnTo>
                      <a:pt x="650" y="338"/>
                    </a:lnTo>
                    <a:lnTo>
                      <a:pt x="648" y="344"/>
                    </a:lnTo>
                    <a:lnTo>
                      <a:pt x="648" y="349"/>
                    </a:lnTo>
                    <a:lnTo>
                      <a:pt x="650" y="355"/>
                    </a:lnTo>
                    <a:lnTo>
                      <a:pt x="657" y="358"/>
                    </a:lnTo>
                    <a:lnTo>
                      <a:pt x="662" y="360"/>
                    </a:lnTo>
                    <a:lnTo>
                      <a:pt x="677" y="360"/>
                    </a:lnTo>
                    <a:lnTo>
                      <a:pt x="684" y="362"/>
                    </a:lnTo>
                    <a:lnTo>
                      <a:pt x="691" y="367"/>
                    </a:lnTo>
                    <a:lnTo>
                      <a:pt x="700" y="374"/>
                    </a:lnTo>
                    <a:lnTo>
                      <a:pt x="709" y="384"/>
                    </a:lnTo>
                    <a:lnTo>
                      <a:pt x="719" y="393"/>
                    </a:lnTo>
                    <a:lnTo>
                      <a:pt x="722" y="402"/>
                    </a:lnTo>
                    <a:lnTo>
                      <a:pt x="722" y="407"/>
                    </a:lnTo>
                    <a:lnTo>
                      <a:pt x="722" y="411"/>
                    </a:lnTo>
                    <a:lnTo>
                      <a:pt x="720" y="414"/>
                    </a:lnTo>
                    <a:lnTo>
                      <a:pt x="717" y="416"/>
                    </a:lnTo>
                    <a:lnTo>
                      <a:pt x="713" y="418"/>
                    </a:lnTo>
                    <a:lnTo>
                      <a:pt x="711" y="418"/>
                    </a:lnTo>
                    <a:lnTo>
                      <a:pt x="706" y="414"/>
                    </a:lnTo>
                    <a:lnTo>
                      <a:pt x="702" y="409"/>
                    </a:lnTo>
                    <a:lnTo>
                      <a:pt x="700" y="403"/>
                    </a:lnTo>
                    <a:lnTo>
                      <a:pt x="697" y="396"/>
                    </a:lnTo>
                    <a:lnTo>
                      <a:pt x="693" y="389"/>
                    </a:lnTo>
                    <a:lnTo>
                      <a:pt x="690" y="384"/>
                    </a:lnTo>
                    <a:lnTo>
                      <a:pt x="682" y="380"/>
                    </a:lnTo>
                    <a:lnTo>
                      <a:pt x="677" y="378"/>
                    </a:lnTo>
                    <a:lnTo>
                      <a:pt x="671" y="380"/>
                    </a:lnTo>
                    <a:lnTo>
                      <a:pt x="666" y="382"/>
                    </a:lnTo>
                    <a:lnTo>
                      <a:pt x="662" y="387"/>
                    </a:lnTo>
                    <a:lnTo>
                      <a:pt x="661" y="393"/>
                    </a:lnTo>
                    <a:lnTo>
                      <a:pt x="661" y="398"/>
                    </a:lnTo>
                    <a:lnTo>
                      <a:pt x="661" y="411"/>
                    </a:lnTo>
                    <a:lnTo>
                      <a:pt x="661" y="414"/>
                    </a:lnTo>
                    <a:lnTo>
                      <a:pt x="659" y="420"/>
                    </a:lnTo>
                    <a:lnTo>
                      <a:pt x="652" y="427"/>
                    </a:lnTo>
                    <a:lnTo>
                      <a:pt x="646" y="432"/>
                    </a:lnTo>
                    <a:lnTo>
                      <a:pt x="641" y="441"/>
                    </a:lnTo>
                    <a:lnTo>
                      <a:pt x="637" y="449"/>
                    </a:lnTo>
                    <a:lnTo>
                      <a:pt x="637" y="452"/>
                    </a:lnTo>
                    <a:lnTo>
                      <a:pt x="633" y="454"/>
                    </a:lnTo>
                    <a:lnTo>
                      <a:pt x="628" y="458"/>
                    </a:lnTo>
                    <a:lnTo>
                      <a:pt x="621" y="459"/>
                    </a:lnTo>
                    <a:lnTo>
                      <a:pt x="615" y="459"/>
                    </a:lnTo>
                    <a:lnTo>
                      <a:pt x="608" y="458"/>
                    </a:lnTo>
                    <a:lnTo>
                      <a:pt x="603" y="456"/>
                    </a:lnTo>
                    <a:lnTo>
                      <a:pt x="599" y="450"/>
                    </a:lnTo>
                    <a:lnTo>
                      <a:pt x="599" y="447"/>
                    </a:lnTo>
                    <a:lnTo>
                      <a:pt x="603" y="441"/>
                    </a:lnTo>
                    <a:lnTo>
                      <a:pt x="610" y="434"/>
                    </a:lnTo>
                    <a:lnTo>
                      <a:pt x="617" y="425"/>
                    </a:lnTo>
                    <a:lnTo>
                      <a:pt x="624" y="418"/>
                    </a:lnTo>
                    <a:lnTo>
                      <a:pt x="628" y="409"/>
                    </a:lnTo>
                    <a:lnTo>
                      <a:pt x="630" y="398"/>
                    </a:lnTo>
                    <a:lnTo>
                      <a:pt x="626" y="382"/>
                    </a:lnTo>
                    <a:lnTo>
                      <a:pt x="624" y="367"/>
                    </a:lnTo>
                    <a:lnTo>
                      <a:pt x="624" y="358"/>
                    </a:lnTo>
                    <a:lnTo>
                      <a:pt x="626" y="347"/>
                    </a:lnTo>
                    <a:lnTo>
                      <a:pt x="628" y="338"/>
                    </a:lnTo>
                    <a:lnTo>
                      <a:pt x="628" y="327"/>
                    </a:lnTo>
                    <a:lnTo>
                      <a:pt x="623" y="320"/>
                    </a:lnTo>
                    <a:lnTo>
                      <a:pt x="621" y="315"/>
                    </a:lnTo>
                    <a:lnTo>
                      <a:pt x="621" y="311"/>
                    </a:lnTo>
                    <a:lnTo>
                      <a:pt x="624" y="306"/>
                    </a:lnTo>
                    <a:lnTo>
                      <a:pt x="628" y="291"/>
                    </a:lnTo>
                    <a:lnTo>
                      <a:pt x="630" y="277"/>
                    </a:lnTo>
                    <a:lnTo>
                      <a:pt x="630" y="270"/>
                    </a:lnTo>
                    <a:lnTo>
                      <a:pt x="626" y="262"/>
                    </a:lnTo>
                    <a:lnTo>
                      <a:pt x="623" y="257"/>
                    </a:lnTo>
                    <a:lnTo>
                      <a:pt x="617" y="253"/>
                    </a:lnTo>
                    <a:lnTo>
                      <a:pt x="610" y="251"/>
                    </a:lnTo>
                    <a:lnTo>
                      <a:pt x="603" y="250"/>
                    </a:lnTo>
                    <a:lnTo>
                      <a:pt x="595" y="248"/>
                    </a:lnTo>
                    <a:lnTo>
                      <a:pt x="588" y="250"/>
                    </a:lnTo>
                    <a:lnTo>
                      <a:pt x="581" y="251"/>
                    </a:lnTo>
                    <a:lnTo>
                      <a:pt x="574" y="253"/>
                    </a:lnTo>
                    <a:lnTo>
                      <a:pt x="570" y="257"/>
                    </a:lnTo>
                    <a:lnTo>
                      <a:pt x="567" y="260"/>
                    </a:lnTo>
                    <a:lnTo>
                      <a:pt x="565" y="266"/>
                    </a:lnTo>
                    <a:lnTo>
                      <a:pt x="563" y="271"/>
                    </a:lnTo>
                    <a:lnTo>
                      <a:pt x="563" y="282"/>
                    </a:lnTo>
                    <a:lnTo>
                      <a:pt x="563" y="293"/>
                    </a:lnTo>
                    <a:lnTo>
                      <a:pt x="557" y="293"/>
                    </a:lnTo>
                    <a:lnTo>
                      <a:pt x="552" y="295"/>
                    </a:lnTo>
                    <a:lnTo>
                      <a:pt x="548" y="295"/>
                    </a:lnTo>
                    <a:lnTo>
                      <a:pt x="543" y="298"/>
                    </a:lnTo>
                    <a:lnTo>
                      <a:pt x="541" y="304"/>
                    </a:lnTo>
                    <a:lnTo>
                      <a:pt x="539" y="309"/>
                    </a:lnTo>
                    <a:lnTo>
                      <a:pt x="541" y="315"/>
                    </a:lnTo>
                    <a:lnTo>
                      <a:pt x="545" y="322"/>
                    </a:lnTo>
                    <a:lnTo>
                      <a:pt x="547" y="329"/>
                    </a:lnTo>
                    <a:lnTo>
                      <a:pt x="548" y="338"/>
                    </a:lnTo>
                    <a:lnTo>
                      <a:pt x="550" y="346"/>
                    </a:lnTo>
                    <a:lnTo>
                      <a:pt x="554" y="351"/>
                    </a:lnTo>
                    <a:lnTo>
                      <a:pt x="559" y="355"/>
                    </a:lnTo>
                    <a:lnTo>
                      <a:pt x="563" y="360"/>
                    </a:lnTo>
                    <a:lnTo>
                      <a:pt x="565" y="365"/>
                    </a:lnTo>
                    <a:lnTo>
                      <a:pt x="565" y="373"/>
                    </a:lnTo>
                    <a:lnTo>
                      <a:pt x="565" y="378"/>
                    </a:lnTo>
                    <a:lnTo>
                      <a:pt x="561" y="384"/>
                    </a:lnTo>
                    <a:lnTo>
                      <a:pt x="557" y="385"/>
                    </a:lnTo>
                    <a:lnTo>
                      <a:pt x="552" y="385"/>
                    </a:lnTo>
                    <a:lnTo>
                      <a:pt x="543" y="384"/>
                    </a:lnTo>
                    <a:lnTo>
                      <a:pt x="534" y="380"/>
                    </a:lnTo>
                    <a:lnTo>
                      <a:pt x="532" y="391"/>
                    </a:lnTo>
                    <a:lnTo>
                      <a:pt x="525" y="398"/>
                    </a:lnTo>
                    <a:lnTo>
                      <a:pt x="514" y="405"/>
                    </a:lnTo>
                    <a:lnTo>
                      <a:pt x="500" y="412"/>
                    </a:lnTo>
                    <a:lnTo>
                      <a:pt x="472" y="420"/>
                    </a:lnTo>
                    <a:lnTo>
                      <a:pt x="462" y="425"/>
                    </a:lnTo>
                    <a:lnTo>
                      <a:pt x="451" y="431"/>
                    </a:lnTo>
                    <a:lnTo>
                      <a:pt x="443" y="440"/>
                    </a:lnTo>
                    <a:lnTo>
                      <a:pt x="438" y="449"/>
                    </a:lnTo>
                    <a:lnTo>
                      <a:pt x="436" y="461"/>
                    </a:lnTo>
                    <a:lnTo>
                      <a:pt x="440" y="474"/>
                    </a:lnTo>
                    <a:lnTo>
                      <a:pt x="445" y="497"/>
                    </a:lnTo>
                    <a:lnTo>
                      <a:pt x="451" y="521"/>
                    </a:lnTo>
                    <a:lnTo>
                      <a:pt x="452" y="545"/>
                    </a:lnTo>
                    <a:lnTo>
                      <a:pt x="452" y="568"/>
                    </a:lnTo>
                    <a:lnTo>
                      <a:pt x="449" y="601"/>
                    </a:lnTo>
                    <a:lnTo>
                      <a:pt x="449" y="615"/>
                    </a:lnTo>
                    <a:lnTo>
                      <a:pt x="451" y="633"/>
                    </a:lnTo>
                    <a:lnTo>
                      <a:pt x="449" y="637"/>
                    </a:lnTo>
                    <a:lnTo>
                      <a:pt x="447" y="640"/>
                    </a:lnTo>
                    <a:lnTo>
                      <a:pt x="445" y="644"/>
                    </a:lnTo>
                    <a:lnTo>
                      <a:pt x="447" y="649"/>
                    </a:lnTo>
                    <a:lnTo>
                      <a:pt x="451" y="653"/>
                    </a:lnTo>
                    <a:lnTo>
                      <a:pt x="458" y="655"/>
                    </a:lnTo>
                    <a:lnTo>
                      <a:pt x="463" y="657"/>
                    </a:lnTo>
                    <a:lnTo>
                      <a:pt x="465" y="659"/>
                    </a:lnTo>
                    <a:lnTo>
                      <a:pt x="467" y="662"/>
                    </a:lnTo>
                    <a:lnTo>
                      <a:pt x="469" y="668"/>
                    </a:lnTo>
                    <a:lnTo>
                      <a:pt x="467" y="673"/>
                    </a:lnTo>
                    <a:lnTo>
                      <a:pt x="463" y="678"/>
                    </a:lnTo>
                    <a:lnTo>
                      <a:pt x="460" y="686"/>
                    </a:lnTo>
                    <a:lnTo>
                      <a:pt x="449" y="697"/>
                    </a:lnTo>
                    <a:lnTo>
                      <a:pt x="440" y="704"/>
                    </a:lnTo>
                    <a:lnTo>
                      <a:pt x="433" y="706"/>
                    </a:lnTo>
                    <a:lnTo>
                      <a:pt x="425" y="707"/>
                    </a:lnTo>
                    <a:lnTo>
                      <a:pt x="418" y="709"/>
                    </a:lnTo>
                    <a:lnTo>
                      <a:pt x="416" y="711"/>
                    </a:lnTo>
                    <a:lnTo>
                      <a:pt x="416" y="715"/>
                    </a:lnTo>
                    <a:lnTo>
                      <a:pt x="422" y="729"/>
                    </a:lnTo>
                    <a:lnTo>
                      <a:pt x="425" y="740"/>
                    </a:lnTo>
                    <a:lnTo>
                      <a:pt x="431" y="753"/>
                    </a:lnTo>
                    <a:lnTo>
                      <a:pt x="434" y="758"/>
                    </a:lnTo>
                    <a:lnTo>
                      <a:pt x="438" y="762"/>
                    </a:lnTo>
                    <a:lnTo>
                      <a:pt x="443" y="762"/>
                    </a:lnTo>
                    <a:lnTo>
                      <a:pt x="451" y="762"/>
                    </a:lnTo>
                    <a:lnTo>
                      <a:pt x="454" y="758"/>
                    </a:lnTo>
                    <a:lnTo>
                      <a:pt x="456" y="753"/>
                    </a:lnTo>
                    <a:lnTo>
                      <a:pt x="460" y="744"/>
                    </a:lnTo>
                    <a:lnTo>
                      <a:pt x="462" y="738"/>
                    </a:lnTo>
                    <a:lnTo>
                      <a:pt x="465" y="735"/>
                    </a:lnTo>
                    <a:lnTo>
                      <a:pt x="471" y="731"/>
                    </a:lnTo>
                    <a:lnTo>
                      <a:pt x="478" y="731"/>
                    </a:lnTo>
                    <a:lnTo>
                      <a:pt x="483" y="733"/>
                    </a:lnTo>
                    <a:lnTo>
                      <a:pt x="489" y="735"/>
                    </a:lnTo>
                    <a:lnTo>
                      <a:pt x="490" y="738"/>
                    </a:lnTo>
                    <a:lnTo>
                      <a:pt x="490" y="742"/>
                    </a:lnTo>
                    <a:lnTo>
                      <a:pt x="490" y="753"/>
                    </a:lnTo>
                    <a:lnTo>
                      <a:pt x="489" y="762"/>
                    </a:lnTo>
                    <a:lnTo>
                      <a:pt x="483" y="782"/>
                    </a:lnTo>
                    <a:lnTo>
                      <a:pt x="481" y="792"/>
                    </a:lnTo>
                    <a:lnTo>
                      <a:pt x="481" y="801"/>
                    </a:lnTo>
                    <a:lnTo>
                      <a:pt x="483" y="805"/>
                    </a:lnTo>
                    <a:lnTo>
                      <a:pt x="485" y="807"/>
                    </a:lnTo>
                    <a:lnTo>
                      <a:pt x="492" y="809"/>
                    </a:lnTo>
                    <a:lnTo>
                      <a:pt x="494" y="811"/>
                    </a:lnTo>
                    <a:lnTo>
                      <a:pt x="496" y="812"/>
                    </a:lnTo>
                    <a:lnTo>
                      <a:pt x="496" y="814"/>
                    </a:lnTo>
                    <a:lnTo>
                      <a:pt x="494" y="820"/>
                    </a:lnTo>
                    <a:lnTo>
                      <a:pt x="490" y="821"/>
                    </a:lnTo>
                    <a:lnTo>
                      <a:pt x="485" y="823"/>
                    </a:lnTo>
                    <a:lnTo>
                      <a:pt x="478" y="825"/>
                    </a:lnTo>
                    <a:lnTo>
                      <a:pt x="474" y="829"/>
                    </a:lnTo>
                    <a:lnTo>
                      <a:pt x="469" y="834"/>
                    </a:lnTo>
                    <a:lnTo>
                      <a:pt x="465" y="839"/>
                    </a:lnTo>
                    <a:lnTo>
                      <a:pt x="462" y="849"/>
                    </a:lnTo>
                    <a:lnTo>
                      <a:pt x="458" y="850"/>
                    </a:lnTo>
                    <a:lnTo>
                      <a:pt x="452" y="850"/>
                    </a:lnTo>
                    <a:lnTo>
                      <a:pt x="447" y="849"/>
                    </a:lnTo>
                    <a:lnTo>
                      <a:pt x="436" y="843"/>
                    </a:lnTo>
                    <a:lnTo>
                      <a:pt x="424" y="834"/>
                    </a:lnTo>
                    <a:lnTo>
                      <a:pt x="413" y="823"/>
                    </a:lnTo>
                    <a:lnTo>
                      <a:pt x="400" y="814"/>
                    </a:lnTo>
                    <a:lnTo>
                      <a:pt x="395" y="811"/>
                    </a:lnTo>
                    <a:lnTo>
                      <a:pt x="387" y="807"/>
                    </a:lnTo>
                    <a:lnTo>
                      <a:pt x="380" y="807"/>
                    </a:lnTo>
                    <a:lnTo>
                      <a:pt x="375" y="807"/>
                    </a:lnTo>
                    <a:lnTo>
                      <a:pt x="362" y="807"/>
                    </a:lnTo>
                    <a:lnTo>
                      <a:pt x="347" y="809"/>
                    </a:lnTo>
                    <a:lnTo>
                      <a:pt x="342" y="809"/>
                    </a:lnTo>
                    <a:lnTo>
                      <a:pt x="333" y="807"/>
                    </a:lnTo>
                    <a:lnTo>
                      <a:pt x="320" y="803"/>
                    </a:lnTo>
                    <a:lnTo>
                      <a:pt x="309" y="801"/>
                    </a:lnTo>
                    <a:lnTo>
                      <a:pt x="306" y="801"/>
                    </a:lnTo>
                    <a:lnTo>
                      <a:pt x="302" y="803"/>
                    </a:lnTo>
                    <a:lnTo>
                      <a:pt x="299" y="807"/>
                    </a:lnTo>
                    <a:lnTo>
                      <a:pt x="295" y="814"/>
                    </a:lnTo>
                    <a:lnTo>
                      <a:pt x="293" y="825"/>
                    </a:lnTo>
                    <a:lnTo>
                      <a:pt x="293" y="834"/>
                    </a:lnTo>
                    <a:lnTo>
                      <a:pt x="300" y="852"/>
                    </a:lnTo>
                    <a:lnTo>
                      <a:pt x="300" y="863"/>
                    </a:lnTo>
                    <a:lnTo>
                      <a:pt x="299" y="872"/>
                    </a:lnTo>
                    <a:lnTo>
                      <a:pt x="299" y="883"/>
                    </a:lnTo>
                    <a:lnTo>
                      <a:pt x="299" y="892"/>
                    </a:lnTo>
                    <a:lnTo>
                      <a:pt x="302" y="901"/>
                    </a:lnTo>
                    <a:lnTo>
                      <a:pt x="306" y="910"/>
                    </a:lnTo>
                    <a:lnTo>
                      <a:pt x="309" y="917"/>
                    </a:lnTo>
                    <a:lnTo>
                      <a:pt x="311" y="928"/>
                    </a:lnTo>
                    <a:lnTo>
                      <a:pt x="309" y="943"/>
                    </a:lnTo>
                    <a:lnTo>
                      <a:pt x="309" y="959"/>
                    </a:lnTo>
                    <a:lnTo>
                      <a:pt x="320" y="964"/>
                    </a:lnTo>
                    <a:lnTo>
                      <a:pt x="331" y="973"/>
                    </a:lnTo>
                    <a:lnTo>
                      <a:pt x="340" y="984"/>
                    </a:lnTo>
                    <a:lnTo>
                      <a:pt x="349" y="993"/>
                    </a:lnTo>
                    <a:lnTo>
                      <a:pt x="353" y="999"/>
                    </a:lnTo>
                    <a:lnTo>
                      <a:pt x="349" y="1002"/>
                    </a:lnTo>
                    <a:lnTo>
                      <a:pt x="346" y="1004"/>
                    </a:lnTo>
                    <a:lnTo>
                      <a:pt x="340" y="1004"/>
                    </a:lnTo>
                    <a:lnTo>
                      <a:pt x="333" y="1004"/>
                    </a:lnTo>
                    <a:lnTo>
                      <a:pt x="319" y="1002"/>
                    </a:lnTo>
                    <a:lnTo>
                      <a:pt x="313" y="1001"/>
                    </a:lnTo>
                    <a:lnTo>
                      <a:pt x="308" y="1002"/>
                    </a:lnTo>
                    <a:lnTo>
                      <a:pt x="300" y="1006"/>
                    </a:lnTo>
                    <a:lnTo>
                      <a:pt x="295" y="1013"/>
                    </a:lnTo>
                    <a:lnTo>
                      <a:pt x="291" y="1022"/>
                    </a:lnTo>
                    <a:lnTo>
                      <a:pt x="291" y="1029"/>
                    </a:lnTo>
                    <a:lnTo>
                      <a:pt x="290" y="1037"/>
                    </a:lnTo>
                    <a:lnTo>
                      <a:pt x="291" y="1040"/>
                    </a:lnTo>
                    <a:lnTo>
                      <a:pt x="293" y="1044"/>
                    </a:lnTo>
                    <a:lnTo>
                      <a:pt x="297" y="1048"/>
                    </a:lnTo>
                    <a:lnTo>
                      <a:pt x="306" y="1051"/>
                    </a:lnTo>
                    <a:lnTo>
                      <a:pt x="319" y="1053"/>
                    </a:lnTo>
                    <a:lnTo>
                      <a:pt x="331" y="1058"/>
                    </a:lnTo>
                    <a:lnTo>
                      <a:pt x="340" y="1064"/>
                    </a:lnTo>
                    <a:lnTo>
                      <a:pt x="355" y="1080"/>
                    </a:lnTo>
                    <a:lnTo>
                      <a:pt x="360" y="1073"/>
                    </a:lnTo>
                    <a:lnTo>
                      <a:pt x="364" y="1066"/>
                    </a:lnTo>
                    <a:lnTo>
                      <a:pt x="367" y="1064"/>
                    </a:lnTo>
                    <a:lnTo>
                      <a:pt x="369" y="1064"/>
                    </a:lnTo>
                    <a:lnTo>
                      <a:pt x="373" y="1064"/>
                    </a:lnTo>
                    <a:lnTo>
                      <a:pt x="378" y="1069"/>
                    </a:lnTo>
                    <a:lnTo>
                      <a:pt x="380" y="1073"/>
                    </a:lnTo>
                    <a:lnTo>
                      <a:pt x="382" y="1078"/>
                    </a:lnTo>
                    <a:lnTo>
                      <a:pt x="386" y="1089"/>
                    </a:lnTo>
                    <a:lnTo>
                      <a:pt x="389" y="1096"/>
                    </a:lnTo>
                    <a:lnTo>
                      <a:pt x="395" y="1104"/>
                    </a:lnTo>
                    <a:lnTo>
                      <a:pt x="396" y="1107"/>
                    </a:lnTo>
                    <a:lnTo>
                      <a:pt x="396" y="1111"/>
                    </a:lnTo>
                    <a:lnTo>
                      <a:pt x="395" y="1115"/>
                    </a:lnTo>
                    <a:lnTo>
                      <a:pt x="391" y="1118"/>
                    </a:lnTo>
                    <a:lnTo>
                      <a:pt x="386" y="1118"/>
                    </a:lnTo>
                    <a:lnTo>
                      <a:pt x="376" y="1116"/>
                    </a:lnTo>
                    <a:lnTo>
                      <a:pt x="367" y="1115"/>
                    </a:lnTo>
                    <a:lnTo>
                      <a:pt x="360" y="1115"/>
                    </a:lnTo>
                    <a:lnTo>
                      <a:pt x="362" y="1122"/>
                    </a:lnTo>
                    <a:lnTo>
                      <a:pt x="366" y="1129"/>
                    </a:lnTo>
                    <a:lnTo>
                      <a:pt x="371" y="1134"/>
                    </a:lnTo>
                    <a:lnTo>
                      <a:pt x="378" y="1140"/>
                    </a:lnTo>
                    <a:lnTo>
                      <a:pt x="386" y="1145"/>
                    </a:lnTo>
                    <a:lnTo>
                      <a:pt x="391" y="1151"/>
                    </a:lnTo>
                    <a:lnTo>
                      <a:pt x="395" y="1156"/>
                    </a:lnTo>
                    <a:lnTo>
                      <a:pt x="398" y="1165"/>
                    </a:lnTo>
                    <a:lnTo>
                      <a:pt x="398" y="1180"/>
                    </a:lnTo>
                    <a:lnTo>
                      <a:pt x="400" y="1198"/>
                    </a:lnTo>
                    <a:lnTo>
                      <a:pt x="398" y="1207"/>
                    </a:lnTo>
                    <a:lnTo>
                      <a:pt x="396" y="1214"/>
                    </a:lnTo>
                    <a:lnTo>
                      <a:pt x="393" y="1221"/>
                    </a:lnTo>
                    <a:lnTo>
                      <a:pt x="387" y="1225"/>
                    </a:lnTo>
                    <a:lnTo>
                      <a:pt x="376" y="1229"/>
                    </a:lnTo>
                    <a:lnTo>
                      <a:pt x="369" y="1229"/>
                    </a:lnTo>
                    <a:lnTo>
                      <a:pt x="355" y="1221"/>
                    </a:lnTo>
                    <a:lnTo>
                      <a:pt x="344" y="1216"/>
                    </a:lnTo>
                    <a:lnTo>
                      <a:pt x="331" y="1212"/>
                    </a:lnTo>
                    <a:lnTo>
                      <a:pt x="319" y="1209"/>
                    </a:lnTo>
                    <a:lnTo>
                      <a:pt x="308" y="1205"/>
                    </a:lnTo>
                    <a:lnTo>
                      <a:pt x="299" y="1201"/>
                    </a:lnTo>
                    <a:lnTo>
                      <a:pt x="293" y="1196"/>
                    </a:lnTo>
                    <a:lnTo>
                      <a:pt x="288" y="1192"/>
                    </a:lnTo>
                    <a:lnTo>
                      <a:pt x="284" y="1187"/>
                    </a:lnTo>
                    <a:lnTo>
                      <a:pt x="270" y="1191"/>
                    </a:lnTo>
                    <a:lnTo>
                      <a:pt x="253" y="1192"/>
                    </a:lnTo>
                    <a:lnTo>
                      <a:pt x="239" y="1192"/>
                    </a:lnTo>
                    <a:lnTo>
                      <a:pt x="224" y="1192"/>
                    </a:lnTo>
                    <a:lnTo>
                      <a:pt x="197" y="1189"/>
                    </a:lnTo>
                    <a:lnTo>
                      <a:pt x="170" y="1183"/>
                    </a:lnTo>
                    <a:lnTo>
                      <a:pt x="143" y="1178"/>
                    </a:lnTo>
                    <a:lnTo>
                      <a:pt x="130" y="1178"/>
                    </a:lnTo>
                    <a:lnTo>
                      <a:pt x="116" y="1176"/>
                    </a:lnTo>
                    <a:lnTo>
                      <a:pt x="103" y="1178"/>
                    </a:lnTo>
                    <a:lnTo>
                      <a:pt x="89" y="1180"/>
                    </a:lnTo>
                    <a:lnTo>
                      <a:pt x="74" y="1185"/>
                    </a:lnTo>
                    <a:lnTo>
                      <a:pt x="60" y="1191"/>
                    </a:lnTo>
                    <a:lnTo>
                      <a:pt x="56" y="1200"/>
                    </a:lnTo>
                    <a:lnTo>
                      <a:pt x="54" y="1209"/>
                    </a:lnTo>
                    <a:lnTo>
                      <a:pt x="56" y="1216"/>
                    </a:lnTo>
                    <a:lnTo>
                      <a:pt x="60" y="1223"/>
                    </a:lnTo>
                    <a:lnTo>
                      <a:pt x="60" y="1227"/>
                    </a:lnTo>
                    <a:lnTo>
                      <a:pt x="58" y="1230"/>
                    </a:lnTo>
                    <a:lnTo>
                      <a:pt x="56" y="1232"/>
                    </a:lnTo>
                    <a:lnTo>
                      <a:pt x="51" y="1236"/>
                    </a:lnTo>
                    <a:lnTo>
                      <a:pt x="43" y="1238"/>
                    </a:lnTo>
                    <a:lnTo>
                      <a:pt x="33" y="1239"/>
                    </a:lnTo>
                    <a:lnTo>
                      <a:pt x="23" y="1239"/>
                    </a:lnTo>
                    <a:lnTo>
                      <a:pt x="14" y="1239"/>
                    </a:lnTo>
                    <a:lnTo>
                      <a:pt x="7" y="1241"/>
                    </a:lnTo>
                    <a:lnTo>
                      <a:pt x="2" y="1245"/>
                    </a:lnTo>
                    <a:lnTo>
                      <a:pt x="0" y="1250"/>
                    </a:lnTo>
                    <a:lnTo>
                      <a:pt x="2" y="1257"/>
                    </a:lnTo>
                    <a:lnTo>
                      <a:pt x="5" y="1270"/>
                    </a:lnTo>
                    <a:lnTo>
                      <a:pt x="14" y="1285"/>
                    </a:lnTo>
                    <a:lnTo>
                      <a:pt x="23" y="1297"/>
                    </a:lnTo>
                    <a:lnTo>
                      <a:pt x="29" y="1295"/>
                    </a:lnTo>
                    <a:lnTo>
                      <a:pt x="36" y="1295"/>
                    </a:lnTo>
                    <a:lnTo>
                      <a:pt x="47" y="1299"/>
                    </a:lnTo>
                    <a:lnTo>
                      <a:pt x="54" y="1305"/>
                    </a:lnTo>
                    <a:lnTo>
                      <a:pt x="63" y="1312"/>
                    </a:lnTo>
                    <a:lnTo>
                      <a:pt x="69" y="1319"/>
                    </a:lnTo>
                    <a:lnTo>
                      <a:pt x="72" y="1326"/>
                    </a:lnTo>
                    <a:lnTo>
                      <a:pt x="76" y="1341"/>
                    </a:lnTo>
                    <a:lnTo>
                      <a:pt x="78" y="1346"/>
                    </a:lnTo>
                    <a:lnTo>
                      <a:pt x="81" y="1353"/>
                    </a:lnTo>
                    <a:lnTo>
                      <a:pt x="90" y="1366"/>
                    </a:lnTo>
                    <a:lnTo>
                      <a:pt x="92" y="1373"/>
                    </a:lnTo>
                    <a:lnTo>
                      <a:pt x="94" y="1381"/>
                    </a:lnTo>
                    <a:lnTo>
                      <a:pt x="96" y="1390"/>
                    </a:lnTo>
                    <a:lnTo>
                      <a:pt x="100" y="1397"/>
                    </a:lnTo>
                    <a:lnTo>
                      <a:pt x="109" y="1409"/>
                    </a:lnTo>
                    <a:lnTo>
                      <a:pt x="114" y="1417"/>
                    </a:lnTo>
                    <a:lnTo>
                      <a:pt x="118" y="1426"/>
                    </a:lnTo>
                    <a:lnTo>
                      <a:pt x="119" y="1442"/>
                    </a:lnTo>
                    <a:lnTo>
                      <a:pt x="121" y="1449"/>
                    </a:lnTo>
                    <a:lnTo>
                      <a:pt x="125" y="1455"/>
                    </a:lnTo>
                    <a:lnTo>
                      <a:pt x="132" y="1464"/>
                    </a:lnTo>
                    <a:lnTo>
                      <a:pt x="136" y="1471"/>
                    </a:lnTo>
                    <a:lnTo>
                      <a:pt x="138" y="1480"/>
                    </a:lnTo>
                    <a:lnTo>
                      <a:pt x="139" y="1487"/>
                    </a:lnTo>
                    <a:lnTo>
                      <a:pt x="143" y="1496"/>
                    </a:lnTo>
                    <a:lnTo>
                      <a:pt x="147" y="1502"/>
                    </a:lnTo>
                    <a:lnTo>
                      <a:pt x="154" y="1505"/>
                    </a:lnTo>
                    <a:lnTo>
                      <a:pt x="159" y="1511"/>
                    </a:lnTo>
                    <a:lnTo>
                      <a:pt x="165" y="1516"/>
                    </a:lnTo>
                    <a:lnTo>
                      <a:pt x="168" y="1520"/>
                    </a:lnTo>
                    <a:lnTo>
                      <a:pt x="168" y="1523"/>
                    </a:lnTo>
                    <a:lnTo>
                      <a:pt x="170" y="1534"/>
                    </a:lnTo>
                    <a:lnTo>
                      <a:pt x="168" y="1554"/>
                    </a:lnTo>
                    <a:lnTo>
                      <a:pt x="168" y="1561"/>
                    </a:lnTo>
                    <a:lnTo>
                      <a:pt x="170" y="1569"/>
                    </a:lnTo>
                    <a:lnTo>
                      <a:pt x="174" y="1576"/>
                    </a:lnTo>
                    <a:lnTo>
                      <a:pt x="177" y="1581"/>
                    </a:lnTo>
                    <a:lnTo>
                      <a:pt x="181" y="1587"/>
                    </a:lnTo>
                    <a:lnTo>
                      <a:pt x="186" y="1590"/>
                    </a:lnTo>
                    <a:lnTo>
                      <a:pt x="194" y="1594"/>
                    </a:lnTo>
                    <a:lnTo>
                      <a:pt x="203" y="1596"/>
                    </a:lnTo>
                    <a:lnTo>
                      <a:pt x="212" y="1596"/>
                    </a:lnTo>
                    <a:lnTo>
                      <a:pt x="221" y="1594"/>
                    </a:lnTo>
                    <a:lnTo>
                      <a:pt x="239" y="1590"/>
                    </a:lnTo>
                    <a:lnTo>
                      <a:pt x="248" y="1589"/>
                    </a:lnTo>
                    <a:lnTo>
                      <a:pt x="257" y="1589"/>
                    </a:lnTo>
                    <a:lnTo>
                      <a:pt x="264" y="1589"/>
                    </a:lnTo>
                    <a:lnTo>
                      <a:pt x="271" y="1585"/>
                    </a:lnTo>
                    <a:lnTo>
                      <a:pt x="275" y="1581"/>
                    </a:lnTo>
                    <a:lnTo>
                      <a:pt x="277" y="1578"/>
                    </a:lnTo>
                    <a:lnTo>
                      <a:pt x="281" y="1572"/>
                    </a:lnTo>
                    <a:lnTo>
                      <a:pt x="284" y="1570"/>
                    </a:lnTo>
                    <a:lnTo>
                      <a:pt x="290" y="1567"/>
                    </a:lnTo>
                    <a:lnTo>
                      <a:pt x="297" y="1567"/>
                    </a:lnTo>
                    <a:lnTo>
                      <a:pt x="304" y="1565"/>
                    </a:lnTo>
                    <a:lnTo>
                      <a:pt x="308" y="1563"/>
                    </a:lnTo>
                    <a:lnTo>
                      <a:pt x="309" y="1561"/>
                    </a:lnTo>
                    <a:lnTo>
                      <a:pt x="311" y="1556"/>
                    </a:lnTo>
                    <a:lnTo>
                      <a:pt x="313" y="1551"/>
                    </a:lnTo>
                    <a:lnTo>
                      <a:pt x="313" y="1545"/>
                    </a:lnTo>
                    <a:lnTo>
                      <a:pt x="313" y="1542"/>
                    </a:lnTo>
                    <a:lnTo>
                      <a:pt x="317" y="1536"/>
                    </a:lnTo>
                    <a:lnTo>
                      <a:pt x="320" y="1531"/>
                    </a:lnTo>
                    <a:lnTo>
                      <a:pt x="331" y="1525"/>
                    </a:lnTo>
                    <a:lnTo>
                      <a:pt x="355" y="1516"/>
                    </a:lnTo>
                    <a:lnTo>
                      <a:pt x="366" y="1511"/>
                    </a:lnTo>
                    <a:lnTo>
                      <a:pt x="375" y="1505"/>
                    </a:lnTo>
                    <a:lnTo>
                      <a:pt x="389" y="1502"/>
                    </a:lnTo>
                    <a:lnTo>
                      <a:pt x="396" y="1500"/>
                    </a:lnTo>
                    <a:lnTo>
                      <a:pt x="402" y="1496"/>
                    </a:lnTo>
                    <a:lnTo>
                      <a:pt x="411" y="1487"/>
                    </a:lnTo>
                    <a:lnTo>
                      <a:pt x="414" y="1478"/>
                    </a:lnTo>
                    <a:lnTo>
                      <a:pt x="418" y="1467"/>
                    </a:lnTo>
                    <a:lnTo>
                      <a:pt x="420" y="1456"/>
                    </a:lnTo>
                    <a:lnTo>
                      <a:pt x="422" y="1435"/>
                    </a:lnTo>
                    <a:lnTo>
                      <a:pt x="422" y="1424"/>
                    </a:lnTo>
                    <a:lnTo>
                      <a:pt x="418" y="1411"/>
                    </a:lnTo>
                    <a:lnTo>
                      <a:pt x="416" y="1406"/>
                    </a:lnTo>
                    <a:lnTo>
                      <a:pt x="413" y="1402"/>
                    </a:lnTo>
                    <a:lnTo>
                      <a:pt x="404" y="1397"/>
                    </a:lnTo>
                    <a:lnTo>
                      <a:pt x="395" y="1391"/>
                    </a:lnTo>
                    <a:lnTo>
                      <a:pt x="391" y="1390"/>
                    </a:lnTo>
                    <a:lnTo>
                      <a:pt x="387" y="1384"/>
                    </a:lnTo>
                    <a:lnTo>
                      <a:pt x="380" y="1375"/>
                    </a:lnTo>
                    <a:lnTo>
                      <a:pt x="376" y="1371"/>
                    </a:lnTo>
                    <a:lnTo>
                      <a:pt x="369" y="1373"/>
                    </a:lnTo>
                    <a:lnTo>
                      <a:pt x="366" y="1375"/>
                    </a:lnTo>
                    <a:lnTo>
                      <a:pt x="362" y="1379"/>
                    </a:lnTo>
                    <a:lnTo>
                      <a:pt x="357" y="1388"/>
                    </a:lnTo>
                    <a:lnTo>
                      <a:pt x="353" y="1397"/>
                    </a:lnTo>
                    <a:lnTo>
                      <a:pt x="349" y="1400"/>
                    </a:lnTo>
                    <a:lnTo>
                      <a:pt x="344" y="1402"/>
                    </a:lnTo>
                    <a:lnTo>
                      <a:pt x="338" y="1404"/>
                    </a:lnTo>
                    <a:lnTo>
                      <a:pt x="331" y="1402"/>
                    </a:lnTo>
                    <a:lnTo>
                      <a:pt x="317" y="1397"/>
                    </a:lnTo>
                    <a:lnTo>
                      <a:pt x="304" y="1388"/>
                    </a:lnTo>
                    <a:lnTo>
                      <a:pt x="293" y="1381"/>
                    </a:lnTo>
                    <a:lnTo>
                      <a:pt x="282" y="1371"/>
                    </a:lnTo>
                    <a:lnTo>
                      <a:pt x="281" y="1364"/>
                    </a:lnTo>
                    <a:lnTo>
                      <a:pt x="277" y="1359"/>
                    </a:lnTo>
                    <a:lnTo>
                      <a:pt x="277" y="1346"/>
                    </a:lnTo>
                    <a:lnTo>
                      <a:pt x="277" y="1341"/>
                    </a:lnTo>
                    <a:lnTo>
                      <a:pt x="277" y="1335"/>
                    </a:lnTo>
                    <a:lnTo>
                      <a:pt x="273" y="1328"/>
                    </a:lnTo>
                    <a:lnTo>
                      <a:pt x="268" y="1321"/>
                    </a:lnTo>
                    <a:lnTo>
                      <a:pt x="257" y="1308"/>
                    </a:lnTo>
                    <a:lnTo>
                      <a:pt x="252" y="1301"/>
                    </a:lnTo>
                    <a:lnTo>
                      <a:pt x="250" y="1297"/>
                    </a:lnTo>
                    <a:lnTo>
                      <a:pt x="248" y="1292"/>
                    </a:lnTo>
                    <a:lnTo>
                      <a:pt x="250" y="1286"/>
                    </a:lnTo>
                    <a:lnTo>
                      <a:pt x="252" y="1281"/>
                    </a:lnTo>
                    <a:lnTo>
                      <a:pt x="255" y="1276"/>
                    </a:lnTo>
                    <a:lnTo>
                      <a:pt x="259" y="1272"/>
                    </a:lnTo>
                    <a:lnTo>
                      <a:pt x="264" y="1270"/>
                    </a:lnTo>
                    <a:lnTo>
                      <a:pt x="270" y="1268"/>
                    </a:lnTo>
                    <a:lnTo>
                      <a:pt x="275" y="1270"/>
                    </a:lnTo>
                    <a:lnTo>
                      <a:pt x="279" y="1272"/>
                    </a:lnTo>
                    <a:lnTo>
                      <a:pt x="282" y="1276"/>
                    </a:lnTo>
                    <a:lnTo>
                      <a:pt x="286" y="1281"/>
                    </a:lnTo>
                    <a:lnTo>
                      <a:pt x="290" y="1290"/>
                    </a:lnTo>
                    <a:lnTo>
                      <a:pt x="291" y="1299"/>
                    </a:lnTo>
                    <a:lnTo>
                      <a:pt x="295" y="1310"/>
                    </a:lnTo>
                    <a:lnTo>
                      <a:pt x="299" y="1315"/>
                    </a:lnTo>
                    <a:lnTo>
                      <a:pt x="302" y="1321"/>
                    </a:lnTo>
                    <a:lnTo>
                      <a:pt x="308" y="1324"/>
                    </a:lnTo>
                    <a:lnTo>
                      <a:pt x="313" y="1326"/>
                    </a:lnTo>
                    <a:lnTo>
                      <a:pt x="326" y="1328"/>
                    </a:lnTo>
                    <a:lnTo>
                      <a:pt x="338" y="1330"/>
                    </a:lnTo>
                    <a:lnTo>
                      <a:pt x="351" y="1328"/>
                    </a:lnTo>
                    <a:lnTo>
                      <a:pt x="362" y="1330"/>
                    </a:lnTo>
                    <a:lnTo>
                      <a:pt x="373" y="1335"/>
                    </a:lnTo>
                    <a:lnTo>
                      <a:pt x="384" y="1343"/>
                    </a:lnTo>
                    <a:lnTo>
                      <a:pt x="396" y="1355"/>
                    </a:lnTo>
                    <a:lnTo>
                      <a:pt x="404" y="1361"/>
                    </a:lnTo>
                    <a:lnTo>
                      <a:pt x="413" y="1364"/>
                    </a:lnTo>
                    <a:lnTo>
                      <a:pt x="429" y="1366"/>
                    </a:lnTo>
                    <a:lnTo>
                      <a:pt x="445" y="1370"/>
                    </a:lnTo>
                    <a:lnTo>
                      <a:pt x="456" y="1370"/>
                    </a:lnTo>
                    <a:lnTo>
                      <a:pt x="467" y="1370"/>
                    </a:lnTo>
                    <a:lnTo>
                      <a:pt x="480" y="1368"/>
                    </a:lnTo>
                    <a:lnTo>
                      <a:pt x="490" y="1364"/>
                    </a:lnTo>
                    <a:lnTo>
                      <a:pt x="501" y="1361"/>
                    </a:lnTo>
                    <a:lnTo>
                      <a:pt x="514" y="1357"/>
                    </a:lnTo>
                    <a:lnTo>
                      <a:pt x="519" y="1355"/>
                    </a:lnTo>
                    <a:lnTo>
                      <a:pt x="525" y="1357"/>
                    </a:lnTo>
                    <a:lnTo>
                      <a:pt x="530" y="1359"/>
                    </a:lnTo>
                    <a:lnTo>
                      <a:pt x="536" y="1362"/>
                    </a:lnTo>
                    <a:lnTo>
                      <a:pt x="539" y="1366"/>
                    </a:lnTo>
                    <a:lnTo>
                      <a:pt x="543" y="1371"/>
                    </a:lnTo>
                    <a:lnTo>
                      <a:pt x="545" y="1381"/>
                    </a:lnTo>
                    <a:lnTo>
                      <a:pt x="548" y="1391"/>
                    </a:lnTo>
                    <a:lnTo>
                      <a:pt x="552" y="1400"/>
                    </a:lnTo>
                    <a:lnTo>
                      <a:pt x="557" y="1406"/>
                    </a:lnTo>
                    <a:lnTo>
                      <a:pt x="565" y="1411"/>
                    </a:lnTo>
                    <a:lnTo>
                      <a:pt x="572" y="1413"/>
                    </a:lnTo>
                    <a:lnTo>
                      <a:pt x="577" y="1419"/>
                    </a:lnTo>
                    <a:lnTo>
                      <a:pt x="581" y="1422"/>
                    </a:lnTo>
                    <a:lnTo>
                      <a:pt x="581" y="1426"/>
                    </a:lnTo>
                    <a:lnTo>
                      <a:pt x="581" y="1428"/>
                    </a:lnTo>
                    <a:lnTo>
                      <a:pt x="579" y="1429"/>
                    </a:lnTo>
                    <a:lnTo>
                      <a:pt x="574" y="1435"/>
                    </a:lnTo>
                    <a:lnTo>
                      <a:pt x="572" y="1438"/>
                    </a:lnTo>
                    <a:lnTo>
                      <a:pt x="570" y="1442"/>
                    </a:lnTo>
                    <a:lnTo>
                      <a:pt x="572" y="1449"/>
                    </a:lnTo>
                    <a:lnTo>
                      <a:pt x="576" y="1456"/>
                    </a:lnTo>
                    <a:lnTo>
                      <a:pt x="583" y="1460"/>
                    </a:lnTo>
                    <a:lnTo>
                      <a:pt x="590" y="1460"/>
                    </a:lnTo>
                    <a:lnTo>
                      <a:pt x="597" y="1460"/>
                    </a:lnTo>
                    <a:lnTo>
                      <a:pt x="601" y="1456"/>
                    </a:lnTo>
                    <a:lnTo>
                      <a:pt x="608" y="1444"/>
                    </a:lnTo>
                    <a:lnTo>
                      <a:pt x="610" y="1440"/>
                    </a:lnTo>
                    <a:lnTo>
                      <a:pt x="615" y="1437"/>
                    </a:lnTo>
                    <a:lnTo>
                      <a:pt x="619" y="1438"/>
                    </a:lnTo>
                    <a:lnTo>
                      <a:pt x="621" y="1442"/>
                    </a:lnTo>
                    <a:lnTo>
                      <a:pt x="623" y="1451"/>
                    </a:lnTo>
                    <a:lnTo>
                      <a:pt x="623" y="1462"/>
                    </a:lnTo>
                    <a:lnTo>
                      <a:pt x="619" y="1480"/>
                    </a:lnTo>
                    <a:lnTo>
                      <a:pt x="619" y="1493"/>
                    </a:lnTo>
                    <a:lnTo>
                      <a:pt x="623" y="1504"/>
                    </a:lnTo>
                    <a:lnTo>
                      <a:pt x="626" y="1514"/>
                    </a:lnTo>
                    <a:lnTo>
                      <a:pt x="632" y="1525"/>
                    </a:lnTo>
                    <a:lnTo>
                      <a:pt x="637" y="1536"/>
                    </a:lnTo>
                    <a:lnTo>
                      <a:pt x="643" y="1547"/>
                    </a:lnTo>
                    <a:lnTo>
                      <a:pt x="646" y="1569"/>
                    </a:lnTo>
                    <a:lnTo>
                      <a:pt x="650" y="1587"/>
                    </a:lnTo>
                    <a:lnTo>
                      <a:pt x="653" y="1605"/>
                    </a:lnTo>
                    <a:lnTo>
                      <a:pt x="659" y="1628"/>
                    </a:lnTo>
                    <a:lnTo>
                      <a:pt x="664" y="1652"/>
                    </a:lnTo>
                    <a:lnTo>
                      <a:pt x="666" y="1659"/>
                    </a:lnTo>
                    <a:lnTo>
                      <a:pt x="670" y="1666"/>
                    </a:lnTo>
                    <a:lnTo>
                      <a:pt x="673" y="1674"/>
                    </a:lnTo>
                    <a:lnTo>
                      <a:pt x="679" y="1679"/>
                    </a:lnTo>
                    <a:lnTo>
                      <a:pt x="686" y="1683"/>
                    </a:lnTo>
                    <a:lnTo>
                      <a:pt x="693" y="1684"/>
                    </a:lnTo>
                    <a:lnTo>
                      <a:pt x="700" y="1684"/>
                    </a:lnTo>
                    <a:lnTo>
                      <a:pt x="708" y="1681"/>
                    </a:lnTo>
                    <a:lnTo>
                      <a:pt x="715" y="1677"/>
                    </a:lnTo>
                    <a:lnTo>
                      <a:pt x="720" y="1670"/>
                    </a:lnTo>
                    <a:lnTo>
                      <a:pt x="724" y="1663"/>
                    </a:lnTo>
                    <a:lnTo>
                      <a:pt x="726" y="1654"/>
                    </a:lnTo>
                    <a:lnTo>
                      <a:pt x="728" y="1637"/>
                    </a:lnTo>
                    <a:lnTo>
                      <a:pt x="731" y="1630"/>
                    </a:lnTo>
                    <a:lnTo>
                      <a:pt x="735" y="1623"/>
                    </a:lnTo>
                    <a:lnTo>
                      <a:pt x="735" y="1616"/>
                    </a:lnTo>
                    <a:lnTo>
                      <a:pt x="735" y="1610"/>
                    </a:lnTo>
                    <a:lnTo>
                      <a:pt x="731" y="1598"/>
                    </a:lnTo>
                    <a:lnTo>
                      <a:pt x="729" y="1583"/>
                    </a:lnTo>
                    <a:lnTo>
                      <a:pt x="731" y="1576"/>
                    </a:lnTo>
                    <a:lnTo>
                      <a:pt x="733" y="1569"/>
                    </a:lnTo>
                    <a:lnTo>
                      <a:pt x="738" y="1563"/>
                    </a:lnTo>
                    <a:lnTo>
                      <a:pt x="744" y="1560"/>
                    </a:lnTo>
                    <a:lnTo>
                      <a:pt x="748" y="1554"/>
                    </a:lnTo>
                    <a:lnTo>
                      <a:pt x="751" y="1549"/>
                    </a:lnTo>
                    <a:lnTo>
                      <a:pt x="757" y="1542"/>
                    </a:lnTo>
                    <a:lnTo>
                      <a:pt x="762" y="1538"/>
                    </a:lnTo>
                    <a:lnTo>
                      <a:pt x="776" y="1529"/>
                    </a:lnTo>
                    <a:lnTo>
                      <a:pt x="791" y="1522"/>
                    </a:lnTo>
                    <a:lnTo>
                      <a:pt x="804" y="1513"/>
                    </a:lnTo>
                    <a:lnTo>
                      <a:pt x="814" y="1502"/>
                    </a:lnTo>
                    <a:lnTo>
                      <a:pt x="820" y="1496"/>
                    </a:lnTo>
                    <a:lnTo>
                      <a:pt x="824" y="1489"/>
                    </a:lnTo>
                    <a:lnTo>
                      <a:pt x="829" y="1482"/>
                    </a:lnTo>
                    <a:lnTo>
                      <a:pt x="833" y="1476"/>
                    </a:lnTo>
                    <a:lnTo>
                      <a:pt x="842" y="1466"/>
                    </a:lnTo>
                    <a:lnTo>
                      <a:pt x="847" y="1460"/>
                    </a:lnTo>
                    <a:lnTo>
                      <a:pt x="852" y="1455"/>
                    </a:lnTo>
                    <a:lnTo>
                      <a:pt x="858" y="1455"/>
                    </a:lnTo>
                    <a:lnTo>
                      <a:pt x="865" y="1453"/>
                    </a:lnTo>
                    <a:lnTo>
                      <a:pt x="871" y="1453"/>
                    </a:lnTo>
                    <a:lnTo>
                      <a:pt x="876" y="1449"/>
                    </a:lnTo>
                    <a:lnTo>
                      <a:pt x="881" y="1446"/>
                    </a:lnTo>
                    <a:lnTo>
                      <a:pt x="885" y="1438"/>
                    </a:lnTo>
                    <a:lnTo>
                      <a:pt x="889" y="1433"/>
                    </a:lnTo>
                    <a:lnTo>
                      <a:pt x="894" y="1429"/>
                    </a:lnTo>
                    <a:lnTo>
                      <a:pt x="898" y="1429"/>
                    </a:lnTo>
                    <a:lnTo>
                      <a:pt x="901" y="1431"/>
                    </a:lnTo>
                    <a:lnTo>
                      <a:pt x="909" y="1437"/>
                    </a:lnTo>
                    <a:lnTo>
                      <a:pt x="912" y="1444"/>
                    </a:lnTo>
                    <a:lnTo>
                      <a:pt x="916" y="1451"/>
                    </a:lnTo>
                    <a:lnTo>
                      <a:pt x="919" y="1460"/>
                    </a:lnTo>
                    <a:lnTo>
                      <a:pt x="923" y="1467"/>
                    </a:lnTo>
                    <a:lnTo>
                      <a:pt x="927" y="1469"/>
                    </a:lnTo>
                    <a:lnTo>
                      <a:pt x="929" y="1471"/>
                    </a:lnTo>
                    <a:lnTo>
                      <a:pt x="936" y="1475"/>
                    </a:lnTo>
                    <a:lnTo>
                      <a:pt x="939" y="1478"/>
                    </a:lnTo>
                    <a:lnTo>
                      <a:pt x="941" y="1482"/>
                    </a:lnTo>
                    <a:lnTo>
                      <a:pt x="943" y="1491"/>
                    </a:lnTo>
                    <a:lnTo>
                      <a:pt x="947" y="1500"/>
                    </a:lnTo>
                    <a:lnTo>
                      <a:pt x="952" y="1507"/>
                    </a:lnTo>
                    <a:lnTo>
                      <a:pt x="954" y="1513"/>
                    </a:lnTo>
                    <a:lnTo>
                      <a:pt x="954" y="1518"/>
                    </a:lnTo>
                    <a:lnTo>
                      <a:pt x="952" y="1529"/>
                    </a:lnTo>
                    <a:lnTo>
                      <a:pt x="950" y="1534"/>
                    </a:lnTo>
                    <a:lnTo>
                      <a:pt x="948" y="1540"/>
                    </a:lnTo>
                    <a:lnTo>
                      <a:pt x="948" y="1547"/>
                    </a:lnTo>
                    <a:lnTo>
                      <a:pt x="950" y="1549"/>
                    </a:lnTo>
                    <a:lnTo>
                      <a:pt x="952" y="1552"/>
                    </a:lnTo>
                    <a:lnTo>
                      <a:pt x="956" y="1552"/>
                    </a:lnTo>
                    <a:lnTo>
                      <a:pt x="961" y="1551"/>
                    </a:lnTo>
                    <a:lnTo>
                      <a:pt x="970" y="1547"/>
                    </a:lnTo>
                    <a:lnTo>
                      <a:pt x="979" y="1538"/>
                    </a:lnTo>
                    <a:lnTo>
                      <a:pt x="985" y="1536"/>
                    </a:lnTo>
                    <a:lnTo>
                      <a:pt x="988" y="1536"/>
                    </a:lnTo>
                    <a:lnTo>
                      <a:pt x="992" y="1538"/>
                    </a:lnTo>
                    <a:lnTo>
                      <a:pt x="995" y="1543"/>
                    </a:lnTo>
                    <a:lnTo>
                      <a:pt x="999" y="1549"/>
                    </a:lnTo>
                    <a:lnTo>
                      <a:pt x="1005" y="1561"/>
                    </a:lnTo>
                    <a:lnTo>
                      <a:pt x="1008" y="1576"/>
                    </a:lnTo>
                    <a:lnTo>
                      <a:pt x="1010" y="1589"/>
                    </a:lnTo>
                    <a:lnTo>
                      <a:pt x="1015" y="1614"/>
                    </a:lnTo>
                    <a:lnTo>
                      <a:pt x="1019" y="1625"/>
                    </a:lnTo>
                    <a:lnTo>
                      <a:pt x="1021" y="1637"/>
                    </a:lnTo>
                    <a:lnTo>
                      <a:pt x="1021" y="1654"/>
                    </a:lnTo>
                    <a:lnTo>
                      <a:pt x="1019" y="1668"/>
                    </a:lnTo>
                    <a:lnTo>
                      <a:pt x="1019" y="1683"/>
                    </a:lnTo>
                    <a:lnTo>
                      <a:pt x="1021" y="1690"/>
                    </a:lnTo>
                    <a:lnTo>
                      <a:pt x="1024" y="1699"/>
                    </a:lnTo>
                    <a:lnTo>
                      <a:pt x="1030" y="1706"/>
                    </a:lnTo>
                    <a:lnTo>
                      <a:pt x="1035" y="1715"/>
                    </a:lnTo>
                    <a:lnTo>
                      <a:pt x="1039" y="1724"/>
                    </a:lnTo>
                    <a:lnTo>
                      <a:pt x="1041" y="1735"/>
                    </a:lnTo>
                    <a:lnTo>
                      <a:pt x="1043" y="1755"/>
                    </a:lnTo>
                    <a:lnTo>
                      <a:pt x="1046" y="1777"/>
                    </a:lnTo>
                    <a:lnTo>
                      <a:pt x="1048" y="1788"/>
                    </a:lnTo>
                    <a:lnTo>
                      <a:pt x="1053" y="1797"/>
                    </a:lnTo>
                    <a:lnTo>
                      <a:pt x="1062" y="1806"/>
                    </a:lnTo>
                    <a:lnTo>
                      <a:pt x="1071" y="1813"/>
                    </a:lnTo>
                    <a:lnTo>
                      <a:pt x="1077" y="1817"/>
                    </a:lnTo>
                    <a:lnTo>
                      <a:pt x="1084" y="1818"/>
                    </a:lnTo>
                    <a:lnTo>
                      <a:pt x="1090" y="1820"/>
                    </a:lnTo>
                    <a:lnTo>
                      <a:pt x="1097" y="1818"/>
                    </a:lnTo>
                    <a:lnTo>
                      <a:pt x="1099" y="1815"/>
                    </a:lnTo>
                    <a:lnTo>
                      <a:pt x="1100" y="1808"/>
                    </a:lnTo>
                    <a:lnTo>
                      <a:pt x="1099" y="1802"/>
                    </a:lnTo>
                    <a:lnTo>
                      <a:pt x="1097" y="1797"/>
                    </a:lnTo>
                    <a:lnTo>
                      <a:pt x="1091" y="1782"/>
                    </a:lnTo>
                    <a:lnTo>
                      <a:pt x="1086" y="1768"/>
                    </a:lnTo>
                    <a:lnTo>
                      <a:pt x="1082" y="1751"/>
                    </a:lnTo>
                    <a:lnTo>
                      <a:pt x="1079" y="1744"/>
                    </a:lnTo>
                    <a:lnTo>
                      <a:pt x="1075" y="1737"/>
                    </a:lnTo>
                    <a:lnTo>
                      <a:pt x="1071" y="1730"/>
                    </a:lnTo>
                    <a:lnTo>
                      <a:pt x="1064" y="1722"/>
                    </a:lnTo>
                    <a:lnTo>
                      <a:pt x="1052" y="1710"/>
                    </a:lnTo>
                    <a:lnTo>
                      <a:pt x="1041" y="1697"/>
                    </a:lnTo>
                    <a:lnTo>
                      <a:pt x="1035" y="1690"/>
                    </a:lnTo>
                    <a:lnTo>
                      <a:pt x="1032" y="1681"/>
                    </a:lnTo>
                    <a:lnTo>
                      <a:pt x="1030" y="1670"/>
                    </a:lnTo>
                    <a:lnTo>
                      <a:pt x="1032" y="1657"/>
                    </a:lnTo>
                    <a:lnTo>
                      <a:pt x="1033" y="1632"/>
                    </a:lnTo>
                    <a:lnTo>
                      <a:pt x="1037" y="1621"/>
                    </a:lnTo>
                    <a:lnTo>
                      <a:pt x="1039" y="1616"/>
                    </a:lnTo>
                    <a:lnTo>
                      <a:pt x="1043" y="1612"/>
                    </a:lnTo>
                    <a:lnTo>
                      <a:pt x="1048" y="1612"/>
                    </a:lnTo>
                    <a:lnTo>
                      <a:pt x="1053" y="1616"/>
                    </a:lnTo>
                    <a:lnTo>
                      <a:pt x="1066" y="1623"/>
                    </a:lnTo>
                    <a:lnTo>
                      <a:pt x="1073" y="1627"/>
                    </a:lnTo>
                    <a:lnTo>
                      <a:pt x="1081" y="1632"/>
                    </a:lnTo>
                    <a:lnTo>
                      <a:pt x="1088" y="1639"/>
                    </a:lnTo>
                    <a:lnTo>
                      <a:pt x="1093" y="1646"/>
                    </a:lnTo>
                    <a:lnTo>
                      <a:pt x="1102" y="1668"/>
                    </a:lnTo>
                    <a:lnTo>
                      <a:pt x="1110" y="1679"/>
                    </a:lnTo>
                    <a:lnTo>
                      <a:pt x="1117" y="1686"/>
                    </a:lnTo>
                    <a:lnTo>
                      <a:pt x="1122" y="1690"/>
                    </a:lnTo>
                    <a:lnTo>
                      <a:pt x="1128" y="1688"/>
                    </a:lnTo>
                    <a:lnTo>
                      <a:pt x="1133" y="1684"/>
                    </a:lnTo>
                    <a:lnTo>
                      <a:pt x="1138" y="1677"/>
                    </a:lnTo>
                    <a:lnTo>
                      <a:pt x="1144" y="1668"/>
                    </a:lnTo>
                    <a:lnTo>
                      <a:pt x="1151" y="1661"/>
                    </a:lnTo>
                    <a:lnTo>
                      <a:pt x="1166" y="1645"/>
                    </a:lnTo>
                    <a:lnTo>
                      <a:pt x="1175" y="1637"/>
                    </a:lnTo>
                    <a:lnTo>
                      <a:pt x="1180" y="1627"/>
                    </a:lnTo>
                    <a:lnTo>
                      <a:pt x="1182" y="1618"/>
                    </a:lnTo>
                    <a:lnTo>
                      <a:pt x="1184" y="1608"/>
                    </a:lnTo>
                    <a:lnTo>
                      <a:pt x="1182" y="1589"/>
                    </a:lnTo>
                    <a:lnTo>
                      <a:pt x="1178" y="1570"/>
                    </a:lnTo>
                    <a:lnTo>
                      <a:pt x="1171" y="1552"/>
                    </a:lnTo>
                    <a:lnTo>
                      <a:pt x="1160" y="1538"/>
                    </a:lnTo>
                    <a:lnTo>
                      <a:pt x="1149" y="1525"/>
                    </a:lnTo>
                    <a:lnTo>
                      <a:pt x="1140" y="1509"/>
                    </a:lnTo>
                    <a:lnTo>
                      <a:pt x="1137" y="1502"/>
                    </a:lnTo>
                    <a:lnTo>
                      <a:pt x="1137" y="1494"/>
                    </a:lnTo>
                    <a:lnTo>
                      <a:pt x="1137" y="1482"/>
                    </a:lnTo>
                    <a:lnTo>
                      <a:pt x="1140" y="1471"/>
                    </a:lnTo>
                    <a:lnTo>
                      <a:pt x="1146" y="1460"/>
                    </a:lnTo>
                    <a:lnTo>
                      <a:pt x="1153" y="1453"/>
                    </a:lnTo>
                    <a:lnTo>
                      <a:pt x="1160" y="1447"/>
                    </a:lnTo>
                    <a:lnTo>
                      <a:pt x="1169" y="1446"/>
                    </a:lnTo>
                    <a:lnTo>
                      <a:pt x="1175" y="1446"/>
                    </a:lnTo>
                    <a:lnTo>
                      <a:pt x="1180" y="1447"/>
                    </a:lnTo>
                    <a:lnTo>
                      <a:pt x="1186" y="1451"/>
                    </a:lnTo>
                    <a:lnTo>
                      <a:pt x="1189" y="1456"/>
                    </a:lnTo>
                    <a:lnTo>
                      <a:pt x="1195" y="1460"/>
                    </a:lnTo>
                    <a:lnTo>
                      <a:pt x="1198" y="1460"/>
                    </a:lnTo>
                    <a:lnTo>
                      <a:pt x="1202" y="1458"/>
                    </a:lnTo>
                    <a:lnTo>
                      <a:pt x="1205" y="1453"/>
                    </a:lnTo>
                    <a:lnTo>
                      <a:pt x="1213" y="1444"/>
                    </a:lnTo>
                    <a:lnTo>
                      <a:pt x="1220" y="1438"/>
                    </a:lnTo>
                    <a:lnTo>
                      <a:pt x="1227" y="1435"/>
                    </a:lnTo>
                    <a:lnTo>
                      <a:pt x="1238" y="1431"/>
                    </a:lnTo>
                    <a:lnTo>
                      <a:pt x="1262" y="1426"/>
                    </a:lnTo>
                    <a:lnTo>
                      <a:pt x="1274" y="1422"/>
                    </a:lnTo>
                    <a:lnTo>
                      <a:pt x="1285" y="1419"/>
                    </a:lnTo>
                    <a:lnTo>
                      <a:pt x="1292" y="1413"/>
                    </a:lnTo>
                    <a:lnTo>
                      <a:pt x="1300" y="1408"/>
                    </a:lnTo>
                    <a:lnTo>
                      <a:pt x="1305" y="1402"/>
                    </a:lnTo>
                    <a:lnTo>
                      <a:pt x="1309" y="1395"/>
                    </a:lnTo>
                    <a:lnTo>
                      <a:pt x="1316" y="1382"/>
                    </a:lnTo>
                    <a:lnTo>
                      <a:pt x="1319" y="1366"/>
                    </a:lnTo>
                    <a:lnTo>
                      <a:pt x="1325" y="1352"/>
                    </a:lnTo>
                    <a:lnTo>
                      <a:pt x="1329" y="1344"/>
                    </a:lnTo>
                    <a:lnTo>
                      <a:pt x="1332" y="1339"/>
                    </a:lnTo>
                    <a:lnTo>
                      <a:pt x="1343" y="1328"/>
                    </a:lnTo>
                    <a:lnTo>
                      <a:pt x="1352" y="1315"/>
                    </a:lnTo>
                    <a:lnTo>
                      <a:pt x="1357" y="1310"/>
                    </a:lnTo>
                    <a:lnTo>
                      <a:pt x="1361" y="1303"/>
                    </a:lnTo>
                    <a:lnTo>
                      <a:pt x="1363" y="1295"/>
                    </a:lnTo>
                    <a:lnTo>
                      <a:pt x="1361" y="1290"/>
                    </a:lnTo>
                    <a:lnTo>
                      <a:pt x="1359" y="1285"/>
                    </a:lnTo>
                    <a:lnTo>
                      <a:pt x="1356" y="1279"/>
                    </a:lnTo>
                    <a:lnTo>
                      <a:pt x="1352" y="1274"/>
                    </a:lnTo>
                    <a:lnTo>
                      <a:pt x="1352" y="1268"/>
                    </a:lnTo>
                    <a:lnTo>
                      <a:pt x="1356" y="1257"/>
                    </a:lnTo>
                    <a:lnTo>
                      <a:pt x="1356" y="1245"/>
                    </a:lnTo>
                    <a:lnTo>
                      <a:pt x="1354" y="1236"/>
                    </a:lnTo>
                    <a:lnTo>
                      <a:pt x="1348" y="1227"/>
                    </a:lnTo>
                    <a:lnTo>
                      <a:pt x="1343" y="1218"/>
                    </a:lnTo>
                    <a:lnTo>
                      <a:pt x="1341" y="1214"/>
                    </a:lnTo>
                    <a:lnTo>
                      <a:pt x="1339" y="1209"/>
                    </a:lnTo>
                    <a:lnTo>
                      <a:pt x="1339" y="1203"/>
                    </a:lnTo>
                    <a:lnTo>
                      <a:pt x="1341" y="1200"/>
                    </a:lnTo>
                    <a:lnTo>
                      <a:pt x="1341" y="1194"/>
                    </a:lnTo>
                    <a:lnTo>
                      <a:pt x="1341" y="1189"/>
                    </a:lnTo>
                    <a:lnTo>
                      <a:pt x="1338" y="1174"/>
                    </a:lnTo>
                    <a:lnTo>
                      <a:pt x="1336" y="1167"/>
                    </a:lnTo>
                    <a:lnTo>
                      <a:pt x="1338" y="1158"/>
                    </a:lnTo>
                    <a:lnTo>
                      <a:pt x="1339" y="1154"/>
                    </a:lnTo>
                    <a:lnTo>
                      <a:pt x="1343" y="1151"/>
                    </a:lnTo>
                    <a:lnTo>
                      <a:pt x="1354" y="1147"/>
                    </a:lnTo>
                    <a:lnTo>
                      <a:pt x="1363" y="1142"/>
                    </a:lnTo>
                    <a:lnTo>
                      <a:pt x="1367" y="1140"/>
                    </a:lnTo>
                    <a:lnTo>
                      <a:pt x="1368" y="1136"/>
                    </a:lnTo>
                    <a:lnTo>
                      <a:pt x="1368" y="1131"/>
                    </a:lnTo>
                    <a:lnTo>
                      <a:pt x="1365" y="1125"/>
                    </a:lnTo>
                    <a:lnTo>
                      <a:pt x="1361" y="1124"/>
                    </a:lnTo>
                    <a:lnTo>
                      <a:pt x="1357" y="1120"/>
                    </a:lnTo>
                    <a:lnTo>
                      <a:pt x="1345" y="1118"/>
                    </a:lnTo>
                    <a:lnTo>
                      <a:pt x="1330" y="1118"/>
                    </a:lnTo>
                    <a:lnTo>
                      <a:pt x="1325" y="1116"/>
                    </a:lnTo>
                    <a:lnTo>
                      <a:pt x="1319" y="1113"/>
                    </a:lnTo>
                    <a:lnTo>
                      <a:pt x="1314" y="1109"/>
                    </a:lnTo>
                    <a:lnTo>
                      <a:pt x="1312" y="1104"/>
                    </a:lnTo>
                    <a:lnTo>
                      <a:pt x="1310" y="1096"/>
                    </a:lnTo>
                    <a:lnTo>
                      <a:pt x="1310" y="1091"/>
                    </a:lnTo>
                    <a:lnTo>
                      <a:pt x="1314" y="1086"/>
                    </a:lnTo>
                    <a:lnTo>
                      <a:pt x="1318" y="1082"/>
                    </a:lnTo>
                    <a:lnTo>
                      <a:pt x="1329" y="1077"/>
                    </a:lnTo>
                    <a:lnTo>
                      <a:pt x="1338" y="1073"/>
                    </a:lnTo>
                    <a:lnTo>
                      <a:pt x="1347" y="1064"/>
                    </a:lnTo>
                    <a:lnTo>
                      <a:pt x="1352" y="1060"/>
                    </a:lnTo>
                    <a:lnTo>
                      <a:pt x="1357" y="1058"/>
                    </a:lnTo>
                    <a:lnTo>
                      <a:pt x="1361" y="1058"/>
                    </a:lnTo>
                    <a:lnTo>
                      <a:pt x="1367" y="1060"/>
                    </a:lnTo>
                    <a:lnTo>
                      <a:pt x="1370" y="1062"/>
                    </a:lnTo>
                    <a:lnTo>
                      <a:pt x="1374" y="1066"/>
                    </a:lnTo>
                    <a:lnTo>
                      <a:pt x="1374" y="1069"/>
                    </a:lnTo>
                    <a:lnTo>
                      <a:pt x="1374" y="1071"/>
                    </a:lnTo>
                    <a:lnTo>
                      <a:pt x="1370" y="1077"/>
                    </a:lnTo>
                    <a:lnTo>
                      <a:pt x="1368" y="1082"/>
                    </a:lnTo>
                    <a:lnTo>
                      <a:pt x="1370" y="1087"/>
                    </a:lnTo>
                    <a:lnTo>
                      <a:pt x="1374" y="1089"/>
                    </a:lnTo>
                    <a:lnTo>
                      <a:pt x="1379" y="1087"/>
                    </a:lnTo>
                    <a:lnTo>
                      <a:pt x="1392" y="1084"/>
                    </a:lnTo>
                    <a:lnTo>
                      <a:pt x="1397" y="1084"/>
                    </a:lnTo>
                    <a:lnTo>
                      <a:pt x="1403" y="1086"/>
                    </a:lnTo>
                    <a:lnTo>
                      <a:pt x="1406" y="1087"/>
                    </a:lnTo>
                    <a:lnTo>
                      <a:pt x="1410" y="1089"/>
                    </a:lnTo>
                    <a:lnTo>
                      <a:pt x="1417" y="1102"/>
                    </a:lnTo>
                    <a:lnTo>
                      <a:pt x="1421" y="1107"/>
                    </a:lnTo>
                    <a:lnTo>
                      <a:pt x="1426" y="1113"/>
                    </a:lnTo>
                    <a:lnTo>
                      <a:pt x="1437" y="1124"/>
                    </a:lnTo>
                    <a:lnTo>
                      <a:pt x="1441" y="1131"/>
                    </a:lnTo>
                    <a:lnTo>
                      <a:pt x="1444" y="1138"/>
                    </a:lnTo>
                    <a:lnTo>
                      <a:pt x="1446" y="1156"/>
                    </a:lnTo>
                    <a:lnTo>
                      <a:pt x="1446" y="1171"/>
                    </a:lnTo>
                    <a:lnTo>
                      <a:pt x="1446" y="1176"/>
                    </a:lnTo>
                    <a:lnTo>
                      <a:pt x="1450" y="1181"/>
                    </a:lnTo>
                    <a:lnTo>
                      <a:pt x="1455" y="1185"/>
                    </a:lnTo>
                    <a:lnTo>
                      <a:pt x="1461" y="1185"/>
                    </a:lnTo>
                    <a:lnTo>
                      <a:pt x="1466" y="1183"/>
                    </a:lnTo>
                    <a:lnTo>
                      <a:pt x="1470" y="1180"/>
                    </a:lnTo>
                    <a:lnTo>
                      <a:pt x="1477" y="1171"/>
                    </a:lnTo>
                    <a:lnTo>
                      <a:pt x="1479" y="1162"/>
                    </a:lnTo>
                    <a:lnTo>
                      <a:pt x="1477" y="1151"/>
                    </a:lnTo>
                    <a:lnTo>
                      <a:pt x="1473" y="1142"/>
                    </a:lnTo>
                    <a:lnTo>
                      <a:pt x="1464" y="1124"/>
                    </a:lnTo>
                    <a:lnTo>
                      <a:pt x="1462" y="1115"/>
                    </a:lnTo>
                    <a:lnTo>
                      <a:pt x="1462" y="1105"/>
                    </a:lnTo>
                    <a:lnTo>
                      <a:pt x="1466" y="1093"/>
                    </a:lnTo>
                    <a:lnTo>
                      <a:pt x="1472" y="1084"/>
                    </a:lnTo>
                    <a:lnTo>
                      <a:pt x="1477" y="1073"/>
                    </a:lnTo>
                    <a:lnTo>
                      <a:pt x="1481" y="1060"/>
                    </a:lnTo>
                    <a:lnTo>
                      <a:pt x="1482" y="1046"/>
                    </a:lnTo>
                    <a:lnTo>
                      <a:pt x="1484" y="1039"/>
                    </a:lnTo>
                    <a:lnTo>
                      <a:pt x="1486" y="1033"/>
                    </a:lnTo>
                    <a:lnTo>
                      <a:pt x="1493" y="1022"/>
                    </a:lnTo>
                    <a:lnTo>
                      <a:pt x="1500" y="1011"/>
                    </a:lnTo>
                    <a:lnTo>
                      <a:pt x="1504" y="1006"/>
                    </a:lnTo>
                    <a:lnTo>
                      <a:pt x="1508" y="1002"/>
                    </a:lnTo>
                    <a:lnTo>
                      <a:pt x="1511" y="1002"/>
                    </a:lnTo>
                    <a:lnTo>
                      <a:pt x="1517" y="1001"/>
                    </a:lnTo>
                    <a:lnTo>
                      <a:pt x="1526" y="1004"/>
                    </a:lnTo>
                    <a:lnTo>
                      <a:pt x="1538" y="1006"/>
                    </a:lnTo>
                    <a:lnTo>
                      <a:pt x="1549" y="1006"/>
                    </a:lnTo>
                    <a:lnTo>
                      <a:pt x="1560" y="1004"/>
                    </a:lnTo>
                    <a:lnTo>
                      <a:pt x="1569" y="997"/>
                    </a:lnTo>
                    <a:lnTo>
                      <a:pt x="1573" y="993"/>
                    </a:lnTo>
                    <a:lnTo>
                      <a:pt x="1575" y="988"/>
                    </a:lnTo>
                    <a:lnTo>
                      <a:pt x="1582" y="975"/>
                    </a:lnTo>
                    <a:lnTo>
                      <a:pt x="1593" y="963"/>
                    </a:lnTo>
                    <a:lnTo>
                      <a:pt x="1605" y="944"/>
                    </a:lnTo>
                    <a:lnTo>
                      <a:pt x="1618" y="928"/>
                    </a:lnTo>
                    <a:lnTo>
                      <a:pt x="1629" y="908"/>
                    </a:lnTo>
                    <a:lnTo>
                      <a:pt x="1640" y="888"/>
                    </a:lnTo>
                    <a:lnTo>
                      <a:pt x="1645" y="879"/>
                    </a:lnTo>
                    <a:lnTo>
                      <a:pt x="1649" y="870"/>
                    </a:lnTo>
                    <a:lnTo>
                      <a:pt x="1651" y="861"/>
                    </a:lnTo>
                    <a:lnTo>
                      <a:pt x="1651" y="850"/>
                    </a:lnTo>
                    <a:lnTo>
                      <a:pt x="1651" y="830"/>
                    </a:lnTo>
                    <a:lnTo>
                      <a:pt x="1649" y="809"/>
                    </a:lnTo>
                    <a:lnTo>
                      <a:pt x="1647" y="792"/>
                    </a:lnTo>
                    <a:lnTo>
                      <a:pt x="1645" y="785"/>
                    </a:lnTo>
                    <a:lnTo>
                      <a:pt x="1642" y="780"/>
                    </a:lnTo>
                    <a:lnTo>
                      <a:pt x="1638" y="773"/>
                    </a:lnTo>
                    <a:lnTo>
                      <a:pt x="1633" y="769"/>
                    </a:lnTo>
                    <a:lnTo>
                      <a:pt x="1629" y="767"/>
                    </a:lnTo>
                    <a:lnTo>
                      <a:pt x="1624" y="767"/>
                    </a:lnTo>
                    <a:lnTo>
                      <a:pt x="1613" y="769"/>
                    </a:lnTo>
                    <a:lnTo>
                      <a:pt x="1600" y="769"/>
                    </a:lnTo>
                    <a:lnTo>
                      <a:pt x="1595" y="767"/>
                    </a:lnTo>
                    <a:lnTo>
                      <a:pt x="1591" y="765"/>
                    </a:lnTo>
                    <a:lnTo>
                      <a:pt x="1584" y="758"/>
                    </a:lnTo>
                    <a:lnTo>
                      <a:pt x="1580" y="749"/>
                    </a:lnTo>
                    <a:lnTo>
                      <a:pt x="1578" y="740"/>
                    </a:lnTo>
                    <a:lnTo>
                      <a:pt x="1582" y="733"/>
                    </a:lnTo>
                    <a:lnTo>
                      <a:pt x="1586" y="725"/>
                    </a:lnTo>
                    <a:lnTo>
                      <a:pt x="1591" y="720"/>
                    </a:lnTo>
                    <a:lnTo>
                      <a:pt x="1596" y="716"/>
                    </a:lnTo>
                    <a:lnTo>
                      <a:pt x="1615" y="704"/>
                    </a:lnTo>
                    <a:lnTo>
                      <a:pt x="1629" y="689"/>
                    </a:lnTo>
                    <a:lnTo>
                      <a:pt x="1636" y="682"/>
                    </a:lnTo>
                    <a:lnTo>
                      <a:pt x="1642" y="675"/>
                    </a:lnTo>
                    <a:lnTo>
                      <a:pt x="1643" y="668"/>
                    </a:lnTo>
                    <a:lnTo>
                      <a:pt x="1645" y="659"/>
                    </a:lnTo>
                    <a:lnTo>
                      <a:pt x="1649" y="651"/>
                    </a:lnTo>
                    <a:lnTo>
                      <a:pt x="1653" y="644"/>
                    </a:lnTo>
                    <a:lnTo>
                      <a:pt x="1662" y="635"/>
                    </a:lnTo>
                    <a:lnTo>
                      <a:pt x="1674" y="628"/>
                    </a:lnTo>
                    <a:lnTo>
                      <a:pt x="1687" y="626"/>
                    </a:lnTo>
                    <a:lnTo>
                      <a:pt x="1700" y="626"/>
                    </a:lnTo>
                    <a:lnTo>
                      <a:pt x="1721" y="628"/>
                    </a:lnTo>
                    <a:lnTo>
                      <a:pt x="1743" y="630"/>
                    </a:lnTo>
                    <a:lnTo>
                      <a:pt x="1752" y="630"/>
                    </a:lnTo>
                    <a:lnTo>
                      <a:pt x="1763" y="628"/>
                    </a:lnTo>
                    <a:lnTo>
                      <a:pt x="1774" y="626"/>
                    </a:lnTo>
                    <a:lnTo>
                      <a:pt x="1783" y="621"/>
                    </a:lnTo>
                    <a:lnTo>
                      <a:pt x="1790" y="617"/>
                    </a:lnTo>
                    <a:lnTo>
                      <a:pt x="1799" y="615"/>
                    </a:lnTo>
                    <a:lnTo>
                      <a:pt x="1806" y="613"/>
                    </a:lnTo>
                    <a:lnTo>
                      <a:pt x="1814" y="615"/>
                    </a:lnTo>
                    <a:lnTo>
                      <a:pt x="1819" y="617"/>
                    </a:lnTo>
                    <a:lnTo>
                      <a:pt x="1823" y="619"/>
                    </a:lnTo>
                    <a:lnTo>
                      <a:pt x="1826" y="626"/>
                    </a:lnTo>
                    <a:lnTo>
                      <a:pt x="1834" y="635"/>
                    </a:lnTo>
                    <a:lnTo>
                      <a:pt x="1839" y="640"/>
                    </a:lnTo>
                    <a:lnTo>
                      <a:pt x="1844" y="642"/>
                    </a:lnTo>
                    <a:lnTo>
                      <a:pt x="1850" y="640"/>
                    </a:lnTo>
                    <a:lnTo>
                      <a:pt x="1855" y="637"/>
                    </a:lnTo>
                    <a:lnTo>
                      <a:pt x="1861" y="631"/>
                    </a:lnTo>
                    <a:lnTo>
                      <a:pt x="1864" y="624"/>
                    </a:lnTo>
                    <a:lnTo>
                      <a:pt x="1868" y="615"/>
                    </a:lnTo>
                    <a:lnTo>
                      <a:pt x="1872" y="604"/>
                    </a:lnTo>
                    <a:lnTo>
                      <a:pt x="1877" y="597"/>
                    </a:lnTo>
                    <a:lnTo>
                      <a:pt x="1891" y="583"/>
                    </a:lnTo>
                    <a:lnTo>
                      <a:pt x="1900" y="573"/>
                    </a:lnTo>
                    <a:lnTo>
                      <a:pt x="1910" y="570"/>
                    </a:lnTo>
                    <a:lnTo>
                      <a:pt x="1919" y="568"/>
                    </a:lnTo>
                    <a:lnTo>
                      <a:pt x="1931" y="568"/>
                    </a:lnTo>
                    <a:lnTo>
                      <a:pt x="1937" y="570"/>
                    </a:lnTo>
                    <a:lnTo>
                      <a:pt x="1938" y="572"/>
                    </a:lnTo>
                    <a:lnTo>
                      <a:pt x="1944" y="579"/>
                    </a:lnTo>
                    <a:lnTo>
                      <a:pt x="1951" y="581"/>
                    </a:lnTo>
                    <a:lnTo>
                      <a:pt x="1955" y="583"/>
                    </a:lnTo>
                    <a:lnTo>
                      <a:pt x="1958" y="581"/>
                    </a:lnTo>
                    <a:lnTo>
                      <a:pt x="1962" y="577"/>
                    </a:lnTo>
                    <a:lnTo>
                      <a:pt x="1967" y="566"/>
                    </a:lnTo>
                    <a:lnTo>
                      <a:pt x="1973" y="557"/>
                    </a:lnTo>
                    <a:lnTo>
                      <a:pt x="1980" y="550"/>
                    </a:lnTo>
                    <a:lnTo>
                      <a:pt x="1991" y="545"/>
                    </a:lnTo>
                    <a:lnTo>
                      <a:pt x="1995" y="545"/>
                    </a:lnTo>
                    <a:lnTo>
                      <a:pt x="2000" y="545"/>
                    </a:lnTo>
                    <a:lnTo>
                      <a:pt x="2004" y="548"/>
                    </a:lnTo>
                    <a:lnTo>
                      <a:pt x="2005" y="554"/>
                    </a:lnTo>
                    <a:lnTo>
                      <a:pt x="2005" y="559"/>
                    </a:lnTo>
                    <a:lnTo>
                      <a:pt x="2005" y="564"/>
                    </a:lnTo>
                    <a:lnTo>
                      <a:pt x="2000" y="573"/>
                    </a:lnTo>
                    <a:lnTo>
                      <a:pt x="1995" y="583"/>
                    </a:lnTo>
                    <a:lnTo>
                      <a:pt x="1987" y="592"/>
                    </a:lnTo>
                    <a:lnTo>
                      <a:pt x="1978" y="602"/>
                    </a:lnTo>
                    <a:lnTo>
                      <a:pt x="1971" y="613"/>
                    </a:lnTo>
                    <a:lnTo>
                      <a:pt x="1962" y="624"/>
                    </a:lnTo>
                    <a:lnTo>
                      <a:pt x="1953" y="635"/>
                    </a:lnTo>
                    <a:lnTo>
                      <a:pt x="1946" y="640"/>
                    </a:lnTo>
                    <a:lnTo>
                      <a:pt x="1937" y="644"/>
                    </a:lnTo>
                    <a:lnTo>
                      <a:pt x="1929" y="648"/>
                    </a:lnTo>
                    <a:lnTo>
                      <a:pt x="1920" y="653"/>
                    </a:lnTo>
                    <a:lnTo>
                      <a:pt x="1910" y="662"/>
                    </a:lnTo>
                    <a:lnTo>
                      <a:pt x="1900" y="673"/>
                    </a:lnTo>
                    <a:lnTo>
                      <a:pt x="1893" y="686"/>
                    </a:lnTo>
                    <a:lnTo>
                      <a:pt x="1890" y="700"/>
                    </a:lnTo>
                    <a:lnTo>
                      <a:pt x="1886" y="715"/>
                    </a:lnTo>
                    <a:lnTo>
                      <a:pt x="1884" y="729"/>
                    </a:lnTo>
                    <a:lnTo>
                      <a:pt x="1882" y="758"/>
                    </a:lnTo>
                    <a:lnTo>
                      <a:pt x="1882" y="774"/>
                    </a:lnTo>
                    <a:lnTo>
                      <a:pt x="1884" y="785"/>
                    </a:lnTo>
                    <a:lnTo>
                      <a:pt x="1888" y="796"/>
                    </a:lnTo>
                    <a:lnTo>
                      <a:pt x="1891" y="805"/>
                    </a:lnTo>
                    <a:lnTo>
                      <a:pt x="1899" y="812"/>
                    </a:lnTo>
                    <a:lnTo>
                      <a:pt x="1902" y="814"/>
                    </a:lnTo>
                    <a:lnTo>
                      <a:pt x="1906" y="814"/>
                    </a:lnTo>
                    <a:lnTo>
                      <a:pt x="1910" y="816"/>
                    </a:lnTo>
                    <a:lnTo>
                      <a:pt x="1915" y="814"/>
                    </a:lnTo>
                    <a:lnTo>
                      <a:pt x="1920" y="811"/>
                    </a:lnTo>
                    <a:lnTo>
                      <a:pt x="1926" y="805"/>
                    </a:lnTo>
                    <a:lnTo>
                      <a:pt x="1928" y="798"/>
                    </a:lnTo>
                    <a:lnTo>
                      <a:pt x="1929" y="789"/>
                    </a:lnTo>
                    <a:lnTo>
                      <a:pt x="1931" y="773"/>
                    </a:lnTo>
                    <a:lnTo>
                      <a:pt x="1935" y="765"/>
                    </a:lnTo>
                    <a:lnTo>
                      <a:pt x="1938" y="760"/>
                    </a:lnTo>
                    <a:lnTo>
                      <a:pt x="1946" y="756"/>
                    </a:lnTo>
                    <a:lnTo>
                      <a:pt x="1953" y="754"/>
                    </a:lnTo>
                    <a:lnTo>
                      <a:pt x="1962" y="751"/>
                    </a:lnTo>
                    <a:lnTo>
                      <a:pt x="1967" y="747"/>
                    </a:lnTo>
                    <a:lnTo>
                      <a:pt x="1971" y="742"/>
                    </a:lnTo>
                    <a:lnTo>
                      <a:pt x="1973" y="736"/>
                    </a:lnTo>
                    <a:lnTo>
                      <a:pt x="1977" y="724"/>
                    </a:lnTo>
                    <a:lnTo>
                      <a:pt x="1978" y="718"/>
                    </a:lnTo>
                    <a:lnTo>
                      <a:pt x="1982" y="713"/>
                    </a:lnTo>
                    <a:lnTo>
                      <a:pt x="1991" y="704"/>
                    </a:lnTo>
                    <a:lnTo>
                      <a:pt x="2000" y="695"/>
                    </a:lnTo>
                    <a:lnTo>
                      <a:pt x="2002" y="689"/>
                    </a:lnTo>
                    <a:lnTo>
                      <a:pt x="2002" y="682"/>
                    </a:lnTo>
                    <a:lnTo>
                      <a:pt x="2000" y="675"/>
                    </a:lnTo>
                    <a:lnTo>
                      <a:pt x="1996" y="668"/>
                    </a:lnTo>
                    <a:lnTo>
                      <a:pt x="1993" y="660"/>
                    </a:lnTo>
                    <a:lnTo>
                      <a:pt x="1991" y="653"/>
                    </a:lnTo>
                    <a:lnTo>
                      <a:pt x="1991" y="646"/>
                    </a:lnTo>
                    <a:lnTo>
                      <a:pt x="1995" y="639"/>
                    </a:lnTo>
                    <a:lnTo>
                      <a:pt x="2004" y="628"/>
                    </a:lnTo>
                    <a:lnTo>
                      <a:pt x="2009" y="621"/>
                    </a:lnTo>
                    <a:lnTo>
                      <a:pt x="2016" y="613"/>
                    </a:lnTo>
                    <a:lnTo>
                      <a:pt x="2024" y="610"/>
                    </a:lnTo>
                    <a:lnTo>
                      <a:pt x="2033" y="606"/>
                    </a:lnTo>
                    <a:lnTo>
                      <a:pt x="2043" y="602"/>
                    </a:lnTo>
                    <a:lnTo>
                      <a:pt x="2056" y="599"/>
                    </a:lnTo>
                    <a:lnTo>
                      <a:pt x="2067" y="595"/>
                    </a:lnTo>
                    <a:lnTo>
                      <a:pt x="2080" y="595"/>
                    </a:lnTo>
                    <a:lnTo>
                      <a:pt x="2085" y="597"/>
                    </a:lnTo>
                    <a:lnTo>
                      <a:pt x="2091" y="601"/>
                    </a:lnTo>
                    <a:lnTo>
                      <a:pt x="2096" y="602"/>
                    </a:lnTo>
                    <a:lnTo>
                      <a:pt x="2103" y="604"/>
                    </a:lnTo>
                    <a:lnTo>
                      <a:pt x="2110" y="601"/>
                    </a:lnTo>
                    <a:lnTo>
                      <a:pt x="2118" y="595"/>
                    </a:lnTo>
                    <a:lnTo>
                      <a:pt x="2129" y="581"/>
                    </a:lnTo>
                    <a:lnTo>
                      <a:pt x="2136" y="575"/>
                    </a:lnTo>
                    <a:lnTo>
                      <a:pt x="2141" y="570"/>
                    </a:lnTo>
                    <a:lnTo>
                      <a:pt x="2158" y="561"/>
                    </a:lnTo>
                    <a:lnTo>
                      <a:pt x="2174" y="555"/>
                    </a:lnTo>
                    <a:lnTo>
                      <a:pt x="2192" y="552"/>
                    </a:lnTo>
                    <a:lnTo>
                      <a:pt x="2210" y="550"/>
                    </a:lnTo>
                    <a:lnTo>
                      <a:pt x="2219" y="548"/>
                    </a:lnTo>
                    <a:lnTo>
                      <a:pt x="2226" y="543"/>
                    </a:lnTo>
                    <a:lnTo>
                      <a:pt x="2232" y="535"/>
                    </a:lnTo>
                    <a:lnTo>
                      <a:pt x="2235" y="528"/>
                    </a:lnTo>
                    <a:lnTo>
                      <a:pt x="2237" y="521"/>
                    </a:lnTo>
                    <a:lnTo>
                      <a:pt x="2234" y="512"/>
                    </a:lnTo>
                    <a:lnTo>
                      <a:pt x="2230" y="508"/>
                    </a:lnTo>
                    <a:lnTo>
                      <a:pt x="2223" y="503"/>
                    </a:lnTo>
                    <a:lnTo>
                      <a:pt x="2217" y="497"/>
                    </a:lnTo>
                    <a:lnTo>
                      <a:pt x="2215" y="494"/>
                    </a:lnTo>
                    <a:lnTo>
                      <a:pt x="2215" y="492"/>
                    </a:lnTo>
                    <a:lnTo>
                      <a:pt x="2217" y="490"/>
                    </a:lnTo>
                    <a:lnTo>
                      <a:pt x="2219" y="488"/>
                    </a:lnTo>
                    <a:lnTo>
                      <a:pt x="2224" y="488"/>
                    </a:lnTo>
                    <a:lnTo>
                      <a:pt x="2230" y="490"/>
                    </a:lnTo>
                    <a:lnTo>
                      <a:pt x="2235" y="490"/>
                    </a:lnTo>
                    <a:lnTo>
                      <a:pt x="2241" y="487"/>
                    </a:lnTo>
                    <a:lnTo>
                      <a:pt x="2244" y="481"/>
                    </a:lnTo>
                    <a:lnTo>
                      <a:pt x="2250" y="478"/>
                    </a:lnTo>
                    <a:lnTo>
                      <a:pt x="2253" y="472"/>
                    </a:lnTo>
                    <a:lnTo>
                      <a:pt x="2259" y="470"/>
                    </a:lnTo>
                    <a:lnTo>
                      <a:pt x="2262" y="470"/>
                    </a:lnTo>
                    <a:lnTo>
                      <a:pt x="2273" y="472"/>
                    </a:lnTo>
                    <a:lnTo>
                      <a:pt x="2281" y="472"/>
                    </a:lnTo>
                    <a:lnTo>
                      <a:pt x="2286" y="470"/>
                    </a:lnTo>
                    <a:lnTo>
                      <a:pt x="2291" y="469"/>
                    </a:lnTo>
                    <a:lnTo>
                      <a:pt x="2299" y="469"/>
                    </a:lnTo>
                    <a:lnTo>
                      <a:pt x="2304" y="472"/>
                    </a:lnTo>
                    <a:lnTo>
                      <a:pt x="2308" y="476"/>
                    </a:lnTo>
                    <a:lnTo>
                      <a:pt x="2315" y="487"/>
                    </a:lnTo>
                    <a:lnTo>
                      <a:pt x="2322" y="492"/>
                    </a:lnTo>
                    <a:lnTo>
                      <a:pt x="2331" y="496"/>
                    </a:lnTo>
                    <a:lnTo>
                      <a:pt x="2349" y="499"/>
                    </a:lnTo>
                    <a:lnTo>
                      <a:pt x="2357" y="501"/>
                    </a:lnTo>
                    <a:lnTo>
                      <a:pt x="2362" y="501"/>
                    </a:lnTo>
                    <a:lnTo>
                      <a:pt x="2366" y="497"/>
                    </a:lnTo>
                    <a:lnTo>
                      <a:pt x="2367" y="490"/>
                    </a:lnTo>
                    <a:lnTo>
                      <a:pt x="2369" y="483"/>
                    </a:lnTo>
                    <a:lnTo>
                      <a:pt x="2371" y="479"/>
                    </a:lnTo>
                    <a:lnTo>
                      <a:pt x="2377" y="478"/>
                    </a:lnTo>
                    <a:lnTo>
                      <a:pt x="2382" y="476"/>
                    </a:lnTo>
                    <a:lnTo>
                      <a:pt x="2389" y="474"/>
                    </a:lnTo>
                    <a:lnTo>
                      <a:pt x="2391" y="469"/>
                    </a:lnTo>
                    <a:lnTo>
                      <a:pt x="2391" y="463"/>
                    </a:lnTo>
                    <a:lnTo>
                      <a:pt x="2389" y="45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2"/>
              <p:cNvSpPr>
                <a:spLocks noEditPoints="1"/>
              </p:cNvSpPr>
              <p:nvPr/>
            </p:nvSpPr>
            <p:spPr bwMode="auto">
              <a:xfrm>
                <a:off x="3750371" y="1792082"/>
                <a:ext cx="2233622" cy="1664864"/>
              </a:xfrm>
              <a:custGeom>
                <a:avLst/>
                <a:gdLst>
                  <a:gd name="T0" fmla="*/ 231 w 1406"/>
                  <a:gd name="T1" fmla="*/ 660 h 1049"/>
                  <a:gd name="T2" fmla="*/ 240 w 1406"/>
                  <a:gd name="T3" fmla="*/ 588 h 1049"/>
                  <a:gd name="T4" fmla="*/ 204 w 1406"/>
                  <a:gd name="T5" fmla="*/ 640 h 1049"/>
                  <a:gd name="T6" fmla="*/ 1200 w 1406"/>
                  <a:gd name="T7" fmla="*/ 159 h 1049"/>
                  <a:gd name="T8" fmla="*/ 1373 w 1406"/>
                  <a:gd name="T9" fmla="*/ 3 h 1049"/>
                  <a:gd name="T10" fmla="*/ 1169 w 1406"/>
                  <a:gd name="T11" fmla="*/ 96 h 1049"/>
                  <a:gd name="T12" fmla="*/ 267 w 1406"/>
                  <a:gd name="T13" fmla="*/ 700 h 1049"/>
                  <a:gd name="T14" fmla="*/ 356 w 1406"/>
                  <a:gd name="T15" fmla="*/ 669 h 1049"/>
                  <a:gd name="T16" fmla="*/ 336 w 1406"/>
                  <a:gd name="T17" fmla="*/ 602 h 1049"/>
                  <a:gd name="T18" fmla="*/ 320 w 1406"/>
                  <a:gd name="T19" fmla="*/ 521 h 1049"/>
                  <a:gd name="T20" fmla="*/ 267 w 1406"/>
                  <a:gd name="T21" fmla="*/ 516 h 1049"/>
                  <a:gd name="T22" fmla="*/ 289 w 1406"/>
                  <a:gd name="T23" fmla="*/ 584 h 1049"/>
                  <a:gd name="T24" fmla="*/ 277 w 1406"/>
                  <a:gd name="T25" fmla="*/ 640 h 1049"/>
                  <a:gd name="T26" fmla="*/ 525 w 1406"/>
                  <a:gd name="T27" fmla="*/ 566 h 1049"/>
                  <a:gd name="T28" fmla="*/ 126 w 1406"/>
                  <a:gd name="T29" fmla="*/ 338 h 1049"/>
                  <a:gd name="T30" fmla="*/ 85 w 1406"/>
                  <a:gd name="T31" fmla="*/ 302 h 1049"/>
                  <a:gd name="T32" fmla="*/ 36 w 1406"/>
                  <a:gd name="T33" fmla="*/ 316 h 1049"/>
                  <a:gd name="T34" fmla="*/ 16 w 1406"/>
                  <a:gd name="T35" fmla="*/ 342 h 1049"/>
                  <a:gd name="T36" fmla="*/ 106 w 1406"/>
                  <a:gd name="T37" fmla="*/ 356 h 1049"/>
                  <a:gd name="T38" fmla="*/ 1033 w 1406"/>
                  <a:gd name="T39" fmla="*/ 877 h 1049"/>
                  <a:gd name="T40" fmla="*/ 1118 w 1406"/>
                  <a:gd name="T41" fmla="*/ 691 h 1049"/>
                  <a:gd name="T42" fmla="*/ 1303 w 1406"/>
                  <a:gd name="T43" fmla="*/ 682 h 1049"/>
                  <a:gd name="T44" fmla="*/ 1268 w 1406"/>
                  <a:gd name="T45" fmla="*/ 619 h 1049"/>
                  <a:gd name="T46" fmla="*/ 1274 w 1406"/>
                  <a:gd name="T47" fmla="*/ 472 h 1049"/>
                  <a:gd name="T48" fmla="*/ 1277 w 1406"/>
                  <a:gd name="T49" fmla="*/ 208 h 1049"/>
                  <a:gd name="T50" fmla="*/ 1180 w 1406"/>
                  <a:gd name="T51" fmla="*/ 251 h 1049"/>
                  <a:gd name="T52" fmla="*/ 1042 w 1406"/>
                  <a:gd name="T53" fmla="*/ 289 h 1049"/>
                  <a:gd name="T54" fmla="*/ 999 w 1406"/>
                  <a:gd name="T55" fmla="*/ 302 h 1049"/>
                  <a:gd name="T56" fmla="*/ 894 w 1406"/>
                  <a:gd name="T57" fmla="*/ 358 h 1049"/>
                  <a:gd name="T58" fmla="*/ 955 w 1406"/>
                  <a:gd name="T59" fmla="*/ 289 h 1049"/>
                  <a:gd name="T60" fmla="*/ 798 w 1406"/>
                  <a:gd name="T61" fmla="*/ 190 h 1049"/>
                  <a:gd name="T62" fmla="*/ 749 w 1406"/>
                  <a:gd name="T63" fmla="*/ 170 h 1049"/>
                  <a:gd name="T64" fmla="*/ 682 w 1406"/>
                  <a:gd name="T65" fmla="*/ 183 h 1049"/>
                  <a:gd name="T66" fmla="*/ 591 w 1406"/>
                  <a:gd name="T67" fmla="*/ 264 h 1049"/>
                  <a:gd name="T68" fmla="*/ 525 w 1406"/>
                  <a:gd name="T69" fmla="*/ 342 h 1049"/>
                  <a:gd name="T70" fmla="*/ 452 w 1406"/>
                  <a:gd name="T71" fmla="*/ 394 h 1049"/>
                  <a:gd name="T72" fmla="*/ 429 w 1406"/>
                  <a:gd name="T73" fmla="*/ 449 h 1049"/>
                  <a:gd name="T74" fmla="*/ 443 w 1406"/>
                  <a:gd name="T75" fmla="*/ 510 h 1049"/>
                  <a:gd name="T76" fmla="*/ 523 w 1406"/>
                  <a:gd name="T77" fmla="*/ 503 h 1049"/>
                  <a:gd name="T78" fmla="*/ 586 w 1406"/>
                  <a:gd name="T79" fmla="*/ 554 h 1049"/>
                  <a:gd name="T80" fmla="*/ 617 w 1406"/>
                  <a:gd name="T81" fmla="*/ 416 h 1049"/>
                  <a:gd name="T82" fmla="*/ 716 w 1406"/>
                  <a:gd name="T83" fmla="*/ 322 h 1049"/>
                  <a:gd name="T84" fmla="*/ 704 w 1406"/>
                  <a:gd name="T85" fmla="*/ 459 h 1049"/>
                  <a:gd name="T86" fmla="*/ 745 w 1406"/>
                  <a:gd name="T87" fmla="*/ 479 h 1049"/>
                  <a:gd name="T88" fmla="*/ 669 w 1406"/>
                  <a:gd name="T89" fmla="*/ 561 h 1049"/>
                  <a:gd name="T90" fmla="*/ 541 w 1406"/>
                  <a:gd name="T91" fmla="*/ 610 h 1049"/>
                  <a:gd name="T92" fmla="*/ 505 w 1406"/>
                  <a:gd name="T93" fmla="*/ 525 h 1049"/>
                  <a:gd name="T94" fmla="*/ 474 w 1406"/>
                  <a:gd name="T95" fmla="*/ 577 h 1049"/>
                  <a:gd name="T96" fmla="*/ 414 w 1406"/>
                  <a:gd name="T97" fmla="*/ 673 h 1049"/>
                  <a:gd name="T98" fmla="*/ 325 w 1406"/>
                  <a:gd name="T99" fmla="*/ 724 h 1049"/>
                  <a:gd name="T100" fmla="*/ 338 w 1406"/>
                  <a:gd name="T101" fmla="*/ 814 h 1049"/>
                  <a:gd name="T102" fmla="*/ 208 w 1406"/>
                  <a:gd name="T103" fmla="*/ 861 h 1049"/>
                  <a:gd name="T104" fmla="*/ 304 w 1406"/>
                  <a:gd name="T105" fmla="*/ 997 h 1049"/>
                  <a:gd name="T106" fmla="*/ 407 w 1406"/>
                  <a:gd name="T107" fmla="*/ 854 h 1049"/>
                  <a:gd name="T108" fmla="*/ 572 w 1406"/>
                  <a:gd name="T109" fmla="*/ 917 h 1049"/>
                  <a:gd name="T110" fmla="*/ 573 w 1406"/>
                  <a:gd name="T111" fmla="*/ 986 h 1049"/>
                  <a:gd name="T112" fmla="*/ 608 w 1406"/>
                  <a:gd name="T113" fmla="*/ 910 h 1049"/>
                  <a:gd name="T114" fmla="*/ 582 w 1406"/>
                  <a:gd name="T115" fmla="*/ 859 h 1049"/>
                  <a:gd name="T116" fmla="*/ 671 w 1406"/>
                  <a:gd name="T117" fmla="*/ 984 h 1049"/>
                  <a:gd name="T118" fmla="*/ 715 w 1406"/>
                  <a:gd name="T119" fmla="*/ 928 h 1049"/>
                  <a:gd name="T120" fmla="*/ 798 w 1406"/>
                  <a:gd name="T121" fmla="*/ 1015 h 1049"/>
                  <a:gd name="T122" fmla="*/ 928 w 1406"/>
                  <a:gd name="T123" fmla="*/ 103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6" h="1049">
                    <a:moveTo>
                      <a:pt x="1095" y="206"/>
                    </a:moveTo>
                    <a:lnTo>
                      <a:pt x="1095" y="206"/>
                    </a:lnTo>
                    <a:lnTo>
                      <a:pt x="1096" y="206"/>
                    </a:lnTo>
                    <a:lnTo>
                      <a:pt x="1096" y="206"/>
                    </a:lnTo>
                    <a:lnTo>
                      <a:pt x="1100" y="208"/>
                    </a:lnTo>
                    <a:lnTo>
                      <a:pt x="1102" y="210"/>
                    </a:lnTo>
                    <a:lnTo>
                      <a:pt x="1104" y="217"/>
                    </a:lnTo>
                    <a:lnTo>
                      <a:pt x="1104" y="221"/>
                    </a:lnTo>
                    <a:lnTo>
                      <a:pt x="1102" y="224"/>
                    </a:lnTo>
                    <a:lnTo>
                      <a:pt x="1098" y="226"/>
                    </a:lnTo>
                    <a:lnTo>
                      <a:pt x="1095" y="224"/>
                    </a:lnTo>
                    <a:lnTo>
                      <a:pt x="1095" y="224"/>
                    </a:lnTo>
                    <a:lnTo>
                      <a:pt x="1093" y="224"/>
                    </a:lnTo>
                    <a:lnTo>
                      <a:pt x="1089" y="221"/>
                    </a:lnTo>
                    <a:lnTo>
                      <a:pt x="1087" y="213"/>
                    </a:lnTo>
                    <a:lnTo>
                      <a:pt x="1087" y="210"/>
                    </a:lnTo>
                    <a:lnTo>
                      <a:pt x="1089" y="208"/>
                    </a:lnTo>
                    <a:lnTo>
                      <a:pt x="1091" y="206"/>
                    </a:lnTo>
                    <a:lnTo>
                      <a:pt x="1095" y="206"/>
                    </a:lnTo>
                    <a:lnTo>
                      <a:pt x="1095" y="206"/>
                    </a:lnTo>
                    <a:close/>
                    <a:moveTo>
                      <a:pt x="197" y="669"/>
                    </a:moveTo>
                    <a:lnTo>
                      <a:pt x="197" y="669"/>
                    </a:lnTo>
                    <a:lnTo>
                      <a:pt x="201" y="668"/>
                    </a:lnTo>
                    <a:lnTo>
                      <a:pt x="206" y="668"/>
                    </a:lnTo>
                    <a:lnTo>
                      <a:pt x="206" y="668"/>
                    </a:lnTo>
                    <a:lnTo>
                      <a:pt x="211" y="669"/>
                    </a:lnTo>
                    <a:lnTo>
                      <a:pt x="217" y="671"/>
                    </a:lnTo>
                    <a:lnTo>
                      <a:pt x="217" y="671"/>
                    </a:lnTo>
                    <a:lnTo>
                      <a:pt x="220" y="669"/>
                    </a:lnTo>
                    <a:lnTo>
                      <a:pt x="222" y="666"/>
                    </a:lnTo>
                    <a:lnTo>
                      <a:pt x="222" y="666"/>
                    </a:lnTo>
                    <a:lnTo>
                      <a:pt x="231" y="660"/>
                    </a:lnTo>
                    <a:lnTo>
                      <a:pt x="231" y="660"/>
                    </a:lnTo>
                    <a:lnTo>
                      <a:pt x="239" y="658"/>
                    </a:lnTo>
                    <a:lnTo>
                      <a:pt x="239" y="658"/>
                    </a:lnTo>
                    <a:lnTo>
                      <a:pt x="242" y="655"/>
                    </a:lnTo>
                    <a:lnTo>
                      <a:pt x="244" y="651"/>
                    </a:lnTo>
                    <a:lnTo>
                      <a:pt x="244" y="651"/>
                    </a:lnTo>
                    <a:lnTo>
                      <a:pt x="246" y="648"/>
                    </a:lnTo>
                    <a:lnTo>
                      <a:pt x="249" y="644"/>
                    </a:lnTo>
                    <a:lnTo>
                      <a:pt x="249" y="644"/>
                    </a:lnTo>
                    <a:lnTo>
                      <a:pt x="249" y="639"/>
                    </a:lnTo>
                    <a:lnTo>
                      <a:pt x="248" y="635"/>
                    </a:lnTo>
                    <a:lnTo>
                      <a:pt x="246" y="631"/>
                    </a:lnTo>
                    <a:lnTo>
                      <a:pt x="244" y="628"/>
                    </a:lnTo>
                    <a:lnTo>
                      <a:pt x="244" y="628"/>
                    </a:lnTo>
                    <a:lnTo>
                      <a:pt x="246" y="620"/>
                    </a:lnTo>
                    <a:lnTo>
                      <a:pt x="246" y="620"/>
                    </a:lnTo>
                    <a:lnTo>
                      <a:pt x="246" y="615"/>
                    </a:lnTo>
                    <a:lnTo>
                      <a:pt x="246" y="615"/>
                    </a:lnTo>
                    <a:lnTo>
                      <a:pt x="248" y="611"/>
                    </a:lnTo>
                    <a:lnTo>
                      <a:pt x="249" y="610"/>
                    </a:lnTo>
                    <a:lnTo>
                      <a:pt x="255" y="606"/>
                    </a:lnTo>
                    <a:lnTo>
                      <a:pt x="255" y="606"/>
                    </a:lnTo>
                    <a:lnTo>
                      <a:pt x="257" y="602"/>
                    </a:lnTo>
                    <a:lnTo>
                      <a:pt x="257" y="597"/>
                    </a:lnTo>
                    <a:lnTo>
                      <a:pt x="255" y="592"/>
                    </a:lnTo>
                    <a:lnTo>
                      <a:pt x="251" y="588"/>
                    </a:lnTo>
                    <a:lnTo>
                      <a:pt x="251" y="588"/>
                    </a:lnTo>
                    <a:lnTo>
                      <a:pt x="249" y="588"/>
                    </a:lnTo>
                    <a:lnTo>
                      <a:pt x="248" y="588"/>
                    </a:lnTo>
                    <a:lnTo>
                      <a:pt x="242" y="588"/>
                    </a:lnTo>
                    <a:lnTo>
                      <a:pt x="242" y="588"/>
                    </a:lnTo>
                    <a:lnTo>
                      <a:pt x="240" y="588"/>
                    </a:lnTo>
                    <a:lnTo>
                      <a:pt x="240" y="588"/>
                    </a:lnTo>
                    <a:lnTo>
                      <a:pt x="239" y="586"/>
                    </a:lnTo>
                    <a:lnTo>
                      <a:pt x="235" y="584"/>
                    </a:lnTo>
                    <a:lnTo>
                      <a:pt x="235" y="584"/>
                    </a:lnTo>
                    <a:lnTo>
                      <a:pt x="231" y="584"/>
                    </a:lnTo>
                    <a:lnTo>
                      <a:pt x="228" y="586"/>
                    </a:lnTo>
                    <a:lnTo>
                      <a:pt x="224" y="592"/>
                    </a:lnTo>
                    <a:lnTo>
                      <a:pt x="224" y="592"/>
                    </a:lnTo>
                    <a:lnTo>
                      <a:pt x="219" y="597"/>
                    </a:lnTo>
                    <a:lnTo>
                      <a:pt x="211" y="601"/>
                    </a:lnTo>
                    <a:lnTo>
                      <a:pt x="211" y="601"/>
                    </a:lnTo>
                    <a:lnTo>
                      <a:pt x="206" y="602"/>
                    </a:lnTo>
                    <a:lnTo>
                      <a:pt x="204" y="602"/>
                    </a:lnTo>
                    <a:lnTo>
                      <a:pt x="202" y="604"/>
                    </a:lnTo>
                    <a:lnTo>
                      <a:pt x="202" y="604"/>
                    </a:lnTo>
                    <a:lnTo>
                      <a:pt x="201" y="606"/>
                    </a:lnTo>
                    <a:lnTo>
                      <a:pt x="202" y="608"/>
                    </a:lnTo>
                    <a:lnTo>
                      <a:pt x="204" y="611"/>
                    </a:lnTo>
                    <a:lnTo>
                      <a:pt x="204" y="611"/>
                    </a:lnTo>
                    <a:lnTo>
                      <a:pt x="204" y="613"/>
                    </a:lnTo>
                    <a:lnTo>
                      <a:pt x="204" y="615"/>
                    </a:lnTo>
                    <a:lnTo>
                      <a:pt x="201" y="615"/>
                    </a:lnTo>
                    <a:lnTo>
                      <a:pt x="197" y="617"/>
                    </a:lnTo>
                    <a:lnTo>
                      <a:pt x="195" y="619"/>
                    </a:lnTo>
                    <a:lnTo>
                      <a:pt x="197" y="622"/>
                    </a:lnTo>
                    <a:lnTo>
                      <a:pt x="197" y="622"/>
                    </a:lnTo>
                    <a:lnTo>
                      <a:pt x="197" y="624"/>
                    </a:lnTo>
                    <a:lnTo>
                      <a:pt x="199" y="626"/>
                    </a:lnTo>
                    <a:lnTo>
                      <a:pt x="202" y="630"/>
                    </a:lnTo>
                    <a:lnTo>
                      <a:pt x="202" y="630"/>
                    </a:lnTo>
                    <a:lnTo>
                      <a:pt x="204" y="635"/>
                    </a:lnTo>
                    <a:lnTo>
                      <a:pt x="204" y="640"/>
                    </a:lnTo>
                    <a:lnTo>
                      <a:pt x="204" y="640"/>
                    </a:lnTo>
                    <a:lnTo>
                      <a:pt x="202" y="646"/>
                    </a:lnTo>
                    <a:lnTo>
                      <a:pt x="199" y="651"/>
                    </a:lnTo>
                    <a:lnTo>
                      <a:pt x="199" y="651"/>
                    </a:lnTo>
                    <a:lnTo>
                      <a:pt x="195" y="653"/>
                    </a:lnTo>
                    <a:lnTo>
                      <a:pt x="193" y="655"/>
                    </a:lnTo>
                    <a:lnTo>
                      <a:pt x="193" y="655"/>
                    </a:lnTo>
                    <a:lnTo>
                      <a:pt x="191" y="660"/>
                    </a:lnTo>
                    <a:lnTo>
                      <a:pt x="190" y="664"/>
                    </a:lnTo>
                    <a:lnTo>
                      <a:pt x="190" y="664"/>
                    </a:lnTo>
                    <a:lnTo>
                      <a:pt x="190" y="668"/>
                    </a:lnTo>
                    <a:lnTo>
                      <a:pt x="191" y="669"/>
                    </a:lnTo>
                    <a:lnTo>
                      <a:pt x="191" y="669"/>
                    </a:lnTo>
                    <a:lnTo>
                      <a:pt x="195" y="669"/>
                    </a:lnTo>
                    <a:lnTo>
                      <a:pt x="197" y="669"/>
                    </a:lnTo>
                    <a:lnTo>
                      <a:pt x="197" y="669"/>
                    </a:lnTo>
                    <a:close/>
                    <a:moveTo>
                      <a:pt x="1149" y="163"/>
                    </a:moveTo>
                    <a:lnTo>
                      <a:pt x="1149" y="163"/>
                    </a:lnTo>
                    <a:lnTo>
                      <a:pt x="1153" y="166"/>
                    </a:lnTo>
                    <a:lnTo>
                      <a:pt x="1156" y="170"/>
                    </a:lnTo>
                    <a:lnTo>
                      <a:pt x="1160" y="174"/>
                    </a:lnTo>
                    <a:lnTo>
                      <a:pt x="1165" y="177"/>
                    </a:lnTo>
                    <a:lnTo>
                      <a:pt x="1165" y="177"/>
                    </a:lnTo>
                    <a:lnTo>
                      <a:pt x="1172" y="181"/>
                    </a:lnTo>
                    <a:lnTo>
                      <a:pt x="1182" y="183"/>
                    </a:lnTo>
                    <a:lnTo>
                      <a:pt x="1192" y="183"/>
                    </a:lnTo>
                    <a:lnTo>
                      <a:pt x="1196" y="181"/>
                    </a:lnTo>
                    <a:lnTo>
                      <a:pt x="1198" y="179"/>
                    </a:lnTo>
                    <a:lnTo>
                      <a:pt x="1198" y="179"/>
                    </a:lnTo>
                    <a:lnTo>
                      <a:pt x="1200" y="175"/>
                    </a:lnTo>
                    <a:lnTo>
                      <a:pt x="1200" y="170"/>
                    </a:lnTo>
                    <a:lnTo>
                      <a:pt x="1200" y="159"/>
                    </a:lnTo>
                    <a:lnTo>
                      <a:pt x="1196" y="141"/>
                    </a:lnTo>
                    <a:lnTo>
                      <a:pt x="1196" y="141"/>
                    </a:lnTo>
                    <a:lnTo>
                      <a:pt x="1194" y="127"/>
                    </a:lnTo>
                    <a:lnTo>
                      <a:pt x="1194" y="114"/>
                    </a:lnTo>
                    <a:lnTo>
                      <a:pt x="1198" y="99"/>
                    </a:lnTo>
                    <a:lnTo>
                      <a:pt x="1203" y="87"/>
                    </a:lnTo>
                    <a:lnTo>
                      <a:pt x="1203" y="87"/>
                    </a:lnTo>
                    <a:lnTo>
                      <a:pt x="1211" y="79"/>
                    </a:lnTo>
                    <a:lnTo>
                      <a:pt x="1220" y="70"/>
                    </a:lnTo>
                    <a:lnTo>
                      <a:pt x="1239" y="60"/>
                    </a:lnTo>
                    <a:lnTo>
                      <a:pt x="1239" y="60"/>
                    </a:lnTo>
                    <a:lnTo>
                      <a:pt x="1254" y="51"/>
                    </a:lnTo>
                    <a:lnTo>
                      <a:pt x="1268" y="43"/>
                    </a:lnTo>
                    <a:lnTo>
                      <a:pt x="1283" y="40"/>
                    </a:lnTo>
                    <a:lnTo>
                      <a:pt x="1301" y="36"/>
                    </a:lnTo>
                    <a:lnTo>
                      <a:pt x="1301" y="36"/>
                    </a:lnTo>
                    <a:lnTo>
                      <a:pt x="1341" y="32"/>
                    </a:lnTo>
                    <a:lnTo>
                      <a:pt x="1341" y="32"/>
                    </a:lnTo>
                    <a:lnTo>
                      <a:pt x="1368" y="29"/>
                    </a:lnTo>
                    <a:lnTo>
                      <a:pt x="1381" y="27"/>
                    </a:lnTo>
                    <a:lnTo>
                      <a:pt x="1393" y="23"/>
                    </a:lnTo>
                    <a:lnTo>
                      <a:pt x="1393" y="23"/>
                    </a:lnTo>
                    <a:lnTo>
                      <a:pt x="1401" y="20"/>
                    </a:lnTo>
                    <a:lnTo>
                      <a:pt x="1404" y="18"/>
                    </a:lnTo>
                    <a:lnTo>
                      <a:pt x="1406" y="16"/>
                    </a:lnTo>
                    <a:lnTo>
                      <a:pt x="1406" y="13"/>
                    </a:lnTo>
                    <a:lnTo>
                      <a:pt x="1402" y="7"/>
                    </a:lnTo>
                    <a:lnTo>
                      <a:pt x="1402" y="7"/>
                    </a:lnTo>
                    <a:lnTo>
                      <a:pt x="1395" y="2"/>
                    </a:lnTo>
                    <a:lnTo>
                      <a:pt x="1388" y="0"/>
                    </a:lnTo>
                    <a:lnTo>
                      <a:pt x="1381" y="0"/>
                    </a:lnTo>
                    <a:lnTo>
                      <a:pt x="1373" y="3"/>
                    </a:lnTo>
                    <a:lnTo>
                      <a:pt x="1373" y="3"/>
                    </a:lnTo>
                    <a:lnTo>
                      <a:pt x="1366" y="7"/>
                    </a:lnTo>
                    <a:lnTo>
                      <a:pt x="1366" y="7"/>
                    </a:lnTo>
                    <a:lnTo>
                      <a:pt x="1353" y="13"/>
                    </a:lnTo>
                    <a:lnTo>
                      <a:pt x="1341" y="16"/>
                    </a:lnTo>
                    <a:lnTo>
                      <a:pt x="1341" y="16"/>
                    </a:lnTo>
                    <a:lnTo>
                      <a:pt x="1328" y="16"/>
                    </a:lnTo>
                    <a:lnTo>
                      <a:pt x="1314" y="16"/>
                    </a:lnTo>
                    <a:lnTo>
                      <a:pt x="1314" y="16"/>
                    </a:lnTo>
                    <a:lnTo>
                      <a:pt x="1301" y="16"/>
                    </a:lnTo>
                    <a:lnTo>
                      <a:pt x="1294" y="16"/>
                    </a:lnTo>
                    <a:lnTo>
                      <a:pt x="1288" y="18"/>
                    </a:lnTo>
                    <a:lnTo>
                      <a:pt x="1288" y="18"/>
                    </a:lnTo>
                    <a:lnTo>
                      <a:pt x="1272" y="27"/>
                    </a:lnTo>
                    <a:lnTo>
                      <a:pt x="1265" y="31"/>
                    </a:lnTo>
                    <a:lnTo>
                      <a:pt x="1256" y="32"/>
                    </a:lnTo>
                    <a:lnTo>
                      <a:pt x="1256" y="32"/>
                    </a:lnTo>
                    <a:lnTo>
                      <a:pt x="1243" y="34"/>
                    </a:lnTo>
                    <a:lnTo>
                      <a:pt x="1232" y="36"/>
                    </a:lnTo>
                    <a:lnTo>
                      <a:pt x="1220" y="38"/>
                    </a:lnTo>
                    <a:lnTo>
                      <a:pt x="1209" y="41"/>
                    </a:lnTo>
                    <a:lnTo>
                      <a:pt x="1209" y="41"/>
                    </a:lnTo>
                    <a:lnTo>
                      <a:pt x="1198" y="49"/>
                    </a:lnTo>
                    <a:lnTo>
                      <a:pt x="1187" y="58"/>
                    </a:lnTo>
                    <a:lnTo>
                      <a:pt x="1180" y="69"/>
                    </a:lnTo>
                    <a:lnTo>
                      <a:pt x="1176" y="72"/>
                    </a:lnTo>
                    <a:lnTo>
                      <a:pt x="1174" y="78"/>
                    </a:lnTo>
                    <a:lnTo>
                      <a:pt x="1174" y="78"/>
                    </a:lnTo>
                    <a:lnTo>
                      <a:pt x="1174" y="87"/>
                    </a:lnTo>
                    <a:lnTo>
                      <a:pt x="1172" y="90"/>
                    </a:lnTo>
                    <a:lnTo>
                      <a:pt x="1169" y="96"/>
                    </a:lnTo>
                    <a:lnTo>
                      <a:pt x="1169" y="96"/>
                    </a:lnTo>
                    <a:lnTo>
                      <a:pt x="1156" y="107"/>
                    </a:lnTo>
                    <a:lnTo>
                      <a:pt x="1149" y="114"/>
                    </a:lnTo>
                    <a:lnTo>
                      <a:pt x="1144" y="121"/>
                    </a:lnTo>
                    <a:lnTo>
                      <a:pt x="1144" y="121"/>
                    </a:lnTo>
                    <a:lnTo>
                      <a:pt x="1138" y="136"/>
                    </a:lnTo>
                    <a:lnTo>
                      <a:pt x="1136" y="143"/>
                    </a:lnTo>
                    <a:lnTo>
                      <a:pt x="1136" y="152"/>
                    </a:lnTo>
                    <a:lnTo>
                      <a:pt x="1136" y="152"/>
                    </a:lnTo>
                    <a:lnTo>
                      <a:pt x="1136" y="157"/>
                    </a:lnTo>
                    <a:lnTo>
                      <a:pt x="1140" y="159"/>
                    </a:lnTo>
                    <a:lnTo>
                      <a:pt x="1149" y="163"/>
                    </a:lnTo>
                    <a:lnTo>
                      <a:pt x="1149" y="163"/>
                    </a:lnTo>
                    <a:close/>
                    <a:moveTo>
                      <a:pt x="286" y="675"/>
                    </a:moveTo>
                    <a:lnTo>
                      <a:pt x="286" y="675"/>
                    </a:lnTo>
                    <a:lnTo>
                      <a:pt x="278" y="677"/>
                    </a:lnTo>
                    <a:lnTo>
                      <a:pt x="275" y="682"/>
                    </a:lnTo>
                    <a:lnTo>
                      <a:pt x="275" y="682"/>
                    </a:lnTo>
                    <a:lnTo>
                      <a:pt x="271" y="686"/>
                    </a:lnTo>
                    <a:lnTo>
                      <a:pt x="266" y="691"/>
                    </a:lnTo>
                    <a:lnTo>
                      <a:pt x="266" y="691"/>
                    </a:lnTo>
                    <a:lnTo>
                      <a:pt x="260" y="695"/>
                    </a:lnTo>
                    <a:lnTo>
                      <a:pt x="255" y="698"/>
                    </a:lnTo>
                    <a:lnTo>
                      <a:pt x="255" y="698"/>
                    </a:lnTo>
                    <a:lnTo>
                      <a:pt x="255" y="702"/>
                    </a:lnTo>
                    <a:lnTo>
                      <a:pt x="255" y="704"/>
                    </a:lnTo>
                    <a:lnTo>
                      <a:pt x="257" y="706"/>
                    </a:lnTo>
                    <a:lnTo>
                      <a:pt x="258" y="706"/>
                    </a:lnTo>
                    <a:lnTo>
                      <a:pt x="258" y="706"/>
                    </a:lnTo>
                    <a:lnTo>
                      <a:pt x="262" y="706"/>
                    </a:lnTo>
                    <a:lnTo>
                      <a:pt x="264" y="704"/>
                    </a:lnTo>
                    <a:lnTo>
                      <a:pt x="267" y="700"/>
                    </a:lnTo>
                    <a:lnTo>
                      <a:pt x="267" y="700"/>
                    </a:lnTo>
                    <a:lnTo>
                      <a:pt x="275" y="695"/>
                    </a:lnTo>
                    <a:lnTo>
                      <a:pt x="278" y="695"/>
                    </a:lnTo>
                    <a:lnTo>
                      <a:pt x="282" y="695"/>
                    </a:lnTo>
                    <a:lnTo>
                      <a:pt x="282" y="695"/>
                    </a:lnTo>
                    <a:lnTo>
                      <a:pt x="289" y="695"/>
                    </a:lnTo>
                    <a:lnTo>
                      <a:pt x="291" y="695"/>
                    </a:lnTo>
                    <a:lnTo>
                      <a:pt x="295" y="693"/>
                    </a:lnTo>
                    <a:lnTo>
                      <a:pt x="295" y="693"/>
                    </a:lnTo>
                    <a:lnTo>
                      <a:pt x="298" y="691"/>
                    </a:lnTo>
                    <a:lnTo>
                      <a:pt x="300" y="691"/>
                    </a:lnTo>
                    <a:lnTo>
                      <a:pt x="307" y="693"/>
                    </a:lnTo>
                    <a:lnTo>
                      <a:pt x="307" y="693"/>
                    </a:lnTo>
                    <a:lnTo>
                      <a:pt x="313" y="691"/>
                    </a:lnTo>
                    <a:lnTo>
                      <a:pt x="316" y="689"/>
                    </a:lnTo>
                    <a:lnTo>
                      <a:pt x="320" y="686"/>
                    </a:lnTo>
                    <a:lnTo>
                      <a:pt x="324" y="684"/>
                    </a:lnTo>
                    <a:lnTo>
                      <a:pt x="324" y="684"/>
                    </a:lnTo>
                    <a:lnTo>
                      <a:pt x="331" y="684"/>
                    </a:lnTo>
                    <a:lnTo>
                      <a:pt x="336" y="686"/>
                    </a:lnTo>
                    <a:lnTo>
                      <a:pt x="336" y="686"/>
                    </a:lnTo>
                    <a:lnTo>
                      <a:pt x="353" y="686"/>
                    </a:lnTo>
                    <a:lnTo>
                      <a:pt x="353" y="686"/>
                    </a:lnTo>
                    <a:lnTo>
                      <a:pt x="358" y="684"/>
                    </a:lnTo>
                    <a:lnTo>
                      <a:pt x="365" y="680"/>
                    </a:lnTo>
                    <a:lnTo>
                      <a:pt x="365" y="680"/>
                    </a:lnTo>
                    <a:lnTo>
                      <a:pt x="367" y="677"/>
                    </a:lnTo>
                    <a:lnTo>
                      <a:pt x="365" y="673"/>
                    </a:lnTo>
                    <a:lnTo>
                      <a:pt x="365" y="671"/>
                    </a:lnTo>
                    <a:lnTo>
                      <a:pt x="365" y="671"/>
                    </a:lnTo>
                    <a:lnTo>
                      <a:pt x="360" y="671"/>
                    </a:lnTo>
                    <a:lnTo>
                      <a:pt x="358" y="671"/>
                    </a:lnTo>
                    <a:lnTo>
                      <a:pt x="356" y="669"/>
                    </a:lnTo>
                    <a:lnTo>
                      <a:pt x="356" y="669"/>
                    </a:lnTo>
                    <a:lnTo>
                      <a:pt x="356" y="668"/>
                    </a:lnTo>
                    <a:lnTo>
                      <a:pt x="356" y="664"/>
                    </a:lnTo>
                    <a:lnTo>
                      <a:pt x="362" y="660"/>
                    </a:lnTo>
                    <a:lnTo>
                      <a:pt x="362" y="660"/>
                    </a:lnTo>
                    <a:lnTo>
                      <a:pt x="365" y="660"/>
                    </a:lnTo>
                    <a:lnTo>
                      <a:pt x="369" y="658"/>
                    </a:lnTo>
                    <a:lnTo>
                      <a:pt x="369" y="658"/>
                    </a:lnTo>
                    <a:lnTo>
                      <a:pt x="371" y="653"/>
                    </a:lnTo>
                    <a:lnTo>
                      <a:pt x="371" y="648"/>
                    </a:lnTo>
                    <a:lnTo>
                      <a:pt x="371" y="648"/>
                    </a:lnTo>
                    <a:lnTo>
                      <a:pt x="371" y="642"/>
                    </a:lnTo>
                    <a:lnTo>
                      <a:pt x="369" y="639"/>
                    </a:lnTo>
                    <a:lnTo>
                      <a:pt x="367" y="635"/>
                    </a:lnTo>
                    <a:lnTo>
                      <a:pt x="362" y="635"/>
                    </a:lnTo>
                    <a:lnTo>
                      <a:pt x="362" y="635"/>
                    </a:lnTo>
                    <a:lnTo>
                      <a:pt x="354" y="637"/>
                    </a:lnTo>
                    <a:lnTo>
                      <a:pt x="353" y="635"/>
                    </a:lnTo>
                    <a:lnTo>
                      <a:pt x="351" y="631"/>
                    </a:lnTo>
                    <a:lnTo>
                      <a:pt x="351" y="631"/>
                    </a:lnTo>
                    <a:lnTo>
                      <a:pt x="349" y="626"/>
                    </a:lnTo>
                    <a:lnTo>
                      <a:pt x="349" y="626"/>
                    </a:lnTo>
                    <a:lnTo>
                      <a:pt x="349" y="622"/>
                    </a:lnTo>
                    <a:lnTo>
                      <a:pt x="349" y="620"/>
                    </a:lnTo>
                    <a:lnTo>
                      <a:pt x="349" y="620"/>
                    </a:lnTo>
                    <a:lnTo>
                      <a:pt x="349" y="617"/>
                    </a:lnTo>
                    <a:lnTo>
                      <a:pt x="347" y="615"/>
                    </a:lnTo>
                    <a:lnTo>
                      <a:pt x="344" y="611"/>
                    </a:lnTo>
                    <a:lnTo>
                      <a:pt x="344" y="611"/>
                    </a:lnTo>
                    <a:lnTo>
                      <a:pt x="338" y="608"/>
                    </a:lnTo>
                    <a:lnTo>
                      <a:pt x="336" y="602"/>
                    </a:lnTo>
                    <a:lnTo>
                      <a:pt x="336" y="602"/>
                    </a:lnTo>
                    <a:lnTo>
                      <a:pt x="334" y="601"/>
                    </a:lnTo>
                    <a:lnTo>
                      <a:pt x="334" y="601"/>
                    </a:lnTo>
                    <a:lnTo>
                      <a:pt x="331" y="595"/>
                    </a:lnTo>
                    <a:lnTo>
                      <a:pt x="331" y="595"/>
                    </a:lnTo>
                    <a:lnTo>
                      <a:pt x="327" y="592"/>
                    </a:lnTo>
                    <a:lnTo>
                      <a:pt x="324" y="586"/>
                    </a:lnTo>
                    <a:lnTo>
                      <a:pt x="324" y="586"/>
                    </a:lnTo>
                    <a:lnTo>
                      <a:pt x="320" y="581"/>
                    </a:lnTo>
                    <a:lnTo>
                      <a:pt x="316" y="575"/>
                    </a:lnTo>
                    <a:lnTo>
                      <a:pt x="316" y="575"/>
                    </a:lnTo>
                    <a:lnTo>
                      <a:pt x="313" y="572"/>
                    </a:lnTo>
                    <a:lnTo>
                      <a:pt x="311" y="568"/>
                    </a:lnTo>
                    <a:lnTo>
                      <a:pt x="311" y="568"/>
                    </a:lnTo>
                    <a:lnTo>
                      <a:pt x="309" y="564"/>
                    </a:lnTo>
                    <a:lnTo>
                      <a:pt x="305" y="563"/>
                    </a:lnTo>
                    <a:lnTo>
                      <a:pt x="305" y="563"/>
                    </a:lnTo>
                    <a:lnTo>
                      <a:pt x="304" y="559"/>
                    </a:lnTo>
                    <a:lnTo>
                      <a:pt x="304" y="557"/>
                    </a:lnTo>
                    <a:lnTo>
                      <a:pt x="305" y="554"/>
                    </a:lnTo>
                    <a:lnTo>
                      <a:pt x="305" y="554"/>
                    </a:lnTo>
                    <a:lnTo>
                      <a:pt x="305" y="550"/>
                    </a:lnTo>
                    <a:lnTo>
                      <a:pt x="305" y="546"/>
                    </a:lnTo>
                    <a:lnTo>
                      <a:pt x="305" y="546"/>
                    </a:lnTo>
                    <a:lnTo>
                      <a:pt x="307" y="544"/>
                    </a:lnTo>
                    <a:lnTo>
                      <a:pt x="309" y="543"/>
                    </a:lnTo>
                    <a:lnTo>
                      <a:pt x="313" y="541"/>
                    </a:lnTo>
                    <a:lnTo>
                      <a:pt x="313" y="541"/>
                    </a:lnTo>
                    <a:lnTo>
                      <a:pt x="316" y="535"/>
                    </a:lnTo>
                    <a:lnTo>
                      <a:pt x="318" y="530"/>
                    </a:lnTo>
                    <a:lnTo>
                      <a:pt x="318" y="530"/>
                    </a:lnTo>
                    <a:lnTo>
                      <a:pt x="320" y="523"/>
                    </a:lnTo>
                    <a:lnTo>
                      <a:pt x="320" y="521"/>
                    </a:lnTo>
                    <a:lnTo>
                      <a:pt x="318" y="517"/>
                    </a:lnTo>
                    <a:lnTo>
                      <a:pt x="318" y="517"/>
                    </a:lnTo>
                    <a:lnTo>
                      <a:pt x="311" y="514"/>
                    </a:lnTo>
                    <a:lnTo>
                      <a:pt x="311" y="514"/>
                    </a:lnTo>
                    <a:lnTo>
                      <a:pt x="305" y="514"/>
                    </a:lnTo>
                    <a:lnTo>
                      <a:pt x="300" y="514"/>
                    </a:lnTo>
                    <a:lnTo>
                      <a:pt x="295" y="512"/>
                    </a:lnTo>
                    <a:lnTo>
                      <a:pt x="295" y="510"/>
                    </a:lnTo>
                    <a:lnTo>
                      <a:pt x="293" y="506"/>
                    </a:lnTo>
                    <a:lnTo>
                      <a:pt x="293" y="506"/>
                    </a:lnTo>
                    <a:lnTo>
                      <a:pt x="295" y="503"/>
                    </a:lnTo>
                    <a:lnTo>
                      <a:pt x="296" y="499"/>
                    </a:lnTo>
                    <a:lnTo>
                      <a:pt x="296" y="499"/>
                    </a:lnTo>
                    <a:lnTo>
                      <a:pt x="295" y="496"/>
                    </a:lnTo>
                    <a:lnTo>
                      <a:pt x="293" y="494"/>
                    </a:lnTo>
                    <a:lnTo>
                      <a:pt x="291" y="494"/>
                    </a:lnTo>
                    <a:lnTo>
                      <a:pt x="287" y="494"/>
                    </a:lnTo>
                    <a:lnTo>
                      <a:pt x="287" y="494"/>
                    </a:lnTo>
                    <a:lnTo>
                      <a:pt x="286" y="494"/>
                    </a:lnTo>
                    <a:lnTo>
                      <a:pt x="286" y="494"/>
                    </a:lnTo>
                    <a:lnTo>
                      <a:pt x="278" y="496"/>
                    </a:lnTo>
                    <a:lnTo>
                      <a:pt x="278" y="496"/>
                    </a:lnTo>
                    <a:lnTo>
                      <a:pt x="275" y="497"/>
                    </a:lnTo>
                    <a:lnTo>
                      <a:pt x="275" y="497"/>
                    </a:lnTo>
                    <a:lnTo>
                      <a:pt x="273" y="503"/>
                    </a:lnTo>
                    <a:lnTo>
                      <a:pt x="273" y="503"/>
                    </a:lnTo>
                    <a:lnTo>
                      <a:pt x="273" y="505"/>
                    </a:lnTo>
                    <a:lnTo>
                      <a:pt x="271" y="506"/>
                    </a:lnTo>
                    <a:lnTo>
                      <a:pt x="267" y="508"/>
                    </a:lnTo>
                    <a:lnTo>
                      <a:pt x="267" y="508"/>
                    </a:lnTo>
                    <a:lnTo>
                      <a:pt x="267" y="512"/>
                    </a:lnTo>
                    <a:lnTo>
                      <a:pt x="267" y="516"/>
                    </a:lnTo>
                    <a:lnTo>
                      <a:pt x="267" y="516"/>
                    </a:lnTo>
                    <a:lnTo>
                      <a:pt x="264" y="519"/>
                    </a:lnTo>
                    <a:lnTo>
                      <a:pt x="260" y="521"/>
                    </a:lnTo>
                    <a:lnTo>
                      <a:pt x="260" y="521"/>
                    </a:lnTo>
                    <a:lnTo>
                      <a:pt x="260" y="526"/>
                    </a:lnTo>
                    <a:lnTo>
                      <a:pt x="260" y="530"/>
                    </a:lnTo>
                    <a:lnTo>
                      <a:pt x="260" y="530"/>
                    </a:lnTo>
                    <a:lnTo>
                      <a:pt x="264" y="534"/>
                    </a:lnTo>
                    <a:lnTo>
                      <a:pt x="262" y="537"/>
                    </a:lnTo>
                    <a:lnTo>
                      <a:pt x="258" y="543"/>
                    </a:lnTo>
                    <a:lnTo>
                      <a:pt x="258" y="543"/>
                    </a:lnTo>
                    <a:lnTo>
                      <a:pt x="260" y="546"/>
                    </a:lnTo>
                    <a:lnTo>
                      <a:pt x="262" y="550"/>
                    </a:lnTo>
                    <a:lnTo>
                      <a:pt x="262" y="550"/>
                    </a:lnTo>
                    <a:lnTo>
                      <a:pt x="262" y="554"/>
                    </a:lnTo>
                    <a:lnTo>
                      <a:pt x="260" y="559"/>
                    </a:lnTo>
                    <a:lnTo>
                      <a:pt x="260" y="559"/>
                    </a:lnTo>
                    <a:lnTo>
                      <a:pt x="262" y="561"/>
                    </a:lnTo>
                    <a:lnTo>
                      <a:pt x="262" y="563"/>
                    </a:lnTo>
                    <a:lnTo>
                      <a:pt x="267" y="563"/>
                    </a:lnTo>
                    <a:lnTo>
                      <a:pt x="267" y="563"/>
                    </a:lnTo>
                    <a:lnTo>
                      <a:pt x="269" y="564"/>
                    </a:lnTo>
                    <a:lnTo>
                      <a:pt x="271" y="568"/>
                    </a:lnTo>
                    <a:lnTo>
                      <a:pt x="271" y="568"/>
                    </a:lnTo>
                    <a:lnTo>
                      <a:pt x="271" y="572"/>
                    </a:lnTo>
                    <a:lnTo>
                      <a:pt x="271" y="575"/>
                    </a:lnTo>
                    <a:lnTo>
                      <a:pt x="271" y="575"/>
                    </a:lnTo>
                    <a:lnTo>
                      <a:pt x="273" y="579"/>
                    </a:lnTo>
                    <a:lnTo>
                      <a:pt x="275" y="581"/>
                    </a:lnTo>
                    <a:lnTo>
                      <a:pt x="280" y="584"/>
                    </a:lnTo>
                    <a:lnTo>
                      <a:pt x="280" y="584"/>
                    </a:lnTo>
                    <a:lnTo>
                      <a:pt x="289" y="584"/>
                    </a:lnTo>
                    <a:lnTo>
                      <a:pt x="293" y="586"/>
                    </a:lnTo>
                    <a:lnTo>
                      <a:pt x="295" y="588"/>
                    </a:lnTo>
                    <a:lnTo>
                      <a:pt x="295" y="588"/>
                    </a:lnTo>
                    <a:lnTo>
                      <a:pt x="296" y="590"/>
                    </a:lnTo>
                    <a:lnTo>
                      <a:pt x="295" y="593"/>
                    </a:lnTo>
                    <a:lnTo>
                      <a:pt x="293" y="597"/>
                    </a:lnTo>
                    <a:lnTo>
                      <a:pt x="291" y="601"/>
                    </a:lnTo>
                    <a:lnTo>
                      <a:pt x="291" y="602"/>
                    </a:lnTo>
                    <a:lnTo>
                      <a:pt x="293" y="604"/>
                    </a:lnTo>
                    <a:lnTo>
                      <a:pt x="293" y="604"/>
                    </a:lnTo>
                    <a:lnTo>
                      <a:pt x="296" y="604"/>
                    </a:lnTo>
                    <a:lnTo>
                      <a:pt x="298" y="602"/>
                    </a:lnTo>
                    <a:lnTo>
                      <a:pt x="300" y="602"/>
                    </a:lnTo>
                    <a:lnTo>
                      <a:pt x="302" y="604"/>
                    </a:lnTo>
                    <a:lnTo>
                      <a:pt x="302" y="604"/>
                    </a:lnTo>
                    <a:lnTo>
                      <a:pt x="304" y="610"/>
                    </a:lnTo>
                    <a:lnTo>
                      <a:pt x="302" y="613"/>
                    </a:lnTo>
                    <a:lnTo>
                      <a:pt x="298" y="615"/>
                    </a:lnTo>
                    <a:lnTo>
                      <a:pt x="295" y="615"/>
                    </a:lnTo>
                    <a:lnTo>
                      <a:pt x="286" y="617"/>
                    </a:lnTo>
                    <a:lnTo>
                      <a:pt x="280" y="619"/>
                    </a:lnTo>
                    <a:lnTo>
                      <a:pt x="278" y="620"/>
                    </a:lnTo>
                    <a:lnTo>
                      <a:pt x="278" y="620"/>
                    </a:lnTo>
                    <a:lnTo>
                      <a:pt x="278" y="624"/>
                    </a:lnTo>
                    <a:lnTo>
                      <a:pt x="278" y="626"/>
                    </a:lnTo>
                    <a:lnTo>
                      <a:pt x="280" y="628"/>
                    </a:lnTo>
                    <a:lnTo>
                      <a:pt x="280" y="631"/>
                    </a:lnTo>
                    <a:lnTo>
                      <a:pt x="280" y="631"/>
                    </a:lnTo>
                    <a:lnTo>
                      <a:pt x="280" y="633"/>
                    </a:lnTo>
                    <a:lnTo>
                      <a:pt x="278" y="635"/>
                    </a:lnTo>
                    <a:lnTo>
                      <a:pt x="277" y="637"/>
                    </a:lnTo>
                    <a:lnTo>
                      <a:pt x="277" y="640"/>
                    </a:lnTo>
                    <a:lnTo>
                      <a:pt x="277" y="640"/>
                    </a:lnTo>
                    <a:lnTo>
                      <a:pt x="278" y="646"/>
                    </a:lnTo>
                    <a:lnTo>
                      <a:pt x="278" y="648"/>
                    </a:lnTo>
                    <a:lnTo>
                      <a:pt x="278" y="649"/>
                    </a:lnTo>
                    <a:lnTo>
                      <a:pt x="278" y="649"/>
                    </a:lnTo>
                    <a:lnTo>
                      <a:pt x="273" y="653"/>
                    </a:lnTo>
                    <a:lnTo>
                      <a:pt x="269" y="657"/>
                    </a:lnTo>
                    <a:lnTo>
                      <a:pt x="269" y="657"/>
                    </a:lnTo>
                    <a:lnTo>
                      <a:pt x="269" y="660"/>
                    </a:lnTo>
                    <a:lnTo>
                      <a:pt x="269" y="662"/>
                    </a:lnTo>
                    <a:lnTo>
                      <a:pt x="275" y="664"/>
                    </a:lnTo>
                    <a:lnTo>
                      <a:pt x="275" y="664"/>
                    </a:lnTo>
                    <a:lnTo>
                      <a:pt x="280" y="666"/>
                    </a:lnTo>
                    <a:lnTo>
                      <a:pt x="286" y="668"/>
                    </a:lnTo>
                    <a:lnTo>
                      <a:pt x="286" y="668"/>
                    </a:lnTo>
                    <a:lnTo>
                      <a:pt x="291" y="668"/>
                    </a:lnTo>
                    <a:lnTo>
                      <a:pt x="298" y="668"/>
                    </a:lnTo>
                    <a:lnTo>
                      <a:pt x="298" y="668"/>
                    </a:lnTo>
                    <a:lnTo>
                      <a:pt x="302" y="669"/>
                    </a:lnTo>
                    <a:lnTo>
                      <a:pt x="302" y="671"/>
                    </a:lnTo>
                    <a:lnTo>
                      <a:pt x="302" y="673"/>
                    </a:lnTo>
                    <a:lnTo>
                      <a:pt x="302" y="673"/>
                    </a:lnTo>
                    <a:lnTo>
                      <a:pt x="298" y="675"/>
                    </a:lnTo>
                    <a:lnTo>
                      <a:pt x="293" y="675"/>
                    </a:lnTo>
                    <a:lnTo>
                      <a:pt x="286" y="675"/>
                    </a:lnTo>
                    <a:lnTo>
                      <a:pt x="286" y="675"/>
                    </a:lnTo>
                    <a:close/>
                    <a:moveTo>
                      <a:pt x="534" y="572"/>
                    </a:moveTo>
                    <a:lnTo>
                      <a:pt x="534" y="572"/>
                    </a:lnTo>
                    <a:lnTo>
                      <a:pt x="532" y="566"/>
                    </a:lnTo>
                    <a:lnTo>
                      <a:pt x="530" y="564"/>
                    </a:lnTo>
                    <a:lnTo>
                      <a:pt x="526" y="564"/>
                    </a:lnTo>
                    <a:lnTo>
                      <a:pt x="525" y="566"/>
                    </a:lnTo>
                    <a:lnTo>
                      <a:pt x="519" y="570"/>
                    </a:lnTo>
                    <a:lnTo>
                      <a:pt x="515" y="577"/>
                    </a:lnTo>
                    <a:lnTo>
                      <a:pt x="515" y="577"/>
                    </a:lnTo>
                    <a:lnTo>
                      <a:pt x="515" y="577"/>
                    </a:lnTo>
                    <a:lnTo>
                      <a:pt x="515" y="577"/>
                    </a:lnTo>
                    <a:lnTo>
                      <a:pt x="517" y="582"/>
                    </a:lnTo>
                    <a:lnTo>
                      <a:pt x="517" y="586"/>
                    </a:lnTo>
                    <a:lnTo>
                      <a:pt x="521" y="590"/>
                    </a:lnTo>
                    <a:lnTo>
                      <a:pt x="526" y="590"/>
                    </a:lnTo>
                    <a:lnTo>
                      <a:pt x="526" y="590"/>
                    </a:lnTo>
                    <a:lnTo>
                      <a:pt x="530" y="590"/>
                    </a:lnTo>
                    <a:lnTo>
                      <a:pt x="532" y="588"/>
                    </a:lnTo>
                    <a:lnTo>
                      <a:pt x="535" y="582"/>
                    </a:lnTo>
                    <a:lnTo>
                      <a:pt x="535" y="577"/>
                    </a:lnTo>
                    <a:lnTo>
                      <a:pt x="534" y="572"/>
                    </a:lnTo>
                    <a:lnTo>
                      <a:pt x="534" y="572"/>
                    </a:lnTo>
                    <a:close/>
                    <a:moveTo>
                      <a:pt x="937" y="338"/>
                    </a:moveTo>
                    <a:lnTo>
                      <a:pt x="937" y="338"/>
                    </a:lnTo>
                    <a:lnTo>
                      <a:pt x="935" y="336"/>
                    </a:lnTo>
                    <a:lnTo>
                      <a:pt x="935" y="338"/>
                    </a:lnTo>
                    <a:lnTo>
                      <a:pt x="935" y="342"/>
                    </a:lnTo>
                    <a:lnTo>
                      <a:pt x="935" y="342"/>
                    </a:lnTo>
                    <a:lnTo>
                      <a:pt x="937" y="340"/>
                    </a:lnTo>
                    <a:lnTo>
                      <a:pt x="939" y="338"/>
                    </a:lnTo>
                    <a:lnTo>
                      <a:pt x="937" y="338"/>
                    </a:lnTo>
                    <a:lnTo>
                      <a:pt x="937" y="338"/>
                    </a:lnTo>
                    <a:close/>
                    <a:moveTo>
                      <a:pt x="110" y="354"/>
                    </a:moveTo>
                    <a:lnTo>
                      <a:pt x="110" y="354"/>
                    </a:lnTo>
                    <a:lnTo>
                      <a:pt x="121" y="347"/>
                    </a:lnTo>
                    <a:lnTo>
                      <a:pt x="124" y="344"/>
                    </a:lnTo>
                    <a:lnTo>
                      <a:pt x="126" y="338"/>
                    </a:lnTo>
                    <a:lnTo>
                      <a:pt x="126" y="338"/>
                    </a:lnTo>
                    <a:lnTo>
                      <a:pt x="128" y="335"/>
                    </a:lnTo>
                    <a:lnTo>
                      <a:pt x="130" y="333"/>
                    </a:lnTo>
                    <a:lnTo>
                      <a:pt x="130" y="333"/>
                    </a:lnTo>
                    <a:lnTo>
                      <a:pt x="134" y="331"/>
                    </a:lnTo>
                    <a:lnTo>
                      <a:pt x="137" y="329"/>
                    </a:lnTo>
                    <a:lnTo>
                      <a:pt x="137" y="329"/>
                    </a:lnTo>
                    <a:lnTo>
                      <a:pt x="139" y="326"/>
                    </a:lnTo>
                    <a:lnTo>
                      <a:pt x="139" y="322"/>
                    </a:lnTo>
                    <a:lnTo>
                      <a:pt x="137" y="316"/>
                    </a:lnTo>
                    <a:lnTo>
                      <a:pt x="137" y="316"/>
                    </a:lnTo>
                    <a:lnTo>
                      <a:pt x="135" y="313"/>
                    </a:lnTo>
                    <a:lnTo>
                      <a:pt x="132" y="313"/>
                    </a:lnTo>
                    <a:lnTo>
                      <a:pt x="126" y="313"/>
                    </a:lnTo>
                    <a:lnTo>
                      <a:pt x="119" y="311"/>
                    </a:lnTo>
                    <a:lnTo>
                      <a:pt x="117" y="309"/>
                    </a:lnTo>
                    <a:lnTo>
                      <a:pt x="115" y="307"/>
                    </a:lnTo>
                    <a:lnTo>
                      <a:pt x="115" y="307"/>
                    </a:lnTo>
                    <a:lnTo>
                      <a:pt x="112" y="300"/>
                    </a:lnTo>
                    <a:lnTo>
                      <a:pt x="108" y="297"/>
                    </a:lnTo>
                    <a:lnTo>
                      <a:pt x="108" y="297"/>
                    </a:lnTo>
                    <a:lnTo>
                      <a:pt x="105" y="295"/>
                    </a:lnTo>
                    <a:lnTo>
                      <a:pt x="101" y="295"/>
                    </a:lnTo>
                    <a:lnTo>
                      <a:pt x="101" y="295"/>
                    </a:lnTo>
                    <a:lnTo>
                      <a:pt x="99" y="295"/>
                    </a:lnTo>
                    <a:lnTo>
                      <a:pt x="99" y="295"/>
                    </a:lnTo>
                    <a:lnTo>
                      <a:pt x="97" y="297"/>
                    </a:lnTo>
                    <a:lnTo>
                      <a:pt x="96" y="300"/>
                    </a:lnTo>
                    <a:lnTo>
                      <a:pt x="96" y="300"/>
                    </a:lnTo>
                    <a:lnTo>
                      <a:pt x="94" y="302"/>
                    </a:lnTo>
                    <a:lnTo>
                      <a:pt x="90" y="302"/>
                    </a:lnTo>
                    <a:lnTo>
                      <a:pt x="85" y="302"/>
                    </a:lnTo>
                    <a:lnTo>
                      <a:pt x="85" y="302"/>
                    </a:lnTo>
                    <a:lnTo>
                      <a:pt x="81" y="304"/>
                    </a:lnTo>
                    <a:lnTo>
                      <a:pt x="79" y="306"/>
                    </a:lnTo>
                    <a:lnTo>
                      <a:pt x="77" y="306"/>
                    </a:lnTo>
                    <a:lnTo>
                      <a:pt x="77" y="306"/>
                    </a:lnTo>
                    <a:lnTo>
                      <a:pt x="72" y="304"/>
                    </a:lnTo>
                    <a:lnTo>
                      <a:pt x="72" y="304"/>
                    </a:lnTo>
                    <a:lnTo>
                      <a:pt x="68" y="304"/>
                    </a:lnTo>
                    <a:lnTo>
                      <a:pt x="67" y="306"/>
                    </a:lnTo>
                    <a:lnTo>
                      <a:pt x="67" y="306"/>
                    </a:lnTo>
                    <a:lnTo>
                      <a:pt x="63" y="306"/>
                    </a:lnTo>
                    <a:lnTo>
                      <a:pt x="61" y="302"/>
                    </a:lnTo>
                    <a:lnTo>
                      <a:pt x="61" y="302"/>
                    </a:lnTo>
                    <a:lnTo>
                      <a:pt x="61" y="298"/>
                    </a:lnTo>
                    <a:lnTo>
                      <a:pt x="59" y="298"/>
                    </a:lnTo>
                    <a:lnTo>
                      <a:pt x="58" y="298"/>
                    </a:lnTo>
                    <a:lnTo>
                      <a:pt x="58" y="298"/>
                    </a:lnTo>
                    <a:lnTo>
                      <a:pt x="54" y="302"/>
                    </a:lnTo>
                    <a:lnTo>
                      <a:pt x="52" y="306"/>
                    </a:lnTo>
                    <a:lnTo>
                      <a:pt x="52" y="306"/>
                    </a:lnTo>
                    <a:lnTo>
                      <a:pt x="48" y="309"/>
                    </a:lnTo>
                    <a:lnTo>
                      <a:pt x="47" y="309"/>
                    </a:lnTo>
                    <a:lnTo>
                      <a:pt x="45" y="307"/>
                    </a:lnTo>
                    <a:lnTo>
                      <a:pt x="45" y="307"/>
                    </a:lnTo>
                    <a:lnTo>
                      <a:pt x="43" y="304"/>
                    </a:lnTo>
                    <a:lnTo>
                      <a:pt x="43" y="302"/>
                    </a:lnTo>
                    <a:lnTo>
                      <a:pt x="41" y="302"/>
                    </a:lnTo>
                    <a:lnTo>
                      <a:pt x="41" y="302"/>
                    </a:lnTo>
                    <a:lnTo>
                      <a:pt x="38" y="304"/>
                    </a:lnTo>
                    <a:lnTo>
                      <a:pt x="38" y="307"/>
                    </a:lnTo>
                    <a:lnTo>
                      <a:pt x="38" y="315"/>
                    </a:lnTo>
                    <a:lnTo>
                      <a:pt x="38" y="315"/>
                    </a:lnTo>
                    <a:lnTo>
                      <a:pt x="36" y="316"/>
                    </a:lnTo>
                    <a:lnTo>
                      <a:pt x="34" y="316"/>
                    </a:lnTo>
                    <a:lnTo>
                      <a:pt x="34" y="316"/>
                    </a:lnTo>
                    <a:lnTo>
                      <a:pt x="29" y="320"/>
                    </a:lnTo>
                    <a:lnTo>
                      <a:pt x="27" y="320"/>
                    </a:lnTo>
                    <a:lnTo>
                      <a:pt x="23" y="320"/>
                    </a:lnTo>
                    <a:lnTo>
                      <a:pt x="23" y="320"/>
                    </a:lnTo>
                    <a:lnTo>
                      <a:pt x="21" y="316"/>
                    </a:lnTo>
                    <a:lnTo>
                      <a:pt x="21" y="315"/>
                    </a:lnTo>
                    <a:lnTo>
                      <a:pt x="20" y="311"/>
                    </a:lnTo>
                    <a:lnTo>
                      <a:pt x="18" y="307"/>
                    </a:lnTo>
                    <a:lnTo>
                      <a:pt x="18" y="307"/>
                    </a:lnTo>
                    <a:lnTo>
                      <a:pt x="12" y="306"/>
                    </a:lnTo>
                    <a:lnTo>
                      <a:pt x="7" y="307"/>
                    </a:lnTo>
                    <a:lnTo>
                      <a:pt x="7" y="307"/>
                    </a:lnTo>
                    <a:lnTo>
                      <a:pt x="3" y="309"/>
                    </a:lnTo>
                    <a:lnTo>
                      <a:pt x="3" y="311"/>
                    </a:lnTo>
                    <a:lnTo>
                      <a:pt x="3" y="315"/>
                    </a:lnTo>
                    <a:lnTo>
                      <a:pt x="5" y="316"/>
                    </a:lnTo>
                    <a:lnTo>
                      <a:pt x="5" y="316"/>
                    </a:lnTo>
                    <a:lnTo>
                      <a:pt x="9" y="320"/>
                    </a:lnTo>
                    <a:lnTo>
                      <a:pt x="10" y="324"/>
                    </a:lnTo>
                    <a:lnTo>
                      <a:pt x="9" y="326"/>
                    </a:lnTo>
                    <a:lnTo>
                      <a:pt x="9" y="326"/>
                    </a:lnTo>
                    <a:lnTo>
                      <a:pt x="5" y="327"/>
                    </a:lnTo>
                    <a:lnTo>
                      <a:pt x="1" y="329"/>
                    </a:lnTo>
                    <a:lnTo>
                      <a:pt x="1" y="329"/>
                    </a:lnTo>
                    <a:lnTo>
                      <a:pt x="0" y="331"/>
                    </a:lnTo>
                    <a:lnTo>
                      <a:pt x="1" y="333"/>
                    </a:lnTo>
                    <a:lnTo>
                      <a:pt x="5" y="336"/>
                    </a:lnTo>
                    <a:lnTo>
                      <a:pt x="12" y="340"/>
                    </a:lnTo>
                    <a:lnTo>
                      <a:pt x="12" y="340"/>
                    </a:lnTo>
                    <a:lnTo>
                      <a:pt x="16" y="342"/>
                    </a:lnTo>
                    <a:lnTo>
                      <a:pt x="18" y="345"/>
                    </a:lnTo>
                    <a:lnTo>
                      <a:pt x="18" y="345"/>
                    </a:lnTo>
                    <a:lnTo>
                      <a:pt x="18" y="347"/>
                    </a:lnTo>
                    <a:lnTo>
                      <a:pt x="16" y="349"/>
                    </a:lnTo>
                    <a:lnTo>
                      <a:pt x="10" y="353"/>
                    </a:lnTo>
                    <a:lnTo>
                      <a:pt x="10" y="353"/>
                    </a:lnTo>
                    <a:lnTo>
                      <a:pt x="9" y="356"/>
                    </a:lnTo>
                    <a:lnTo>
                      <a:pt x="10" y="356"/>
                    </a:lnTo>
                    <a:lnTo>
                      <a:pt x="12" y="358"/>
                    </a:lnTo>
                    <a:lnTo>
                      <a:pt x="12" y="358"/>
                    </a:lnTo>
                    <a:lnTo>
                      <a:pt x="16" y="358"/>
                    </a:lnTo>
                    <a:lnTo>
                      <a:pt x="20" y="356"/>
                    </a:lnTo>
                    <a:lnTo>
                      <a:pt x="27" y="353"/>
                    </a:lnTo>
                    <a:lnTo>
                      <a:pt x="27" y="353"/>
                    </a:lnTo>
                    <a:lnTo>
                      <a:pt x="30" y="353"/>
                    </a:lnTo>
                    <a:lnTo>
                      <a:pt x="32" y="354"/>
                    </a:lnTo>
                    <a:lnTo>
                      <a:pt x="32" y="354"/>
                    </a:lnTo>
                    <a:lnTo>
                      <a:pt x="34" y="358"/>
                    </a:lnTo>
                    <a:lnTo>
                      <a:pt x="38" y="362"/>
                    </a:lnTo>
                    <a:lnTo>
                      <a:pt x="38" y="362"/>
                    </a:lnTo>
                    <a:lnTo>
                      <a:pt x="50" y="365"/>
                    </a:lnTo>
                    <a:lnTo>
                      <a:pt x="58" y="365"/>
                    </a:lnTo>
                    <a:lnTo>
                      <a:pt x="65" y="365"/>
                    </a:lnTo>
                    <a:lnTo>
                      <a:pt x="65" y="365"/>
                    </a:lnTo>
                    <a:lnTo>
                      <a:pt x="74" y="360"/>
                    </a:lnTo>
                    <a:lnTo>
                      <a:pt x="79" y="358"/>
                    </a:lnTo>
                    <a:lnTo>
                      <a:pt x="85" y="356"/>
                    </a:lnTo>
                    <a:lnTo>
                      <a:pt x="85" y="356"/>
                    </a:lnTo>
                    <a:lnTo>
                      <a:pt x="90" y="358"/>
                    </a:lnTo>
                    <a:lnTo>
                      <a:pt x="90" y="358"/>
                    </a:lnTo>
                    <a:lnTo>
                      <a:pt x="101" y="358"/>
                    </a:lnTo>
                    <a:lnTo>
                      <a:pt x="106" y="356"/>
                    </a:lnTo>
                    <a:lnTo>
                      <a:pt x="110" y="354"/>
                    </a:lnTo>
                    <a:lnTo>
                      <a:pt x="110" y="354"/>
                    </a:lnTo>
                    <a:close/>
                    <a:moveTo>
                      <a:pt x="1109" y="1044"/>
                    </a:moveTo>
                    <a:lnTo>
                      <a:pt x="1109" y="1044"/>
                    </a:lnTo>
                    <a:lnTo>
                      <a:pt x="1107" y="1035"/>
                    </a:lnTo>
                    <a:lnTo>
                      <a:pt x="1106" y="1026"/>
                    </a:lnTo>
                    <a:lnTo>
                      <a:pt x="1107" y="1004"/>
                    </a:lnTo>
                    <a:lnTo>
                      <a:pt x="1107" y="1004"/>
                    </a:lnTo>
                    <a:lnTo>
                      <a:pt x="1109" y="986"/>
                    </a:lnTo>
                    <a:lnTo>
                      <a:pt x="1109" y="977"/>
                    </a:lnTo>
                    <a:lnTo>
                      <a:pt x="1107" y="968"/>
                    </a:lnTo>
                    <a:lnTo>
                      <a:pt x="1107" y="968"/>
                    </a:lnTo>
                    <a:lnTo>
                      <a:pt x="1104" y="961"/>
                    </a:lnTo>
                    <a:lnTo>
                      <a:pt x="1100" y="957"/>
                    </a:lnTo>
                    <a:lnTo>
                      <a:pt x="1091" y="948"/>
                    </a:lnTo>
                    <a:lnTo>
                      <a:pt x="1078" y="941"/>
                    </a:lnTo>
                    <a:lnTo>
                      <a:pt x="1068" y="932"/>
                    </a:lnTo>
                    <a:lnTo>
                      <a:pt x="1068" y="932"/>
                    </a:lnTo>
                    <a:lnTo>
                      <a:pt x="1060" y="924"/>
                    </a:lnTo>
                    <a:lnTo>
                      <a:pt x="1055" y="917"/>
                    </a:lnTo>
                    <a:lnTo>
                      <a:pt x="1055" y="917"/>
                    </a:lnTo>
                    <a:lnTo>
                      <a:pt x="1053" y="912"/>
                    </a:lnTo>
                    <a:lnTo>
                      <a:pt x="1053" y="906"/>
                    </a:lnTo>
                    <a:lnTo>
                      <a:pt x="1053" y="901"/>
                    </a:lnTo>
                    <a:lnTo>
                      <a:pt x="1053" y="897"/>
                    </a:lnTo>
                    <a:lnTo>
                      <a:pt x="1053" y="897"/>
                    </a:lnTo>
                    <a:lnTo>
                      <a:pt x="1048" y="894"/>
                    </a:lnTo>
                    <a:lnTo>
                      <a:pt x="1042" y="890"/>
                    </a:lnTo>
                    <a:lnTo>
                      <a:pt x="1039" y="888"/>
                    </a:lnTo>
                    <a:lnTo>
                      <a:pt x="1035" y="883"/>
                    </a:lnTo>
                    <a:lnTo>
                      <a:pt x="1035" y="883"/>
                    </a:lnTo>
                    <a:lnTo>
                      <a:pt x="1033" y="877"/>
                    </a:lnTo>
                    <a:lnTo>
                      <a:pt x="1037" y="872"/>
                    </a:lnTo>
                    <a:lnTo>
                      <a:pt x="1042" y="861"/>
                    </a:lnTo>
                    <a:lnTo>
                      <a:pt x="1042" y="861"/>
                    </a:lnTo>
                    <a:lnTo>
                      <a:pt x="1046" y="852"/>
                    </a:lnTo>
                    <a:lnTo>
                      <a:pt x="1051" y="848"/>
                    </a:lnTo>
                    <a:lnTo>
                      <a:pt x="1068" y="843"/>
                    </a:lnTo>
                    <a:lnTo>
                      <a:pt x="1068" y="843"/>
                    </a:lnTo>
                    <a:lnTo>
                      <a:pt x="1073" y="841"/>
                    </a:lnTo>
                    <a:lnTo>
                      <a:pt x="1078" y="838"/>
                    </a:lnTo>
                    <a:lnTo>
                      <a:pt x="1084" y="832"/>
                    </a:lnTo>
                    <a:lnTo>
                      <a:pt x="1089" y="825"/>
                    </a:lnTo>
                    <a:lnTo>
                      <a:pt x="1098" y="820"/>
                    </a:lnTo>
                    <a:lnTo>
                      <a:pt x="1098" y="820"/>
                    </a:lnTo>
                    <a:lnTo>
                      <a:pt x="1107" y="814"/>
                    </a:lnTo>
                    <a:lnTo>
                      <a:pt x="1116" y="812"/>
                    </a:lnTo>
                    <a:lnTo>
                      <a:pt x="1125" y="814"/>
                    </a:lnTo>
                    <a:lnTo>
                      <a:pt x="1134" y="816"/>
                    </a:lnTo>
                    <a:lnTo>
                      <a:pt x="1134" y="816"/>
                    </a:lnTo>
                    <a:lnTo>
                      <a:pt x="1134" y="800"/>
                    </a:lnTo>
                    <a:lnTo>
                      <a:pt x="1136" y="785"/>
                    </a:lnTo>
                    <a:lnTo>
                      <a:pt x="1136" y="785"/>
                    </a:lnTo>
                    <a:lnTo>
                      <a:pt x="1134" y="774"/>
                    </a:lnTo>
                    <a:lnTo>
                      <a:pt x="1131" y="767"/>
                    </a:lnTo>
                    <a:lnTo>
                      <a:pt x="1127" y="758"/>
                    </a:lnTo>
                    <a:lnTo>
                      <a:pt x="1124" y="749"/>
                    </a:lnTo>
                    <a:lnTo>
                      <a:pt x="1124" y="749"/>
                    </a:lnTo>
                    <a:lnTo>
                      <a:pt x="1124" y="740"/>
                    </a:lnTo>
                    <a:lnTo>
                      <a:pt x="1124" y="729"/>
                    </a:lnTo>
                    <a:lnTo>
                      <a:pt x="1125" y="720"/>
                    </a:lnTo>
                    <a:lnTo>
                      <a:pt x="1125" y="709"/>
                    </a:lnTo>
                    <a:lnTo>
                      <a:pt x="1125" y="709"/>
                    </a:lnTo>
                    <a:lnTo>
                      <a:pt x="1118" y="691"/>
                    </a:lnTo>
                    <a:lnTo>
                      <a:pt x="1118" y="682"/>
                    </a:lnTo>
                    <a:lnTo>
                      <a:pt x="1120" y="671"/>
                    </a:lnTo>
                    <a:lnTo>
                      <a:pt x="1120" y="671"/>
                    </a:lnTo>
                    <a:lnTo>
                      <a:pt x="1124" y="664"/>
                    </a:lnTo>
                    <a:lnTo>
                      <a:pt x="1127" y="660"/>
                    </a:lnTo>
                    <a:lnTo>
                      <a:pt x="1131" y="658"/>
                    </a:lnTo>
                    <a:lnTo>
                      <a:pt x="1134" y="658"/>
                    </a:lnTo>
                    <a:lnTo>
                      <a:pt x="1145" y="660"/>
                    </a:lnTo>
                    <a:lnTo>
                      <a:pt x="1158" y="664"/>
                    </a:lnTo>
                    <a:lnTo>
                      <a:pt x="1158" y="664"/>
                    </a:lnTo>
                    <a:lnTo>
                      <a:pt x="1167" y="666"/>
                    </a:lnTo>
                    <a:lnTo>
                      <a:pt x="1172" y="666"/>
                    </a:lnTo>
                    <a:lnTo>
                      <a:pt x="1187" y="664"/>
                    </a:lnTo>
                    <a:lnTo>
                      <a:pt x="1200" y="664"/>
                    </a:lnTo>
                    <a:lnTo>
                      <a:pt x="1205" y="664"/>
                    </a:lnTo>
                    <a:lnTo>
                      <a:pt x="1212" y="664"/>
                    </a:lnTo>
                    <a:lnTo>
                      <a:pt x="1212" y="664"/>
                    </a:lnTo>
                    <a:lnTo>
                      <a:pt x="1220" y="668"/>
                    </a:lnTo>
                    <a:lnTo>
                      <a:pt x="1225" y="671"/>
                    </a:lnTo>
                    <a:lnTo>
                      <a:pt x="1238" y="680"/>
                    </a:lnTo>
                    <a:lnTo>
                      <a:pt x="1249" y="691"/>
                    </a:lnTo>
                    <a:lnTo>
                      <a:pt x="1261" y="700"/>
                    </a:lnTo>
                    <a:lnTo>
                      <a:pt x="1261" y="700"/>
                    </a:lnTo>
                    <a:lnTo>
                      <a:pt x="1272" y="706"/>
                    </a:lnTo>
                    <a:lnTo>
                      <a:pt x="1277" y="707"/>
                    </a:lnTo>
                    <a:lnTo>
                      <a:pt x="1283" y="707"/>
                    </a:lnTo>
                    <a:lnTo>
                      <a:pt x="1287" y="706"/>
                    </a:lnTo>
                    <a:lnTo>
                      <a:pt x="1290" y="696"/>
                    </a:lnTo>
                    <a:lnTo>
                      <a:pt x="1294" y="691"/>
                    </a:lnTo>
                    <a:lnTo>
                      <a:pt x="1299" y="686"/>
                    </a:lnTo>
                    <a:lnTo>
                      <a:pt x="1299" y="686"/>
                    </a:lnTo>
                    <a:lnTo>
                      <a:pt x="1303" y="682"/>
                    </a:lnTo>
                    <a:lnTo>
                      <a:pt x="1310" y="680"/>
                    </a:lnTo>
                    <a:lnTo>
                      <a:pt x="1315" y="678"/>
                    </a:lnTo>
                    <a:lnTo>
                      <a:pt x="1319" y="677"/>
                    </a:lnTo>
                    <a:lnTo>
                      <a:pt x="1319" y="677"/>
                    </a:lnTo>
                    <a:lnTo>
                      <a:pt x="1321" y="671"/>
                    </a:lnTo>
                    <a:lnTo>
                      <a:pt x="1321" y="669"/>
                    </a:lnTo>
                    <a:lnTo>
                      <a:pt x="1319" y="668"/>
                    </a:lnTo>
                    <a:lnTo>
                      <a:pt x="1317" y="666"/>
                    </a:lnTo>
                    <a:lnTo>
                      <a:pt x="1310" y="664"/>
                    </a:lnTo>
                    <a:lnTo>
                      <a:pt x="1308" y="662"/>
                    </a:lnTo>
                    <a:lnTo>
                      <a:pt x="1306" y="658"/>
                    </a:lnTo>
                    <a:lnTo>
                      <a:pt x="1306" y="658"/>
                    </a:lnTo>
                    <a:lnTo>
                      <a:pt x="1306" y="649"/>
                    </a:lnTo>
                    <a:lnTo>
                      <a:pt x="1308" y="639"/>
                    </a:lnTo>
                    <a:lnTo>
                      <a:pt x="1314" y="619"/>
                    </a:lnTo>
                    <a:lnTo>
                      <a:pt x="1314" y="619"/>
                    </a:lnTo>
                    <a:lnTo>
                      <a:pt x="1315" y="610"/>
                    </a:lnTo>
                    <a:lnTo>
                      <a:pt x="1315" y="599"/>
                    </a:lnTo>
                    <a:lnTo>
                      <a:pt x="1315" y="595"/>
                    </a:lnTo>
                    <a:lnTo>
                      <a:pt x="1314" y="592"/>
                    </a:lnTo>
                    <a:lnTo>
                      <a:pt x="1308" y="590"/>
                    </a:lnTo>
                    <a:lnTo>
                      <a:pt x="1303" y="588"/>
                    </a:lnTo>
                    <a:lnTo>
                      <a:pt x="1303" y="588"/>
                    </a:lnTo>
                    <a:lnTo>
                      <a:pt x="1296" y="588"/>
                    </a:lnTo>
                    <a:lnTo>
                      <a:pt x="1290" y="592"/>
                    </a:lnTo>
                    <a:lnTo>
                      <a:pt x="1287" y="595"/>
                    </a:lnTo>
                    <a:lnTo>
                      <a:pt x="1285" y="601"/>
                    </a:lnTo>
                    <a:lnTo>
                      <a:pt x="1281" y="610"/>
                    </a:lnTo>
                    <a:lnTo>
                      <a:pt x="1279" y="615"/>
                    </a:lnTo>
                    <a:lnTo>
                      <a:pt x="1276" y="619"/>
                    </a:lnTo>
                    <a:lnTo>
                      <a:pt x="1276" y="619"/>
                    </a:lnTo>
                    <a:lnTo>
                      <a:pt x="1268" y="619"/>
                    </a:lnTo>
                    <a:lnTo>
                      <a:pt x="1263" y="619"/>
                    </a:lnTo>
                    <a:lnTo>
                      <a:pt x="1259" y="615"/>
                    </a:lnTo>
                    <a:lnTo>
                      <a:pt x="1256" y="610"/>
                    </a:lnTo>
                    <a:lnTo>
                      <a:pt x="1250" y="597"/>
                    </a:lnTo>
                    <a:lnTo>
                      <a:pt x="1247" y="586"/>
                    </a:lnTo>
                    <a:lnTo>
                      <a:pt x="1247" y="586"/>
                    </a:lnTo>
                    <a:lnTo>
                      <a:pt x="1241" y="572"/>
                    </a:lnTo>
                    <a:lnTo>
                      <a:pt x="1241" y="568"/>
                    </a:lnTo>
                    <a:lnTo>
                      <a:pt x="1243" y="566"/>
                    </a:lnTo>
                    <a:lnTo>
                      <a:pt x="1250" y="564"/>
                    </a:lnTo>
                    <a:lnTo>
                      <a:pt x="1258" y="563"/>
                    </a:lnTo>
                    <a:lnTo>
                      <a:pt x="1265" y="561"/>
                    </a:lnTo>
                    <a:lnTo>
                      <a:pt x="1265" y="561"/>
                    </a:lnTo>
                    <a:lnTo>
                      <a:pt x="1274" y="554"/>
                    </a:lnTo>
                    <a:lnTo>
                      <a:pt x="1285" y="543"/>
                    </a:lnTo>
                    <a:lnTo>
                      <a:pt x="1288" y="535"/>
                    </a:lnTo>
                    <a:lnTo>
                      <a:pt x="1292" y="530"/>
                    </a:lnTo>
                    <a:lnTo>
                      <a:pt x="1294" y="525"/>
                    </a:lnTo>
                    <a:lnTo>
                      <a:pt x="1292" y="519"/>
                    </a:lnTo>
                    <a:lnTo>
                      <a:pt x="1292" y="519"/>
                    </a:lnTo>
                    <a:lnTo>
                      <a:pt x="1290" y="516"/>
                    </a:lnTo>
                    <a:lnTo>
                      <a:pt x="1288" y="514"/>
                    </a:lnTo>
                    <a:lnTo>
                      <a:pt x="1283" y="512"/>
                    </a:lnTo>
                    <a:lnTo>
                      <a:pt x="1276" y="510"/>
                    </a:lnTo>
                    <a:lnTo>
                      <a:pt x="1272" y="506"/>
                    </a:lnTo>
                    <a:lnTo>
                      <a:pt x="1272" y="506"/>
                    </a:lnTo>
                    <a:lnTo>
                      <a:pt x="1270" y="501"/>
                    </a:lnTo>
                    <a:lnTo>
                      <a:pt x="1272" y="497"/>
                    </a:lnTo>
                    <a:lnTo>
                      <a:pt x="1274" y="494"/>
                    </a:lnTo>
                    <a:lnTo>
                      <a:pt x="1276" y="490"/>
                    </a:lnTo>
                    <a:lnTo>
                      <a:pt x="1276" y="490"/>
                    </a:lnTo>
                    <a:lnTo>
                      <a:pt x="1274" y="472"/>
                    </a:lnTo>
                    <a:lnTo>
                      <a:pt x="1274" y="458"/>
                    </a:lnTo>
                    <a:lnTo>
                      <a:pt x="1277" y="425"/>
                    </a:lnTo>
                    <a:lnTo>
                      <a:pt x="1277" y="425"/>
                    </a:lnTo>
                    <a:lnTo>
                      <a:pt x="1277" y="402"/>
                    </a:lnTo>
                    <a:lnTo>
                      <a:pt x="1276" y="378"/>
                    </a:lnTo>
                    <a:lnTo>
                      <a:pt x="1270" y="354"/>
                    </a:lnTo>
                    <a:lnTo>
                      <a:pt x="1265" y="331"/>
                    </a:lnTo>
                    <a:lnTo>
                      <a:pt x="1265" y="331"/>
                    </a:lnTo>
                    <a:lnTo>
                      <a:pt x="1261" y="318"/>
                    </a:lnTo>
                    <a:lnTo>
                      <a:pt x="1263" y="306"/>
                    </a:lnTo>
                    <a:lnTo>
                      <a:pt x="1268" y="297"/>
                    </a:lnTo>
                    <a:lnTo>
                      <a:pt x="1276" y="288"/>
                    </a:lnTo>
                    <a:lnTo>
                      <a:pt x="1287" y="282"/>
                    </a:lnTo>
                    <a:lnTo>
                      <a:pt x="1297" y="277"/>
                    </a:lnTo>
                    <a:lnTo>
                      <a:pt x="1325" y="269"/>
                    </a:lnTo>
                    <a:lnTo>
                      <a:pt x="1325" y="269"/>
                    </a:lnTo>
                    <a:lnTo>
                      <a:pt x="1339" y="262"/>
                    </a:lnTo>
                    <a:lnTo>
                      <a:pt x="1350" y="255"/>
                    </a:lnTo>
                    <a:lnTo>
                      <a:pt x="1357" y="248"/>
                    </a:lnTo>
                    <a:lnTo>
                      <a:pt x="1359" y="237"/>
                    </a:lnTo>
                    <a:lnTo>
                      <a:pt x="1359" y="237"/>
                    </a:lnTo>
                    <a:lnTo>
                      <a:pt x="1352" y="230"/>
                    </a:lnTo>
                    <a:lnTo>
                      <a:pt x="1343" y="221"/>
                    </a:lnTo>
                    <a:lnTo>
                      <a:pt x="1335" y="213"/>
                    </a:lnTo>
                    <a:lnTo>
                      <a:pt x="1330" y="212"/>
                    </a:lnTo>
                    <a:lnTo>
                      <a:pt x="1325" y="208"/>
                    </a:lnTo>
                    <a:lnTo>
                      <a:pt x="1325" y="208"/>
                    </a:lnTo>
                    <a:lnTo>
                      <a:pt x="1315" y="208"/>
                    </a:lnTo>
                    <a:lnTo>
                      <a:pt x="1308" y="206"/>
                    </a:lnTo>
                    <a:lnTo>
                      <a:pt x="1292" y="208"/>
                    </a:lnTo>
                    <a:lnTo>
                      <a:pt x="1292" y="208"/>
                    </a:lnTo>
                    <a:lnTo>
                      <a:pt x="1277" y="208"/>
                    </a:lnTo>
                    <a:lnTo>
                      <a:pt x="1272" y="210"/>
                    </a:lnTo>
                    <a:lnTo>
                      <a:pt x="1270" y="212"/>
                    </a:lnTo>
                    <a:lnTo>
                      <a:pt x="1268" y="213"/>
                    </a:lnTo>
                    <a:lnTo>
                      <a:pt x="1268" y="213"/>
                    </a:lnTo>
                    <a:lnTo>
                      <a:pt x="1267" y="217"/>
                    </a:lnTo>
                    <a:lnTo>
                      <a:pt x="1268" y="221"/>
                    </a:lnTo>
                    <a:lnTo>
                      <a:pt x="1270" y="228"/>
                    </a:lnTo>
                    <a:lnTo>
                      <a:pt x="1272" y="233"/>
                    </a:lnTo>
                    <a:lnTo>
                      <a:pt x="1272" y="237"/>
                    </a:lnTo>
                    <a:lnTo>
                      <a:pt x="1268" y="241"/>
                    </a:lnTo>
                    <a:lnTo>
                      <a:pt x="1268" y="241"/>
                    </a:lnTo>
                    <a:lnTo>
                      <a:pt x="1265" y="242"/>
                    </a:lnTo>
                    <a:lnTo>
                      <a:pt x="1259" y="244"/>
                    </a:lnTo>
                    <a:lnTo>
                      <a:pt x="1252" y="241"/>
                    </a:lnTo>
                    <a:lnTo>
                      <a:pt x="1243" y="235"/>
                    </a:lnTo>
                    <a:lnTo>
                      <a:pt x="1236" y="233"/>
                    </a:lnTo>
                    <a:lnTo>
                      <a:pt x="1236" y="233"/>
                    </a:lnTo>
                    <a:lnTo>
                      <a:pt x="1230" y="233"/>
                    </a:lnTo>
                    <a:lnTo>
                      <a:pt x="1227" y="235"/>
                    </a:lnTo>
                    <a:lnTo>
                      <a:pt x="1221" y="241"/>
                    </a:lnTo>
                    <a:lnTo>
                      <a:pt x="1216" y="246"/>
                    </a:lnTo>
                    <a:lnTo>
                      <a:pt x="1212" y="248"/>
                    </a:lnTo>
                    <a:lnTo>
                      <a:pt x="1207" y="248"/>
                    </a:lnTo>
                    <a:lnTo>
                      <a:pt x="1207" y="248"/>
                    </a:lnTo>
                    <a:lnTo>
                      <a:pt x="1201" y="248"/>
                    </a:lnTo>
                    <a:lnTo>
                      <a:pt x="1198" y="246"/>
                    </a:lnTo>
                    <a:lnTo>
                      <a:pt x="1196" y="244"/>
                    </a:lnTo>
                    <a:lnTo>
                      <a:pt x="1192" y="242"/>
                    </a:lnTo>
                    <a:lnTo>
                      <a:pt x="1192" y="242"/>
                    </a:lnTo>
                    <a:lnTo>
                      <a:pt x="1187" y="242"/>
                    </a:lnTo>
                    <a:lnTo>
                      <a:pt x="1185" y="244"/>
                    </a:lnTo>
                    <a:lnTo>
                      <a:pt x="1180" y="251"/>
                    </a:lnTo>
                    <a:lnTo>
                      <a:pt x="1180" y="251"/>
                    </a:lnTo>
                    <a:lnTo>
                      <a:pt x="1174" y="253"/>
                    </a:lnTo>
                    <a:lnTo>
                      <a:pt x="1172" y="251"/>
                    </a:lnTo>
                    <a:lnTo>
                      <a:pt x="1169" y="251"/>
                    </a:lnTo>
                    <a:lnTo>
                      <a:pt x="1167" y="248"/>
                    </a:lnTo>
                    <a:lnTo>
                      <a:pt x="1163" y="241"/>
                    </a:lnTo>
                    <a:lnTo>
                      <a:pt x="1162" y="239"/>
                    </a:lnTo>
                    <a:lnTo>
                      <a:pt x="1158" y="237"/>
                    </a:lnTo>
                    <a:lnTo>
                      <a:pt x="1158" y="237"/>
                    </a:lnTo>
                    <a:lnTo>
                      <a:pt x="1153" y="237"/>
                    </a:lnTo>
                    <a:lnTo>
                      <a:pt x="1149" y="237"/>
                    </a:lnTo>
                    <a:lnTo>
                      <a:pt x="1136" y="242"/>
                    </a:lnTo>
                    <a:lnTo>
                      <a:pt x="1125" y="250"/>
                    </a:lnTo>
                    <a:lnTo>
                      <a:pt x="1115" y="253"/>
                    </a:lnTo>
                    <a:lnTo>
                      <a:pt x="1115" y="253"/>
                    </a:lnTo>
                    <a:lnTo>
                      <a:pt x="1109" y="255"/>
                    </a:lnTo>
                    <a:lnTo>
                      <a:pt x="1102" y="255"/>
                    </a:lnTo>
                    <a:lnTo>
                      <a:pt x="1096" y="255"/>
                    </a:lnTo>
                    <a:lnTo>
                      <a:pt x="1089" y="259"/>
                    </a:lnTo>
                    <a:lnTo>
                      <a:pt x="1089" y="259"/>
                    </a:lnTo>
                    <a:lnTo>
                      <a:pt x="1086" y="264"/>
                    </a:lnTo>
                    <a:lnTo>
                      <a:pt x="1084" y="269"/>
                    </a:lnTo>
                    <a:lnTo>
                      <a:pt x="1082" y="277"/>
                    </a:lnTo>
                    <a:lnTo>
                      <a:pt x="1078" y="282"/>
                    </a:lnTo>
                    <a:lnTo>
                      <a:pt x="1078" y="282"/>
                    </a:lnTo>
                    <a:lnTo>
                      <a:pt x="1071" y="289"/>
                    </a:lnTo>
                    <a:lnTo>
                      <a:pt x="1060" y="295"/>
                    </a:lnTo>
                    <a:lnTo>
                      <a:pt x="1055" y="295"/>
                    </a:lnTo>
                    <a:lnTo>
                      <a:pt x="1049" y="295"/>
                    </a:lnTo>
                    <a:lnTo>
                      <a:pt x="1046" y="293"/>
                    </a:lnTo>
                    <a:lnTo>
                      <a:pt x="1042" y="289"/>
                    </a:lnTo>
                    <a:lnTo>
                      <a:pt x="1042" y="289"/>
                    </a:lnTo>
                    <a:lnTo>
                      <a:pt x="1042" y="282"/>
                    </a:lnTo>
                    <a:lnTo>
                      <a:pt x="1042" y="277"/>
                    </a:lnTo>
                    <a:lnTo>
                      <a:pt x="1049" y="264"/>
                    </a:lnTo>
                    <a:lnTo>
                      <a:pt x="1053" y="259"/>
                    </a:lnTo>
                    <a:lnTo>
                      <a:pt x="1055" y="253"/>
                    </a:lnTo>
                    <a:lnTo>
                      <a:pt x="1053" y="246"/>
                    </a:lnTo>
                    <a:lnTo>
                      <a:pt x="1048" y="241"/>
                    </a:lnTo>
                    <a:lnTo>
                      <a:pt x="1048" y="241"/>
                    </a:lnTo>
                    <a:lnTo>
                      <a:pt x="1042" y="235"/>
                    </a:lnTo>
                    <a:lnTo>
                      <a:pt x="1031" y="231"/>
                    </a:lnTo>
                    <a:lnTo>
                      <a:pt x="1022" y="230"/>
                    </a:lnTo>
                    <a:lnTo>
                      <a:pt x="1019" y="230"/>
                    </a:lnTo>
                    <a:lnTo>
                      <a:pt x="1015" y="231"/>
                    </a:lnTo>
                    <a:lnTo>
                      <a:pt x="1015" y="231"/>
                    </a:lnTo>
                    <a:lnTo>
                      <a:pt x="1013" y="233"/>
                    </a:lnTo>
                    <a:lnTo>
                      <a:pt x="1011" y="237"/>
                    </a:lnTo>
                    <a:lnTo>
                      <a:pt x="1010" y="242"/>
                    </a:lnTo>
                    <a:lnTo>
                      <a:pt x="1011" y="248"/>
                    </a:lnTo>
                    <a:lnTo>
                      <a:pt x="1015" y="253"/>
                    </a:lnTo>
                    <a:lnTo>
                      <a:pt x="1015" y="253"/>
                    </a:lnTo>
                    <a:lnTo>
                      <a:pt x="1017" y="260"/>
                    </a:lnTo>
                    <a:lnTo>
                      <a:pt x="1015" y="266"/>
                    </a:lnTo>
                    <a:lnTo>
                      <a:pt x="1008" y="277"/>
                    </a:lnTo>
                    <a:lnTo>
                      <a:pt x="1008" y="277"/>
                    </a:lnTo>
                    <a:lnTo>
                      <a:pt x="1008" y="282"/>
                    </a:lnTo>
                    <a:lnTo>
                      <a:pt x="1008" y="289"/>
                    </a:lnTo>
                    <a:lnTo>
                      <a:pt x="1010" y="295"/>
                    </a:lnTo>
                    <a:lnTo>
                      <a:pt x="1010" y="297"/>
                    </a:lnTo>
                    <a:lnTo>
                      <a:pt x="1008" y="300"/>
                    </a:lnTo>
                    <a:lnTo>
                      <a:pt x="1008" y="300"/>
                    </a:lnTo>
                    <a:lnTo>
                      <a:pt x="1002" y="302"/>
                    </a:lnTo>
                    <a:lnTo>
                      <a:pt x="999" y="302"/>
                    </a:lnTo>
                    <a:lnTo>
                      <a:pt x="988" y="302"/>
                    </a:lnTo>
                    <a:lnTo>
                      <a:pt x="988" y="302"/>
                    </a:lnTo>
                    <a:lnTo>
                      <a:pt x="982" y="302"/>
                    </a:lnTo>
                    <a:lnTo>
                      <a:pt x="975" y="306"/>
                    </a:lnTo>
                    <a:lnTo>
                      <a:pt x="970" y="309"/>
                    </a:lnTo>
                    <a:lnTo>
                      <a:pt x="966" y="315"/>
                    </a:lnTo>
                    <a:lnTo>
                      <a:pt x="966" y="315"/>
                    </a:lnTo>
                    <a:lnTo>
                      <a:pt x="966" y="320"/>
                    </a:lnTo>
                    <a:lnTo>
                      <a:pt x="966" y="324"/>
                    </a:lnTo>
                    <a:lnTo>
                      <a:pt x="970" y="335"/>
                    </a:lnTo>
                    <a:lnTo>
                      <a:pt x="970" y="344"/>
                    </a:lnTo>
                    <a:lnTo>
                      <a:pt x="970" y="347"/>
                    </a:lnTo>
                    <a:lnTo>
                      <a:pt x="966" y="351"/>
                    </a:lnTo>
                    <a:lnTo>
                      <a:pt x="966" y="351"/>
                    </a:lnTo>
                    <a:lnTo>
                      <a:pt x="963" y="353"/>
                    </a:lnTo>
                    <a:lnTo>
                      <a:pt x="957" y="353"/>
                    </a:lnTo>
                    <a:lnTo>
                      <a:pt x="946" y="351"/>
                    </a:lnTo>
                    <a:lnTo>
                      <a:pt x="946" y="351"/>
                    </a:lnTo>
                    <a:lnTo>
                      <a:pt x="941" y="347"/>
                    </a:lnTo>
                    <a:lnTo>
                      <a:pt x="939" y="347"/>
                    </a:lnTo>
                    <a:lnTo>
                      <a:pt x="937" y="351"/>
                    </a:lnTo>
                    <a:lnTo>
                      <a:pt x="937" y="351"/>
                    </a:lnTo>
                    <a:lnTo>
                      <a:pt x="934" y="358"/>
                    </a:lnTo>
                    <a:lnTo>
                      <a:pt x="932" y="367"/>
                    </a:lnTo>
                    <a:lnTo>
                      <a:pt x="932" y="371"/>
                    </a:lnTo>
                    <a:lnTo>
                      <a:pt x="928" y="374"/>
                    </a:lnTo>
                    <a:lnTo>
                      <a:pt x="925" y="374"/>
                    </a:lnTo>
                    <a:lnTo>
                      <a:pt x="919" y="374"/>
                    </a:lnTo>
                    <a:lnTo>
                      <a:pt x="919" y="374"/>
                    </a:lnTo>
                    <a:lnTo>
                      <a:pt x="910" y="371"/>
                    </a:lnTo>
                    <a:lnTo>
                      <a:pt x="903" y="365"/>
                    </a:lnTo>
                    <a:lnTo>
                      <a:pt x="894" y="358"/>
                    </a:lnTo>
                    <a:lnTo>
                      <a:pt x="890" y="353"/>
                    </a:lnTo>
                    <a:lnTo>
                      <a:pt x="890" y="353"/>
                    </a:lnTo>
                    <a:lnTo>
                      <a:pt x="887" y="344"/>
                    </a:lnTo>
                    <a:lnTo>
                      <a:pt x="887" y="335"/>
                    </a:lnTo>
                    <a:lnTo>
                      <a:pt x="887" y="326"/>
                    </a:lnTo>
                    <a:lnTo>
                      <a:pt x="887" y="322"/>
                    </a:lnTo>
                    <a:lnTo>
                      <a:pt x="883" y="318"/>
                    </a:lnTo>
                    <a:lnTo>
                      <a:pt x="883" y="318"/>
                    </a:lnTo>
                    <a:lnTo>
                      <a:pt x="881" y="316"/>
                    </a:lnTo>
                    <a:lnTo>
                      <a:pt x="877" y="315"/>
                    </a:lnTo>
                    <a:lnTo>
                      <a:pt x="870" y="313"/>
                    </a:lnTo>
                    <a:lnTo>
                      <a:pt x="861" y="311"/>
                    </a:lnTo>
                    <a:lnTo>
                      <a:pt x="854" y="307"/>
                    </a:lnTo>
                    <a:lnTo>
                      <a:pt x="854" y="307"/>
                    </a:lnTo>
                    <a:lnTo>
                      <a:pt x="850" y="304"/>
                    </a:lnTo>
                    <a:lnTo>
                      <a:pt x="848" y="298"/>
                    </a:lnTo>
                    <a:lnTo>
                      <a:pt x="850" y="293"/>
                    </a:lnTo>
                    <a:lnTo>
                      <a:pt x="854" y="289"/>
                    </a:lnTo>
                    <a:lnTo>
                      <a:pt x="854" y="289"/>
                    </a:lnTo>
                    <a:lnTo>
                      <a:pt x="859" y="289"/>
                    </a:lnTo>
                    <a:lnTo>
                      <a:pt x="865" y="289"/>
                    </a:lnTo>
                    <a:lnTo>
                      <a:pt x="876" y="293"/>
                    </a:lnTo>
                    <a:lnTo>
                      <a:pt x="876" y="293"/>
                    </a:lnTo>
                    <a:lnTo>
                      <a:pt x="892" y="300"/>
                    </a:lnTo>
                    <a:lnTo>
                      <a:pt x="910" y="307"/>
                    </a:lnTo>
                    <a:lnTo>
                      <a:pt x="919" y="307"/>
                    </a:lnTo>
                    <a:lnTo>
                      <a:pt x="928" y="307"/>
                    </a:lnTo>
                    <a:lnTo>
                      <a:pt x="935" y="306"/>
                    </a:lnTo>
                    <a:lnTo>
                      <a:pt x="944" y="302"/>
                    </a:lnTo>
                    <a:lnTo>
                      <a:pt x="944" y="302"/>
                    </a:lnTo>
                    <a:lnTo>
                      <a:pt x="950" y="297"/>
                    </a:lnTo>
                    <a:lnTo>
                      <a:pt x="955" y="289"/>
                    </a:lnTo>
                    <a:lnTo>
                      <a:pt x="961" y="280"/>
                    </a:lnTo>
                    <a:lnTo>
                      <a:pt x="964" y="273"/>
                    </a:lnTo>
                    <a:lnTo>
                      <a:pt x="964" y="266"/>
                    </a:lnTo>
                    <a:lnTo>
                      <a:pt x="963" y="259"/>
                    </a:lnTo>
                    <a:lnTo>
                      <a:pt x="957" y="251"/>
                    </a:lnTo>
                    <a:lnTo>
                      <a:pt x="948" y="248"/>
                    </a:lnTo>
                    <a:lnTo>
                      <a:pt x="948" y="248"/>
                    </a:lnTo>
                    <a:lnTo>
                      <a:pt x="937" y="246"/>
                    </a:lnTo>
                    <a:lnTo>
                      <a:pt x="926" y="242"/>
                    </a:lnTo>
                    <a:lnTo>
                      <a:pt x="926" y="242"/>
                    </a:lnTo>
                    <a:lnTo>
                      <a:pt x="908" y="237"/>
                    </a:lnTo>
                    <a:lnTo>
                      <a:pt x="899" y="233"/>
                    </a:lnTo>
                    <a:lnTo>
                      <a:pt x="890" y="228"/>
                    </a:lnTo>
                    <a:lnTo>
                      <a:pt x="890" y="228"/>
                    </a:lnTo>
                    <a:lnTo>
                      <a:pt x="879" y="221"/>
                    </a:lnTo>
                    <a:lnTo>
                      <a:pt x="872" y="215"/>
                    </a:lnTo>
                    <a:lnTo>
                      <a:pt x="867" y="212"/>
                    </a:lnTo>
                    <a:lnTo>
                      <a:pt x="867" y="212"/>
                    </a:lnTo>
                    <a:lnTo>
                      <a:pt x="854" y="206"/>
                    </a:lnTo>
                    <a:lnTo>
                      <a:pt x="843" y="201"/>
                    </a:lnTo>
                    <a:lnTo>
                      <a:pt x="843" y="201"/>
                    </a:lnTo>
                    <a:lnTo>
                      <a:pt x="838" y="199"/>
                    </a:lnTo>
                    <a:lnTo>
                      <a:pt x="830" y="197"/>
                    </a:lnTo>
                    <a:lnTo>
                      <a:pt x="830" y="197"/>
                    </a:lnTo>
                    <a:lnTo>
                      <a:pt x="821" y="197"/>
                    </a:lnTo>
                    <a:lnTo>
                      <a:pt x="812" y="199"/>
                    </a:lnTo>
                    <a:lnTo>
                      <a:pt x="812" y="199"/>
                    </a:lnTo>
                    <a:lnTo>
                      <a:pt x="803" y="199"/>
                    </a:lnTo>
                    <a:lnTo>
                      <a:pt x="800" y="197"/>
                    </a:lnTo>
                    <a:lnTo>
                      <a:pt x="798" y="192"/>
                    </a:lnTo>
                    <a:lnTo>
                      <a:pt x="798" y="192"/>
                    </a:lnTo>
                    <a:lnTo>
                      <a:pt x="798" y="190"/>
                    </a:lnTo>
                    <a:lnTo>
                      <a:pt x="800" y="188"/>
                    </a:lnTo>
                    <a:lnTo>
                      <a:pt x="803" y="184"/>
                    </a:lnTo>
                    <a:lnTo>
                      <a:pt x="807" y="181"/>
                    </a:lnTo>
                    <a:lnTo>
                      <a:pt x="809" y="179"/>
                    </a:lnTo>
                    <a:lnTo>
                      <a:pt x="809" y="175"/>
                    </a:lnTo>
                    <a:lnTo>
                      <a:pt x="809" y="175"/>
                    </a:lnTo>
                    <a:lnTo>
                      <a:pt x="807" y="172"/>
                    </a:lnTo>
                    <a:lnTo>
                      <a:pt x="805" y="170"/>
                    </a:lnTo>
                    <a:lnTo>
                      <a:pt x="801" y="170"/>
                    </a:lnTo>
                    <a:lnTo>
                      <a:pt x="791" y="175"/>
                    </a:lnTo>
                    <a:lnTo>
                      <a:pt x="791" y="175"/>
                    </a:lnTo>
                    <a:lnTo>
                      <a:pt x="785" y="177"/>
                    </a:lnTo>
                    <a:lnTo>
                      <a:pt x="780" y="177"/>
                    </a:lnTo>
                    <a:lnTo>
                      <a:pt x="778" y="175"/>
                    </a:lnTo>
                    <a:lnTo>
                      <a:pt x="778" y="172"/>
                    </a:lnTo>
                    <a:lnTo>
                      <a:pt x="776" y="165"/>
                    </a:lnTo>
                    <a:lnTo>
                      <a:pt x="774" y="163"/>
                    </a:lnTo>
                    <a:lnTo>
                      <a:pt x="771" y="161"/>
                    </a:lnTo>
                    <a:lnTo>
                      <a:pt x="771" y="161"/>
                    </a:lnTo>
                    <a:lnTo>
                      <a:pt x="767" y="163"/>
                    </a:lnTo>
                    <a:lnTo>
                      <a:pt x="767" y="165"/>
                    </a:lnTo>
                    <a:lnTo>
                      <a:pt x="765" y="168"/>
                    </a:lnTo>
                    <a:lnTo>
                      <a:pt x="765" y="174"/>
                    </a:lnTo>
                    <a:lnTo>
                      <a:pt x="763" y="175"/>
                    </a:lnTo>
                    <a:lnTo>
                      <a:pt x="762" y="177"/>
                    </a:lnTo>
                    <a:lnTo>
                      <a:pt x="762" y="177"/>
                    </a:lnTo>
                    <a:lnTo>
                      <a:pt x="758" y="177"/>
                    </a:lnTo>
                    <a:lnTo>
                      <a:pt x="756" y="177"/>
                    </a:lnTo>
                    <a:lnTo>
                      <a:pt x="754" y="172"/>
                    </a:lnTo>
                    <a:lnTo>
                      <a:pt x="753" y="170"/>
                    </a:lnTo>
                    <a:lnTo>
                      <a:pt x="751" y="170"/>
                    </a:lnTo>
                    <a:lnTo>
                      <a:pt x="749" y="170"/>
                    </a:lnTo>
                    <a:lnTo>
                      <a:pt x="747" y="174"/>
                    </a:lnTo>
                    <a:lnTo>
                      <a:pt x="747" y="174"/>
                    </a:lnTo>
                    <a:lnTo>
                      <a:pt x="745" y="177"/>
                    </a:lnTo>
                    <a:lnTo>
                      <a:pt x="745" y="181"/>
                    </a:lnTo>
                    <a:lnTo>
                      <a:pt x="745" y="184"/>
                    </a:lnTo>
                    <a:lnTo>
                      <a:pt x="745" y="188"/>
                    </a:lnTo>
                    <a:lnTo>
                      <a:pt x="745" y="188"/>
                    </a:lnTo>
                    <a:lnTo>
                      <a:pt x="742" y="190"/>
                    </a:lnTo>
                    <a:lnTo>
                      <a:pt x="738" y="192"/>
                    </a:lnTo>
                    <a:lnTo>
                      <a:pt x="734" y="192"/>
                    </a:lnTo>
                    <a:lnTo>
                      <a:pt x="731" y="190"/>
                    </a:lnTo>
                    <a:lnTo>
                      <a:pt x="731" y="190"/>
                    </a:lnTo>
                    <a:lnTo>
                      <a:pt x="731" y="186"/>
                    </a:lnTo>
                    <a:lnTo>
                      <a:pt x="731" y="183"/>
                    </a:lnTo>
                    <a:lnTo>
                      <a:pt x="733" y="172"/>
                    </a:lnTo>
                    <a:lnTo>
                      <a:pt x="733" y="168"/>
                    </a:lnTo>
                    <a:lnTo>
                      <a:pt x="731" y="165"/>
                    </a:lnTo>
                    <a:lnTo>
                      <a:pt x="727" y="163"/>
                    </a:lnTo>
                    <a:lnTo>
                      <a:pt x="722" y="165"/>
                    </a:lnTo>
                    <a:lnTo>
                      <a:pt x="722" y="165"/>
                    </a:lnTo>
                    <a:lnTo>
                      <a:pt x="718" y="166"/>
                    </a:lnTo>
                    <a:lnTo>
                      <a:pt x="716" y="172"/>
                    </a:lnTo>
                    <a:lnTo>
                      <a:pt x="715" y="175"/>
                    </a:lnTo>
                    <a:lnTo>
                      <a:pt x="711" y="179"/>
                    </a:lnTo>
                    <a:lnTo>
                      <a:pt x="711" y="179"/>
                    </a:lnTo>
                    <a:lnTo>
                      <a:pt x="707" y="181"/>
                    </a:lnTo>
                    <a:lnTo>
                      <a:pt x="702" y="179"/>
                    </a:lnTo>
                    <a:lnTo>
                      <a:pt x="695" y="177"/>
                    </a:lnTo>
                    <a:lnTo>
                      <a:pt x="695" y="177"/>
                    </a:lnTo>
                    <a:lnTo>
                      <a:pt x="689" y="177"/>
                    </a:lnTo>
                    <a:lnTo>
                      <a:pt x="684" y="179"/>
                    </a:lnTo>
                    <a:lnTo>
                      <a:pt x="682" y="183"/>
                    </a:lnTo>
                    <a:lnTo>
                      <a:pt x="680" y="188"/>
                    </a:lnTo>
                    <a:lnTo>
                      <a:pt x="675" y="197"/>
                    </a:lnTo>
                    <a:lnTo>
                      <a:pt x="671" y="201"/>
                    </a:lnTo>
                    <a:lnTo>
                      <a:pt x="666" y="204"/>
                    </a:lnTo>
                    <a:lnTo>
                      <a:pt x="666" y="204"/>
                    </a:lnTo>
                    <a:lnTo>
                      <a:pt x="655" y="206"/>
                    </a:lnTo>
                    <a:lnTo>
                      <a:pt x="640" y="208"/>
                    </a:lnTo>
                    <a:lnTo>
                      <a:pt x="635" y="210"/>
                    </a:lnTo>
                    <a:lnTo>
                      <a:pt x="629" y="212"/>
                    </a:lnTo>
                    <a:lnTo>
                      <a:pt x="626" y="217"/>
                    </a:lnTo>
                    <a:lnTo>
                      <a:pt x="622" y="222"/>
                    </a:lnTo>
                    <a:lnTo>
                      <a:pt x="622" y="222"/>
                    </a:lnTo>
                    <a:lnTo>
                      <a:pt x="622" y="231"/>
                    </a:lnTo>
                    <a:lnTo>
                      <a:pt x="620" y="237"/>
                    </a:lnTo>
                    <a:lnTo>
                      <a:pt x="619" y="241"/>
                    </a:lnTo>
                    <a:lnTo>
                      <a:pt x="619" y="241"/>
                    </a:lnTo>
                    <a:lnTo>
                      <a:pt x="615" y="242"/>
                    </a:lnTo>
                    <a:lnTo>
                      <a:pt x="610" y="242"/>
                    </a:lnTo>
                    <a:lnTo>
                      <a:pt x="601" y="244"/>
                    </a:lnTo>
                    <a:lnTo>
                      <a:pt x="601" y="244"/>
                    </a:lnTo>
                    <a:lnTo>
                      <a:pt x="601" y="248"/>
                    </a:lnTo>
                    <a:lnTo>
                      <a:pt x="601" y="250"/>
                    </a:lnTo>
                    <a:lnTo>
                      <a:pt x="604" y="253"/>
                    </a:lnTo>
                    <a:lnTo>
                      <a:pt x="606" y="255"/>
                    </a:lnTo>
                    <a:lnTo>
                      <a:pt x="606" y="255"/>
                    </a:lnTo>
                    <a:lnTo>
                      <a:pt x="608" y="259"/>
                    </a:lnTo>
                    <a:lnTo>
                      <a:pt x="606" y="262"/>
                    </a:lnTo>
                    <a:lnTo>
                      <a:pt x="606" y="262"/>
                    </a:lnTo>
                    <a:lnTo>
                      <a:pt x="604" y="264"/>
                    </a:lnTo>
                    <a:lnTo>
                      <a:pt x="599" y="264"/>
                    </a:lnTo>
                    <a:lnTo>
                      <a:pt x="591" y="264"/>
                    </a:lnTo>
                    <a:lnTo>
                      <a:pt x="591" y="264"/>
                    </a:lnTo>
                    <a:lnTo>
                      <a:pt x="590" y="268"/>
                    </a:lnTo>
                    <a:lnTo>
                      <a:pt x="590" y="271"/>
                    </a:lnTo>
                    <a:lnTo>
                      <a:pt x="591" y="275"/>
                    </a:lnTo>
                    <a:lnTo>
                      <a:pt x="591" y="278"/>
                    </a:lnTo>
                    <a:lnTo>
                      <a:pt x="591" y="278"/>
                    </a:lnTo>
                    <a:lnTo>
                      <a:pt x="591" y="282"/>
                    </a:lnTo>
                    <a:lnTo>
                      <a:pt x="590" y="284"/>
                    </a:lnTo>
                    <a:lnTo>
                      <a:pt x="586" y="286"/>
                    </a:lnTo>
                    <a:lnTo>
                      <a:pt x="584" y="286"/>
                    </a:lnTo>
                    <a:lnTo>
                      <a:pt x="575" y="282"/>
                    </a:lnTo>
                    <a:lnTo>
                      <a:pt x="568" y="280"/>
                    </a:lnTo>
                    <a:lnTo>
                      <a:pt x="568" y="280"/>
                    </a:lnTo>
                    <a:lnTo>
                      <a:pt x="563" y="282"/>
                    </a:lnTo>
                    <a:lnTo>
                      <a:pt x="561" y="286"/>
                    </a:lnTo>
                    <a:lnTo>
                      <a:pt x="563" y="289"/>
                    </a:lnTo>
                    <a:lnTo>
                      <a:pt x="564" y="295"/>
                    </a:lnTo>
                    <a:lnTo>
                      <a:pt x="572" y="304"/>
                    </a:lnTo>
                    <a:lnTo>
                      <a:pt x="573" y="309"/>
                    </a:lnTo>
                    <a:lnTo>
                      <a:pt x="573" y="311"/>
                    </a:lnTo>
                    <a:lnTo>
                      <a:pt x="573" y="311"/>
                    </a:lnTo>
                    <a:lnTo>
                      <a:pt x="568" y="313"/>
                    </a:lnTo>
                    <a:lnTo>
                      <a:pt x="564" y="313"/>
                    </a:lnTo>
                    <a:lnTo>
                      <a:pt x="557" y="311"/>
                    </a:lnTo>
                    <a:lnTo>
                      <a:pt x="553" y="309"/>
                    </a:lnTo>
                    <a:lnTo>
                      <a:pt x="548" y="309"/>
                    </a:lnTo>
                    <a:lnTo>
                      <a:pt x="544" y="311"/>
                    </a:lnTo>
                    <a:lnTo>
                      <a:pt x="541" y="315"/>
                    </a:lnTo>
                    <a:lnTo>
                      <a:pt x="541" y="315"/>
                    </a:lnTo>
                    <a:lnTo>
                      <a:pt x="537" y="322"/>
                    </a:lnTo>
                    <a:lnTo>
                      <a:pt x="534" y="329"/>
                    </a:lnTo>
                    <a:lnTo>
                      <a:pt x="530" y="336"/>
                    </a:lnTo>
                    <a:lnTo>
                      <a:pt x="525" y="342"/>
                    </a:lnTo>
                    <a:lnTo>
                      <a:pt x="525" y="342"/>
                    </a:lnTo>
                    <a:lnTo>
                      <a:pt x="519" y="345"/>
                    </a:lnTo>
                    <a:lnTo>
                      <a:pt x="514" y="349"/>
                    </a:lnTo>
                    <a:lnTo>
                      <a:pt x="512" y="351"/>
                    </a:lnTo>
                    <a:lnTo>
                      <a:pt x="512" y="353"/>
                    </a:lnTo>
                    <a:lnTo>
                      <a:pt x="515" y="354"/>
                    </a:lnTo>
                    <a:lnTo>
                      <a:pt x="519" y="356"/>
                    </a:lnTo>
                    <a:lnTo>
                      <a:pt x="519" y="356"/>
                    </a:lnTo>
                    <a:lnTo>
                      <a:pt x="526" y="362"/>
                    </a:lnTo>
                    <a:lnTo>
                      <a:pt x="526" y="364"/>
                    </a:lnTo>
                    <a:lnTo>
                      <a:pt x="523" y="367"/>
                    </a:lnTo>
                    <a:lnTo>
                      <a:pt x="523" y="367"/>
                    </a:lnTo>
                    <a:lnTo>
                      <a:pt x="517" y="367"/>
                    </a:lnTo>
                    <a:lnTo>
                      <a:pt x="510" y="365"/>
                    </a:lnTo>
                    <a:lnTo>
                      <a:pt x="499" y="362"/>
                    </a:lnTo>
                    <a:lnTo>
                      <a:pt x="499" y="362"/>
                    </a:lnTo>
                    <a:lnTo>
                      <a:pt x="488" y="360"/>
                    </a:lnTo>
                    <a:lnTo>
                      <a:pt x="485" y="362"/>
                    </a:lnTo>
                    <a:lnTo>
                      <a:pt x="481" y="365"/>
                    </a:lnTo>
                    <a:lnTo>
                      <a:pt x="481" y="365"/>
                    </a:lnTo>
                    <a:lnTo>
                      <a:pt x="479" y="369"/>
                    </a:lnTo>
                    <a:lnTo>
                      <a:pt x="481" y="373"/>
                    </a:lnTo>
                    <a:lnTo>
                      <a:pt x="483" y="376"/>
                    </a:lnTo>
                    <a:lnTo>
                      <a:pt x="483" y="380"/>
                    </a:lnTo>
                    <a:lnTo>
                      <a:pt x="483" y="380"/>
                    </a:lnTo>
                    <a:lnTo>
                      <a:pt x="481" y="383"/>
                    </a:lnTo>
                    <a:lnTo>
                      <a:pt x="477" y="385"/>
                    </a:lnTo>
                    <a:lnTo>
                      <a:pt x="468" y="387"/>
                    </a:lnTo>
                    <a:lnTo>
                      <a:pt x="458" y="387"/>
                    </a:lnTo>
                    <a:lnTo>
                      <a:pt x="454" y="391"/>
                    </a:lnTo>
                    <a:lnTo>
                      <a:pt x="452" y="394"/>
                    </a:lnTo>
                    <a:lnTo>
                      <a:pt x="452" y="394"/>
                    </a:lnTo>
                    <a:lnTo>
                      <a:pt x="450" y="398"/>
                    </a:lnTo>
                    <a:lnTo>
                      <a:pt x="452" y="403"/>
                    </a:lnTo>
                    <a:lnTo>
                      <a:pt x="452" y="407"/>
                    </a:lnTo>
                    <a:lnTo>
                      <a:pt x="452" y="411"/>
                    </a:lnTo>
                    <a:lnTo>
                      <a:pt x="452" y="411"/>
                    </a:lnTo>
                    <a:lnTo>
                      <a:pt x="448" y="412"/>
                    </a:lnTo>
                    <a:lnTo>
                      <a:pt x="447" y="414"/>
                    </a:lnTo>
                    <a:lnTo>
                      <a:pt x="441" y="416"/>
                    </a:lnTo>
                    <a:lnTo>
                      <a:pt x="429" y="416"/>
                    </a:lnTo>
                    <a:lnTo>
                      <a:pt x="429" y="416"/>
                    </a:lnTo>
                    <a:lnTo>
                      <a:pt x="423" y="416"/>
                    </a:lnTo>
                    <a:lnTo>
                      <a:pt x="421" y="418"/>
                    </a:lnTo>
                    <a:lnTo>
                      <a:pt x="425" y="423"/>
                    </a:lnTo>
                    <a:lnTo>
                      <a:pt x="425" y="423"/>
                    </a:lnTo>
                    <a:lnTo>
                      <a:pt x="425" y="425"/>
                    </a:lnTo>
                    <a:lnTo>
                      <a:pt x="427" y="427"/>
                    </a:lnTo>
                    <a:lnTo>
                      <a:pt x="427" y="429"/>
                    </a:lnTo>
                    <a:lnTo>
                      <a:pt x="427" y="429"/>
                    </a:lnTo>
                    <a:lnTo>
                      <a:pt x="427" y="430"/>
                    </a:lnTo>
                    <a:lnTo>
                      <a:pt x="425" y="430"/>
                    </a:lnTo>
                    <a:lnTo>
                      <a:pt x="423" y="432"/>
                    </a:lnTo>
                    <a:lnTo>
                      <a:pt x="423" y="432"/>
                    </a:lnTo>
                    <a:lnTo>
                      <a:pt x="421" y="434"/>
                    </a:lnTo>
                    <a:lnTo>
                      <a:pt x="420" y="436"/>
                    </a:lnTo>
                    <a:lnTo>
                      <a:pt x="421" y="438"/>
                    </a:lnTo>
                    <a:lnTo>
                      <a:pt x="421" y="438"/>
                    </a:lnTo>
                    <a:lnTo>
                      <a:pt x="421" y="440"/>
                    </a:lnTo>
                    <a:lnTo>
                      <a:pt x="425" y="441"/>
                    </a:lnTo>
                    <a:lnTo>
                      <a:pt x="429" y="443"/>
                    </a:lnTo>
                    <a:lnTo>
                      <a:pt x="429" y="443"/>
                    </a:lnTo>
                    <a:lnTo>
                      <a:pt x="430" y="447"/>
                    </a:lnTo>
                    <a:lnTo>
                      <a:pt x="429" y="449"/>
                    </a:lnTo>
                    <a:lnTo>
                      <a:pt x="425" y="454"/>
                    </a:lnTo>
                    <a:lnTo>
                      <a:pt x="425" y="454"/>
                    </a:lnTo>
                    <a:lnTo>
                      <a:pt x="423" y="458"/>
                    </a:lnTo>
                    <a:lnTo>
                      <a:pt x="423" y="459"/>
                    </a:lnTo>
                    <a:lnTo>
                      <a:pt x="427" y="461"/>
                    </a:lnTo>
                    <a:lnTo>
                      <a:pt x="434" y="461"/>
                    </a:lnTo>
                    <a:lnTo>
                      <a:pt x="439" y="463"/>
                    </a:lnTo>
                    <a:lnTo>
                      <a:pt x="439" y="463"/>
                    </a:lnTo>
                    <a:lnTo>
                      <a:pt x="441" y="467"/>
                    </a:lnTo>
                    <a:lnTo>
                      <a:pt x="441" y="470"/>
                    </a:lnTo>
                    <a:lnTo>
                      <a:pt x="438" y="474"/>
                    </a:lnTo>
                    <a:lnTo>
                      <a:pt x="434" y="476"/>
                    </a:lnTo>
                    <a:lnTo>
                      <a:pt x="427" y="479"/>
                    </a:lnTo>
                    <a:lnTo>
                      <a:pt x="425" y="483"/>
                    </a:lnTo>
                    <a:lnTo>
                      <a:pt x="427" y="485"/>
                    </a:lnTo>
                    <a:lnTo>
                      <a:pt x="427" y="485"/>
                    </a:lnTo>
                    <a:lnTo>
                      <a:pt x="429" y="487"/>
                    </a:lnTo>
                    <a:lnTo>
                      <a:pt x="430" y="488"/>
                    </a:lnTo>
                    <a:lnTo>
                      <a:pt x="438" y="487"/>
                    </a:lnTo>
                    <a:lnTo>
                      <a:pt x="439" y="487"/>
                    </a:lnTo>
                    <a:lnTo>
                      <a:pt x="441" y="488"/>
                    </a:lnTo>
                    <a:lnTo>
                      <a:pt x="441" y="492"/>
                    </a:lnTo>
                    <a:lnTo>
                      <a:pt x="438" y="496"/>
                    </a:lnTo>
                    <a:lnTo>
                      <a:pt x="438" y="496"/>
                    </a:lnTo>
                    <a:lnTo>
                      <a:pt x="434" y="501"/>
                    </a:lnTo>
                    <a:lnTo>
                      <a:pt x="432" y="503"/>
                    </a:lnTo>
                    <a:lnTo>
                      <a:pt x="432" y="506"/>
                    </a:lnTo>
                    <a:lnTo>
                      <a:pt x="432" y="506"/>
                    </a:lnTo>
                    <a:lnTo>
                      <a:pt x="434" y="510"/>
                    </a:lnTo>
                    <a:lnTo>
                      <a:pt x="436" y="510"/>
                    </a:lnTo>
                    <a:lnTo>
                      <a:pt x="439" y="510"/>
                    </a:lnTo>
                    <a:lnTo>
                      <a:pt x="443" y="510"/>
                    </a:lnTo>
                    <a:lnTo>
                      <a:pt x="443" y="510"/>
                    </a:lnTo>
                    <a:lnTo>
                      <a:pt x="445" y="510"/>
                    </a:lnTo>
                    <a:lnTo>
                      <a:pt x="447" y="514"/>
                    </a:lnTo>
                    <a:lnTo>
                      <a:pt x="448" y="519"/>
                    </a:lnTo>
                    <a:lnTo>
                      <a:pt x="450" y="523"/>
                    </a:lnTo>
                    <a:lnTo>
                      <a:pt x="452" y="525"/>
                    </a:lnTo>
                    <a:lnTo>
                      <a:pt x="456" y="525"/>
                    </a:lnTo>
                    <a:lnTo>
                      <a:pt x="456" y="525"/>
                    </a:lnTo>
                    <a:lnTo>
                      <a:pt x="459" y="523"/>
                    </a:lnTo>
                    <a:lnTo>
                      <a:pt x="463" y="521"/>
                    </a:lnTo>
                    <a:lnTo>
                      <a:pt x="465" y="516"/>
                    </a:lnTo>
                    <a:lnTo>
                      <a:pt x="468" y="512"/>
                    </a:lnTo>
                    <a:lnTo>
                      <a:pt x="472" y="510"/>
                    </a:lnTo>
                    <a:lnTo>
                      <a:pt x="476" y="510"/>
                    </a:lnTo>
                    <a:lnTo>
                      <a:pt x="476" y="510"/>
                    </a:lnTo>
                    <a:lnTo>
                      <a:pt x="479" y="510"/>
                    </a:lnTo>
                    <a:lnTo>
                      <a:pt x="483" y="510"/>
                    </a:lnTo>
                    <a:lnTo>
                      <a:pt x="485" y="510"/>
                    </a:lnTo>
                    <a:lnTo>
                      <a:pt x="485" y="510"/>
                    </a:lnTo>
                    <a:lnTo>
                      <a:pt x="486" y="506"/>
                    </a:lnTo>
                    <a:lnTo>
                      <a:pt x="488" y="503"/>
                    </a:lnTo>
                    <a:lnTo>
                      <a:pt x="490" y="499"/>
                    </a:lnTo>
                    <a:lnTo>
                      <a:pt x="494" y="497"/>
                    </a:lnTo>
                    <a:lnTo>
                      <a:pt x="494" y="497"/>
                    </a:lnTo>
                    <a:lnTo>
                      <a:pt x="497" y="496"/>
                    </a:lnTo>
                    <a:lnTo>
                      <a:pt x="501" y="497"/>
                    </a:lnTo>
                    <a:lnTo>
                      <a:pt x="505" y="499"/>
                    </a:lnTo>
                    <a:lnTo>
                      <a:pt x="510" y="499"/>
                    </a:lnTo>
                    <a:lnTo>
                      <a:pt x="510" y="499"/>
                    </a:lnTo>
                    <a:lnTo>
                      <a:pt x="517" y="497"/>
                    </a:lnTo>
                    <a:lnTo>
                      <a:pt x="521" y="497"/>
                    </a:lnTo>
                    <a:lnTo>
                      <a:pt x="523" y="503"/>
                    </a:lnTo>
                    <a:lnTo>
                      <a:pt x="523" y="503"/>
                    </a:lnTo>
                    <a:lnTo>
                      <a:pt x="523" y="508"/>
                    </a:lnTo>
                    <a:lnTo>
                      <a:pt x="519" y="516"/>
                    </a:lnTo>
                    <a:lnTo>
                      <a:pt x="517" y="521"/>
                    </a:lnTo>
                    <a:lnTo>
                      <a:pt x="519" y="525"/>
                    </a:lnTo>
                    <a:lnTo>
                      <a:pt x="521" y="528"/>
                    </a:lnTo>
                    <a:lnTo>
                      <a:pt x="521" y="528"/>
                    </a:lnTo>
                    <a:lnTo>
                      <a:pt x="526" y="534"/>
                    </a:lnTo>
                    <a:lnTo>
                      <a:pt x="534" y="537"/>
                    </a:lnTo>
                    <a:lnTo>
                      <a:pt x="543" y="539"/>
                    </a:lnTo>
                    <a:lnTo>
                      <a:pt x="550" y="544"/>
                    </a:lnTo>
                    <a:lnTo>
                      <a:pt x="550" y="544"/>
                    </a:lnTo>
                    <a:lnTo>
                      <a:pt x="553" y="550"/>
                    </a:lnTo>
                    <a:lnTo>
                      <a:pt x="553" y="552"/>
                    </a:lnTo>
                    <a:lnTo>
                      <a:pt x="552" y="552"/>
                    </a:lnTo>
                    <a:lnTo>
                      <a:pt x="548" y="555"/>
                    </a:lnTo>
                    <a:lnTo>
                      <a:pt x="546" y="559"/>
                    </a:lnTo>
                    <a:lnTo>
                      <a:pt x="546" y="561"/>
                    </a:lnTo>
                    <a:lnTo>
                      <a:pt x="546" y="561"/>
                    </a:lnTo>
                    <a:lnTo>
                      <a:pt x="546" y="566"/>
                    </a:lnTo>
                    <a:lnTo>
                      <a:pt x="548" y="572"/>
                    </a:lnTo>
                    <a:lnTo>
                      <a:pt x="550" y="573"/>
                    </a:lnTo>
                    <a:lnTo>
                      <a:pt x="553" y="577"/>
                    </a:lnTo>
                    <a:lnTo>
                      <a:pt x="557" y="577"/>
                    </a:lnTo>
                    <a:lnTo>
                      <a:pt x="561" y="577"/>
                    </a:lnTo>
                    <a:lnTo>
                      <a:pt x="564" y="573"/>
                    </a:lnTo>
                    <a:lnTo>
                      <a:pt x="568" y="570"/>
                    </a:lnTo>
                    <a:lnTo>
                      <a:pt x="568" y="570"/>
                    </a:lnTo>
                    <a:lnTo>
                      <a:pt x="573" y="555"/>
                    </a:lnTo>
                    <a:lnTo>
                      <a:pt x="575" y="554"/>
                    </a:lnTo>
                    <a:lnTo>
                      <a:pt x="577" y="554"/>
                    </a:lnTo>
                    <a:lnTo>
                      <a:pt x="586" y="554"/>
                    </a:lnTo>
                    <a:lnTo>
                      <a:pt x="586" y="554"/>
                    </a:lnTo>
                    <a:lnTo>
                      <a:pt x="595" y="554"/>
                    </a:lnTo>
                    <a:lnTo>
                      <a:pt x="599" y="554"/>
                    </a:lnTo>
                    <a:lnTo>
                      <a:pt x="601" y="552"/>
                    </a:lnTo>
                    <a:lnTo>
                      <a:pt x="601" y="546"/>
                    </a:lnTo>
                    <a:lnTo>
                      <a:pt x="601" y="537"/>
                    </a:lnTo>
                    <a:lnTo>
                      <a:pt x="601" y="537"/>
                    </a:lnTo>
                    <a:lnTo>
                      <a:pt x="597" y="528"/>
                    </a:lnTo>
                    <a:lnTo>
                      <a:pt x="595" y="519"/>
                    </a:lnTo>
                    <a:lnTo>
                      <a:pt x="595" y="516"/>
                    </a:lnTo>
                    <a:lnTo>
                      <a:pt x="597" y="512"/>
                    </a:lnTo>
                    <a:lnTo>
                      <a:pt x="599" y="508"/>
                    </a:lnTo>
                    <a:lnTo>
                      <a:pt x="602" y="506"/>
                    </a:lnTo>
                    <a:lnTo>
                      <a:pt x="602" y="506"/>
                    </a:lnTo>
                    <a:lnTo>
                      <a:pt x="617" y="501"/>
                    </a:lnTo>
                    <a:lnTo>
                      <a:pt x="622" y="497"/>
                    </a:lnTo>
                    <a:lnTo>
                      <a:pt x="628" y="492"/>
                    </a:lnTo>
                    <a:lnTo>
                      <a:pt x="628" y="492"/>
                    </a:lnTo>
                    <a:lnTo>
                      <a:pt x="629" y="485"/>
                    </a:lnTo>
                    <a:lnTo>
                      <a:pt x="629" y="478"/>
                    </a:lnTo>
                    <a:lnTo>
                      <a:pt x="626" y="470"/>
                    </a:lnTo>
                    <a:lnTo>
                      <a:pt x="622" y="463"/>
                    </a:lnTo>
                    <a:lnTo>
                      <a:pt x="622" y="463"/>
                    </a:lnTo>
                    <a:lnTo>
                      <a:pt x="613" y="452"/>
                    </a:lnTo>
                    <a:lnTo>
                      <a:pt x="610" y="447"/>
                    </a:lnTo>
                    <a:lnTo>
                      <a:pt x="608" y="440"/>
                    </a:lnTo>
                    <a:lnTo>
                      <a:pt x="608" y="440"/>
                    </a:lnTo>
                    <a:lnTo>
                      <a:pt x="610" y="434"/>
                    </a:lnTo>
                    <a:lnTo>
                      <a:pt x="611" y="429"/>
                    </a:lnTo>
                    <a:lnTo>
                      <a:pt x="615" y="421"/>
                    </a:lnTo>
                    <a:lnTo>
                      <a:pt x="617" y="416"/>
                    </a:lnTo>
                    <a:lnTo>
                      <a:pt x="617" y="416"/>
                    </a:lnTo>
                    <a:lnTo>
                      <a:pt x="615" y="403"/>
                    </a:lnTo>
                    <a:lnTo>
                      <a:pt x="615" y="398"/>
                    </a:lnTo>
                    <a:lnTo>
                      <a:pt x="619" y="392"/>
                    </a:lnTo>
                    <a:lnTo>
                      <a:pt x="619" y="392"/>
                    </a:lnTo>
                    <a:lnTo>
                      <a:pt x="622" y="389"/>
                    </a:lnTo>
                    <a:lnTo>
                      <a:pt x="626" y="387"/>
                    </a:lnTo>
                    <a:lnTo>
                      <a:pt x="629" y="385"/>
                    </a:lnTo>
                    <a:lnTo>
                      <a:pt x="631" y="380"/>
                    </a:lnTo>
                    <a:lnTo>
                      <a:pt x="631" y="380"/>
                    </a:lnTo>
                    <a:lnTo>
                      <a:pt x="633" y="373"/>
                    </a:lnTo>
                    <a:lnTo>
                      <a:pt x="635" y="369"/>
                    </a:lnTo>
                    <a:lnTo>
                      <a:pt x="639" y="365"/>
                    </a:lnTo>
                    <a:lnTo>
                      <a:pt x="639" y="365"/>
                    </a:lnTo>
                    <a:lnTo>
                      <a:pt x="646" y="364"/>
                    </a:lnTo>
                    <a:lnTo>
                      <a:pt x="653" y="362"/>
                    </a:lnTo>
                    <a:lnTo>
                      <a:pt x="658" y="360"/>
                    </a:lnTo>
                    <a:lnTo>
                      <a:pt x="664" y="353"/>
                    </a:lnTo>
                    <a:lnTo>
                      <a:pt x="664" y="353"/>
                    </a:lnTo>
                    <a:lnTo>
                      <a:pt x="673" y="338"/>
                    </a:lnTo>
                    <a:lnTo>
                      <a:pt x="675" y="331"/>
                    </a:lnTo>
                    <a:lnTo>
                      <a:pt x="678" y="322"/>
                    </a:lnTo>
                    <a:lnTo>
                      <a:pt x="678" y="322"/>
                    </a:lnTo>
                    <a:lnTo>
                      <a:pt x="678" y="318"/>
                    </a:lnTo>
                    <a:lnTo>
                      <a:pt x="682" y="315"/>
                    </a:lnTo>
                    <a:lnTo>
                      <a:pt x="687" y="309"/>
                    </a:lnTo>
                    <a:lnTo>
                      <a:pt x="696" y="306"/>
                    </a:lnTo>
                    <a:lnTo>
                      <a:pt x="706" y="307"/>
                    </a:lnTo>
                    <a:lnTo>
                      <a:pt x="706" y="307"/>
                    </a:lnTo>
                    <a:lnTo>
                      <a:pt x="709" y="309"/>
                    </a:lnTo>
                    <a:lnTo>
                      <a:pt x="713" y="311"/>
                    </a:lnTo>
                    <a:lnTo>
                      <a:pt x="715" y="316"/>
                    </a:lnTo>
                    <a:lnTo>
                      <a:pt x="716" y="322"/>
                    </a:lnTo>
                    <a:lnTo>
                      <a:pt x="716" y="322"/>
                    </a:lnTo>
                    <a:lnTo>
                      <a:pt x="716" y="331"/>
                    </a:lnTo>
                    <a:lnTo>
                      <a:pt x="716" y="331"/>
                    </a:lnTo>
                    <a:lnTo>
                      <a:pt x="718" y="336"/>
                    </a:lnTo>
                    <a:lnTo>
                      <a:pt x="718" y="340"/>
                    </a:lnTo>
                    <a:lnTo>
                      <a:pt x="718" y="342"/>
                    </a:lnTo>
                    <a:lnTo>
                      <a:pt x="718" y="342"/>
                    </a:lnTo>
                    <a:lnTo>
                      <a:pt x="716" y="347"/>
                    </a:lnTo>
                    <a:lnTo>
                      <a:pt x="713" y="349"/>
                    </a:lnTo>
                    <a:lnTo>
                      <a:pt x="702" y="354"/>
                    </a:lnTo>
                    <a:lnTo>
                      <a:pt x="702" y="354"/>
                    </a:lnTo>
                    <a:lnTo>
                      <a:pt x="689" y="362"/>
                    </a:lnTo>
                    <a:lnTo>
                      <a:pt x="684" y="365"/>
                    </a:lnTo>
                    <a:lnTo>
                      <a:pt x="678" y="373"/>
                    </a:lnTo>
                    <a:lnTo>
                      <a:pt x="678" y="373"/>
                    </a:lnTo>
                    <a:lnTo>
                      <a:pt x="677" y="378"/>
                    </a:lnTo>
                    <a:lnTo>
                      <a:pt x="675" y="383"/>
                    </a:lnTo>
                    <a:lnTo>
                      <a:pt x="675" y="383"/>
                    </a:lnTo>
                    <a:lnTo>
                      <a:pt x="675" y="391"/>
                    </a:lnTo>
                    <a:lnTo>
                      <a:pt x="677" y="398"/>
                    </a:lnTo>
                    <a:lnTo>
                      <a:pt x="680" y="412"/>
                    </a:lnTo>
                    <a:lnTo>
                      <a:pt x="680" y="412"/>
                    </a:lnTo>
                    <a:lnTo>
                      <a:pt x="682" y="420"/>
                    </a:lnTo>
                    <a:lnTo>
                      <a:pt x="684" y="423"/>
                    </a:lnTo>
                    <a:lnTo>
                      <a:pt x="689" y="432"/>
                    </a:lnTo>
                    <a:lnTo>
                      <a:pt x="689" y="432"/>
                    </a:lnTo>
                    <a:lnTo>
                      <a:pt x="691" y="440"/>
                    </a:lnTo>
                    <a:lnTo>
                      <a:pt x="693" y="447"/>
                    </a:lnTo>
                    <a:lnTo>
                      <a:pt x="695" y="452"/>
                    </a:lnTo>
                    <a:lnTo>
                      <a:pt x="698" y="458"/>
                    </a:lnTo>
                    <a:lnTo>
                      <a:pt x="698" y="458"/>
                    </a:lnTo>
                    <a:lnTo>
                      <a:pt x="704" y="459"/>
                    </a:lnTo>
                    <a:lnTo>
                      <a:pt x="709" y="461"/>
                    </a:lnTo>
                    <a:lnTo>
                      <a:pt x="715" y="461"/>
                    </a:lnTo>
                    <a:lnTo>
                      <a:pt x="720" y="458"/>
                    </a:lnTo>
                    <a:lnTo>
                      <a:pt x="720" y="458"/>
                    </a:lnTo>
                    <a:lnTo>
                      <a:pt x="733" y="449"/>
                    </a:lnTo>
                    <a:lnTo>
                      <a:pt x="740" y="447"/>
                    </a:lnTo>
                    <a:lnTo>
                      <a:pt x="749" y="445"/>
                    </a:lnTo>
                    <a:lnTo>
                      <a:pt x="749" y="445"/>
                    </a:lnTo>
                    <a:lnTo>
                      <a:pt x="753" y="447"/>
                    </a:lnTo>
                    <a:lnTo>
                      <a:pt x="756" y="449"/>
                    </a:lnTo>
                    <a:lnTo>
                      <a:pt x="765" y="452"/>
                    </a:lnTo>
                    <a:lnTo>
                      <a:pt x="765" y="452"/>
                    </a:lnTo>
                    <a:lnTo>
                      <a:pt x="772" y="452"/>
                    </a:lnTo>
                    <a:lnTo>
                      <a:pt x="782" y="452"/>
                    </a:lnTo>
                    <a:lnTo>
                      <a:pt x="782" y="452"/>
                    </a:lnTo>
                    <a:lnTo>
                      <a:pt x="789" y="456"/>
                    </a:lnTo>
                    <a:lnTo>
                      <a:pt x="792" y="461"/>
                    </a:lnTo>
                    <a:lnTo>
                      <a:pt x="794" y="463"/>
                    </a:lnTo>
                    <a:lnTo>
                      <a:pt x="792" y="467"/>
                    </a:lnTo>
                    <a:lnTo>
                      <a:pt x="791" y="468"/>
                    </a:lnTo>
                    <a:lnTo>
                      <a:pt x="789" y="470"/>
                    </a:lnTo>
                    <a:lnTo>
                      <a:pt x="789" y="470"/>
                    </a:lnTo>
                    <a:lnTo>
                      <a:pt x="782" y="472"/>
                    </a:lnTo>
                    <a:lnTo>
                      <a:pt x="774" y="472"/>
                    </a:lnTo>
                    <a:lnTo>
                      <a:pt x="769" y="470"/>
                    </a:lnTo>
                    <a:lnTo>
                      <a:pt x="762" y="468"/>
                    </a:lnTo>
                    <a:lnTo>
                      <a:pt x="762" y="468"/>
                    </a:lnTo>
                    <a:lnTo>
                      <a:pt x="756" y="470"/>
                    </a:lnTo>
                    <a:lnTo>
                      <a:pt x="753" y="474"/>
                    </a:lnTo>
                    <a:lnTo>
                      <a:pt x="749" y="478"/>
                    </a:lnTo>
                    <a:lnTo>
                      <a:pt x="745" y="479"/>
                    </a:lnTo>
                    <a:lnTo>
                      <a:pt x="745" y="479"/>
                    </a:lnTo>
                    <a:lnTo>
                      <a:pt x="740" y="479"/>
                    </a:lnTo>
                    <a:lnTo>
                      <a:pt x="736" y="479"/>
                    </a:lnTo>
                    <a:lnTo>
                      <a:pt x="729" y="478"/>
                    </a:lnTo>
                    <a:lnTo>
                      <a:pt x="722" y="476"/>
                    </a:lnTo>
                    <a:lnTo>
                      <a:pt x="718" y="476"/>
                    </a:lnTo>
                    <a:lnTo>
                      <a:pt x="713" y="478"/>
                    </a:lnTo>
                    <a:lnTo>
                      <a:pt x="713" y="478"/>
                    </a:lnTo>
                    <a:lnTo>
                      <a:pt x="707" y="483"/>
                    </a:lnTo>
                    <a:lnTo>
                      <a:pt x="706" y="490"/>
                    </a:lnTo>
                    <a:lnTo>
                      <a:pt x="706" y="496"/>
                    </a:lnTo>
                    <a:lnTo>
                      <a:pt x="709" y="503"/>
                    </a:lnTo>
                    <a:lnTo>
                      <a:pt x="711" y="508"/>
                    </a:lnTo>
                    <a:lnTo>
                      <a:pt x="715" y="516"/>
                    </a:lnTo>
                    <a:lnTo>
                      <a:pt x="715" y="521"/>
                    </a:lnTo>
                    <a:lnTo>
                      <a:pt x="711" y="526"/>
                    </a:lnTo>
                    <a:lnTo>
                      <a:pt x="711" y="526"/>
                    </a:lnTo>
                    <a:lnTo>
                      <a:pt x="709" y="530"/>
                    </a:lnTo>
                    <a:lnTo>
                      <a:pt x="706" y="530"/>
                    </a:lnTo>
                    <a:lnTo>
                      <a:pt x="704" y="530"/>
                    </a:lnTo>
                    <a:lnTo>
                      <a:pt x="700" y="530"/>
                    </a:lnTo>
                    <a:lnTo>
                      <a:pt x="691" y="521"/>
                    </a:lnTo>
                    <a:lnTo>
                      <a:pt x="691" y="521"/>
                    </a:lnTo>
                    <a:lnTo>
                      <a:pt x="684" y="519"/>
                    </a:lnTo>
                    <a:lnTo>
                      <a:pt x="677" y="521"/>
                    </a:lnTo>
                    <a:lnTo>
                      <a:pt x="669" y="526"/>
                    </a:lnTo>
                    <a:lnTo>
                      <a:pt x="667" y="534"/>
                    </a:lnTo>
                    <a:lnTo>
                      <a:pt x="667" y="534"/>
                    </a:lnTo>
                    <a:lnTo>
                      <a:pt x="667" y="539"/>
                    </a:lnTo>
                    <a:lnTo>
                      <a:pt x="669" y="546"/>
                    </a:lnTo>
                    <a:lnTo>
                      <a:pt x="669" y="554"/>
                    </a:lnTo>
                    <a:lnTo>
                      <a:pt x="669" y="561"/>
                    </a:lnTo>
                    <a:lnTo>
                      <a:pt x="669" y="561"/>
                    </a:lnTo>
                    <a:lnTo>
                      <a:pt x="666" y="566"/>
                    </a:lnTo>
                    <a:lnTo>
                      <a:pt x="662" y="572"/>
                    </a:lnTo>
                    <a:lnTo>
                      <a:pt x="662" y="572"/>
                    </a:lnTo>
                    <a:lnTo>
                      <a:pt x="662" y="573"/>
                    </a:lnTo>
                    <a:lnTo>
                      <a:pt x="664" y="577"/>
                    </a:lnTo>
                    <a:lnTo>
                      <a:pt x="664" y="581"/>
                    </a:lnTo>
                    <a:lnTo>
                      <a:pt x="664" y="581"/>
                    </a:lnTo>
                    <a:lnTo>
                      <a:pt x="662" y="584"/>
                    </a:lnTo>
                    <a:lnTo>
                      <a:pt x="658" y="586"/>
                    </a:lnTo>
                    <a:lnTo>
                      <a:pt x="655" y="586"/>
                    </a:lnTo>
                    <a:lnTo>
                      <a:pt x="651" y="586"/>
                    </a:lnTo>
                    <a:lnTo>
                      <a:pt x="651" y="586"/>
                    </a:lnTo>
                    <a:lnTo>
                      <a:pt x="648" y="590"/>
                    </a:lnTo>
                    <a:lnTo>
                      <a:pt x="646" y="592"/>
                    </a:lnTo>
                    <a:lnTo>
                      <a:pt x="644" y="595"/>
                    </a:lnTo>
                    <a:lnTo>
                      <a:pt x="642" y="601"/>
                    </a:lnTo>
                    <a:lnTo>
                      <a:pt x="642" y="601"/>
                    </a:lnTo>
                    <a:lnTo>
                      <a:pt x="635" y="606"/>
                    </a:lnTo>
                    <a:lnTo>
                      <a:pt x="628" y="608"/>
                    </a:lnTo>
                    <a:lnTo>
                      <a:pt x="619" y="608"/>
                    </a:lnTo>
                    <a:lnTo>
                      <a:pt x="611" y="608"/>
                    </a:lnTo>
                    <a:lnTo>
                      <a:pt x="611" y="608"/>
                    </a:lnTo>
                    <a:lnTo>
                      <a:pt x="601" y="608"/>
                    </a:lnTo>
                    <a:lnTo>
                      <a:pt x="591" y="610"/>
                    </a:lnTo>
                    <a:lnTo>
                      <a:pt x="573" y="617"/>
                    </a:lnTo>
                    <a:lnTo>
                      <a:pt x="573" y="617"/>
                    </a:lnTo>
                    <a:lnTo>
                      <a:pt x="568" y="619"/>
                    </a:lnTo>
                    <a:lnTo>
                      <a:pt x="564" y="619"/>
                    </a:lnTo>
                    <a:lnTo>
                      <a:pt x="555" y="617"/>
                    </a:lnTo>
                    <a:lnTo>
                      <a:pt x="548" y="613"/>
                    </a:lnTo>
                    <a:lnTo>
                      <a:pt x="541" y="610"/>
                    </a:lnTo>
                    <a:lnTo>
                      <a:pt x="541" y="610"/>
                    </a:lnTo>
                    <a:lnTo>
                      <a:pt x="534" y="610"/>
                    </a:lnTo>
                    <a:lnTo>
                      <a:pt x="532" y="611"/>
                    </a:lnTo>
                    <a:lnTo>
                      <a:pt x="530" y="615"/>
                    </a:lnTo>
                    <a:lnTo>
                      <a:pt x="526" y="619"/>
                    </a:lnTo>
                    <a:lnTo>
                      <a:pt x="526" y="619"/>
                    </a:lnTo>
                    <a:lnTo>
                      <a:pt x="523" y="620"/>
                    </a:lnTo>
                    <a:lnTo>
                      <a:pt x="519" y="620"/>
                    </a:lnTo>
                    <a:lnTo>
                      <a:pt x="512" y="617"/>
                    </a:lnTo>
                    <a:lnTo>
                      <a:pt x="512" y="617"/>
                    </a:lnTo>
                    <a:lnTo>
                      <a:pt x="501" y="608"/>
                    </a:lnTo>
                    <a:lnTo>
                      <a:pt x="501" y="608"/>
                    </a:lnTo>
                    <a:lnTo>
                      <a:pt x="497" y="604"/>
                    </a:lnTo>
                    <a:lnTo>
                      <a:pt x="497" y="601"/>
                    </a:lnTo>
                    <a:lnTo>
                      <a:pt x="497" y="595"/>
                    </a:lnTo>
                    <a:lnTo>
                      <a:pt x="501" y="590"/>
                    </a:lnTo>
                    <a:lnTo>
                      <a:pt x="503" y="584"/>
                    </a:lnTo>
                    <a:lnTo>
                      <a:pt x="503" y="584"/>
                    </a:lnTo>
                    <a:lnTo>
                      <a:pt x="501" y="579"/>
                    </a:lnTo>
                    <a:lnTo>
                      <a:pt x="499" y="573"/>
                    </a:lnTo>
                    <a:lnTo>
                      <a:pt x="499" y="570"/>
                    </a:lnTo>
                    <a:lnTo>
                      <a:pt x="499" y="564"/>
                    </a:lnTo>
                    <a:lnTo>
                      <a:pt x="499" y="564"/>
                    </a:lnTo>
                    <a:lnTo>
                      <a:pt x="501" y="559"/>
                    </a:lnTo>
                    <a:lnTo>
                      <a:pt x="503" y="554"/>
                    </a:lnTo>
                    <a:lnTo>
                      <a:pt x="503" y="554"/>
                    </a:lnTo>
                    <a:lnTo>
                      <a:pt x="501" y="546"/>
                    </a:lnTo>
                    <a:lnTo>
                      <a:pt x="501" y="543"/>
                    </a:lnTo>
                    <a:lnTo>
                      <a:pt x="501" y="539"/>
                    </a:lnTo>
                    <a:lnTo>
                      <a:pt x="501" y="539"/>
                    </a:lnTo>
                    <a:lnTo>
                      <a:pt x="503" y="534"/>
                    </a:lnTo>
                    <a:lnTo>
                      <a:pt x="505" y="526"/>
                    </a:lnTo>
                    <a:lnTo>
                      <a:pt x="505" y="525"/>
                    </a:lnTo>
                    <a:lnTo>
                      <a:pt x="503" y="521"/>
                    </a:lnTo>
                    <a:lnTo>
                      <a:pt x="499" y="521"/>
                    </a:lnTo>
                    <a:lnTo>
                      <a:pt x="496" y="523"/>
                    </a:lnTo>
                    <a:lnTo>
                      <a:pt x="496" y="523"/>
                    </a:lnTo>
                    <a:lnTo>
                      <a:pt x="494" y="525"/>
                    </a:lnTo>
                    <a:lnTo>
                      <a:pt x="492" y="528"/>
                    </a:lnTo>
                    <a:lnTo>
                      <a:pt x="492" y="530"/>
                    </a:lnTo>
                    <a:lnTo>
                      <a:pt x="490" y="534"/>
                    </a:lnTo>
                    <a:lnTo>
                      <a:pt x="490" y="534"/>
                    </a:lnTo>
                    <a:lnTo>
                      <a:pt x="488" y="534"/>
                    </a:lnTo>
                    <a:lnTo>
                      <a:pt x="485" y="534"/>
                    </a:lnTo>
                    <a:lnTo>
                      <a:pt x="481" y="532"/>
                    </a:lnTo>
                    <a:lnTo>
                      <a:pt x="477" y="532"/>
                    </a:lnTo>
                    <a:lnTo>
                      <a:pt x="477" y="532"/>
                    </a:lnTo>
                    <a:lnTo>
                      <a:pt x="476" y="534"/>
                    </a:lnTo>
                    <a:lnTo>
                      <a:pt x="476" y="535"/>
                    </a:lnTo>
                    <a:lnTo>
                      <a:pt x="479" y="539"/>
                    </a:lnTo>
                    <a:lnTo>
                      <a:pt x="486" y="544"/>
                    </a:lnTo>
                    <a:lnTo>
                      <a:pt x="488" y="546"/>
                    </a:lnTo>
                    <a:lnTo>
                      <a:pt x="488" y="548"/>
                    </a:lnTo>
                    <a:lnTo>
                      <a:pt x="488" y="548"/>
                    </a:lnTo>
                    <a:lnTo>
                      <a:pt x="470" y="552"/>
                    </a:lnTo>
                    <a:lnTo>
                      <a:pt x="467" y="555"/>
                    </a:lnTo>
                    <a:lnTo>
                      <a:pt x="465" y="557"/>
                    </a:lnTo>
                    <a:lnTo>
                      <a:pt x="463" y="561"/>
                    </a:lnTo>
                    <a:lnTo>
                      <a:pt x="465" y="566"/>
                    </a:lnTo>
                    <a:lnTo>
                      <a:pt x="465" y="566"/>
                    </a:lnTo>
                    <a:lnTo>
                      <a:pt x="468" y="570"/>
                    </a:lnTo>
                    <a:lnTo>
                      <a:pt x="470" y="570"/>
                    </a:lnTo>
                    <a:lnTo>
                      <a:pt x="472" y="573"/>
                    </a:lnTo>
                    <a:lnTo>
                      <a:pt x="472" y="573"/>
                    </a:lnTo>
                    <a:lnTo>
                      <a:pt x="474" y="577"/>
                    </a:lnTo>
                    <a:lnTo>
                      <a:pt x="472" y="579"/>
                    </a:lnTo>
                    <a:lnTo>
                      <a:pt x="470" y="582"/>
                    </a:lnTo>
                    <a:lnTo>
                      <a:pt x="468" y="586"/>
                    </a:lnTo>
                    <a:lnTo>
                      <a:pt x="468" y="586"/>
                    </a:lnTo>
                    <a:lnTo>
                      <a:pt x="468" y="590"/>
                    </a:lnTo>
                    <a:lnTo>
                      <a:pt x="470" y="593"/>
                    </a:lnTo>
                    <a:lnTo>
                      <a:pt x="476" y="601"/>
                    </a:lnTo>
                    <a:lnTo>
                      <a:pt x="481" y="606"/>
                    </a:lnTo>
                    <a:lnTo>
                      <a:pt x="483" y="610"/>
                    </a:lnTo>
                    <a:lnTo>
                      <a:pt x="485" y="613"/>
                    </a:lnTo>
                    <a:lnTo>
                      <a:pt x="485" y="613"/>
                    </a:lnTo>
                    <a:lnTo>
                      <a:pt x="485" y="619"/>
                    </a:lnTo>
                    <a:lnTo>
                      <a:pt x="485" y="622"/>
                    </a:lnTo>
                    <a:lnTo>
                      <a:pt x="483" y="626"/>
                    </a:lnTo>
                    <a:lnTo>
                      <a:pt x="479" y="628"/>
                    </a:lnTo>
                    <a:lnTo>
                      <a:pt x="472" y="628"/>
                    </a:lnTo>
                    <a:lnTo>
                      <a:pt x="463" y="628"/>
                    </a:lnTo>
                    <a:lnTo>
                      <a:pt x="463" y="628"/>
                    </a:lnTo>
                    <a:lnTo>
                      <a:pt x="456" y="635"/>
                    </a:lnTo>
                    <a:lnTo>
                      <a:pt x="456" y="635"/>
                    </a:lnTo>
                    <a:lnTo>
                      <a:pt x="450" y="637"/>
                    </a:lnTo>
                    <a:lnTo>
                      <a:pt x="443" y="635"/>
                    </a:lnTo>
                    <a:lnTo>
                      <a:pt x="443" y="635"/>
                    </a:lnTo>
                    <a:lnTo>
                      <a:pt x="436" y="635"/>
                    </a:lnTo>
                    <a:lnTo>
                      <a:pt x="429" y="637"/>
                    </a:lnTo>
                    <a:lnTo>
                      <a:pt x="423" y="640"/>
                    </a:lnTo>
                    <a:lnTo>
                      <a:pt x="420" y="646"/>
                    </a:lnTo>
                    <a:lnTo>
                      <a:pt x="420" y="646"/>
                    </a:lnTo>
                    <a:lnTo>
                      <a:pt x="416" y="653"/>
                    </a:lnTo>
                    <a:lnTo>
                      <a:pt x="416" y="660"/>
                    </a:lnTo>
                    <a:lnTo>
                      <a:pt x="416" y="666"/>
                    </a:lnTo>
                    <a:lnTo>
                      <a:pt x="414" y="673"/>
                    </a:lnTo>
                    <a:lnTo>
                      <a:pt x="414" y="673"/>
                    </a:lnTo>
                    <a:lnTo>
                      <a:pt x="410" y="677"/>
                    </a:lnTo>
                    <a:lnTo>
                      <a:pt x="407" y="678"/>
                    </a:lnTo>
                    <a:lnTo>
                      <a:pt x="398" y="680"/>
                    </a:lnTo>
                    <a:lnTo>
                      <a:pt x="389" y="682"/>
                    </a:lnTo>
                    <a:lnTo>
                      <a:pt x="380" y="680"/>
                    </a:lnTo>
                    <a:lnTo>
                      <a:pt x="380" y="680"/>
                    </a:lnTo>
                    <a:lnTo>
                      <a:pt x="374" y="680"/>
                    </a:lnTo>
                    <a:lnTo>
                      <a:pt x="369" y="682"/>
                    </a:lnTo>
                    <a:lnTo>
                      <a:pt x="365" y="686"/>
                    </a:lnTo>
                    <a:lnTo>
                      <a:pt x="365" y="693"/>
                    </a:lnTo>
                    <a:lnTo>
                      <a:pt x="365" y="693"/>
                    </a:lnTo>
                    <a:lnTo>
                      <a:pt x="367" y="700"/>
                    </a:lnTo>
                    <a:lnTo>
                      <a:pt x="369" y="704"/>
                    </a:lnTo>
                    <a:lnTo>
                      <a:pt x="369" y="709"/>
                    </a:lnTo>
                    <a:lnTo>
                      <a:pt x="369" y="709"/>
                    </a:lnTo>
                    <a:lnTo>
                      <a:pt x="365" y="715"/>
                    </a:lnTo>
                    <a:lnTo>
                      <a:pt x="360" y="716"/>
                    </a:lnTo>
                    <a:lnTo>
                      <a:pt x="354" y="718"/>
                    </a:lnTo>
                    <a:lnTo>
                      <a:pt x="349" y="718"/>
                    </a:lnTo>
                    <a:lnTo>
                      <a:pt x="349" y="718"/>
                    </a:lnTo>
                    <a:lnTo>
                      <a:pt x="344" y="716"/>
                    </a:lnTo>
                    <a:lnTo>
                      <a:pt x="340" y="715"/>
                    </a:lnTo>
                    <a:lnTo>
                      <a:pt x="334" y="711"/>
                    </a:lnTo>
                    <a:lnTo>
                      <a:pt x="331" y="709"/>
                    </a:lnTo>
                    <a:lnTo>
                      <a:pt x="331" y="709"/>
                    </a:lnTo>
                    <a:lnTo>
                      <a:pt x="325" y="707"/>
                    </a:lnTo>
                    <a:lnTo>
                      <a:pt x="324" y="709"/>
                    </a:lnTo>
                    <a:lnTo>
                      <a:pt x="322" y="709"/>
                    </a:lnTo>
                    <a:lnTo>
                      <a:pt x="320" y="713"/>
                    </a:lnTo>
                    <a:lnTo>
                      <a:pt x="322" y="718"/>
                    </a:lnTo>
                    <a:lnTo>
                      <a:pt x="325" y="724"/>
                    </a:lnTo>
                    <a:lnTo>
                      <a:pt x="325" y="724"/>
                    </a:lnTo>
                    <a:lnTo>
                      <a:pt x="325" y="729"/>
                    </a:lnTo>
                    <a:lnTo>
                      <a:pt x="325" y="731"/>
                    </a:lnTo>
                    <a:lnTo>
                      <a:pt x="324" y="733"/>
                    </a:lnTo>
                    <a:lnTo>
                      <a:pt x="320" y="734"/>
                    </a:lnTo>
                    <a:lnTo>
                      <a:pt x="313" y="734"/>
                    </a:lnTo>
                    <a:lnTo>
                      <a:pt x="305" y="734"/>
                    </a:lnTo>
                    <a:lnTo>
                      <a:pt x="305" y="734"/>
                    </a:lnTo>
                    <a:lnTo>
                      <a:pt x="286" y="734"/>
                    </a:lnTo>
                    <a:lnTo>
                      <a:pt x="282" y="734"/>
                    </a:lnTo>
                    <a:lnTo>
                      <a:pt x="277" y="736"/>
                    </a:lnTo>
                    <a:lnTo>
                      <a:pt x="275" y="738"/>
                    </a:lnTo>
                    <a:lnTo>
                      <a:pt x="273" y="744"/>
                    </a:lnTo>
                    <a:lnTo>
                      <a:pt x="273" y="744"/>
                    </a:lnTo>
                    <a:lnTo>
                      <a:pt x="275" y="747"/>
                    </a:lnTo>
                    <a:lnTo>
                      <a:pt x="277" y="751"/>
                    </a:lnTo>
                    <a:lnTo>
                      <a:pt x="282" y="754"/>
                    </a:lnTo>
                    <a:lnTo>
                      <a:pt x="298" y="758"/>
                    </a:lnTo>
                    <a:lnTo>
                      <a:pt x="298" y="758"/>
                    </a:lnTo>
                    <a:lnTo>
                      <a:pt x="302" y="762"/>
                    </a:lnTo>
                    <a:lnTo>
                      <a:pt x="305" y="765"/>
                    </a:lnTo>
                    <a:lnTo>
                      <a:pt x="307" y="772"/>
                    </a:lnTo>
                    <a:lnTo>
                      <a:pt x="309" y="780"/>
                    </a:lnTo>
                    <a:lnTo>
                      <a:pt x="311" y="783"/>
                    </a:lnTo>
                    <a:lnTo>
                      <a:pt x="315" y="787"/>
                    </a:lnTo>
                    <a:lnTo>
                      <a:pt x="315" y="787"/>
                    </a:lnTo>
                    <a:lnTo>
                      <a:pt x="325" y="791"/>
                    </a:lnTo>
                    <a:lnTo>
                      <a:pt x="334" y="796"/>
                    </a:lnTo>
                    <a:lnTo>
                      <a:pt x="338" y="798"/>
                    </a:lnTo>
                    <a:lnTo>
                      <a:pt x="340" y="803"/>
                    </a:lnTo>
                    <a:lnTo>
                      <a:pt x="340" y="807"/>
                    </a:lnTo>
                    <a:lnTo>
                      <a:pt x="338" y="814"/>
                    </a:lnTo>
                    <a:lnTo>
                      <a:pt x="338" y="814"/>
                    </a:lnTo>
                    <a:lnTo>
                      <a:pt x="333" y="821"/>
                    </a:lnTo>
                    <a:lnTo>
                      <a:pt x="327" y="829"/>
                    </a:lnTo>
                    <a:lnTo>
                      <a:pt x="327" y="829"/>
                    </a:lnTo>
                    <a:lnTo>
                      <a:pt x="325" y="834"/>
                    </a:lnTo>
                    <a:lnTo>
                      <a:pt x="325" y="839"/>
                    </a:lnTo>
                    <a:lnTo>
                      <a:pt x="325" y="845"/>
                    </a:lnTo>
                    <a:lnTo>
                      <a:pt x="322" y="850"/>
                    </a:lnTo>
                    <a:lnTo>
                      <a:pt x="322" y="850"/>
                    </a:lnTo>
                    <a:lnTo>
                      <a:pt x="318" y="854"/>
                    </a:lnTo>
                    <a:lnTo>
                      <a:pt x="315" y="858"/>
                    </a:lnTo>
                    <a:lnTo>
                      <a:pt x="304" y="859"/>
                    </a:lnTo>
                    <a:lnTo>
                      <a:pt x="295" y="861"/>
                    </a:lnTo>
                    <a:lnTo>
                      <a:pt x="284" y="861"/>
                    </a:lnTo>
                    <a:lnTo>
                      <a:pt x="284" y="861"/>
                    </a:lnTo>
                    <a:lnTo>
                      <a:pt x="271" y="861"/>
                    </a:lnTo>
                    <a:lnTo>
                      <a:pt x="258" y="859"/>
                    </a:lnTo>
                    <a:lnTo>
                      <a:pt x="258" y="859"/>
                    </a:lnTo>
                    <a:lnTo>
                      <a:pt x="253" y="858"/>
                    </a:lnTo>
                    <a:lnTo>
                      <a:pt x="248" y="856"/>
                    </a:lnTo>
                    <a:lnTo>
                      <a:pt x="248" y="856"/>
                    </a:lnTo>
                    <a:lnTo>
                      <a:pt x="240" y="850"/>
                    </a:lnTo>
                    <a:lnTo>
                      <a:pt x="235" y="848"/>
                    </a:lnTo>
                    <a:lnTo>
                      <a:pt x="231" y="848"/>
                    </a:lnTo>
                    <a:lnTo>
                      <a:pt x="231" y="848"/>
                    </a:lnTo>
                    <a:lnTo>
                      <a:pt x="226" y="852"/>
                    </a:lnTo>
                    <a:lnTo>
                      <a:pt x="226" y="852"/>
                    </a:lnTo>
                    <a:lnTo>
                      <a:pt x="224" y="854"/>
                    </a:lnTo>
                    <a:lnTo>
                      <a:pt x="219" y="856"/>
                    </a:lnTo>
                    <a:lnTo>
                      <a:pt x="219" y="856"/>
                    </a:lnTo>
                    <a:lnTo>
                      <a:pt x="213" y="858"/>
                    </a:lnTo>
                    <a:lnTo>
                      <a:pt x="208" y="861"/>
                    </a:lnTo>
                    <a:lnTo>
                      <a:pt x="204" y="865"/>
                    </a:lnTo>
                    <a:lnTo>
                      <a:pt x="204" y="872"/>
                    </a:lnTo>
                    <a:lnTo>
                      <a:pt x="204" y="872"/>
                    </a:lnTo>
                    <a:lnTo>
                      <a:pt x="206" y="885"/>
                    </a:lnTo>
                    <a:lnTo>
                      <a:pt x="210" y="894"/>
                    </a:lnTo>
                    <a:lnTo>
                      <a:pt x="211" y="905"/>
                    </a:lnTo>
                    <a:lnTo>
                      <a:pt x="210" y="910"/>
                    </a:lnTo>
                    <a:lnTo>
                      <a:pt x="208" y="915"/>
                    </a:lnTo>
                    <a:lnTo>
                      <a:pt x="208" y="915"/>
                    </a:lnTo>
                    <a:lnTo>
                      <a:pt x="201" y="926"/>
                    </a:lnTo>
                    <a:lnTo>
                      <a:pt x="199" y="932"/>
                    </a:lnTo>
                    <a:lnTo>
                      <a:pt x="199" y="939"/>
                    </a:lnTo>
                    <a:lnTo>
                      <a:pt x="199" y="939"/>
                    </a:lnTo>
                    <a:lnTo>
                      <a:pt x="202" y="950"/>
                    </a:lnTo>
                    <a:lnTo>
                      <a:pt x="206" y="962"/>
                    </a:lnTo>
                    <a:lnTo>
                      <a:pt x="213" y="972"/>
                    </a:lnTo>
                    <a:lnTo>
                      <a:pt x="220" y="979"/>
                    </a:lnTo>
                    <a:lnTo>
                      <a:pt x="220" y="979"/>
                    </a:lnTo>
                    <a:lnTo>
                      <a:pt x="229" y="982"/>
                    </a:lnTo>
                    <a:lnTo>
                      <a:pt x="239" y="986"/>
                    </a:lnTo>
                    <a:lnTo>
                      <a:pt x="239" y="986"/>
                    </a:lnTo>
                    <a:lnTo>
                      <a:pt x="251" y="991"/>
                    </a:lnTo>
                    <a:lnTo>
                      <a:pt x="258" y="993"/>
                    </a:lnTo>
                    <a:lnTo>
                      <a:pt x="266" y="995"/>
                    </a:lnTo>
                    <a:lnTo>
                      <a:pt x="266" y="995"/>
                    </a:lnTo>
                    <a:lnTo>
                      <a:pt x="275" y="993"/>
                    </a:lnTo>
                    <a:lnTo>
                      <a:pt x="280" y="993"/>
                    </a:lnTo>
                    <a:lnTo>
                      <a:pt x="286" y="991"/>
                    </a:lnTo>
                    <a:lnTo>
                      <a:pt x="286" y="991"/>
                    </a:lnTo>
                    <a:lnTo>
                      <a:pt x="295" y="995"/>
                    </a:lnTo>
                    <a:lnTo>
                      <a:pt x="298" y="997"/>
                    </a:lnTo>
                    <a:lnTo>
                      <a:pt x="304" y="997"/>
                    </a:lnTo>
                    <a:lnTo>
                      <a:pt x="304" y="997"/>
                    </a:lnTo>
                    <a:lnTo>
                      <a:pt x="307" y="995"/>
                    </a:lnTo>
                    <a:lnTo>
                      <a:pt x="311" y="991"/>
                    </a:lnTo>
                    <a:lnTo>
                      <a:pt x="316" y="984"/>
                    </a:lnTo>
                    <a:lnTo>
                      <a:pt x="316" y="984"/>
                    </a:lnTo>
                    <a:lnTo>
                      <a:pt x="322" y="977"/>
                    </a:lnTo>
                    <a:lnTo>
                      <a:pt x="329" y="972"/>
                    </a:lnTo>
                    <a:lnTo>
                      <a:pt x="329" y="972"/>
                    </a:lnTo>
                    <a:lnTo>
                      <a:pt x="340" y="964"/>
                    </a:lnTo>
                    <a:lnTo>
                      <a:pt x="344" y="961"/>
                    </a:lnTo>
                    <a:lnTo>
                      <a:pt x="345" y="955"/>
                    </a:lnTo>
                    <a:lnTo>
                      <a:pt x="345" y="955"/>
                    </a:lnTo>
                    <a:lnTo>
                      <a:pt x="347" y="948"/>
                    </a:lnTo>
                    <a:lnTo>
                      <a:pt x="347" y="941"/>
                    </a:lnTo>
                    <a:lnTo>
                      <a:pt x="347" y="934"/>
                    </a:lnTo>
                    <a:lnTo>
                      <a:pt x="349" y="926"/>
                    </a:lnTo>
                    <a:lnTo>
                      <a:pt x="349" y="926"/>
                    </a:lnTo>
                    <a:lnTo>
                      <a:pt x="358" y="912"/>
                    </a:lnTo>
                    <a:lnTo>
                      <a:pt x="365" y="905"/>
                    </a:lnTo>
                    <a:lnTo>
                      <a:pt x="371" y="899"/>
                    </a:lnTo>
                    <a:lnTo>
                      <a:pt x="371" y="899"/>
                    </a:lnTo>
                    <a:lnTo>
                      <a:pt x="383" y="894"/>
                    </a:lnTo>
                    <a:lnTo>
                      <a:pt x="391" y="890"/>
                    </a:lnTo>
                    <a:lnTo>
                      <a:pt x="394" y="886"/>
                    </a:lnTo>
                    <a:lnTo>
                      <a:pt x="394" y="886"/>
                    </a:lnTo>
                    <a:lnTo>
                      <a:pt x="396" y="879"/>
                    </a:lnTo>
                    <a:lnTo>
                      <a:pt x="394" y="872"/>
                    </a:lnTo>
                    <a:lnTo>
                      <a:pt x="394" y="867"/>
                    </a:lnTo>
                    <a:lnTo>
                      <a:pt x="396" y="863"/>
                    </a:lnTo>
                    <a:lnTo>
                      <a:pt x="400" y="859"/>
                    </a:lnTo>
                    <a:lnTo>
                      <a:pt x="400" y="859"/>
                    </a:lnTo>
                    <a:lnTo>
                      <a:pt x="407" y="854"/>
                    </a:lnTo>
                    <a:lnTo>
                      <a:pt x="412" y="854"/>
                    </a:lnTo>
                    <a:lnTo>
                      <a:pt x="416" y="854"/>
                    </a:lnTo>
                    <a:lnTo>
                      <a:pt x="416" y="854"/>
                    </a:lnTo>
                    <a:lnTo>
                      <a:pt x="425" y="858"/>
                    </a:lnTo>
                    <a:lnTo>
                      <a:pt x="436" y="859"/>
                    </a:lnTo>
                    <a:lnTo>
                      <a:pt x="436" y="859"/>
                    </a:lnTo>
                    <a:lnTo>
                      <a:pt x="443" y="859"/>
                    </a:lnTo>
                    <a:lnTo>
                      <a:pt x="450" y="856"/>
                    </a:lnTo>
                    <a:lnTo>
                      <a:pt x="450" y="856"/>
                    </a:lnTo>
                    <a:lnTo>
                      <a:pt x="459" y="848"/>
                    </a:lnTo>
                    <a:lnTo>
                      <a:pt x="468" y="839"/>
                    </a:lnTo>
                    <a:lnTo>
                      <a:pt x="468" y="839"/>
                    </a:lnTo>
                    <a:lnTo>
                      <a:pt x="470" y="836"/>
                    </a:lnTo>
                    <a:lnTo>
                      <a:pt x="474" y="836"/>
                    </a:lnTo>
                    <a:lnTo>
                      <a:pt x="481" y="836"/>
                    </a:lnTo>
                    <a:lnTo>
                      <a:pt x="481" y="836"/>
                    </a:lnTo>
                    <a:lnTo>
                      <a:pt x="488" y="838"/>
                    </a:lnTo>
                    <a:lnTo>
                      <a:pt x="496" y="843"/>
                    </a:lnTo>
                    <a:lnTo>
                      <a:pt x="501" y="848"/>
                    </a:lnTo>
                    <a:lnTo>
                      <a:pt x="505" y="856"/>
                    </a:lnTo>
                    <a:lnTo>
                      <a:pt x="505" y="856"/>
                    </a:lnTo>
                    <a:lnTo>
                      <a:pt x="506" y="865"/>
                    </a:lnTo>
                    <a:lnTo>
                      <a:pt x="510" y="872"/>
                    </a:lnTo>
                    <a:lnTo>
                      <a:pt x="510" y="872"/>
                    </a:lnTo>
                    <a:lnTo>
                      <a:pt x="521" y="885"/>
                    </a:lnTo>
                    <a:lnTo>
                      <a:pt x="521" y="885"/>
                    </a:lnTo>
                    <a:lnTo>
                      <a:pt x="528" y="892"/>
                    </a:lnTo>
                    <a:lnTo>
                      <a:pt x="534" y="896"/>
                    </a:lnTo>
                    <a:lnTo>
                      <a:pt x="548" y="905"/>
                    </a:lnTo>
                    <a:lnTo>
                      <a:pt x="548" y="905"/>
                    </a:lnTo>
                    <a:lnTo>
                      <a:pt x="564" y="912"/>
                    </a:lnTo>
                    <a:lnTo>
                      <a:pt x="572" y="917"/>
                    </a:lnTo>
                    <a:lnTo>
                      <a:pt x="577" y="926"/>
                    </a:lnTo>
                    <a:lnTo>
                      <a:pt x="577" y="926"/>
                    </a:lnTo>
                    <a:lnTo>
                      <a:pt x="582" y="939"/>
                    </a:lnTo>
                    <a:lnTo>
                      <a:pt x="582" y="952"/>
                    </a:lnTo>
                    <a:lnTo>
                      <a:pt x="582" y="952"/>
                    </a:lnTo>
                    <a:lnTo>
                      <a:pt x="581" y="961"/>
                    </a:lnTo>
                    <a:lnTo>
                      <a:pt x="581" y="961"/>
                    </a:lnTo>
                    <a:lnTo>
                      <a:pt x="581" y="966"/>
                    </a:lnTo>
                    <a:lnTo>
                      <a:pt x="581" y="970"/>
                    </a:lnTo>
                    <a:lnTo>
                      <a:pt x="581" y="970"/>
                    </a:lnTo>
                    <a:lnTo>
                      <a:pt x="577" y="972"/>
                    </a:lnTo>
                    <a:lnTo>
                      <a:pt x="575" y="972"/>
                    </a:lnTo>
                    <a:lnTo>
                      <a:pt x="570" y="972"/>
                    </a:lnTo>
                    <a:lnTo>
                      <a:pt x="570" y="972"/>
                    </a:lnTo>
                    <a:lnTo>
                      <a:pt x="559" y="970"/>
                    </a:lnTo>
                    <a:lnTo>
                      <a:pt x="550" y="970"/>
                    </a:lnTo>
                    <a:lnTo>
                      <a:pt x="550" y="970"/>
                    </a:lnTo>
                    <a:lnTo>
                      <a:pt x="544" y="970"/>
                    </a:lnTo>
                    <a:lnTo>
                      <a:pt x="543" y="972"/>
                    </a:lnTo>
                    <a:lnTo>
                      <a:pt x="541" y="973"/>
                    </a:lnTo>
                    <a:lnTo>
                      <a:pt x="541" y="977"/>
                    </a:lnTo>
                    <a:lnTo>
                      <a:pt x="541" y="982"/>
                    </a:lnTo>
                    <a:lnTo>
                      <a:pt x="546" y="988"/>
                    </a:lnTo>
                    <a:lnTo>
                      <a:pt x="546" y="988"/>
                    </a:lnTo>
                    <a:lnTo>
                      <a:pt x="552" y="991"/>
                    </a:lnTo>
                    <a:lnTo>
                      <a:pt x="559" y="993"/>
                    </a:lnTo>
                    <a:lnTo>
                      <a:pt x="559" y="993"/>
                    </a:lnTo>
                    <a:lnTo>
                      <a:pt x="564" y="993"/>
                    </a:lnTo>
                    <a:lnTo>
                      <a:pt x="570" y="991"/>
                    </a:lnTo>
                    <a:lnTo>
                      <a:pt x="570" y="991"/>
                    </a:lnTo>
                    <a:lnTo>
                      <a:pt x="572" y="990"/>
                    </a:lnTo>
                    <a:lnTo>
                      <a:pt x="573" y="986"/>
                    </a:lnTo>
                    <a:lnTo>
                      <a:pt x="577" y="979"/>
                    </a:lnTo>
                    <a:lnTo>
                      <a:pt x="577" y="979"/>
                    </a:lnTo>
                    <a:lnTo>
                      <a:pt x="579" y="977"/>
                    </a:lnTo>
                    <a:lnTo>
                      <a:pt x="581" y="975"/>
                    </a:lnTo>
                    <a:lnTo>
                      <a:pt x="586" y="973"/>
                    </a:lnTo>
                    <a:lnTo>
                      <a:pt x="586" y="973"/>
                    </a:lnTo>
                    <a:lnTo>
                      <a:pt x="590" y="968"/>
                    </a:lnTo>
                    <a:lnTo>
                      <a:pt x="590" y="968"/>
                    </a:lnTo>
                    <a:lnTo>
                      <a:pt x="595" y="962"/>
                    </a:lnTo>
                    <a:lnTo>
                      <a:pt x="595" y="962"/>
                    </a:lnTo>
                    <a:lnTo>
                      <a:pt x="601" y="955"/>
                    </a:lnTo>
                    <a:lnTo>
                      <a:pt x="601" y="955"/>
                    </a:lnTo>
                    <a:lnTo>
                      <a:pt x="602" y="950"/>
                    </a:lnTo>
                    <a:lnTo>
                      <a:pt x="602" y="946"/>
                    </a:lnTo>
                    <a:lnTo>
                      <a:pt x="599" y="939"/>
                    </a:lnTo>
                    <a:lnTo>
                      <a:pt x="599" y="939"/>
                    </a:lnTo>
                    <a:lnTo>
                      <a:pt x="597" y="935"/>
                    </a:lnTo>
                    <a:lnTo>
                      <a:pt x="597" y="930"/>
                    </a:lnTo>
                    <a:lnTo>
                      <a:pt x="599" y="923"/>
                    </a:lnTo>
                    <a:lnTo>
                      <a:pt x="599" y="923"/>
                    </a:lnTo>
                    <a:lnTo>
                      <a:pt x="601" y="921"/>
                    </a:lnTo>
                    <a:lnTo>
                      <a:pt x="604" y="921"/>
                    </a:lnTo>
                    <a:lnTo>
                      <a:pt x="610" y="923"/>
                    </a:lnTo>
                    <a:lnTo>
                      <a:pt x="615" y="926"/>
                    </a:lnTo>
                    <a:lnTo>
                      <a:pt x="617" y="926"/>
                    </a:lnTo>
                    <a:lnTo>
                      <a:pt x="619" y="926"/>
                    </a:lnTo>
                    <a:lnTo>
                      <a:pt x="619" y="926"/>
                    </a:lnTo>
                    <a:lnTo>
                      <a:pt x="620" y="924"/>
                    </a:lnTo>
                    <a:lnTo>
                      <a:pt x="620" y="923"/>
                    </a:lnTo>
                    <a:lnTo>
                      <a:pt x="617" y="917"/>
                    </a:lnTo>
                    <a:lnTo>
                      <a:pt x="608" y="910"/>
                    </a:lnTo>
                    <a:lnTo>
                      <a:pt x="608" y="910"/>
                    </a:lnTo>
                    <a:lnTo>
                      <a:pt x="601" y="906"/>
                    </a:lnTo>
                    <a:lnTo>
                      <a:pt x="593" y="905"/>
                    </a:lnTo>
                    <a:lnTo>
                      <a:pt x="593" y="905"/>
                    </a:lnTo>
                    <a:lnTo>
                      <a:pt x="582" y="892"/>
                    </a:lnTo>
                    <a:lnTo>
                      <a:pt x="582" y="892"/>
                    </a:lnTo>
                    <a:lnTo>
                      <a:pt x="577" y="888"/>
                    </a:lnTo>
                    <a:lnTo>
                      <a:pt x="570" y="883"/>
                    </a:lnTo>
                    <a:lnTo>
                      <a:pt x="563" y="879"/>
                    </a:lnTo>
                    <a:lnTo>
                      <a:pt x="555" y="874"/>
                    </a:lnTo>
                    <a:lnTo>
                      <a:pt x="555" y="874"/>
                    </a:lnTo>
                    <a:lnTo>
                      <a:pt x="548" y="863"/>
                    </a:lnTo>
                    <a:lnTo>
                      <a:pt x="543" y="854"/>
                    </a:lnTo>
                    <a:lnTo>
                      <a:pt x="543" y="854"/>
                    </a:lnTo>
                    <a:lnTo>
                      <a:pt x="537" y="845"/>
                    </a:lnTo>
                    <a:lnTo>
                      <a:pt x="532" y="838"/>
                    </a:lnTo>
                    <a:lnTo>
                      <a:pt x="532" y="838"/>
                    </a:lnTo>
                    <a:lnTo>
                      <a:pt x="530" y="830"/>
                    </a:lnTo>
                    <a:lnTo>
                      <a:pt x="530" y="823"/>
                    </a:lnTo>
                    <a:lnTo>
                      <a:pt x="530" y="821"/>
                    </a:lnTo>
                    <a:lnTo>
                      <a:pt x="534" y="820"/>
                    </a:lnTo>
                    <a:lnTo>
                      <a:pt x="535" y="818"/>
                    </a:lnTo>
                    <a:lnTo>
                      <a:pt x="541" y="818"/>
                    </a:lnTo>
                    <a:lnTo>
                      <a:pt x="541" y="818"/>
                    </a:lnTo>
                    <a:lnTo>
                      <a:pt x="544" y="820"/>
                    </a:lnTo>
                    <a:lnTo>
                      <a:pt x="550" y="821"/>
                    </a:lnTo>
                    <a:lnTo>
                      <a:pt x="555" y="829"/>
                    </a:lnTo>
                    <a:lnTo>
                      <a:pt x="555" y="829"/>
                    </a:lnTo>
                    <a:lnTo>
                      <a:pt x="561" y="839"/>
                    </a:lnTo>
                    <a:lnTo>
                      <a:pt x="568" y="848"/>
                    </a:lnTo>
                    <a:lnTo>
                      <a:pt x="568" y="848"/>
                    </a:lnTo>
                    <a:lnTo>
                      <a:pt x="575" y="854"/>
                    </a:lnTo>
                    <a:lnTo>
                      <a:pt x="582" y="859"/>
                    </a:lnTo>
                    <a:lnTo>
                      <a:pt x="599" y="868"/>
                    </a:lnTo>
                    <a:lnTo>
                      <a:pt x="599" y="868"/>
                    </a:lnTo>
                    <a:lnTo>
                      <a:pt x="613" y="876"/>
                    </a:lnTo>
                    <a:lnTo>
                      <a:pt x="620" y="877"/>
                    </a:lnTo>
                    <a:lnTo>
                      <a:pt x="626" y="881"/>
                    </a:lnTo>
                    <a:lnTo>
                      <a:pt x="626" y="881"/>
                    </a:lnTo>
                    <a:lnTo>
                      <a:pt x="633" y="888"/>
                    </a:lnTo>
                    <a:lnTo>
                      <a:pt x="637" y="896"/>
                    </a:lnTo>
                    <a:lnTo>
                      <a:pt x="637" y="896"/>
                    </a:lnTo>
                    <a:lnTo>
                      <a:pt x="639" y="908"/>
                    </a:lnTo>
                    <a:lnTo>
                      <a:pt x="640" y="923"/>
                    </a:lnTo>
                    <a:lnTo>
                      <a:pt x="640" y="923"/>
                    </a:lnTo>
                    <a:lnTo>
                      <a:pt x="642" y="928"/>
                    </a:lnTo>
                    <a:lnTo>
                      <a:pt x="644" y="935"/>
                    </a:lnTo>
                    <a:lnTo>
                      <a:pt x="653" y="946"/>
                    </a:lnTo>
                    <a:lnTo>
                      <a:pt x="653" y="946"/>
                    </a:lnTo>
                    <a:lnTo>
                      <a:pt x="662" y="953"/>
                    </a:lnTo>
                    <a:lnTo>
                      <a:pt x="662" y="953"/>
                    </a:lnTo>
                    <a:lnTo>
                      <a:pt x="669" y="961"/>
                    </a:lnTo>
                    <a:lnTo>
                      <a:pt x="669" y="961"/>
                    </a:lnTo>
                    <a:lnTo>
                      <a:pt x="678" y="964"/>
                    </a:lnTo>
                    <a:lnTo>
                      <a:pt x="682" y="966"/>
                    </a:lnTo>
                    <a:lnTo>
                      <a:pt x="686" y="970"/>
                    </a:lnTo>
                    <a:lnTo>
                      <a:pt x="686" y="970"/>
                    </a:lnTo>
                    <a:lnTo>
                      <a:pt x="684" y="972"/>
                    </a:lnTo>
                    <a:lnTo>
                      <a:pt x="682" y="973"/>
                    </a:lnTo>
                    <a:lnTo>
                      <a:pt x="675" y="973"/>
                    </a:lnTo>
                    <a:lnTo>
                      <a:pt x="675" y="973"/>
                    </a:lnTo>
                    <a:lnTo>
                      <a:pt x="671" y="975"/>
                    </a:lnTo>
                    <a:lnTo>
                      <a:pt x="671" y="977"/>
                    </a:lnTo>
                    <a:lnTo>
                      <a:pt x="671" y="984"/>
                    </a:lnTo>
                    <a:lnTo>
                      <a:pt x="671" y="984"/>
                    </a:lnTo>
                    <a:lnTo>
                      <a:pt x="673" y="990"/>
                    </a:lnTo>
                    <a:lnTo>
                      <a:pt x="677" y="993"/>
                    </a:lnTo>
                    <a:lnTo>
                      <a:pt x="682" y="995"/>
                    </a:lnTo>
                    <a:lnTo>
                      <a:pt x="687" y="995"/>
                    </a:lnTo>
                    <a:lnTo>
                      <a:pt x="687" y="995"/>
                    </a:lnTo>
                    <a:lnTo>
                      <a:pt x="691" y="995"/>
                    </a:lnTo>
                    <a:lnTo>
                      <a:pt x="693" y="993"/>
                    </a:lnTo>
                    <a:lnTo>
                      <a:pt x="695" y="990"/>
                    </a:lnTo>
                    <a:lnTo>
                      <a:pt x="696" y="986"/>
                    </a:lnTo>
                    <a:lnTo>
                      <a:pt x="696" y="986"/>
                    </a:lnTo>
                    <a:lnTo>
                      <a:pt x="696" y="981"/>
                    </a:lnTo>
                    <a:lnTo>
                      <a:pt x="698" y="979"/>
                    </a:lnTo>
                    <a:lnTo>
                      <a:pt x="700" y="977"/>
                    </a:lnTo>
                    <a:lnTo>
                      <a:pt x="706" y="975"/>
                    </a:lnTo>
                    <a:lnTo>
                      <a:pt x="706" y="975"/>
                    </a:lnTo>
                    <a:lnTo>
                      <a:pt x="709" y="973"/>
                    </a:lnTo>
                    <a:lnTo>
                      <a:pt x="713" y="972"/>
                    </a:lnTo>
                    <a:lnTo>
                      <a:pt x="713" y="966"/>
                    </a:lnTo>
                    <a:lnTo>
                      <a:pt x="711" y="962"/>
                    </a:lnTo>
                    <a:lnTo>
                      <a:pt x="711" y="962"/>
                    </a:lnTo>
                    <a:lnTo>
                      <a:pt x="707" y="957"/>
                    </a:lnTo>
                    <a:lnTo>
                      <a:pt x="702" y="952"/>
                    </a:lnTo>
                    <a:lnTo>
                      <a:pt x="702" y="952"/>
                    </a:lnTo>
                    <a:lnTo>
                      <a:pt x="696" y="944"/>
                    </a:lnTo>
                    <a:lnTo>
                      <a:pt x="695" y="939"/>
                    </a:lnTo>
                    <a:lnTo>
                      <a:pt x="696" y="935"/>
                    </a:lnTo>
                    <a:lnTo>
                      <a:pt x="696" y="935"/>
                    </a:lnTo>
                    <a:lnTo>
                      <a:pt x="698" y="932"/>
                    </a:lnTo>
                    <a:lnTo>
                      <a:pt x="702" y="930"/>
                    </a:lnTo>
                    <a:lnTo>
                      <a:pt x="711" y="930"/>
                    </a:lnTo>
                    <a:lnTo>
                      <a:pt x="711" y="930"/>
                    </a:lnTo>
                    <a:lnTo>
                      <a:pt x="715" y="928"/>
                    </a:lnTo>
                    <a:lnTo>
                      <a:pt x="716" y="924"/>
                    </a:lnTo>
                    <a:lnTo>
                      <a:pt x="716" y="924"/>
                    </a:lnTo>
                    <a:lnTo>
                      <a:pt x="718" y="919"/>
                    </a:lnTo>
                    <a:lnTo>
                      <a:pt x="720" y="915"/>
                    </a:lnTo>
                    <a:lnTo>
                      <a:pt x="720" y="915"/>
                    </a:lnTo>
                    <a:lnTo>
                      <a:pt x="722" y="912"/>
                    </a:lnTo>
                    <a:lnTo>
                      <a:pt x="724" y="910"/>
                    </a:lnTo>
                    <a:lnTo>
                      <a:pt x="729" y="910"/>
                    </a:lnTo>
                    <a:lnTo>
                      <a:pt x="729" y="910"/>
                    </a:lnTo>
                    <a:lnTo>
                      <a:pt x="734" y="912"/>
                    </a:lnTo>
                    <a:lnTo>
                      <a:pt x="734" y="912"/>
                    </a:lnTo>
                    <a:lnTo>
                      <a:pt x="744" y="915"/>
                    </a:lnTo>
                    <a:lnTo>
                      <a:pt x="747" y="917"/>
                    </a:lnTo>
                    <a:lnTo>
                      <a:pt x="749" y="923"/>
                    </a:lnTo>
                    <a:lnTo>
                      <a:pt x="749" y="923"/>
                    </a:lnTo>
                    <a:lnTo>
                      <a:pt x="754" y="934"/>
                    </a:lnTo>
                    <a:lnTo>
                      <a:pt x="756" y="939"/>
                    </a:lnTo>
                    <a:lnTo>
                      <a:pt x="758" y="946"/>
                    </a:lnTo>
                    <a:lnTo>
                      <a:pt x="758" y="946"/>
                    </a:lnTo>
                    <a:lnTo>
                      <a:pt x="756" y="968"/>
                    </a:lnTo>
                    <a:lnTo>
                      <a:pt x="756" y="972"/>
                    </a:lnTo>
                    <a:lnTo>
                      <a:pt x="758" y="977"/>
                    </a:lnTo>
                    <a:lnTo>
                      <a:pt x="760" y="981"/>
                    </a:lnTo>
                    <a:lnTo>
                      <a:pt x="765" y="986"/>
                    </a:lnTo>
                    <a:lnTo>
                      <a:pt x="765" y="986"/>
                    </a:lnTo>
                    <a:lnTo>
                      <a:pt x="778" y="995"/>
                    </a:lnTo>
                    <a:lnTo>
                      <a:pt x="778" y="995"/>
                    </a:lnTo>
                    <a:lnTo>
                      <a:pt x="785" y="1004"/>
                    </a:lnTo>
                    <a:lnTo>
                      <a:pt x="789" y="1010"/>
                    </a:lnTo>
                    <a:lnTo>
                      <a:pt x="792" y="1013"/>
                    </a:lnTo>
                    <a:lnTo>
                      <a:pt x="792" y="1013"/>
                    </a:lnTo>
                    <a:lnTo>
                      <a:pt x="798" y="1015"/>
                    </a:lnTo>
                    <a:lnTo>
                      <a:pt x="801" y="1017"/>
                    </a:lnTo>
                    <a:lnTo>
                      <a:pt x="805" y="1015"/>
                    </a:lnTo>
                    <a:lnTo>
                      <a:pt x="809" y="1013"/>
                    </a:lnTo>
                    <a:lnTo>
                      <a:pt x="814" y="1010"/>
                    </a:lnTo>
                    <a:lnTo>
                      <a:pt x="821" y="1004"/>
                    </a:lnTo>
                    <a:lnTo>
                      <a:pt x="821" y="1004"/>
                    </a:lnTo>
                    <a:lnTo>
                      <a:pt x="829" y="1004"/>
                    </a:lnTo>
                    <a:lnTo>
                      <a:pt x="834" y="1006"/>
                    </a:lnTo>
                    <a:lnTo>
                      <a:pt x="839" y="1010"/>
                    </a:lnTo>
                    <a:lnTo>
                      <a:pt x="845" y="1013"/>
                    </a:lnTo>
                    <a:lnTo>
                      <a:pt x="845" y="1013"/>
                    </a:lnTo>
                    <a:lnTo>
                      <a:pt x="852" y="1015"/>
                    </a:lnTo>
                    <a:lnTo>
                      <a:pt x="863" y="1015"/>
                    </a:lnTo>
                    <a:lnTo>
                      <a:pt x="872" y="1013"/>
                    </a:lnTo>
                    <a:lnTo>
                      <a:pt x="879" y="1010"/>
                    </a:lnTo>
                    <a:lnTo>
                      <a:pt x="879" y="1010"/>
                    </a:lnTo>
                    <a:lnTo>
                      <a:pt x="887" y="1000"/>
                    </a:lnTo>
                    <a:lnTo>
                      <a:pt x="888" y="999"/>
                    </a:lnTo>
                    <a:lnTo>
                      <a:pt x="892" y="999"/>
                    </a:lnTo>
                    <a:lnTo>
                      <a:pt x="894" y="1000"/>
                    </a:lnTo>
                    <a:lnTo>
                      <a:pt x="897" y="1002"/>
                    </a:lnTo>
                    <a:lnTo>
                      <a:pt x="897" y="1002"/>
                    </a:lnTo>
                    <a:lnTo>
                      <a:pt x="899" y="1008"/>
                    </a:lnTo>
                    <a:lnTo>
                      <a:pt x="901" y="1011"/>
                    </a:lnTo>
                    <a:lnTo>
                      <a:pt x="899" y="1017"/>
                    </a:lnTo>
                    <a:lnTo>
                      <a:pt x="897" y="1024"/>
                    </a:lnTo>
                    <a:lnTo>
                      <a:pt x="892" y="1037"/>
                    </a:lnTo>
                    <a:lnTo>
                      <a:pt x="885" y="1048"/>
                    </a:lnTo>
                    <a:lnTo>
                      <a:pt x="885" y="1048"/>
                    </a:lnTo>
                    <a:lnTo>
                      <a:pt x="899" y="1042"/>
                    </a:lnTo>
                    <a:lnTo>
                      <a:pt x="914" y="1037"/>
                    </a:lnTo>
                    <a:lnTo>
                      <a:pt x="928" y="1035"/>
                    </a:lnTo>
                    <a:lnTo>
                      <a:pt x="941" y="1033"/>
                    </a:lnTo>
                    <a:lnTo>
                      <a:pt x="955" y="1035"/>
                    </a:lnTo>
                    <a:lnTo>
                      <a:pt x="968" y="1035"/>
                    </a:lnTo>
                    <a:lnTo>
                      <a:pt x="995" y="1040"/>
                    </a:lnTo>
                    <a:lnTo>
                      <a:pt x="1022" y="1046"/>
                    </a:lnTo>
                    <a:lnTo>
                      <a:pt x="1049" y="1049"/>
                    </a:lnTo>
                    <a:lnTo>
                      <a:pt x="1064" y="1049"/>
                    </a:lnTo>
                    <a:lnTo>
                      <a:pt x="1078" y="1049"/>
                    </a:lnTo>
                    <a:lnTo>
                      <a:pt x="1095" y="1048"/>
                    </a:lnTo>
                    <a:lnTo>
                      <a:pt x="1109" y="1044"/>
                    </a:lnTo>
                    <a:lnTo>
                      <a:pt x="1109" y="1044"/>
                    </a:lnTo>
                    <a:close/>
                  </a:path>
                </a:pathLst>
              </a:custGeom>
              <a:solidFill>
                <a:schemeClr val="bg1">
                  <a:lumMod val="6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3"/>
              <p:cNvSpPr>
                <a:spLocks noEditPoints="1"/>
              </p:cNvSpPr>
              <p:nvPr/>
            </p:nvSpPr>
            <p:spPr bwMode="auto">
              <a:xfrm>
                <a:off x="3886295" y="3357581"/>
                <a:ext cx="1665581" cy="2200216"/>
              </a:xfrm>
              <a:custGeom>
                <a:avLst/>
                <a:gdLst>
                  <a:gd name="T0" fmla="*/ 1006 w 1049"/>
                  <a:gd name="T1" fmla="*/ 1089 h 1386"/>
                  <a:gd name="T2" fmla="*/ 970 w 1049"/>
                  <a:gd name="T3" fmla="*/ 1182 h 1386"/>
                  <a:gd name="T4" fmla="*/ 937 w 1049"/>
                  <a:gd name="T5" fmla="*/ 1214 h 1386"/>
                  <a:gd name="T6" fmla="*/ 903 w 1049"/>
                  <a:gd name="T7" fmla="*/ 1153 h 1386"/>
                  <a:gd name="T8" fmla="*/ 928 w 1049"/>
                  <a:gd name="T9" fmla="*/ 1095 h 1386"/>
                  <a:gd name="T10" fmla="*/ 943 w 1049"/>
                  <a:gd name="T11" fmla="*/ 1035 h 1386"/>
                  <a:gd name="T12" fmla="*/ 986 w 1049"/>
                  <a:gd name="T13" fmla="*/ 997 h 1386"/>
                  <a:gd name="T14" fmla="*/ 1011 w 1049"/>
                  <a:gd name="T15" fmla="*/ 1022 h 1386"/>
                  <a:gd name="T16" fmla="*/ 702 w 1049"/>
                  <a:gd name="T17" fmla="*/ 118 h 1386"/>
                  <a:gd name="T18" fmla="*/ 671 w 1049"/>
                  <a:gd name="T19" fmla="*/ 118 h 1386"/>
                  <a:gd name="T20" fmla="*/ 599 w 1049"/>
                  <a:gd name="T21" fmla="*/ 92 h 1386"/>
                  <a:gd name="T22" fmla="*/ 561 w 1049"/>
                  <a:gd name="T23" fmla="*/ 112 h 1386"/>
                  <a:gd name="T24" fmla="*/ 499 w 1049"/>
                  <a:gd name="T25" fmla="*/ 119 h 1386"/>
                  <a:gd name="T26" fmla="*/ 425 w 1049"/>
                  <a:gd name="T27" fmla="*/ 81 h 1386"/>
                  <a:gd name="T28" fmla="*/ 420 w 1049"/>
                  <a:gd name="T29" fmla="*/ 9 h 1386"/>
                  <a:gd name="T30" fmla="*/ 351 w 1049"/>
                  <a:gd name="T31" fmla="*/ 7 h 1386"/>
                  <a:gd name="T32" fmla="*/ 262 w 1049"/>
                  <a:gd name="T33" fmla="*/ 24 h 1386"/>
                  <a:gd name="T34" fmla="*/ 202 w 1049"/>
                  <a:gd name="T35" fmla="*/ 38 h 1386"/>
                  <a:gd name="T36" fmla="*/ 161 w 1049"/>
                  <a:gd name="T37" fmla="*/ 33 h 1386"/>
                  <a:gd name="T38" fmla="*/ 134 w 1049"/>
                  <a:gd name="T39" fmla="*/ 76 h 1386"/>
                  <a:gd name="T40" fmla="*/ 106 w 1049"/>
                  <a:gd name="T41" fmla="*/ 145 h 1386"/>
                  <a:gd name="T42" fmla="*/ 49 w 1049"/>
                  <a:gd name="T43" fmla="*/ 219 h 1386"/>
                  <a:gd name="T44" fmla="*/ 12 w 1049"/>
                  <a:gd name="T45" fmla="*/ 277 h 1386"/>
                  <a:gd name="T46" fmla="*/ 9 w 1049"/>
                  <a:gd name="T47" fmla="*/ 335 h 1386"/>
                  <a:gd name="T48" fmla="*/ 7 w 1049"/>
                  <a:gd name="T49" fmla="*/ 413 h 1386"/>
                  <a:gd name="T50" fmla="*/ 14 w 1049"/>
                  <a:gd name="T51" fmla="*/ 485 h 1386"/>
                  <a:gd name="T52" fmla="*/ 79 w 1049"/>
                  <a:gd name="T53" fmla="*/ 597 h 1386"/>
                  <a:gd name="T54" fmla="*/ 168 w 1049"/>
                  <a:gd name="T55" fmla="*/ 628 h 1386"/>
                  <a:gd name="T56" fmla="*/ 244 w 1049"/>
                  <a:gd name="T57" fmla="*/ 621 h 1386"/>
                  <a:gd name="T58" fmla="*/ 324 w 1049"/>
                  <a:gd name="T59" fmla="*/ 606 h 1386"/>
                  <a:gd name="T60" fmla="*/ 382 w 1049"/>
                  <a:gd name="T61" fmla="*/ 641 h 1386"/>
                  <a:gd name="T62" fmla="*/ 392 w 1049"/>
                  <a:gd name="T63" fmla="*/ 747 h 1386"/>
                  <a:gd name="T64" fmla="*/ 450 w 1049"/>
                  <a:gd name="T65" fmla="*/ 845 h 1386"/>
                  <a:gd name="T66" fmla="*/ 458 w 1049"/>
                  <a:gd name="T67" fmla="*/ 919 h 1386"/>
                  <a:gd name="T68" fmla="*/ 440 w 1049"/>
                  <a:gd name="T69" fmla="*/ 1008 h 1386"/>
                  <a:gd name="T70" fmla="*/ 452 w 1049"/>
                  <a:gd name="T71" fmla="*/ 1075 h 1386"/>
                  <a:gd name="T72" fmla="*/ 470 w 1049"/>
                  <a:gd name="T73" fmla="*/ 1135 h 1386"/>
                  <a:gd name="T74" fmla="*/ 490 w 1049"/>
                  <a:gd name="T75" fmla="*/ 1234 h 1386"/>
                  <a:gd name="T76" fmla="*/ 526 w 1049"/>
                  <a:gd name="T77" fmla="*/ 1343 h 1386"/>
                  <a:gd name="T78" fmla="*/ 550 w 1049"/>
                  <a:gd name="T79" fmla="*/ 1386 h 1386"/>
                  <a:gd name="T80" fmla="*/ 637 w 1049"/>
                  <a:gd name="T81" fmla="*/ 1379 h 1386"/>
                  <a:gd name="T82" fmla="*/ 706 w 1049"/>
                  <a:gd name="T83" fmla="*/ 1334 h 1386"/>
                  <a:gd name="T84" fmla="*/ 754 w 1049"/>
                  <a:gd name="T85" fmla="*/ 1261 h 1386"/>
                  <a:gd name="T86" fmla="*/ 783 w 1049"/>
                  <a:gd name="T87" fmla="*/ 1200 h 1386"/>
                  <a:gd name="T88" fmla="*/ 792 w 1049"/>
                  <a:gd name="T89" fmla="*/ 1124 h 1386"/>
                  <a:gd name="T90" fmla="*/ 807 w 1049"/>
                  <a:gd name="T91" fmla="*/ 1080 h 1386"/>
                  <a:gd name="T92" fmla="*/ 859 w 1049"/>
                  <a:gd name="T93" fmla="*/ 1035 h 1386"/>
                  <a:gd name="T94" fmla="*/ 874 w 1049"/>
                  <a:gd name="T95" fmla="*/ 934 h 1386"/>
                  <a:gd name="T96" fmla="*/ 845 w 1049"/>
                  <a:gd name="T97" fmla="*/ 838 h 1386"/>
                  <a:gd name="T98" fmla="*/ 868 w 1049"/>
                  <a:gd name="T99" fmla="*/ 785 h 1386"/>
                  <a:gd name="T100" fmla="*/ 925 w 1049"/>
                  <a:gd name="T101" fmla="*/ 720 h 1386"/>
                  <a:gd name="T102" fmla="*/ 986 w 1049"/>
                  <a:gd name="T103" fmla="*/ 648 h 1386"/>
                  <a:gd name="T104" fmla="*/ 1010 w 1049"/>
                  <a:gd name="T105" fmla="*/ 588 h 1386"/>
                  <a:gd name="T106" fmla="*/ 1042 w 1049"/>
                  <a:gd name="T107" fmla="*/ 521 h 1386"/>
                  <a:gd name="T108" fmla="*/ 1031 w 1049"/>
                  <a:gd name="T109" fmla="*/ 492 h 1386"/>
                  <a:gd name="T110" fmla="*/ 990 w 1049"/>
                  <a:gd name="T111" fmla="*/ 507 h 1386"/>
                  <a:gd name="T112" fmla="*/ 934 w 1049"/>
                  <a:gd name="T113" fmla="*/ 512 h 1386"/>
                  <a:gd name="T114" fmla="*/ 894 w 1049"/>
                  <a:gd name="T115" fmla="*/ 456 h 1386"/>
                  <a:gd name="T116" fmla="*/ 841 w 1049"/>
                  <a:gd name="T117" fmla="*/ 342 h 1386"/>
                  <a:gd name="T118" fmla="*/ 800 w 1049"/>
                  <a:gd name="T119" fmla="*/ 252 h 1386"/>
                  <a:gd name="T120" fmla="*/ 762 w 1049"/>
                  <a:gd name="T121" fmla="*/ 176 h 1386"/>
                  <a:gd name="T122" fmla="*/ 742 w 1049"/>
                  <a:gd name="T123" fmla="*/ 11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9" h="1386">
                    <a:moveTo>
                      <a:pt x="1011" y="1022"/>
                    </a:moveTo>
                    <a:lnTo>
                      <a:pt x="1011" y="1022"/>
                    </a:lnTo>
                    <a:lnTo>
                      <a:pt x="1010" y="1031"/>
                    </a:lnTo>
                    <a:lnTo>
                      <a:pt x="1010" y="1040"/>
                    </a:lnTo>
                    <a:lnTo>
                      <a:pt x="1010" y="1040"/>
                    </a:lnTo>
                    <a:lnTo>
                      <a:pt x="1011" y="1053"/>
                    </a:lnTo>
                    <a:lnTo>
                      <a:pt x="1011" y="1066"/>
                    </a:lnTo>
                    <a:lnTo>
                      <a:pt x="1010" y="1077"/>
                    </a:lnTo>
                    <a:lnTo>
                      <a:pt x="1006" y="1089"/>
                    </a:lnTo>
                    <a:lnTo>
                      <a:pt x="1006" y="1089"/>
                    </a:lnTo>
                    <a:lnTo>
                      <a:pt x="995" y="1111"/>
                    </a:lnTo>
                    <a:lnTo>
                      <a:pt x="990" y="1122"/>
                    </a:lnTo>
                    <a:lnTo>
                      <a:pt x="988" y="1135"/>
                    </a:lnTo>
                    <a:lnTo>
                      <a:pt x="988" y="1135"/>
                    </a:lnTo>
                    <a:lnTo>
                      <a:pt x="984" y="1147"/>
                    </a:lnTo>
                    <a:lnTo>
                      <a:pt x="979" y="1158"/>
                    </a:lnTo>
                    <a:lnTo>
                      <a:pt x="973" y="1169"/>
                    </a:lnTo>
                    <a:lnTo>
                      <a:pt x="970" y="1182"/>
                    </a:lnTo>
                    <a:lnTo>
                      <a:pt x="970" y="1182"/>
                    </a:lnTo>
                    <a:lnTo>
                      <a:pt x="966" y="1200"/>
                    </a:lnTo>
                    <a:lnTo>
                      <a:pt x="963" y="1209"/>
                    </a:lnTo>
                    <a:lnTo>
                      <a:pt x="959" y="1212"/>
                    </a:lnTo>
                    <a:lnTo>
                      <a:pt x="955" y="1214"/>
                    </a:lnTo>
                    <a:lnTo>
                      <a:pt x="955" y="1214"/>
                    </a:lnTo>
                    <a:lnTo>
                      <a:pt x="952" y="1216"/>
                    </a:lnTo>
                    <a:lnTo>
                      <a:pt x="946" y="1216"/>
                    </a:lnTo>
                    <a:lnTo>
                      <a:pt x="937" y="1214"/>
                    </a:lnTo>
                    <a:lnTo>
                      <a:pt x="928" y="1209"/>
                    </a:lnTo>
                    <a:lnTo>
                      <a:pt x="923" y="1200"/>
                    </a:lnTo>
                    <a:lnTo>
                      <a:pt x="923" y="1200"/>
                    </a:lnTo>
                    <a:lnTo>
                      <a:pt x="919" y="1192"/>
                    </a:lnTo>
                    <a:lnTo>
                      <a:pt x="917" y="1185"/>
                    </a:lnTo>
                    <a:lnTo>
                      <a:pt x="917" y="1185"/>
                    </a:lnTo>
                    <a:lnTo>
                      <a:pt x="906" y="1171"/>
                    </a:lnTo>
                    <a:lnTo>
                      <a:pt x="905" y="1163"/>
                    </a:lnTo>
                    <a:lnTo>
                      <a:pt x="903" y="1153"/>
                    </a:lnTo>
                    <a:lnTo>
                      <a:pt x="903" y="1153"/>
                    </a:lnTo>
                    <a:lnTo>
                      <a:pt x="905" y="1144"/>
                    </a:lnTo>
                    <a:lnTo>
                      <a:pt x="908" y="1135"/>
                    </a:lnTo>
                    <a:lnTo>
                      <a:pt x="912" y="1127"/>
                    </a:lnTo>
                    <a:lnTo>
                      <a:pt x="919" y="1120"/>
                    </a:lnTo>
                    <a:lnTo>
                      <a:pt x="919" y="1120"/>
                    </a:lnTo>
                    <a:lnTo>
                      <a:pt x="925" y="1111"/>
                    </a:lnTo>
                    <a:lnTo>
                      <a:pt x="928" y="1104"/>
                    </a:lnTo>
                    <a:lnTo>
                      <a:pt x="928" y="1095"/>
                    </a:lnTo>
                    <a:lnTo>
                      <a:pt x="926" y="1086"/>
                    </a:lnTo>
                    <a:lnTo>
                      <a:pt x="926" y="1086"/>
                    </a:lnTo>
                    <a:lnTo>
                      <a:pt x="923" y="1068"/>
                    </a:lnTo>
                    <a:lnTo>
                      <a:pt x="923" y="1059"/>
                    </a:lnTo>
                    <a:lnTo>
                      <a:pt x="925" y="1049"/>
                    </a:lnTo>
                    <a:lnTo>
                      <a:pt x="925" y="1049"/>
                    </a:lnTo>
                    <a:lnTo>
                      <a:pt x="928" y="1044"/>
                    </a:lnTo>
                    <a:lnTo>
                      <a:pt x="932" y="1040"/>
                    </a:lnTo>
                    <a:lnTo>
                      <a:pt x="943" y="1035"/>
                    </a:lnTo>
                    <a:lnTo>
                      <a:pt x="955" y="1030"/>
                    </a:lnTo>
                    <a:lnTo>
                      <a:pt x="964" y="1024"/>
                    </a:lnTo>
                    <a:lnTo>
                      <a:pt x="964" y="1024"/>
                    </a:lnTo>
                    <a:lnTo>
                      <a:pt x="972" y="1017"/>
                    </a:lnTo>
                    <a:lnTo>
                      <a:pt x="975" y="1010"/>
                    </a:lnTo>
                    <a:lnTo>
                      <a:pt x="975" y="1010"/>
                    </a:lnTo>
                    <a:lnTo>
                      <a:pt x="979" y="1002"/>
                    </a:lnTo>
                    <a:lnTo>
                      <a:pt x="983" y="999"/>
                    </a:lnTo>
                    <a:lnTo>
                      <a:pt x="986" y="997"/>
                    </a:lnTo>
                    <a:lnTo>
                      <a:pt x="986" y="997"/>
                    </a:lnTo>
                    <a:lnTo>
                      <a:pt x="990" y="997"/>
                    </a:lnTo>
                    <a:lnTo>
                      <a:pt x="997" y="997"/>
                    </a:lnTo>
                    <a:lnTo>
                      <a:pt x="1006" y="1001"/>
                    </a:lnTo>
                    <a:lnTo>
                      <a:pt x="1006" y="1001"/>
                    </a:lnTo>
                    <a:lnTo>
                      <a:pt x="1010" y="1004"/>
                    </a:lnTo>
                    <a:lnTo>
                      <a:pt x="1011" y="1011"/>
                    </a:lnTo>
                    <a:lnTo>
                      <a:pt x="1011" y="1017"/>
                    </a:lnTo>
                    <a:lnTo>
                      <a:pt x="1011" y="1022"/>
                    </a:lnTo>
                    <a:lnTo>
                      <a:pt x="1011" y="1022"/>
                    </a:lnTo>
                    <a:close/>
                    <a:moveTo>
                      <a:pt x="742" y="116"/>
                    </a:moveTo>
                    <a:lnTo>
                      <a:pt x="742" y="116"/>
                    </a:lnTo>
                    <a:lnTo>
                      <a:pt x="733" y="121"/>
                    </a:lnTo>
                    <a:lnTo>
                      <a:pt x="733" y="121"/>
                    </a:lnTo>
                    <a:lnTo>
                      <a:pt x="724" y="123"/>
                    </a:lnTo>
                    <a:lnTo>
                      <a:pt x="716" y="123"/>
                    </a:lnTo>
                    <a:lnTo>
                      <a:pt x="702" y="118"/>
                    </a:lnTo>
                    <a:lnTo>
                      <a:pt x="702" y="118"/>
                    </a:lnTo>
                    <a:lnTo>
                      <a:pt x="697" y="116"/>
                    </a:lnTo>
                    <a:lnTo>
                      <a:pt x="691" y="116"/>
                    </a:lnTo>
                    <a:lnTo>
                      <a:pt x="691" y="116"/>
                    </a:lnTo>
                    <a:lnTo>
                      <a:pt x="687" y="118"/>
                    </a:lnTo>
                    <a:lnTo>
                      <a:pt x="684" y="121"/>
                    </a:lnTo>
                    <a:lnTo>
                      <a:pt x="684" y="121"/>
                    </a:lnTo>
                    <a:lnTo>
                      <a:pt x="680" y="121"/>
                    </a:lnTo>
                    <a:lnTo>
                      <a:pt x="677" y="119"/>
                    </a:lnTo>
                    <a:lnTo>
                      <a:pt x="671" y="118"/>
                    </a:lnTo>
                    <a:lnTo>
                      <a:pt x="671" y="118"/>
                    </a:lnTo>
                    <a:lnTo>
                      <a:pt x="648" y="119"/>
                    </a:lnTo>
                    <a:lnTo>
                      <a:pt x="637" y="118"/>
                    </a:lnTo>
                    <a:lnTo>
                      <a:pt x="631" y="114"/>
                    </a:lnTo>
                    <a:lnTo>
                      <a:pt x="626" y="110"/>
                    </a:lnTo>
                    <a:lnTo>
                      <a:pt x="626" y="110"/>
                    </a:lnTo>
                    <a:lnTo>
                      <a:pt x="617" y="103"/>
                    </a:lnTo>
                    <a:lnTo>
                      <a:pt x="608" y="96"/>
                    </a:lnTo>
                    <a:lnTo>
                      <a:pt x="599" y="92"/>
                    </a:lnTo>
                    <a:lnTo>
                      <a:pt x="593" y="90"/>
                    </a:lnTo>
                    <a:lnTo>
                      <a:pt x="588" y="90"/>
                    </a:lnTo>
                    <a:lnTo>
                      <a:pt x="588" y="90"/>
                    </a:lnTo>
                    <a:lnTo>
                      <a:pt x="577" y="92"/>
                    </a:lnTo>
                    <a:lnTo>
                      <a:pt x="570" y="96"/>
                    </a:lnTo>
                    <a:lnTo>
                      <a:pt x="564" y="103"/>
                    </a:lnTo>
                    <a:lnTo>
                      <a:pt x="563" y="107"/>
                    </a:lnTo>
                    <a:lnTo>
                      <a:pt x="561" y="112"/>
                    </a:lnTo>
                    <a:lnTo>
                      <a:pt x="561" y="112"/>
                    </a:lnTo>
                    <a:lnTo>
                      <a:pt x="561" y="125"/>
                    </a:lnTo>
                    <a:lnTo>
                      <a:pt x="559" y="132"/>
                    </a:lnTo>
                    <a:lnTo>
                      <a:pt x="554" y="136"/>
                    </a:lnTo>
                    <a:lnTo>
                      <a:pt x="554" y="136"/>
                    </a:lnTo>
                    <a:lnTo>
                      <a:pt x="548" y="138"/>
                    </a:lnTo>
                    <a:lnTo>
                      <a:pt x="541" y="138"/>
                    </a:lnTo>
                    <a:lnTo>
                      <a:pt x="526" y="134"/>
                    </a:lnTo>
                    <a:lnTo>
                      <a:pt x="510" y="128"/>
                    </a:lnTo>
                    <a:lnTo>
                      <a:pt x="499" y="119"/>
                    </a:lnTo>
                    <a:lnTo>
                      <a:pt x="499" y="119"/>
                    </a:lnTo>
                    <a:lnTo>
                      <a:pt x="490" y="112"/>
                    </a:lnTo>
                    <a:lnTo>
                      <a:pt x="481" y="105"/>
                    </a:lnTo>
                    <a:lnTo>
                      <a:pt x="472" y="100"/>
                    </a:lnTo>
                    <a:lnTo>
                      <a:pt x="459" y="96"/>
                    </a:lnTo>
                    <a:lnTo>
                      <a:pt x="459" y="96"/>
                    </a:lnTo>
                    <a:lnTo>
                      <a:pt x="447" y="94"/>
                    </a:lnTo>
                    <a:lnTo>
                      <a:pt x="436" y="89"/>
                    </a:lnTo>
                    <a:lnTo>
                      <a:pt x="425" y="81"/>
                    </a:lnTo>
                    <a:lnTo>
                      <a:pt x="420" y="76"/>
                    </a:lnTo>
                    <a:lnTo>
                      <a:pt x="418" y="71"/>
                    </a:lnTo>
                    <a:lnTo>
                      <a:pt x="418" y="71"/>
                    </a:lnTo>
                    <a:lnTo>
                      <a:pt x="416" y="62"/>
                    </a:lnTo>
                    <a:lnTo>
                      <a:pt x="416" y="52"/>
                    </a:lnTo>
                    <a:lnTo>
                      <a:pt x="420" y="34"/>
                    </a:lnTo>
                    <a:lnTo>
                      <a:pt x="421" y="24"/>
                    </a:lnTo>
                    <a:lnTo>
                      <a:pt x="421" y="16"/>
                    </a:lnTo>
                    <a:lnTo>
                      <a:pt x="420" y="9"/>
                    </a:lnTo>
                    <a:lnTo>
                      <a:pt x="416" y="5"/>
                    </a:lnTo>
                    <a:lnTo>
                      <a:pt x="412" y="4"/>
                    </a:lnTo>
                    <a:lnTo>
                      <a:pt x="412" y="4"/>
                    </a:lnTo>
                    <a:lnTo>
                      <a:pt x="401" y="0"/>
                    </a:lnTo>
                    <a:lnTo>
                      <a:pt x="389" y="0"/>
                    </a:lnTo>
                    <a:lnTo>
                      <a:pt x="376" y="2"/>
                    </a:lnTo>
                    <a:lnTo>
                      <a:pt x="365" y="4"/>
                    </a:lnTo>
                    <a:lnTo>
                      <a:pt x="365" y="4"/>
                    </a:lnTo>
                    <a:lnTo>
                      <a:pt x="351" y="7"/>
                    </a:lnTo>
                    <a:lnTo>
                      <a:pt x="338" y="11"/>
                    </a:lnTo>
                    <a:lnTo>
                      <a:pt x="324" y="11"/>
                    </a:lnTo>
                    <a:lnTo>
                      <a:pt x="309" y="11"/>
                    </a:lnTo>
                    <a:lnTo>
                      <a:pt x="309" y="11"/>
                    </a:lnTo>
                    <a:lnTo>
                      <a:pt x="297" y="9"/>
                    </a:lnTo>
                    <a:lnTo>
                      <a:pt x="284" y="11"/>
                    </a:lnTo>
                    <a:lnTo>
                      <a:pt x="273" y="16"/>
                    </a:lnTo>
                    <a:lnTo>
                      <a:pt x="262" y="24"/>
                    </a:lnTo>
                    <a:lnTo>
                      <a:pt x="262" y="24"/>
                    </a:lnTo>
                    <a:lnTo>
                      <a:pt x="249" y="33"/>
                    </a:lnTo>
                    <a:lnTo>
                      <a:pt x="239" y="40"/>
                    </a:lnTo>
                    <a:lnTo>
                      <a:pt x="233" y="42"/>
                    </a:lnTo>
                    <a:lnTo>
                      <a:pt x="228" y="42"/>
                    </a:lnTo>
                    <a:lnTo>
                      <a:pt x="220" y="42"/>
                    </a:lnTo>
                    <a:lnTo>
                      <a:pt x="213" y="40"/>
                    </a:lnTo>
                    <a:lnTo>
                      <a:pt x="213" y="40"/>
                    </a:lnTo>
                    <a:lnTo>
                      <a:pt x="208" y="38"/>
                    </a:lnTo>
                    <a:lnTo>
                      <a:pt x="202" y="38"/>
                    </a:lnTo>
                    <a:lnTo>
                      <a:pt x="192" y="38"/>
                    </a:lnTo>
                    <a:lnTo>
                      <a:pt x="192" y="38"/>
                    </a:lnTo>
                    <a:lnTo>
                      <a:pt x="186" y="38"/>
                    </a:lnTo>
                    <a:lnTo>
                      <a:pt x="182" y="34"/>
                    </a:lnTo>
                    <a:lnTo>
                      <a:pt x="177" y="31"/>
                    </a:lnTo>
                    <a:lnTo>
                      <a:pt x="172" y="29"/>
                    </a:lnTo>
                    <a:lnTo>
                      <a:pt x="172" y="29"/>
                    </a:lnTo>
                    <a:lnTo>
                      <a:pt x="164" y="31"/>
                    </a:lnTo>
                    <a:lnTo>
                      <a:pt x="161" y="33"/>
                    </a:lnTo>
                    <a:lnTo>
                      <a:pt x="159" y="38"/>
                    </a:lnTo>
                    <a:lnTo>
                      <a:pt x="159" y="42"/>
                    </a:lnTo>
                    <a:lnTo>
                      <a:pt x="159" y="52"/>
                    </a:lnTo>
                    <a:lnTo>
                      <a:pt x="157" y="62"/>
                    </a:lnTo>
                    <a:lnTo>
                      <a:pt x="157" y="62"/>
                    </a:lnTo>
                    <a:lnTo>
                      <a:pt x="155" y="65"/>
                    </a:lnTo>
                    <a:lnTo>
                      <a:pt x="152" y="69"/>
                    </a:lnTo>
                    <a:lnTo>
                      <a:pt x="143" y="72"/>
                    </a:lnTo>
                    <a:lnTo>
                      <a:pt x="134" y="76"/>
                    </a:lnTo>
                    <a:lnTo>
                      <a:pt x="128" y="78"/>
                    </a:lnTo>
                    <a:lnTo>
                      <a:pt x="125" y="81"/>
                    </a:lnTo>
                    <a:lnTo>
                      <a:pt x="125" y="81"/>
                    </a:lnTo>
                    <a:lnTo>
                      <a:pt x="121" y="89"/>
                    </a:lnTo>
                    <a:lnTo>
                      <a:pt x="116" y="96"/>
                    </a:lnTo>
                    <a:lnTo>
                      <a:pt x="112" y="112"/>
                    </a:lnTo>
                    <a:lnTo>
                      <a:pt x="108" y="128"/>
                    </a:lnTo>
                    <a:lnTo>
                      <a:pt x="106" y="145"/>
                    </a:lnTo>
                    <a:lnTo>
                      <a:pt x="106" y="145"/>
                    </a:lnTo>
                    <a:lnTo>
                      <a:pt x="105" y="157"/>
                    </a:lnTo>
                    <a:lnTo>
                      <a:pt x="101" y="168"/>
                    </a:lnTo>
                    <a:lnTo>
                      <a:pt x="96" y="181"/>
                    </a:lnTo>
                    <a:lnTo>
                      <a:pt x="87" y="190"/>
                    </a:lnTo>
                    <a:lnTo>
                      <a:pt x="87" y="190"/>
                    </a:lnTo>
                    <a:lnTo>
                      <a:pt x="74" y="197"/>
                    </a:lnTo>
                    <a:lnTo>
                      <a:pt x="63" y="204"/>
                    </a:lnTo>
                    <a:lnTo>
                      <a:pt x="52" y="214"/>
                    </a:lnTo>
                    <a:lnTo>
                      <a:pt x="49" y="219"/>
                    </a:lnTo>
                    <a:lnTo>
                      <a:pt x="47" y="226"/>
                    </a:lnTo>
                    <a:lnTo>
                      <a:pt x="47" y="226"/>
                    </a:lnTo>
                    <a:lnTo>
                      <a:pt x="43" y="237"/>
                    </a:lnTo>
                    <a:lnTo>
                      <a:pt x="38" y="246"/>
                    </a:lnTo>
                    <a:lnTo>
                      <a:pt x="32" y="255"/>
                    </a:lnTo>
                    <a:lnTo>
                      <a:pt x="23" y="264"/>
                    </a:lnTo>
                    <a:lnTo>
                      <a:pt x="23" y="264"/>
                    </a:lnTo>
                    <a:lnTo>
                      <a:pt x="14" y="273"/>
                    </a:lnTo>
                    <a:lnTo>
                      <a:pt x="12" y="277"/>
                    </a:lnTo>
                    <a:lnTo>
                      <a:pt x="11" y="282"/>
                    </a:lnTo>
                    <a:lnTo>
                      <a:pt x="11" y="282"/>
                    </a:lnTo>
                    <a:lnTo>
                      <a:pt x="7" y="295"/>
                    </a:lnTo>
                    <a:lnTo>
                      <a:pt x="3" y="306"/>
                    </a:lnTo>
                    <a:lnTo>
                      <a:pt x="1" y="317"/>
                    </a:lnTo>
                    <a:lnTo>
                      <a:pt x="3" y="324"/>
                    </a:lnTo>
                    <a:lnTo>
                      <a:pt x="7" y="329"/>
                    </a:lnTo>
                    <a:lnTo>
                      <a:pt x="7" y="329"/>
                    </a:lnTo>
                    <a:lnTo>
                      <a:pt x="9" y="335"/>
                    </a:lnTo>
                    <a:lnTo>
                      <a:pt x="9" y="342"/>
                    </a:lnTo>
                    <a:lnTo>
                      <a:pt x="11" y="356"/>
                    </a:lnTo>
                    <a:lnTo>
                      <a:pt x="11" y="356"/>
                    </a:lnTo>
                    <a:lnTo>
                      <a:pt x="14" y="367"/>
                    </a:lnTo>
                    <a:lnTo>
                      <a:pt x="16" y="380"/>
                    </a:lnTo>
                    <a:lnTo>
                      <a:pt x="16" y="380"/>
                    </a:lnTo>
                    <a:lnTo>
                      <a:pt x="14" y="389"/>
                    </a:lnTo>
                    <a:lnTo>
                      <a:pt x="12" y="396"/>
                    </a:lnTo>
                    <a:lnTo>
                      <a:pt x="7" y="413"/>
                    </a:lnTo>
                    <a:lnTo>
                      <a:pt x="7" y="413"/>
                    </a:lnTo>
                    <a:lnTo>
                      <a:pt x="3" y="423"/>
                    </a:lnTo>
                    <a:lnTo>
                      <a:pt x="1" y="436"/>
                    </a:lnTo>
                    <a:lnTo>
                      <a:pt x="0" y="449"/>
                    </a:lnTo>
                    <a:lnTo>
                      <a:pt x="0" y="460"/>
                    </a:lnTo>
                    <a:lnTo>
                      <a:pt x="0" y="460"/>
                    </a:lnTo>
                    <a:lnTo>
                      <a:pt x="1" y="467"/>
                    </a:lnTo>
                    <a:lnTo>
                      <a:pt x="5" y="474"/>
                    </a:lnTo>
                    <a:lnTo>
                      <a:pt x="14" y="485"/>
                    </a:lnTo>
                    <a:lnTo>
                      <a:pt x="25" y="498"/>
                    </a:lnTo>
                    <a:lnTo>
                      <a:pt x="34" y="508"/>
                    </a:lnTo>
                    <a:lnTo>
                      <a:pt x="34" y="508"/>
                    </a:lnTo>
                    <a:lnTo>
                      <a:pt x="39" y="519"/>
                    </a:lnTo>
                    <a:lnTo>
                      <a:pt x="47" y="532"/>
                    </a:lnTo>
                    <a:lnTo>
                      <a:pt x="58" y="561"/>
                    </a:lnTo>
                    <a:lnTo>
                      <a:pt x="63" y="575"/>
                    </a:lnTo>
                    <a:lnTo>
                      <a:pt x="70" y="588"/>
                    </a:lnTo>
                    <a:lnTo>
                      <a:pt x="79" y="597"/>
                    </a:lnTo>
                    <a:lnTo>
                      <a:pt x="90" y="606"/>
                    </a:lnTo>
                    <a:lnTo>
                      <a:pt x="90" y="606"/>
                    </a:lnTo>
                    <a:lnTo>
                      <a:pt x="108" y="615"/>
                    </a:lnTo>
                    <a:lnTo>
                      <a:pt x="128" y="624"/>
                    </a:lnTo>
                    <a:lnTo>
                      <a:pt x="137" y="628"/>
                    </a:lnTo>
                    <a:lnTo>
                      <a:pt x="148" y="630"/>
                    </a:lnTo>
                    <a:lnTo>
                      <a:pt x="159" y="630"/>
                    </a:lnTo>
                    <a:lnTo>
                      <a:pt x="168" y="628"/>
                    </a:lnTo>
                    <a:lnTo>
                      <a:pt x="168" y="628"/>
                    </a:lnTo>
                    <a:lnTo>
                      <a:pt x="190" y="621"/>
                    </a:lnTo>
                    <a:lnTo>
                      <a:pt x="213" y="617"/>
                    </a:lnTo>
                    <a:lnTo>
                      <a:pt x="213" y="617"/>
                    </a:lnTo>
                    <a:lnTo>
                      <a:pt x="222" y="615"/>
                    </a:lnTo>
                    <a:lnTo>
                      <a:pt x="230" y="615"/>
                    </a:lnTo>
                    <a:lnTo>
                      <a:pt x="230" y="615"/>
                    </a:lnTo>
                    <a:lnTo>
                      <a:pt x="237" y="617"/>
                    </a:lnTo>
                    <a:lnTo>
                      <a:pt x="244" y="621"/>
                    </a:lnTo>
                    <a:lnTo>
                      <a:pt x="244" y="621"/>
                    </a:lnTo>
                    <a:lnTo>
                      <a:pt x="251" y="622"/>
                    </a:lnTo>
                    <a:lnTo>
                      <a:pt x="259" y="622"/>
                    </a:lnTo>
                    <a:lnTo>
                      <a:pt x="271" y="619"/>
                    </a:lnTo>
                    <a:lnTo>
                      <a:pt x="295" y="610"/>
                    </a:lnTo>
                    <a:lnTo>
                      <a:pt x="295" y="610"/>
                    </a:lnTo>
                    <a:lnTo>
                      <a:pt x="307" y="606"/>
                    </a:lnTo>
                    <a:lnTo>
                      <a:pt x="318" y="606"/>
                    </a:lnTo>
                    <a:lnTo>
                      <a:pt x="318" y="606"/>
                    </a:lnTo>
                    <a:lnTo>
                      <a:pt x="324" y="606"/>
                    </a:lnTo>
                    <a:lnTo>
                      <a:pt x="327" y="608"/>
                    </a:lnTo>
                    <a:lnTo>
                      <a:pt x="335" y="613"/>
                    </a:lnTo>
                    <a:lnTo>
                      <a:pt x="335" y="613"/>
                    </a:lnTo>
                    <a:lnTo>
                      <a:pt x="351" y="626"/>
                    </a:lnTo>
                    <a:lnTo>
                      <a:pt x="360" y="631"/>
                    </a:lnTo>
                    <a:lnTo>
                      <a:pt x="369" y="635"/>
                    </a:lnTo>
                    <a:lnTo>
                      <a:pt x="369" y="635"/>
                    </a:lnTo>
                    <a:lnTo>
                      <a:pt x="376" y="637"/>
                    </a:lnTo>
                    <a:lnTo>
                      <a:pt x="382" y="641"/>
                    </a:lnTo>
                    <a:lnTo>
                      <a:pt x="387" y="646"/>
                    </a:lnTo>
                    <a:lnTo>
                      <a:pt x="392" y="651"/>
                    </a:lnTo>
                    <a:lnTo>
                      <a:pt x="398" y="662"/>
                    </a:lnTo>
                    <a:lnTo>
                      <a:pt x="401" y="677"/>
                    </a:lnTo>
                    <a:lnTo>
                      <a:pt x="401" y="691"/>
                    </a:lnTo>
                    <a:lnTo>
                      <a:pt x="400" y="706"/>
                    </a:lnTo>
                    <a:lnTo>
                      <a:pt x="394" y="735"/>
                    </a:lnTo>
                    <a:lnTo>
                      <a:pt x="394" y="735"/>
                    </a:lnTo>
                    <a:lnTo>
                      <a:pt x="392" y="747"/>
                    </a:lnTo>
                    <a:lnTo>
                      <a:pt x="394" y="762"/>
                    </a:lnTo>
                    <a:lnTo>
                      <a:pt x="400" y="776"/>
                    </a:lnTo>
                    <a:lnTo>
                      <a:pt x="407" y="789"/>
                    </a:lnTo>
                    <a:lnTo>
                      <a:pt x="407" y="789"/>
                    </a:lnTo>
                    <a:lnTo>
                      <a:pt x="427" y="809"/>
                    </a:lnTo>
                    <a:lnTo>
                      <a:pt x="436" y="820"/>
                    </a:lnTo>
                    <a:lnTo>
                      <a:pt x="445" y="831"/>
                    </a:lnTo>
                    <a:lnTo>
                      <a:pt x="445" y="831"/>
                    </a:lnTo>
                    <a:lnTo>
                      <a:pt x="450" y="845"/>
                    </a:lnTo>
                    <a:lnTo>
                      <a:pt x="456" y="859"/>
                    </a:lnTo>
                    <a:lnTo>
                      <a:pt x="456" y="859"/>
                    </a:lnTo>
                    <a:lnTo>
                      <a:pt x="456" y="874"/>
                    </a:lnTo>
                    <a:lnTo>
                      <a:pt x="456" y="874"/>
                    </a:lnTo>
                    <a:lnTo>
                      <a:pt x="456" y="887"/>
                    </a:lnTo>
                    <a:lnTo>
                      <a:pt x="454" y="897"/>
                    </a:lnTo>
                    <a:lnTo>
                      <a:pt x="454" y="908"/>
                    </a:lnTo>
                    <a:lnTo>
                      <a:pt x="454" y="914"/>
                    </a:lnTo>
                    <a:lnTo>
                      <a:pt x="458" y="919"/>
                    </a:lnTo>
                    <a:lnTo>
                      <a:pt x="458" y="919"/>
                    </a:lnTo>
                    <a:lnTo>
                      <a:pt x="463" y="928"/>
                    </a:lnTo>
                    <a:lnTo>
                      <a:pt x="463" y="939"/>
                    </a:lnTo>
                    <a:lnTo>
                      <a:pt x="461" y="952"/>
                    </a:lnTo>
                    <a:lnTo>
                      <a:pt x="458" y="963"/>
                    </a:lnTo>
                    <a:lnTo>
                      <a:pt x="447" y="984"/>
                    </a:lnTo>
                    <a:lnTo>
                      <a:pt x="443" y="995"/>
                    </a:lnTo>
                    <a:lnTo>
                      <a:pt x="440" y="1008"/>
                    </a:lnTo>
                    <a:lnTo>
                      <a:pt x="440" y="1008"/>
                    </a:lnTo>
                    <a:lnTo>
                      <a:pt x="436" y="1021"/>
                    </a:lnTo>
                    <a:lnTo>
                      <a:pt x="434" y="1037"/>
                    </a:lnTo>
                    <a:lnTo>
                      <a:pt x="434" y="1046"/>
                    </a:lnTo>
                    <a:lnTo>
                      <a:pt x="434" y="1053"/>
                    </a:lnTo>
                    <a:lnTo>
                      <a:pt x="436" y="1060"/>
                    </a:lnTo>
                    <a:lnTo>
                      <a:pt x="440" y="1066"/>
                    </a:lnTo>
                    <a:lnTo>
                      <a:pt x="440" y="1066"/>
                    </a:lnTo>
                    <a:lnTo>
                      <a:pt x="447" y="1073"/>
                    </a:lnTo>
                    <a:lnTo>
                      <a:pt x="452" y="1075"/>
                    </a:lnTo>
                    <a:lnTo>
                      <a:pt x="454" y="1078"/>
                    </a:lnTo>
                    <a:lnTo>
                      <a:pt x="454" y="1078"/>
                    </a:lnTo>
                    <a:lnTo>
                      <a:pt x="459" y="1086"/>
                    </a:lnTo>
                    <a:lnTo>
                      <a:pt x="461" y="1095"/>
                    </a:lnTo>
                    <a:lnTo>
                      <a:pt x="465" y="1109"/>
                    </a:lnTo>
                    <a:lnTo>
                      <a:pt x="465" y="1109"/>
                    </a:lnTo>
                    <a:lnTo>
                      <a:pt x="468" y="1122"/>
                    </a:lnTo>
                    <a:lnTo>
                      <a:pt x="470" y="1135"/>
                    </a:lnTo>
                    <a:lnTo>
                      <a:pt x="470" y="1135"/>
                    </a:lnTo>
                    <a:lnTo>
                      <a:pt x="474" y="1142"/>
                    </a:lnTo>
                    <a:lnTo>
                      <a:pt x="478" y="1149"/>
                    </a:lnTo>
                    <a:lnTo>
                      <a:pt x="481" y="1154"/>
                    </a:lnTo>
                    <a:lnTo>
                      <a:pt x="485" y="1163"/>
                    </a:lnTo>
                    <a:lnTo>
                      <a:pt x="485" y="1163"/>
                    </a:lnTo>
                    <a:lnTo>
                      <a:pt x="487" y="1183"/>
                    </a:lnTo>
                    <a:lnTo>
                      <a:pt x="487" y="1203"/>
                    </a:lnTo>
                    <a:lnTo>
                      <a:pt x="488" y="1225"/>
                    </a:lnTo>
                    <a:lnTo>
                      <a:pt x="490" y="1234"/>
                    </a:lnTo>
                    <a:lnTo>
                      <a:pt x="494" y="1245"/>
                    </a:lnTo>
                    <a:lnTo>
                      <a:pt x="494" y="1245"/>
                    </a:lnTo>
                    <a:lnTo>
                      <a:pt x="517" y="1290"/>
                    </a:lnTo>
                    <a:lnTo>
                      <a:pt x="517" y="1290"/>
                    </a:lnTo>
                    <a:lnTo>
                      <a:pt x="523" y="1303"/>
                    </a:lnTo>
                    <a:lnTo>
                      <a:pt x="526" y="1319"/>
                    </a:lnTo>
                    <a:lnTo>
                      <a:pt x="526" y="1319"/>
                    </a:lnTo>
                    <a:lnTo>
                      <a:pt x="526" y="1330"/>
                    </a:lnTo>
                    <a:lnTo>
                      <a:pt x="526" y="1343"/>
                    </a:lnTo>
                    <a:lnTo>
                      <a:pt x="525" y="1355"/>
                    </a:lnTo>
                    <a:lnTo>
                      <a:pt x="525" y="1366"/>
                    </a:lnTo>
                    <a:lnTo>
                      <a:pt x="525" y="1366"/>
                    </a:lnTo>
                    <a:lnTo>
                      <a:pt x="526" y="1373"/>
                    </a:lnTo>
                    <a:lnTo>
                      <a:pt x="530" y="1379"/>
                    </a:lnTo>
                    <a:lnTo>
                      <a:pt x="534" y="1384"/>
                    </a:lnTo>
                    <a:lnTo>
                      <a:pt x="539" y="1386"/>
                    </a:lnTo>
                    <a:lnTo>
                      <a:pt x="544" y="1386"/>
                    </a:lnTo>
                    <a:lnTo>
                      <a:pt x="550" y="1386"/>
                    </a:lnTo>
                    <a:lnTo>
                      <a:pt x="564" y="1382"/>
                    </a:lnTo>
                    <a:lnTo>
                      <a:pt x="564" y="1382"/>
                    </a:lnTo>
                    <a:lnTo>
                      <a:pt x="573" y="1379"/>
                    </a:lnTo>
                    <a:lnTo>
                      <a:pt x="582" y="1375"/>
                    </a:lnTo>
                    <a:lnTo>
                      <a:pt x="592" y="1375"/>
                    </a:lnTo>
                    <a:lnTo>
                      <a:pt x="602" y="1375"/>
                    </a:lnTo>
                    <a:lnTo>
                      <a:pt x="602" y="1375"/>
                    </a:lnTo>
                    <a:lnTo>
                      <a:pt x="619" y="1379"/>
                    </a:lnTo>
                    <a:lnTo>
                      <a:pt x="637" y="1379"/>
                    </a:lnTo>
                    <a:lnTo>
                      <a:pt x="646" y="1379"/>
                    </a:lnTo>
                    <a:lnTo>
                      <a:pt x="655" y="1377"/>
                    </a:lnTo>
                    <a:lnTo>
                      <a:pt x="664" y="1373"/>
                    </a:lnTo>
                    <a:lnTo>
                      <a:pt x="671" y="1370"/>
                    </a:lnTo>
                    <a:lnTo>
                      <a:pt x="671" y="1370"/>
                    </a:lnTo>
                    <a:lnTo>
                      <a:pt x="687" y="1355"/>
                    </a:lnTo>
                    <a:lnTo>
                      <a:pt x="702" y="1339"/>
                    </a:lnTo>
                    <a:lnTo>
                      <a:pt x="702" y="1339"/>
                    </a:lnTo>
                    <a:lnTo>
                      <a:pt x="706" y="1334"/>
                    </a:lnTo>
                    <a:lnTo>
                      <a:pt x="707" y="1328"/>
                    </a:lnTo>
                    <a:lnTo>
                      <a:pt x="713" y="1314"/>
                    </a:lnTo>
                    <a:lnTo>
                      <a:pt x="713" y="1314"/>
                    </a:lnTo>
                    <a:lnTo>
                      <a:pt x="716" y="1306"/>
                    </a:lnTo>
                    <a:lnTo>
                      <a:pt x="722" y="1299"/>
                    </a:lnTo>
                    <a:lnTo>
                      <a:pt x="735" y="1288"/>
                    </a:lnTo>
                    <a:lnTo>
                      <a:pt x="747" y="1276"/>
                    </a:lnTo>
                    <a:lnTo>
                      <a:pt x="751" y="1268"/>
                    </a:lnTo>
                    <a:lnTo>
                      <a:pt x="754" y="1261"/>
                    </a:lnTo>
                    <a:lnTo>
                      <a:pt x="754" y="1261"/>
                    </a:lnTo>
                    <a:lnTo>
                      <a:pt x="756" y="1252"/>
                    </a:lnTo>
                    <a:lnTo>
                      <a:pt x="758" y="1245"/>
                    </a:lnTo>
                    <a:lnTo>
                      <a:pt x="760" y="1229"/>
                    </a:lnTo>
                    <a:lnTo>
                      <a:pt x="760" y="1229"/>
                    </a:lnTo>
                    <a:lnTo>
                      <a:pt x="762" y="1221"/>
                    </a:lnTo>
                    <a:lnTo>
                      <a:pt x="765" y="1216"/>
                    </a:lnTo>
                    <a:lnTo>
                      <a:pt x="774" y="1209"/>
                    </a:lnTo>
                    <a:lnTo>
                      <a:pt x="783" y="1200"/>
                    </a:lnTo>
                    <a:lnTo>
                      <a:pt x="787" y="1196"/>
                    </a:lnTo>
                    <a:lnTo>
                      <a:pt x="789" y="1191"/>
                    </a:lnTo>
                    <a:lnTo>
                      <a:pt x="789" y="1191"/>
                    </a:lnTo>
                    <a:lnTo>
                      <a:pt x="794" y="1174"/>
                    </a:lnTo>
                    <a:lnTo>
                      <a:pt x="798" y="1156"/>
                    </a:lnTo>
                    <a:lnTo>
                      <a:pt x="800" y="1147"/>
                    </a:lnTo>
                    <a:lnTo>
                      <a:pt x="800" y="1138"/>
                    </a:lnTo>
                    <a:lnTo>
                      <a:pt x="796" y="1131"/>
                    </a:lnTo>
                    <a:lnTo>
                      <a:pt x="792" y="1124"/>
                    </a:lnTo>
                    <a:lnTo>
                      <a:pt x="792" y="1124"/>
                    </a:lnTo>
                    <a:lnTo>
                      <a:pt x="787" y="1120"/>
                    </a:lnTo>
                    <a:lnTo>
                      <a:pt x="783" y="1116"/>
                    </a:lnTo>
                    <a:lnTo>
                      <a:pt x="782" y="1111"/>
                    </a:lnTo>
                    <a:lnTo>
                      <a:pt x="783" y="1104"/>
                    </a:lnTo>
                    <a:lnTo>
                      <a:pt x="783" y="1104"/>
                    </a:lnTo>
                    <a:lnTo>
                      <a:pt x="787" y="1097"/>
                    </a:lnTo>
                    <a:lnTo>
                      <a:pt x="792" y="1089"/>
                    </a:lnTo>
                    <a:lnTo>
                      <a:pt x="807" y="1080"/>
                    </a:lnTo>
                    <a:lnTo>
                      <a:pt x="807" y="1080"/>
                    </a:lnTo>
                    <a:lnTo>
                      <a:pt x="818" y="1075"/>
                    </a:lnTo>
                    <a:lnTo>
                      <a:pt x="830" y="1069"/>
                    </a:lnTo>
                    <a:lnTo>
                      <a:pt x="841" y="1064"/>
                    </a:lnTo>
                    <a:lnTo>
                      <a:pt x="845" y="1060"/>
                    </a:lnTo>
                    <a:lnTo>
                      <a:pt x="850" y="1055"/>
                    </a:lnTo>
                    <a:lnTo>
                      <a:pt x="850" y="1055"/>
                    </a:lnTo>
                    <a:lnTo>
                      <a:pt x="856" y="1046"/>
                    </a:lnTo>
                    <a:lnTo>
                      <a:pt x="859" y="1035"/>
                    </a:lnTo>
                    <a:lnTo>
                      <a:pt x="863" y="1011"/>
                    </a:lnTo>
                    <a:lnTo>
                      <a:pt x="863" y="1011"/>
                    </a:lnTo>
                    <a:lnTo>
                      <a:pt x="867" y="999"/>
                    </a:lnTo>
                    <a:lnTo>
                      <a:pt x="870" y="988"/>
                    </a:lnTo>
                    <a:lnTo>
                      <a:pt x="872" y="975"/>
                    </a:lnTo>
                    <a:lnTo>
                      <a:pt x="874" y="963"/>
                    </a:lnTo>
                    <a:lnTo>
                      <a:pt x="874" y="963"/>
                    </a:lnTo>
                    <a:lnTo>
                      <a:pt x="874" y="948"/>
                    </a:lnTo>
                    <a:lnTo>
                      <a:pt x="874" y="934"/>
                    </a:lnTo>
                    <a:lnTo>
                      <a:pt x="870" y="919"/>
                    </a:lnTo>
                    <a:lnTo>
                      <a:pt x="867" y="907"/>
                    </a:lnTo>
                    <a:lnTo>
                      <a:pt x="867" y="907"/>
                    </a:lnTo>
                    <a:lnTo>
                      <a:pt x="859" y="883"/>
                    </a:lnTo>
                    <a:lnTo>
                      <a:pt x="852" y="859"/>
                    </a:lnTo>
                    <a:lnTo>
                      <a:pt x="852" y="859"/>
                    </a:lnTo>
                    <a:lnTo>
                      <a:pt x="847" y="849"/>
                    </a:lnTo>
                    <a:lnTo>
                      <a:pt x="845" y="838"/>
                    </a:lnTo>
                    <a:lnTo>
                      <a:pt x="845" y="838"/>
                    </a:lnTo>
                    <a:lnTo>
                      <a:pt x="847" y="829"/>
                    </a:lnTo>
                    <a:lnTo>
                      <a:pt x="847" y="820"/>
                    </a:lnTo>
                    <a:lnTo>
                      <a:pt x="850" y="811"/>
                    </a:lnTo>
                    <a:lnTo>
                      <a:pt x="854" y="802"/>
                    </a:lnTo>
                    <a:lnTo>
                      <a:pt x="854" y="802"/>
                    </a:lnTo>
                    <a:lnTo>
                      <a:pt x="858" y="796"/>
                    </a:lnTo>
                    <a:lnTo>
                      <a:pt x="861" y="793"/>
                    </a:lnTo>
                    <a:lnTo>
                      <a:pt x="868" y="785"/>
                    </a:lnTo>
                    <a:lnTo>
                      <a:pt x="868" y="785"/>
                    </a:lnTo>
                    <a:lnTo>
                      <a:pt x="872" y="778"/>
                    </a:lnTo>
                    <a:lnTo>
                      <a:pt x="876" y="769"/>
                    </a:lnTo>
                    <a:lnTo>
                      <a:pt x="876" y="769"/>
                    </a:lnTo>
                    <a:lnTo>
                      <a:pt x="881" y="762"/>
                    </a:lnTo>
                    <a:lnTo>
                      <a:pt x="890" y="755"/>
                    </a:lnTo>
                    <a:lnTo>
                      <a:pt x="899" y="747"/>
                    </a:lnTo>
                    <a:lnTo>
                      <a:pt x="906" y="740"/>
                    </a:lnTo>
                    <a:lnTo>
                      <a:pt x="906" y="740"/>
                    </a:lnTo>
                    <a:lnTo>
                      <a:pt x="925" y="720"/>
                    </a:lnTo>
                    <a:lnTo>
                      <a:pt x="941" y="697"/>
                    </a:lnTo>
                    <a:lnTo>
                      <a:pt x="941" y="697"/>
                    </a:lnTo>
                    <a:lnTo>
                      <a:pt x="944" y="688"/>
                    </a:lnTo>
                    <a:lnTo>
                      <a:pt x="950" y="679"/>
                    </a:lnTo>
                    <a:lnTo>
                      <a:pt x="950" y="679"/>
                    </a:lnTo>
                    <a:lnTo>
                      <a:pt x="954" y="673"/>
                    </a:lnTo>
                    <a:lnTo>
                      <a:pt x="961" y="668"/>
                    </a:lnTo>
                    <a:lnTo>
                      <a:pt x="973" y="657"/>
                    </a:lnTo>
                    <a:lnTo>
                      <a:pt x="986" y="648"/>
                    </a:lnTo>
                    <a:lnTo>
                      <a:pt x="997" y="635"/>
                    </a:lnTo>
                    <a:lnTo>
                      <a:pt x="997" y="635"/>
                    </a:lnTo>
                    <a:lnTo>
                      <a:pt x="1002" y="630"/>
                    </a:lnTo>
                    <a:lnTo>
                      <a:pt x="1006" y="622"/>
                    </a:lnTo>
                    <a:lnTo>
                      <a:pt x="1006" y="615"/>
                    </a:lnTo>
                    <a:lnTo>
                      <a:pt x="1006" y="608"/>
                    </a:lnTo>
                    <a:lnTo>
                      <a:pt x="1006" y="608"/>
                    </a:lnTo>
                    <a:lnTo>
                      <a:pt x="1006" y="597"/>
                    </a:lnTo>
                    <a:lnTo>
                      <a:pt x="1010" y="588"/>
                    </a:lnTo>
                    <a:lnTo>
                      <a:pt x="1011" y="579"/>
                    </a:lnTo>
                    <a:lnTo>
                      <a:pt x="1017" y="570"/>
                    </a:lnTo>
                    <a:lnTo>
                      <a:pt x="1017" y="570"/>
                    </a:lnTo>
                    <a:lnTo>
                      <a:pt x="1026" y="555"/>
                    </a:lnTo>
                    <a:lnTo>
                      <a:pt x="1033" y="543"/>
                    </a:lnTo>
                    <a:lnTo>
                      <a:pt x="1033" y="543"/>
                    </a:lnTo>
                    <a:lnTo>
                      <a:pt x="1039" y="532"/>
                    </a:lnTo>
                    <a:lnTo>
                      <a:pt x="1042" y="521"/>
                    </a:lnTo>
                    <a:lnTo>
                      <a:pt x="1042" y="521"/>
                    </a:lnTo>
                    <a:lnTo>
                      <a:pt x="1048" y="507"/>
                    </a:lnTo>
                    <a:lnTo>
                      <a:pt x="1049" y="499"/>
                    </a:lnTo>
                    <a:lnTo>
                      <a:pt x="1049" y="496"/>
                    </a:lnTo>
                    <a:lnTo>
                      <a:pt x="1048" y="492"/>
                    </a:lnTo>
                    <a:lnTo>
                      <a:pt x="1048" y="492"/>
                    </a:lnTo>
                    <a:lnTo>
                      <a:pt x="1044" y="489"/>
                    </a:lnTo>
                    <a:lnTo>
                      <a:pt x="1040" y="489"/>
                    </a:lnTo>
                    <a:lnTo>
                      <a:pt x="1035" y="490"/>
                    </a:lnTo>
                    <a:lnTo>
                      <a:pt x="1031" y="492"/>
                    </a:lnTo>
                    <a:lnTo>
                      <a:pt x="1031" y="492"/>
                    </a:lnTo>
                    <a:lnTo>
                      <a:pt x="1021" y="499"/>
                    </a:lnTo>
                    <a:lnTo>
                      <a:pt x="1017" y="501"/>
                    </a:lnTo>
                    <a:lnTo>
                      <a:pt x="1010" y="501"/>
                    </a:lnTo>
                    <a:lnTo>
                      <a:pt x="1010" y="501"/>
                    </a:lnTo>
                    <a:lnTo>
                      <a:pt x="1002" y="501"/>
                    </a:lnTo>
                    <a:lnTo>
                      <a:pt x="995" y="503"/>
                    </a:lnTo>
                    <a:lnTo>
                      <a:pt x="995" y="503"/>
                    </a:lnTo>
                    <a:lnTo>
                      <a:pt x="990" y="507"/>
                    </a:lnTo>
                    <a:lnTo>
                      <a:pt x="986" y="510"/>
                    </a:lnTo>
                    <a:lnTo>
                      <a:pt x="986" y="510"/>
                    </a:lnTo>
                    <a:lnTo>
                      <a:pt x="979" y="514"/>
                    </a:lnTo>
                    <a:lnTo>
                      <a:pt x="970" y="514"/>
                    </a:lnTo>
                    <a:lnTo>
                      <a:pt x="954" y="512"/>
                    </a:lnTo>
                    <a:lnTo>
                      <a:pt x="954" y="512"/>
                    </a:lnTo>
                    <a:lnTo>
                      <a:pt x="944" y="512"/>
                    </a:lnTo>
                    <a:lnTo>
                      <a:pt x="939" y="512"/>
                    </a:lnTo>
                    <a:lnTo>
                      <a:pt x="934" y="512"/>
                    </a:lnTo>
                    <a:lnTo>
                      <a:pt x="934" y="512"/>
                    </a:lnTo>
                    <a:lnTo>
                      <a:pt x="930" y="508"/>
                    </a:lnTo>
                    <a:lnTo>
                      <a:pt x="926" y="505"/>
                    </a:lnTo>
                    <a:lnTo>
                      <a:pt x="923" y="494"/>
                    </a:lnTo>
                    <a:lnTo>
                      <a:pt x="923" y="494"/>
                    </a:lnTo>
                    <a:lnTo>
                      <a:pt x="919" y="487"/>
                    </a:lnTo>
                    <a:lnTo>
                      <a:pt x="916" y="479"/>
                    </a:lnTo>
                    <a:lnTo>
                      <a:pt x="905" y="467"/>
                    </a:lnTo>
                    <a:lnTo>
                      <a:pt x="894" y="456"/>
                    </a:lnTo>
                    <a:lnTo>
                      <a:pt x="885" y="441"/>
                    </a:lnTo>
                    <a:lnTo>
                      <a:pt x="885" y="441"/>
                    </a:lnTo>
                    <a:lnTo>
                      <a:pt x="876" y="425"/>
                    </a:lnTo>
                    <a:lnTo>
                      <a:pt x="865" y="409"/>
                    </a:lnTo>
                    <a:lnTo>
                      <a:pt x="856" y="391"/>
                    </a:lnTo>
                    <a:lnTo>
                      <a:pt x="849" y="373"/>
                    </a:lnTo>
                    <a:lnTo>
                      <a:pt x="849" y="373"/>
                    </a:lnTo>
                    <a:lnTo>
                      <a:pt x="845" y="351"/>
                    </a:lnTo>
                    <a:lnTo>
                      <a:pt x="841" y="342"/>
                    </a:lnTo>
                    <a:lnTo>
                      <a:pt x="838" y="331"/>
                    </a:lnTo>
                    <a:lnTo>
                      <a:pt x="838" y="331"/>
                    </a:lnTo>
                    <a:lnTo>
                      <a:pt x="829" y="315"/>
                    </a:lnTo>
                    <a:lnTo>
                      <a:pt x="818" y="300"/>
                    </a:lnTo>
                    <a:lnTo>
                      <a:pt x="809" y="286"/>
                    </a:lnTo>
                    <a:lnTo>
                      <a:pt x="802" y="270"/>
                    </a:lnTo>
                    <a:lnTo>
                      <a:pt x="802" y="270"/>
                    </a:lnTo>
                    <a:lnTo>
                      <a:pt x="800" y="261"/>
                    </a:lnTo>
                    <a:lnTo>
                      <a:pt x="800" y="252"/>
                    </a:lnTo>
                    <a:lnTo>
                      <a:pt x="800" y="244"/>
                    </a:lnTo>
                    <a:lnTo>
                      <a:pt x="798" y="235"/>
                    </a:lnTo>
                    <a:lnTo>
                      <a:pt x="798" y="235"/>
                    </a:lnTo>
                    <a:lnTo>
                      <a:pt x="789" y="221"/>
                    </a:lnTo>
                    <a:lnTo>
                      <a:pt x="780" y="204"/>
                    </a:lnTo>
                    <a:lnTo>
                      <a:pt x="780" y="204"/>
                    </a:lnTo>
                    <a:lnTo>
                      <a:pt x="769" y="188"/>
                    </a:lnTo>
                    <a:lnTo>
                      <a:pt x="762" y="179"/>
                    </a:lnTo>
                    <a:lnTo>
                      <a:pt x="762" y="176"/>
                    </a:lnTo>
                    <a:lnTo>
                      <a:pt x="760" y="172"/>
                    </a:lnTo>
                    <a:lnTo>
                      <a:pt x="760" y="172"/>
                    </a:lnTo>
                    <a:lnTo>
                      <a:pt x="763" y="168"/>
                    </a:lnTo>
                    <a:lnTo>
                      <a:pt x="763" y="168"/>
                    </a:lnTo>
                    <a:lnTo>
                      <a:pt x="754" y="156"/>
                    </a:lnTo>
                    <a:lnTo>
                      <a:pt x="745" y="141"/>
                    </a:lnTo>
                    <a:lnTo>
                      <a:pt x="742" y="128"/>
                    </a:lnTo>
                    <a:lnTo>
                      <a:pt x="740" y="121"/>
                    </a:lnTo>
                    <a:lnTo>
                      <a:pt x="742" y="116"/>
                    </a:lnTo>
                    <a:lnTo>
                      <a:pt x="742" y="116"/>
                    </a:lnTo>
                    <a:close/>
                  </a:path>
                </a:pathLst>
              </a:custGeom>
              <a:solidFill>
                <a:schemeClr val="bg1">
                  <a:lumMod val="6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ZoneTexte 3"/>
            <p:cNvSpPr txBox="1"/>
            <p:nvPr/>
          </p:nvSpPr>
          <p:spPr>
            <a:xfrm>
              <a:off x="1332134" y="2781672"/>
              <a:ext cx="1089423" cy="646884"/>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fr-F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NORTH</a:t>
              </a:r>
              <a:endParaRPr kumimoji="0" lang="fr-F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fr-F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AMERICA</a:t>
              </a:r>
              <a:endParaRPr kumimoji="0" lang="fr-F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ZoneTexte 14"/>
            <p:cNvSpPr txBox="1"/>
            <p:nvPr/>
          </p:nvSpPr>
          <p:spPr>
            <a:xfrm>
              <a:off x="2456046" y="4501287"/>
              <a:ext cx="892638" cy="523185"/>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fr-F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SOUTH</a:t>
              </a:r>
              <a:endParaRPr kumimoji="0" lang="fr-F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fr-F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AMERICA</a:t>
              </a:r>
              <a:endParaRPr kumimoji="0" lang="fr-F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ZoneTexte 15"/>
            <p:cNvSpPr txBox="1"/>
            <p:nvPr/>
          </p:nvSpPr>
          <p:spPr>
            <a:xfrm>
              <a:off x="4123656" y="3809792"/>
              <a:ext cx="880465" cy="369068"/>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fr-F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AFRICA</a:t>
              </a:r>
              <a:endParaRPr kumimoji="0" lang="fr-F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ZoneTexte 16"/>
            <p:cNvSpPr txBox="1"/>
            <p:nvPr/>
          </p:nvSpPr>
          <p:spPr>
            <a:xfrm>
              <a:off x="4521285" y="2769505"/>
              <a:ext cx="967700" cy="369068"/>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fr-F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EUROPE</a:t>
              </a:r>
              <a:endParaRPr kumimoji="0" lang="fr-F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ZoneTexte 17"/>
            <p:cNvSpPr txBox="1"/>
            <p:nvPr/>
          </p:nvSpPr>
          <p:spPr>
            <a:xfrm>
              <a:off x="6393795" y="2611333"/>
              <a:ext cx="634991" cy="369068"/>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fr-F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ASIA</a:t>
              </a:r>
              <a:endParaRPr kumimoji="0" lang="fr-FR" sz="135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 name="ZoneTexte 18"/>
            <p:cNvSpPr txBox="1"/>
            <p:nvPr/>
          </p:nvSpPr>
          <p:spPr>
            <a:xfrm>
              <a:off x="7006469" y="5156283"/>
              <a:ext cx="1022476" cy="308233"/>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fr-F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AUSTRALIA</a:t>
              </a:r>
              <a:endParaRPr kumimoji="0" lang="fr-F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8714" y="1771700"/>
            <a:ext cx="3467100" cy="2517807"/>
            <a:chOff x="1128714" y="1771700"/>
            <a:chExt cx="3467100" cy="2517807"/>
          </a:xfrm>
        </p:grpSpPr>
        <p:sp>
          <p:nvSpPr>
            <p:cNvPr id="4" name="任意多边形 3"/>
            <p:cNvSpPr/>
            <p:nvPr/>
          </p:nvSpPr>
          <p:spPr>
            <a:xfrm>
              <a:off x="1128714" y="1844997"/>
              <a:ext cx="390525" cy="366713"/>
            </a:xfrm>
            <a:custGeom>
              <a:avLst/>
              <a:gdLst>
                <a:gd name="connsiteX0" fmla="*/ 317500 w 361950"/>
                <a:gd name="connsiteY0" fmla="*/ 0 h 457200"/>
                <a:gd name="connsiteX1" fmla="*/ 0 w 361950"/>
                <a:gd name="connsiteY1" fmla="*/ 457200 h 457200"/>
                <a:gd name="connsiteX2" fmla="*/ 361950 w 361950"/>
                <a:gd name="connsiteY2" fmla="*/ 406400 h 457200"/>
                <a:gd name="connsiteX3" fmla="*/ 317500 w 361950"/>
                <a:gd name="connsiteY3" fmla="*/ 0 h 457200"/>
                <a:gd name="connsiteX0-1" fmla="*/ 344601 w 361950"/>
                <a:gd name="connsiteY0-2" fmla="*/ 0 h 466234"/>
                <a:gd name="connsiteX1-3" fmla="*/ 0 w 361950"/>
                <a:gd name="connsiteY1-4" fmla="*/ 466234 h 466234"/>
                <a:gd name="connsiteX2-5" fmla="*/ 361950 w 361950"/>
                <a:gd name="connsiteY2-6" fmla="*/ 415434 h 466234"/>
                <a:gd name="connsiteX3-7" fmla="*/ 344601 w 361950"/>
                <a:gd name="connsiteY3-8" fmla="*/ 0 h 466234"/>
                <a:gd name="connsiteX0-9" fmla="*/ 344601 w 370984"/>
                <a:gd name="connsiteY0-10" fmla="*/ 0 h 466234"/>
                <a:gd name="connsiteX1-11" fmla="*/ 0 w 370984"/>
                <a:gd name="connsiteY1-12" fmla="*/ 466234 h 466234"/>
                <a:gd name="connsiteX2-13" fmla="*/ 370984 w 370984"/>
                <a:gd name="connsiteY2-14" fmla="*/ 415434 h 466234"/>
                <a:gd name="connsiteX3-15" fmla="*/ 344601 w 370984"/>
                <a:gd name="connsiteY3-16" fmla="*/ 0 h 466234"/>
                <a:gd name="connsiteX0-17" fmla="*/ 340084 w 370984"/>
                <a:gd name="connsiteY0-18" fmla="*/ 0 h 463976"/>
                <a:gd name="connsiteX1-19" fmla="*/ 0 w 370984"/>
                <a:gd name="connsiteY1-20" fmla="*/ 463976 h 463976"/>
                <a:gd name="connsiteX2-21" fmla="*/ 370984 w 370984"/>
                <a:gd name="connsiteY2-22" fmla="*/ 413176 h 463976"/>
                <a:gd name="connsiteX3-23" fmla="*/ 340084 w 370984"/>
                <a:gd name="connsiteY3-24" fmla="*/ 0 h 463976"/>
              </a:gdLst>
              <a:ahLst/>
              <a:cxnLst>
                <a:cxn ang="0">
                  <a:pos x="connsiteX0-1" y="connsiteY0-2"/>
                </a:cxn>
                <a:cxn ang="0">
                  <a:pos x="connsiteX1-3" y="connsiteY1-4"/>
                </a:cxn>
                <a:cxn ang="0">
                  <a:pos x="connsiteX2-5" y="connsiteY2-6"/>
                </a:cxn>
                <a:cxn ang="0">
                  <a:pos x="connsiteX3-7" y="connsiteY3-8"/>
                </a:cxn>
              </a:cxnLst>
              <a:rect l="l" t="t" r="r" b="b"/>
              <a:pathLst>
                <a:path w="370984" h="463976">
                  <a:moveTo>
                    <a:pt x="340084" y="0"/>
                  </a:moveTo>
                  <a:lnTo>
                    <a:pt x="0" y="463976"/>
                  </a:lnTo>
                  <a:lnTo>
                    <a:pt x="370984" y="413176"/>
                  </a:lnTo>
                  <a:lnTo>
                    <a:pt x="340084" y="0"/>
                  </a:lnTo>
                  <a:close/>
                </a:path>
              </a:pathLst>
            </a:custGeom>
            <a:solidFill>
              <a:schemeClr val="accent1">
                <a:lumMod val="40000"/>
                <a:lumOff val="60000"/>
              </a:schemeClr>
            </a:solidFill>
            <a:effectLst/>
          </p:spPr>
          <p:style>
            <a:lnRef idx="0">
              <a:schemeClr val="lt1">
                <a:hueOff val="0"/>
                <a:satOff val="0"/>
                <a:lumOff val="0"/>
                <a:alphaOff val="0"/>
              </a:schemeClr>
            </a:lnRef>
            <a:fillRef idx="3">
              <a:schemeClr val="accent4">
                <a:hueOff val="-509452"/>
                <a:satOff val="-3412"/>
                <a:lumOff val="-3527"/>
                <a:alphaOff val="0"/>
              </a:schemeClr>
            </a:fillRef>
            <a:effectRef idx="2">
              <a:schemeClr val="accent4">
                <a:hueOff val="-509452"/>
                <a:satOff val="-3412"/>
                <a:lumOff val="-3527"/>
                <a:alphaOff val="0"/>
              </a:schemeClr>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6" name="任意多边形 5"/>
            <p:cNvSpPr/>
            <p:nvPr/>
          </p:nvSpPr>
          <p:spPr>
            <a:xfrm>
              <a:off x="1398563" y="2571750"/>
              <a:ext cx="365125" cy="419100"/>
            </a:xfrm>
            <a:custGeom>
              <a:avLst/>
              <a:gdLst>
                <a:gd name="connsiteX0" fmla="*/ 0 w 336550"/>
                <a:gd name="connsiteY0" fmla="*/ 527050 h 527050"/>
                <a:gd name="connsiteX1" fmla="*/ 190500 w 336550"/>
                <a:gd name="connsiteY1" fmla="*/ 0 h 527050"/>
                <a:gd name="connsiteX2" fmla="*/ 336550 w 336550"/>
                <a:gd name="connsiteY2" fmla="*/ 438150 h 527050"/>
                <a:gd name="connsiteX3" fmla="*/ 0 w 336550"/>
                <a:gd name="connsiteY3" fmla="*/ 527050 h 527050"/>
                <a:gd name="connsiteX0-1" fmla="*/ 0 w 336550"/>
                <a:gd name="connsiteY0-2" fmla="*/ 527050 h 527050"/>
                <a:gd name="connsiteX1-3" fmla="*/ 184477 w 336550"/>
                <a:gd name="connsiteY1-4" fmla="*/ 0 h 527050"/>
                <a:gd name="connsiteX2-5" fmla="*/ 336550 w 336550"/>
                <a:gd name="connsiteY2-6" fmla="*/ 438150 h 527050"/>
                <a:gd name="connsiteX3-7" fmla="*/ 0 w 336550"/>
                <a:gd name="connsiteY3-8" fmla="*/ 527050 h 527050"/>
                <a:gd name="connsiteX0-9" fmla="*/ 0 w 336550"/>
                <a:gd name="connsiteY0-10" fmla="*/ 527050 h 527050"/>
                <a:gd name="connsiteX1-11" fmla="*/ 184477 w 336550"/>
                <a:gd name="connsiteY1-12" fmla="*/ 0 h 527050"/>
                <a:gd name="connsiteX2-13" fmla="*/ 336550 w 336550"/>
                <a:gd name="connsiteY2-14" fmla="*/ 438150 h 527050"/>
                <a:gd name="connsiteX3-15" fmla="*/ 0 w 336550"/>
                <a:gd name="connsiteY3-16" fmla="*/ 527050 h 527050"/>
                <a:gd name="connsiteX0-17" fmla="*/ 0 w 336550"/>
                <a:gd name="connsiteY0-18" fmla="*/ 530061 h 530061"/>
                <a:gd name="connsiteX1-19" fmla="*/ 190500 w 336550"/>
                <a:gd name="connsiteY1-20" fmla="*/ 0 h 530061"/>
                <a:gd name="connsiteX2-21" fmla="*/ 336550 w 336550"/>
                <a:gd name="connsiteY2-22" fmla="*/ 441161 h 530061"/>
                <a:gd name="connsiteX3-23" fmla="*/ 0 w 336550"/>
                <a:gd name="connsiteY3-24" fmla="*/ 530061 h 530061"/>
                <a:gd name="connsiteX0-25" fmla="*/ 0 w 345584"/>
                <a:gd name="connsiteY0-26" fmla="*/ 530061 h 530061"/>
                <a:gd name="connsiteX1-27" fmla="*/ 190500 w 345584"/>
                <a:gd name="connsiteY1-28" fmla="*/ 0 h 530061"/>
                <a:gd name="connsiteX2-29" fmla="*/ 345584 w 345584"/>
                <a:gd name="connsiteY2-30" fmla="*/ 441161 h 530061"/>
                <a:gd name="connsiteX3-31" fmla="*/ 0 w 345584"/>
                <a:gd name="connsiteY3-32" fmla="*/ 530061 h 530061"/>
              </a:gdLst>
              <a:ahLst/>
              <a:cxnLst>
                <a:cxn ang="0">
                  <a:pos x="connsiteX0-1" y="connsiteY0-2"/>
                </a:cxn>
                <a:cxn ang="0">
                  <a:pos x="connsiteX1-3" y="connsiteY1-4"/>
                </a:cxn>
                <a:cxn ang="0">
                  <a:pos x="connsiteX2-5" y="connsiteY2-6"/>
                </a:cxn>
                <a:cxn ang="0">
                  <a:pos x="connsiteX3-7" y="connsiteY3-8"/>
                </a:cxn>
              </a:cxnLst>
              <a:rect l="l" t="t" r="r" b="b"/>
              <a:pathLst>
                <a:path w="345584" h="530061">
                  <a:moveTo>
                    <a:pt x="0" y="530061"/>
                  </a:moveTo>
                  <a:lnTo>
                    <a:pt x="190500" y="0"/>
                  </a:lnTo>
                  <a:lnTo>
                    <a:pt x="345584" y="441161"/>
                  </a:lnTo>
                  <a:lnTo>
                    <a:pt x="0" y="530061"/>
                  </a:lnTo>
                  <a:close/>
                </a:path>
              </a:pathLst>
            </a:custGeom>
            <a:solidFill>
              <a:schemeClr val="accent1">
                <a:lumMod val="40000"/>
                <a:lumOff val="60000"/>
              </a:schemeClr>
            </a:solidFill>
            <a:effectLst/>
          </p:spPr>
          <p:style>
            <a:lnRef idx="0">
              <a:schemeClr val="lt1">
                <a:hueOff val="0"/>
                <a:satOff val="0"/>
                <a:lumOff val="0"/>
                <a:alphaOff val="0"/>
              </a:schemeClr>
            </a:lnRef>
            <a:fillRef idx="3">
              <a:schemeClr val="accent4">
                <a:hueOff val="-509452"/>
                <a:satOff val="-3412"/>
                <a:lumOff val="-3527"/>
                <a:alphaOff val="0"/>
              </a:schemeClr>
            </a:fillRef>
            <a:effectRef idx="2">
              <a:schemeClr val="accent4">
                <a:hueOff val="-509452"/>
                <a:satOff val="-3412"/>
                <a:lumOff val="-3527"/>
                <a:alphaOff val="0"/>
              </a:schemeClr>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9" name="任意多边形 8"/>
            <p:cNvSpPr/>
            <p:nvPr/>
          </p:nvSpPr>
          <p:spPr>
            <a:xfrm>
              <a:off x="1907704" y="3219822"/>
              <a:ext cx="341312" cy="436960"/>
            </a:xfrm>
            <a:custGeom>
              <a:avLst/>
              <a:gdLst>
                <a:gd name="connsiteX0" fmla="*/ 63500 w 323850"/>
                <a:gd name="connsiteY0" fmla="*/ 0 h 552450"/>
                <a:gd name="connsiteX1" fmla="*/ 0 w 323850"/>
                <a:gd name="connsiteY1" fmla="*/ 552450 h 552450"/>
                <a:gd name="connsiteX2" fmla="*/ 323850 w 323850"/>
                <a:gd name="connsiteY2" fmla="*/ 374650 h 552450"/>
                <a:gd name="connsiteX3" fmla="*/ 63500 w 323850"/>
                <a:gd name="connsiteY3" fmla="*/ 0 h 552450"/>
              </a:gdLst>
              <a:ahLst/>
              <a:cxnLst>
                <a:cxn ang="0">
                  <a:pos x="connsiteX0" y="connsiteY0"/>
                </a:cxn>
                <a:cxn ang="0">
                  <a:pos x="connsiteX1" y="connsiteY1"/>
                </a:cxn>
                <a:cxn ang="0">
                  <a:pos x="connsiteX2" y="connsiteY2"/>
                </a:cxn>
                <a:cxn ang="0">
                  <a:pos x="connsiteX3" y="connsiteY3"/>
                </a:cxn>
              </a:cxnLst>
              <a:rect l="l" t="t" r="r" b="b"/>
              <a:pathLst>
                <a:path w="323850" h="552450">
                  <a:moveTo>
                    <a:pt x="63500" y="0"/>
                  </a:moveTo>
                  <a:lnTo>
                    <a:pt x="0" y="552450"/>
                  </a:lnTo>
                  <a:lnTo>
                    <a:pt x="323850" y="374650"/>
                  </a:lnTo>
                  <a:lnTo>
                    <a:pt x="63500" y="0"/>
                  </a:lnTo>
                  <a:close/>
                </a:path>
              </a:pathLst>
            </a:custGeom>
            <a:solidFill>
              <a:schemeClr val="accent1">
                <a:lumMod val="40000"/>
                <a:lumOff val="60000"/>
              </a:schemeClr>
            </a:solidFill>
            <a:effectLst/>
          </p:spPr>
          <p:style>
            <a:lnRef idx="0">
              <a:schemeClr val="lt1">
                <a:hueOff val="0"/>
                <a:satOff val="0"/>
                <a:lumOff val="0"/>
                <a:alphaOff val="0"/>
              </a:schemeClr>
            </a:lnRef>
            <a:fillRef idx="3">
              <a:schemeClr val="accent4">
                <a:hueOff val="-509452"/>
                <a:satOff val="-3412"/>
                <a:lumOff val="-3527"/>
                <a:alphaOff val="0"/>
              </a:schemeClr>
            </a:fillRef>
            <a:effectRef idx="2">
              <a:schemeClr val="accent4">
                <a:hueOff val="-509452"/>
                <a:satOff val="-3412"/>
                <a:lumOff val="-3527"/>
                <a:alphaOff val="0"/>
              </a:schemeClr>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13" name="任意多边形 12"/>
            <p:cNvSpPr/>
            <p:nvPr/>
          </p:nvSpPr>
          <p:spPr>
            <a:xfrm rot="21406068">
              <a:off x="2495917" y="3847785"/>
              <a:ext cx="382587" cy="441722"/>
            </a:xfrm>
            <a:custGeom>
              <a:avLst/>
              <a:gdLst>
                <a:gd name="connsiteX0" fmla="*/ 0 w 361950"/>
                <a:gd name="connsiteY0" fmla="*/ 0 h 558800"/>
                <a:gd name="connsiteX1" fmla="*/ 114300 w 361950"/>
                <a:gd name="connsiteY1" fmla="*/ 558800 h 558800"/>
                <a:gd name="connsiteX2" fmla="*/ 361950 w 361950"/>
                <a:gd name="connsiteY2" fmla="*/ 349250 h 558800"/>
                <a:gd name="connsiteX3" fmla="*/ 0 w 361950"/>
                <a:gd name="connsiteY3" fmla="*/ 0 h 558800"/>
              </a:gdLst>
              <a:ahLst/>
              <a:cxnLst>
                <a:cxn ang="0">
                  <a:pos x="connsiteX0" y="connsiteY0"/>
                </a:cxn>
                <a:cxn ang="0">
                  <a:pos x="connsiteX1" y="connsiteY1"/>
                </a:cxn>
                <a:cxn ang="0">
                  <a:pos x="connsiteX2" y="connsiteY2"/>
                </a:cxn>
                <a:cxn ang="0">
                  <a:pos x="connsiteX3" y="connsiteY3"/>
                </a:cxn>
              </a:cxnLst>
              <a:rect l="l" t="t" r="r" b="b"/>
              <a:pathLst>
                <a:path w="361950" h="558800">
                  <a:moveTo>
                    <a:pt x="0" y="0"/>
                  </a:moveTo>
                  <a:lnTo>
                    <a:pt x="114300" y="558800"/>
                  </a:lnTo>
                  <a:lnTo>
                    <a:pt x="361950" y="349250"/>
                  </a:lnTo>
                  <a:lnTo>
                    <a:pt x="0" y="0"/>
                  </a:lnTo>
                  <a:close/>
                </a:path>
              </a:pathLst>
            </a:custGeom>
            <a:solidFill>
              <a:schemeClr val="accent1">
                <a:lumMod val="40000"/>
                <a:lumOff val="60000"/>
              </a:schemeClr>
            </a:solidFill>
            <a:effectLst/>
          </p:spPr>
          <p:style>
            <a:lnRef idx="0">
              <a:schemeClr val="lt1">
                <a:hueOff val="0"/>
                <a:satOff val="0"/>
                <a:lumOff val="0"/>
                <a:alphaOff val="0"/>
              </a:schemeClr>
            </a:lnRef>
            <a:fillRef idx="3">
              <a:schemeClr val="accent4">
                <a:hueOff val="-509452"/>
                <a:satOff val="-3412"/>
                <a:lumOff val="-3527"/>
                <a:alphaOff val="0"/>
              </a:schemeClr>
            </a:fillRef>
            <a:effectRef idx="2">
              <a:schemeClr val="accent4">
                <a:hueOff val="-509452"/>
                <a:satOff val="-3412"/>
                <a:lumOff val="-3527"/>
                <a:alphaOff val="0"/>
              </a:schemeClr>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19" name="任意多边形 18"/>
            <p:cNvSpPr/>
            <p:nvPr/>
          </p:nvSpPr>
          <p:spPr>
            <a:xfrm rot="21314790">
              <a:off x="1509714" y="1771700"/>
              <a:ext cx="1971675" cy="579834"/>
            </a:xfrm>
            <a:custGeom>
              <a:avLst/>
              <a:gdLst>
                <a:gd name="connsiteX0" fmla="*/ 1941472 w 1970466"/>
                <a:gd name="connsiteY0" fmla="*/ 127539 h 772298"/>
                <a:gd name="connsiteX1" fmla="*/ 1970466 w 1970466"/>
                <a:gd name="connsiteY1" fmla="*/ 586798 h 772298"/>
                <a:gd name="connsiteX2" fmla="*/ 0 w 1970466"/>
                <a:gd name="connsiteY2" fmla="*/ 772298 h 772298"/>
                <a:gd name="connsiteX3" fmla="*/ 3756 w 1970466"/>
                <a:gd name="connsiteY3" fmla="*/ 0 h 772298"/>
              </a:gdLst>
              <a:ahLst/>
              <a:cxnLst>
                <a:cxn ang="0">
                  <a:pos x="connsiteX0" y="connsiteY0"/>
                </a:cxn>
                <a:cxn ang="0">
                  <a:pos x="connsiteX1" y="connsiteY1"/>
                </a:cxn>
                <a:cxn ang="0">
                  <a:pos x="connsiteX2" y="connsiteY2"/>
                </a:cxn>
                <a:cxn ang="0">
                  <a:pos x="connsiteX3" y="connsiteY3"/>
                </a:cxn>
              </a:cxnLst>
              <a:rect l="l" t="t" r="r" b="b"/>
              <a:pathLst>
                <a:path w="1970466" h="772298">
                  <a:moveTo>
                    <a:pt x="1941472" y="127539"/>
                  </a:moveTo>
                  <a:lnTo>
                    <a:pt x="1970466" y="586798"/>
                  </a:lnTo>
                  <a:lnTo>
                    <a:pt x="0" y="772298"/>
                  </a:lnTo>
                  <a:lnTo>
                    <a:pt x="3756" y="0"/>
                  </a:lnTo>
                  <a:close/>
                </a:path>
              </a:pathLst>
            </a:custGeom>
            <a:solidFill>
              <a:schemeClr val="accent1"/>
            </a:solidFill>
            <a:effectLst/>
          </p:spPr>
          <p:style>
            <a:lnRef idx="0">
              <a:schemeClr val="lt1">
                <a:hueOff val="0"/>
                <a:satOff val="0"/>
                <a:lumOff val="0"/>
                <a:alphaOff val="0"/>
              </a:schemeClr>
            </a:lnRef>
            <a:fillRef idx="3">
              <a:schemeClr val="accent4">
                <a:hueOff val="-509452"/>
                <a:satOff val="-3412"/>
                <a:lumOff val="-3527"/>
                <a:alphaOff val="0"/>
              </a:schemeClr>
            </a:fillRef>
            <a:effectRef idx="2">
              <a:schemeClr val="accent4">
                <a:hueOff val="-509452"/>
                <a:satOff val="-3412"/>
                <a:lumOff val="-3527"/>
                <a:alphaOff val="0"/>
              </a:schemeClr>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rgbClr val="FFFFFF"/>
                  </a:solidFill>
                  <a:effectLst/>
                  <a:uLnTx/>
                  <a:uFillTx/>
                  <a:latin typeface="微软雅黑" panose="020B0503020204020204" pitchFamily="34" charset="-122"/>
                  <a:ea typeface="等线" panose="02010600030101010101" pitchFamily="2" charset="-122"/>
                  <a:cs typeface="+mn-cs"/>
                </a:rPr>
                <a:t>文本内容</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22" name="任意多边形 21"/>
            <p:cNvSpPr/>
            <p:nvPr/>
          </p:nvSpPr>
          <p:spPr>
            <a:xfrm rot="20632638">
              <a:off x="1636713" y="2251522"/>
              <a:ext cx="2051050" cy="598885"/>
            </a:xfrm>
            <a:custGeom>
              <a:avLst/>
              <a:gdLst>
                <a:gd name="connsiteX0" fmla="*/ 1961936 w 2050625"/>
                <a:gd name="connsiteY0" fmla="*/ 204720 h 799317"/>
                <a:gd name="connsiteX1" fmla="*/ 2050625 w 2050625"/>
                <a:gd name="connsiteY1" fmla="*/ 669426 h 799317"/>
                <a:gd name="connsiteX2" fmla="*/ 40750 w 2050625"/>
                <a:gd name="connsiteY2" fmla="*/ 799317 h 799317"/>
                <a:gd name="connsiteX3" fmla="*/ 0 w 2050625"/>
                <a:gd name="connsiteY3" fmla="*/ 0 h 799317"/>
              </a:gdLst>
              <a:ahLst/>
              <a:cxnLst>
                <a:cxn ang="0">
                  <a:pos x="connsiteX0" y="connsiteY0"/>
                </a:cxn>
                <a:cxn ang="0">
                  <a:pos x="connsiteX1" y="connsiteY1"/>
                </a:cxn>
                <a:cxn ang="0">
                  <a:pos x="connsiteX2" y="connsiteY2"/>
                </a:cxn>
                <a:cxn ang="0">
                  <a:pos x="connsiteX3" y="connsiteY3"/>
                </a:cxn>
              </a:cxnLst>
              <a:rect l="l" t="t" r="r" b="b"/>
              <a:pathLst>
                <a:path w="2050625" h="799317">
                  <a:moveTo>
                    <a:pt x="1961936" y="204720"/>
                  </a:moveTo>
                  <a:lnTo>
                    <a:pt x="2050625" y="669426"/>
                  </a:lnTo>
                  <a:lnTo>
                    <a:pt x="40750" y="799317"/>
                  </a:lnTo>
                  <a:lnTo>
                    <a:pt x="0" y="0"/>
                  </a:lnTo>
                  <a:close/>
                </a:path>
              </a:pathLst>
            </a:custGeom>
            <a:solidFill>
              <a:schemeClr val="accent1"/>
            </a:solidFill>
            <a:effectLst/>
          </p:spPr>
          <p:style>
            <a:lnRef idx="0">
              <a:schemeClr val="lt1">
                <a:hueOff val="0"/>
                <a:satOff val="0"/>
                <a:lumOff val="0"/>
                <a:alphaOff val="0"/>
              </a:schemeClr>
            </a:lnRef>
            <a:fillRef idx="3">
              <a:schemeClr val="accent4">
                <a:hueOff val="-509452"/>
                <a:satOff val="-3412"/>
                <a:lumOff val="-3527"/>
                <a:alphaOff val="0"/>
              </a:schemeClr>
            </a:fillRef>
            <a:effectRef idx="2">
              <a:schemeClr val="accent4">
                <a:hueOff val="-509452"/>
                <a:satOff val="-3412"/>
                <a:lumOff val="-3527"/>
                <a:alphaOff val="0"/>
              </a:schemeClr>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文本内容</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26" name="任意多边形 25"/>
            <p:cNvSpPr/>
            <p:nvPr/>
          </p:nvSpPr>
          <p:spPr>
            <a:xfrm rot="20042700">
              <a:off x="1979614" y="2746822"/>
              <a:ext cx="2079625" cy="610791"/>
            </a:xfrm>
            <a:custGeom>
              <a:avLst/>
              <a:gdLst>
                <a:gd name="connsiteX0" fmla="*/ 1972274 w 2079077"/>
                <a:gd name="connsiteY0" fmla="*/ 185612 h 813134"/>
                <a:gd name="connsiteX1" fmla="*/ 2079077 w 2079077"/>
                <a:gd name="connsiteY1" fmla="*/ 654591 h 813134"/>
                <a:gd name="connsiteX2" fmla="*/ 125438 w 2079077"/>
                <a:gd name="connsiteY2" fmla="*/ 813134 h 813134"/>
                <a:gd name="connsiteX3" fmla="*/ 0 w 2079077"/>
                <a:gd name="connsiteY3" fmla="*/ 0 h 813134"/>
              </a:gdLst>
              <a:ahLst/>
              <a:cxnLst>
                <a:cxn ang="0">
                  <a:pos x="connsiteX0" y="connsiteY0"/>
                </a:cxn>
                <a:cxn ang="0">
                  <a:pos x="connsiteX1" y="connsiteY1"/>
                </a:cxn>
                <a:cxn ang="0">
                  <a:pos x="connsiteX2" y="connsiteY2"/>
                </a:cxn>
                <a:cxn ang="0">
                  <a:pos x="connsiteX3" y="connsiteY3"/>
                </a:cxn>
              </a:cxnLst>
              <a:rect l="l" t="t" r="r" b="b"/>
              <a:pathLst>
                <a:path w="2079077" h="813134">
                  <a:moveTo>
                    <a:pt x="1972274" y="185612"/>
                  </a:moveTo>
                  <a:lnTo>
                    <a:pt x="2079077" y="654591"/>
                  </a:lnTo>
                  <a:lnTo>
                    <a:pt x="125438" y="813134"/>
                  </a:lnTo>
                  <a:lnTo>
                    <a:pt x="0" y="0"/>
                  </a:lnTo>
                  <a:close/>
                </a:path>
              </a:pathLst>
            </a:custGeom>
            <a:solidFill>
              <a:schemeClr val="accent1"/>
            </a:solidFill>
            <a:effectLst/>
          </p:spPr>
          <p:style>
            <a:lnRef idx="0">
              <a:schemeClr val="lt1">
                <a:hueOff val="0"/>
                <a:satOff val="0"/>
                <a:lumOff val="0"/>
                <a:alphaOff val="0"/>
              </a:schemeClr>
            </a:lnRef>
            <a:fillRef idx="3">
              <a:schemeClr val="accent4">
                <a:hueOff val="-509452"/>
                <a:satOff val="-3412"/>
                <a:lumOff val="-3527"/>
                <a:alphaOff val="0"/>
              </a:schemeClr>
            </a:fillRef>
            <a:effectRef idx="2">
              <a:schemeClr val="accent4">
                <a:hueOff val="-509452"/>
                <a:satOff val="-3412"/>
                <a:lumOff val="-3527"/>
                <a:alphaOff val="0"/>
              </a:schemeClr>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文本</a:t>
              </a:r>
              <a:r>
                <a:rPr kumimoji="0" lang="zh-CN" altLang="en-US" sz="2400" b="0" i="0" u="none" strike="noStrike" kern="1200" cap="none" spc="0" normalizeH="0" baseline="0" noProof="0" dirty="0" smtClean="0">
                  <a:ln>
                    <a:noFill/>
                  </a:ln>
                  <a:solidFill>
                    <a:srgbClr val="FFFFFF"/>
                  </a:solidFill>
                  <a:effectLst/>
                  <a:uLnTx/>
                  <a:uFillTx/>
                  <a:latin typeface="微软雅黑" panose="020B0503020204020204" pitchFamily="34" charset="-122"/>
                  <a:ea typeface="等线" panose="02010600030101010101" pitchFamily="2" charset="-122"/>
                  <a:cs typeface="+mn-cs"/>
                </a:rPr>
                <a:t>内容</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34" name="任意多边形 33"/>
            <p:cNvSpPr/>
            <p:nvPr/>
          </p:nvSpPr>
          <p:spPr>
            <a:xfrm rot="19217286">
              <a:off x="2444751" y="3109963"/>
              <a:ext cx="2151063" cy="663178"/>
            </a:xfrm>
            <a:custGeom>
              <a:avLst/>
              <a:gdLst>
                <a:gd name="connsiteX0" fmla="*/ 1990122 w 2151256"/>
                <a:gd name="connsiteY0" fmla="*/ 286494 h 885294"/>
                <a:gd name="connsiteX1" fmla="*/ 2151256 w 2151256"/>
                <a:gd name="connsiteY1" fmla="*/ 794573 h 885294"/>
                <a:gd name="connsiteX2" fmla="*/ 143750 w 2151256"/>
                <a:gd name="connsiteY2" fmla="*/ 885294 h 885294"/>
                <a:gd name="connsiteX3" fmla="*/ 0 w 2151256"/>
                <a:gd name="connsiteY3" fmla="*/ 0 h 885294"/>
              </a:gdLst>
              <a:ahLst/>
              <a:cxnLst>
                <a:cxn ang="0">
                  <a:pos x="connsiteX0" y="connsiteY0"/>
                </a:cxn>
                <a:cxn ang="0">
                  <a:pos x="connsiteX1" y="connsiteY1"/>
                </a:cxn>
                <a:cxn ang="0">
                  <a:pos x="connsiteX2" y="connsiteY2"/>
                </a:cxn>
                <a:cxn ang="0">
                  <a:pos x="connsiteX3" y="connsiteY3"/>
                </a:cxn>
              </a:cxnLst>
              <a:rect l="l" t="t" r="r" b="b"/>
              <a:pathLst>
                <a:path w="2151256" h="885294">
                  <a:moveTo>
                    <a:pt x="1990122" y="286494"/>
                  </a:moveTo>
                  <a:lnTo>
                    <a:pt x="2151256" y="794573"/>
                  </a:lnTo>
                  <a:lnTo>
                    <a:pt x="143750" y="885294"/>
                  </a:lnTo>
                  <a:lnTo>
                    <a:pt x="0" y="0"/>
                  </a:lnTo>
                  <a:close/>
                </a:path>
              </a:pathLst>
            </a:custGeom>
            <a:solidFill>
              <a:schemeClr val="accent1"/>
            </a:solidFill>
            <a:effectLst/>
          </p:spPr>
          <p:style>
            <a:lnRef idx="0">
              <a:schemeClr val="lt1">
                <a:hueOff val="0"/>
                <a:satOff val="0"/>
                <a:lumOff val="0"/>
                <a:alphaOff val="0"/>
              </a:schemeClr>
            </a:lnRef>
            <a:fillRef idx="3">
              <a:schemeClr val="accent4">
                <a:hueOff val="-509452"/>
                <a:satOff val="-3412"/>
                <a:lumOff val="-3527"/>
                <a:alphaOff val="0"/>
              </a:schemeClr>
            </a:fillRef>
            <a:effectRef idx="2">
              <a:schemeClr val="accent4">
                <a:hueOff val="-509452"/>
                <a:satOff val="-3412"/>
                <a:lumOff val="-3527"/>
                <a:alphaOff val="0"/>
              </a:schemeClr>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文本内容</a:t>
              </a: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grpSp>
      <p:sp>
        <p:nvSpPr>
          <p:cNvPr id="35" name="文本框 34"/>
          <p:cNvSpPr txBox="1"/>
          <p:nvPr/>
        </p:nvSpPr>
        <p:spPr>
          <a:xfrm>
            <a:off x="5272088" y="1563638"/>
            <a:ext cx="2800350" cy="2376263"/>
          </a:xfrm>
          <a:prstGeom prst="rect">
            <a:avLst/>
          </a:prstGeom>
          <a:noFill/>
        </p:spPr>
        <p:txBody>
          <a:bodyPr lIns="90000" tIns="90000" rIns="90000" bIns="90000" anchor="ctr"/>
          <a:lstStyle/>
          <a:p>
            <a:pPr marL="0" marR="0" lvl="0" indent="0" algn="just" defTabSz="685800" rtl="0" eaLnBrk="1" fontAlgn="auto" latinLnBrk="0" hangingPunct="1">
              <a:lnSpc>
                <a:spcPct val="130000"/>
              </a:lnSpc>
              <a:spcBef>
                <a:spcPts val="600"/>
              </a:spcBef>
              <a:spcAft>
                <a:spcPts val="600"/>
              </a:spcAft>
              <a:buClrTx/>
              <a:buSzTx/>
              <a:buFontTx/>
              <a:buNone/>
              <a:defRPr/>
            </a:pPr>
            <a:r>
              <a:rPr kumimoji="0" lang="zh-CN" altLang="en-US" sz="14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请在此处输入您的文本，或者复制您的文本粘贴到此处。请在此处输入您的文本，或者复制您的文本粘贴到此处。</a:t>
            </a:r>
            <a:endParaRPr kumimoji="0" lang="en-US" altLang="zh-CN" sz="14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30000"/>
              </a:lnSpc>
              <a:spcBef>
                <a:spcPts val="600"/>
              </a:spcBef>
              <a:spcAft>
                <a:spcPts val="600"/>
              </a:spcAft>
              <a:buClrTx/>
              <a:buSzTx/>
              <a:buFontTx/>
              <a:buNone/>
              <a:defRPr/>
            </a:pPr>
            <a:r>
              <a:rPr kumimoji="0" lang="zh-CN" altLang="en-US" sz="14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请在此处输入您的文本，或者复制您的文本粘贴到此处。请在此处输入您的文本，或者复制您的文本粘贴到此处。</a:t>
            </a:r>
            <a:endParaRPr kumimoji="0" lang="zh-CN" altLang="en-US" sz="14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endParaRPr>
          </a:p>
        </p:txBody>
      </p:sp>
      <p:cxnSp>
        <p:nvCxnSpPr>
          <p:cNvPr id="16" name="直接连接符 15"/>
          <p:cNvCxnSpPr/>
          <p:nvPr/>
        </p:nvCxnSpPr>
        <p:spPr>
          <a:xfrm>
            <a:off x="5208588" y="1491630"/>
            <a:ext cx="2373312" cy="0"/>
          </a:xfrm>
          <a:prstGeom prst="line">
            <a:avLst/>
          </a:prstGeom>
          <a:ln w="3175">
            <a:solidFill>
              <a:schemeClr val="accent1"/>
            </a:solidFill>
            <a:prstDash val="sysDash"/>
            <a:headEnd type="diamond" w="sm" len="sm"/>
            <a:tailEnd type="diamond" w="sm" len="sm"/>
          </a:ln>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5208588" y="1638077"/>
            <a:ext cx="0" cy="556022"/>
          </a:xfrm>
          <a:prstGeom prst="line">
            <a:avLst/>
          </a:prstGeom>
          <a:ln w="3175">
            <a:solidFill>
              <a:schemeClr val="accent1"/>
            </a:solidFill>
            <a:prstDash val="sysDash"/>
            <a:headEnd type="diamond" w="sm" len="sm"/>
            <a:tailEnd type="diamond" w="sm" len="sm"/>
          </a:ln>
        </p:spPr>
        <p:style>
          <a:lnRef idx="1">
            <a:schemeClr val="accent6"/>
          </a:lnRef>
          <a:fillRef idx="0">
            <a:schemeClr val="accent6"/>
          </a:fillRef>
          <a:effectRef idx="0">
            <a:schemeClr val="accent6"/>
          </a:effectRef>
          <a:fontRef idx="minor">
            <a:schemeClr val="tx1"/>
          </a:fontRef>
        </p:style>
      </p:cxnSp>
      <p:cxnSp>
        <p:nvCxnSpPr>
          <p:cNvPr id="18" name="直接连接符 17"/>
          <p:cNvCxnSpPr/>
          <p:nvPr/>
        </p:nvCxnSpPr>
        <p:spPr>
          <a:xfrm rot="10800000">
            <a:off x="5759451" y="4011910"/>
            <a:ext cx="2371725" cy="0"/>
          </a:xfrm>
          <a:prstGeom prst="line">
            <a:avLst/>
          </a:prstGeom>
          <a:ln w="3175">
            <a:solidFill>
              <a:schemeClr val="accent1"/>
            </a:solidFill>
            <a:prstDash val="sysDash"/>
            <a:headEnd type="diamond" w="sm" len="sm"/>
            <a:tailEnd type="diamond" w="sm" len="sm"/>
          </a:ln>
        </p:spPr>
        <p:style>
          <a:lnRef idx="1">
            <a:schemeClr val="accent6"/>
          </a:lnRef>
          <a:fillRef idx="0">
            <a:schemeClr val="accent6"/>
          </a:fillRef>
          <a:effectRef idx="0">
            <a:schemeClr val="accent6"/>
          </a:effectRef>
          <a:fontRef idx="minor">
            <a:schemeClr val="tx1"/>
          </a:fontRef>
        </p:style>
      </p:cxnSp>
      <p:cxnSp>
        <p:nvCxnSpPr>
          <p:cNvPr id="20" name="直接连接符 19"/>
          <p:cNvCxnSpPr/>
          <p:nvPr/>
        </p:nvCxnSpPr>
        <p:spPr>
          <a:xfrm rot="10800000">
            <a:off x="8129588" y="3308251"/>
            <a:ext cx="0" cy="556022"/>
          </a:xfrm>
          <a:prstGeom prst="line">
            <a:avLst/>
          </a:prstGeom>
          <a:ln w="3175">
            <a:solidFill>
              <a:schemeClr val="accent1"/>
            </a:solidFill>
            <a:prstDash val="sysDash"/>
            <a:headEnd type="diamond" w="sm" len="sm"/>
            <a:tailEnd type="diamond" w="sm" len="sm"/>
          </a:ln>
        </p:spPr>
        <p:style>
          <a:lnRef idx="1">
            <a:schemeClr val="accent6"/>
          </a:lnRef>
          <a:fillRef idx="0">
            <a:schemeClr val="accent6"/>
          </a:fillRef>
          <a:effectRef idx="0">
            <a:schemeClr val="accent6"/>
          </a:effectRef>
          <a:fontRef idx="minor">
            <a:schemeClr val="tx1"/>
          </a:fontRef>
        </p:style>
      </p:cxnSp>
      <p:sp>
        <p:nvSpPr>
          <p:cNvPr id="7" name="标题 6"/>
          <p:cNvSpPr>
            <a:spLocks noGrp="1"/>
          </p:cNvSpPr>
          <p:nvPr>
            <p:ph type="title" idx="4294967295"/>
          </p:nvPr>
        </p:nvSpPr>
        <p:spPr>
          <a:xfrm>
            <a:off x="0" y="141288"/>
            <a:ext cx="8229600" cy="519112"/>
          </a:xfrm>
        </p:spPr>
        <p:txBody>
          <a:bodyPr rtlCol="0">
            <a:normAutofit fontScale="90000"/>
          </a:bodyPr>
          <a:lstStyle/>
          <a:p>
            <a:pPr>
              <a:defRPr/>
            </a:pPr>
            <a:r>
              <a:rPr lang="zh-CN" altLang="en-US" dirty="0" smtClean="0"/>
              <a:t>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750"/>
                                        <p:tgtEl>
                                          <p:spTgt spid="16"/>
                                        </p:tgtEl>
                                      </p:cBhvr>
                                    </p:animEffect>
                                  </p:childTnLst>
                                </p:cTn>
                              </p:par>
                              <p:par>
                                <p:cTn id="21" presetID="22"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000"/>
                                        <p:tgtEl>
                                          <p:spTgt spid="17"/>
                                        </p:tgtEl>
                                      </p:cBhvr>
                                    </p:animEffect>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750"/>
                                        <p:tgtEl>
                                          <p:spTgt spid="18"/>
                                        </p:tgtEl>
                                      </p:cBhvr>
                                    </p:animEffect>
                                  </p:childTnLst>
                                </p:cTn>
                              </p:par>
                              <p:par>
                                <p:cTn id="28" presetID="2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1000"/>
                                        <p:tgtEl>
                                          <p:spTgt spid="20"/>
                                        </p:tgtEl>
                                      </p:cBhvr>
                                    </p:animEffect>
                                  </p:childTnLst>
                                </p:cTn>
                              </p:par>
                            </p:childTnLst>
                          </p:cTn>
                        </p:par>
                        <p:par>
                          <p:cTn id="31" fill="hold">
                            <p:stCondLst>
                              <p:cond delay="2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5"/>
                                        </p:tgtEl>
                                        <p:attrNameLst>
                                          <p:attrName>ppt_y</p:attrName>
                                        </p:attrNameLst>
                                      </p:cBhvr>
                                      <p:tavLst>
                                        <p:tav tm="0">
                                          <p:val>
                                            <p:strVal val="#ppt_y"/>
                                          </p:val>
                                        </p:tav>
                                        <p:tav tm="100000">
                                          <p:val>
                                            <p:strVal val="#ppt_y"/>
                                          </p:val>
                                        </p:tav>
                                      </p:tavLst>
                                    </p:anim>
                                    <p:anim calcmode="lin" valueType="num">
                                      <p:cBhvr>
                                        <p:cTn id="36"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任意多边形 51"/>
          <p:cNvSpPr/>
          <p:nvPr/>
        </p:nvSpPr>
        <p:spPr>
          <a:xfrm>
            <a:off x="1922464" y="1826344"/>
            <a:ext cx="1271587" cy="953690"/>
          </a:xfrm>
          <a:custGeom>
            <a:avLst/>
            <a:gdLst>
              <a:gd name="connsiteX0" fmla="*/ 529096 w 1058191"/>
              <a:gd name="connsiteY0" fmla="*/ 0 h 1058190"/>
              <a:gd name="connsiteX1" fmla="*/ 601562 w 1058191"/>
              <a:gd name="connsiteY1" fmla="*/ 30017 h 1058190"/>
              <a:gd name="connsiteX2" fmla="*/ 1028174 w 1058191"/>
              <a:gd name="connsiteY2" fmla="*/ 456629 h 1058190"/>
              <a:gd name="connsiteX3" fmla="*/ 1028174 w 1058191"/>
              <a:gd name="connsiteY3" fmla="*/ 601562 h 1058190"/>
              <a:gd name="connsiteX4" fmla="*/ 601562 w 1058191"/>
              <a:gd name="connsiteY4" fmla="*/ 1028174 h 1058190"/>
              <a:gd name="connsiteX5" fmla="*/ 456629 w 1058191"/>
              <a:gd name="connsiteY5" fmla="*/ 1028174 h 1058190"/>
              <a:gd name="connsiteX6" fmla="*/ 30017 w 1058191"/>
              <a:gd name="connsiteY6" fmla="*/ 601562 h 1058190"/>
              <a:gd name="connsiteX7" fmla="*/ 30017 w 1058191"/>
              <a:gd name="connsiteY7" fmla="*/ 456629 h 1058190"/>
              <a:gd name="connsiteX8" fmla="*/ 456629 w 1058191"/>
              <a:gd name="connsiteY8" fmla="*/ 30017 h 1058190"/>
              <a:gd name="connsiteX9" fmla="*/ 529096 w 1058191"/>
              <a:gd name="connsiteY9" fmla="*/ 0 h 10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srgbClr val="FFFFFF"/>
                </a:solidFill>
                <a:effectLst/>
                <a:uLnTx/>
                <a:uFillTx/>
                <a:latin typeface="微软雅黑" panose="020B0503020204020204" pitchFamily="34" charset="-122"/>
                <a:ea typeface="等线" panose="02010600030101010101" pitchFamily="2" charset="-122"/>
                <a:cs typeface="+mn-cs"/>
              </a:rPr>
              <a:t>文本内容</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13" name="圆角矩形 12"/>
          <p:cNvSpPr/>
          <p:nvPr/>
        </p:nvSpPr>
        <p:spPr>
          <a:xfrm rot="2700000">
            <a:off x="2219723" y="1850156"/>
            <a:ext cx="678656" cy="904875"/>
          </a:xfrm>
          <a:prstGeom prst="roundRect">
            <a:avLst>
              <a:gd name="adj" fmla="val 12679"/>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17" name="椭圆 16"/>
          <p:cNvSpPr/>
          <p:nvPr/>
        </p:nvSpPr>
        <p:spPr>
          <a:xfrm>
            <a:off x="2498726" y="1939453"/>
            <a:ext cx="119063" cy="89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18" name="椭圆 17"/>
          <p:cNvSpPr/>
          <p:nvPr/>
        </p:nvSpPr>
        <p:spPr>
          <a:xfrm>
            <a:off x="2474914" y="1920403"/>
            <a:ext cx="168275" cy="1273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21" name="任意多边形 20"/>
          <p:cNvSpPr/>
          <p:nvPr/>
        </p:nvSpPr>
        <p:spPr>
          <a:xfrm>
            <a:off x="2324100" y="1059582"/>
            <a:ext cx="300038" cy="916781"/>
          </a:xfrm>
          <a:custGeom>
            <a:avLst/>
            <a:gdLst>
              <a:gd name="connsiteX0" fmla="*/ 156476 w 207779"/>
              <a:gd name="connsiteY0" fmla="*/ 850640 h 850640"/>
              <a:gd name="connsiteX1" fmla="*/ 4076 w 207779"/>
              <a:gd name="connsiteY1" fmla="*/ 401060 h 850640"/>
              <a:gd name="connsiteX2" fmla="*/ 57416 w 207779"/>
              <a:gd name="connsiteY2" fmla="*/ 50540 h 850640"/>
              <a:gd name="connsiteX3" fmla="*/ 202196 w 207779"/>
              <a:gd name="connsiteY3" fmla="*/ 73400 h 850640"/>
              <a:gd name="connsiteX4" fmla="*/ 164096 w 207779"/>
              <a:gd name="connsiteY4" fmla="*/ 713480 h 850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9" h="850640">
                <a:moveTo>
                  <a:pt x="156476" y="850640"/>
                </a:moveTo>
                <a:cubicBezTo>
                  <a:pt x="88531" y="692525"/>
                  <a:pt x="20586" y="534410"/>
                  <a:pt x="4076" y="401060"/>
                </a:cubicBezTo>
                <a:cubicBezTo>
                  <a:pt x="-12434" y="267710"/>
                  <a:pt x="24396" y="105150"/>
                  <a:pt x="57416" y="50540"/>
                </a:cubicBezTo>
                <a:cubicBezTo>
                  <a:pt x="90436" y="-4070"/>
                  <a:pt x="184416" y="-37090"/>
                  <a:pt x="202196" y="73400"/>
                </a:cubicBezTo>
                <a:cubicBezTo>
                  <a:pt x="219976" y="183890"/>
                  <a:pt x="192036" y="448685"/>
                  <a:pt x="164096" y="71348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sp>
        <p:nvSpPr>
          <p:cNvPr id="53" name="任意多边形 52"/>
          <p:cNvSpPr/>
          <p:nvPr/>
        </p:nvSpPr>
        <p:spPr>
          <a:xfrm>
            <a:off x="3937000" y="1826344"/>
            <a:ext cx="1270000" cy="953690"/>
          </a:xfrm>
          <a:custGeom>
            <a:avLst/>
            <a:gdLst>
              <a:gd name="connsiteX0" fmla="*/ 529096 w 1058191"/>
              <a:gd name="connsiteY0" fmla="*/ 0 h 1058190"/>
              <a:gd name="connsiteX1" fmla="*/ 601562 w 1058191"/>
              <a:gd name="connsiteY1" fmla="*/ 30017 h 1058190"/>
              <a:gd name="connsiteX2" fmla="*/ 1028174 w 1058191"/>
              <a:gd name="connsiteY2" fmla="*/ 456629 h 1058190"/>
              <a:gd name="connsiteX3" fmla="*/ 1028174 w 1058191"/>
              <a:gd name="connsiteY3" fmla="*/ 601562 h 1058190"/>
              <a:gd name="connsiteX4" fmla="*/ 601562 w 1058191"/>
              <a:gd name="connsiteY4" fmla="*/ 1028174 h 1058190"/>
              <a:gd name="connsiteX5" fmla="*/ 456629 w 1058191"/>
              <a:gd name="connsiteY5" fmla="*/ 1028174 h 1058190"/>
              <a:gd name="connsiteX6" fmla="*/ 30017 w 1058191"/>
              <a:gd name="connsiteY6" fmla="*/ 601562 h 1058190"/>
              <a:gd name="connsiteX7" fmla="*/ 30017 w 1058191"/>
              <a:gd name="connsiteY7" fmla="*/ 456629 h 1058190"/>
              <a:gd name="connsiteX8" fmla="*/ 456629 w 1058191"/>
              <a:gd name="connsiteY8" fmla="*/ 30017 h 1058190"/>
              <a:gd name="connsiteX9" fmla="*/ 529096 w 1058191"/>
              <a:gd name="connsiteY9" fmla="*/ 0 h 10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文本内容</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54" name="圆角矩形 53"/>
          <p:cNvSpPr/>
          <p:nvPr/>
        </p:nvSpPr>
        <p:spPr>
          <a:xfrm rot="2700000">
            <a:off x="4232673" y="1850156"/>
            <a:ext cx="678656" cy="904875"/>
          </a:xfrm>
          <a:prstGeom prst="roundRect">
            <a:avLst>
              <a:gd name="adj" fmla="val 12679"/>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55" name="椭圆 54"/>
          <p:cNvSpPr/>
          <p:nvPr/>
        </p:nvSpPr>
        <p:spPr>
          <a:xfrm>
            <a:off x="4513264" y="1939453"/>
            <a:ext cx="117475" cy="89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56" name="椭圆 55"/>
          <p:cNvSpPr/>
          <p:nvPr/>
        </p:nvSpPr>
        <p:spPr>
          <a:xfrm>
            <a:off x="4487864" y="1920403"/>
            <a:ext cx="168275" cy="1273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57" name="任意多边形 56"/>
          <p:cNvSpPr/>
          <p:nvPr/>
        </p:nvSpPr>
        <p:spPr>
          <a:xfrm>
            <a:off x="4337050" y="1059582"/>
            <a:ext cx="300038" cy="916781"/>
          </a:xfrm>
          <a:custGeom>
            <a:avLst/>
            <a:gdLst>
              <a:gd name="connsiteX0" fmla="*/ 156476 w 207779"/>
              <a:gd name="connsiteY0" fmla="*/ 850640 h 850640"/>
              <a:gd name="connsiteX1" fmla="*/ 4076 w 207779"/>
              <a:gd name="connsiteY1" fmla="*/ 401060 h 850640"/>
              <a:gd name="connsiteX2" fmla="*/ 57416 w 207779"/>
              <a:gd name="connsiteY2" fmla="*/ 50540 h 850640"/>
              <a:gd name="connsiteX3" fmla="*/ 202196 w 207779"/>
              <a:gd name="connsiteY3" fmla="*/ 73400 h 850640"/>
              <a:gd name="connsiteX4" fmla="*/ 164096 w 207779"/>
              <a:gd name="connsiteY4" fmla="*/ 713480 h 850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9" h="850640">
                <a:moveTo>
                  <a:pt x="156476" y="850640"/>
                </a:moveTo>
                <a:cubicBezTo>
                  <a:pt x="88531" y="692525"/>
                  <a:pt x="20586" y="534410"/>
                  <a:pt x="4076" y="401060"/>
                </a:cubicBezTo>
                <a:cubicBezTo>
                  <a:pt x="-12434" y="267710"/>
                  <a:pt x="24396" y="105150"/>
                  <a:pt x="57416" y="50540"/>
                </a:cubicBezTo>
                <a:cubicBezTo>
                  <a:pt x="90436" y="-4070"/>
                  <a:pt x="184416" y="-37090"/>
                  <a:pt x="202196" y="73400"/>
                </a:cubicBezTo>
                <a:cubicBezTo>
                  <a:pt x="219976" y="183890"/>
                  <a:pt x="192036" y="448685"/>
                  <a:pt x="164096" y="71348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sp>
        <p:nvSpPr>
          <p:cNvPr id="58" name="任意多边形 57"/>
          <p:cNvSpPr/>
          <p:nvPr/>
        </p:nvSpPr>
        <p:spPr>
          <a:xfrm>
            <a:off x="5949950" y="1826344"/>
            <a:ext cx="1271588" cy="953690"/>
          </a:xfrm>
          <a:custGeom>
            <a:avLst/>
            <a:gdLst>
              <a:gd name="connsiteX0" fmla="*/ 529096 w 1058191"/>
              <a:gd name="connsiteY0" fmla="*/ 0 h 1058190"/>
              <a:gd name="connsiteX1" fmla="*/ 601562 w 1058191"/>
              <a:gd name="connsiteY1" fmla="*/ 30017 h 1058190"/>
              <a:gd name="connsiteX2" fmla="*/ 1028174 w 1058191"/>
              <a:gd name="connsiteY2" fmla="*/ 456629 h 1058190"/>
              <a:gd name="connsiteX3" fmla="*/ 1028174 w 1058191"/>
              <a:gd name="connsiteY3" fmla="*/ 601562 h 1058190"/>
              <a:gd name="connsiteX4" fmla="*/ 601562 w 1058191"/>
              <a:gd name="connsiteY4" fmla="*/ 1028174 h 1058190"/>
              <a:gd name="connsiteX5" fmla="*/ 456629 w 1058191"/>
              <a:gd name="connsiteY5" fmla="*/ 1028174 h 1058190"/>
              <a:gd name="connsiteX6" fmla="*/ 30017 w 1058191"/>
              <a:gd name="connsiteY6" fmla="*/ 601562 h 1058190"/>
              <a:gd name="connsiteX7" fmla="*/ 30017 w 1058191"/>
              <a:gd name="connsiteY7" fmla="*/ 456629 h 1058190"/>
              <a:gd name="connsiteX8" fmla="*/ 456629 w 1058191"/>
              <a:gd name="connsiteY8" fmla="*/ 30017 h 1058190"/>
              <a:gd name="connsiteX9" fmla="*/ 529096 w 1058191"/>
              <a:gd name="connsiteY9" fmla="*/ 0 h 10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文本内容</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59" name="圆角矩形 58"/>
          <p:cNvSpPr/>
          <p:nvPr/>
        </p:nvSpPr>
        <p:spPr>
          <a:xfrm rot="2700000">
            <a:off x="6245623" y="1850156"/>
            <a:ext cx="678656" cy="904875"/>
          </a:xfrm>
          <a:prstGeom prst="roundRect">
            <a:avLst>
              <a:gd name="adj" fmla="val 12679"/>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60" name="椭圆 59"/>
          <p:cNvSpPr/>
          <p:nvPr/>
        </p:nvSpPr>
        <p:spPr>
          <a:xfrm>
            <a:off x="6526213" y="1939453"/>
            <a:ext cx="119062" cy="89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61" name="椭圆 60"/>
          <p:cNvSpPr/>
          <p:nvPr/>
        </p:nvSpPr>
        <p:spPr>
          <a:xfrm>
            <a:off x="6500814" y="1920403"/>
            <a:ext cx="168275" cy="1273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
        <p:nvSpPr>
          <p:cNvPr id="62" name="任意多边形 61"/>
          <p:cNvSpPr/>
          <p:nvPr/>
        </p:nvSpPr>
        <p:spPr>
          <a:xfrm>
            <a:off x="6351588" y="1059582"/>
            <a:ext cx="298450" cy="916781"/>
          </a:xfrm>
          <a:custGeom>
            <a:avLst/>
            <a:gdLst>
              <a:gd name="connsiteX0" fmla="*/ 156476 w 207779"/>
              <a:gd name="connsiteY0" fmla="*/ 850640 h 850640"/>
              <a:gd name="connsiteX1" fmla="*/ 4076 w 207779"/>
              <a:gd name="connsiteY1" fmla="*/ 401060 h 850640"/>
              <a:gd name="connsiteX2" fmla="*/ 57416 w 207779"/>
              <a:gd name="connsiteY2" fmla="*/ 50540 h 850640"/>
              <a:gd name="connsiteX3" fmla="*/ 202196 w 207779"/>
              <a:gd name="connsiteY3" fmla="*/ 73400 h 850640"/>
              <a:gd name="connsiteX4" fmla="*/ 164096 w 207779"/>
              <a:gd name="connsiteY4" fmla="*/ 713480 h 850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9" h="850640">
                <a:moveTo>
                  <a:pt x="156476" y="850640"/>
                </a:moveTo>
                <a:cubicBezTo>
                  <a:pt x="88531" y="692525"/>
                  <a:pt x="20586" y="534410"/>
                  <a:pt x="4076" y="401060"/>
                </a:cubicBezTo>
                <a:cubicBezTo>
                  <a:pt x="-12434" y="267710"/>
                  <a:pt x="24396" y="105150"/>
                  <a:pt x="57416" y="50540"/>
                </a:cubicBezTo>
                <a:cubicBezTo>
                  <a:pt x="90436" y="-4070"/>
                  <a:pt x="184416" y="-37090"/>
                  <a:pt x="202196" y="73400"/>
                </a:cubicBezTo>
                <a:cubicBezTo>
                  <a:pt x="219976" y="183890"/>
                  <a:pt x="192036" y="448685"/>
                  <a:pt x="164096" y="71348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sp>
        <p:nvSpPr>
          <p:cNvPr id="68" name="矩形 67"/>
          <p:cNvSpPr/>
          <p:nvPr/>
        </p:nvSpPr>
        <p:spPr>
          <a:xfrm>
            <a:off x="1754188" y="2874094"/>
            <a:ext cx="1638300" cy="1403141"/>
          </a:xfrm>
          <a:prstGeom prst="rect">
            <a:avLst/>
          </a:prstGeom>
        </p:spPr>
        <p:txBody>
          <a:bodyP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此处输入</a:t>
            </a:r>
            <a:r>
              <a:rPr kumimoji="0" lang="zh-CN" altLang="en-US" sz="1200" b="0" i="0" u="none" strike="noStrike" kern="1200" cap="none" spc="0" normalizeH="0" baseline="0" noProof="0" dirty="0" smtClean="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文本此处入文本此处</a:t>
            </a:r>
            <a:r>
              <a:rPr kumimoji="0" lang="zh-CN" altLang="en-US" sz="1200" b="0" i="0" u="none" strike="noStrike" kern="1200" cap="none" spc="0" normalizeH="0" baseline="0" noProof="0" dirty="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输入</a:t>
            </a:r>
            <a:r>
              <a:rPr kumimoji="0" lang="zh-CN" altLang="en-US" sz="1200" b="0" i="0" u="none" strike="noStrike" kern="1200" cap="none" spc="0" normalizeH="0" baseline="0" noProof="0" dirty="0" smtClean="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文本</a:t>
            </a:r>
            <a:r>
              <a:rPr kumimoji="0" lang="zh-CN" altLang="en-US" sz="1200" b="0" i="0" u="none" strike="noStrike" kern="1200" cap="none" spc="0" normalizeH="0" baseline="0" noProof="0" dirty="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此处输入</a:t>
            </a:r>
            <a:r>
              <a:rPr kumimoji="0" lang="zh-CN" altLang="en-US" sz="1200" b="0" i="0" u="none" strike="noStrike" kern="1200" cap="none" spc="0" normalizeH="0" baseline="0" noProof="0" dirty="0" smtClean="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文本</a:t>
            </a:r>
            <a:r>
              <a:rPr kumimoji="0" lang="zh-CN" altLang="en-US" sz="1200" b="0" i="0" u="none" strike="noStrike" kern="1200" cap="none" spc="0" normalizeH="0" baseline="0" noProof="0" dirty="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此处输入</a:t>
            </a:r>
            <a:r>
              <a:rPr kumimoji="0" lang="zh-CN" altLang="en-US" sz="1200" b="0" i="0" u="none" strike="noStrike" kern="1200" cap="none" spc="0" normalizeH="0" baseline="0" noProof="0" dirty="0" smtClean="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文本</a:t>
            </a:r>
            <a:r>
              <a:rPr kumimoji="0" lang="zh-CN" altLang="en-US" sz="1200" b="0" i="0" u="none" strike="noStrike" kern="1200" cap="none" spc="0" normalizeH="0" baseline="0" noProof="0" dirty="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此处输入</a:t>
            </a:r>
            <a:r>
              <a:rPr kumimoji="0" lang="zh-CN" altLang="en-US" sz="1200" b="0" i="0" u="none" strike="noStrike" kern="1200" cap="none" spc="0" normalizeH="0" baseline="0" noProof="0" dirty="0" smtClean="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文本</a:t>
            </a:r>
            <a:r>
              <a:rPr kumimoji="0" lang="zh-CN" altLang="en-US" sz="1200" b="0" i="0" u="none" strike="noStrike" kern="1200" cap="none" spc="0" normalizeH="0" baseline="0" noProof="0" dirty="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此处输入</a:t>
            </a:r>
            <a:r>
              <a:rPr kumimoji="0" lang="zh-CN" altLang="en-US" sz="1200" b="0" i="0" u="none" strike="noStrike" kern="1200" cap="none" spc="0" normalizeH="0" baseline="0" noProof="0" dirty="0" smtClean="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文本</a:t>
            </a:r>
            <a:r>
              <a:rPr kumimoji="0" lang="zh-CN" altLang="en-US" sz="1200" b="0" i="0" u="none" strike="noStrike" kern="1200" cap="none" spc="0" normalizeH="0" baseline="0" noProof="0" dirty="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此处输入</a:t>
            </a:r>
            <a:r>
              <a:rPr kumimoji="0" lang="zh-CN" altLang="en-US" sz="1200" b="0" i="0" u="none" strike="noStrike" kern="1200" cap="none" spc="0" normalizeH="0" baseline="0" noProof="0" dirty="0" smtClean="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文本</a:t>
            </a:r>
            <a:r>
              <a:rPr kumimoji="0" lang="zh-CN" altLang="en-US" sz="1200" b="0" i="0" u="none" strike="noStrike" kern="1200" cap="none" spc="0" normalizeH="0" baseline="0" noProof="0" dirty="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此处输入</a:t>
            </a:r>
            <a:r>
              <a:rPr kumimoji="0" lang="zh-CN" altLang="en-US" sz="1200" b="0" i="0" u="none" strike="noStrike" kern="1200" cap="none" spc="0" normalizeH="0" baseline="0" noProof="0" dirty="0" smtClean="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200" b="0" i="0" u="none" strike="noStrike" kern="1200" cap="none" spc="0" normalizeH="0" baseline="0" noProof="0" dirty="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3752850" y="2874094"/>
            <a:ext cx="1638300" cy="1421928"/>
          </a:xfrm>
          <a:prstGeom prst="rect">
            <a:avLst/>
          </a:prstGeom>
        </p:spPr>
        <p:txBody>
          <a:bodyPr>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此处输入文本此处入文本此处输入文本此处输入文本此处输入文本此处输入文本此处输入文本此处输入文本此处输入文本</a:t>
            </a:r>
            <a:endParaRPr kumimoji="0" lang="zh-CN" altLang="en-US" sz="12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endParaRPr>
          </a:p>
        </p:txBody>
      </p:sp>
      <p:sp>
        <p:nvSpPr>
          <p:cNvPr id="70" name="矩形 69"/>
          <p:cNvSpPr/>
          <p:nvPr/>
        </p:nvSpPr>
        <p:spPr>
          <a:xfrm>
            <a:off x="5751513" y="2874094"/>
            <a:ext cx="1638300" cy="1421928"/>
          </a:xfrm>
          <a:prstGeom prst="rect">
            <a:avLst/>
          </a:prstGeom>
        </p:spPr>
        <p:txBody>
          <a:bodyPr>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rPr>
              <a:t>此处输入文本此处入文本此处输入文本此处输入文本此处输入文本此处输入文本此处输入文本此处输入文本此处输入文本</a:t>
            </a:r>
            <a:endParaRPr kumimoji="0" lang="zh-CN" altLang="en-US" sz="1200" b="0" i="0" u="none" strike="noStrike" kern="1200" cap="none" spc="0" normalizeH="0" baseline="0" noProof="0" dirty="0">
              <a:ln>
                <a:noFill/>
              </a:ln>
              <a:solidFill>
                <a:srgbClr val="FFFFFF">
                  <a:lumMod val="65000"/>
                </a:srgbClr>
              </a:solidFill>
              <a:effectLst/>
              <a:uLnTx/>
              <a:uFillTx/>
              <a:latin typeface="微软雅黑" panose="020B0503020204020204" pitchFamily="34" charset="-122"/>
              <a:ea typeface="微软雅黑" panose="020B0503020204020204" pitchFamily="34" charset="-122"/>
              <a:cs typeface="+mn-cs"/>
            </a:endParaRPr>
          </a:p>
        </p:txBody>
      </p:sp>
      <p:sp>
        <p:nvSpPr>
          <p:cNvPr id="5" name="标题 4"/>
          <p:cNvSpPr>
            <a:spLocks noGrp="1"/>
          </p:cNvSpPr>
          <p:nvPr>
            <p:ph type="title" idx="4294967295"/>
          </p:nvPr>
        </p:nvSpPr>
        <p:spPr>
          <a:xfrm>
            <a:off x="0" y="141288"/>
            <a:ext cx="8229600" cy="519112"/>
          </a:xfrm>
        </p:spPr>
        <p:txBody>
          <a:bodyPr rtlCol="0">
            <a:normAutofit fontScale="90000"/>
          </a:bodyPr>
          <a:lstStyle/>
          <a:p>
            <a:pPr>
              <a:defRPr/>
            </a:pPr>
            <a:r>
              <a:rPr lang="zh-CN" altLang="en-US" dirty="0" smtClean="0"/>
              <a:t>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16" presetClass="entr" presetSubtype="2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16" presetClass="entr" presetSubtype="21"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arn(inVertical)">
                                      <p:cBhvr>
                                        <p:cTn id="28" dur="500"/>
                                        <p:tgtEl>
                                          <p:spTgt spid="5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down)">
                                      <p:cBhvr>
                                        <p:cTn id="31" dur="500"/>
                                        <p:tgtEl>
                                          <p:spTgt spid="57"/>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1000"/>
                                        <p:tgtEl>
                                          <p:spTgt spid="69"/>
                                        </p:tgtEl>
                                      </p:cBhvr>
                                    </p:animEffect>
                                    <p:anim calcmode="lin" valueType="num">
                                      <p:cBhvr>
                                        <p:cTn id="36" dur="1000" fill="hold"/>
                                        <p:tgtEl>
                                          <p:spTgt spid="69"/>
                                        </p:tgtEl>
                                        <p:attrNameLst>
                                          <p:attrName>ppt_x</p:attrName>
                                        </p:attrNameLst>
                                      </p:cBhvr>
                                      <p:tavLst>
                                        <p:tav tm="0">
                                          <p:val>
                                            <p:strVal val="#ppt_x"/>
                                          </p:val>
                                        </p:tav>
                                        <p:tav tm="100000">
                                          <p:val>
                                            <p:strVal val="#ppt_x"/>
                                          </p:val>
                                        </p:tav>
                                      </p:tavLst>
                                    </p:anim>
                                    <p:anim calcmode="lin" valueType="num">
                                      <p:cBhvr>
                                        <p:cTn id="37" dur="1000" fill="hold"/>
                                        <p:tgtEl>
                                          <p:spTgt spid="69"/>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barn(inVertical)">
                                      <p:cBhvr>
                                        <p:cTn id="41" dur="500"/>
                                        <p:tgtEl>
                                          <p:spTgt spid="5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1000"/>
                                        <p:tgtEl>
                                          <p:spTgt spid="70"/>
                                        </p:tgtEl>
                                      </p:cBhvr>
                                    </p:animEffect>
                                    <p:anim calcmode="lin" valueType="num">
                                      <p:cBhvr>
                                        <p:cTn id="49" dur="1000" fill="hold"/>
                                        <p:tgtEl>
                                          <p:spTgt spid="70"/>
                                        </p:tgtEl>
                                        <p:attrNameLst>
                                          <p:attrName>ppt_x</p:attrName>
                                        </p:attrNameLst>
                                      </p:cBhvr>
                                      <p:tavLst>
                                        <p:tav tm="0">
                                          <p:val>
                                            <p:strVal val="#ppt_x"/>
                                          </p:val>
                                        </p:tav>
                                        <p:tav tm="100000">
                                          <p:val>
                                            <p:strVal val="#ppt_x"/>
                                          </p:val>
                                        </p:tav>
                                      </p:tavLst>
                                    </p:anim>
                                    <p:anim calcmode="lin" valueType="num">
                                      <p:cBhvr>
                                        <p:cTn id="50"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1" grpId="0" animBg="1"/>
      <p:bldP spid="53" grpId="0" animBg="1"/>
      <p:bldP spid="57" grpId="0" animBg="1"/>
      <p:bldP spid="58" grpId="0" animBg="1"/>
      <p:bldP spid="62" grpId="0" animBg="1"/>
      <p:bldP spid="68" grpId="0"/>
      <p:bldP spid="69" grpId="0"/>
      <p:bldP spid="70"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1"/>
          <p:cNvSpPr/>
          <p:nvPr/>
        </p:nvSpPr>
        <p:spPr bwMode="auto">
          <a:xfrm>
            <a:off x="3375868" y="949285"/>
            <a:ext cx="2400616" cy="3085232"/>
          </a:xfrm>
          <a:custGeom>
            <a:avLst/>
            <a:gdLst/>
            <a:ahLst/>
            <a:cxnLst>
              <a:cxn ang="0">
                <a:pos x="2057" y="0"/>
              </a:cxn>
              <a:cxn ang="0">
                <a:pos x="2064" y="137"/>
              </a:cxn>
              <a:cxn ang="0">
                <a:pos x="0" y="139"/>
              </a:cxn>
              <a:cxn ang="0">
                <a:pos x="4" y="651"/>
              </a:cxn>
              <a:cxn ang="0">
                <a:pos x="1058" y="651"/>
              </a:cxn>
              <a:cxn ang="0">
                <a:pos x="744" y="1617"/>
              </a:cxn>
              <a:cxn ang="0">
                <a:pos x="2046" y="2935"/>
              </a:cxn>
              <a:cxn ang="0">
                <a:pos x="1910" y="2716"/>
              </a:cxn>
              <a:cxn ang="0">
                <a:pos x="2032" y="2459"/>
              </a:cxn>
              <a:cxn ang="0">
                <a:pos x="1222" y="1592"/>
              </a:cxn>
              <a:cxn ang="0">
                <a:pos x="2088" y="614"/>
              </a:cxn>
              <a:cxn ang="0">
                <a:pos x="2095" y="757"/>
              </a:cxn>
              <a:cxn ang="0">
                <a:pos x="2285" y="368"/>
              </a:cxn>
              <a:cxn ang="0">
                <a:pos x="2057" y="0"/>
              </a:cxn>
            </a:cxnLst>
            <a:rect l="0" t="0" r="r" b="b"/>
            <a:pathLst>
              <a:path w="2285" h="2935">
                <a:moveTo>
                  <a:pt x="2057" y="0"/>
                </a:moveTo>
                <a:cubicBezTo>
                  <a:pt x="2064" y="137"/>
                  <a:pt x="2064" y="137"/>
                  <a:pt x="2064" y="137"/>
                </a:cubicBezTo>
                <a:cubicBezTo>
                  <a:pt x="0" y="139"/>
                  <a:pt x="0" y="139"/>
                  <a:pt x="0" y="139"/>
                </a:cubicBezTo>
                <a:cubicBezTo>
                  <a:pt x="4" y="651"/>
                  <a:pt x="4" y="651"/>
                  <a:pt x="4" y="651"/>
                </a:cubicBezTo>
                <a:cubicBezTo>
                  <a:pt x="1058" y="651"/>
                  <a:pt x="1058" y="651"/>
                  <a:pt x="1058" y="651"/>
                </a:cubicBezTo>
                <a:cubicBezTo>
                  <a:pt x="844" y="913"/>
                  <a:pt x="724" y="1252"/>
                  <a:pt x="744" y="1617"/>
                </a:cubicBezTo>
                <a:cubicBezTo>
                  <a:pt x="785" y="2330"/>
                  <a:pt x="1352" y="2887"/>
                  <a:pt x="2046" y="2935"/>
                </a:cubicBezTo>
                <a:cubicBezTo>
                  <a:pt x="1910" y="2716"/>
                  <a:pt x="1910" y="2716"/>
                  <a:pt x="1910" y="2716"/>
                </a:cubicBezTo>
                <a:cubicBezTo>
                  <a:pt x="2032" y="2459"/>
                  <a:pt x="2032" y="2459"/>
                  <a:pt x="2032" y="2459"/>
                </a:cubicBezTo>
                <a:cubicBezTo>
                  <a:pt x="1596" y="2405"/>
                  <a:pt x="1248" y="2046"/>
                  <a:pt x="1222" y="1592"/>
                </a:cubicBezTo>
                <a:cubicBezTo>
                  <a:pt x="1193" y="1083"/>
                  <a:pt x="1580" y="646"/>
                  <a:pt x="2088" y="614"/>
                </a:cubicBezTo>
                <a:cubicBezTo>
                  <a:pt x="2095" y="757"/>
                  <a:pt x="2095" y="757"/>
                  <a:pt x="2095" y="757"/>
                </a:cubicBezTo>
                <a:cubicBezTo>
                  <a:pt x="2285" y="368"/>
                  <a:pt x="2285" y="368"/>
                  <a:pt x="2285" y="368"/>
                </a:cubicBezTo>
                <a:lnTo>
                  <a:pt x="2057" y="0"/>
                </a:lnTo>
                <a:close/>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4" name="Freeform 22"/>
          <p:cNvSpPr/>
          <p:nvPr/>
        </p:nvSpPr>
        <p:spPr bwMode="auto">
          <a:xfrm>
            <a:off x="5483752" y="1102996"/>
            <a:ext cx="2400616" cy="3085232"/>
          </a:xfrm>
          <a:custGeom>
            <a:avLst/>
            <a:gdLst/>
            <a:ahLst/>
            <a:cxnLst>
              <a:cxn ang="0">
                <a:pos x="238" y="0"/>
              </a:cxn>
              <a:cxn ang="0">
                <a:pos x="375" y="220"/>
              </a:cxn>
              <a:cxn ang="0">
                <a:pos x="253" y="476"/>
              </a:cxn>
              <a:cxn ang="0">
                <a:pos x="1063" y="1344"/>
              </a:cxn>
              <a:cxn ang="0">
                <a:pos x="197" y="2321"/>
              </a:cxn>
              <a:cxn ang="0">
                <a:pos x="190" y="2178"/>
              </a:cxn>
              <a:cxn ang="0">
                <a:pos x="0" y="2567"/>
              </a:cxn>
              <a:cxn ang="0">
                <a:pos x="228" y="2935"/>
              </a:cxn>
              <a:cxn ang="0">
                <a:pos x="221" y="2798"/>
              </a:cxn>
              <a:cxn ang="0">
                <a:pos x="2285" y="2796"/>
              </a:cxn>
              <a:cxn ang="0">
                <a:pos x="2281" y="2284"/>
              </a:cxn>
              <a:cxn ang="0">
                <a:pos x="1227" y="2284"/>
              </a:cxn>
              <a:cxn ang="0">
                <a:pos x="1540" y="1318"/>
              </a:cxn>
              <a:cxn ang="0">
                <a:pos x="238" y="0"/>
              </a:cxn>
            </a:cxnLst>
            <a:rect l="0" t="0" r="r" b="b"/>
            <a:pathLst>
              <a:path w="2285" h="2935">
                <a:moveTo>
                  <a:pt x="238" y="0"/>
                </a:moveTo>
                <a:cubicBezTo>
                  <a:pt x="375" y="220"/>
                  <a:pt x="375" y="220"/>
                  <a:pt x="375" y="220"/>
                </a:cubicBezTo>
                <a:cubicBezTo>
                  <a:pt x="253" y="476"/>
                  <a:pt x="253" y="476"/>
                  <a:pt x="253" y="476"/>
                </a:cubicBezTo>
                <a:cubicBezTo>
                  <a:pt x="689" y="530"/>
                  <a:pt x="1037" y="889"/>
                  <a:pt x="1063" y="1344"/>
                </a:cubicBezTo>
                <a:cubicBezTo>
                  <a:pt x="1092" y="1852"/>
                  <a:pt x="705" y="2289"/>
                  <a:pt x="197" y="2321"/>
                </a:cubicBezTo>
                <a:cubicBezTo>
                  <a:pt x="190" y="2178"/>
                  <a:pt x="190" y="2178"/>
                  <a:pt x="190" y="2178"/>
                </a:cubicBezTo>
                <a:cubicBezTo>
                  <a:pt x="0" y="2567"/>
                  <a:pt x="0" y="2567"/>
                  <a:pt x="0" y="2567"/>
                </a:cubicBezTo>
                <a:cubicBezTo>
                  <a:pt x="228" y="2935"/>
                  <a:pt x="228" y="2935"/>
                  <a:pt x="228" y="2935"/>
                </a:cubicBezTo>
                <a:cubicBezTo>
                  <a:pt x="221" y="2798"/>
                  <a:pt x="221" y="2798"/>
                  <a:pt x="221" y="2798"/>
                </a:cubicBezTo>
                <a:cubicBezTo>
                  <a:pt x="2285" y="2796"/>
                  <a:pt x="2285" y="2796"/>
                  <a:pt x="2285" y="2796"/>
                </a:cubicBezTo>
                <a:cubicBezTo>
                  <a:pt x="2281" y="2284"/>
                  <a:pt x="2281" y="2284"/>
                  <a:pt x="2281" y="2284"/>
                </a:cubicBezTo>
                <a:cubicBezTo>
                  <a:pt x="1227" y="2284"/>
                  <a:pt x="1227" y="2284"/>
                  <a:pt x="1227" y="2284"/>
                </a:cubicBezTo>
                <a:cubicBezTo>
                  <a:pt x="1441" y="2022"/>
                  <a:pt x="1561" y="1683"/>
                  <a:pt x="1540" y="1318"/>
                </a:cubicBezTo>
                <a:cubicBezTo>
                  <a:pt x="1500" y="605"/>
                  <a:pt x="933" y="48"/>
                  <a:pt x="238" y="0"/>
                </a:cubicBezTo>
              </a:path>
            </a:pathLst>
          </a:custGeom>
          <a:gradFill>
            <a:gsLst>
              <a:gs pos="0">
                <a:srgbClr val="0070C0"/>
              </a:gs>
              <a:gs pos="100000">
                <a:srgbClr val="00B0F0"/>
              </a:gs>
            </a:gsLst>
            <a:lin ang="5400000" scaled="0"/>
          </a:gra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383838"/>
              </a:solidFill>
              <a:effectLst/>
              <a:uLnTx/>
              <a:uFillTx/>
              <a:latin typeface="Calibri" panose="020F0502020204030204"/>
              <a:ea typeface="+mn-ea"/>
              <a:cs typeface="+mn-cs"/>
            </a:endParaRPr>
          </a:p>
        </p:txBody>
      </p:sp>
      <p:sp>
        <p:nvSpPr>
          <p:cNvPr id="5" name="Text Box 394"/>
          <p:cNvSpPr txBox="1">
            <a:spLocks noChangeArrowheads="1"/>
          </p:cNvSpPr>
          <p:nvPr/>
        </p:nvSpPr>
        <p:spPr bwMode="auto">
          <a:xfrm>
            <a:off x="4627563" y="2368550"/>
            <a:ext cx="1981200" cy="396875"/>
          </a:xfrm>
          <a:prstGeom prst="rect">
            <a:avLst/>
          </a:prstGeom>
          <a:noFill/>
          <a:ln w="9525" algn="ctr">
            <a:noFill/>
            <a:miter lim="800000"/>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Arial" panose="020B0604020202020204" pitchFamily="34" charset="0"/>
              </a:rPr>
              <a:t>添加标题</a:t>
            </a:r>
            <a:endParaRPr kumimoji="0" lang="en-US" altLang="ko-KR" sz="2000" b="1" i="0" u="none" strike="noStrike" kern="1200" cap="none" spc="0" normalizeH="0" baseline="0" noProof="0">
              <a:ln>
                <a:noFill/>
              </a:ln>
              <a:solidFill>
                <a:prstClr val="black"/>
              </a:solidFill>
              <a:effectLst/>
              <a:uLnTx/>
              <a:uFillTx/>
              <a:latin typeface="Calibri" panose="020F0502020204030204" pitchFamily="34" charset="0"/>
              <a:ea typeface="Gulim" panose="020B0600000101010101" pitchFamily="34" charset="-127"/>
              <a:cs typeface="Arial" panose="020B0604020202020204" pitchFamily="34" charset="0"/>
            </a:endParaRPr>
          </a:p>
        </p:txBody>
      </p:sp>
      <p:sp>
        <p:nvSpPr>
          <p:cNvPr id="6" name="Text Box 394"/>
          <p:cNvSpPr txBox="1">
            <a:spLocks noChangeArrowheads="1"/>
          </p:cNvSpPr>
          <p:nvPr/>
        </p:nvSpPr>
        <p:spPr bwMode="auto">
          <a:xfrm>
            <a:off x="1187450" y="3594100"/>
            <a:ext cx="2511425" cy="396875"/>
          </a:xfrm>
          <a:prstGeom prst="rect">
            <a:avLst/>
          </a:prstGeom>
          <a:noFill/>
          <a:ln w="9525" algn="ctr">
            <a:noFill/>
            <a:miter lim="800000"/>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Arial" panose="020B0604020202020204" pitchFamily="34" charset="0"/>
              </a:rPr>
              <a:t>单击此处添加内容</a:t>
            </a:r>
            <a:endParaRPr kumimoji="0" lang="en-US" altLang="ko-KR" sz="2000" b="1" i="0" u="none" strike="noStrike" kern="1200" cap="none" spc="0" normalizeH="0" baseline="0" noProof="0">
              <a:ln>
                <a:noFill/>
              </a:ln>
              <a:solidFill>
                <a:prstClr val="black"/>
              </a:solidFill>
              <a:effectLst/>
              <a:uLnTx/>
              <a:uFillTx/>
              <a:latin typeface="Calibri" panose="020F0502020204030204" pitchFamily="34" charset="0"/>
              <a:ea typeface="Gulim" panose="020B0600000101010101" pitchFamily="34" charset="-127"/>
              <a:cs typeface="Arial" panose="020B0604020202020204" pitchFamily="34" charset="0"/>
            </a:endParaRPr>
          </a:p>
        </p:txBody>
      </p:sp>
      <p:sp>
        <p:nvSpPr>
          <p:cNvPr id="7" name="Text Box 394"/>
          <p:cNvSpPr txBox="1">
            <a:spLocks noChangeArrowheads="1"/>
          </p:cNvSpPr>
          <p:nvPr/>
        </p:nvSpPr>
        <p:spPr bwMode="auto">
          <a:xfrm>
            <a:off x="3529013" y="1198563"/>
            <a:ext cx="1846262" cy="304800"/>
          </a:xfrm>
          <a:prstGeom prst="rect">
            <a:avLst/>
          </a:prstGeom>
          <a:noFill/>
          <a:ln w="9525" algn="ctr">
            <a:noFill/>
            <a:miter lim="800000"/>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Arial" panose="020B0604020202020204" pitchFamily="34" charset="0"/>
              </a:rPr>
              <a:t>在此添加文本</a:t>
            </a:r>
            <a:endParaRPr kumimoji="0" lang="en-US" altLang="ko-KR" sz="1400" b="1" i="0" u="none" strike="noStrike" kern="1200" cap="none" spc="0" normalizeH="0" baseline="0" noProof="0">
              <a:ln>
                <a:noFill/>
              </a:ln>
              <a:solidFill>
                <a:srgbClr val="FFFFFF"/>
              </a:solidFill>
              <a:effectLst/>
              <a:uLnTx/>
              <a:uFillTx/>
              <a:latin typeface="Calibri" panose="020F0502020204030204" pitchFamily="34" charset="0"/>
              <a:ea typeface="Gulim" panose="020B0600000101010101" pitchFamily="34" charset="-127"/>
              <a:cs typeface="Arial" panose="020B0604020202020204" pitchFamily="34" charset="0"/>
            </a:endParaRPr>
          </a:p>
        </p:txBody>
      </p:sp>
      <p:sp>
        <p:nvSpPr>
          <p:cNvPr id="8" name="Text Box 394"/>
          <p:cNvSpPr txBox="1">
            <a:spLocks noChangeArrowheads="1"/>
          </p:cNvSpPr>
          <p:nvPr/>
        </p:nvSpPr>
        <p:spPr bwMode="auto">
          <a:xfrm>
            <a:off x="5924550" y="3624263"/>
            <a:ext cx="1846263" cy="304800"/>
          </a:xfrm>
          <a:prstGeom prst="rect">
            <a:avLst/>
          </a:prstGeom>
          <a:noFill/>
          <a:ln w="9525" algn="ctr">
            <a:noFill/>
            <a:miter lim="800000"/>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Arial" panose="020B0604020202020204" pitchFamily="34" charset="0"/>
              </a:rPr>
              <a:t>在此添加文本</a:t>
            </a:r>
            <a:endParaRPr kumimoji="0" lang="en-US" altLang="ko-KR" sz="1400" b="1" i="0" u="none" strike="noStrike" kern="1200" cap="none" spc="0" normalizeH="0" baseline="0" noProof="0">
              <a:ln>
                <a:noFill/>
              </a:ln>
              <a:solidFill>
                <a:srgbClr val="FFFFFF"/>
              </a:solidFill>
              <a:effectLst/>
              <a:uLnTx/>
              <a:uFillTx/>
              <a:latin typeface="Calibri" panose="020F0502020204030204" pitchFamily="34" charset="0"/>
              <a:ea typeface="Gulim" panose="020B0600000101010101" pitchFamily="34" charset="-127"/>
              <a:cs typeface="Arial" panose="020B0604020202020204" pitchFamily="34" charset="0"/>
            </a:endParaRPr>
          </a:p>
        </p:txBody>
      </p:sp>
      <p:sp>
        <p:nvSpPr>
          <p:cNvPr id="9" name="矩形 8"/>
          <p:cNvSpPr/>
          <p:nvPr/>
        </p:nvSpPr>
        <p:spPr>
          <a:xfrm>
            <a:off x="1427163" y="2368550"/>
            <a:ext cx="2032000" cy="1200150"/>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35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35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35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zh-CN" altLang="en-US" sz="135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9156700" cy="5143500"/>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840" y="161421"/>
            <a:ext cx="2189455" cy="3232052"/>
          </a:xfrm>
          <a:prstGeom prst="rect">
            <a:avLst/>
          </a:prstGeom>
        </p:spPr>
      </p:pic>
      <p:sp>
        <p:nvSpPr>
          <p:cNvPr id="10" name="TextBox 11"/>
          <p:cNvSpPr txBox="1">
            <a:spLocks noChangeArrowheads="1"/>
          </p:cNvSpPr>
          <p:nvPr/>
        </p:nvSpPr>
        <p:spPr bwMode="auto">
          <a:xfrm>
            <a:off x="1459608" y="2839282"/>
            <a:ext cx="1005403"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11500" b="1" i="0" u="none" strike="noStrike" kern="1200" cap="none" spc="0" normalizeH="0" baseline="0" noProof="0" dirty="0" smtClean="0">
                <a:ln>
                  <a:noFill/>
                </a:ln>
                <a:solidFill>
                  <a:srgbClr val="046FB6"/>
                </a:solidFill>
                <a:effectLst>
                  <a:reflection blurRad="6350" stA="55000" endA="300" endPos="45500" dir="5400000" sy="-100000" algn="bl" rotWithShape="0"/>
                </a:effectLst>
                <a:uLnTx/>
                <a:uFillTx/>
                <a:latin typeface="Arial" panose="020B0604020202020204" pitchFamily="34" charset="0"/>
                <a:ea typeface="微软雅黑" panose="020B0503020204020204" pitchFamily="34" charset="-122"/>
                <a:cs typeface="Arial" panose="020B0604020202020204" pitchFamily="34" charset="0"/>
              </a:rPr>
              <a:t>2</a:t>
            </a:r>
            <a:endParaRPr kumimoji="0" lang="zh-CN" altLang="en-US" sz="11500" b="1" i="0" u="none" strike="noStrike" kern="1200" cap="none" spc="0" normalizeH="0" baseline="0" noProof="0" dirty="0">
              <a:ln>
                <a:noFill/>
              </a:ln>
              <a:solidFill>
                <a:srgbClr val="046FB6"/>
              </a:solidFill>
              <a:effectLst>
                <a:reflection blurRad="6350" stA="55000" endA="300" endPos="45500" dir="5400000" sy="-100000" algn="bl" rotWithShape="0"/>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p:cNvSpPr/>
          <p:nvPr/>
        </p:nvSpPr>
        <p:spPr>
          <a:xfrm>
            <a:off x="2465011" y="3554894"/>
            <a:ext cx="5250239" cy="731356"/>
          </a:xfrm>
          <a:prstGeom prst="rect">
            <a:avLst/>
          </a:prstGeom>
          <a:solidFill>
            <a:schemeClr val="accent1"/>
          </a:solidFill>
          <a:ln>
            <a:noFill/>
          </a:ln>
          <a:effectLst>
            <a:outerShdw blurRad="76200" dir="13500000" sy="23000" kx="1200000" algn="br"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2028</Words>
  <Application>WPS 演示</Application>
  <PresentationFormat>全屏显示(16:9)</PresentationFormat>
  <Paragraphs>394</Paragraphs>
  <Slides>27</Slides>
  <Notes>20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27</vt:i4>
      </vt:variant>
    </vt:vector>
  </HeadingPairs>
  <TitlesOfParts>
    <vt:vector size="48" baseType="lpstr">
      <vt:lpstr>Arial</vt:lpstr>
      <vt:lpstr>宋体</vt:lpstr>
      <vt:lpstr>Wingdings</vt:lpstr>
      <vt:lpstr>Calibri</vt:lpstr>
      <vt:lpstr>等线</vt:lpstr>
      <vt:lpstr>微软雅黑</vt:lpstr>
      <vt:lpstr>Arial Narrow</vt:lpstr>
      <vt:lpstr>等线 Light</vt:lpstr>
      <vt:lpstr>Calibri</vt:lpstr>
      <vt:lpstr>Gulim</vt:lpstr>
      <vt:lpstr>Malgun Gothic</vt:lpstr>
      <vt:lpstr>黑体</vt:lpstr>
      <vt:lpstr>Arial Unicode MS</vt:lpstr>
      <vt:lpstr>Calibri Light</vt:lpstr>
      <vt:lpstr>Verdana</vt:lpstr>
      <vt:lpstr>幼圆</vt:lpstr>
      <vt:lpstr>Times New Roman</vt:lpstr>
      <vt:lpstr>Arial Rounded MT Bold</vt:lpstr>
      <vt:lpstr>Gungsuh</vt:lpstr>
      <vt:lpstr>Office 主题​​</vt:lpstr>
      <vt:lpstr>Office 主题​​ </vt:lpstr>
      <vt:lpstr>PowerPoint 演示文稿</vt:lpstr>
      <vt:lpstr>PowerPoint 演示文稿</vt:lpstr>
      <vt:lpstr>PowerPoint 演示文稿</vt:lpstr>
      <vt:lpstr>PowerPoint 演示文稿</vt:lpstr>
      <vt:lpstr>PowerPoint 演示文稿</vt:lpstr>
      <vt:lpstr> </vt:lpstr>
      <vt:lpstr> </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 </vt:lpstr>
      <vt:lpstr> </vt:lpstr>
      <vt:lpstr>PowerPoint 演示文稿</vt:lpstr>
      <vt:lpstr> </vt:lpstr>
      <vt:lpstr>PowerPoint 演示文稿</vt:lpstr>
      <vt:lpstr> </vt:lpstr>
      <vt:lpstr> </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一颗苹果</cp:lastModifiedBy>
  <cp:revision>7</cp:revision>
  <dcterms:created xsi:type="dcterms:W3CDTF">2016-12-21T16:59:00Z</dcterms:created>
  <dcterms:modified xsi:type="dcterms:W3CDTF">2021-09-19T01:14:28Z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D4CF22F230C948829999391B5C2D856C</vt:lpwstr>
  </property>
</Properties>
</file>