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086" r:id="rId3"/>
    <p:sldId id="3156" r:id="rId5"/>
    <p:sldId id="3157" r:id="rId6"/>
    <p:sldId id="3123" r:id="rId7"/>
    <p:sldId id="3125" r:id="rId8"/>
    <p:sldId id="3121" r:id="rId9"/>
    <p:sldId id="3153" r:id="rId10"/>
    <p:sldId id="3138" r:id="rId11"/>
    <p:sldId id="3158" r:id="rId12"/>
    <p:sldId id="3137" r:id="rId13"/>
    <p:sldId id="3119" r:id="rId14"/>
    <p:sldId id="3126" r:id="rId15"/>
    <p:sldId id="3122" r:id="rId16"/>
    <p:sldId id="3114" r:id="rId17"/>
    <p:sldId id="3159" r:id="rId18"/>
    <p:sldId id="3124" r:id="rId19"/>
    <p:sldId id="3139" r:id="rId20"/>
    <p:sldId id="3115" r:id="rId21"/>
    <p:sldId id="3140" r:id="rId22"/>
    <p:sldId id="3154" r:id="rId23"/>
    <p:sldId id="3160" r:id="rId24"/>
    <p:sldId id="3118" r:id="rId25"/>
    <p:sldId id="3117" r:id="rId26"/>
    <p:sldId id="3133" r:id="rId27"/>
    <p:sldId id="3127" r:id="rId28"/>
    <p:sldId id="3161" r:id="rId29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4"/>
    <a:srgbClr val="FFFFFF"/>
    <a:srgbClr val="A78357"/>
    <a:srgbClr val="28C7D4"/>
    <a:srgbClr val="F94D4D"/>
    <a:srgbClr val="FEFEFE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66" d="100"/>
          <a:sy n="66" d="100"/>
        </p:scale>
        <p:origin x="1032" y="403"/>
      </p:cViewPr>
      <p:guideLst>
        <p:guide orient="horz" pos="355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2899680"/>
        <c:axId val="152906208"/>
      </c:barChart>
      <c:catAx>
        <c:axId val="1528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52906208"/>
        <c:crosses val="autoZero"/>
        <c:auto val="1"/>
        <c:lblAlgn val="ctr"/>
        <c:lblOffset val="100"/>
        <c:noMultiLvlLbl val="0"/>
      </c:catAx>
      <c:valAx>
        <c:axId val="152906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528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圆角矩形 3"/>
          <p:cNvSpPr/>
          <p:nvPr userDrawn="1"/>
        </p:nvSpPr>
        <p:spPr>
          <a:xfrm>
            <a:off x="308696" y="376325"/>
            <a:ext cx="12241359" cy="6480001"/>
          </a:xfrm>
          <a:prstGeom prst="roundRect">
            <a:avLst/>
          </a:prstGeom>
          <a:solidFill>
            <a:srgbClr val="FFC30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52400" y="152400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圆角矩形 5"/>
          <p:cNvSpPr/>
          <p:nvPr userDrawn="1"/>
        </p:nvSpPr>
        <p:spPr>
          <a:xfrm>
            <a:off x="461096" y="528725"/>
            <a:ext cx="12241359" cy="6480001"/>
          </a:xfrm>
          <a:prstGeom prst="roundRect">
            <a:avLst/>
          </a:prstGeom>
          <a:solidFill>
            <a:srgbClr val="FFC30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1" y="5438803"/>
            <a:ext cx="12857163" cy="1793599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5280869"/>
            <a:ext cx="3234677" cy="157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7494" y="5280869"/>
            <a:ext cx="3234677" cy="157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4989" y="5280869"/>
            <a:ext cx="3234677" cy="157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2485" y="5280869"/>
            <a:ext cx="3234677" cy="157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4262" y="3082798"/>
            <a:ext cx="6910227" cy="362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gradFill>
                <a:gsLst>
                  <a:gs pos="0">
                    <a:srgbClr val="FD6753"/>
                  </a:gs>
                  <a:gs pos="34000">
                    <a:srgbClr val="91E3DE"/>
                  </a:gs>
                  <a:gs pos="69000">
                    <a:srgbClr val="FCCB43"/>
                  </a:gs>
                  <a:gs pos="100000">
                    <a:srgbClr val="92D050"/>
                  </a:gs>
                </a:gsLst>
                <a:lin ang="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23424" y="3004539"/>
            <a:ext cx="4811903" cy="4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工作报告</a:t>
            </a: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年度会议</a:t>
            </a: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</a:t>
            </a:r>
            <a:endParaRPr lang="zh-CN" altLang="en-US" sz="2110" spc="31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633666" y="2062127"/>
            <a:ext cx="75914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66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工作总结述职报告</a:t>
            </a:r>
            <a:endParaRPr lang="zh-CN" altLang="en-US" sz="66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4289045" y="3888798"/>
            <a:ext cx="4280661" cy="51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部门：</a:t>
            </a:r>
            <a:r>
              <a:rPr lang="en-US" altLang="zh-CN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</a:t>
            </a:r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职务：</a:t>
            </a:r>
            <a:r>
              <a:rPr lang="en-US" altLang="zh-CN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</a:t>
            </a:r>
            <a:endParaRPr lang="en-US" altLang="zh-CN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641197"/>
            <a:ext cx="2569730" cy="208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72255" y="1641197"/>
            <a:ext cx="2569730" cy="208943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144510" y="1641197"/>
            <a:ext cx="2569730" cy="208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716765" y="1641197"/>
            <a:ext cx="2569730" cy="20894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89020" y="1641197"/>
            <a:ext cx="2569730" cy="208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3727172"/>
            <a:ext cx="2569730" cy="20894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572255" y="3727172"/>
            <a:ext cx="2569730" cy="208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144510" y="3727172"/>
            <a:ext cx="2569730" cy="20894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716765" y="3727172"/>
            <a:ext cx="2569730" cy="208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0289020" y="3727172"/>
            <a:ext cx="2569730" cy="20894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5"/>
          <p:cNvSpPr txBox="1"/>
          <p:nvPr/>
        </p:nvSpPr>
        <p:spPr>
          <a:xfrm>
            <a:off x="236687" y="2650743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236687" y="2330012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2886581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886581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0491" y="2594760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0491" y="2274029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999756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7999756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0481699" y="2585429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0481699" y="2264698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5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9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9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4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49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699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199"/>
                            </p:stCondLst>
                            <p:childTnLst>
                              <p:par>
                                <p:cTn id="9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707" y="4401223"/>
            <a:ext cx="12857339" cy="2831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279" y="1721312"/>
            <a:ext cx="4467927" cy="3725564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6943" y="4664722"/>
          <a:ext cx="4226085" cy="18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1043425" y="1876140"/>
            <a:ext cx="4141107" cy="23330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5916" y="4673533"/>
            <a:ext cx="3089218" cy="177723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884597" y="4771341"/>
            <a:ext cx="2328753" cy="14821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48"/>
          <p:cNvSpPr txBox="1"/>
          <p:nvPr/>
        </p:nvSpPr>
        <p:spPr>
          <a:xfrm>
            <a:off x="5511351" y="170108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349"/>
          <p:cNvSpPr txBox="1"/>
          <p:nvPr/>
        </p:nvSpPr>
        <p:spPr>
          <a:xfrm>
            <a:off x="5511352" y="2032237"/>
            <a:ext cx="66783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348"/>
          <p:cNvSpPr txBox="1"/>
          <p:nvPr/>
        </p:nvSpPr>
        <p:spPr>
          <a:xfrm>
            <a:off x="5511351" y="298371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349"/>
          <p:cNvSpPr txBox="1"/>
          <p:nvPr/>
        </p:nvSpPr>
        <p:spPr>
          <a:xfrm>
            <a:off x="5511352" y="3314866"/>
            <a:ext cx="66783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9728" y="2061977"/>
            <a:ext cx="2901142" cy="4331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0871" y="2061977"/>
            <a:ext cx="2901142" cy="4331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8585" y="2061977"/>
            <a:ext cx="2901142" cy="4331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4165"/>
          <p:cNvGrpSpPr/>
          <p:nvPr/>
        </p:nvGrpSpPr>
        <p:grpSpPr>
          <a:xfrm>
            <a:off x="4330537" y="3165703"/>
            <a:ext cx="877238" cy="716831"/>
            <a:chOff x="7107238" y="1501775"/>
            <a:chExt cx="555625" cy="454026"/>
          </a:xfrm>
          <a:solidFill>
            <a:schemeClr val="bg1"/>
          </a:solidFill>
        </p:grpSpPr>
        <p:sp>
          <p:nvSpPr>
            <p:cNvPr id="11" name="Freeform 1430"/>
            <p:cNvSpPr>
              <a:spLocks noEditPoints="1"/>
            </p:cNvSpPr>
            <p:nvPr/>
          </p:nvSpPr>
          <p:spPr bwMode="auto">
            <a:xfrm>
              <a:off x="7107238" y="1504950"/>
              <a:ext cx="555625" cy="450850"/>
            </a:xfrm>
            <a:custGeom>
              <a:avLst/>
              <a:gdLst>
                <a:gd name="T0" fmla="*/ 30 w 148"/>
                <a:gd name="T1" fmla="*/ 120 h 120"/>
                <a:gd name="T2" fmla="*/ 18 w 148"/>
                <a:gd name="T3" fmla="*/ 111 h 120"/>
                <a:gd name="T4" fmla="*/ 1 w 148"/>
                <a:gd name="T5" fmla="*/ 42 h 120"/>
                <a:gd name="T6" fmla="*/ 2 w 148"/>
                <a:gd name="T7" fmla="*/ 33 h 120"/>
                <a:gd name="T8" fmla="*/ 9 w 148"/>
                <a:gd name="T9" fmla="*/ 27 h 120"/>
                <a:gd name="T10" fmla="*/ 114 w 148"/>
                <a:gd name="T11" fmla="*/ 0 h 120"/>
                <a:gd name="T12" fmla="*/ 117 w 148"/>
                <a:gd name="T13" fmla="*/ 0 h 120"/>
                <a:gd name="T14" fmla="*/ 129 w 148"/>
                <a:gd name="T15" fmla="*/ 9 h 120"/>
                <a:gd name="T16" fmla="*/ 147 w 148"/>
                <a:gd name="T17" fmla="*/ 77 h 120"/>
                <a:gd name="T18" fmla="*/ 146 w 148"/>
                <a:gd name="T19" fmla="*/ 87 h 120"/>
                <a:gd name="T20" fmla="*/ 138 w 148"/>
                <a:gd name="T21" fmla="*/ 92 h 120"/>
                <a:gd name="T22" fmla="*/ 33 w 148"/>
                <a:gd name="T23" fmla="*/ 119 h 120"/>
                <a:gd name="T24" fmla="*/ 30 w 148"/>
                <a:gd name="T25" fmla="*/ 120 h 120"/>
                <a:gd name="T26" fmla="*/ 117 w 148"/>
                <a:gd name="T27" fmla="*/ 8 h 120"/>
                <a:gd name="T28" fmla="*/ 116 w 148"/>
                <a:gd name="T29" fmla="*/ 8 h 120"/>
                <a:gd name="T30" fmla="*/ 11 w 148"/>
                <a:gd name="T31" fmla="*/ 35 h 120"/>
                <a:gd name="T32" fmla="*/ 9 w 148"/>
                <a:gd name="T33" fmla="*/ 37 h 120"/>
                <a:gd name="T34" fmla="*/ 8 w 148"/>
                <a:gd name="T35" fmla="*/ 40 h 120"/>
                <a:gd name="T36" fmla="*/ 26 w 148"/>
                <a:gd name="T37" fmla="*/ 109 h 120"/>
                <a:gd name="T38" fmla="*/ 31 w 148"/>
                <a:gd name="T39" fmla="*/ 111 h 120"/>
                <a:gd name="T40" fmla="*/ 136 w 148"/>
                <a:gd name="T41" fmla="*/ 84 h 120"/>
                <a:gd name="T42" fmla="*/ 139 w 148"/>
                <a:gd name="T43" fmla="*/ 83 h 120"/>
                <a:gd name="T44" fmla="*/ 139 w 148"/>
                <a:gd name="T45" fmla="*/ 79 h 120"/>
                <a:gd name="T46" fmla="*/ 121 w 148"/>
                <a:gd name="T47" fmla="*/ 11 h 120"/>
                <a:gd name="T48" fmla="*/ 117 w 148"/>
                <a:gd name="T4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20">
                  <a:moveTo>
                    <a:pt x="30" y="120"/>
                  </a:moveTo>
                  <a:cubicBezTo>
                    <a:pt x="25" y="120"/>
                    <a:pt x="20" y="116"/>
                    <a:pt x="18" y="11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39"/>
                    <a:pt x="0" y="35"/>
                    <a:pt x="2" y="33"/>
                  </a:cubicBezTo>
                  <a:cubicBezTo>
                    <a:pt x="4" y="30"/>
                    <a:pt x="6" y="28"/>
                    <a:pt x="9" y="2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0"/>
                    <a:pt x="117" y="0"/>
                  </a:cubicBezTo>
                  <a:cubicBezTo>
                    <a:pt x="123" y="0"/>
                    <a:pt x="128" y="3"/>
                    <a:pt x="129" y="9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8" y="81"/>
                    <a:pt x="147" y="84"/>
                    <a:pt x="146" y="87"/>
                  </a:cubicBezTo>
                  <a:cubicBezTo>
                    <a:pt x="144" y="89"/>
                    <a:pt x="141" y="91"/>
                    <a:pt x="138" y="92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2" y="120"/>
                    <a:pt x="31" y="120"/>
                    <a:pt x="30" y="120"/>
                  </a:cubicBezTo>
                  <a:close/>
                  <a:moveTo>
                    <a:pt x="117" y="8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8" y="38"/>
                    <a:pt x="8" y="39"/>
                    <a:pt x="8" y="4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1"/>
                    <a:pt x="29" y="112"/>
                    <a:pt x="31" y="11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7" y="84"/>
                    <a:pt x="138" y="84"/>
                    <a:pt x="139" y="83"/>
                  </a:cubicBezTo>
                  <a:cubicBezTo>
                    <a:pt x="139" y="82"/>
                    <a:pt x="139" y="81"/>
                    <a:pt x="139" y="7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9"/>
                    <a:pt x="119" y="8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31"/>
            <p:cNvSpPr/>
            <p:nvPr/>
          </p:nvSpPr>
          <p:spPr bwMode="auto">
            <a:xfrm>
              <a:off x="7178676" y="1700213"/>
              <a:ext cx="481013" cy="255588"/>
            </a:xfrm>
            <a:custGeom>
              <a:avLst/>
              <a:gdLst>
                <a:gd name="T0" fmla="*/ 11 w 128"/>
                <a:gd name="T1" fmla="*/ 68 h 68"/>
                <a:gd name="T2" fmla="*/ 1 w 128"/>
                <a:gd name="T3" fmla="*/ 62 h 68"/>
                <a:gd name="T4" fmla="*/ 0 w 128"/>
                <a:gd name="T5" fmla="*/ 60 h 68"/>
                <a:gd name="T6" fmla="*/ 33 w 128"/>
                <a:gd name="T7" fmla="*/ 11 h 68"/>
                <a:gd name="T8" fmla="*/ 39 w 128"/>
                <a:gd name="T9" fmla="*/ 15 h 68"/>
                <a:gd name="T10" fmla="*/ 10 w 128"/>
                <a:gd name="T11" fmla="*/ 59 h 68"/>
                <a:gd name="T12" fmla="*/ 12 w 128"/>
                <a:gd name="T13" fmla="*/ 59 h 68"/>
                <a:gd name="T14" fmla="*/ 117 w 128"/>
                <a:gd name="T15" fmla="*/ 32 h 68"/>
                <a:gd name="T16" fmla="*/ 119 w 128"/>
                <a:gd name="T17" fmla="*/ 31 h 68"/>
                <a:gd name="T18" fmla="*/ 71 w 128"/>
                <a:gd name="T19" fmla="*/ 7 h 68"/>
                <a:gd name="T20" fmla="*/ 75 w 128"/>
                <a:gd name="T21" fmla="*/ 0 h 68"/>
                <a:gd name="T22" fmla="*/ 128 w 128"/>
                <a:gd name="T23" fmla="*/ 27 h 68"/>
                <a:gd name="T24" fmla="*/ 128 w 128"/>
                <a:gd name="T25" fmla="*/ 30 h 68"/>
                <a:gd name="T26" fmla="*/ 119 w 128"/>
                <a:gd name="T27" fmla="*/ 40 h 68"/>
                <a:gd name="T28" fmla="*/ 14 w 128"/>
                <a:gd name="T29" fmla="*/ 67 h 68"/>
                <a:gd name="T30" fmla="*/ 11 w 128"/>
                <a:gd name="T3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8">
                  <a:moveTo>
                    <a:pt x="11" y="68"/>
                  </a:moveTo>
                  <a:cubicBezTo>
                    <a:pt x="7" y="68"/>
                    <a:pt x="3" y="66"/>
                    <a:pt x="1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0"/>
                    <a:pt x="12" y="59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8" y="32"/>
                    <a:pt x="119" y="32"/>
                    <a:pt x="119" y="3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8" y="35"/>
                    <a:pt x="124" y="39"/>
                    <a:pt x="119" y="40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7"/>
                    <a:pt x="12" y="68"/>
                    <a:pt x="1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432"/>
            <p:cNvSpPr>
              <a:spLocks noEditPoints="1"/>
            </p:cNvSpPr>
            <p:nvPr/>
          </p:nvSpPr>
          <p:spPr bwMode="auto">
            <a:xfrm>
              <a:off x="7107238" y="1501775"/>
              <a:ext cx="484188" cy="307975"/>
            </a:xfrm>
            <a:custGeom>
              <a:avLst/>
              <a:gdLst>
                <a:gd name="T0" fmla="*/ 79 w 129"/>
                <a:gd name="T1" fmla="*/ 82 h 82"/>
                <a:gd name="T2" fmla="*/ 0 w 129"/>
                <a:gd name="T3" fmla="*/ 41 h 82"/>
                <a:gd name="T4" fmla="*/ 0 w 129"/>
                <a:gd name="T5" fmla="*/ 38 h 82"/>
                <a:gd name="T6" fmla="*/ 9 w 129"/>
                <a:gd name="T7" fmla="*/ 28 h 82"/>
                <a:gd name="T8" fmla="*/ 114 w 129"/>
                <a:gd name="T9" fmla="*/ 1 h 82"/>
                <a:gd name="T10" fmla="*/ 127 w 129"/>
                <a:gd name="T11" fmla="*/ 6 h 82"/>
                <a:gd name="T12" fmla="*/ 129 w 129"/>
                <a:gd name="T13" fmla="*/ 8 h 82"/>
                <a:gd name="T14" fmla="*/ 79 w 129"/>
                <a:gd name="T15" fmla="*/ 82 h 82"/>
                <a:gd name="T16" fmla="*/ 9 w 129"/>
                <a:gd name="T17" fmla="*/ 37 h 82"/>
                <a:gd name="T18" fmla="*/ 77 w 129"/>
                <a:gd name="T19" fmla="*/ 72 h 82"/>
                <a:gd name="T20" fmla="*/ 119 w 129"/>
                <a:gd name="T21" fmla="*/ 9 h 82"/>
                <a:gd name="T22" fmla="*/ 116 w 129"/>
                <a:gd name="T23" fmla="*/ 9 h 82"/>
                <a:gd name="T24" fmla="*/ 11 w 129"/>
                <a:gd name="T25" fmla="*/ 36 h 82"/>
                <a:gd name="T26" fmla="*/ 9 w 129"/>
                <a:gd name="T27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82">
                  <a:moveTo>
                    <a:pt x="79" y="8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3"/>
                    <a:pt x="5" y="29"/>
                    <a:pt x="9" y="28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9" y="0"/>
                    <a:pt x="124" y="2"/>
                    <a:pt x="127" y="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79" y="82"/>
                  </a:lnTo>
                  <a:close/>
                  <a:moveTo>
                    <a:pt x="9" y="37"/>
                  </a:moveTo>
                  <a:cubicBezTo>
                    <a:pt x="77" y="72"/>
                    <a:pt x="77" y="72"/>
                    <a:pt x="77" y="7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7" y="9"/>
                    <a:pt x="116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0" y="36"/>
                    <a:pt x="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4161"/>
          <p:cNvGrpSpPr/>
          <p:nvPr/>
        </p:nvGrpSpPr>
        <p:grpSpPr>
          <a:xfrm>
            <a:off x="7298332" y="3041863"/>
            <a:ext cx="743932" cy="733923"/>
            <a:chOff x="7264401" y="4192588"/>
            <a:chExt cx="354013" cy="349250"/>
          </a:xfrm>
          <a:solidFill>
            <a:schemeClr val="bg1"/>
          </a:solidFill>
        </p:grpSpPr>
        <p:sp>
          <p:nvSpPr>
            <p:cNvPr id="15" name="Freeform 1531"/>
            <p:cNvSpPr>
              <a:spLocks noEditPoints="1"/>
            </p:cNvSpPr>
            <p:nvPr/>
          </p:nvSpPr>
          <p:spPr bwMode="auto">
            <a:xfrm>
              <a:off x="7264401" y="4192588"/>
              <a:ext cx="354013" cy="349250"/>
            </a:xfrm>
            <a:custGeom>
              <a:avLst/>
              <a:gdLst>
                <a:gd name="T0" fmla="*/ 74 w 94"/>
                <a:gd name="T1" fmla="*/ 93 h 93"/>
                <a:gd name="T2" fmla="*/ 23 w 94"/>
                <a:gd name="T3" fmla="*/ 71 h 93"/>
                <a:gd name="T4" fmla="*/ 23 w 94"/>
                <a:gd name="T5" fmla="*/ 70 h 93"/>
                <a:gd name="T6" fmla="*/ 1 w 94"/>
                <a:gd name="T7" fmla="*/ 18 h 93"/>
                <a:gd name="T8" fmla="*/ 1 w 94"/>
                <a:gd name="T9" fmla="*/ 17 h 93"/>
                <a:gd name="T10" fmla="*/ 1 w 94"/>
                <a:gd name="T11" fmla="*/ 16 h 93"/>
                <a:gd name="T12" fmla="*/ 5 w 94"/>
                <a:gd name="T13" fmla="*/ 12 h 93"/>
                <a:gd name="T14" fmla="*/ 22 w 94"/>
                <a:gd name="T15" fmla="*/ 1 h 93"/>
                <a:gd name="T16" fmla="*/ 25 w 94"/>
                <a:gd name="T17" fmla="*/ 0 h 93"/>
                <a:gd name="T18" fmla="*/ 33 w 94"/>
                <a:gd name="T19" fmla="*/ 5 h 93"/>
                <a:gd name="T20" fmla="*/ 40 w 94"/>
                <a:gd name="T21" fmla="*/ 26 h 93"/>
                <a:gd name="T22" fmla="*/ 37 w 94"/>
                <a:gd name="T23" fmla="*/ 35 h 93"/>
                <a:gd name="T24" fmla="*/ 30 w 94"/>
                <a:gd name="T25" fmla="*/ 40 h 93"/>
                <a:gd name="T26" fmla="*/ 31 w 94"/>
                <a:gd name="T27" fmla="*/ 42 h 93"/>
                <a:gd name="T28" fmla="*/ 40 w 94"/>
                <a:gd name="T29" fmla="*/ 53 h 93"/>
                <a:gd name="T30" fmla="*/ 51 w 94"/>
                <a:gd name="T31" fmla="*/ 63 h 93"/>
                <a:gd name="T32" fmla="*/ 54 w 94"/>
                <a:gd name="T33" fmla="*/ 63 h 93"/>
                <a:gd name="T34" fmla="*/ 54 w 94"/>
                <a:gd name="T35" fmla="*/ 63 h 93"/>
                <a:gd name="T36" fmla="*/ 58 w 94"/>
                <a:gd name="T37" fmla="*/ 57 h 93"/>
                <a:gd name="T38" fmla="*/ 66 w 94"/>
                <a:gd name="T39" fmla="*/ 53 h 93"/>
                <a:gd name="T40" fmla="*/ 67 w 94"/>
                <a:gd name="T41" fmla="*/ 54 h 93"/>
                <a:gd name="T42" fmla="*/ 89 w 94"/>
                <a:gd name="T43" fmla="*/ 61 h 93"/>
                <a:gd name="T44" fmla="*/ 93 w 94"/>
                <a:gd name="T45" fmla="*/ 71 h 93"/>
                <a:gd name="T46" fmla="*/ 82 w 94"/>
                <a:gd name="T47" fmla="*/ 88 h 93"/>
                <a:gd name="T48" fmla="*/ 78 w 94"/>
                <a:gd name="T49" fmla="*/ 92 h 93"/>
                <a:gd name="T50" fmla="*/ 76 w 94"/>
                <a:gd name="T51" fmla="*/ 93 h 93"/>
                <a:gd name="T52" fmla="*/ 74 w 94"/>
                <a:gd name="T53" fmla="*/ 93 h 93"/>
                <a:gd name="T54" fmla="*/ 29 w 94"/>
                <a:gd name="T55" fmla="*/ 65 h 93"/>
                <a:gd name="T56" fmla="*/ 29 w 94"/>
                <a:gd name="T57" fmla="*/ 65 h 93"/>
                <a:gd name="T58" fmla="*/ 74 w 94"/>
                <a:gd name="T59" fmla="*/ 85 h 93"/>
                <a:gd name="T60" fmla="*/ 76 w 94"/>
                <a:gd name="T61" fmla="*/ 83 h 93"/>
                <a:gd name="T62" fmla="*/ 86 w 94"/>
                <a:gd name="T63" fmla="*/ 69 h 93"/>
                <a:gd name="T64" fmla="*/ 85 w 94"/>
                <a:gd name="T65" fmla="*/ 68 h 93"/>
                <a:gd name="T66" fmla="*/ 66 w 94"/>
                <a:gd name="T67" fmla="*/ 61 h 93"/>
                <a:gd name="T68" fmla="*/ 65 w 94"/>
                <a:gd name="T69" fmla="*/ 62 h 93"/>
                <a:gd name="T70" fmla="*/ 61 w 94"/>
                <a:gd name="T71" fmla="*/ 68 h 93"/>
                <a:gd name="T72" fmla="*/ 47 w 94"/>
                <a:gd name="T73" fmla="*/ 69 h 93"/>
                <a:gd name="T74" fmla="*/ 35 w 94"/>
                <a:gd name="T75" fmla="*/ 59 h 93"/>
                <a:gd name="T76" fmla="*/ 24 w 94"/>
                <a:gd name="T77" fmla="*/ 47 h 93"/>
                <a:gd name="T78" fmla="*/ 22 w 94"/>
                <a:gd name="T79" fmla="*/ 38 h 93"/>
                <a:gd name="T80" fmla="*/ 26 w 94"/>
                <a:gd name="T81" fmla="*/ 33 h 93"/>
                <a:gd name="T82" fmla="*/ 32 w 94"/>
                <a:gd name="T83" fmla="*/ 29 h 93"/>
                <a:gd name="T84" fmla="*/ 32 w 94"/>
                <a:gd name="T85" fmla="*/ 28 h 93"/>
                <a:gd name="T86" fmla="*/ 26 w 94"/>
                <a:gd name="T87" fmla="*/ 8 h 93"/>
                <a:gd name="T88" fmla="*/ 25 w 94"/>
                <a:gd name="T89" fmla="*/ 8 h 93"/>
                <a:gd name="T90" fmla="*/ 11 w 94"/>
                <a:gd name="T91" fmla="*/ 17 h 93"/>
                <a:gd name="T92" fmla="*/ 9 w 94"/>
                <a:gd name="T93" fmla="*/ 20 h 93"/>
                <a:gd name="T94" fmla="*/ 29 w 94"/>
                <a:gd name="T95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6" y="93"/>
                    <a:pt x="38" y="85"/>
                    <a:pt x="23" y="71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8" y="55"/>
                    <a:pt x="0" y="3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4"/>
                    <a:pt x="4" y="13"/>
                    <a:pt x="5" y="12"/>
                  </a:cubicBezTo>
                  <a:cubicBezTo>
                    <a:pt x="10" y="7"/>
                    <a:pt x="16" y="3"/>
                    <a:pt x="22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7" y="0"/>
                    <a:pt x="32" y="1"/>
                    <a:pt x="33" y="5"/>
                  </a:cubicBezTo>
                  <a:cubicBezTo>
                    <a:pt x="35" y="11"/>
                    <a:pt x="38" y="19"/>
                    <a:pt x="40" y="26"/>
                  </a:cubicBezTo>
                  <a:cubicBezTo>
                    <a:pt x="41" y="28"/>
                    <a:pt x="40" y="34"/>
                    <a:pt x="37" y="35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1"/>
                    <a:pt x="31" y="42"/>
                  </a:cubicBezTo>
                  <a:cubicBezTo>
                    <a:pt x="34" y="46"/>
                    <a:pt x="37" y="50"/>
                    <a:pt x="40" y="53"/>
                  </a:cubicBezTo>
                  <a:cubicBezTo>
                    <a:pt x="44" y="57"/>
                    <a:pt x="48" y="60"/>
                    <a:pt x="51" y="63"/>
                  </a:cubicBezTo>
                  <a:cubicBezTo>
                    <a:pt x="52" y="63"/>
                    <a:pt x="53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3"/>
                    <a:pt x="65" y="53"/>
                    <a:pt x="66" y="53"/>
                  </a:cubicBezTo>
                  <a:cubicBezTo>
                    <a:pt x="66" y="53"/>
                    <a:pt x="67" y="53"/>
                    <a:pt x="67" y="54"/>
                  </a:cubicBezTo>
                  <a:cubicBezTo>
                    <a:pt x="77" y="56"/>
                    <a:pt x="82" y="57"/>
                    <a:pt x="89" y="61"/>
                  </a:cubicBezTo>
                  <a:cubicBezTo>
                    <a:pt x="92" y="62"/>
                    <a:pt x="94" y="68"/>
                    <a:pt x="93" y="71"/>
                  </a:cubicBezTo>
                  <a:cubicBezTo>
                    <a:pt x="91" y="78"/>
                    <a:pt x="87" y="83"/>
                    <a:pt x="82" y="88"/>
                  </a:cubicBezTo>
                  <a:cubicBezTo>
                    <a:pt x="81" y="90"/>
                    <a:pt x="79" y="91"/>
                    <a:pt x="78" y="92"/>
                  </a:cubicBezTo>
                  <a:cubicBezTo>
                    <a:pt x="76" y="93"/>
                    <a:pt x="76" y="93"/>
                    <a:pt x="76" y="93"/>
                  </a:cubicBezTo>
                  <a:lnTo>
                    <a:pt x="74" y="93"/>
                  </a:ln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42" y="78"/>
                    <a:pt x="58" y="85"/>
                    <a:pt x="74" y="85"/>
                  </a:cubicBezTo>
                  <a:cubicBezTo>
                    <a:pt x="75" y="84"/>
                    <a:pt x="75" y="83"/>
                    <a:pt x="76" y="83"/>
                  </a:cubicBezTo>
                  <a:cubicBezTo>
                    <a:pt x="80" y="79"/>
                    <a:pt x="83" y="74"/>
                    <a:pt x="86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79" y="65"/>
                    <a:pt x="74" y="63"/>
                    <a:pt x="66" y="6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8" y="72"/>
                    <a:pt x="51" y="73"/>
                    <a:pt x="47" y="69"/>
                  </a:cubicBezTo>
                  <a:cubicBezTo>
                    <a:pt x="43" y="66"/>
                    <a:pt x="39" y="63"/>
                    <a:pt x="35" y="59"/>
                  </a:cubicBezTo>
                  <a:cubicBezTo>
                    <a:pt x="31" y="55"/>
                    <a:pt x="27" y="51"/>
                    <a:pt x="24" y="47"/>
                  </a:cubicBezTo>
                  <a:cubicBezTo>
                    <a:pt x="23" y="44"/>
                    <a:pt x="22" y="41"/>
                    <a:pt x="22" y="38"/>
                  </a:cubicBezTo>
                  <a:cubicBezTo>
                    <a:pt x="23" y="36"/>
                    <a:pt x="24" y="34"/>
                    <a:pt x="26" y="3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0" y="21"/>
                    <a:pt x="28" y="14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10"/>
                    <a:pt x="15" y="13"/>
                    <a:pt x="11" y="17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9" y="35"/>
                    <a:pt x="16" y="52"/>
                    <a:pt x="2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32"/>
            <p:cNvSpPr/>
            <p:nvPr/>
          </p:nvSpPr>
          <p:spPr bwMode="auto">
            <a:xfrm>
              <a:off x="7486651" y="4225925"/>
              <a:ext cx="93663" cy="93663"/>
            </a:xfrm>
            <a:custGeom>
              <a:avLst/>
              <a:gdLst>
                <a:gd name="T0" fmla="*/ 40 w 59"/>
                <a:gd name="T1" fmla="*/ 59 h 59"/>
                <a:gd name="T2" fmla="*/ 38 w 59"/>
                <a:gd name="T3" fmla="*/ 21 h 59"/>
                <a:gd name="T4" fmla="*/ 0 w 59"/>
                <a:gd name="T5" fmla="*/ 19 h 59"/>
                <a:gd name="T6" fmla="*/ 2 w 59"/>
                <a:gd name="T7" fmla="*/ 0 h 59"/>
                <a:gd name="T8" fmla="*/ 57 w 59"/>
                <a:gd name="T9" fmla="*/ 2 h 59"/>
                <a:gd name="T10" fmla="*/ 59 w 59"/>
                <a:gd name="T11" fmla="*/ 57 h 59"/>
                <a:gd name="T12" fmla="*/ 40 w 59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9">
                  <a:moveTo>
                    <a:pt x="40" y="59"/>
                  </a:moveTo>
                  <a:lnTo>
                    <a:pt x="38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57" y="2"/>
                  </a:lnTo>
                  <a:lnTo>
                    <a:pt x="59" y="57"/>
                  </a:lnTo>
                  <a:lnTo>
                    <a:pt x="4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533"/>
            <p:cNvSpPr/>
            <p:nvPr/>
          </p:nvSpPr>
          <p:spPr bwMode="auto">
            <a:xfrm>
              <a:off x="7461251" y="4240213"/>
              <a:ext cx="104775" cy="106363"/>
            </a:xfrm>
            <a:custGeom>
              <a:avLst/>
              <a:gdLst>
                <a:gd name="T0" fmla="*/ 14 w 66"/>
                <a:gd name="T1" fmla="*/ 67 h 67"/>
                <a:gd name="T2" fmla="*/ 0 w 66"/>
                <a:gd name="T3" fmla="*/ 52 h 67"/>
                <a:gd name="T4" fmla="*/ 52 w 66"/>
                <a:gd name="T5" fmla="*/ 0 h 67"/>
                <a:gd name="T6" fmla="*/ 66 w 66"/>
                <a:gd name="T7" fmla="*/ 15 h 67"/>
                <a:gd name="T8" fmla="*/ 14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14" y="67"/>
                  </a:moveTo>
                  <a:lnTo>
                    <a:pt x="0" y="52"/>
                  </a:lnTo>
                  <a:lnTo>
                    <a:pt x="52" y="0"/>
                  </a:lnTo>
                  <a:lnTo>
                    <a:pt x="66" y="15"/>
                  </a:lnTo>
                  <a:lnTo>
                    <a:pt x="1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0130033" y="3015891"/>
            <a:ext cx="882817" cy="785865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6499" y="4527737"/>
            <a:ext cx="2225309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7642" y="4527737"/>
            <a:ext cx="2225309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8785" y="4527737"/>
            <a:ext cx="2225309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8446" y="425479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9591" y="425479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50734" y="425479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9" y="2061976"/>
            <a:ext cx="3319204" cy="434169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06" y="896"/>
            <a:ext cx="5881083" cy="7231573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455" y="2875939"/>
            <a:ext cx="4720213" cy="12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accent2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4956" y="2722070"/>
            <a:ext cx="1927928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455" y="4219548"/>
            <a:ext cx="3869240" cy="5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/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/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/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1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5" name="文本框 26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301" y="1961099"/>
            <a:ext cx="3045215" cy="15907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301" y="276079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7301" y="5330383"/>
            <a:ext cx="3045215" cy="15907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7301" y="3645363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46901" y="1961099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46901" y="276079"/>
            <a:ext cx="3045215" cy="1590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46901" y="5330383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346901" y="3645363"/>
            <a:ext cx="3045215" cy="1590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96501" y="1961099"/>
            <a:ext cx="3045215" cy="15907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96501" y="276079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96501" y="5330383"/>
            <a:ext cx="3045215" cy="15907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96501" y="3645363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646101" y="1961099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646101" y="276079"/>
            <a:ext cx="3045215" cy="1590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646101" y="5330383"/>
            <a:ext cx="3045215" cy="1590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646101" y="3645363"/>
            <a:ext cx="3045215" cy="1590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67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TextBox 15"/>
          <p:cNvSpPr txBox="1"/>
          <p:nvPr/>
        </p:nvSpPr>
        <p:spPr>
          <a:xfrm>
            <a:off x="380703" y="2640912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6"/>
          <p:cNvSpPr txBox="1"/>
          <p:nvPr/>
        </p:nvSpPr>
        <p:spPr>
          <a:xfrm>
            <a:off x="380703" y="232018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380703" y="6083908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380703" y="57631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543780" y="4376406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3543780" y="405567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571772" y="1082700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3571772" y="761969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6660205" y="2724888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6660205" y="240415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6697527" y="6037255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6697527" y="5716524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9804621" y="4423059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9804621" y="4102328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9832613" y="998724"/>
            <a:ext cx="2709932" cy="447592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9832613" y="677993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2973" y="66869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50"/>
                            </p:stCondLst>
                            <p:childTnLst>
                              <p:par>
                                <p:cTn id="1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99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99"/>
                            </p:stCondLst>
                            <p:childTnLst>
                              <p:par>
                                <p:cTn id="1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649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149"/>
                            </p:stCondLst>
                            <p:childTnLst>
                              <p:par>
                                <p:cTn id="1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199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699"/>
                            </p:stCondLst>
                            <p:childTnLst>
                              <p:par>
                                <p:cTn id="1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3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8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350"/>
                            </p:stCondLst>
                            <p:childTnLst>
                              <p:par>
                                <p:cTn id="1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64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22" grpId="0" animBg="1"/>
      <p:bldP spid="22" grpId="1" animBg="1"/>
      <p:bldP spid="25" grpId="0" animBg="1"/>
      <p:bldP spid="2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Entry_1"/>
          <p:cNvSpPr/>
          <p:nvPr>
            <p:custDataLst>
              <p:tags r:id="rId1"/>
            </p:custDataLst>
          </p:nvPr>
        </p:nvSpPr>
        <p:spPr>
          <a:xfrm>
            <a:off x="3729517" y="3060698"/>
            <a:ext cx="5190634" cy="4380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9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Number_1"/>
          <p:cNvSpPr/>
          <p:nvPr>
            <p:custDataLst>
              <p:tags r:id="rId2"/>
            </p:custDataLst>
          </p:nvPr>
        </p:nvSpPr>
        <p:spPr>
          <a:xfrm>
            <a:off x="3729517" y="2814671"/>
            <a:ext cx="499198" cy="2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MH_Others_1"/>
          <p:cNvSpPr txBox="1"/>
          <p:nvPr>
            <p:custDataLst>
              <p:tags r:id="rId3"/>
            </p:custDataLst>
          </p:nvPr>
        </p:nvSpPr>
        <p:spPr>
          <a:xfrm>
            <a:off x="1613186" y="808013"/>
            <a:ext cx="2232941" cy="689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50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2"/>
          <p:cNvSpPr txBox="1"/>
          <p:nvPr>
            <p:custDataLst>
              <p:tags r:id="rId4"/>
            </p:custDataLst>
          </p:nvPr>
        </p:nvSpPr>
        <p:spPr>
          <a:xfrm>
            <a:off x="1351648" y="1406863"/>
            <a:ext cx="2756016" cy="481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530" spc="42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530" spc="42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2"/>
          <p:cNvSpPr/>
          <p:nvPr>
            <p:custDataLst>
              <p:tags r:id="rId5"/>
            </p:custDataLst>
          </p:nvPr>
        </p:nvSpPr>
        <p:spPr>
          <a:xfrm>
            <a:off x="3729517" y="3995743"/>
            <a:ext cx="5190634" cy="4380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9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MH_Number_2"/>
          <p:cNvSpPr/>
          <p:nvPr>
            <p:custDataLst>
              <p:tags r:id="rId6"/>
            </p:custDataLst>
          </p:nvPr>
        </p:nvSpPr>
        <p:spPr>
          <a:xfrm>
            <a:off x="3729517" y="3749716"/>
            <a:ext cx="499198" cy="2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3"/>
          <p:cNvSpPr/>
          <p:nvPr>
            <p:custDataLst>
              <p:tags r:id="rId7"/>
            </p:custDataLst>
          </p:nvPr>
        </p:nvSpPr>
        <p:spPr>
          <a:xfrm>
            <a:off x="3729517" y="4930788"/>
            <a:ext cx="5190634" cy="4380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9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MH_Number_3"/>
          <p:cNvSpPr/>
          <p:nvPr>
            <p:custDataLst>
              <p:tags r:id="rId8"/>
            </p:custDataLst>
          </p:nvPr>
        </p:nvSpPr>
        <p:spPr>
          <a:xfrm>
            <a:off x="3729517" y="4684761"/>
            <a:ext cx="499198" cy="2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4"/>
          <p:cNvSpPr/>
          <p:nvPr>
            <p:custDataLst>
              <p:tags r:id="rId9"/>
            </p:custDataLst>
          </p:nvPr>
        </p:nvSpPr>
        <p:spPr>
          <a:xfrm>
            <a:off x="3729517" y="5865833"/>
            <a:ext cx="5190634" cy="4380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9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Number_4"/>
          <p:cNvSpPr/>
          <p:nvPr>
            <p:custDataLst>
              <p:tags r:id="rId10"/>
            </p:custDataLst>
          </p:nvPr>
        </p:nvSpPr>
        <p:spPr>
          <a:xfrm>
            <a:off x="3729517" y="5619806"/>
            <a:ext cx="499198" cy="244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06" y="896"/>
            <a:ext cx="5881083" cy="7231573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455" y="2875939"/>
            <a:ext cx="4720213" cy="12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accent2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4956" y="2722070"/>
            <a:ext cx="1927928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455" y="4219548"/>
            <a:ext cx="3869240" cy="5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99373" y="1793825"/>
            <a:ext cx="7796260" cy="203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5"/>
          <p:cNvSpPr/>
          <p:nvPr/>
        </p:nvSpPr>
        <p:spPr>
          <a:xfrm rot="5400000">
            <a:off x="1554138" y="1505304"/>
            <a:ext cx="2039145" cy="2616185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3657" y="2598615"/>
            <a:ext cx="629977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5311" y="2542595"/>
            <a:ext cx="12306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422" dirty="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800" spc="422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65619" y="4288656"/>
            <a:ext cx="7796260" cy="203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0"/>
          <p:cNvSpPr/>
          <p:nvPr/>
        </p:nvSpPr>
        <p:spPr>
          <a:xfrm rot="16200000" flipH="1">
            <a:off x="9467968" y="4000134"/>
            <a:ext cx="2039145" cy="2616185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5322" y="5037425"/>
            <a:ext cx="12306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422" dirty="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800" spc="422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1938" y="5028531"/>
            <a:ext cx="658612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arallelogram 94"/>
          <p:cNvSpPr/>
          <p:nvPr/>
        </p:nvSpPr>
        <p:spPr>
          <a:xfrm flipH="1">
            <a:off x="4009991" y="4295111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842986" y="4487546"/>
            <a:ext cx="1848344" cy="482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Parallelogram 96"/>
          <p:cNvSpPr/>
          <p:nvPr/>
        </p:nvSpPr>
        <p:spPr>
          <a:xfrm flipH="1">
            <a:off x="5176997" y="3620326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009991" y="3812761"/>
            <a:ext cx="1848344" cy="482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176997" y="3138150"/>
            <a:ext cx="2407393" cy="4821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Parallelogram 99"/>
          <p:cNvSpPr/>
          <p:nvPr/>
        </p:nvSpPr>
        <p:spPr>
          <a:xfrm>
            <a:off x="6903717" y="3620326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717" y="3812761"/>
            <a:ext cx="1848344" cy="4821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Parallelogram 101"/>
          <p:cNvSpPr/>
          <p:nvPr/>
        </p:nvSpPr>
        <p:spPr>
          <a:xfrm>
            <a:off x="8066566" y="4295111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066566" y="4487546"/>
            <a:ext cx="1848344" cy="4821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" y="5477309"/>
            <a:ext cx="12858397" cy="1755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itle 13"/>
          <p:cNvSpPr txBox="1"/>
          <p:nvPr/>
        </p:nvSpPr>
        <p:spPr>
          <a:xfrm>
            <a:off x="5537648" y="2334081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Content Placeholder 2"/>
          <p:cNvSpPr txBox="1"/>
          <p:nvPr/>
        </p:nvSpPr>
        <p:spPr>
          <a:xfrm>
            <a:off x="1205693" y="6086468"/>
            <a:ext cx="10447717" cy="537023"/>
          </a:xfrm>
          <a:prstGeom prst="rect">
            <a:avLst/>
          </a:prstGeom>
        </p:spPr>
        <p:txBody>
          <a:bodyPr vert="horz" lIns="96435" tIns="48218" rIns="96435" bIns="482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itle 13"/>
          <p:cNvSpPr txBox="1"/>
          <p:nvPr/>
        </p:nvSpPr>
        <p:spPr>
          <a:xfrm>
            <a:off x="1748677" y="3904789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itle 13"/>
          <p:cNvSpPr txBox="1"/>
          <p:nvPr/>
        </p:nvSpPr>
        <p:spPr>
          <a:xfrm>
            <a:off x="3116497" y="3040079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Title 13"/>
          <p:cNvSpPr txBox="1"/>
          <p:nvPr/>
        </p:nvSpPr>
        <p:spPr>
          <a:xfrm>
            <a:off x="7941195" y="3040381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itle 13"/>
          <p:cNvSpPr txBox="1"/>
          <p:nvPr/>
        </p:nvSpPr>
        <p:spPr>
          <a:xfrm>
            <a:off x="9093086" y="3816613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" grpId="0" animBg="1"/>
      <p:bldP spid="94" grpId="0"/>
      <p:bldP spid="106" grpId="0"/>
      <p:bldP spid="116" grpId="0"/>
      <p:bldP spid="117" grpId="0"/>
      <p:bldP spid="118" grpId="0"/>
      <p:bldP spid="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1" y="5438803"/>
            <a:ext cx="12857163" cy="1793599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5280869"/>
            <a:ext cx="3234677" cy="157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7494" y="5280869"/>
            <a:ext cx="3234677" cy="157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4989" y="5280869"/>
            <a:ext cx="3234677" cy="157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2485" y="5280869"/>
            <a:ext cx="3234677" cy="157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4262" y="3082798"/>
            <a:ext cx="6910227" cy="362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gradFill>
                <a:gsLst>
                  <a:gs pos="0">
                    <a:srgbClr val="FD6753"/>
                  </a:gs>
                  <a:gs pos="34000">
                    <a:srgbClr val="91E3DE"/>
                  </a:gs>
                  <a:gs pos="69000">
                    <a:srgbClr val="FCCB43"/>
                  </a:gs>
                  <a:gs pos="100000">
                    <a:srgbClr val="92D050"/>
                  </a:gs>
                </a:gsLst>
                <a:lin ang="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23424" y="3004539"/>
            <a:ext cx="4811903" cy="4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工作报告</a:t>
            </a: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年度会议</a:t>
            </a:r>
            <a:r>
              <a:rPr lang="en-US" altLang="zh-CN" sz="2110" spc="31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</a:t>
            </a:r>
            <a:endParaRPr lang="zh-CN" altLang="en-US" sz="2110" spc="31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633666" y="2062127"/>
            <a:ext cx="75914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66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4289045" y="3888798"/>
            <a:ext cx="4280661" cy="51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部门：</a:t>
            </a:r>
            <a:r>
              <a:rPr lang="en-US" altLang="zh-CN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</a:t>
            </a:r>
            <a:r>
              <a: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职务：</a:t>
            </a:r>
            <a:r>
              <a:rPr lang="en-US" altLang="zh-CN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</a:t>
            </a:r>
            <a:endParaRPr lang="en-US" altLang="zh-CN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06" y="896"/>
            <a:ext cx="5881083" cy="7231573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455" y="2875939"/>
            <a:ext cx="4720213" cy="12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accent2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4956" y="2722070"/>
            <a:ext cx="1927928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455" y="4219548"/>
            <a:ext cx="3869240" cy="5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887548"/>
            <a:chOff x="7665253" y="2591639"/>
            <a:chExt cx="3033214" cy="841618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611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882521"/>
            <a:chOff x="1358936" y="1745737"/>
            <a:chExt cx="3033214" cy="836849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61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879277"/>
            <a:chOff x="1358936" y="3460009"/>
            <a:chExt cx="3033214" cy="833775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611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715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2040203" y="3904357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Freeform 125"/>
          <p:cNvSpPr>
            <a:spLocks noEditPoints="1"/>
          </p:cNvSpPr>
          <p:nvPr/>
        </p:nvSpPr>
        <p:spPr bwMode="auto">
          <a:xfrm>
            <a:off x="2062339" y="2797659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Freeform 126"/>
          <p:cNvSpPr>
            <a:spLocks noEditPoints="1"/>
          </p:cNvSpPr>
          <p:nvPr/>
        </p:nvSpPr>
        <p:spPr bwMode="auto">
          <a:xfrm>
            <a:off x="2004783" y="1752943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Freeform 127"/>
          <p:cNvSpPr>
            <a:spLocks noEditPoints="1"/>
          </p:cNvSpPr>
          <p:nvPr/>
        </p:nvSpPr>
        <p:spPr bwMode="auto">
          <a:xfrm>
            <a:off x="1939479" y="4962355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Freeform 128"/>
          <p:cNvSpPr>
            <a:spLocks noEditPoints="1"/>
          </p:cNvSpPr>
          <p:nvPr/>
        </p:nvSpPr>
        <p:spPr bwMode="auto">
          <a:xfrm>
            <a:off x="1999456" y="5825550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2555176" y="1691585"/>
            <a:ext cx="3252334" cy="605119"/>
            <a:chOff x="2668905" y="5131080"/>
            <a:chExt cx="2389621" cy="573805"/>
          </a:xfrm>
        </p:grpSpPr>
        <p:sp>
          <p:nvSpPr>
            <p:cNvPr id="149" name="TextBox 148"/>
            <p:cNvSpPr txBox="1"/>
            <p:nvPr/>
          </p:nvSpPr>
          <p:spPr>
            <a:xfrm>
              <a:off x="2673801" y="5131080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555176" y="2776164"/>
            <a:ext cx="3252334" cy="596250"/>
            <a:chOff x="2668905" y="5139490"/>
            <a:chExt cx="2389621" cy="565395"/>
          </a:xfrm>
        </p:grpSpPr>
        <p:sp>
          <p:nvSpPr>
            <p:cNvPr id="166" name="TextBox 165"/>
            <p:cNvSpPr txBox="1"/>
            <p:nvPr/>
          </p:nvSpPr>
          <p:spPr>
            <a:xfrm>
              <a:off x="2671031" y="5139490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555176" y="3829183"/>
            <a:ext cx="3252334" cy="625581"/>
            <a:chOff x="2668905" y="5111677"/>
            <a:chExt cx="2389621" cy="593208"/>
          </a:xfrm>
        </p:grpSpPr>
        <p:sp>
          <p:nvSpPr>
            <p:cNvPr id="169" name="TextBox 168"/>
            <p:cNvSpPr txBox="1"/>
            <p:nvPr/>
          </p:nvSpPr>
          <p:spPr>
            <a:xfrm>
              <a:off x="2680226" y="5111677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539108" y="4801634"/>
            <a:ext cx="3266187" cy="613723"/>
            <a:chOff x="2658727" y="5122921"/>
            <a:chExt cx="2399799" cy="581964"/>
          </a:xfrm>
        </p:grpSpPr>
        <p:sp>
          <p:nvSpPr>
            <p:cNvPr id="172" name="TextBox 171"/>
            <p:cNvSpPr txBox="1"/>
            <p:nvPr/>
          </p:nvSpPr>
          <p:spPr>
            <a:xfrm>
              <a:off x="2658727" y="5122921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529502" y="5780797"/>
            <a:ext cx="3274468" cy="623055"/>
            <a:chOff x="2652642" y="5114073"/>
            <a:chExt cx="2405884" cy="590812"/>
          </a:xfrm>
        </p:grpSpPr>
        <p:sp>
          <p:nvSpPr>
            <p:cNvPr id="175" name="TextBox 174"/>
            <p:cNvSpPr txBox="1"/>
            <p:nvPr/>
          </p:nvSpPr>
          <p:spPr>
            <a:xfrm>
              <a:off x="2652642" y="5114073"/>
              <a:ext cx="105907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8421" y="1908907"/>
            <a:ext cx="5637448" cy="4601523"/>
            <a:chOff x="5219709" y="1650283"/>
            <a:chExt cx="6046898" cy="4935733"/>
          </a:xfrm>
        </p:grpSpPr>
        <p:sp>
          <p:nvSpPr>
            <p:cNvPr id="177" name="Freeform 5"/>
            <p:cNvSpPr/>
            <p:nvPr/>
          </p:nvSpPr>
          <p:spPr bwMode="auto">
            <a:xfrm>
              <a:off x="6016344" y="4895070"/>
              <a:ext cx="1470504" cy="1167622"/>
            </a:xfrm>
            <a:custGeom>
              <a:avLst/>
              <a:gdLst>
                <a:gd name="T0" fmla="*/ 818 w 1641"/>
                <a:gd name="T1" fmla="*/ 0 h 1303"/>
                <a:gd name="T2" fmla="*/ 0 w 1641"/>
                <a:gd name="T3" fmla="*/ 1303 h 1303"/>
                <a:gd name="T4" fmla="*/ 1641 w 1641"/>
                <a:gd name="T5" fmla="*/ 1007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1" h="1303">
                  <a:moveTo>
                    <a:pt x="818" y="0"/>
                  </a:moveTo>
                  <a:lnTo>
                    <a:pt x="0" y="1303"/>
                  </a:lnTo>
                  <a:lnTo>
                    <a:pt x="1641" y="1007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6"/>
            <p:cNvSpPr/>
            <p:nvPr/>
          </p:nvSpPr>
          <p:spPr bwMode="auto">
            <a:xfrm>
              <a:off x="8280794" y="5797446"/>
              <a:ext cx="733908" cy="633545"/>
            </a:xfrm>
            <a:custGeom>
              <a:avLst/>
              <a:gdLst>
                <a:gd name="T0" fmla="*/ 0 w 819"/>
                <a:gd name="T1" fmla="*/ 707 h 707"/>
                <a:gd name="T2" fmla="*/ 819 w 819"/>
                <a:gd name="T3" fmla="*/ 0 h 707"/>
                <a:gd name="T4" fmla="*/ 819 w 819"/>
                <a:gd name="T5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9" h="707">
                  <a:moveTo>
                    <a:pt x="0" y="707"/>
                  </a:moveTo>
                  <a:lnTo>
                    <a:pt x="819" y="0"/>
                  </a:lnTo>
                  <a:lnTo>
                    <a:pt x="819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7"/>
            <p:cNvSpPr/>
            <p:nvPr/>
          </p:nvSpPr>
          <p:spPr bwMode="auto">
            <a:xfrm>
              <a:off x="9294286" y="1863555"/>
              <a:ext cx="1790412" cy="1106687"/>
            </a:xfrm>
            <a:custGeom>
              <a:avLst/>
              <a:gdLst>
                <a:gd name="T0" fmla="*/ 0 w 1998"/>
                <a:gd name="T1" fmla="*/ 949 h 1235"/>
                <a:gd name="T2" fmla="*/ 551 w 1998"/>
                <a:gd name="T3" fmla="*/ 0 h 1235"/>
                <a:gd name="T4" fmla="*/ 804 w 1998"/>
                <a:gd name="T5" fmla="*/ 795 h 1235"/>
                <a:gd name="T6" fmla="*/ 1998 w 1998"/>
                <a:gd name="T7" fmla="*/ 542 h 1235"/>
                <a:gd name="T8" fmla="*/ 1998 w 1998"/>
                <a:gd name="T9" fmla="*/ 1235 h 1235"/>
                <a:gd name="T10" fmla="*/ 804 w 1998"/>
                <a:gd name="T11" fmla="*/ 79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8" h="1235">
                  <a:moveTo>
                    <a:pt x="0" y="949"/>
                  </a:moveTo>
                  <a:lnTo>
                    <a:pt x="551" y="0"/>
                  </a:lnTo>
                  <a:lnTo>
                    <a:pt x="804" y="795"/>
                  </a:lnTo>
                  <a:lnTo>
                    <a:pt x="1998" y="542"/>
                  </a:lnTo>
                  <a:lnTo>
                    <a:pt x="1998" y="1235"/>
                  </a:lnTo>
                  <a:lnTo>
                    <a:pt x="804" y="795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8"/>
            <p:cNvSpPr/>
            <p:nvPr/>
          </p:nvSpPr>
          <p:spPr bwMode="auto">
            <a:xfrm>
              <a:off x="5873864" y="1756023"/>
              <a:ext cx="1894360" cy="919401"/>
            </a:xfrm>
            <a:custGeom>
              <a:avLst/>
              <a:gdLst>
                <a:gd name="T0" fmla="*/ 0 w 2114"/>
                <a:gd name="T1" fmla="*/ 0 h 1026"/>
                <a:gd name="T2" fmla="*/ 327 w 2114"/>
                <a:gd name="T3" fmla="*/ 1026 h 1026"/>
                <a:gd name="T4" fmla="*/ 2114 w 2114"/>
                <a:gd name="T5" fmla="*/ 563 h 1026"/>
                <a:gd name="T6" fmla="*/ 0 w 2114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4" h="1026">
                  <a:moveTo>
                    <a:pt x="0" y="0"/>
                  </a:moveTo>
                  <a:lnTo>
                    <a:pt x="327" y="1026"/>
                  </a:lnTo>
                  <a:lnTo>
                    <a:pt x="2114" y="5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9"/>
            <p:cNvSpPr/>
            <p:nvPr/>
          </p:nvSpPr>
          <p:spPr bwMode="auto">
            <a:xfrm>
              <a:off x="8976170" y="5500836"/>
              <a:ext cx="1220491" cy="1002739"/>
            </a:xfrm>
            <a:custGeom>
              <a:avLst/>
              <a:gdLst>
                <a:gd name="T0" fmla="*/ 0 w 1362"/>
                <a:gd name="T1" fmla="*/ 331 h 1119"/>
                <a:gd name="T2" fmla="*/ 1362 w 1362"/>
                <a:gd name="T3" fmla="*/ 1119 h 1119"/>
                <a:gd name="T4" fmla="*/ 906 w 1362"/>
                <a:gd name="T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119">
                  <a:moveTo>
                    <a:pt x="0" y="331"/>
                  </a:moveTo>
                  <a:lnTo>
                    <a:pt x="1362" y="1119"/>
                  </a:lnTo>
                  <a:lnTo>
                    <a:pt x="906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Line 10"/>
            <p:cNvSpPr>
              <a:spLocks noChangeShapeType="1"/>
            </p:cNvSpPr>
            <p:nvPr/>
          </p:nvSpPr>
          <p:spPr bwMode="auto">
            <a:xfrm flipH="1" flipV="1">
              <a:off x="7457276" y="5797446"/>
              <a:ext cx="823518" cy="633545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Line 11"/>
            <p:cNvSpPr>
              <a:spLocks noChangeShapeType="1"/>
            </p:cNvSpPr>
            <p:nvPr/>
          </p:nvSpPr>
          <p:spPr bwMode="auto">
            <a:xfrm>
              <a:off x="7446523" y="1669101"/>
              <a:ext cx="0" cy="0"/>
            </a:xfrm>
            <a:prstGeom prst="line">
              <a:avLst/>
            </a:prstGeom>
            <a:noFill/>
            <a:ln w="25400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12"/>
            <p:cNvSpPr/>
            <p:nvPr/>
          </p:nvSpPr>
          <p:spPr bwMode="auto">
            <a:xfrm>
              <a:off x="7567497" y="2338490"/>
              <a:ext cx="2574502" cy="2628269"/>
            </a:xfrm>
            <a:custGeom>
              <a:avLst/>
              <a:gdLst>
                <a:gd name="T0" fmla="*/ 2440 w 2873"/>
                <a:gd name="T1" fmla="*/ 878 h 2933"/>
                <a:gd name="T2" fmla="*/ 1314 w 2873"/>
                <a:gd name="T3" fmla="*/ 1580 h 2933"/>
                <a:gd name="T4" fmla="*/ 1158 w 2873"/>
                <a:gd name="T5" fmla="*/ 2143 h 2933"/>
                <a:gd name="T6" fmla="*/ 1165 w 2873"/>
                <a:gd name="T7" fmla="*/ 2933 h 2933"/>
                <a:gd name="T8" fmla="*/ 2374 w 2873"/>
                <a:gd name="T9" fmla="*/ 2500 h 2933"/>
                <a:gd name="T10" fmla="*/ 640 w 2873"/>
                <a:gd name="T11" fmla="*/ 1989 h 2933"/>
                <a:gd name="T12" fmla="*/ 0 w 2873"/>
                <a:gd name="T13" fmla="*/ 852 h 2933"/>
                <a:gd name="T14" fmla="*/ 484 w 2873"/>
                <a:gd name="T15" fmla="*/ 334 h 2933"/>
                <a:gd name="T16" fmla="*/ 1241 w 2873"/>
                <a:gd name="T17" fmla="*/ 0 h 2933"/>
                <a:gd name="T18" fmla="*/ 1927 w 2873"/>
                <a:gd name="T19" fmla="*/ 419 h 2933"/>
                <a:gd name="T20" fmla="*/ 2873 w 2873"/>
                <a:gd name="T21" fmla="*/ 197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" h="2933">
                  <a:moveTo>
                    <a:pt x="2440" y="878"/>
                  </a:moveTo>
                  <a:lnTo>
                    <a:pt x="1314" y="1580"/>
                  </a:lnTo>
                  <a:lnTo>
                    <a:pt x="1158" y="2143"/>
                  </a:lnTo>
                  <a:lnTo>
                    <a:pt x="1165" y="2933"/>
                  </a:lnTo>
                  <a:lnTo>
                    <a:pt x="2374" y="2500"/>
                  </a:lnTo>
                  <a:lnTo>
                    <a:pt x="640" y="1989"/>
                  </a:lnTo>
                  <a:lnTo>
                    <a:pt x="0" y="852"/>
                  </a:lnTo>
                  <a:lnTo>
                    <a:pt x="484" y="334"/>
                  </a:lnTo>
                  <a:lnTo>
                    <a:pt x="1241" y="0"/>
                  </a:lnTo>
                  <a:lnTo>
                    <a:pt x="1927" y="419"/>
                  </a:lnTo>
                  <a:lnTo>
                    <a:pt x="2873" y="197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3"/>
            <p:cNvSpPr/>
            <p:nvPr/>
          </p:nvSpPr>
          <p:spPr bwMode="auto">
            <a:xfrm>
              <a:off x="5440150" y="2260529"/>
              <a:ext cx="5250263" cy="3536917"/>
            </a:xfrm>
            <a:custGeom>
              <a:avLst/>
              <a:gdLst>
                <a:gd name="T0" fmla="*/ 5859 w 5859"/>
                <a:gd name="T1" fmla="*/ 2239 h 3947"/>
                <a:gd name="T2" fmla="*/ 4738 w 5859"/>
                <a:gd name="T3" fmla="*/ 2469 h 3947"/>
                <a:gd name="T4" fmla="*/ 4599 w 5859"/>
                <a:gd name="T5" fmla="*/ 2507 h 3947"/>
                <a:gd name="T6" fmla="*/ 4852 w 5859"/>
                <a:gd name="T7" fmla="*/ 3566 h 3947"/>
                <a:gd name="T8" fmla="*/ 3989 w 5859"/>
                <a:gd name="T9" fmla="*/ 3947 h 3947"/>
                <a:gd name="T10" fmla="*/ 3390 w 5859"/>
                <a:gd name="T11" fmla="*/ 3183 h 3947"/>
                <a:gd name="T12" fmla="*/ 2891 w 5859"/>
                <a:gd name="T13" fmla="*/ 2128 h 3947"/>
                <a:gd name="T14" fmla="*/ 3471 w 5859"/>
                <a:gd name="T15" fmla="*/ 749 h 3947"/>
                <a:gd name="T16" fmla="*/ 3615 w 5859"/>
                <a:gd name="T17" fmla="*/ 87 h 3947"/>
                <a:gd name="T18" fmla="*/ 2617 w 5859"/>
                <a:gd name="T19" fmla="*/ 0 h 3947"/>
                <a:gd name="T20" fmla="*/ 2374 w 5859"/>
                <a:gd name="T21" fmla="*/ 939 h 3947"/>
                <a:gd name="T22" fmla="*/ 858 w 5859"/>
                <a:gd name="T23" fmla="*/ 511 h 3947"/>
                <a:gd name="T24" fmla="*/ 0 w 5859"/>
                <a:gd name="T25" fmla="*/ 1859 h 3947"/>
                <a:gd name="T26" fmla="*/ 950 w 5859"/>
                <a:gd name="T27" fmla="*/ 2015 h 3947"/>
                <a:gd name="T28" fmla="*/ 1596 w 5859"/>
                <a:gd name="T29" fmla="*/ 1693 h 3947"/>
                <a:gd name="T30" fmla="*/ 1366 w 5859"/>
                <a:gd name="T31" fmla="*/ 2892 h 3947"/>
                <a:gd name="T32" fmla="*/ 2043 w 5859"/>
                <a:gd name="T33" fmla="*/ 2112 h 3947"/>
                <a:gd name="T34" fmla="*/ 2426 w 5859"/>
                <a:gd name="T35" fmla="*/ 939 h 3947"/>
                <a:gd name="T36" fmla="*/ 3563 w 5859"/>
                <a:gd name="T37" fmla="*/ 894 h 3947"/>
                <a:gd name="T38" fmla="*/ 4447 w 5859"/>
                <a:gd name="T39" fmla="*/ 1140 h 3947"/>
                <a:gd name="T40" fmla="*/ 5859 w 5859"/>
                <a:gd name="T41" fmla="*/ 2239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59" h="3947">
                  <a:moveTo>
                    <a:pt x="5859" y="2239"/>
                  </a:moveTo>
                  <a:lnTo>
                    <a:pt x="4738" y="2469"/>
                  </a:lnTo>
                  <a:lnTo>
                    <a:pt x="4599" y="2507"/>
                  </a:lnTo>
                  <a:lnTo>
                    <a:pt x="4852" y="3566"/>
                  </a:lnTo>
                  <a:lnTo>
                    <a:pt x="3989" y="3947"/>
                  </a:lnTo>
                  <a:lnTo>
                    <a:pt x="3390" y="3183"/>
                  </a:lnTo>
                  <a:lnTo>
                    <a:pt x="2891" y="2128"/>
                  </a:lnTo>
                  <a:lnTo>
                    <a:pt x="3471" y="749"/>
                  </a:lnTo>
                  <a:lnTo>
                    <a:pt x="3615" y="87"/>
                  </a:lnTo>
                  <a:lnTo>
                    <a:pt x="2617" y="0"/>
                  </a:lnTo>
                  <a:lnTo>
                    <a:pt x="2374" y="939"/>
                  </a:lnTo>
                  <a:lnTo>
                    <a:pt x="858" y="511"/>
                  </a:lnTo>
                  <a:lnTo>
                    <a:pt x="0" y="1859"/>
                  </a:lnTo>
                  <a:lnTo>
                    <a:pt x="950" y="2015"/>
                  </a:lnTo>
                  <a:lnTo>
                    <a:pt x="1596" y="1693"/>
                  </a:lnTo>
                  <a:lnTo>
                    <a:pt x="1366" y="2892"/>
                  </a:lnTo>
                  <a:lnTo>
                    <a:pt x="2043" y="2112"/>
                  </a:lnTo>
                  <a:lnTo>
                    <a:pt x="2426" y="939"/>
                  </a:lnTo>
                  <a:lnTo>
                    <a:pt x="3563" y="894"/>
                  </a:lnTo>
                  <a:lnTo>
                    <a:pt x="4447" y="1140"/>
                  </a:lnTo>
                  <a:lnTo>
                    <a:pt x="5859" y="2239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4"/>
            <p:cNvSpPr/>
            <p:nvPr/>
          </p:nvSpPr>
          <p:spPr bwMode="auto">
            <a:xfrm>
              <a:off x="9614194" y="2550866"/>
              <a:ext cx="1076219" cy="1716036"/>
            </a:xfrm>
            <a:custGeom>
              <a:avLst/>
              <a:gdLst>
                <a:gd name="T0" fmla="*/ 0 w 1201"/>
                <a:gd name="T1" fmla="*/ 842 h 1915"/>
                <a:gd name="T2" fmla="*/ 447 w 1201"/>
                <a:gd name="T3" fmla="*/ 0 h 1915"/>
                <a:gd name="T4" fmla="*/ 1201 w 1201"/>
                <a:gd name="T5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1" h="1915">
                  <a:moveTo>
                    <a:pt x="0" y="842"/>
                  </a:moveTo>
                  <a:lnTo>
                    <a:pt x="447" y="0"/>
                  </a:lnTo>
                  <a:lnTo>
                    <a:pt x="1201" y="1915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>
              <a:off x="9614194" y="3305384"/>
              <a:ext cx="0" cy="0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Line 16"/>
            <p:cNvSpPr>
              <a:spLocks noChangeShapeType="1"/>
            </p:cNvSpPr>
            <p:nvPr/>
          </p:nvSpPr>
          <p:spPr bwMode="auto">
            <a:xfrm>
              <a:off x="8047808" y="4076929"/>
              <a:ext cx="0" cy="0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17"/>
            <p:cNvSpPr/>
            <p:nvPr/>
          </p:nvSpPr>
          <p:spPr bwMode="auto">
            <a:xfrm>
              <a:off x="6749356" y="4076929"/>
              <a:ext cx="1298452" cy="1720517"/>
            </a:xfrm>
            <a:custGeom>
              <a:avLst/>
              <a:gdLst>
                <a:gd name="T0" fmla="*/ 832 w 1449"/>
                <a:gd name="T1" fmla="*/ 1920 h 1920"/>
                <a:gd name="T2" fmla="*/ 0 w 1449"/>
                <a:gd name="T3" fmla="*/ 913 h 1920"/>
                <a:gd name="T4" fmla="*/ 1449 w 1449"/>
                <a:gd name="T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9" h="1920">
                  <a:moveTo>
                    <a:pt x="832" y="1920"/>
                  </a:moveTo>
                  <a:lnTo>
                    <a:pt x="0" y="913"/>
                  </a:lnTo>
                  <a:lnTo>
                    <a:pt x="1449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8"/>
            <p:cNvSpPr/>
            <p:nvPr/>
          </p:nvSpPr>
          <p:spPr bwMode="auto">
            <a:xfrm>
              <a:off x="9874960" y="2970242"/>
              <a:ext cx="1209738" cy="2505503"/>
            </a:xfrm>
            <a:custGeom>
              <a:avLst/>
              <a:gdLst>
                <a:gd name="T0" fmla="*/ 1350 w 1350"/>
                <a:gd name="T1" fmla="*/ 0 h 2796"/>
                <a:gd name="T2" fmla="*/ 796 w 1350"/>
                <a:gd name="T3" fmla="*/ 1492 h 2796"/>
                <a:gd name="T4" fmla="*/ 0 w 1350"/>
                <a:gd name="T5" fmla="*/ 279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0" h="2796">
                  <a:moveTo>
                    <a:pt x="1350" y="0"/>
                  </a:moveTo>
                  <a:lnTo>
                    <a:pt x="796" y="1492"/>
                  </a:lnTo>
                  <a:lnTo>
                    <a:pt x="0" y="2796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9"/>
            <p:cNvSpPr/>
            <p:nvPr/>
          </p:nvSpPr>
          <p:spPr bwMode="auto">
            <a:xfrm>
              <a:off x="6190188" y="2751593"/>
              <a:ext cx="1440932" cy="1026037"/>
            </a:xfrm>
            <a:custGeom>
              <a:avLst/>
              <a:gdLst>
                <a:gd name="T0" fmla="*/ 0 w 1608"/>
                <a:gd name="T1" fmla="*/ 0 h 1145"/>
                <a:gd name="T2" fmla="*/ 759 w 1608"/>
                <a:gd name="T3" fmla="*/ 1145 h 1145"/>
                <a:gd name="T4" fmla="*/ 1608 w 1608"/>
                <a:gd name="T5" fmla="*/ 25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8" h="1145">
                  <a:moveTo>
                    <a:pt x="0" y="0"/>
                  </a:moveTo>
                  <a:lnTo>
                    <a:pt x="759" y="1145"/>
                  </a:lnTo>
                  <a:lnTo>
                    <a:pt x="1608" y="258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0"/>
            <p:cNvSpPr/>
            <p:nvPr/>
          </p:nvSpPr>
          <p:spPr bwMode="auto">
            <a:xfrm>
              <a:off x="5440150" y="3120787"/>
              <a:ext cx="2127347" cy="809181"/>
            </a:xfrm>
            <a:custGeom>
              <a:avLst/>
              <a:gdLst>
                <a:gd name="T0" fmla="*/ 0 w 2374"/>
                <a:gd name="T1" fmla="*/ 903 h 903"/>
                <a:gd name="T2" fmla="*/ 659 w 2374"/>
                <a:gd name="T3" fmla="*/ 525 h 903"/>
                <a:gd name="T4" fmla="*/ 2374 w 2374"/>
                <a:gd name="T5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4" h="903">
                  <a:moveTo>
                    <a:pt x="0" y="903"/>
                  </a:moveTo>
                  <a:lnTo>
                    <a:pt x="659" y="525"/>
                  </a:lnTo>
                  <a:lnTo>
                    <a:pt x="2374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Line 21"/>
            <p:cNvSpPr>
              <a:spLocks noChangeShapeType="1"/>
            </p:cNvSpPr>
            <p:nvPr/>
          </p:nvSpPr>
          <p:spPr bwMode="auto">
            <a:xfrm flipH="1">
              <a:off x="9493221" y="2970242"/>
              <a:ext cx="1591478" cy="398766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Line 22"/>
            <p:cNvSpPr>
              <a:spLocks noChangeShapeType="1"/>
            </p:cNvSpPr>
            <p:nvPr/>
          </p:nvSpPr>
          <p:spPr bwMode="auto">
            <a:xfrm flipH="1">
              <a:off x="7494913" y="4106500"/>
              <a:ext cx="557376" cy="1690946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23"/>
            <p:cNvSpPr/>
            <p:nvPr/>
          </p:nvSpPr>
          <p:spPr bwMode="auto">
            <a:xfrm>
              <a:off x="6030682" y="2675424"/>
              <a:ext cx="2447255" cy="2437399"/>
            </a:xfrm>
            <a:custGeom>
              <a:avLst/>
              <a:gdLst>
                <a:gd name="T0" fmla="*/ 152 w 2731"/>
                <a:gd name="T1" fmla="*/ 0 h 2720"/>
                <a:gd name="T2" fmla="*/ 0 w 2731"/>
                <a:gd name="T3" fmla="*/ 1022 h 2720"/>
                <a:gd name="T4" fmla="*/ 802 w 2731"/>
                <a:gd name="T5" fmla="*/ 2477 h 2720"/>
                <a:gd name="T6" fmla="*/ 2731 w 2731"/>
                <a:gd name="T7" fmla="*/ 2720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1" h="2720">
                  <a:moveTo>
                    <a:pt x="152" y="0"/>
                  </a:moveTo>
                  <a:lnTo>
                    <a:pt x="0" y="1022"/>
                  </a:lnTo>
                  <a:lnTo>
                    <a:pt x="802" y="2477"/>
                  </a:lnTo>
                  <a:lnTo>
                    <a:pt x="2731" y="272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Line 24"/>
            <p:cNvSpPr>
              <a:spLocks noChangeShapeType="1"/>
            </p:cNvSpPr>
            <p:nvPr/>
          </p:nvSpPr>
          <p:spPr bwMode="auto">
            <a:xfrm flipV="1">
              <a:off x="9561324" y="2970242"/>
              <a:ext cx="1523374" cy="1536816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Line 25"/>
            <p:cNvSpPr>
              <a:spLocks noChangeShapeType="1"/>
            </p:cNvSpPr>
            <p:nvPr/>
          </p:nvSpPr>
          <p:spPr bwMode="auto">
            <a:xfrm>
              <a:off x="6821044" y="3794656"/>
              <a:ext cx="1656893" cy="1318167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Line 26"/>
            <p:cNvSpPr>
              <a:spLocks noChangeShapeType="1"/>
            </p:cNvSpPr>
            <p:nvPr/>
          </p:nvSpPr>
          <p:spPr bwMode="auto">
            <a:xfrm>
              <a:off x="5440150" y="3926384"/>
              <a:ext cx="1309205" cy="968687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Freeform 27"/>
            <p:cNvSpPr/>
            <p:nvPr/>
          </p:nvSpPr>
          <p:spPr bwMode="auto">
            <a:xfrm>
              <a:off x="7567497" y="3101969"/>
              <a:ext cx="1993828" cy="1405089"/>
            </a:xfrm>
            <a:custGeom>
              <a:avLst/>
              <a:gdLst>
                <a:gd name="T0" fmla="*/ 0 w 2225"/>
                <a:gd name="T1" fmla="*/ 0 h 1568"/>
                <a:gd name="T2" fmla="*/ 1314 w 2225"/>
                <a:gd name="T3" fmla="*/ 728 h 1568"/>
                <a:gd name="T4" fmla="*/ 2225 w 2225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" h="1568">
                  <a:moveTo>
                    <a:pt x="0" y="0"/>
                  </a:moveTo>
                  <a:lnTo>
                    <a:pt x="1314" y="728"/>
                  </a:lnTo>
                  <a:lnTo>
                    <a:pt x="2225" y="1568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Line 28"/>
            <p:cNvSpPr>
              <a:spLocks noChangeShapeType="1"/>
            </p:cNvSpPr>
            <p:nvPr/>
          </p:nvSpPr>
          <p:spPr bwMode="auto">
            <a:xfrm flipV="1">
              <a:off x="7494913" y="5112823"/>
              <a:ext cx="983024" cy="653259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Oval 29"/>
            <p:cNvSpPr>
              <a:spLocks noChangeArrowheads="1"/>
            </p:cNvSpPr>
            <p:nvPr/>
          </p:nvSpPr>
          <p:spPr bwMode="auto">
            <a:xfrm>
              <a:off x="7494913" y="4317980"/>
              <a:ext cx="131727" cy="13172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Oval 30"/>
            <p:cNvSpPr>
              <a:spLocks noChangeArrowheads="1"/>
            </p:cNvSpPr>
            <p:nvPr/>
          </p:nvSpPr>
          <p:spPr bwMode="auto">
            <a:xfrm>
              <a:off x="5954513" y="3523137"/>
              <a:ext cx="150545" cy="150545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Oval 31"/>
            <p:cNvSpPr>
              <a:spLocks noChangeArrowheads="1"/>
            </p:cNvSpPr>
            <p:nvPr/>
          </p:nvSpPr>
          <p:spPr bwMode="auto">
            <a:xfrm>
              <a:off x="6573720" y="3369008"/>
              <a:ext cx="90506" cy="90506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Oval 32"/>
            <p:cNvSpPr>
              <a:spLocks noChangeArrowheads="1"/>
            </p:cNvSpPr>
            <p:nvPr/>
          </p:nvSpPr>
          <p:spPr bwMode="auto">
            <a:xfrm>
              <a:off x="6190188" y="3966708"/>
              <a:ext cx="188181" cy="18638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Oval 33"/>
            <p:cNvSpPr>
              <a:spLocks noChangeArrowheads="1"/>
            </p:cNvSpPr>
            <p:nvPr/>
          </p:nvSpPr>
          <p:spPr bwMode="auto">
            <a:xfrm>
              <a:off x="10081960" y="3771358"/>
              <a:ext cx="197142" cy="197143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Oval 34"/>
            <p:cNvSpPr>
              <a:spLocks noChangeArrowheads="1"/>
            </p:cNvSpPr>
            <p:nvPr/>
          </p:nvSpPr>
          <p:spPr bwMode="auto">
            <a:xfrm>
              <a:off x="7164251" y="4044669"/>
              <a:ext cx="209688" cy="209688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Oval 35"/>
            <p:cNvSpPr>
              <a:spLocks noChangeArrowheads="1"/>
            </p:cNvSpPr>
            <p:nvPr/>
          </p:nvSpPr>
          <p:spPr bwMode="auto">
            <a:xfrm>
              <a:off x="8493171" y="4144136"/>
              <a:ext cx="226714" cy="226714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Oval 36"/>
            <p:cNvSpPr>
              <a:spLocks noChangeArrowheads="1"/>
            </p:cNvSpPr>
            <p:nvPr/>
          </p:nvSpPr>
          <p:spPr bwMode="auto">
            <a:xfrm>
              <a:off x="8677768" y="3686228"/>
              <a:ext cx="137104" cy="13800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Oval 37"/>
            <p:cNvSpPr>
              <a:spLocks noChangeArrowheads="1"/>
            </p:cNvSpPr>
            <p:nvPr/>
          </p:nvSpPr>
          <p:spPr bwMode="auto">
            <a:xfrm>
              <a:off x="8244950" y="3449657"/>
              <a:ext cx="125454" cy="122766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Line 38"/>
            <p:cNvSpPr>
              <a:spLocks noChangeShapeType="1"/>
            </p:cNvSpPr>
            <p:nvPr/>
          </p:nvSpPr>
          <p:spPr bwMode="auto">
            <a:xfrm flipH="1">
              <a:off x="9014702" y="4507058"/>
              <a:ext cx="546622" cy="1290388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Line 39"/>
            <p:cNvSpPr>
              <a:spLocks noChangeShapeType="1"/>
            </p:cNvSpPr>
            <p:nvPr/>
          </p:nvSpPr>
          <p:spPr bwMode="auto">
            <a:xfrm>
              <a:off x="8477937" y="5112823"/>
              <a:ext cx="1310101" cy="388012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Oval 40"/>
            <p:cNvSpPr>
              <a:spLocks noChangeArrowheads="1"/>
            </p:cNvSpPr>
            <p:nvPr/>
          </p:nvSpPr>
          <p:spPr bwMode="auto">
            <a:xfrm>
              <a:off x="9128507" y="5246343"/>
              <a:ext cx="165779" cy="16577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Line 41"/>
            <p:cNvSpPr>
              <a:spLocks noChangeShapeType="1"/>
            </p:cNvSpPr>
            <p:nvPr/>
          </p:nvSpPr>
          <p:spPr bwMode="auto">
            <a:xfrm>
              <a:off x="9294286" y="2713957"/>
              <a:ext cx="209688" cy="568129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Oval 42"/>
            <p:cNvSpPr>
              <a:spLocks noChangeArrowheads="1"/>
            </p:cNvSpPr>
            <p:nvPr/>
          </p:nvSpPr>
          <p:spPr bwMode="auto">
            <a:xfrm>
              <a:off x="9196611" y="2614489"/>
              <a:ext cx="197142" cy="197143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Oval 43"/>
            <p:cNvSpPr>
              <a:spLocks noChangeArrowheads="1"/>
            </p:cNvSpPr>
            <p:nvPr/>
          </p:nvSpPr>
          <p:spPr bwMode="auto">
            <a:xfrm>
              <a:off x="8603391" y="2260529"/>
              <a:ext cx="152337" cy="15413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44"/>
            <p:cNvSpPr/>
            <p:nvPr/>
          </p:nvSpPr>
          <p:spPr bwMode="auto">
            <a:xfrm>
              <a:off x="6166889" y="2228269"/>
              <a:ext cx="2355853" cy="769752"/>
            </a:xfrm>
            <a:custGeom>
              <a:avLst/>
              <a:gdLst>
                <a:gd name="T0" fmla="*/ 0 w 2629"/>
                <a:gd name="T1" fmla="*/ 542 h 859"/>
                <a:gd name="T2" fmla="*/ 1172 w 2629"/>
                <a:gd name="T3" fmla="*/ 461 h 859"/>
                <a:gd name="T4" fmla="*/ 1842 w 2629"/>
                <a:gd name="T5" fmla="*/ 0 h 859"/>
                <a:gd name="T6" fmla="*/ 2047 w 2629"/>
                <a:gd name="T7" fmla="*/ 457 h 859"/>
                <a:gd name="T8" fmla="*/ 2629 w 2629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9" h="859">
                  <a:moveTo>
                    <a:pt x="0" y="542"/>
                  </a:moveTo>
                  <a:lnTo>
                    <a:pt x="1172" y="461"/>
                  </a:lnTo>
                  <a:lnTo>
                    <a:pt x="1842" y="0"/>
                  </a:lnTo>
                  <a:lnTo>
                    <a:pt x="2047" y="457"/>
                  </a:lnTo>
                  <a:lnTo>
                    <a:pt x="2629" y="859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Line 45"/>
            <p:cNvSpPr>
              <a:spLocks noChangeShapeType="1"/>
            </p:cNvSpPr>
            <p:nvPr/>
          </p:nvSpPr>
          <p:spPr bwMode="auto">
            <a:xfrm>
              <a:off x="7217121" y="2641372"/>
              <a:ext cx="350376" cy="479415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Oval 46"/>
            <p:cNvSpPr>
              <a:spLocks noChangeArrowheads="1"/>
            </p:cNvSpPr>
            <p:nvPr/>
          </p:nvSpPr>
          <p:spPr bwMode="auto">
            <a:xfrm>
              <a:off x="7175004" y="2599256"/>
              <a:ext cx="85130" cy="8513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Oval 47"/>
            <p:cNvSpPr>
              <a:spLocks noChangeArrowheads="1"/>
            </p:cNvSpPr>
            <p:nvPr/>
          </p:nvSpPr>
          <p:spPr bwMode="auto">
            <a:xfrm>
              <a:off x="7948340" y="2584918"/>
              <a:ext cx="103948" cy="10574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H="1">
              <a:off x="6617629" y="2641372"/>
              <a:ext cx="599492" cy="771544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Oval 49"/>
            <p:cNvSpPr>
              <a:spLocks noChangeArrowheads="1"/>
            </p:cNvSpPr>
            <p:nvPr/>
          </p:nvSpPr>
          <p:spPr bwMode="auto">
            <a:xfrm>
              <a:off x="6881083" y="2830450"/>
              <a:ext cx="213272" cy="215961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Oval 50"/>
            <p:cNvSpPr>
              <a:spLocks noChangeArrowheads="1"/>
            </p:cNvSpPr>
            <p:nvPr/>
          </p:nvSpPr>
          <p:spPr bwMode="auto">
            <a:xfrm>
              <a:off x="5768124" y="1650283"/>
              <a:ext cx="214168" cy="213272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Oval 51"/>
            <p:cNvSpPr>
              <a:spLocks noChangeArrowheads="1"/>
            </p:cNvSpPr>
            <p:nvPr/>
          </p:nvSpPr>
          <p:spPr bwMode="auto">
            <a:xfrm>
              <a:off x="10148271" y="3074190"/>
              <a:ext cx="189974" cy="19087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Oval 52"/>
            <p:cNvSpPr>
              <a:spLocks noChangeArrowheads="1"/>
            </p:cNvSpPr>
            <p:nvPr/>
          </p:nvSpPr>
          <p:spPr bwMode="auto">
            <a:xfrm>
              <a:off x="10392011" y="3584968"/>
              <a:ext cx="82441" cy="8513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Oval 53"/>
            <p:cNvSpPr>
              <a:spLocks noChangeArrowheads="1"/>
            </p:cNvSpPr>
            <p:nvPr/>
          </p:nvSpPr>
          <p:spPr bwMode="auto">
            <a:xfrm>
              <a:off x="7823782" y="4581435"/>
              <a:ext cx="107532" cy="109325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Oval 54"/>
            <p:cNvSpPr>
              <a:spLocks noChangeArrowheads="1"/>
            </p:cNvSpPr>
            <p:nvPr/>
          </p:nvSpPr>
          <p:spPr bwMode="auto">
            <a:xfrm>
              <a:off x="7658003" y="4930915"/>
              <a:ext cx="184597" cy="18190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Oval 55"/>
            <p:cNvSpPr>
              <a:spLocks noChangeArrowheads="1"/>
            </p:cNvSpPr>
            <p:nvPr/>
          </p:nvSpPr>
          <p:spPr bwMode="auto">
            <a:xfrm>
              <a:off x="8190288" y="6337796"/>
              <a:ext cx="181909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Oval 56"/>
            <p:cNvSpPr>
              <a:spLocks noChangeArrowheads="1"/>
            </p:cNvSpPr>
            <p:nvPr/>
          </p:nvSpPr>
          <p:spPr bwMode="auto">
            <a:xfrm>
              <a:off x="5924941" y="5971290"/>
              <a:ext cx="181909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10103466" y="6401419"/>
              <a:ext cx="184597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Oval 58"/>
            <p:cNvSpPr>
              <a:spLocks noChangeArrowheads="1"/>
            </p:cNvSpPr>
            <p:nvPr/>
          </p:nvSpPr>
          <p:spPr bwMode="auto">
            <a:xfrm>
              <a:off x="10993296" y="2256048"/>
              <a:ext cx="181909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Oval 59"/>
            <p:cNvSpPr>
              <a:spLocks noChangeArrowheads="1"/>
            </p:cNvSpPr>
            <p:nvPr/>
          </p:nvSpPr>
          <p:spPr bwMode="auto">
            <a:xfrm>
              <a:off x="9696636" y="1773049"/>
              <a:ext cx="181909" cy="18190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Oval 60"/>
            <p:cNvSpPr>
              <a:spLocks noChangeArrowheads="1"/>
            </p:cNvSpPr>
            <p:nvPr/>
          </p:nvSpPr>
          <p:spPr bwMode="auto">
            <a:xfrm>
              <a:off x="8823832" y="5606576"/>
              <a:ext cx="380843" cy="3817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Freeform 61"/>
            <p:cNvSpPr>
              <a:spLocks noEditPoints="1"/>
            </p:cNvSpPr>
            <p:nvPr/>
          </p:nvSpPr>
          <p:spPr bwMode="auto">
            <a:xfrm>
              <a:off x="8887456" y="5670199"/>
              <a:ext cx="253597" cy="254493"/>
            </a:xfrm>
            <a:custGeom>
              <a:avLst/>
              <a:gdLst>
                <a:gd name="T0" fmla="*/ 120 w 120"/>
                <a:gd name="T1" fmla="*/ 55 h 120"/>
                <a:gd name="T2" fmla="*/ 111 w 120"/>
                <a:gd name="T3" fmla="*/ 52 h 120"/>
                <a:gd name="T4" fmla="*/ 107 w 120"/>
                <a:gd name="T5" fmla="*/ 46 h 120"/>
                <a:gd name="T6" fmla="*/ 112 w 120"/>
                <a:gd name="T7" fmla="*/ 36 h 120"/>
                <a:gd name="T8" fmla="*/ 112 w 120"/>
                <a:gd name="T9" fmla="*/ 30 h 120"/>
                <a:gd name="T10" fmla="*/ 100 w 120"/>
                <a:gd name="T11" fmla="*/ 32 h 120"/>
                <a:gd name="T12" fmla="*/ 96 w 120"/>
                <a:gd name="T13" fmla="*/ 27 h 120"/>
                <a:gd name="T14" fmla="*/ 97 w 120"/>
                <a:gd name="T15" fmla="*/ 16 h 120"/>
                <a:gd name="T16" fmla="*/ 93 w 120"/>
                <a:gd name="T17" fmla="*/ 10 h 120"/>
                <a:gd name="T18" fmla="*/ 86 w 120"/>
                <a:gd name="T19" fmla="*/ 15 h 120"/>
                <a:gd name="T20" fmla="*/ 80 w 120"/>
                <a:gd name="T21" fmla="*/ 15 h 120"/>
                <a:gd name="T22" fmla="*/ 74 w 120"/>
                <a:gd name="T23" fmla="*/ 10 h 120"/>
                <a:gd name="T24" fmla="*/ 70 w 120"/>
                <a:gd name="T25" fmla="*/ 1 h 120"/>
                <a:gd name="T26" fmla="*/ 64 w 120"/>
                <a:gd name="T27" fmla="*/ 8 h 120"/>
                <a:gd name="T28" fmla="*/ 57 w 120"/>
                <a:gd name="T29" fmla="*/ 11 h 120"/>
                <a:gd name="T30" fmla="*/ 51 w 120"/>
                <a:gd name="T31" fmla="*/ 9 h 120"/>
                <a:gd name="T32" fmla="*/ 46 w 120"/>
                <a:gd name="T33" fmla="*/ 2 h 120"/>
                <a:gd name="T34" fmla="*/ 41 w 120"/>
                <a:gd name="T35" fmla="*/ 6 h 120"/>
                <a:gd name="T36" fmla="*/ 37 w 120"/>
                <a:gd name="T37" fmla="*/ 16 h 120"/>
                <a:gd name="T38" fmla="*/ 32 w 120"/>
                <a:gd name="T39" fmla="*/ 19 h 120"/>
                <a:gd name="T40" fmla="*/ 22 w 120"/>
                <a:gd name="T41" fmla="*/ 13 h 120"/>
                <a:gd name="T42" fmla="*/ 19 w 120"/>
                <a:gd name="T43" fmla="*/ 19 h 120"/>
                <a:gd name="T44" fmla="*/ 20 w 120"/>
                <a:gd name="T45" fmla="*/ 30 h 120"/>
                <a:gd name="T46" fmla="*/ 14 w 120"/>
                <a:gd name="T47" fmla="*/ 35 h 120"/>
                <a:gd name="T48" fmla="*/ 5 w 120"/>
                <a:gd name="T49" fmla="*/ 34 h 120"/>
                <a:gd name="T50" fmla="*/ 4 w 120"/>
                <a:gd name="T51" fmla="*/ 38 h 120"/>
                <a:gd name="T52" fmla="*/ 12 w 120"/>
                <a:gd name="T53" fmla="*/ 48 h 120"/>
                <a:gd name="T54" fmla="*/ 10 w 120"/>
                <a:gd name="T55" fmla="*/ 56 h 120"/>
                <a:gd name="T56" fmla="*/ 0 w 120"/>
                <a:gd name="T57" fmla="*/ 62 h 120"/>
                <a:gd name="T58" fmla="*/ 0 w 120"/>
                <a:gd name="T59" fmla="*/ 66 h 120"/>
                <a:gd name="T60" fmla="*/ 11 w 120"/>
                <a:gd name="T61" fmla="*/ 68 h 120"/>
                <a:gd name="T62" fmla="*/ 13 w 120"/>
                <a:gd name="T63" fmla="*/ 76 h 120"/>
                <a:gd name="T64" fmla="*/ 5 w 120"/>
                <a:gd name="T65" fmla="*/ 86 h 120"/>
                <a:gd name="T66" fmla="*/ 8 w 120"/>
                <a:gd name="T67" fmla="*/ 91 h 120"/>
                <a:gd name="T68" fmla="*/ 20 w 120"/>
                <a:gd name="T69" fmla="*/ 90 h 120"/>
                <a:gd name="T70" fmla="*/ 25 w 120"/>
                <a:gd name="T71" fmla="*/ 95 h 120"/>
                <a:gd name="T72" fmla="*/ 22 w 120"/>
                <a:gd name="T73" fmla="*/ 107 h 120"/>
                <a:gd name="T74" fmla="*/ 27 w 120"/>
                <a:gd name="T75" fmla="*/ 110 h 120"/>
                <a:gd name="T76" fmla="*/ 36 w 120"/>
                <a:gd name="T77" fmla="*/ 103 h 120"/>
                <a:gd name="T78" fmla="*/ 40 w 120"/>
                <a:gd name="T79" fmla="*/ 105 h 120"/>
                <a:gd name="T80" fmla="*/ 46 w 120"/>
                <a:gd name="T81" fmla="*/ 116 h 120"/>
                <a:gd name="T82" fmla="*/ 51 w 120"/>
                <a:gd name="T83" fmla="*/ 120 h 120"/>
                <a:gd name="T84" fmla="*/ 57 w 120"/>
                <a:gd name="T85" fmla="*/ 109 h 120"/>
                <a:gd name="T86" fmla="*/ 63 w 120"/>
                <a:gd name="T87" fmla="*/ 109 h 120"/>
                <a:gd name="T88" fmla="*/ 70 w 120"/>
                <a:gd name="T89" fmla="*/ 114 h 120"/>
                <a:gd name="T90" fmla="*/ 76 w 120"/>
                <a:gd name="T91" fmla="*/ 118 h 120"/>
                <a:gd name="T92" fmla="*/ 79 w 120"/>
                <a:gd name="T93" fmla="*/ 112 h 120"/>
                <a:gd name="T94" fmla="*/ 83 w 120"/>
                <a:gd name="T95" fmla="*/ 103 h 120"/>
                <a:gd name="T96" fmla="*/ 90 w 120"/>
                <a:gd name="T97" fmla="*/ 102 h 120"/>
                <a:gd name="T98" fmla="*/ 98 w 120"/>
                <a:gd name="T99" fmla="*/ 106 h 120"/>
                <a:gd name="T100" fmla="*/ 98 w 120"/>
                <a:gd name="T101" fmla="*/ 95 h 120"/>
                <a:gd name="T102" fmla="*/ 100 w 120"/>
                <a:gd name="T103" fmla="*/ 89 h 120"/>
                <a:gd name="T104" fmla="*/ 108 w 120"/>
                <a:gd name="T105" fmla="*/ 86 h 120"/>
                <a:gd name="T106" fmla="*/ 114 w 120"/>
                <a:gd name="T107" fmla="*/ 85 h 120"/>
                <a:gd name="T108" fmla="*/ 116 w 120"/>
                <a:gd name="T109" fmla="*/ 81 h 120"/>
                <a:gd name="T110" fmla="*/ 108 w 120"/>
                <a:gd name="T111" fmla="*/ 70 h 120"/>
                <a:gd name="T112" fmla="*/ 112 w 120"/>
                <a:gd name="T113" fmla="*/ 63 h 120"/>
                <a:gd name="T114" fmla="*/ 31 w 120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" h="120">
                  <a:moveTo>
                    <a:pt x="120" y="58"/>
                  </a:moveTo>
                  <a:cubicBezTo>
                    <a:pt x="120" y="58"/>
                    <a:pt x="120" y="58"/>
                    <a:pt x="120" y="57"/>
                  </a:cubicBezTo>
                  <a:cubicBezTo>
                    <a:pt x="120" y="57"/>
                    <a:pt x="120" y="57"/>
                    <a:pt x="12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5"/>
                    <a:pt x="120" y="54"/>
                    <a:pt x="120" y="54"/>
                  </a:cubicBezTo>
                  <a:cubicBezTo>
                    <a:pt x="120" y="54"/>
                    <a:pt x="118" y="54"/>
                    <a:pt x="117" y="53"/>
                  </a:cubicBezTo>
                  <a:cubicBezTo>
                    <a:pt x="117" y="53"/>
                    <a:pt x="116" y="53"/>
                    <a:pt x="116" y="53"/>
                  </a:cubicBezTo>
                  <a:cubicBezTo>
                    <a:pt x="115" y="53"/>
                    <a:pt x="115" y="53"/>
                    <a:pt x="114" y="53"/>
                  </a:cubicBezTo>
                  <a:cubicBezTo>
                    <a:pt x="113" y="53"/>
                    <a:pt x="112" y="52"/>
                    <a:pt x="111" y="52"/>
                  </a:cubicBezTo>
                  <a:cubicBezTo>
                    <a:pt x="110" y="52"/>
                    <a:pt x="109" y="52"/>
                    <a:pt x="108" y="52"/>
                  </a:cubicBezTo>
                  <a:cubicBezTo>
                    <a:pt x="108" y="51"/>
                    <a:pt x="108" y="51"/>
                    <a:pt x="108" y="50"/>
                  </a:cubicBezTo>
                  <a:cubicBezTo>
                    <a:pt x="108" y="49"/>
                    <a:pt x="108" y="48"/>
                    <a:pt x="108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6"/>
                  </a:cubicBezTo>
                  <a:cubicBezTo>
                    <a:pt x="107" y="45"/>
                    <a:pt x="107" y="45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3"/>
                    <a:pt x="106" y="42"/>
                    <a:pt x="106" y="42"/>
                  </a:cubicBezTo>
                  <a:cubicBezTo>
                    <a:pt x="106" y="41"/>
                    <a:pt x="107" y="41"/>
                    <a:pt x="108" y="40"/>
                  </a:cubicBezTo>
                  <a:cubicBezTo>
                    <a:pt x="109" y="39"/>
                    <a:pt x="111" y="37"/>
                    <a:pt x="112" y="36"/>
                  </a:cubicBezTo>
                  <a:cubicBezTo>
                    <a:pt x="113" y="35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3"/>
                  </a:cubicBezTo>
                  <a:cubicBezTo>
                    <a:pt x="113" y="33"/>
                    <a:pt x="113" y="32"/>
                    <a:pt x="113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0" y="29"/>
                  </a:cubicBezTo>
                  <a:cubicBezTo>
                    <a:pt x="110" y="29"/>
                    <a:pt x="109" y="29"/>
                    <a:pt x="108" y="29"/>
                  </a:cubicBezTo>
                  <a:cubicBezTo>
                    <a:pt x="107" y="30"/>
                    <a:pt x="105" y="30"/>
                    <a:pt x="103" y="31"/>
                  </a:cubicBezTo>
                  <a:cubicBezTo>
                    <a:pt x="102" y="31"/>
                    <a:pt x="101" y="31"/>
                    <a:pt x="100" y="32"/>
                  </a:cubicBezTo>
                  <a:cubicBezTo>
                    <a:pt x="100" y="31"/>
                    <a:pt x="99" y="31"/>
                    <a:pt x="99" y="30"/>
                  </a:cubicBezTo>
                  <a:cubicBezTo>
                    <a:pt x="98" y="29"/>
                    <a:pt x="98" y="29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7"/>
                    <a:pt x="96" y="27"/>
                  </a:cubicBezTo>
                  <a:cubicBezTo>
                    <a:pt x="96" y="26"/>
                    <a:pt x="95" y="26"/>
                    <a:pt x="94" y="25"/>
                  </a:cubicBezTo>
                  <a:cubicBezTo>
                    <a:pt x="94" y="25"/>
                    <a:pt x="94" y="24"/>
                    <a:pt x="93" y="24"/>
                  </a:cubicBezTo>
                  <a:cubicBezTo>
                    <a:pt x="94" y="23"/>
                    <a:pt x="94" y="22"/>
                    <a:pt x="94" y="21"/>
                  </a:cubicBezTo>
                  <a:cubicBezTo>
                    <a:pt x="95" y="20"/>
                    <a:pt x="95" y="19"/>
                    <a:pt x="96" y="18"/>
                  </a:cubicBezTo>
                  <a:cubicBezTo>
                    <a:pt x="96" y="18"/>
                    <a:pt x="96" y="17"/>
                    <a:pt x="97" y="16"/>
                  </a:cubicBezTo>
                  <a:cubicBezTo>
                    <a:pt x="97" y="14"/>
                    <a:pt x="98" y="13"/>
                    <a:pt x="98" y="13"/>
                  </a:cubicBezTo>
                  <a:cubicBezTo>
                    <a:pt x="98" y="13"/>
                    <a:pt x="98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2"/>
                    <a:pt x="96" y="12"/>
                    <a:pt x="95" y="11"/>
                  </a:cubicBezTo>
                  <a:cubicBezTo>
                    <a:pt x="94" y="11"/>
                    <a:pt x="94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0" y="11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87" y="14"/>
                    <a:pt x="86" y="14"/>
                    <a:pt x="86" y="15"/>
                  </a:cubicBezTo>
                  <a:cubicBezTo>
                    <a:pt x="85" y="16"/>
                    <a:pt x="84" y="16"/>
                    <a:pt x="84" y="17"/>
                  </a:cubicBezTo>
                  <a:cubicBezTo>
                    <a:pt x="83" y="17"/>
                    <a:pt x="83" y="16"/>
                    <a:pt x="82" y="16"/>
                  </a:cubicBezTo>
                  <a:cubicBezTo>
                    <a:pt x="82" y="16"/>
                    <a:pt x="81" y="16"/>
                    <a:pt x="81" y="15"/>
                  </a:cubicBezTo>
                  <a:cubicBezTo>
                    <a:pt x="81" y="15"/>
                    <a:pt x="81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8" y="14"/>
                  </a:cubicBezTo>
                  <a:cubicBezTo>
                    <a:pt x="78" y="14"/>
                    <a:pt x="77" y="14"/>
                    <a:pt x="76" y="13"/>
                  </a:cubicBezTo>
                  <a:cubicBezTo>
                    <a:pt x="75" y="13"/>
                    <a:pt x="75" y="13"/>
                    <a:pt x="74" y="13"/>
                  </a:cubicBezTo>
                  <a:cubicBezTo>
                    <a:pt x="74" y="12"/>
                    <a:pt x="74" y="11"/>
                    <a:pt x="74" y="10"/>
                  </a:cubicBezTo>
                  <a:cubicBezTo>
                    <a:pt x="74" y="8"/>
                    <a:pt x="74" y="6"/>
                    <a:pt x="74" y="4"/>
                  </a:cubicBezTo>
                  <a:cubicBezTo>
                    <a:pt x="74" y="3"/>
                    <a:pt x="74" y="2"/>
                    <a:pt x="74" y="2"/>
                  </a:cubicBezTo>
                  <a:cubicBezTo>
                    <a:pt x="74" y="2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2" y="1"/>
                    <a:pt x="71" y="1"/>
                    <a:pt x="70" y="1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1"/>
                    <a:pt x="66" y="3"/>
                  </a:cubicBezTo>
                  <a:cubicBezTo>
                    <a:pt x="65" y="4"/>
                    <a:pt x="64" y="6"/>
                    <a:pt x="64" y="8"/>
                  </a:cubicBezTo>
                  <a:cubicBezTo>
                    <a:pt x="63" y="9"/>
                    <a:pt x="63" y="10"/>
                    <a:pt x="63" y="11"/>
                  </a:cubicBezTo>
                  <a:cubicBezTo>
                    <a:pt x="62" y="11"/>
                    <a:pt x="61" y="11"/>
                    <a:pt x="61" y="11"/>
                  </a:cubicBezTo>
                  <a:cubicBezTo>
                    <a:pt x="60" y="11"/>
                    <a:pt x="59" y="11"/>
                    <a:pt x="58" y="11"/>
                  </a:cubicBezTo>
                  <a:cubicBezTo>
                    <a:pt x="58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3" y="11"/>
                    <a:pt x="53" y="11"/>
                    <a:pt x="52" y="11"/>
                  </a:cubicBezTo>
                  <a:cubicBezTo>
                    <a:pt x="52" y="10"/>
                    <a:pt x="52" y="10"/>
                    <a:pt x="51" y="9"/>
                  </a:cubicBezTo>
                  <a:cubicBezTo>
                    <a:pt x="51" y="8"/>
                    <a:pt x="50" y="7"/>
                    <a:pt x="50" y="6"/>
                  </a:cubicBezTo>
                  <a:cubicBezTo>
                    <a:pt x="49" y="5"/>
                    <a:pt x="49" y="4"/>
                    <a:pt x="48" y="4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1"/>
                    <a:pt x="46" y="1"/>
                  </a:cubicBezTo>
                  <a:cubicBezTo>
                    <a:pt x="46" y="1"/>
                    <a:pt x="46" y="1"/>
                    <a:pt x="46" y="2"/>
                  </a:cubicBezTo>
                  <a:cubicBezTo>
                    <a:pt x="45" y="2"/>
                    <a:pt x="44" y="2"/>
                    <a:pt x="44" y="2"/>
                  </a:cubicBezTo>
                  <a:cubicBezTo>
                    <a:pt x="43" y="2"/>
                    <a:pt x="42" y="3"/>
                    <a:pt x="42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6"/>
                  </a:cubicBezTo>
                  <a:cubicBezTo>
                    <a:pt x="41" y="7"/>
                    <a:pt x="41" y="8"/>
                    <a:pt x="41" y="9"/>
                  </a:cubicBezTo>
                  <a:cubicBezTo>
                    <a:pt x="41" y="10"/>
                    <a:pt x="41" y="11"/>
                    <a:pt x="41" y="12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0" y="15"/>
                    <a:pt x="40" y="15"/>
                    <a:pt x="39" y="15"/>
                  </a:cubicBezTo>
                  <a:cubicBezTo>
                    <a:pt x="38" y="16"/>
                    <a:pt x="38" y="16"/>
                    <a:pt x="37" y="16"/>
                  </a:cubicBezTo>
                  <a:cubicBezTo>
                    <a:pt x="37" y="16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4" y="18"/>
                    <a:pt x="33" y="18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1" y="19"/>
                    <a:pt x="31" y="18"/>
                    <a:pt x="30" y="18"/>
                  </a:cubicBezTo>
                  <a:cubicBezTo>
                    <a:pt x="28" y="16"/>
                    <a:pt x="26" y="15"/>
                    <a:pt x="25" y="14"/>
                  </a:cubicBezTo>
                  <a:cubicBezTo>
                    <a:pt x="24" y="14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20" y="21"/>
                    <a:pt x="21" y="23"/>
                    <a:pt x="22" y="25"/>
                  </a:cubicBezTo>
                  <a:cubicBezTo>
                    <a:pt x="22" y="26"/>
                    <a:pt x="23" y="26"/>
                    <a:pt x="23" y="27"/>
                  </a:cubicBezTo>
                  <a:cubicBezTo>
                    <a:pt x="23" y="27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19" y="32"/>
                  </a:cubicBezTo>
                  <a:cubicBezTo>
                    <a:pt x="19" y="32"/>
                    <a:pt x="18" y="33"/>
                    <a:pt x="18" y="34"/>
                  </a:cubicBezTo>
                  <a:cubicBezTo>
                    <a:pt x="18" y="34"/>
                    <a:pt x="17" y="35"/>
                    <a:pt x="17" y="35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4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4"/>
                    <a:pt x="6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5" y="41"/>
                  </a:cubicBezTo>
                  <a:cubicBezTo>
                    <a:pt x="7" y="42"/>
                    <a:pt x="8" y="44"/>
                    <a:pt x="10" y="45"/>
                  </a:cubicBezTo>
                  <a:cubicBezTo>
                    <a:pt x="11" y="45"/>
                    <a:pt x="12" y="46"/>
                    <a:pt x="12" y="46"/>
                  </a:cubicBezTo>
                  <a:cubicBezTo>
                    <a:pt x="12" y="47"/>
                    <a:pt x="12" y="47"/>
                    <a:pt x="12" y="48"/>
                  </a:cubicBezTo>
                  <a:cubicBezTo>
                    <a:pt x="12" y="49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3"/>
                    <a:pt x="11" y="54"/>
                    <a:pt x="11" y="55"/>
                  </a:cubicBezTo>
                  <a:cubicBezTo>
                    <a:pt x="11" y="55"/>
                    <a:pt x="11" y="56"/>
                    <a:pt x="10" y="56"/>
                  </a:cubicBezTo>
                  <a:cubicBezTo>
                    <a:pt x="10" y="57"/>
                    <a:pt x="9" y="57"/>
                    <a:pt x="8" y="57"/>
                  </a:cubicBezTo>
                  <a:cubicBezTo>
                    <a:pt x="6" y="58"/>
                    <a:pt x="4" y="58"/>
                    <a:pt x="2" y="59"/>
                  </a:cubicBezTo>
                  <a:cubicBezTo>
                    <a:pt x="1" y="59"/>
                    <a:pt x="0" y="60"/>
                    <a:pt x="0" y="60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0" y="61"/>
                    <a:pt x="0" y="61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" y="66"/>
                    <a:pt x="2" y="67"/>
                  </a:cubicBezTo>
                  <a:cubicBezTo>
                    <a:pt x="3" y="67"/>
                    <a:pt x="3" y="67"/>
                    <a:pt x="4" y="67"/>
                  </a:cubicBezTo>
                  <a:cubicBezTo>
                    <a:pt x="4" y="67"/>
                    <a:pt x="5" y="67"/>
                    <a:pt x="5" y="67"/>
                  </a:cubicBezTo>
                  <a:cubicBezTo>
                    <a:pt x="6" y="67"/>
                    <a:pt x="7" y="68"/>
                    <a:pt x="8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9"/>
                    <a:pt x="11" y="69"/>
                    <a:pt x="11" y="70"/>
                  </a:cubicBezTo>
                  <a:cubicBezTo>
                    <a:pt x="12" y="71"/>
                    <a:pt x="12" y="72"/>
                    <a:pt x="12" y="72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4"/>
                    <a:pt x="12" y="74"/>
                  </a:cubicBezTo>
                  <a:cubicBezTo>
                    <a:pt x="13" y="75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3" y="79"/>
                    <a:pt x="12" y="79"/>
                    <a:pt x="12" y="80"/>
                  </a:cubicBezTo>
                  <a:cubicBezTo>
                    <a:pt x="10" y="81"/>
                    <a:pt x="8" y="83"/>
                    <a:pt x="7" y="84"/>
                  </a:cubicBezTo>
                  <a:cubicBezTo>
                    <a:pt x="6" y="85"/>
                    <a:pt x="5" y="86"/>
                    <a:pt x="5" y="86"/>
                  </a:cubicBezTo>
                  <a:cubicBezTo>
                    <a:pt x="5" y="86"/>
                    <a:pt x="5" y="86"/>
                    <a:pt x="6" y="87"/>
                  </a:cubicBezTo>
                  <a:cubicBezTo>
                    <a:pt x="6" y="87"/>
                    <a:pt x="6" y="88"/>
                    <a:pt x="7" y="89"/>
                  </a:cubicBezTo>
                  <a:cubicBezTo>
                    <a:pt x="7" y="89"/>
                    <a:pt x="7" y="89"/>
                    <a:pt x="7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9" y="91"/>
                    <a:pt x="9" y="91"/>
                  </a:cubicBezTo>
                  <a:cubicBezTo>
                    <a:pt x="10" y="91"/>
                    <a:pt x="10" y="91"/>
                    <a:pt x="11" y="91"/>
                  </a:cubicBezTo>
                  <a:cubicBezTo>
                    <a:pt x="13" y="90"/>
                    <a:pt x="15" y="90"/>
                    <a:pt x="17" y="89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90"/>
                  </a:cubicBezTo>
                  <a:cubicBezTo>
                    <a:pt x="21" y="91"/>
                    <a:pt x="22" y="91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94"/>
                    <a:pt x="24" y="94"/>
                    <a:pt x="25" y="95"/>
                  </a:cubicBezTo>
                  <a:cubicBezTo>
                    <a:pt x="25" y="95"/>
                    <a:pt x="26" y="96"/>
                    <a:pt x="26" y="96"/>
                  </a:cubicBezTo>
                  <a:cubicBezTo>
                    <a:pt x="26" y="97"/>
                    <a:pt x="25" y="98"/>
                    <a:pt x="25" y="99"/>
                  </a:cubicBezTo>
                  <a:cubicBezTo>
                    <a:pt x="25" y="100"/>
                    <a:pt x="24" y="101"/>
                    <a:pt x="24" y="102"/>
                  </a:cubicBezTo>
                  <a:cubicBezTo>
                    <a:pt x="23" y="103"/>
                    <a:pt x="23" y="103"/>
                    <a:pt x="23" y="104"/>
                  </a:cubicBezTo>
                  <a:cubicBezTo>
                    <a:pt x="22" y="106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3" y="107"/>
                  </a:cubicBezTo>
                  <a:cubicBezTo>
                    <a:pt x="23" y="108"/>
                    <a:pt x="24" y="108"/>
                    <a:pt x="24" y="109"/>
                  </a:cubicBezTo>
                  <a:cubicBezTo>
                    <a:pt x="25" y="109"/>
                    <a:pt x="26" y="110"/>
                    <a:pt x="26" y="110"/>
                  </a:cubicBezTo>
                  <a:cubicBezTo>
                    <a:pt x="26" y="110"/>
                    <a:pt x="27" y="110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1"/>
                    <a:pt x="28" y="110"/>
                    <a:pt x="29" y="109"/>
                  </a:cubicBezTo>
                  <a:cubicBezTo>
                    <a:pt x="30" y="108"/>
                    <a:pt x="31" y="108"/>
                    <a:pt x="31" y="107"/>
                  </a:cubicBezTo>
                  <a:cubicBezTo>
                    <a:pt x="32" y="106"/>
                    <a:pt x="33" y="106"/>
                    <a:pt x="34" y="105"/>
                  </a:cubicBezTo>
                  <a:cubicBezTo>
                    <a:pt x="34" y="104"/>
                    <a:pt x="35" y="104"/>
                    <a:pt x="36" y="103"/>
                  </a:cubicBezTo>
                  <a:cubicBezTo>
                    <a:pt x="36" y="103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1" y="106"/>
                    <a:pt x="41" y="106"/>
                  </a:cubicBezTo>
                  <a:cubicBezTo>
                    <a:pt x="42" y="106"/>
                    <a:pt x="43" y="106"/>
                    <a:pt x="44" y="107"/>
                  </a:cubicBezTo>
                  <a:cubicBezTo>
                    <a:pt x="44" y="107"/>
                    <a:pt x="45" y="107"/>
                    <a:pt x="45" y="107"/>
                  </a:cubicBezTo>
                  <a:cubicBezTo>
                    <a:pt x="45" y="108"/>
                    <a:pt x="45" y="109"/>
                    <a:pt x="45" y="110"/>
                  </a:cubicBezTo>
                  <a:cubicBezTo>
                    <a:pt x="45" y="112"/>
                    <a:pt x="45" y="114"/>
                    <a:pt x="46" y="116"/>
                  </a:cubicBezTo>
                  <a:cubicBezTo>
                    <a:pt x="46" y="117"/>
                    <a:pt x="46" y="119"/>
                    <a:pt x="46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7" y="119"/>
                    <a:pt x="48" y="119"/>
                    <a:pt x="49" y="119"/>
                  </a:cubicBezTo>
                  <a:cubicBezTo>
                    <a:pt x="50" y="119"/>
                    <a:pt x="51" y="119"/>
                    <a:pt x="51" y="120"/>
                  </a:cubicBezTo>
                  <a:cubicBezTo>
                    <a:pt x="51" y="120"/>
                    <a:pt x="52" y="120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20"/>
                    <a:pt x="53" y="119"/>
                    <a:pt x="53" y="117"/>
                  </a:cubicBezTo>
                  <a:cubicBezTo>
                    <a:pt x="54" y="116"/>
                    <a:pt x="55" y="114"/>
                    <a:pt x="56" y="112"/>
                  </a:cubicBezTo>
                  <a:cubicBezTo>
                    <a:pt x="56" y="111"/>
                    <a:pt x="57" y="110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60" y="109"/>
                    <a:pt x="60" y="109"/>
                    <a:pt x="61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9"/>
                    <a:pt x="65" y="109"/>
                    <a:pt x="65" y="109"/>
                  </a:cubicBezTo>
                  <a:cubicBezTo>
                    <a:pt x="66" y="109"/>
                    <a:pt x="66" y="109"/>
                    <a:pt x="67" y="109"/>
                  </a:cubicBezTo>
                  <a:cubicBezTo>
                    <a:pt x="67" y="110"/>
                    <a:pt x="68" y="110"/>
                    <a:pt x="68" y="111"/>
                  </a:cubicBezTo>
                  <a:cubicBezTo>
                    <a:pt x="69" y="112"/>
                    <a:pt x="69" y="113"/>
                    <a:pt x="70" y="114"/>
                  </a:cubicBezTo>
                  <a:cubicBezTo>
                    <a:pt x="70" y="115"/>
                    <a:pt x="71" y="116"/>
                    <a:pt x="71" y="116"/>
                  </a:cubicBezTo>
                  <a:cubicBezTo>
                    <a:pt x="72" y="118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4" y="119"/>
                  </a:cubicBezTo>
                  <a:cubicBezTo>
                    <a:pt x="74" y="118"/>
                    <a:pt x="75" y="118"/>
                    <a:pt x="76" y="118"/>
                  </a:cubicBezTo>
                  <a:cubicBezTo>
                    <a:pt x="77" y="118"/>
                    <a:pt x="77" y="118"/>
                    <a:pt x="78" y="117"/>
                  </a:cubicBezTo>
                  <a:cubicBezTo>
                    <a:pt x="78" y="117"/>
                    <a:pt x="78" y="117"/>
                    <a:pt x="79" y="117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79" y="117"/>
                    <a:pt x="79" y="116"/>
                    <a:pt x="79" y="114"/>
                  </a:cubicBezTo>
                  <a:cubicBezTo>
                    <a:pt x="79" y="114"/>
                    <a:pt x="79" y="113"/>
                    <a:pt x="79" y="112"/>
                  </a:cubicBezTo>
                  <a:cubicBezTo>
                    <a:pt x="79" y="111"/>
                    <a:pt x="79" y="109"/>
                    <a:pt x="79" y="108"/>
                  </a:cubicBezTo>
                  <a:cubicBezTo>
                    <a:pt x="79" y="107"/>
                    <a:pt x="79" y="107"/>
                    <a:pt x="78" y="106"/>
                  </a:cubicBezTo>
                  <a:cubicBezTo>
                    <a:pt x="79" y="105"/>
                    <a:pt x="80" y="105"/>
                    <a:pt x="80" y="105"/>
                  </a:cubicBezTo>
                  <a:cubicBezTo>
                    <a:pt x="81" y="105"/>
                    <a:pt x="82" y="104"/>
                    <a:pt x="82" y="104"/>
                  </a:cubicBezTo>
                  <a:cubicBezTo>
                    <a:pt x="83" y="104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4" y="103"/>
                    <a:pt x="84" y="103"/>
                  </a:cubicBezTo>
                  <a:cubicBezTo>
                    <a:pt x="84" y="103"/>
                    <a:pt x="85" y="102"/>
                    <a:pt x="86" y="102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8" y="101"/>
                    <a:pt x="89" y="102"/>
                    <a:pt x="90" y="102"/>
                  </a:cubicBezTo>
                  <a:cubicBezTo>
                    <a:pt x="91" y="104"/>
                    <a:pt x="93" y="105"/>
                    <a:pt x="95" y="106"/>
                  </a:cubicBezTo>
                  <a:cubicBezTo>
                    <a:pt x="95" y="106"/>
                    <a:pt x="96" y="107"/>
                    <a:pt x="96" y="107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7" y="107"/>
                    <a:pt x="97" y="107"/>
                    <a:pt x="98" y="107"/>
                  </a:cubicBezTo>
                  <a:cubicBezTo>
                    <a:pt x="98" y="107"/>
                    <a:pt x="98" y="106"/>
                    <a:pt x="98" y="106"/>
                  </a:cubicBezTo>
                  <a:cubicBezTo>
                    <a:pt x="99" y="106"/>
                    <a:pt x="99" y="106"/>
                    <a:pt x="99" y="105"/>
                  </a:cubicBezTo>
                  <a:cubicBezTo>
                    <a:pt x="100" y="105"/>
                    <a:pt x="100" y="104"/>
                    <a:pt x="101" y="104"/>
                  </a:cubicBezTo>
                  <a:cubicBezTo>
                    <a:pt x="101" y="103"/>
                    <a:pt x="102" y="103"/>
                    <a:pt x="102" y="103"/>
                  </a:cubicBezTo>
                  <a:cubicBezTo>
                    <a:pt x="102" y="103"/>
                    <a:pt x="101" y="102"/>
                    <a:pt x="101" y="101"/>
                  </a:cubicBezTo>
                  <a:cubicBezTo>
                    <a:pt x="100" y="99"/>
                    <a:pt x="99" y="97"/>
                    <a:pt x="98" y="95"/>
                  </a:cubicBezTo>
                  <a:cubicBezTo>
                    <a:pt x="97" y="95"/>
                    <a:pt x="97" y="94"/>
                    <a:pt x="96" y="93"/>
                  </a:cubicBezTo>
                  <a:cubicBezTo>
                    <a:pt x="97" y="93"/>
                    <a:pt x="97" y="93"/>
                    <a:pt x="97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98" y="91"/>
                    <a:pt x="99" y="90"/>
                    <a:pt x="99" y="90"/>
                  </a:cubicBezTo>
                  <a:cubicBezTo>
                    <a:pt x="99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1" y="88"/>
                    <a:pt x="101" y="87"/>
                    <a:pt x="102" y="86"/>
                  </a:cubicBezTo>
                  <a:cubicBezTo>
                    <a:pt x="102" y="86"/>
                    <a:pt x="102" y="85"/>
                    <a:pt x="102" y="85"/>
                  </a:cubicBezTo>
                  <a:cubicBezTo>
                    <a:pt x="103" y="85"/>
                    <a:pt x="104" y="85"/>
                    <a:pt x="105" y="85"/>
                  </a:cubicBezTo>
                  <a:cubicBezTo>
                    <a:pt x="106" y="86"/>
                    <a:pt x="107" y="86"/>
                    <a:pt x="108" y="86"/>
                  </a:cubicBezTo>
                  <a:cubicBezTo>
                    <a:pt x="109" y="86"/>
                    <a:pt x="109" y="86"/>
                    <a:pt x="110" y="86"/>
                  </a:cubicBezTo>
                  <a:cubicBezTo>
                    <a:pt x="110" y="86"/>
                    <a:pt x="111" y="86"/>
                    <a:pt x="111" y="86"/>
                  </a:cubicBezTo>
                  <a:cubicBezTo>
                    <a:pt x="113" y="86"/>
                    <a:pt x="114" y="87"/>
                    <a:pt x="114" y="87"/>
                  </a:cubicBezTo>
                  <a:cubicBezTo>
                    <a:pt x="114" y="87"/>
                    <a:pt x="114" y="86"/>
                    <a:pt x="114" y="86"/>
                  </a:cubicBezTo>
                  <a:cubicBezTo>
                    <a:pt x="114" y="86"/>
                    <a:pt x="114" y="85"/>
                    <a:pt x="114" y="85"/>
                  </a:cubicBezTo>
                  <a:cubicBezTo>
                    <a:pt x="114" y="85"/>
                    <a:pt x="114" y="85"/>
                    <a:pt x="115" y="85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5" y="80"/>
                    <a:pt x="114" y="79"/>
                  </a:cubicBezTo>
                  <a:cubicBezTo>
                    <a:pt x="113" y="78"/>
                    <a:pt x="111" y="77"/>
                    <a:pt x="109" y="75"/>
                  </a:cubicBezTo>
                  <a:cubicBezTo>
                    <a:pt x="109" y="75"/>
                    <a:pt x="108" y="74"/>
                    <a:pt x="107" y="74"/>
                  </a:cubicBezTo>
                  <a:cubicBezTo>
                    <a:pt x="107" y="73"/>
                    <a:pt x="107" y="73"/>
                    <a:pt x="108" y="72"/>
                  </a:cubicBezTo>
                  <a:cubicBezTo>
                    <a:pt x="108" y="71"/>
                    <a:pt x="108" y="70"/>
                    <a:pt x="108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9"/>
                    <a:pt x="108" y="68"/>
                    <a:pt x="108" y="68"/>
                  </a:cubicBezTo>
                  <a:cubicBezTo>
                    <a:pt x="108" y="67"/>
                    <a:pt x="109" y="66"/>
                    <a:pt x="109" y="65"/>
                  </a:cubicBezTo>
                  <a:cubicBezTo>
                    <a:pt x="109" y="65"/>
                    <a:pt x="109" y="64"/>
                    <a:pt x="109" y="64"/>
                  </a:cubicBezTo>
                  <a:cubicBezTo>
                    <a:pt x="110" y="64"/>
                    <a:pt x="111" y="63"/>
                    <a:pt x="112" y="63"/>
                  </a:cubicBezTo>
                  <a:cubicBezTo>
                    <a:pt x="114" y="63"/>
                    <a:pt x="116" y="62"/>
                    <a:pt x="117" y="61"/>
                  </a:cubicBezTo>
                  <a:cubicBezTo>
                    <a:pt x="119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9"/>
                    <a:pt x="120" y="59"/>
                    <a:pt x="120" y="58"/>
                  </a:cubicBezTo>
                  <a:close/>
                  <a:moveTo>
                    <a:pt x="31" y="60"/>
                  </a:moveTo>
                  <a:cubicBezTo>
                    <a:pt x="31" y="44"/>
                    <a:pt x="44" y="31"/>
                    <a:pt x="60" y="31"/>
                  </a:cubicBezTo>
                  <a:cubicBezTo>
                    <a:pt x="76" y="31"/>
                    <a:pt x="89" y="44"/>
                    <a:pt x="89" y="60"/>
                  </a:cubicBezTo>
                  <a:cubicBezTo>
                    <a:pt x="89" y="76"/>
                    <a:pt x="76" y="89"/>
                    <a:pt x="60" y="89"/>
                  </a:cubicBezTo>
                  <a:cubicBezTo>
                    <a:pt x="44" y="89"/>
                    <a:pt x="31" y="76"/>
                    <a:pt x="3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Oval 62"/>
            <p:cNvSpPr>
              <a:spLocks noChangeArrowheads="1"/>
            </p:cNvSpPr>
            <p:nvPr/>
          </p:nvSpPr>
          <p:spPr bwMode="auto">
            <a:xfrm>
              <a:off x="9120442" y="4066176"/>
              <a:ext cx="880869" cy="881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Freeform 63"/>
            <p:cNvSpPr>
              <a:spLocks noEditPoints="1"/>
            </p:cNvSpPr>
            <p:nvPr/>
          </p:nvSpPr>
          <p:spPr bwMode="auto">
            <a:xfrm>
              <a:off x="9393753" y="4231058"/>
              <a:ext cx="334246" cy="551103"/>
            </a:xfrm>
            <a:custGeom>
              <a:avLst/>
              <a:gdLst>
                <a:gd name="T0" fmla="*/ 143 w 158"/>
                <a:gd name="T1" fmla="*/ 0 h 260"/>
                <a:gd name="T2" fmla="*/ 15 w 158"/>
                <a:gd name="T3" fmla="*/ 0 h 260"/>
                <a:gd name="T4" fmla="*/ 0 w 158"/>
                <a:gd name="T5" fmla="*/ 15 h 260"/>
                <a:gd name="T6" fmla="*/ 0 w 158"/>
                <a:gd name="T7" fmla="*/ 245 h 260"/>
                <a:gd name="T8" fmla="*/ 15 w 158"/>
                <a:gd name="T9" fmla="*/ 260 h 260"/>
                <a:gd name="T10" fmla="*/ 143 w 158"/>
                <a:gd name="T11" fmla="*/ 260 h 260"/>
                <a:gd name="T12" fmla="*/ 158 w 158"/>
                <a:gd name="T13" fmla="*/ 245 h 260"/>
                <a:gd name="T14" fmla="*/ 158 w 158"/>
                <a:gd name="T15" fmla="*/ 15 h 260"/>
                <a:gd name="T16" fmla="*/ 143 w 158"/>
                <a:gd name="T17" fmla="*/ 0 h 260"/>
                <a:gd name="T18" fmla="*/ 79 w 158"/>
                <a:gd name="T19" fmla="*/ 4 h 260"/>
                <a:gd name="T20" fmla="*/ 84 w 158"/>
                <a:gd name="T21" fmla="*/ 9 h 260"/>
                <a:gd name="T22" fmla="*/ 79 w 158"/>
                <a:gd name="T23" fmla="*/ 14 h 260"/>
                <a:gd name="T24" fmla="*/ 74 w 158"/>
                <a:gd name="T25" fmla="*/ 9 h 260"/>
                <a:gd name="T26" fmla="*/ 79 w 158"/>
                <a:gd name="T27" fmla="*/ 4 h 260"/>
                <a:gd name="T28" fmla="*/ 105 w 158"/>
                <a:gd name="T29" fmla="*/ 245 h 260"/>
                <a:gd name="T30" fmla="*/ 102 w 158"/>
                <a:gd name="T31" fmla="*/ 248 h 260"/>
                <a:gd name="T32" fmla="*/ 55 w 158"/>
                <a:gd name="T33" fmla="*/ 248 h 260"/>
                <a:gd name="T34" fmla="*/ 53 w 158"/>
                <a:gd name="T35" fmla="*/ 245 h 260"/>
                <a:gd name="T36" fmla="*/ 53 w 158"/>
                <a:gd name="T37" fmla="*/ 238 h 260"/>
                <a:gd name="T38" fmla="*/ 55 w 158"/>
                <a:gd name="T39" fmla="*/ 235 h 260"/>
                <a:gd name="T40" fmla="*/ 102 w 158"/>
                <a:gd name="T41" fmla="*/ 235 h 260"/>
                <a:gd name="T42" fmla="*/ 105 w 158"/>
                <a:gd name="T43" fmla="*/ 238 h 260"/>
                <a:gd name="T44" fmla="*/ 105 w 158"/>
                <a:gd name="T45" fmla="*/ 245 h 260"/>
                <a:gd name="T46" fmla="*/ 142 w 158"/>
                <a:gd name="T47" fmla="*/ 224 h 260"/>
                <a:gd name="T48" fmla="*/ 15 w 158"/>
                <a:gd name="T49" fmla="*/ 224 h 260"/>
                <a:gd name="T50" fmla="*/ 15 w 158"/>
                <a:gd name="T51" fmla="*/ 21 h 260"/>
                <a:gd name="T52" fmla="*/ 142 w 158"/>
                <a:gd name="T53" fmla="*/ 21 h 260"/>
                <a:gd name="T54" fmla="*/ 142 w 158"/>
                <a:gd name="T55" fmla="*/ 2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0">
                  <a:moveTo>
                    <a:pt x="1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3"/>
                    <a:pt x="7" y="260"/>
                    <a:pt x="15" y="260"/>
                  </a:cubicBezTo>
                  <a:cubicBezTo>
                    <a:pt x="143" y="260"/>
                    <a:pt x="143" y="260"/>
                    <a:pt x="143" y="260"/>
                  </a:cubicBezTo>
                  <a:cubicBezTo>
                    <a:pt x="151" y="260"/>
                    <a:pt x="158" y="253"/>
                    <a:pt x="158" y="24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7"/>
                    <a:pt x="151" y="0"/>
                    <a:pt x="143" y="0"/>
                  </a:cubicBezTo>
                  <a:close/>
                  <a:moveTo>
                    <a:pt x="79" y="4"/>
                  </a:moveTo>
                  <a:cubicBezTo>
                    <a:pt x="82" y="4"/>
                    <a:pt x="84" y="6"/>
                    <a:pt x="84" y="9"/>
                  </a:cubicBezTo>
                  <a:cubicBezTo>
                    <a:pt x="84" y="12"/>
                    <a:pt x="82" y="14"/>
                    <a:pt x="79" y="14"/>
                  </a:cubicBezTo>
                  <a:cubicBezTo>
                    <a:pt x="76" y="14"/>
                    <a:pt x="74" y="12"/>
                    <a:pt x="74" y="9"/>
                  </a:cubicBezTo>
                  <a:cubicBezTo>
                    <a:pt x="74" y="6"/>
                    <a:pt x="76" y="4"/>
                    <a:pt x="79" y="4"/>
                  </a:cubicBezTo>
                  <a:close/>
                  <a:moveTo>
                    <a:pt x="105" y="245"/>
                  </a:moveTo>
                  <a:cubicBezTo>
                    <a:pt x="105" y="247"/>
                    <a:pt x="104" y="248"/>
                    <a:pt x="102" y="248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54" y="248"/>
                    <a:pt x="53" y="247"/>
                    <a:pt x="53" y="245"/>
                  </a:cubicBezTo>
                  <a:cubicBezTo>
                    <a:pt x="53" y="238"/>
                    <a:pt x="53" y="238"/>
                    <a:pt x="53" y="238"/>
                  </a:cubicBezTo>
                  <a:cubicBezTo>
                    <a:pt x="53" y="236"/>
                    <a:pt x="54" y="235"/>
                    <a:pt x="55" y="235"/>
                  </a:cubicBezTo>
                  <a:cubicBezTo>
                    <a:pt x="102" y="235"/>
                    <a:pt x="102" y="235"/>
                    <a:pt x="102" y="235"/>
                  </a:cubicBezTo>
                  <a:cubicBezTo>
                    <a:pt x="104" y="235"/>
                    <a:pt x="105" y="236"/>
                    <a:pt x="105" y="238"/>
                  </a:cubicBezTo>
                  <a:lnTo>
                    <a:pt x="105" y="245"/>
                  </a:lnTo>
                  <a:close/>
                  <a:moveTo>
                    <a:pt x="142" y="224"/>
                  </a:moveTo>
                  <a:cubicBezTo>
                    <a:pt x="15" y="224"/>
                    <a:pt x="15" y="224"/>
                    <a:pt x="15" y="22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2" y="21"/>
                    <a:pt x="142" y="21"/>
                    <a:pt x="142" y="21"/>
                  </a:cubicBezTo>
                  <a:lnTo>
                    <a:pt x="142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Oval 64"/>
            <p:cNvSpPr>
              <a:spLocks noChangeArrowheads="1"/>
            </p:cNvSpPr>
            <p:nvPr/>
          </p:nvSpPr>
          <p:spPr bwMode="auto">
            <a:xfrm>
              <a:off x="10374985" y="3968500"/>
              <a:ext cx="550207" cy="5528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Freeform 65"/>
            <p:cNvSpPr/>
            <p:nvPr/>
          </p:nvSpPr>
          <p:spPr bwMode="auto">
            <a:xfrm>
              <a:off x="10588258" y="4049150"/>
              <a:ext cx="257181" cy="258078"/>
            </a:xfrm>
            <a:custGeom>
              <a:avLst/>
              <a:gdLst>
                <a:gd name="T0" fmla="*/ 121 w 121"/>
                <a:gd name="T1" fmla="*/ 122 h 122"/>
                <a:gd name="T2" fmla="*/ 109 w 121"/>
                <a:gd name="T3" fmla="*/ 122 h 122"/>
                <a:gd name="T4" fmla="*/ 0 w 121"/>
                <a:gd name="T5" fmla="*/ 12 h 122"/>
                <a:gd name="T6" fmla="*/ 0 w 121"/>
                <a:gd name="T7" fmla="*/ 0 h 122"/>
                <a:gd name="T8" fmla="*/ 121 w 121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21" y="122"/>
                  </a:moveTo>
                  <a:cubicBezTo>
                    <a:pt x="109" y="122"/>
                    <a:pt x="109" y="122"/>
                    <a:pt x="109" y="122"/>
                  </a:cubicBezTo>
                  <a:cubicBezTo>
                    <a:pt x="109" y="61"/>
                    <a:pt x="6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0"/>
                    <a:pt x="121" y="55"/>
                    <a:pt x="121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8" name="Freeform 66"/>
            <p:cNvSpPr/>
            <p:nvPr/>
          </p:nvSpPr>
          <p:spPr bwMode="auto">
            <a:xfrm>
              <a:off x="10588258" y="4102020"/>
              <a:ext cx="206104" cy="205207"/>
            </a:xfrm>
            <a:custGeom>
              <a:avLst/>
              <a:gdLst>
                <a:gd name="T0" fmla="*/ 97 w 97"/>
                <a:gd name="T1" fmla="*/ 97 h 97"/>
                <a:gd name="T2" fmla="*/ 85 w 97"/>
                <a:gd name="T3" fmla="*/ 97 h 97"/>
                <a:gd name="T4" fmla="*/ 0 w 97"/>
                <a:gd name="T5" fmla="*/ 12 h 97"/>
                <a:gd name="T6" fmla="*/ 0 w 97"/>
                <a:gd name="T7" fmla="*/ 0 h 97"/>
                <a:gd name="T8" fmla="*/ 97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97"/>
                  </a:moveTo>
                  <a:cubicBezTo>
                    <a:pt x="85" y="97"/>
                    <a:pt x="85" y="97"/>
                    <a:pt x="85" y="97"/>
                  </a:cubicBezTo>
                  <a:cubicBezTo>
                    <a:pt x="85" y="50"/>
                    <a:pt x="47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97" y="43"/>
                    <a:pt x="97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9" name="Freeform 67"/>
            <p:cNvSpPr/>
            <p:nvPr/>
          </p:nvSpPr>
          <p:spPr bwMode="auto">
            <a:xfrm>
              <a:off x="10588258" y="4153098"/>
              <a:ext cx="153233" cy="154130"/>
            </a:xfrm>
            <a:custGeom>
              <a:avLst/>
              <a:gdLst>
                <a:gd name="T0" fmla="*/ 72 w 72"/>
                <a:gd name="T1" fmla="*/ 73 h 73"/>
                <a:gd name="T2" fmla="*/ 60 w 72"/>
                <a:gd name="T3" fmla="*/ 73 h 73"/>
                <a:gd name="T4" fmla="*/ 0 w 72"/>
                <a:gd name="T5" fmla="*/ 12 h 73"/>
                <a:gd name="T6" fmla="*/ 0 w 72"/>
                <a:gd name="T7" fmla="*/ 0 h 73"/>
                <a:gd name="T8" fmla="*/ 72 w 7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cubicBezTo>
                    <a:pt x="60" y="73"/>
                    <a:pt x="60" y="73"/>
                    <a:pt x="60" y="73"/>
                  </a:cubicBezTo>
                  <a:cubicBezTo>
                    <a:pt x="60" y="39"/>
                    <a:pt x="33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72" y="33"/>
                    <a:pt x="72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Oval 68"/>
            <p:cNvSpPr>
              <a:spLocks noChangeArrowheads="1"/>
            </p:cNvSpPr>
            <p:nvPr/>
          </p:nvSpPr>
          <p:spPr bwMode="auto">
            <a:xfrm>
              <a:off x="10524634" y="4243604"/>
              <a:ext cx="127247" cy="1272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Oval 69"/>
            <p:cNvSpPr>
              <a:spLocks noChangeArrowheads="1"/>
            </p:cNvSpPr>
            <p:nvPr/>
          </p:nvSpPr>
          <p:spPr bwMode="auto">
            <a:xfrm>
              <a:off x="9014702" y="2889593"/>
              <a:ext cx="957037" cy="957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0"/>
            <p:cNvSpPr>
              <a:spLocks noEditPoints="1"/>
            </p:cNvSpPr>
            <p:nvPr/>
          </p:nvSpPr>
          <p:spPr bwMode="auto">
            <a:xfrm>
              <a:off x="9198403" y="3091216"/>
              <a:ext cx="589635" cy="419376"/>
            </a:xfrm>
            <a:custGeom>
              <a:avLst/>
              <a:gdLst>
                <a:gd name="T0" fmla="*/ 263 w 278"/>
                <a:gd name="T1" fmla="*/ 198 h 198"/>
                <a:gd name="T2" fmla="*/ 15 w 278"/>
                <a:gd name="T3" fmla="*/ 198 h 198"/>
                <a:gd name="T4" fmla="*/ 0 w 278"/>
                <a:gd name="T5" fmla="*/ 183 h 198"/>
                <a:gd name="T6" fmla="*/ 0 w 278"/>
                <a:gd name="T7" fmla="*/ 15 h 198"/>
                <a:gd name="T8" fmla="*/ 15 w 278"/>
                <a:gd name="T9" fmla="*/ 0 h 198"/>
                <a:gd name="T10" fmla="*/ 263 w 278"/>
                <a:gd name="T11" fmla="*/ 0 h 198"/>
                <a:gd name="T12" fmla="*/ 278 w 278"/>
                <a:gd name="T13" fmla="*/ 15 h 198"/>
                <a:gd name="T14" fmla="*/ 278 w 278"/>
                <a:gd name="T15" fmla="*/ 183 h 198"/>
                <a:gd name="T16" fmla="*/ 263 w 278"/>
                <a:gd name="T17" fmla="*/ 198 h 198"/>
                <a:gd name="T18" fmla="*/ 16 w 278"/>
                <a:gd name="T19" fmla="*/ 182 h 198"/>
                <a:gd name="T20" fmla="*/ 262 w 278"/>
                <a:gd name="T21" fmla="*/ 182 h 198"/>
                <a:gd name="T22" fmla="*/ 262 w 278"/>
                <a:gd name="T23" fmla="*/ 16 h 198"/>
                <a:gd name="T24" fmla="*/ 16 w 278"/>
                <a:gd name="T25" fmla="*/ 16 h 198"/>
                <a:gd name="T26" fmla="*/ 16 w 278"/>
                <a:gd name="T27" fmla="*/ 18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198">
                  <a:moveTo>
                    <a:pt x="263" y="198"/>
                  </a:moveTo>
                  <a:cubicBezTo>
                    <a:pt x="15" y="198"/>
                    <a:pt x="15" y="198"/>
                    <a:pt x="15" y="198"/>
                  </a:cubicBezTo>
                  <a:cubicBezTo>
                    <a:pt x="6" y="198"/>
                    <a:pt x="0" y="191"/>
                    <a:pt x="0" y="18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1" y="0"/>
                    <a:pt x="278" y="7"/>
                    <a:pt x="278" y="1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8" y="191"/>
                    <a:pt x="271" y="198"/>
                    <a:pt x="263" y="198"/>
                  </a:cubicBezTo>
                  <a:close/>
                  <a:moveTo>
                    <a:pt x="16" y="182"/>
                  </a:moveTo>
                  <a:cubicBezTo>
                    <a:pt x="262" y="182"/>
                    <a:pt x="262" y="182"/>
                    <a:pt x="262" y="182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1"/>
            <p:cNvSpPr/>
            <p:nvPr/>
          </p:nvSpPr>
          <p:spPr bwMode="auto">
            <a:xfrm>
              <a:off x="9372247" y="3591241"/>
              <a:ext cx="241948" cy="54662"/>
            </a:xfrm>
            <a:custGeom>
              <a:avLst/>
              <a:gdLst>
                <a:gd name="T0" fmla="*/ 109 w 114"/>
                <a:gd name="T1" fmla="*/ 0 h 26"/>
                <a:gd name="T2" fmla="*/ 5 w 114"/>
                <a:gd name="T3" fmla="*/ 0 h 26"/>
                <a:gd name="T4" fmla="*/ 0 w 114"/>
                <a:gd name="T5" fmla="*/ 4 h 26"/>
                <a:gd name="T6" fmla="*/ 0 w 114"/>
                <a:gd name="T7" fmla="*/ 22 h 26"/>
                <a:gd name="T8" fmla="*/ 5 w 114"/>
                <a:gd name="T9" fmla="*/ 26 h 26"/>
                <a:gd name="T10" fmla="*/ 109 w 114"/>
                <a:gd name="T11" fmla="*/ 26 h 26"/>
                <a:gd name="T12" fmla="*/ 114 w 114"/>
                <a:gd name="T13" fmla="*/ 22 h 26"/>
                <a:gd name="T14" fmla="*/ 114 w 114"/>
                <a:gd name="T15" fmla="*/ 4 h 26"/>
                <a:gd name="T16" fmla="*/ 109 w 11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2" y="26"/>
                    <a:pt x="114" y="24"/>
                    <a:pt x="114" y="22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"/>
                    <a:pt x="112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72"/>
            <p:cNvSpPr>
              <a:spLocks noEditPoints="1"/>
            </p:cNvSpPr>
            <p:nvPr/>
          </p:nvSpPr>
          <p:spPr bwMode="auto">
            <a:xfrm>
              <a:off x="9425117" y="3491774"/>
              <a:ext cx="136208" cy="152337"/>
            </a:xfrm>
            <a:custGeom>
              <a:avLst/>
              <a:gdLst>
                <a:gd name="T0" fmla="*/ 59 w 64"/>
                <a:gd name="T1" fmla="*/ 0 h 72"/>
                <a:gd name="T2" fmla="*/ 5 w 64"/>
                <a:gd name="T3" fmla="*/ 0 h 72"/>
                <a:gd name="T4" fmla="*/ 0 w 64"/>
                <a:gd name="T5" fmla="*/ 5 h 72"/>
                <a:gd name="T6" fmla="*/ 0 w 64"/>
                <a:gd name="T7" fmla="*/ 66 h 72"/>
                <a:gd name="T8" fmla="*/ 5 w 64"/>
                <a:gd name="T9" fmla="*/ 72 h 72"/>
                <a:gd name="T10" fmla="*/ 59 w 64"/>
                <a:gd name="T11" fmla="*/ 72 h 72"/>
                <a:gd name="T12" fmla="*/ 64 w 64"/>
                <a:gd name="T13" fmla="*/ 66 h 72"/>
                <a:gd name="T14" fmla="*/ 64 w 64"/>
                <a:gd name="T15" fmla="*/ 5 h 72"/>
                <a:gd name="T16" fmla="*/ 59 w 64"/>
                <a:gd name="T17" fmla="*/ 0 h 72"/>
                <a:gd name="T18" fmla="*/ 32 w 64"/>
                <a:gd name="T19" fmla="*/ 27 h 72"/>
                <a:gd name="T20" fmla="*/ 24 w 64"/>
                <a:gd name="T21" fmla="*/ 19 h 72"/>
                <a:gd name="T22" fmla="*/ 32 w 64"/>
                <a:gd name="T23" fmla="*/ 10 h 72"/>
                <a:gd name="T24" fmla="*/ 40 w 64"/>
                <a:gd name="T25" fmla="*/ 19 h 72"/>
                <a:gd name="T26" fmla="*/ 32 w 64"/>
                <a:gd name="T27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2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2" y="72"/>
                    <a:pt x="5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62" y="72"/>
                    <a:pt x="64" y="69"/>
                    <a:pt x="64" y="6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  <a:moveTo>
                    <a:pt x="32" y="27"/>
                  </a:moveTo>
                  <a:cubicBezTo>
                    <a:pt x="27" y="27"/>
                    <a:pt x="24" y="24"/>
                    <a:pt x="24" y="19"/>
                  </a:cubicBezTo>
                  <a:cubicBezTo>
                    <a:pt x="24" y="14"/>
                    <a:pt x="27" y="10"/>
                    <a:pt x="32" y="10"/>
                  </a:cubicBezTo>
                  <a:cubicBezTo>
                    <a:pt x="37" y="10"/>
                    <a:pt x="40" y="14"/>
                    <a:pt x="40" y="19"/>
                  </a:cubicBezTo>
                  <a:cubicBezTo>
                    <a:pt x="40" y="24"/>
                    <a:pt x="37" y="27"/>
                    <a:pt x="3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Oval 73"/>
            <p:cNvSpPr>
              <a:spLocks noChangeArrowheads="1"/>
            </p:cNvSpPr>
            <p:nvPr/>
          </p:nvSpPr>
          <p:spPr bwMode="auto">
            <a:xfrm>
              <a:off x="10901893" y="2788333"/>
              <a:ext cx="364714" cy="3638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74"/>
            <p:cNvSpPr>
              <a:spLocks noEditPoints="1"/>
            </p:cNvSpPr>
            <p:nvPr/>
          </p:nvSpPr>
          <p:spPr bwMode="auto">
            <a:xfrm>
              <a:off x="10974478" y="2860021"/>
              <a:ext cx="220441" cy="220441"/>
            </a:xfrm>
            <a:custGeom>
              <a:avLst/>
              <a:gdLst>
                <a:gd name="T0" fmla="*/ 97 w 104"/>
                <a:gd name="T1" fmla="*/ 56 h 104"/>
                <a:gd name="T2" fmla="*/ 97 w 104"/>
                <a:gd name="T3" fmla="*/ 49 h 104"/>
                <a:gd name="T4" fmla="*/ 96 w 104"/>
                <a:gd name="T5" fmla="*/ 44 h 104"/>
                <a:gd name="T6" fmla="*/ 99 w 104"/>
                <a:gd name="T7" fmla="*/ 39 h 104"/>
                <a:gd name="T8" fmla="*/ 101 w 104"/>
                <a:gd name="T9" fmla="*/ 34 h 104"/>
                <a:gd name="T10" fmla="*/ 96 w 104"/>
                <a:gd name="T11" fmla="*/ 32 h 104"/>
                <a:gd name="T12" fmla="*/ 90 w 104"/>
                <a:gd name="T13" fmla="*/ 29 h 104"/>
                <a:gd name="T14" fmla="*/ 87 w 104"/>
                <a:gd name="T15" fmla="*/ 25 h 104"/>
                <a:gd name="T16" fmla="*/ 85 w 104"/>
                <a:gd name="T17" fmla="*/ 16 h 104"/>
                <a:gd name="T18" fmla="*/ 84 w 104"/>
                <a:gd name="T19" fmla="*/ 10 h 104"/>
                <a:gd name="T20" fmla="*/ 76 w 104"/>
                <a:gd name="T21" fmla="*/ 13 h 104"/>
                <a:gd name="T22" fmla="*/ 68 w 104"/>
                <a:gd name="T23" fmla="*/ 11 h 104"/>
                <a:gd name="T24" fmla="*/ 62 w 104"/>
                <a:gd name="T25" fmla="*/ 9 h 104"/>
                <a:gd name="T26" fmla="*/ 59 w 104"/>
                <a:gd name="T27" fmla="*/ 0 h 104"/>
                <a:gd name="T28" fmla="*/ 54 w 104"/>
                <a:gd name="T29" fmla="*/ 0 h 104"/>
                <a:gd name="T30" fmla="*/ 50 w 104"/>
                <a:gd name="T31" fmla="*/ 8 h 104"/>
                <a:gd name="T32" fmla="*/ 43 w 104"/>
                <a:gd name="T33" fmla="*/ 9 h 104"/>
                <a:gd name="T34" fmla="*/ 38 w 104"/>
                <a:gd name="T35" fmla="*/ 10 h 104"/>
                <a:gd name="T36" fmla="*/ 33 w 104"/>
                <a:gd name="T37" fmla="*/ 8 h 104"/>
                <a:gd name="T38" fmla="*/ 27 w 104"/>
                <a:gd name="T39" fmla="*/ 6 h 104"/>
                <a:gd name="T40" fmla="*/ 27 w 104"/>
                <a:gd name="T41" fmla="*/ 16 h 104"/>
                <a:gd name="T42" fmla="*/ 21 w 104"/>
                <a:gd name="T43" fmla="*/ 20 h 104"/>
                <a:gd name="T44" fmla="*/ 17 w 104"/>
                <a:gd name="T45" fmla="*/ 25 h 104"/>
                <a:gd name="T46" fmla="*/ 8 w 104"/>
                <a:gd name="T47" fmla="*/ 24 h 104"/>
                <a:gd name="T48" fmla="*/ 5 w 104"/>
                <a:gd name="T49" fmla="*/ 29 h 104"/>
                <a:gd name="T50" fmla="*/ 11 w 104"/>
                <a:gd name="T51" fmla="*/ 36 h 104"/>
                <a:gd name="T52" fmla="*/ 9 w 104"/>
                <a:gd name="T53" fmla="*/ 43 h 104"/>
                <a:gd name="T54" fmla="*/ 8 w 104"/>
                <a:gd name="T55" fmla="*/ 50 h 104"/>
                <a:gd name="T56" fmla="*/ 0 w 104"/>
                <a:gd name="T57" fmla="*/ 56 h 104"/>
                <a:gd name="T58" fmla="*/ 4 w 104"/>
                <a:gd name="T59" fmla="*/ 59 h 104"/>
                <a:gd name="T60" fmla="*/ 9 w 104"/>
                <a:gd name="T61" fmla="*/ 62 h 104"/>
                <a:gd name="T62" fmla="*/ 10 w 104"/>
                <a:gd name="T63" fmla="*/ 68 h 104"/>
                <a:gd name="T64" fmla="*/ 13 w 104"/>
                <a:gd name="T65" fmla="*/ 73 h 104"/>
                <a:gd name="T66" fmla="*/ 8 w 104"/>
                <a:gd name="T67" fmla="*/ 81 h 104"/>
                <a:gd name="T68" fmla="*/ 12 w 104"/>
                <a:gd name="T69" fmla="*/ 86 h 104"/>
                <a:gd name="T70" fmla="*/ 20 w 104"/>
                <a:gd name="T71" fmla="*/ 83 h 104"/>
                <a:gd name="T72" fmla="*/ 25 w 104"/>
                <a:gd name="T73" fmla="*/ 88 h 104"/>
                <a:gd name="T74" fmla="*/ 32 w 104"/>
                <a:gd name="T75" fmla="*/ 93 h 104"/>
                <a:gd name="T76" fmla="*/ 34 w 104"/>
                <a:gd name="T77" fmla="*/ 101 h 104"/>
                <a:gd name="T78" fmla="*/ 39 w 104"/>
                <a:gd name="T79" fmla="*/ 99 h 104"/>
                <a:gd name="T80" fmla="*/ 48 w 104"/>
                <a:gd name="T81" fmla="*/ 97 h 104"/>
                <a:gd name="T82" fmla="*/ 53 w 104"/>
                <a:gd name="T83" fmla="*/ 97 h 104"/>
                <a:gd name="T84" fmla="*/ 58 w 104"/>
                <a:gd name="T85" fmla="*/ 100 h 104"/>
                <a:gd name="T86" fmla="*/ 63 w 104"/>
                <a:gd name="T87" fmla="*/ 103 h 104"/>
                <a:gd name="T88" fmla="*/ 66 w 104"/>
                <a:gd name="T89" fmla="*/ 99 h 104"/>
                <a:gd name="T90" fmla="*/ 69 w 104"/>
                <a:gd name="T91" fmla="*/ 94 h 104"/>
                <a:gd name="T92" fmla="*/ 73 w 104"/>
                <a:gd name="T93" fmla="*/ 91 h 104"/>
                <a:gd name="T94" fmla="*/ 79 w 104"/>
                <a:gd name="T95" fmla="*/ 88 h 104"/>
                <a:gd name="T96" fmla="*/ 87 w 104"/>
                <a:gd name="T97" fmla="*/ 91 h 104"/>
                <a:gd name="T98" fmla="*/ 91 w 104"/>
                <a:gd name="T99" fmla="*/ 88 h 104"/>
                <a:gd name="T100" fmla="*/ 88 w 104"/>
                <a:gd name="T101" fmla="*/ 79 h 104"/>
                <a:gd name="T102" fmla="*/ 91 w 104"/>
                <a:gd name="T103" fmla="*/ 75 h 104"/>
                <a:gd name="T104" fmla="*/ 93 w 104"/>
                <a:gd name="T105" fmla="*/ 70 h 104"/>
                <a:gd name="T106" fmla="*/ 94 w 104"/>
                <a:gd name="T107" fmla="*/ 67 h 104"/>
                <a:gd name="T108" fmla="*/ 103 w 104"/>
                <a:gd name="T109" fmla="*/ 64 h 104"/>
                <a:gd name="T110" fmla="*/ 52 w 104"/>
                <a:gd name="T111" fmla="*/ 82 h 104"/>
                <a:gd name="T112" fmla="*/ 52 w 104"/>
                <a:gd name="T11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04">
                  <a:moveTo>
                    <a:pt x="100" y="59"/>
                  </a:moveTo>
                  <a:cubicBezTo>
                    <a:pt x="98" y="58"/>
                    <a:pt x="97" y="57"/>
                    <a:pt x="97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7"/>
                    <a:pt x="97" y="56"/>
                    <a:pt x="97" y="56"/>
                  </a:cubicBezTo>
                  <a:cubicBezTo>
                    <a:pt x="97" y="56"/>
                    <a:pt x="97" y="55"/>
                    <a:pt x="97" y="55"/>
                  </a:cubicBezTo>
                  <a:cubicBezTo>
                    <a:pt x="97" y="54"/>
                    <a:pt x="97" y="54"/>
                    <a:pt x="97" y="53"/>
                  </a:cubicBezTo>
                  <a:cubicBezTo>
                    <a:pt x="97" y="52"/>
                    <a:pt x="97" y="51"/>
                    <a:pt x="97" y="51"/>
                  </a:cubicBezTo>
                  <a:cubicBezTo>
                    <a:pt x="97" y="50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8"/>
                  </a:cubicBezTo>
                  <a:cubicBezTo>
                    <a:pt x="97" y="47"/>
                    <a:pt x="96" y="46"/>
                    <a:pt x="96" y="45"/>
                  </a:cubicBezTo>
                  <a:cubicBezTo>
                    <a:pt x="96" y="45"/>
                    <a:pt x="96" y="45"/>
                    <a:pt x="96" y="44"/>
                  </a:cubicBezTo>
                  <a:cubicBezTo>
                    <a:pt x="96" y="44"/>
                    <a:pt x="96" y="43"/>
                    <a:pt x="96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7" y="41"/>
                    <a:pt x="99" y="39"/>
                  </a:cubicBezTo>
                  <a:cubicBezTo>
                    <a:pt x="100" y="39"/>
                    <a:pt x="101" y="38"/>
                    <a:pt x="101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6"/>
                    <a:pt x="102" y="35"/>
                    <a:pt x="101" y="34"/>
                  </a:cubicBezTo>
                  <a:cubicBezTo>
                    <a:pt x="101" y="34"/>
                    <a:pt x="101" y="33"/>
                    <a:pt x="101" y="32"/>
                  </a:cubicBezTo>
                  <a:cubicBezTo>
                    <a:pt x="101" y="32"/>
                    <a:pt x="100" y="32"/>
                    <a:pt x="100" y="32"/>
                  </a:cubicBezTo>
                  <a:cubicBezTo>
                    <a:pt x="100" y="32"/>
                    <a:pt x="100" y="32"/>
                    <a:pt x="99" y="32"/>
                  </a:cubicBezTo>
                  <a:cubicBezTo>
                    <a:pt x="98" y="32"/>
                    <a:pt x="97" y="32"/>
                    <a:pt x="96" y="32"/>
                  </a:cubicBezTo>
                  <a:cubicBezTo>
                    <a:pt x="94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1"/>
                  </a:cubicBezTo>
                  <a:cubicBezTo>
                    <a:pt x="91" y="31"/>
                    <a:pt x="91" y="31"/>
                    <a:pt x="91" y="30"/>
                  </a:cubicBezTo>
                  <a:cubicBezTo>
                    <a:pt x="91" y="30"/>
                    <a:pt x="91" y="29"/>
                    <a:pt x="90" y="29"/>
                  </a:cubicBezTo>
                  <a:cubicBezTo>
                    <a:pt x="90" y="28"/>
                    <a:pt x="89" y="27"/>
                    <a:pt x="89" y="27"/>
                  </a:cubicBezTo>
                  <a:cubicBezTo>
                    <a:pt x="89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5"/>
                    <a:pt x="87" y="25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5" y="22"/>
                    <a:pt x="84" y="21"/>
                    <a:pt x="84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4" y="18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6" y="13"/>
                    <a:pt x="86" y="12"/>
                    <a:pt x="86" y="12"/>
                  </a:cubicBezTo>
                  <a:cubicBezTo>
                    <a:pt x="86" y="12"/>
                    <a:pt x="86" y="12"/>
                    <a:pt x="85" y="12"/>
                  </a:cubicBezTo>
                  <a:cubicBezTo>
                    <a:pt x="85" y="11"/>
                    <a:pt x="85" y="11"/>
                    <a:pt x="84" y="10"/>
                  </a:cubicBezTo>
                  <a:cubicBezTo>
                    <a:pt x="83" y="10"/>
                    <a:pt x="83" y="10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0" y="10"/>
                    <a:pt x="78" y="11"/>
                  </a:cubicBezTo>
                  <a:cubicBezTo>
                    <a:pt x="77" y="12"/>
                    <a:pt x="77" y="13"/>
                    <a:pt x="76" y="13"/>
                  </a:cubicBezTo>
                  <a:cubicBezTo>
                    <a:pt x="76" y="14"/>
                    <a:pt x="75" y="14"/>
                    <a:pt x="75" y="14"/>
                  </a:cubicBezTo>
                  <a:cubicBezTo>
                    <a:pt x="75" y="14"/>
                    <a:pt x="75" y="14"/>
                    <a:pt x="74" y="13"/>
                  </a:cubicBezTo>
                  <a:cubicBezTo>
                    <a:pt x="73" y="13"/>
                    <a:pt x="73" y="13"/>
                    <a:pt x="72" y="12"/>
                  </a:cubicBezTo>
                  <a:cubicBezTo>
                    <a:pt x="70" y="11"/>
                    <a:pt x="68" y="11"/>
                    <a:pt x="68" y="11"/>
                  </a:cubicBezTo>
                  <a:cubicBezTo>
                    <a:pt x="68" y="11"/>
                    <a:pt x="68" y="10"/>
                    <a:pt x="67" y="10"/>
                  </a:cubicBezTo>
                  <a:cubicBezTo>
                    <a:pt x="67" y="10"/>
                    <a:pt x="66" y="10"/>
                    <a:pt x="66" y="10"/>
                  </a:cubicBezTo>
                  <a:cubicBezTo>
                    <a:pt x="65" y="10"/>
                    <a:pt x="65" y="9"/>
                    <a:pt x="64" y="9"/>
                  </a:cubicBezTo>
                  <a:cubicBezTo>
                    <a:pt x="63" y="9"/>
                    <a:pt x="63" y="9"/>
                    <a:pt x="62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0" y="6"/>
                    <a:pt x="60" y="4"/>
                  </a:cubicBezTo>
                  <a:cubicBezTo>
                    <a:pt x="60" y="2"/>
                    <a:pt x="59" y="0"/>
                    <a:pt x="59" y="0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2"/>
                    <a:pt x="52" y="4"/>
                  </a:cubicBezTo>
                  <a:cubicBezTo>
                    <a:pt x="51" y="6"/>
                    <a:pt x="51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8" y="8"/>
                    <a:pt x="47" y="8"/>
                    <a:pt x="47" y="8"/>
                  </a:cubicBezTo>
                  <a:cubicBezTo>
                    <a:pt x="46" y="8"/>
                    <a:pt x="45" y="8"/>
                    <a:pt x="44" y="8"/>
                  </a:cubicBezTo>
                  <a:cubicBezTo>
                    <a:pt x="44" y="9"/>
                    <a:pt x="43" y="9"/>
                    <a:pt x="43" y="9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0" y="9"/>
                    <a:pt x="40" y="9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0"/>
                    <a:pt x="37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4" y="9"/>
                    <a:pt x="33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5"/>
                    <a:pt x="28" y="6"/>
                    <a:pt x="27" y="6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10"/>
                    <a:pt x="26" y="11"/>
                    <a:pt x="26" y="12"/>
                  </a:cubicBezTo>
                  <a:cubicBezTo>
                    <a:pt x="26" y="14"/>
                    <a:pt x="27" y="16"/>
                    <a:pt x="27" y="16"/>
                  </a:cubicBezTo>
                  <a:cubicBezTo>
                    <a:pt x="27" y="16"/>
                    <a:pt x="27" y="16"/>
                    <a:pt x="26" y="16"/>
                  </a:cubicBezTo>
                  <a:cubicBezTo>
                    <a:pt x="25" y="17"/>
                    <a:pt x="25" y="17"/>
                    <a:pt x="24" y="18"/>
                  </a:cubicBezTo>
                  <a:cubicBezTo>
                    <a:pt x="23" y="18"/>
                    <a:pt x="22" y="19"/>
                    <a:pt x="22" y="20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20" y="22"/>
                    <a:pt x="19" y="23"/>
                    <a:pt x="18" y="23"/>
                  </a:cubicBezTo>
                  <a:cubicBezTo>
                    <a:pt x="18" y="24"/>
                    <a:pt x="17" y="25"/>
                    <a:pt x="17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4" y="26"/>
                    <a:pt x="13" y="26"/>
                    <a:pt x="12" y="25"/>
                  </a:cubicBezTo>
                  <a:cubicBezTo>
                    <a:pt x="10" y="25"/>
                    <a:pt x="8" y="24"/>
                    <a:pt x="8" y="24"/>
                  </a:cubicBezTo>
                  <a:cubicBezTo>
                    <a:pt x="8" y="24"/>
                    <a:pt x="8" y="25"/>
                    <a:pt x="7" y="25"/>
                  </a:cubicBezTo>
                  <a:cubicBezTo>
                    <a:pt x="7" y="26"/>
                    <a:pt x="7" y="26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7" y="31"/>
                    <a:pt x="8" y="32"/>
                  </a:cubicBezTo>
                  <a:cubicBezTo>
                    <a:pt x="9" y="33"/>
                    <a:pt x="10" y="34"/>
                    <a:pt x="10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0" y="37"/>
                    <a:pt x="10" y="38"/>
                    <a:pt x="10" y="39"/>
                  </a:cubicBezTo>
                  <a:cubicBezTo>
                    <a:pt x="9" y="40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4"/>
                  </a:cubicBezTo>
                  <a:cubicBezTo>
                    <a:pt x="8" y="44"/>
                    <a:pt x="8" y="45"/>
                    <a:pt x="8" y="46"/>
                  </a:cubicBezTo>
                  <a:cubicBezTo>
                    <a:pt x="8" y="47"/>
                    <a:pt x="8" y="48"/>
                    <a:pt x="8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6" y="51"/>
                    <a:pt x="4" y="51"/>
                  </a:cubicBezTo>
                  <a:cubicBezTo>
                    <a:pt x="3" y="52"/>
                    <a:pt x="2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4"/>
                    <a:pt x="0" y="56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9"/>
                    <a:pt x="1" y="59"/>
                  </a:cubicBezTo>
                  <a:cubicBezTo>
                    <a:pt x="2" y="59"/>
                    <a:pt x="3" y="59"/>
                    <a:pt x="4" y="59"/>
                  </a:cubicBezTo>
                  <a:cubicBezTo>
                    <a:pt x="6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4"/>
                  </a:cubicBezTo>
                  <a:cubicBezTo>
                    <a:pt x="9" y="64"/>
                    <a:pt x="9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7"/>
                    <a:pt x="10" y="68"/>
                    <a:pt x="10" y="68"/>
                  </a:cubicBezTo>
                  <a:cubicBezTo>
                    <a:pt x="10" y="68"/>
                    <a:pt x="11" y="68"/>
                    <a:pt x="11" y="69"/>
                  </a:cubicBezTo>
                  <a:cubicBezTo>
                    <a:pt x="11" y="69"/>
                    <a:pt x="11" y="70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4" y="74"/>
                  </a:cubicBezTo>
                  <a:cubicBezTo>
                    <a:pt x="14" y="74"/>
                    <a:pt x="14" y="75"/>
                    <a:pt x="14" y="75"/>
                  </a:cubicBezTo>
                  <a:cubicBezTo>
                    <a:pt x="14" y="75"/>
                    <a:pt x="12" y="76"/>
                    <a:pt x="11" y="78"/>
                  </a:cubicBezTo>
                  <a:cubicBezTo>
                    <a:pt x="10" y="79"/>
                    <a:pt x="8" y="81"/>
                    <a:pt x="8" y="81"/>
                  </a:cubicBezTo>
                  <a:cubicBezTo>
                    <a:pt x="8" y="81"/>
                    <a:pt x="9" y="81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4"/>
                    <a:pt x="12" y="86"/>
                    <a:pt x="12" y="86"/>
                  </a:cubicBezTo>
                  <a:cubicBezTo>
                    <a:pt x="12" y="86"/>
                    <a:pt x="14" y="85"/>
                    <a:pt x="16" y="84"/>
                  </a:cubicBezTo>
                  <a:cubicBezTo>
                    <a:pt x="18" y="83"/>
                    <a:pt x="20" y="82"/>
                    <a:pt x="20" y="82"/>
                  </a:cubicBezTo>
                  <a:cubicBezTo>
                    <a:pt x="20" y="82"/>
                    <a:pt x="20" y="83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2" y="85"/>
                    <a:pt x="22" y="8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4" y="86"/>
                    <a:pt x="24" y="87"/>
                    <a:pt x="24" y="87"/>
                  </a:cubicBezTo>
                  <a:cubicBezTo>
                    <a:pt x="25" y="87"/>
                    <a:pt x="25" y="88"/>
                    <a:pt x="25" y="88"/>
                  </a:cubicBezTo>
                  <a:cubicBezTo>
                    <a:pt x="25" y="88"/>
                    <a:pt x="27" y="89"/>
                    <a:pt x="28" y="90"/>
                  </a:cubicBezTo>
                  <a:cubicBezTo>
                    <a:pt x="29" y="90"/>
                    <a:pt x="30" y="91"/>
                    <a:pt x="31" y="91"/>
                  </a:cubicBezTo>
                  <a:cubicBezTo>
                    <a:pt x="31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32" y="94"/>
                    <a:pt x="31" y="95"/>
                    <a:pt x="31" y="96"/>
                  </a:cubicBezTo>
                  <a:cubicBezTo>
                    <a:pt x="31" y="98"/>
                    <a:pt x="31" y="100"/>
                    <a:pt x="31" y="100"/>
                  </a:cubicBezTo>
                  <a:cubicBezTo>
                    <a:pt x="31" y="100"/>
                    <a:pt x="31" y="100"/>
                    <a:pt x="32" y="100"/>
                  </a:cubicBezTo>
                  <a:cubicBezTo>
                    <a:pt x="32" y="101"/>
                    <a:pt x="33" y="101"/>
                    <a:pt x="34" y="101"/>
                  </a:cubicBezTo>
                  <a:cubicBezTo>
                    <a:pt x="34" y="101"/>
                    <a:pt x="35" y="102"/>
                    <a:pt x="35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7" y="102"/>
                    <a:pt x="37" y="101"/>
                  </a:cubicBezTo>
                  <a:cubicBezTo>
                    <a:pt x="38" y="100"/>
                    <a:pt x="38" y="100"/>
                    <a:pt x="39" y="99"/>
                  </a:cubicBezTo>
                  <a:cubicBezTo>
                    <a:pt x="40" y="97"/>
                    <a:pt x="41" y="95"/>
                    <a:pt x="41" y="95"/>
                  </a:cubicBezTo>
                  <a:cubicBezTo>
                    <a:pt x="41" y="95"/>
                    <a:pt x="42" y="96"/>
                    <a:pt x="42" y="96"/>
                  </a:cubicBezTo>
                  <a:cubicBezTo>
                    <a:pt x="43" y="96"/>
                    <a:pt x="44" y="96"/>
                    <a:pt x="45" y="96"/>
                  </a:cubicBezTo>
                  <a:cubicBezTo>
                    <a:pt x="46" y="96"/>
                    <a:pt x="47" y="96"/>
                    <a:pt x="48" y="97"/>
                  </a:cubicBezTo>
                  <a:cubicBezTo>
                    <a:pt x="48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50" y="97"/>
                    <a:pt x="50" y="97"/>
                  </a:cubicBezTo>
                  <a:cubicBezTo>
                    <a:pt x="51" y="97"/>
                    <a:pt x="52" y="97"/>
                    <a:pt x="53" y="97"/>
                  </a:cubicBezTo>
                  <a:cubicBezTo>
                    <a:pt x="53" y="97"/>
                    <a:pt x="54" y="97"/>
                    <a:pt x="5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57" y="97"/>
                    <a:pt x="57" y="97"/>
                  </a:cubicBezTo>
                  <a:cubicBezTo>
                    <a:pt x="57" y="97"/>
                    <a:pt x="57" y="98"/>
                    <a:pt x="58" y="100"/>
                  </a:cubicBezTo>
                  <a:cubicBezTo>
                    <a:pt x="59" y="101"/>
                    <a:pt x="59" y="102"/>
                    <a:pt x="60" y="103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3" y="103"/>
                  </a:cubicBezTo>
                  <a:cubicBezTo>
                    <a:pt x="64" y="103"/>
                    <a:pt x="64" y="103"/>
                    <a:pt x="65" y="103"/>
                  </a:cubicBezTo>
                  <a:cubicBezTo>
                    <a:pt x="65" y="103"/>
                    <a:pt x="66" y="103"/>
                    <a:pt x="66" y="103"/>
                  </a:cubicBezTo>
                  <a:cubicBezTo>
                    <a:pt x="66" y="103"/>
                    <a:pt x="66" y="102"/>
                    <a:pt x="66" y="102"/>
                  </a:cubicBezTo>
                  <a:cubicBezTo>
                    <a:pt x="66" y="101"/>
                    <a:pt x="66" y="100"/>
                    <a:pt x="66" y="99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9" y="94"/>
                  </a:cubicBezTo>
                  <a:cubicBezTo>
                    <a:pt x="69" y="94"/>
                    <a:pt x="69" y="93"/>
                    <a:pt x="70" y="93"/>
                  </a:cubicBezTo>
                  <a:cubicBezTo>
                    <a:pt x="71" y="93"/>
                    <a:pt x="72" y="92"/>
                    <a:pt x="72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1"/>
                    <a:pt x="73" y="91"/>
                  </a:cubicBezTo>
                  <a:cubicBezTo>
                    <a:pt x="73" y="91"/>
                    <a:pt x="74" y="91"/>
                    <a:pt x="74" y="91"/>
                  </a:cubicBezTo>
                  <a:cubicBezTo>
                    <a:pt x="75" y="91"/>
                    <a:pt x="76" y="90"/>
                    <a:pt x="77" y="90"/>
                  </a:cubicBezTo>
                  <a:cubicBezTo>
                    <a:pt x="77" y="89"/>
                    <a:pt x="78" y="89"/>
                    <a:pt x="78" y="89"/>
                  </a:cubicBezTo>
                  <a:cubicBezTo>
                    <a:pt x="78" y="88"/>
                    <a:pt x="79" y="88"/>
                    <a:pt x="79" y="88"/>
                  </a:cubicBezTo>
                  <a:cubicBezTo>
                    <a:pt x="79" y="88"/>
                    <a:pt x="79" y="88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2" y="88"/>
                    <a:pt x="83" y="89"/>
                  </a:cubicBezTo>
                  <a:cubicBezTo>
                    <a:pt x="85" y="90"/>
                    <a:pt x="87" y="91"/>
                    <a:pt x="87" y="91"/>
                  </a:cubicBezTo>
                  <a:cubicBezTo>
                    <a:pt x="87" y="91"/>
                    <a:pt x="87" y="91"/>
                    <a:pt x="88" y="91"/>
                  </a:cubicBezTo>
                  <a:cubicBezTo>
                    <a:pt x="88" y="91"/>
                    <a:pt x="89" y="90"/>
                    <a:pt x="89" y="90"/>
                  </a:cubicBezTo>
                  <a:cubicBezTo>
                    <a:pt x="90" y="89"/>
                    <a:pt x="90" y="89"/>
                    <a:pt x="90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0" y="86"/>
                    <a:pt x="89" y="84"/>
                  </a:cubicBezTo>
                  <a:cubicBezTo>
                    <a:pt x="88" y="82"/>
                    <a:pt x="87" y="80"/>
                    <a:pt x="8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80"/>
                    <a:pt x="88" y="79"/>
                  </a:cubicBezTo>
                  <a:cubicBezTo>
                    <a:pt x="88" y="79"/>
                    <a:pt x="88" y="79"/>
                    <a:pt x="88" y="78"/>
                  </a:cubicBezTo>
                  <a:cubicBezTo>
                    <a:pt x="89" y="78"/>
                    <a:pt x="89" y="78"/>
                    <a:pt x="89" y="77"/>
                  </a:cubicBezTo>
                  <a:cubicBezTo>
                    <a:pt x="89" y="77"/>
                    <a:pt x="90" y="76"/>
                    <a:pt x="90" y="76"/>
                  </a:cubicBezTo>
                  <a:cubicBezTo>
                    <a:pt x="90" y="76"/>
                    <a:pt x="90" y="75"/>
                    <a:pt x="91" y="75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3"/>
                    <a:pt x="92" y="73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1"/>
                    <a:pt x="93" y="71"/>
                    <a:pt x="93" y="70"/>
                  </a:cubicBezTo>
                  <a:cubicBezTo>
                    <a:pt x="93" y="70"/>
                    <a:pt x="93" y="69"/>
                    <a:pt x="94" y="69"/>
                  </a:cubicBezTo>
                  <a:cubicBezTo>
                    <a:pt x="94" y="69"/>
                    <a:pt x="94" y="68"/>
                    <a:pt x="94" y="68"/>
                  </a:cubicBezTo>
                  <a:cubicBezTo>
                    <a:pt x="94" y="68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6" y="67"/>
                    <a:pt x="99" y="67"/>
                  </a:cubicBezTo>
                  <a:cubicBezTo>
                    <a:pt x="101" y="67"/>
                    <a:pt x="103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5"/>
                    <a:pt x="103" y="64"/>
                    <a:pt x="103" y="64"/>
                  </a:cubicBezTo>
                  <a:cubicBezTo>
                    <a:pt x="104" y="63"/>
                    <a:pt x="104" y="62"/>
                    <a:pt x="104" y="62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2" y="60"/>
                    <a:pt x="100" y="59"/>
                  </a:cubicBezTo>
                  <a:close/>
                  <a:moveTo>
                    <a:pt x="52" y="82"/>
                  </a:moveTo>
                  <a:cubicBezTo>
                    <a:pt x="35" y="82"/>
                    <a:pt x="22" y="68"/>
                    <a:pt x="22" y="52"/>
                  </a:cubicBezTo>
                  <a:cubicBezTo>
                    <a:pt x="22" y="35"/>
                    <a:pt x="35" y="22"/>
                    <a:pt x="52" y="22"/>
                  </a:cubicBezTo>
                  <a:cubicBezTo>
                    <a:pt x="68" y="22"/>
                    <a:pt x="82" y="35"/>
                    <a:pt x="82" y="52"/>
                  </a:cubicBezTo>
                  <a:cubicBezTo>
                    <a:pt x="82" y="68"/>
                    <a:pt x="68" y="82"/>
                    <a:pt x="52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6283382" y="4430889"/>
              <a:ext cx="931946" cy="9301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76"/>
            <p:cNvSpPr>
              <a:spLocks noEditPoints="1"/>
            </p:cNvSpPr>
            <p:nvPr/>
          </p:nvSpPr>
          <p:spPr bwMode="auto">
            <a:xfrm>
              <a:off x="6503824" y="4690759"/>
              <a:ext cx="491064" cy="347688"/>
            </a:xfrm>
            <a:custGeom>
              <a:avLst/>
              <a:gdLst>
                <a:gd name="T0" fmla="*/ 220 w 232"/>
                <a:gd name="T1" fmla="*/ 164 h 164"/>
                <a:gd name="T2" fmla="*/ 13 w 232"/>
                <a:gd name="T3" fmla="*/ 164 h 164"/>
                <a:gd name="T4" fmla="*/ 0 w 232"/>
                <a:gd name="T5" fmla="*/ 152 h 164"/>
                <a:gd name="T6" fmla="*/ 0 w 232"/>
                <a:gd name="T7" fmla="*/ 12 h 164"/>
                <a:gd name="T8" fmla="*/ 13 w 232"/>
                <a:gd name="T9" fmla="*/ 0 h 164"/>
                <a:gd name="T10" fmla="*/ 220 w 232"/>
                <a:gd name="T11" fmla="*/ 0 h 164"/>
                <a:gd name="T12" fmla="*/ 232 w 232"/>
                <a:gd name="T13" fmla="*/ 12 h 164"/>
                <a:gd name="T14" fmla="*/ 232 w 232"/>
                <a:gd name="T15" fmla="*/ 152 h 164"/>
                <a:gd name="T16" fmla="*/ 220 w 232"/>
                <a:gd name="T17" fmla="*/ 164 h 164"/>
                <a:gd name="T18" fmla="*/ 14 w 232"/>
                <a:gd name="T19" fmla="*/ 151 h 164"/>
                <a:gd name="T20" fmla="*/ 219 w 232"/>
                <a:gd name="T21" fmla="*/ 151 h 164"/>
                <a:gd name="T22" fmla="*/ 219 w 232"/>
                <a:gd name="T23" fmla="*/ 13 h 164"/>
                <a:gd name="T24" fmla="*/ 14 w 232"/>
                <a:gd name="T25" fmla="*/ 13 h 164"/>
                <a:gd name="T26" fmla="*/ 14 w 232"/>
                <a:gd name="T27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64">
                  <a:moveTo>
                    <a:pt x="220" y="164"/>
                  </a:move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59"/>
                    <a:pt x="0" y="1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6" y="0"/>
                    <a:pt x="232" y="6"/>
                    <a:pt x="232" y="12"/>
                  </a:cubicBezTo>
                  <a:cubicBezTo>
                    <a:pt x="232" y="152"/>
                    <a:pt x="232" y="152"/>
                    <a:pt x="232" y="152"/>
                  </a:cubicBezTo>
                  <a:cubicBezTo>
                    <a:pt x="232" y="159"/>
                    <a:pt x="226" y="164"/>
                    <a:pt x="220" y="164"/>
                  </a:cubicBezTo>
                  <a:close/>
                  <a:moveTo>
                    <a:pt x="14" y="151"/>
                  </a:moveTo>
                  <a:cubicBezTo>
                    <a:pt x="219" y="151"/>
                    <a:pt x="219" y="151"/>
                    <a:pt x="219" y="151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4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77"/>
            <p:cNvSpPr/>
            <p:nvPr/>
          </p:nvSpPr>
          <p:spPr bwMode="auto">
            <a:xfrm>
              <a:off x="6810290" y="4828759"/>
              <a:ext cx="89610" cy="110221"/>
            </a:xfrm>
            <a:custGeom>
              <a:avLst/>
              <a:gdLst>
                <a:gd name="T0" fmla="*/ 42 w 42"/>
                <a:gd name="T1" fmla="*/ 28 h 52"/>
                <a:gd name="T2" fmla="*/ 1 w 42"/>
                <a:gd name="T3" fmla="*/ 0 h 52"/>
                <a:gd name="T4" fmla="*/ 1 w 42"/>
                <a:gd name="T5" fmla="*/ 1 h 52"/>
                <a:gd name="T6" fmla="*/ 9 w 42"/>
                <a:gd name="T7" fmla="*/ 49 h 52"/>
                <a:gd name="T8" fmla="*/ 10 w 42"/>
                <a:gd name="T9" fmla="*/ 49 h 52"/>
                <a:gd name="T10" fmla="*/ 20 w 42"/>
                <a:gd name="T11" fmla="*/ 36 h 52"/>
                <a:gd name="T12" fmla="*/ 30 w 42"/>
                <a:gd name="T13" fmla="*/ 51 h 52"/>
                <a:gd name="T14" fmla="*/ 33 w 42"/>
                <a:gd name="T15" fmla="*/ 52 h 52"/>
                <a:gd name="T16" fmla="*/ 35 w 42"/>
                <a:gd name="T17" fmla="*/ 51 h 52"/>
                <a:gd name="T18" fmla="*/ 35 w 42"/>
                <a:gd name="T19" fmla="*/ 47 h 52"/>
                <a:gd name="T20" fmla="*/ 26 w 42"/>
                <a:gd name="T21" fmla="*/ 33 h 52"/>
                <a:gd name="T22" fmla="*/ 42 w 42"/>
                <a:gd name="T23" fmla="*/ 29 h 52"/>
                <a:gd name="T24" fmla="*/ 42 w 42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2">
                  <a:moveTo>
                    <a:pt x="42" y="2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0" y="50"/>
                    <a:pt x="10" y="4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2" y="52"/>
                    <a:pt x="33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0"/>
                    <a:pt x="36" y="48"/>
                    <a:pt x="35" y="47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78"/>
            <p:cNvSpPr>
              <a:spLocks noEditPoints="1"/>
            </p:cNvSpPr>
            <p:nvPr/>
          </p:nvSpPr>
          <p:spPr bwMode="auto">
            <a:xfrm>
              <a:off x="6474252" y="5053681"/>
              <a:ext cx="550207" cy="46597"/>
            </a:xfrm>
            <a:custGeom>
              <a:avLst/>
              <a:gdLst>
                <a:gd name="T0" fmla="*/ 254 w 260"/>
                <a:gd name="T1" fmla="*/ 0 h 22"/>
                <a:gd name="T2" fmla="*/ 6 w 260"/>
                <a:gd name="T3" fmla="*/ 0 h 22"/>
                <a:gd name="T4" fmla="*/ 0 w 260"/>
                <a:gd name="T5" fmla="*/ 6 h 22"/>
                <a:gd name="T6" fmla="*/ 0 w 260"/>
                <a:gd name="T7" fmla="*/ 16 h 22"/>
                <a:gd name="T8" fmla="*/ 6 w 260"/>
                <a:gd name="T9" fmla="*/ 22 h 22"/>
                <a:gd name="T10" fmla="*/ 254 w 260"/>
                <a:gd name="T11" fmla="*/ 22 h 22"/>
                <a:gd name="T12" fmla="*/ 260 w 260"/>
                <a:gd name="T13" fmla="*/ 16 h 22"/>
                <a:gd name="T14" fmla="*/ 260 w 260"/>
                <a:gd name="T15" fmla="*/ 6 h 22"/>
                <a:gd name="T16" fmla="*/ 254 w 260"/>
                <a:gd name="T17" fmla="*/ 0 h 22"/>
                <a:gd name="T18" fmla="*/ 217 w 260"/>
                <a:gd name="T19" fmla="*/ 17 h 22"/>
                <a:gd name="T20" fmla="*/ 211 w 260"/>
                <a:gd name="T21" fmla="*/ 11 h 22"/>
                <a:gd name="T22" fmla="*/ 217 w 260"/>
                <a:gd name="T23" fmla="*/ 5 h 22"/>
                <a:gd name="T24" fmla="*/ 223 w 260"/>
                <a:gd name="T25" fmla="*/ 11 h 22"/>
                <a:gd name="T26" fmla="*/ 217 w 260"/>
                <a:gd name="T27" fmla="*/ 17 h 22"/>
                <a:gd name="T28" fmla="*/ 238 w 260"/>
                <a:gd name="T29" fmla="*/ 17 h 22"/>
                <a:gd name="T30" fmla="*/ 232 w 260"/>
                <a:gd name="T31" fmla="*/ 11 h 22"/>
                <a:gd name="T32" fmla="*/ 238 w 260"/>
                <a:gd name="T33" fmla="*/ 5 h 22"/>
                <a:gd name="T34" fmla="*/ 244 w 260"/>
                <a:gd name="T35" fmla="*/ 11 h 22"/>
                <a:gd name="T36" fmla="*/ 238 w 260"/>
                <a:gd name="T3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22">
                  <a:moveTo>
                    <a:pt x="2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3" y="22"/>
                    <a:pt x="6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7" y="22"/>
                    <a:pt x="260" y="19"/>
                    <a:pt x="260" y="1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3"/>
                    <a:pt x="257" y="0"/>
                    <a:pt x="254" y="0"/>
                  </a:cubicBezTo>
                  <a:close/>
                  <a:moveTo>
                    <a:pt x="217" y="17"/>
                  </a:moveTo>
                  <a:cubicBezTo>
                    <a:pt x="214" y="17"/>
                    <a:pt x="211" y="14"/>
                    <a:pt x="211" y="11"/>
                  </a:cubicBezTo>
                  <a:cubicBezTo>
                    <a:pt x="211" y="8"/>
                    <a:pt x="214" y="5"/>
                    <a:pt x="217" y="5"/>
                  </a:cubicBezTo>
                  <a:cubicBezTo>
                    <a:pt x="220" y="5"/>
                    <a:pt x="223" y="8"/>
                    <a:pt x="223" y="11"/>
                  </a:cubicBezTo>
                  <a:cubicBezTo>
                    <a:pt x="223" y="14"/>
                    <a:pt x="220" y="17"/>
                    <a:pt x="217" y="17"/>
                  </a:cubicBezTo>
                  <a:close/>
                  <a:moveTo>
                    <a:pt x="238" y="17"/>
                  </a:moveTo>
                  <a:cubicBezTo>
                    <a:pt x="234" y="17"/>
                    <a:pt x="232" y="14"/>
                    <a:pt x="232" y="11"/>
                  </a:cubicBezTo>
                  <a:cubicBezTo>
                    <a:pt x="232" y="8"/>
                    <a:pt x="234" y="5"/>
                    <a:pt x="238" y="5"/>
                  </a:cubicBezTo>
                  <a:cubicBezTo>
                    <a:pt x="241" y="5"/>
                    <a:pt x="244" y="8"/>
                    <a:pt x="244" y="11"/>
                  </a:cubicBezTo>
                  <a:cubicBezTo>
                    <a:pt x="244" y="14"/>
                    <a:pt x="241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Line 79"/>
            <p:cNvSpPr>
              <a:spLocks noChangeShapeType="1"/>
            </p:cNvSpPr>
            <p:nvPr/>
          </p:nvSpPr>
          <p:spPr bwMode="auto">
            <a:xfrm>
              <a:off x="6749356" y="4895070"/>
              <a:ext cx="0" cy="0"/>
            </a:xfrm>
            <a:prstGeom prst="line">
              <a:avLst/>
            </a:prstGeom>
            <a:noFill/>
            <a:ln w="25400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Oval 80"/>
            <p:cNvSpPr>
              <a:spLocks noChangeArrowheads="1"/>
            </p:cNvSpPr>
            <p:nvPr/>
          </p:nvSpPr>
          <p:spPr bwMode="auto">
            <a:xfrm>
              <a:off x="8109639" y="4746317"/>
              <a:ext cx="734804" cy="735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1"/>
            <p:cNvSpPr/>
            <p:nvPr/>
          </p:nvSpPr>
          <p:spPr bwMode="auto">
            <a:xfrm>
              <a:off x="8314846" y="5134330"/>
              <a:ext cx="17026" cy="103948"/>
            </a:xfrm>
            <a:custGeom>
              <a:avLst/>
              <a:gdLst>
                <a:gd name="T0" fmla="*/ 3 w 8"/>
                <a:gd name="T1" fmla="*/ 0 h 49"/>
                <a:gd name="T2" fmla="*/ 0 w 8"/>
                <a:gd name="T3" fmla="*/ 0 h 49"/>
                <a:gd name="T4" fmla="*/ 0 w 8"/>
                <a:gd name="T5" fmla="*/ 49 h 49"/>
                <a:gd name="T6" fmla="*/ 3 w 8"/>
                <a:gd name="T7" fmla="*/ 49 h 49"/>
                <a:gd name="T8" fmla="*/ 8 w 8"/>
                <a:gd name="T9" fmla="*/ 44 h 49"/>
                <a:gd name="T10" fmla="*/ 8 w 8"/>
                <a:gd name="T11" fmla="*/ 5 h 49"/>
                <a:gd name="T12" fmla="*/ 3 w 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49"/>
                    <a:pt x="8" y="47"/>
                    <a:pt x="8" y="4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82"/>
            <p:cNvSpPr/>
            <p:nvPr/>
          </p:nvSpPr>
          <p:spPr bwMode="auto">
            <a:xfrm>
              <a:off x="8209106" y="4861019"/>
              <a:ext cx="535869" cy="411311"/>
            </a:xfrm>
            <a:custGeom>
              <a:avLst/>
              <a:gdLst>
                <a:gd name="T0" fmla="*/ 239 w 253"/>
                <a:gd name="T1" fmla="*/ 127 h 194"/>
                <a:gd name="T2" fmla="*/ 239 w 253"/>
                <a:gd name="T3" fmla="*/ 122 h 194"/>
                <a:gd name="T4" fmla="*/ 229 w 253"/>
                <a:gd name="T5" fmla="*/ 109 h 194"/>
                <a:gd name="T6" fmla="*/ 200 w 253"/>
                <a:gd name="T7" fmla="*/ 42 h 194"/>
                <a:gd name="T8" fmla="*/ 205 w 253"/>
                <a:gd name="T9" fmla="*/ 38 h 194"/>
                <a:gd name="T10" fmla="*/ 127 w 253"/>
                <a:gd name="T11" fmla="*/ 0 h 194"/>
                <a:gd name="T12" fmla="*/ 48 w 253"/>
                <a:gd name="T13" fmla="*/ 38 h 194"/>
                <a:gd name="T14" fmla="*/ 53 w 253"/>
                <a:gd name="T15" fmla="*/ 42 h 194"/>
                <a:gd name="T16" fmla="*/ 24 w 253"/>
                <a:gd name="T17" fmla="*/ 109 h 194"/>
                <a:gd name="T18" fmla="*/ 14 w 253"/>
                <a:gd name="T19" fmla="*/ 122 h 194"/>
                <a:gd name="T20" fmla="*/ 14 w 253"/>
                <a:gd name="T21" fmla="*/ 127 h 194"/>
                <a:gd name="T22" fmla="*/ 0 w 253"/>
                <a:gd name="T23" fmla="*/ 146 h 194"/>
                <a:gd name="T24" fmla="*/ 0 w 253"/>
                <a:gd name="T25" fmla="*/ 157 h 194"/>
                <a:gd name="T26" fmla="*/ 14 w 253"/>
                <a:gd name="T27" fmla="*/ 176 h 194"/>
                <a:gd name="T28" fmla="*/ 14 w 253"/>
                <a:gd name="T29" fmla="*/ 181 h 194"/>
                <a:gd name="T30" fmla="*/ 28 w 253"/>
                <a:gd name="T31" fmla="*/ 194 h 194"/>
                <a:gd name="T32" fmla="*/ 33 w 253"/>
                <a:gd name="T33" fmla="*/ 194 h 194"/>
                <a:gd name="T34" fmla="*/ 46 w 253"/>
                <a:gd name="T35" fmla="*/ 181 h 194"/>
                <a:gd name="T36" fmla="*/ 46 w 253"/>
                <a:gd name="T37" fmla="*/ 164 h 194"/>
                <a:gd name="T38" fmla="*/ 46 w 253"/>
                <a:gd name="T39" fmla="*/ 139 h 194"/>
                <a:gd name="T40" fmla="*/ 46 w 253"/>
                <a:gd name="T41" fmla="*/ 122 h 194"/>
                <a:gd name="T42" fmla="*/ 37 w 253"/>
                <a:gd name="T43" fmla="*/ 110 h 194"/>
                <a:gd name="T44" fmla="*/ 63 w 253"/>
                <a:gd name="T45" fmla="*/ 50 h 194"/>
                <a:gd name="T46" fmla="*/ 68 w 253"/>
                <a:gd name="T47" fmla="*/ 54 h 194"/>
                <a:gd name="T48" fmla="*/ 127 w 253"/>
                <a:gd name="T49" fmla="*/ 26 h 194"/>
                <a:gd name="T50" fmla="*/ 185 w 253"/>
                <a:gd name="T51" fmla="*/ 54 h 194"/>
                <a:gd name="T52" fmla="*/ 190 w 253"/>
                <a:gd name="T53" fmla="*/ 50 h 194"/>
                <a:gd name="T54" fmla="*/ 216 w 253"/>
                <a:gd name="T55" fmla="*/ 110 h 194"/>
                <a:gd name="T56" fmla="*/ 208 w 253"/>
                <a:gd name="T57" fmla="*/ 122 h 194"/>
                <a:gd name="T58" fmla="*/ 208 w 253"/>
                <a:gd name="T59" fmla="*/ 139 h 194"/>
                <a:gd name="T60" fmla="*/ 208 w 253"/>
                <a:gd name="T61" fmla="*/ 164 h 194"/>
                <a:gd name="T62" fmla="*/ 208 w 253"/>
                <a:gd name="T63" fmla="*/ 181 h 194"/>
                <a:gd name="T64" fmla="*/ 221 w 253"/>
                <a:gd name="T65" fmla="*/ 194 h 194"/>
                <a:gd name="T66" fmla="*/ 226 w 253"/>
                <a:gd name="T67" fmla="*/ 194 h 194"/>
                <a:gd name="T68" fmla="*/ 239 w 253"/>
                <a:gd name="T69" fmla="*/ 181 h 194"/>
                <a:gd name="T70" fmla="*/ 239 w 253"/>
                <a:gd name="T71" fmla="*/ 176 h 194"/>
                <a:gd name="T72" fmla="*/ 253 w 253"/>
                <a:gd name="T73" fmla="*/ 157 h 194"/>
                <a:gd name="T74" fmla="*/ 253 w 253"/>
                <a:gd name="T75" fmla="*/ 146 h 194"/>
                <a:gd name="T76" fmla="*/ 239 w 253"/>
                <a:gd name="T77" fmla="*/ 12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3" h="194">
                  <a:moveTo>
                    <a:pt x="239" y="127"/>
                  </a:moveTo>
                  <a:cubicBezTo>
                    <a:pt x="239" y="122"/>
                    <a:pt x="239" y="122"/>
                    <a:pt x="239" y="122"/>
                  </a:cubicBezTo>
                  <a:cubicBezTo>
                    <a:pt x="239" y="116"/>
                    <a:pt x="235" y="111"/>
                    <a:pt x="229" y="109"/>
                  </a:cubicBezTo>
                  <a:cubicBezTo>
                    <a:pt x="226" y="83"/>
                    <a:pt x="215" y="60"/>
                    <a:pt x="200" y="42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84" y="13"/>
                    <a:pt x="156" y="0"/>
                    <a:pt x="127" y="0"/>
                  </a:cubicBezTo>
                  <a:cubicBezTo>
                    <a:pt x="97" y="0"/>
                    <a:pt x="69" y="13"/>
                    <a:pt x="48" y="38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38" y="60"/>
                    <a:pt x="28" y="83"/>
                    <a:pt x="24" y="109"/>
                  </a:cubicBezTo>
                  <a:cubicBezTo>
                    <a:pt x="19" y="111"/>
                    <a:pt x="14" y="116"/>
                    <a:pt x="14" y="122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7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6"/>
                    <a:pt x="6" y="174"/>
                    <a:pt x="14" y="176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4" y="188"/>
                    <a:pt x="20" y="194"/>
                    <a:pt x="28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40" y="194"/>
                    <a:pt x="46" y="188"/>
                    <a:pt x="46" y="18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16"/>
                    <a:pt x="42" y="112"/>
                    <a:pt x="37" y="110"/>
                  </a:cubicBezTo>
                  <a:cubicBezTo>
                    <a:pt x="40" y="87"/>
                    <a:pt x="50" y="66"/>
                    <a:pt x="63" y="50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84" y="36"/>
                    <a:pt x="105" y="26"/>
                    <a:pt x="127" y="26"/>
                  </a:cubicBezTo>
                  <a:cubicBezTo>
                    <a:pt x="149" y="26"/>
                    <a:pt x="170" y="36"/>
                    <a:pt x="185" y="54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204" y="66"/>
                    <a:pt x="213" y="87"/>
                    <a:pt x="216" y="110"/>
                  </a:cubicBezTo>
                  <a:cubicBezTo>
                    <a:pt x="211" y="112"/>
                    <a:pt x="208" y="116"/>
                    <a:pt x="208" y="122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81"/>
                    <a:pt x="208" y="181"/>
                    <a:pt x="208" y="181"/>
                  </a:cubicBezTo>
                  <a:cubicBezTo>
                    <a:pt x="208" y="188"/>
                    <a:pt x="214" y="194"/>
                    <a:pt x="221" y="194"/>
                  </a:cubicBezTo>
                  <a:cubicBezTo>
                    <a:pt x="226" y="194"/>
                    <a:pt x="226" y="194"/>
                    <a:pt x="226" y="194"/>
                  </a:cubicBezTo>
                  <a:cubicBezTo>
                    <a:pt x="233" y="194"/>
                    <a:pt x="239" y="188"/>
                    <a:pt x="239" y="181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47" y="174"/>
                    <a:pt x="253" y="166"/>
                    <a:pt x="253" y="157"/>
                  </a:cubicBezTo>
                  <a:cubicBezTo>
                    <a:pt x="253" y="146"/>
                    <a:pt x="253" y="146"/>
                    <a:pt x="253" y="146"/>
                  </a:cubicBezTo>
                  <a:cubicBezTo>
                    <a:pt x="253" y="137"/>
                    <a:pt x="247" y="129"/>
                    <a:pt x="239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83"/>
            <p:cNvSpPr/>
            <p:nvPr/>
          </p:nvSpPr>
          <p:spPr bwMode="auto">
            <a:xfrm>
              <a:off x="8624898" y="5134330"/>
              <a:ext cx="14338" cy="103948"/>
            </a:xfrm>
            <a:custGeom>
              <a:avLst/>
              <a:gdLst>
                <a:gd name="T0" fmla="*/ 0 w 7"/>
                <a:gd name="T1" fmla="*/ 5 h 49"/>
                <a:gd name="T2" fmla="*/ 0 w 7"/>
                <a:gd name="T3" fmla="*/ 44 h 49"/>
                <a:gd name="T4" fmla="*/ 5 w 7"/>
                <a:gd name="T5" fmla="*/ 49 h 49"/>
                <a:gd name="T6" fmla="*/ 7 w 7"/>
                <a:gd name="T7" fmla="*/ 49 h 49"/>
                <a:gd name="T8" fmla="*/ 7 w 7"/>
                <a:gd name="T9" fmla="*/ 0 h 49"/>
                <a:gd name="T10" fmla="*/ 5 w 7"/>
                <a:gd name="T11" fmla="*/ 0 h 49"/>
                <a:gd name="T12" fmla="*/ 0 w 7"/>
                <a:gd name="T1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9">
                  <a:moveTo>
                    <a:pt x="0" y="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Oval 84"/>
            <p:cNvSpPr>
              <a:spLocks noChangeArrowheads="1"/>
            </p:cNvSpPr>
            <p:nvPr/>
          </p:nvSpPr>
          <p:spPr bwMode="auto">
            <a:xfrm>
              <a:off x="8243158" y="2681697"/>
              <a:ext cx="608453" cy="6084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85"/>
            <p:cNvSpPr>
              <a:spLocks noEditPoints="1"/>
            </p:cNvSpPr>
            <p:nvPr/>
          </p:nvSpPr>
          <p:spPr bwMode="auto">
            <a:xfrm>
              <a:off x="8374885" y="2805359"/>
              <a:ext cx="312740" cy="346792"/>
            </a:xfrm>
            <a:custGeom>
              <a:avLst/>
              <a:gdLst>
                <a:gd name="T0" fmla="*/ 143 w 148"/>
                <a:gd name="T1" fmla="*/ 124 h 164"/>
                <a:gd name="T2" fmla="*/ 140 w 148"/>
                <a:gd name="T3" fmla="*/ 121 h 164"/>
                <a:gd name="T4" fmla="*/ 140 w 148"/>
                <a:gd name="T5" fmla="*/ 8 h 164"/>
                <a:gd name="T6" fmla="*/ 131 w 148"/>
                <a:gd name="T7" fmla="*/ 2 h 164"/>
                <a:gd name="T8" fmla="*/ 39 w 148"/>
                <a:gd name="T9" fmla="*/ 38 h 164"/>
                <a:gd name="T10" fmla="*/ 35 w 148"/>
                <a:gd name="T11" fmla="*/ 44 h 164"/>
                <a:gd name="T12" fmla="*/ 35 w 148"/>
                <a:gd name="T13" fmla="*/ 121 h 164"/>
                <a:gd name="T14" fmla="*/ 22 w 148"/>
                <a:gd name="T15" fmla="*/ 127 h 164"/>
                <a:gd name="T16" fmla="*/ 4 w 148"/>
                <a:gd name="T17" fmla="*/ 157 h 164"/>
                <a:gd name="T18" fmla="*/ 39 w 148"/>
                <a:gd name="T19" fmla="*/ 154 h 164"/>
                <a:gd name="T20" fmla="*/ 56 w 148"/>
                <a:gd name="T21" fmla="*/ 124 h 164"/>
                <a:gd name="T22" fmla="*/ 53 w 148"/>
                <a:gd name="T23" fmla="*/ 121 h 164"/>
                <a:gd name="T24" fmla="*/ 53 w 148"/>
                <a:gd name="T25" fmla="*/ 81 h 164"/>
                <a:gd name="T26" fmla="*/ 122 w 148"/>
                <a:gd name="T27" fmla="*/ 54 h 164"/>
                <a:gd name="T28" fmla="*/ 122 w 148"/>
                <a:gd name="T29" fmla="*/ 121 h 164"/>
                <a:gd name="T30" fmla="*/ 109 w 148"/>
                <a:gd name="T31" fmla="*/ 127 h 164"/>
                <a:gd name="T32" fmla="*/ 91 w 148"/>
                <a:gd name="T33" fmla="*/ 157 h 164"/>
                <a:gd name="T34" fmla="*/ 125 w 148"/>
                <a:gd name="T35" fmla="*/ 154 h 164"/>
                <a:gd name="T36" fmla="*/ 143 w 148"/>
                <a:gd name="T37" fmla="*/ 124 h 164"/>
                <a:gd name="T38" fmla="*/ 53 w 148"/>
                <a:gd name="T39" fmla="*/ 72 h 164"/>
                <a:gd name="T40" fmla="*/ 53 w 148"/>
                <a:gd name="T41" fmla="*/ 60 h 164"/>
                <a:gd name="T42" fmla="*/ 122 w 148"/>
                <a:gd name="T43" fmla="*/ 33 h 164"/>
                <a:gd name="T44" fmla="*/ 122 w 148"/>
                <a:gd name="T45" fmla="*/ 34 h 164"/>
                <a:gd name="T46" fmla="*/ 122 w 148"/>
                <a:gd name="T47" fmla="*/ 45 h 164"/>
                <a:gd name="T48" fmla="*/ 53 w 148"/>
                <a:gd name="T49" fmla="*/ 7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64">
                  <a:moveTo>
                    <a:pt x="143" y="124"/>
                  </a:moveTo>
                  <a:cubicBezTo>
                    <a:pt x="142" y="123"/>
                    <a:pt x="141" y="122"/>
                    <a:pt x="140" y="121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3"/>
                    <a:pt x="135" y="0"/>
                    <a:pt x="131" y="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7" y="39"/>
                    <a:pt x="35" y="41"/>
                    <a:pt x="35" y="44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1" y="123"/>
                    <a:pt x="26" y="125"/>
                    <a:pt x="22" y="127"/>
                  </a:cubicBezTo>
                  <a:cubicBezTo>
                    <a:pt x="8" y="136"/>
                    <a:pt x="0" y="150"/>
                    <a:pt x="4" y="157"/>
                  </a:cubicBezTo>
                  <a:cubicBezTo>
                    <a:pt x="9" y="164"/>
                    <a:pt x="24" y="163"/>
                    <a:pt x="39" y="154"/>
                  </a:cubicBezTo>
                  <a:cubicBezTo>
                    <a:pt x="53" y="145"/>
                    <a:pt x="61" y="132"/>
                    <a:pt x="56" y="124"/>
                  </a:cubicBezTo>
                  <a:cubicBezTo>
                    <a:pt x="56" y="123"/>
                    <a:pt x="54" y="122"/>
                    <a:pt x="53" y="12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17" y="123"/>
                    <a:pt x="113" y="125"/>
                    <a:pt x="109" y="127"/>
                  </a:cubicBezTo>
                  <a:cubicBezTo>
                    <a:pt x="94" y="136"/>
                    <a:pt x="86" y="150"/>
                    <a:pt x="91" y="157"/>
                  </a:cubicBezTo>
                  <a:cubicBezTo>
                    <a:pt x="95" y="164"/>
                    <a:pt x="111" y="163"/>
                    <a:pt x="125" y="154"/>
                  </a:cubicBezTo>
                  <a:cubicBezTo>
                    <a:pt x="140" y="145"/>
                    <a:pt x="148" y="132"/>
                    <a:pt x="143" y="124"/>
                  </a:cubicBezTo>
                  <a:close/>
                  <a:moveTo>
                    <a:pt x="53" y="72"/>
                  </a:moveTo>
                  <a:cubicBezTo>
                    <a:pt x="53" y="60"/>
                    <a:pt x="53" y="60"/>
                    <a:pt x="53" y="6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2" y="45"/>
                    <a:pt x="122" y="45"/>
                    <a:pt x="122" y="45"/>
                  </a:cubicBezTo>
                  <a:lnTo>
                    <a:pt x="53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Oval 86"/>
            <p:cNvSpPr>
              <a:spLocks noChangeArrowheads="1"/>
            </p:cNvSpPr>
            <p:nvPr/>
          </p:nvSpPr>
          <p:spPr bwMode="auto">
            <a:xfrm>
              <a:off x="7692055" y="3754332"/>
              <a:ext cx="678349" cy="6801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87"/>
            <p:cNvSpPr/>
            <p:nvPr/>
          </p:nvSpPr>
          <p:spPr bwMode="auto">
            <a:xfrm>
              <a:off x="7817509" y="4076929"/>
              <a:ext cx="425649" cy="181909"/>
            </a:xfrm>
            <a:custGeom>
              <a:avLst/>
              <a:gdLst>
                <a:gd name="T0" fmla="*/ 109 w 201"/>
                <a:gd name="T1" fmla="*/ 0 h 86"/>
                <a:gd name="T2" fmla="*/ 111 w 201"/>
                <a:gd name="T3" fmla="*/ 14 h 86"/>
                <a:gd name="T4" fmla="*/ 63 w 201"/>
                <a:gd name="T5" fmla="*/ 62 h 86"/>
                <a:gd name="T6" fmla="*/ 16 w 201"/>
                <a:gd name="T7" fmla="*/ 14 h 86"/>
                <a:gd name="T8" fmla="*/ 18 w 201"/>
                <a:gd name="T9" fmla="*/ 0 h 86"/>
                <a:gd name="T10" fmla="*/ 0 w 201"/>
                <a:gd name="T11" fmla="*/ 0 h 86"/>
                <a:gd name="T12" fmla="*/ 0 w 201"/>
                <a:gd name="T13" fmla="*/ 72 h 86"/>
                <a:gd name="T14" fmla="*/ 14 w 201"/>
                <a:gd name="T15" fmla="*/ 86 h 86"/>
                <a:gd name="T16" fmla="*/ 187 w 201"/>
                <a:gd name="T17" fmla="*/ 86 h 86"/>
                <a:gd name="T18" fmla="*/ 201 w 201"/>
                <a:gd name="T19" fmla="*/ 72 h 86"/>
                <a:gd name="T20" fmla="*/ 201 w 201"/>
                <a:gd name="T21" fmla="*/ 0 h 86"/>
                <a:gd name="T22" fmla="*/ 109 w 20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86">
                  <a:moveTo>
                    <a:pt x="109" y="0"/>
                  </a:moveTo>
                  <a:cubicBezTo>
                    <a:pt x="110" y="4"/>
                    <a:pt x="111" y="9"/>
                    <a:pt x="111" y="14"/>
                  </a:cubicBezTo>
                  <a:cubicBezTo>
                    <a:pt x="111" y="41"/>
                    <a:pt x="90" y="62"/>
                    <a:pt x="63" y="62"/>
                  </a:cubicBezTo>
                  <a:cubicBezTo>
                    <a:pt x="37" y="62"/>
                    <a:pt x="16" y="41"/>
                    <a:pt x="16" y="14"/>
                  </a:cubicBezTo>
                  <a:cubicBezTo>
                    <a:pt x="16" y="9"/>
                    <a:pt x="16" y="4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9"/>
                    <a:pt x="6" y="86"/>
                    <a:pt x="14" y="86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95" y="86"/>
                    <a:pt x="201" y="79"/>
                    <a:pt x="201" y="72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Freeform 88"/>
            <p:cNvSpPr/>
            <p:nvPr/>
          </p:nvSpPr>
          <p:spPr bwMode="auto">
            <a:xfrm>
              <a:off x="7899951" y="3929968"/>
              <a:ext cx="99467" cy="36740"/>
            </a:xfrm>
            <a:custGeom>
              <a:avLst/>
              <a:gdLst>
                <a:gd name="T0" fmla="*/ 44 w 47"/>
                <a:gd name="T1" fmla="*/ 17 h 17"/>
                <a:gd name="T2" fmla="*/ 3 w 47"/>
                <a:gd name="T3" fmla="*/ 17 h 17"/>
                <a:gd name="T4" fmla="*/ 0 w 47"/>
                <a:gd name="T5" fmla="*/ 14 h 17"/>
                <a:gd name="T6" fmla="*/ 0 w 47"/>
                <a:gd name="T7" fmla="*/ 3 h 17"/>
                <a:gd name="T8" fmla="*/ 3 w 47"/>
                <a:gd name="T9" fmla="*/ 0 h 17"/>
                <a:gd name="T10" fmla="*/ 44 w 47"/>
                <a:gd name="T11" fmla="*/ 0 h 17"/>
                <a:gd name="T12" fmla="*/ 47 w 47"/>
                <a:gd name="T13" fmla="*/ 3 h 17"/>
                <a:gd name="T14" fmla="*/ 47 w 47"/>
                <a:gd name="T15" fmla="*/ 14 h 17"/>
                <a:gd name="T16" fmla="*/ 44 w 47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7">
                  <a:moveTo>
                    <a:pt x="4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7" y="1"/>
                    <a:pt x="47" y="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6"/>
                    <a:pt x="46" y="17"/>
                    <a:pt x="4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89"/>
            <p:cNvSpPr>
              <a:spLocks noEditPoints="1"/>
            </p:cNvSpPr>
            <p:nvPr/>
          </p:nvSpPr>
          <p:spPr bwMode="auto">
            <a:xfrm>
              <a:off x="7817509" y="3979254"/>
              <a:ext cx="425649" cy="80649"/>
            </a:xfrm>
            <a:custGeom>
              <a:avLst/>
              <a:gdLst>
                <a:gd name="T0" fmla="*/ 187 w 201"/>
                <a:gd name="T1" fmla="*/ 0 h 38"/>
                <a:gd name="T2" fmla="*/ 14 w 201"/>
                <a:gd name="T3" fmla="*/ 0 h 38"/>
                <a:gd name="T4" fmla="*/ 0 w 201"/>
                <a:gd name="T5" fmla="*/ 14 h 38"/>
                <a:gd name="T6" fmla="*/ 0 w 201"/>
                <a:gd name="T7" fmla="*/ 38 h 38"/>
                <a:gd name="T8" fmla="*/ 21 w 201"/>
                <a:gd name="T9" fmla="*/ 38 h 38"/>
                <a:gd name="T10" fmla="*/ 63 w 201"/>
                <a:gd name="T11" fmla="*/ 13 h 38"/>
                <a:gd name="T12" fmla="*/ 105 w 201"/>
                <a:gd name="T13" fmla="*/ 38 h 38"/>
                <a:gd name="T14" fmla="*/ 201 w 201"/>
                <a:gd name="T15" fmla="*/ 38 h 38"/>
                <a:gd name="T16" fmla="*/ 201 w 201"/>
                <a:gd name="T17" fmla="*/ 14 h 38"/>
                <a:gd name="T18" fmla="*/ 187 w 201"/>
                <a:gd name="T19" fmla="*/ 0 h 38"/>
                <a:gd name="T20" fmla="*/ 168 w 201"/>
                <a:gd name="T21" fmla="*/ 27 h 38"/>
                <a:gd name="T22" fmla="*/ 160 w 201"/>
                <a:gd name="T23" fmla="*/ 19 h 38"/>
                <a:gd name="T24" fmla="*/ 168 w 201"/>
                <a:gd name="T25" fmla="*/ 10 h 38"/>
                <a:gd name="T26" fmla="*/ 176 w 201"/>
                <a:gd name="T27" fmla="*/ 19 h 38"/>
                <a:gd name="T28" fmla="*/ 168 w 201"/>
                <a:gd name="T2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38">
                  <a:moveTo>
                    <a:pt x="18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9" y="23"/>
                    <a:pt x="45" y="13"/>
                    <a:pt x="63" y="13"/>
                  </a:cubicBezTo>
                  <a:cubicBezTo>
                    <a:pt x="81" y="13"/>
                    <a:pt x="97" y="23"/>
                    <a:pt x="105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201" y="6"/>
                    <a:pt x="195" y="0"/>
                    <a:pt x="187" y="0"/>
                  </a:cubicBezTo>
                  <a:close/>
                  <a:moveTo>
                    <a:pt x="168" y="27"/>
                  </a:moveTo>
                  <a:cubicBezTo>
                    <a:pt x="163" y="27"/>
                    <a:pt x="160" y="23"/>
                    <a:pt x="160" y="19"/>
                  </a:cubicBezTo>
                  <a:cubicBezTo>
                    <a:pt x="160" y="14"/>
                    <a:pt x="163" y="10"/>
                    <a:pt x="168" y="10"/>
                  </a:cubicBezTo>
                  <a:cubicBezTo>
                    <a:pt x="172" y="10"/>
                    <a:pt x="176" y="14"/>
                    <a:pt x="176" y="19"/>
                  </a:cubicBezTo>
                  <a:cubicBezTo>
                    <a:pt x="176" y="23"/>
                    <a:pt x="172" y="27"/>
                    <a:pt x="16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Oval 90"/>
            <p:cNvSpPr>
              <a:spLocks noChangeArrowheads="1"/>
            </p:cNvSpPr>
            <p:nvPr/>
          </p:nvSpPr>
          <p:spPr bwMode="auto">
            <a:xfrm>
              <a:off x="9471714" y="5165693"/>
              <a:ext cx="631752" cy="6317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1"/>
            <p:cNvSpPr>
              <a:spLocks noEditPoints="1"/>
            </p:cNvSpPr>
            <p:nvPr/>
          </p:nvSpPr>
          <p:spPr bwMode="auto">
            <a:xfrm>
              <a:off x="9597169" y="5348498"/>
              <a:ext cx="383532" cy="267039"/>
            </a:xfrm>
            <a:custGeom>
              <a:avLst/>
              <a:gdLst>
                <a:gd name="T0" fmla="*/ 90 w 181"/>
                <a:gd name="T1" fmla="*/ 0 h 126"/>
                <a:gd name="T2" fmla="*/ 0 w 181"/>
                <a:gd name="T3" fmla="*/ 55 h 126"/>
                <a:gd name="T4" fmla="*/ 90 w 181"/>
                <a:gd name="T5" fmla="*/ 110 h 126"/>
                <a:gd name="T6" fmla="*/ 135 w 181"/>
                <a:gd name="T7" fmla="*/ 103 h 126"/>
                <a:gd name="T8" fmla="*/ 162 w 181"/>
                <a:gd name="T9" fmla="*/ 126 h 126"/>
                <a:gd name="T10" fmla="*/ 162 w 181"/>
                <a:gd name="T11" fmla="*/ 88 h 126"/>
                <a:gd name="T12" fmla="*/ 181 w 181"/>
                <a:gd name="T13" fmla="*/ 55 h 126"/>
                <a:gd name="T14" fmla="*/ 90 w 181"/>
                <a:gd name="T15" fmla="*/ 0 h 126"/>
                <a:gd name="T16" fmla="*/ 131 w 181"/>
                <a:gd name="T17" fmla="*/ 81 h 126"/>
                <a:gd name="T18" fmla="*/ 49 w 181"/>
                <a:gd name="T19" fmla="*/ 81 h 126"/>
                <a:gd name="T20" fmla="*/ 45 w 181"/>
                <a:gd name="T21" fmla="*/ 76 h 126"/>
                <a:gd name="T22" fmla="*/ 49 w 181"/>
                <a:gd name="T23" fmla="*/ 72 h 126"/>
                <a:gd name="T24" fmla="*/ 131 w 181"/>
                <a:gd name="T25" fmla="*/ 72 h 126"/>
                <a:gd name="T26" fmla="*/ 135 w 181"/>
                <a:gd name="T27" fmla="*/ 76 h 126"/>
                <a:gd name="T28" fmla="*/ 131 w 181"/>
                <a:gd name="T29" fmla="*/ 81 h 126"/>
                <a:gd name="T30" fmla="*/ 131 w 181"/>
                <a:gd name="T31" fmla="*/ 60 h 126"/>
                <a:gd name="T32" fmla="*/ 49 w 181"/>
                <a:gd name="T33" fmla="*/ 60 h 126"/>
                <a:gd name="T34" fmla="*/ 45 w 181"/>
                <a:gd name="T35" fmla="*/ 55 h 126"/>
                <a:gd name="T36" fmla="*/ 49 w 181"/>
                <a:gd name="T37" fmla="*/ 51 h 126"/>
                <a:gd name="T38" fmla="*/ 131 w 181"/>
                <a:gd name="T39" fmla="*/ 51 h 126"/>
                <a:gd name="T40" fmla="*/ 135 w 181"/>
                <a:gd name="T41" fmla="*/ 55 h 126"/>
                <a:gd name="T42" fmla="*/ 131 w 181"/>
                <a:gd name="T43" fmla="*/ 60 h 126"/>
                <a:gd name="T44" fmla="*/ 131 w 181"/>
                <a:gd name="T45" fmla="*/ 39 h 126"/>
                <a:gd name="T46" fmla="*/ 49 w 181"/>
                <a:gd name="T47" fmla="*/ 39 h 126"/>
                <a:gd name="T48" fmla="*/ 45 w 181"/>
                <a:gd name="T49" fmla="*/ 34 h 126"/>
                <a:gd name="T50" fmla="*/ 49 w 181"/>
                <a:gd name="T51" fmla="*/ 29 h 126"/>
                <a:gd name="T52" fmla="*/ 131 w 181"/>
                <a:gd name="T53" fmla="*/ 29 h 126"/>
                <a:gd name="T54" fmla="*/ 135 w 181"/>
                <a:gd name="T55" fmla="*/ 34 h 126"/>
                <a:gd name="T56" fmla="*/ 131 w 181"/>
                <a:gd name="T57" fmla="*/ 3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1" h="126">
                  <a:moveTo>
                    <a:pt x="90" y="0"/>
                  </a:moveTo>
                  <a:cubicBezTo>
                    <a:pt x="40" y="0"/>
                    <a:pt x="0" y="24"/>
                    <a:pt x="0" y="55"/>
                  </a:cubicBezTo>
                  <a:cubicBezTo>
                    <a:pt x="0" y="85"/>
                    <a:pt x="40" y="110"/>
                    <a:pt x="90" y="110"/>
                  </a:cubicBezTo>
                  <a:cubicBezTo>
                    <a:pt x="106" y="110"/>
                    <a:pt x="122" y="107"/>
                    <a:pt x="135" y="103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74" y="79"/>
                    <a:pt x="181" y="67"/>
                    <a:pt x="181" y="55"/>
                  </a:cubicBezTo>
                  <a:cubicBezTo>
                    <a:pt x="181" y="24"/>
                    <a:pt x="140" y="0"/>
                    <a:pt x="90" y="0"/>
                  </a:cubicBezTo>
                  <a:close/>
                  <a:moveTo>
                    <a:pt x="131" y="81"/>
                  </a:moveTo>
                  <a:cubicBezTo>
                    <a:pt x="49" y="81"/>
                    <a:pt x="49" y="81"/>
                    <a:pt x="49" y="81"/>
                  </a:cubicBezTo>
                  <a:cubicBezTo>
                    <a:pt x="47" y="81"/>
                    <a:pt x="45" y="79"/>
                    <a:pt x="45" y="76"/>
                  </a:cubicBezTo>
                  <a:cubicBezTo>
                    <a:pt x="45" y="74"/>
                    <a:pt x="47" y="72"/>
                    <a:pt x="49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2"/>
                    <a:pt x="135" y="74"/>
                    <a:pt x="135" y="76"/>
                  </a:cubicBezTo>
                  <a:cubicBezTo>
                    <a:pt x="135" y="79"/>
                    <a:pt x="133" y="81"/>
                    <a:pt x="131" y="81"/>
                  </a:cubicBezTo>
                  <a:close/>
                  <a:moveTo>
                    <a:pt x="131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7" y="60"/>
                    <a:pt x="45" y="58"/>
                    <a:pt x="45" y="55"/>
                  </a:cubicBezTo>
                  <a:cubicBezTo>
                    <a:pt x="45" y="53"/>
                    <a:pt x="47" y="51"/>
                    <a:pt x="49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3" y="51"/>
                    <a:pt x="135" y="53"/>
                    <a:pt x="135" y="55"/>
                  </a:cubicBezTo>
                  <a:cubicBezTo>
                    <a:pt x="135" y="58"/>
                    <a:pt x="133" y="60"/>
                    <a:pt x="131" y="60"/>
                  </a:cubicBezTo>
                  <a:close/>
                  <a:moveTo>
                    <a:pt x="131" y="39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47" y="39"/>
                    <a:pt x="45" y="37"/>
                    <a:pt x="45" y="34"/>
                  </a:cubicBezTo>
                  <a:cubicBezTo>
                    <a:pt x="45" y="32"/>
                    <a:pt x="47" y="29"/>
                    <a:pt x="49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3" y="29"/>
                    <a:pt x="135" y="32"/>
                    <a:pt x="135" y="34"/>
                  </a:cubicBezTo>
                  <a:cubicBezTo>
                    <a:pt x="135" y="37"/>
                    <a:pt x="133" y="39"/>
                    <a:pt x="13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92"/>
            <p:cNvSpPr/>
            <p:nvPr/>
          </p:nvSpPr>
          <p:spPr bwMode="auto">
            <a:xfrm>
              <a:off x="9788038" y="2349243"/>
              <a:ext cx="455220" cy="453428"/>
            </a:xfrm>
            <a:custGeom>
              <a:avLst/>
              <a:gdLst>
                <a:gd name="T0" fmla="*/ 212 w 215"/>
                <a:gd name="T1" fmla="*/ 83 h 214"/>
                <a:gd name="T2" fmla="*/ 215 w 215"/>
                <a:gd name="T3" fmla="*/ 107 h 214"/>
                <a:gd name="T4" fmla="*/ 107 w 215"/>
                <a:gd name="T5" fmla="*/ 214 h 214"/>
                <a:gd name="T6" fmla="*/ 0 w 215"/>
                <a:gd name="T7" fmla="*/ 107 h 214"/>
                <a:gd name="T8" fmla="*/ 107 w 215"/>
                <a:gd name="T9" fmla="*/ 0 h 214"/>
                <a:gd name="T10" fmla="*/ 212 w 215"/>
                <a:gd name="T11" fmla="*/ 8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14">
                  <a:moveTo>
                    <a:pt x="212" y="83"/>
                  </a:moveTo>
                  <a:cubicBezTo>
                    <a:pt x="214" y="90"/>
                    <a:pt x="215" y="98"/>
                    <a:pt x="215" y="107"/>
                  </a:cubicBezTo>
                  <a:cubicBezTo>
                    <a:pt x="215" y="166"/>
                    <a:pt x="167" y="214"/>
                    <a:pt x="107" y="214"/>
                  </a:cubicBezTo>
                  <a:cubicBezTo>
                    <a:pt x="48" y="214"/>
                    <a:pt x="0" y="166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ubicBezTo>
                    <a:pt x="158" y="0"/>
                    <a:pt x="201" y="35"/>
                    <a:pt x="212" y="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>
              <a:off x="9883025" y="2597463"/>
              <a:ext cx="99467" cy="88714"/>
            </a:xfrm>
            <a:custGeom>
              <a:avLst/>
              <a:gdLst>
                <a:gd name="T0" fmla="*/ 44 w 47"/>
                <a:gd name="T1" fmla="*/ 0 h 42"/>
                <a:gd name="T2" fmla="*/ 1 w 47"/>
                <a:gd name="T3" fmla="*/ 38 h 42"/>
                <a:gd name="T4" fmla="*/ 1 w 47"/>
                <a:gd name="T5" fmla="*/ 41 h 42"/>
                <a:gd name="T6" fmla="*/ 3 w 47"/>
                <a:gd name="T7" fmla="*/ 42 h 42"/>
                <a:gd name="T8" fmla="*/ 4 w 47"/>
                <a:gd name="T9" fmla="*/ 41 h 42"/>
                <a:gd name="T10" fmla="*/ 47 w 47"/>
                <a:gd name="T11" fmla="*/ 3 h 42"/>
                <a:gd name="T12" fmla="*/ 44 w 4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2">
                  <a:moveTo>
                    <a:pt x="44" y="0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2" y="42"/>
                    <a:pt x="2" y="42"/>
                    <a:pt x="3" y="42"/>
                  </a:cubicBezTo>
                  <a:cubicBezTo>
                    <a:pt x="3" y="42"/>
                    <a:pt x="4" y="42"/>
                    <a:pt x="4" y="41"/>
                  </a:cubicBezTo>
                  <a:cubicBezTo>
                    <a:pt x="47" y="3"/>
                    <a:pt x="47" y="3"/>
                    <a:pt x="47" y="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94"/>
            <p:cNvSpPr/>
            <p:nvPr/>
          </p:nvSpPr>
          <p:spPr bwMode="auto">
            <a:xfrm>
              <a:off x="10047908" y="2597463"/>
              <a:ext cx="100363" cy="88714"/>
            </a:xfrm>
            <a:custGeom>
              <a:avLst/>
              <a:gdLst>
                <a:gd name="T0" fmla="*/ 45 w 47"/>
                <a:gd name="T1" fmla="*/ 38 h 42"/>
                <a:gd name="T2" fmla="*/ 3 w 47"/>
                <a:gd name="T3" fmla="*/ 0 h 42"/>
                <a:gd name="T4" fmla="*/ 0 w 47"/>
                <a:gd name="T5" fmla="*/ 3 h 42"/>
                <a:gd name="T6" fmla="*/ 42 w 47"/>
                <a:gd name="T7" fmla="*/ 41 h 42"/>
                <a:gd name="T8" fmla="*/ 46 w 47"/>
                <a:gd name="T9" fmla="*/ 41 h 42"/>
                <a:gd name="T10" fmla="*/ 45 w 47"/>
                <a:gd name="T1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2">
                  <a:moveTo>
                    <a:pt x="45" y="3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2"/>
                    <a:pt x="45" y="42"/>
                    <a:pt x="46" y="41"/>
                  </a:cubicBezTo>
                  <a:cubicBezTo>
                    <a:pt x="47" y="40"/>
                    <a:pt x="46" y="39"/>
                    <a:pt x="45" y="38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>
              <a:off x="9884817" y="2515022"/>
              <a:ext cx="260766" cy="171156"/>
            </a:xfrm>
            <a:custGeom>
              <a:avLst/>
              <a:gdLst>
                <a:gd name="T0" fmla="*/ 121 w 123"/>
                <a:gd name="T1" fmla="*/ 0 h 81"/>
                <a:gd name="T2" fmla="*/ 117 w 123"/>
                <a:gd name="T3" fmla="*/ 0 h 81"/>
                <a:gd name="T4" fmla="*/ 117 w 123"/>
                <a:gd name="T5" fmla="*/ 4 h 81"/>
                <a:gd name="T6" fmla="*/ 119 w 123"/>
                <a:gd name="T7" fmla="*/ 4 h 81"/>
                <a:gd name="T8" fmla="*/ 119 w 123"/>
                <a:gd name="T9" fmla="*/ 76 h 81"/>
                <a:gd name="T10" fmla="*/ 4 w 123"/>
                <a:gd name="T11" fmla="*/ 76 h 81"/>
                <a:gd name="T12" fmla="*/ 4 w 123"/>
                <a:gd name="T13" fmla="*/ 6 h 81"/>
                <a:gd name="T14" fmla="*/ 4 w 123"/>
                <a:gd name="T15" fmla="*/ 6 h 81"/>
                <a:gd name="T16" fmla="*/ 4 w 123"/>
                <a:gd name="T17" fmla="*/ 0 h 81"/>
                <a:gd name="T18" fmla="*/ 2 w 123"/>
                <a:gd name="T19" fmla="*/ 0 h 81"/>
                <a:gd name="T20" fmla="*/ 0 w 123"/>
                <a:gd name="T21" fmla="*/ 2 h 81"/>
                <a:gd name="T22" fmla="*/ 0 w 123"/>
                <a:gd name="T23" fmla="*/ 79 h 81"/>
                <a:gd name="T24" fmla="*/ 2 w 123"/>
                <a:gd name="T25" fmla="*/ 81 h 81"/>
                <a:gd name="T26" fmla="*/ 121 w 123"/>
                <a:gd name="T27" fmla="*/ 81 h 81"/>
                <a:gd name="T28" fmla="*/ 123 w 123"/>
                <a:gd name="T29" fmla="*/ 79 h 81"/>
                <a:gd name="T30" fmla="*/ 123 w 123"/>
                <a:gd name="T31" fmla="*/ 2 h 81"/>
                <a:gd name="T32" fmla="*/ 121 w 123"/>
                <a:gd name="T3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81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2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81"/>
                    <a:pt x="123" y="80"/>
                    <a:pt x="123" y="79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96"/>
            <p:cNvSpPr>
              <a:spLocks noEditPoints="1"/>
            </p:cNvSpPr>
            <p:nvPr/>
          </p:nvSpPr>
          <p:spPr bwMode="auto">
            <a:xfrm>
              <a:off x="9884817" y="2412866"/>
              <a:ext cx="260766" cy="226714"/>
            </a:xfrm>
            <a:custGeom>
              <a:avLst/>
              <a:gdLst>
                <a:gd name="T0" fmla="*/ 122 w 123"/>
                <a:gd name="T1" fmla="*/ 48 h 107"/>
                <a:gd name="T2" fmla="*/ 63 w 123"/>
                <a:gd name="T3" fmla="*/ 1 h 107"/>
                <a:gd name="T4" fmla="*/ 60 w 123"/>
                <a:gd name="T5" fmla="*/ 1 h 107"/>
                <a:gd name="T6" fmla="*/ 0 w 123"/>
                <a:gd name="T7" fmla="*/ 48 h 107"/>
                <a:gd name="T8" fmla="*/ 0 w 123"/>
                <a:gd name="T9" fmla="*/ 50 h 107"/>
                <a:gd name="T10" fmla="*/ 0 w 123"/>
                <a:gd name="T11" fmla="*/ 52 h 107"/>
                <a:gd name="T12" fmla="*/ 60 w 123"/>
                <a:gd name="T13" fmla="*/ 106 h 107"/>
                <a:gd name="T14" fmla="*/ 61 w 123"/>
                <a:gd name="T15" fmla="*/ 107 h 107"/>
                <a:gd name="T16" fmla="*/ 63 w 123"/>
                <a:gd name="T17" fmla="*/ 106 h 107"/>
                <a:gd name="T18" fmla="*/ 123 w 123"/>
                <a:gd name="T19" fmla="*/ 52 h 107"/>
                <a:gd name="T20" fmla="*/ 123 w 123"/>
                <a:gd name="T21" fmla="*/ 50 h 107"/>
                <a:gd name="T22" fmla="*/ 122 w 123"/>
                <a:gd name="T23" fmla="*/ 48 h 107"/>
                <a:gd name="T24" fmla="*/ 61 w 123"/>
                <a:gd name="T25" fmla="*/ 102 h 107"/>
                <a:gd name="T26" fmla="*/ 6 w 123"/>
                <a:gd name="T27" fmla="*/ 50 h 107"/>
                <a:gd name="T28" fmla="*/ 61 w 123"/>
                <a:gd name="T29" fmla="*/ 6 h 107"/>
                <a:gd name="T30" fmla="*/ 117 w 123"/>
                <a:gd name="T31" fmla="*/ 50 h 107"/>
                <a:gd name="T32" fmla="*/ 61 w 123"/>
                <a:gd name="T33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07">
                  <a:moveTo>
                    <a:pt x="122" y="48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1" y="107"/>
                    <a:pt x="61" y="107"/>
                  </a:cubicBezTo>
                  <a:cubicBezTo>
                    <a:pt x="62" y="107"/>
                    <a:pt x="63" y="107"/>
                    <a:pt x="63" y="106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1"/>
                    <a:pt x="123" y="51"/>
                    <a:pt x="123" y="50"/>
                  </a:cubicBezTo>
                  <a:cubicBezTo>
                    <a:pt x="123" y="49"/>
                    <a:pt x="123" y="49"/>
                    <a:pt x="122" y="48"/>
                  </a:cubicBezTo>
                  <a:close/>
                  <a:moveTo>
                    <a:pt x="61" y="102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117" y="50"/>
                    <a:pt x="117" y="50"/>
                    <a:pt x="117" y="50"/>
                  </a:cubicBezTo>
                  <a:lnTo>
                    <a:pt x="61" y="102"/>
                  </a:ln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>
              <a:off x="9883025" y="2515022"/>
              <a:ext cx="262558" cy="124558"/>
            </a:xfrm>
            <a:custGeom>
              <a:avLst/>
              <a:gdLst>
                <a:gd name="T0" fmla="*/ 124 w 124"/>
                <a:gd name="T1" fmla="*/ 1 h 59"/>
                <a:gd name="T2" fmla="*/ 122 w 124"/>
                <a:gd name="T3" fmla="*/ 0 h 59"/>
                <a:gd name="T4" fmla="*/ 119 w 124"/>
                <a:gd name="T5" fmla="*/ 0 h 59"/>
                <a:gd name="T6" fmla="*/ 119 w 124"/>
                <a:gd name="T7" fmla="*/ 6 h 59"/>
                <a:gd name="T8" fmla="*/ 114 w 124"/>
                <a:gd name="T9" fmla="*/ 6 h 59"/>
                <a:gd name="T10" fmla="*/ 62 w 124"/>
                <a:gd name="T11" fmla="*/ 54 h 59"/>
                <a:gd name="T12" fmla="*/ 11 w 124"/>
                <a:gd name="T13" fmla="*/ 6 h 59"/>
                <a:gd name="T14" fmla="*/ 6 w 124"/>
                <a:gd name="T15" fmla="*/ 6 h 59"/>
                <a:gd name="T16" fmla="*/ 6 w 124"/>
                <a:gd name="T17" fmla="*/ 0 h 59"/>
                <a:gd name="T18" fmla="*/ 3 w 124"/>
                <a:gd name="T19" fmla="*/ 0 h 59"/>
                <a:gd name="T20" fmla="*/ 1 w 124"/>
                <a:gd name="T21" fmla="*/ 1 h 59"/>
                <a:gd name="T22" fmla="*/ 1 w 124"/>
                <a:gd name="T23" fmla="*/ 4 h 59"/>
                <a:gd name="T24" fmla="*/ 61 w 124"/>
                <a:gd name="T25" fmla="*/ 58 h 59"/>
                <a:gd name="T26" fmla="*/ 62 w 124"/>
                <a:gd name="T27" fmla="*/ 59 h 59"/>
                <a:gd name="T28" fmla="*/ 64 w 124"/>
                <a:gd name="T29" fmla="*/ 58 h 59"/>
                <a:gd name="T30" fmla="*/ 124 w 124"/>
                <a:gd name="T31" fmla="*/ 4 h 59"/>
                <a:gd name="T32" fmla="*/ 124 w 124"/>
                <a:gd name="T3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59">
                  <a:moveTo>
                    <a:pt x="124" y="1"/>
                  </a:moveTo>
                  <a:cubicBezTo>
                    <a:pt x="124" y="0"/>
                    <a:pt x="123" y="0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9"/>
                    <a:pt x="62" y="59"/>
                    <a:pt x="62" y="59"/>
                  </a:cubicBezTo>
                  <a:cubicBezTo>
                    <a:pt x="63" y="59"/>
                    <a:pt x="64" y="59"/>
                    <a:pt x="64" y="58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4" y="2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Oval 98"/>
            <p:cNvSpPr>
              <a:spLocks noChangeArrowheads="1"/>
            </p:cNvSpPr>
            <p:nvPr/>
          </p:nvSpPr>
          <p:spPr bwMode="auto">
            <a:xfrm>
              <a:off x="6583577" y="3576007"/>
              <a:ext cx="473142" cy="473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>
              <a:off x="6704550" y="3828708"/>
              <a:ext cx="232987" cy="63623"/>
            </a:xfrm>
            <a:custGeom>
              <a:avLst/>
              <a:gdLst>
                <a:gd name="T0" fmla="*/ 0 w 260"/>
                <a:gd name="T1" fmla="*/ 0 h 71"/>
                <a:gd name="T2" fmla="*/ 0 w 260"/>
                <a:gd name="T3" fmla="*/ 71 h 71"/>
                <a:gd name="T4" fmla="*/ 260 w 260"/>
                <a:gd name="T5" fmla="*/ 71 h 71"/>
                <a:gd name="T6" fmla="*/ 260 w 26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71">
                  <a:moveTo>
                    <a:pt x="0" y="0"/>
                  </a:moveTo>
                  <a:lnTo>
                    <a:pt x="0" y="71"/>
                  </a:lnTo>
                  <a:lnTo>
                    <a:pt x="260" y="71"/>
                  </a:lnTo>
                  <a:lnTo>
                    <a:pt x="260" y="0"/>
                  </a:lnTo>
                </a:path>
              </a:pathLst>
            </a:custGeom>
            <a:noFill/>
            <a:ln w="4445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0"/>
            <p:cNvSpPr/>
            <p:nvPr/>
          </p:nvSpPr>
          <p:spPr bwMode="auto">
            <a:xfrm>
              <a:off x="6753836" y="3699670"/>
              <a:ext cx="135311" cy="158610"/>
            </a:xfrm>
            <a:custGeom>
              <a:avLst/>
              <a:gdLst>
                <a:gd name="T0" fmla="*/ 49 w 64"/>
                <a:gd name="T1" fmla="*/ 39 h 75"/>
                <a:gd name="T2" fmla="*/ 49 w 64"/>
                <a:gd name="T3" fmla="*/ 1 h 75"/>
                <a:gd name="T4" fmla="*/ 48 w 64"/>
                <a:gd name="T5" fmla="*/ 0 h 75"/>
                <a:gd name="T6" fmla="*/ 16 w 64"/>
                <a:gd name="T7" fmla="*/ 0 h 75"/>
                <a:gd name="T8" fmla="*/ 14 w 64"/>
                <a:gd name="T9" fmla="*/ 1 h 75"/>
                <a:gd name="T10" fmla="*/ 14 w 64"/>
                <a:gd name="T11" fmla="*/ 39 h 75"/>
                <a:gd name="T12" fmla="*/ 12 w 64"/>
                <a:gd name="T13" fmla="*/ 41 h 75"/>
                <a:gd name="T14" fmla="*/ 2 w 64"/>
                <a:gd name="T15" fmla="*/ 39 h 75"/>
                <a:gd name="T16" fmla="*/ 1 w 64"/>
                <a:gd name="T17" fmla="*/ 42 h 75"/>
                <a:gd name="T18" fmla="*/ 31 w 64"/>
                <a:gd name="T19" fmla="*/ 75 h 75"/>
                <a:gd name="T20" fmla="*/ 33 w 64"/>
                <a:gd name="T21" fmla="*/ 75 h 75"/>
                <a:gd name="T22" fmla="*/ 63 w 64"/>
                <a:gd name="T23" fmla="*/ 42 h 75"/>
                <a:gd name="T24" fmla="*/ 61 w 64"/>
                <a:gd name="T25" fmla="*/ 39 h 75"/>
                <a:gd name="T26" fmla="*/ 51 w 64"/>
                <a:gd name="T27" fmla="*/ 41 h 75"/>
                <a:gd name="T28" fmla="*/ 49 w 64"/>
                <a:gd name="T29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75">
                  <a:moveTo>
                    <a:pt x="49" y="3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3" y="41"/>
                    <a:pt x="12" y="4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41"/>
                    <a:pt x="1" y="42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5"/>
                    <a:pt x="33" y="75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4" y="41"/>
                    <a:pt x="63" y="39"/>
                    <a:pt x="61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Oval 101"/>
            <p:cNvSpPr>
              <a:spLocks noChangeArrowheads="1"/>
            </p:cNvSpPr>
            <p:nvPr/>
          </p:nvSpPr>
          <p:spPr bwMode="auto">
            <a:xfrm>
              <a:off x="5814721" y="2364477"/>
              <a:ext cx="703440" cy="7034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02"/>
            <p:cNvSpPr/>
            <p:nvPr/>
          </p:nvSpPr>
          <p:spPr bwMode="auto">
            <a:xfrm>
              <a:off x="6056669" y="2489035"/>
              <a:ext cx="222233" cy="120974"/>
            </a:xfrm>
            <a:custGeom>
              <a:avLst/>
              <a:gdLst>
                <a:gd name="T0" fmla="*/ 18 w 105"/>
                <a:gd name="T1" fmla="*/ 57 h 57"/>
                <a:gd name="T2" fmla="*/ 18 w 105"/>
                <a:gd name="T3" fmla="*/ 53 h 57"/>
                <a:gd name="T4" fmla="*/ 52 w 105"/>
                <a:gd name="T5" fmla="*/ 19 h 57"/>
                <a:gd name="T6" fmla="*/ 86 w 105"/>
                <a:gd name="T7" fmla="*/ 53 h 57"/>
                <a:gd name="T8" fmla="*/ 86 w 105"/>
                <a:gd name="T9" fmla="*/ 57 h 57"/>
                <a:gd name="T10" fmla="*/ 105 w 105"/>
                <a:gd name="T11" fmla="*/ 57 h 57"/>
                <a:gd name="T12" fmla="*/ 105 w 105"/>
                <a:gd name="T13" fmla="*/ 53 h 57"/>
                <a:gd name="T14" fmla="*/ 52 w 105"/>
                <a:gd name="T15" fmla="*/ 0 h 57"/>
                <a:gd name="T16" fmla="*/ 0 w 105"/>
                <a:gd name="T17" fmla="*/ 53 h 57"/>
                <a:gd name="T18" fmla="*/ 0 w 105"/>
                <a:gd name="T19" fmla="*/ 57 h 57"/>
                <a:gd name="T20" fmla="*/ 18 w 105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57">
                  <a:moveTo>
                    <a:pt x="18" y="57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34"/>
                    <a:pt x="33" y="19"/>
                    <a:pt x="52" y="19"/>
                  </a:cubicBezTo>
                  <a:cubicBezTo>
                    <a:pt x="71" y="19"/>
                    <a:pt x="86" y="34"/>
                    <a:pt x="86" y="53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24"/>
                    <a:pt x="81" y="0"/>
                    <a:pt x="52" y="0"/>
                  </a:cubicBezTo>
                  <a:cubicBezTo>
                    <a:pt x="23" y="0"/>
                    <a:pt x="0" y="24"/>
                    <a:pt x="0" y="5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03"/>
            <p:cNvSpPr>
              <a:spLocks noEditPoints="1"/>
            </p:cNvSpPr>
            <p:nvPr/>
          </p:nvSpPr>
          <p:spPr bwMode="auto">
            <a:xfrm>
              <a:off x="5986773" y="2637788"/>
              <a:ext cx="362025" cy="251805"/>
            </a:xfrm>
            <a:custGeom>
              <a:avLst/>
              <a:gdLst>
                <a:gd name="T0" fmla="*/ 161 w 171"/>
                <a:gd name="T1" fmla="*/ 0 h 119"/>
                <a:gd name="T2" fmla="*/ 10 w 171"/>
                <a:gd name="T3" fmla="*/ 0 h 119"/>
                <a:gd name="T4" fmla="*/ 0 w 171"/>
                <a:gd name="T5" fmla="*/ 10 h 119"/>
                <a:gd name="T6" fmla="*/ 0 w 171"/>
                <a:gd name="T7" fmla="*/ 109 h 119"/>
                <a:gd name="T8" fmla="*/ 10 w 171"/>
                <a:gd name="T9" fmla="*/ 119 h 119"/>
                <a:gd name="T10" fmla="*/ 161 w 171"/>
                <a:gd name="T11" fmla="*/ 119 h 119"/>
                <a:gd name="T12" fmla="*/ 171 w 171"/>
                <a:gd name="T13" fmla="*/ 109 h 119"/>
                <a:gd name="T14" fmla="*/ 171 w 171"/>
                <a:gd name="T15" fmla="*/ 10 h 119"/>
                <a:gd name="T16" fmla="*/ 161 w 171"/>
                <a:gd name="T17" fmla="*/ 0 h 119"/>
                <a:gd name="T18" fmla="*/ 96 w 171"/>
                <a:gd name="T19" fmla="*/ 54 h 119"/>
                <a:gd name="T20" fmla="*/ 96 w 171"/>
                <a:gd name="T21" fmla="*/ 89 h 119"/>
                <a:gd name="T22" fmla="*/ 85 w 171"/>
                <a:gd name="T23" fmla="*/ 101 h 119"/>
                <a:gd name="T24" fmla="*/ 74 w 171"/>
                <a:gd name="T25" fmla="*/ 89 h 119"/>
                <a:gd name="T26" fmla="*/ 74 w 171"/>
                <a:gd name="T27" fmla="*/ 54 h 119"/>
                <a:gd name="T28" fmla="*/ 66 w 171"/>
                <a:gd name="T29" fmla="*/ 38 h 119"/>
                <a:gd name="T30" fmla="*/ 85 w 171"/>
                <a:gd name="T31" fmla="*/ 18 h 119"/>
                <a:gd name="T32" fmla="*/ 105 w 171"/>
                <a:gd name="T33" fmla="*/ 38 h 119"/>
                <a:gd name="T34" fmla="*/ 96 w 171"/>
                <a:gd name="T35" fmla="*/ 5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19">
                  <a:moveTo>
                    <a:pt x="16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4"/>
                    <a:pt x="4" y="119"/>
                    <a:pt x="10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6" y="119"/>
                    <a:pt x="171" y="114"/>
                    <a:pt x="171" y="109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5"/>
                    <a:pt x="166" y="0"/>
                    <a:pt x="161" y="0"/>
                  </a:cubicBezTo>
                  <a:close/>
                  <a:moveTo>
                    <a:pt x="96" y="54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96" y="96"/>
                    <a:pt x="91" y="101"/>
                    <a:pt x="85" y="101"/>
                  </a:cubicBezTo>
                  <a:cubicBezTo>
                    <a:pt x="79" y="101"/>
                    <a:pt x="74" y="96"/>
                    <a:pt x="74" y="89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69" y="51"/>
                    <a:pt x="66" y="45"/>
                    <a:pt x="66" y="38"/>
                  </a:cubicBezTo>
                  <a:cubicBezTo>
                    <a:pt x="66" y="27"/>
                    <a:pt x="74" y="18"/>
                    <a:pt x="85" y="18"/>
                  </a:cubicBezTo>
                  <a:cubicBezTo>
                    <a:pt x="96" y="18"/>
                    <a:pt x="105" y="27"/>
                    <a:pt x="105" y="38"/>
                  </a:cubicBezTo>
                  <a:cubicBezTo>
                    <a:pt x="105" y="45"/>
                    <a:pt x="102" y="51"/>
                    <a:pt x="96" y="54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>
              <a:off x="7518211" y="1961231"/>
              <a:ext cx="534077" cy="534077"/>
            </a:xfrm>
            <a:custGeom>
              <a:avLst/>
              <a:gdLst>
                <a:gd name="T0" fmla="*/ 236 w 252"/>
                <a:gd name="T1" fmla="*/ 97 h 252"/>
                <a:gd name="T2" fmla="*/ 156 w 252"/>
                <a:gd name="T3" fmla="*/ 236 h 252"/>
                <a:gd name="T4" fmla="*/ 16 w 252"/>
                <a:gd name="T5" fmla="*/ 156 h 252"/>
                <a:gd name="T6" fmla="*/ 97 w 252"/>
                <a:gd name="T7" fmla="*/ 16 h 252"/>
                <a:gd name="T8" fmla="*/ 236 w 252"/>
                <a:gd name="T9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2">
                  <a:moveTo>
                    <a:pt x="236" y="97"/>
                  </a:moveTo>
                  <a:cubicBezTo>
                    <a:pt x="252" y="157"/>
                    <a:pt x="216" y="220"/>
                    <a:pt x="156" y="236"/>
                  </a:cubicBezTo>
                  <a:cubicBezTo>
                    <a:pt x="95" y="252"/>
                    <a:pt x="33" y="216"/>
                    <a:pt x="16" y="156"/>
                  </a:cubicBezTo>
                  <a:cubicBezTo>
                    <a:pt x="0" y="95"/>
                    <a:pt x="36" y="33"/>
                    <a:pt x="97" y="16"/>
                  </a:cubicBezTo>
                  <a:cubicBezTo>
                    <a:pt x="157" y="0"/>
                    <a:pt x="220" y="36"/>
                    <a:pt x="236" y="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05"/>
            <p:cNvSpPr>
              <a:spLocks noEditPoints="1"/>
            </p:cNvSpPr>
            <p:nvPr/>
          </p:nvSpPr>
          <p:spPr bwMode="auto">
            <a:xfrm>
              <a:off x="7647250" y="2071451"/>
              <a:ext cx="277792" cy="265246"/>
            </a:xfrm>
            <a:custGeom>
              <a:avLst/>
              <a:gdLst>
                <a:gd name="T0" fmla="*/ 121 w 131"/>
                <a:gd name="T1" fmla="*/ 46 h 125"/>
                <a:gd name="T2" fmla="*/ 99 w 131"/>
                <a:gd name="T3" fmla="*/ 46 h 125"/>
                <a:gd name="T4" fmla="*/ 97 w 131"/>
                <a:gd name="T5" fmla="*/ 10 h 125"/>
                <a:gd name="T6" fmla="*/ 86 w 131"/>
                <a:gd name="T7" fmla="*/ 0 h 125"/>
                <a:gd name="T8" fmla="*/ 74 w 131"/>
                <a:gd name="T9" fmla="*/ 17 h 125"/>
                <a:gd name="T10" fmla="*/ 63 w 131"/>
                <a:gd name="T11" fmla="*/ 49 h 125"/>
                <a:gd name="T12" fmla="*/ 42 w 131"/>
                <a:gd name="T13" fmla="*/ 56 h 125"/>
                <a:gd name="T14" fmla="*/ 41 w 131"/>
                <a:gd name="T15" fmla="*/ 49 h 125"/>
                <a:gd name="T16" fmla="*/ 0 w 131"/>
                <a:gd name="T17" fmla="*/ 51 h 125"/>
                <a:gd name="T18" fmla="*/ 2 w 131"/>
                <a:gd name="T19" fmla="*/ 122 h 125"/>
                <a:gd name="T20" fmla="*/ 42 w 131"/>
                <a:gd name="T21" fmla="*/ 121 h 125"/>
                <a:gd name="T22" fmla="*/ 58 w 131"/>
                <a:gd name="T23" fmla="*/ 116 h 125"/>
                <a:gd name="T24" fmla="*/ 59 w 131"/>
                <a:gd name="T25" fmla="*/ 116 h 125"/>
                <a:gd name="T26" fmla="*/ 65 w 131"/>
                <a:gd name="T27" fmla="*/ 117 h 125"/>
                <a:gd name="T28" fmla="*/ 118 w 131"/>
                <a:gd name="T29" fmla="*/ 125 h 125"/>
                <a:gd name="T30" fmla="*/ 130 w 131"/>
                <a:gd name="T31" fmla="*/ 110 h 125"/>
                <a:gd name="T32" fmla="*/ 130 w 131"/>
                <a:gd name="T33" fmla="*/ 53 h 125"/>
                <a:gd name="T34" fmla="*/ 81 w 131"/>
                <a:gd name="T35" fmla="*/ 116 h 125"/>
                <a:gd name="T36" fmla="*/ 42 w 131"/>
                <a:gd name="T37" fmla="*/ 109 h 125"/>
                <a:gd name="T38" fmla="*/ 56 w 131"/>
                <a:gd name="T39" fmla="*/ 65 h 125"/>
                <a:gd name="T40" fmla="*/ 75 w 131"/>
                <a:gd name="T41" fmla="*/ 36 h 125"/>
                <a:gd name="T42" fmla="*/ 82 w 131"/>
                <a:gd name="T43" fmla="*/ 14 h 125"/>
                <a:gd name="T44" fmla="*/ 88 w 131"/>
                <a:gd name="T45" fmla="*/ 7 h 125"/>
                <a:gd name="T46" fmla="*/ 89 w 131"/>
                <a:gd name="T47" fmla="*/ 9 h 125"/>
                <a:gd name="T48" fmla="*/ 90 w 131"/>
                <a:gd name="T49" fmla="*/ 52 h 125"/>
                <a:gd name="T50" fmla="*/ 121 w 131"/>
                <a:gd name="T51" fmla="*/ 53 h 125"/>
                <a:gd name="T52" fmla="*/ 121 w 131"/>
                <a:gd name="T53" fmla="*/ 53 h 125"/>
                <a:gd name="T54" fmla="*/ 123 w 131"/>
                <a:gd name="T55" fmla="*/ 54 h 125"/>
                <a:gd name="T56" fmla="*/ 116 w 131"/>
                <a:gd name="T57" fmla="*/ 69 h 125"/>
                <a:gd name="T58" fmla="*/ 123 w 131"/>
                <a:gd name="T59" fmla="*/ 83 h 125"/>
                <a:gd name="T60" fmla="*/ 123 w 131"/>
                <a:gd name="T61" fmla="*/ 92 h 125"/>
                <a:gd name="T62" fmla="*/ 116 w 131"/>
                <a:gd name="T63" fmla="*/ 105 h 125"/>
                <a:gd name="T64" fmla="*/ 121 w 131"/>
                <a:gd name="T65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25">
                  <a:moveTo>
                    <a:pt x="130" y="53"/>
                  </a:moveTo>
                  <a:cubicBezTo>
                    <a:pt x="130" y="49"/>
                    <a:pt x="126" y="46"/>
                    <a:pt x="121" y="46"/>
                  </a:cubicBezTo>
                  <a:cubicBezTo>
                    <a:pt x="121" y="46"/>
                    <a:pt x="121" y="46"/>
                    <a:pt x="120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8" y="46"/>
                    <a:pt x="97" y="46"/>
                    <a:pt x="97" y="4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9"/>
                    <a:pt x="97" y="5"/>
                    <a:pt x="95" y="3"/>
                  </a:cubicBezTo>
                  <a:cubicBezTo>
                    <a:pt x="93" y="1"/>
                    <a:pt x="91" y="0"/>
                    <a:pt x="86" y="0"/>
                  </a:cubicBezTo>
                  <a:cubicBezTo>
                    <a:pt x="79" y="1"/>
                    <a:pt x="77" y="7"/>
                    <a:pt x="76" y="12"/>
                  </a:cubicBezTo>
                  <a:cubicBezTo>
                    <a:pt x="75" y="13"/>
                    <a:pt x="75" y="15"/>
                    <a:pt x="74" y="17"/>
                  </a:cubicBezTo>
                  <a:cubicBezTo>
                    <a:pt x="72" y="21"/>
                    <a:pt x="70" y="28"/>
                    <a:pt x="68" y="34"/>
                  </a:cubicBezTo>
                  <a:cubicBezTo>
                    <a:pt x="66" y="40"/>
                    <a:pt x="65" y="46"/>
                    <a:pt x="63" y="49"/>
                  </a:cubicBezTo>
                  <a:cubicBezTo>
                    <a:pt x="61" y="53"/>
                    <a:pt x="56" y="56"/>
                    <a:pt x="55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0"/>
                    <a:pt x="42" y="49"/>
                    <a:pt x="4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0"/>
                    <a:pt x="0" y="5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1" y="122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2"/>
                    <a:pt x="42" y="121"/>
                    <a:pt x="42" y="121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0" y="116"/>
                    <a:pt x="62" y="116"/>
                    <a:pt x="65" y="117"/>
                  </a:cubicBezTo>
                  <a:cubicBezTo>
                    <a:pt x="68" y="118"/>
                    <a:pt x="75" y="123"/>
                    <a:pt x="77" y="124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4"/>
                    <a:pt x="122" y="123"/>
                    <a:pt x="126" y="120"/>
                  </a:cubicBezTo>
                  <a:cubicBezTo>
                    <a:pt x="130" y="116"/>
                    <a:pt x="130" y="111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1" y="58"/>
                    <a:pt x="130" y="53"/>
                  </a:cubicBezTo>
                  <a:close/>
                  <a:moveTo>
                    <a:pt x="116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1" y="111"/>
                    <a:pt x="67" y="110"/>
                  </a:cubicBezTo>
                  <a:cubicBezTo>
                    <a:pt x="62" y="109"/>
                    <a:pt x="42" y="109"/>
                    <a:pt x="42" y="10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5"/>
                    <a:pt x="66" y="60"/>
                    <a:pt x="70" y="52"/>
                  </a:cubicBezTo>
                  <a:cubicBezTo>
                    <a:pt x="71" y="49"/>
                    <a:pt x="73" y="43"/>
                    <a:pt x="75" y="36"/>
                  </a:cubicBezTo>
                  <a:cubicBezTo>
                    <a:pt x="77" y="30"/>
                    <a:pt x="79" y="23"/>
                    <a:pt x="80" y="20"/>
                  </a:cubicBezTo>
                  <a:cubicBezTo>
                    <a:pt x="81" y="18"/>
                    <a:pt x="82" y="16"/>
                    <a:pt x="82" y="14"/>
                  </a:cubicBezTo>
                  <a:cubicBezTo>
                    <a:pt x="84" y="9"/>
                    <a:pt x="85" y="7"/>
                    <a:pt x="87" y="7"/>
                  </a:cubicBezTo>
                  <a:cubicBezTo>
                    <a:pt x="87" y="7"/>
                    <a:pt x="87" y="7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8"/>
                    <a:pt x="89" y="9"/>
                    <a:pt x="89" y="9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90" y="52"/>
                    <a:pt x="90" y="52"/>
                  </a:cubicBezTo>
                  <a:cubicBezTo>
                    <a:pt x="90" y="52"/>
                    <a:pt x="91" y="53"/>
                    <a:pt x="9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4"/>
                  </a:cubicBezTo>
                  <a:cubicBezTo>
                    <a:pt x="123" y="55"/>
                    <a:pt x="123" y="59"/>
                    <a:pt x="123" y="65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3" y="83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8"/>
                    <a:pt x="123" y="101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23" y="110"/>
                    <a:pt x="122" y="112"/>
                    <a:pt x="121" y="114"/>
                  </a:cubicBezTo>
                  <a:cubicBezTo>
                    <a:pt x="119" y="115"/>
                    <a:pt x="117" y="116"/>
                    <a:pt x="11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Oval 106"/>
            <p:cNvSpPr>
              <a:spLocks noChangeArrowheads="1"/>
            </p:cNvSpPr>
            <p:nvPr/>
          </p:nvSpPr>
          <p:spPr bwMode="auto">
            <a:xfrm>
              <a:off x="7247588" y="2800879"/>
              <a:ext cx="639817" cy="6398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Line 107"/>
            <p:cNvSpPr>
              <a:spLocks noChangeShapeType="1"/>
            </p:cNvSpPr>
            <p:nvPr/>
          </p:nvSpPr>
          <p:spPr bwMode="auto">
            <a:xfrm>
              <a:off x="7567497" y="3101969"/>
              <a:ext cx="0" cy="0"/>
            </a:xfrm>
            <a:prstGeom prst="line">
              <a:avLst/>
            </a:prstGeom>
            <a:noFill/>
            <a:ln w="19050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08"/>
            <p:cNvSpPr/>
            <p:nvPr/>
          </p:nvSpPr>
          <p:spPr bwMode="auto">
            <a:xfrm>
              <a:off x="7364082" y="2936190"/>
              <a:ext cx="406830" cy="369194"/>
            </a:xfrm>
            <a:custGeom>
              <a:avLst/>
              <a:gdLst>
                <a:gd name="T0" fmla="*/ 187 w 192"/>
                <a:gd name="T1" fmla="*/ 79 h 174"/>
                <a:gd name="T2" fmla="*/ 189 w 192"/>
                <a:gd name="T3" fmla="*/ 74 h 174"/>
                <a:gd name="T4" fmla="*/ 163 w 192"/>
                <a:gd name="T5" fmla="*/ 52 h 174"/>
                <a:gd name="T6" fmla="*/ 158 w 192"/>
                <a:gd name="T7" fmla="*/ 39 h 174"/>
                <a:gd name="T8" fmla="*/ 158 w 192"/>
                <a:gd name="T9" fmla="*/ 20 h 174"/>
                <a:gd name="T10" fmla="*/ 148 w 192"/>
                <a:gd name="T11" fmla="*/ 13 h 174"/>
                <a:gd name="T12" fmla="*/ 140 w 192"/>
                <a:gd name="T13" fmla="*/ 13 h 174"/>
                <a:gd name="T14" fmla="*/ 132 w 192"/>
                <a:gd name="T15" fmla="*/ 20 h 174"/>
                <a:gd name="T16" fmla="*/ 126 w 192"/>
                <a:gd name="T17" fmla="*/ 22 h 174"/>
                <a:gd name="T18" fmla="*/ 102 w 192"/>
                <a:gd name="T19" fmla="*/ 2 h 174"/>
                <a:gd name="T20" fmla="*/ 90 w 192"/>
                <a:gd name="T21" fmla="*/ 2 h 174"/>
                <a:gd name="T22" fmla="*/ 4 w 192"/>
                <a:gd name="T23" fmla="*/ 74 h 174"/>
                <a:gd name="T24" fmla="*/ 6 w 192"/>
                <a:gd name="T25" fmla="*/ 79 h 174"/>
                <a:gd name="T26" fmla="*/ 21 w 192"/>
                <a:gd name="T27" fmla="*/ 79 h 174"/>
                <a:gd name="T28" fmla="*/ 33 w 192"/>
                <a:gd name="T29" fmla="*/ 87 h 174"/>
                <a:gd name="T30" fmla="*/ 33 w 192"/>
                <a:gd name="T31" fmla="*/ 162 h 174"/>
                <a:gd name="T32" fmla="*/ 45 w 192"/>
                <a:gd name="T33" fmla="*/ 174 h 174"/>
                <a:gd name="T34" fmla="*/ 148 w 192"/>
                <a:gd name="T35" fmla="*/ 174 h 174"/>
                <a:gd name="T36" fmla="*/ 158 w 192"/>
                <a:gd name="T37" fmla="*/ 162 h 174"/>
                <a:gd name="T38" fmla="*/ 158 w 192"/>
                <a:gd name="T39" fmla="*/ 87 h 174"/>
                <a:gd name="T40" fmla="*/ 163 w 192"/>
                <a:gd name="T41" fmla="*/ 79 h 174"/>
                <a:gd name="T42" fmla="*/ 187 w 192"/>
                <a:gd name="T43" fmla="*/ 7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174">
                  <a:moveTo>
                    <a:pt x="187" y="79"/>
                  </a:moveTo>
                  <a:cubicBezTo>
                    <a:pt x="191" y="79"/>
                    <a:pt x="192" y="77"/>
                    <a:pt x="189" y="74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59" y="49"/>
                    <a:pt x="158" y="43"/>
                    <a:pt x="158" y="3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16"/>
                    <a:pt x="152" y="13"/>
                    <a:pt x="148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5" y="13"/>
                    <a:pt x="132" y="16"/>
                    <a:pt x="132" y="20"/>
                  </a:cubicBezTo>
                  <a:cubicBezTo>
                    <a:pt x="132" y="24"/>
                    <a:pt x="129" y="25"/>
                    <a:pt x="126" y="2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9" y="0"/>
                    <a:pt x="94" y="0"/>
                    <a:pt x="90" y="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7"/>
                    <a:pt x="1" y="79"/>
                    <a:pt x="6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6" y="79"/>
                    <a:pt x="33" y="83"/>
                    <a:pt x="33" y="87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3" y="167"/>
                    <a:pt x="41" y="174"/>
                    <a:pt x="45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52" y="174"/>
                    <a:pt x="158" y="167"/>
                    <a:pt x="158" y="162"/>
                  </a:cubicBezTo>
                  <a:cubicBezTo>
                    <a:pt x="158" y="87"/>
                    <a:pt x="158" y="87"/>
                    <a:pt x="158" y="87"/>
                  </a:cubicBezTo>
                  <a:cubicBezTo>
                    <a:pt x="158" y="83"/>
                    <a:pt x="159" y="79"/>
                    <a:pt x="163" y="79"/>
                  </a:cubicBezTo>
                  <a:lnTo>
                    <a:pt x="18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Oval 109"/>
            <p:cNvSpPr>
              <a:spLocks noChangeArrowheads="1"/>
            </p:cNvSpPr>
            <p:nvPr/>
          </p:nvSpPr>
          <p:spPr bwMode="auto">
            <a:xfrm>
              <a:off x="5219709" y="3705942"/>
              <a:ext cx="440882" cy="4408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0"/>
            <p:cNvSpPr/>
            <p:nvPr/>
          </p:nvSpPr>
          <p:spPr bwMode="auto">
            <a:xfrm>
              <a:off x="5317384" y="3809890"/>
              <a:ext cx="245532" cy="232987"/>
            </a:xfrm>
            <a:custGeom>
              <a:avLst/>
              <a:gdLst>
                <a:gd name="T0" fmla="*/ 56 w 116"/>
                <a:gd name="T1" fmla="*/ 2 h 110"/>
                <a:gd name="T2" fmla="*/ 61 w 116"/>
                <a:gd name="T3" fmla="*/ 2 h 110"/>
                <a:gd name="T4" fmla="*/ 74 w 116"/>
                <a:gd name="T5" fmla="*/ 30 h 110"/>
                <a:gd name="T6" fmla="*/ 82 w 116"/>
                <a:gd name="T7" fmla="*/ 36 h 110"/>
                <a:gd name="T8" fmla="*/ 113 w 116"/>
                <a:gd name="T9" fmla="*/ 40 h 110"/>
                <a:gd name="T10" fmla="*/ 114 w 116"/>
                <a:gd name="T11" fmla="*/ 45 h 110"/>
                <a:gd name="T12" fmla="*/ 92 w 116"/>
                <a:gd name="T13" fmla="*/ 67 h 110"/>
                <a:gd name="T14" fmla="*/ 89 w 116"/>
                <a:gd name="T15" fmla="*/ 75 h 110"/>
                <a:gd name="T16" fmla="*/ 94 w 116"/>
                <a:gd name="T17" fmla="*/ 106 h 110"/>
                <a:gd name="T18" fmla="*/ 91 w 116"/>
                <a:gd name="T19" fmla="*/ 109 h 110"/>
                <a:gd name="T20" fmla="*/ 63 w 116"/>
                <a:gd name="T21" fmla="*/ 94 h 110"/>
                <a:gd name="T22" fmla="*/ 54 w 116"/>
                <a:gd name="T23" fmla="*/ 94 h 110"/>
                <a:gd name="T24" fmla="*/ 26 w 116"/>
                <a:gd name="T25" fmla="*/ 109 h 110"/>
                <a:gd name="T26" fmla="*/ 22 w 116"/>
                <a:gd name="T27" fmla="*/ 106 h 110"/>
                <a:gd name="T28" fmla="*/ 27 w 116"/>
                <a:gd name="T29" fmla="*/ 75 h 110"/>
                <a:gd name="T30" fmla="*/ 24 w 116"/>
                <a:gd name="T31" fmla="*/ 67 h 110"/>
                <a:gd name="T32" fmla="*/ 2 w 116"/>
                <a:gd name="T33" fmla="*/ 45 h 110"/>
                <a:gd name="T34" fmla="*/ 4 w 116"/>
                <a:gd name="T35" fmla="*/ 40 h 110"/>
                <a:gd name="T36" fmla="*/ 34 w 116"/>
                <a:gd name="T37" fmla="*/ 36 h 110"/>
                <a:gd name="T38" fmla="*/ 42 w 116"/>
                <a:gd name="T39" fmla="*/ 30 h 110"/>
                <a:gd name="T40" fmla="*/ 56 w 116"/>
                <a:gd name="T4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10">
                  <a:moveTo>
                    <a:pt x="56" y="2"/>
                  </a:moveTo>
                  <a:cubicBezTo>
                    <a:pt x="57" y="0"/>
                    <a:pt x="59" y="0"/>
                    <a:pt x="61" y="2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6" y="33"/>
                    <a:pt x="79" y="35"/>
                    <a:pt x="82" y="36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6" y="41"/>
                    <a:pt x="116" y="43"/>
                    <a:pt x="114" y="4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0" y="69"/>
                    <a:pt x="89" y="73"/>
                    <a:pt x="89" y="7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5" y="109"/>
                    <a:pt x="93" y="110"/>
                    <a:pt x="91" y="10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0" y="93"/>
                    <a:pt x="56" y="93"/>
                    <a:pt x="54" y="94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3" y="110"/>
                    <a:pt x="22" y="109"/>
                    <a:pt x="22" y="10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3"/>
                    <a:pt x="27" y="69"/>
                    <a:pt x="24" y="6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3"/>
                    <a:pt x="1" y="41"/>
                    <a:pt x="4" y="4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5"/>
                    <a:pt x="41" y="33"/>
                    <a:pt x="42" y="30"/>
                  </a:cubicBezTo>
                  <a:lnTo>
                    <a:pt x="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>
              <a:off x="7224290" y="5534888"/>
              <a:ext cx="525116" cy="525116"/>
            </a:xfrm>
            <a:custGeom>
              <a:avLst/>
              <a:gdLst>
                <a:gd name="T0" fmla="*/ 232 w 248"/>
                <a:gd name="T1" fmla="*/ 95 h 248"/>
                <a:gd name="T2" fmla="*/ 153 w 248"/>
                <a:gd name="T3" fmla="*/ 232 h 248"/>
                <a:gd name="T4" fmla="*/ 16 w 248"/>
                <a:gd name="T5" fmla="*/ 153 h 248"/>
                <a:gd name="T6" fmla="*/ 95 w 248"/>
                <a:gd name="T7" fmla="*/ 16 h 248"/>
                <a:gd name="T8" fmla="*/ 232 w 248"/>
                <a:gd name="T9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32" y="95"/>
                  </a:moveTo>
                  <a:cubicBezTo>
                    <a:pt x="248" y="155"/>
                    <a:pt x="213" y="216"/>
                    <a:pt x="153" y="232"/>
                  </a:cubicBezTo>
                  <a:cubicBezTo>
                    <a:pt x="93" y="248"/>
                    <a:pt x="32" y="213"/>
                    <a:pt x="16" y="153"/>
                  </a:cubicBezTo>
                  <a:cubicBezTo>
                    <a:pt x="0" y="93"/>
                    <a:pt x="36" y="32"/>
                    <a:pt x="95" y="16"/>
                  </a:cubicBezTo>
                  <a:cubicBezTo>
                    <a:pt x="155" y="0"/>
                    <a:pt x="216" y="36"/>
                    <a:pt x="232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>
              <a:off x="7340783" y="5708732"/>
              <a:ext cx="292129" cy="177428"/>
            </a:xfrm>
            <a:custGeom>
              <a:avLst/>
              <a:gdLst>
                <a:gd name="T0" fmla="*/ 131 w 138"/>
                <a:gd name="T1" fmla="*/ 0 h 84"/>
                <a:gd name="T2" fmla="*/ 7 w 138"/>
                <a:gd name="T3" fmla="*/ 0 h 84"/>
                <a:gd name="T4" fmla="*/ 0 w 138"/>
                <a:gd name="T5" fmla="*/ 7 h 84"/>
                <a:gd name="T6" fmla="*/ 0 w 138"/>
                <a:gd name="T7" fmla="*/ 78 h 84"/>
                <a:gd name="T8" fmla="*/ 7 w 138"/>
                <a:gd name="T9" fmla="*/ 84 h 84"/>
                <a:gd name="T10" fmla="*/ 131 w 138"/>
                <a:gd name="T11" fmla="*/ 84 h 84"/>
                <a:gd name="T12" fmla="*/ 138 w 138"/>
                <a:gd name="T13" fmla="*/ 78 h 84"/>
                <a:gd name="T14" fmla="*/ 138 w 138"/>
                <a:gd name="T15" fmla="*/ 7 h 84"/>
                <a:gd name="T16" fmla="*/ 131 w 138"/>
                <a:gd name="T17" fmla="*/ 0 h 84"/>
                <a:gd name="T18" fmla="*/ 55 w 138"/>
                <a:gd name="T19" fmla="*/ 67 h 84"/>
                <a:gd name="T20" fmla="*/ 54 w 138"/>
                <a:gd name="T21" fmla="*/ 17 h 84"/>
                <a:gd name="T22" fmla="*/ 98 w 138"/>
                <a:gd name="T23" fmla="*/ 42 h 84"/>
                <a:gd name="T24" fmla="*/ 55 w 138"/>
                <a:gd name="T25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84">
                  <a:moveTo>
                    <a:pt x="13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3" y="84"/>
                    <a:pt x="7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5" y="84"/>
                    <a:pt x="138" y="81"/>
                    <a:pt x="138" y="7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3"/>
                    <a:pt x="135" y="0"/>
                    <a:pt x="131" y="0"/>
                  </a:cubicBezTo>
                  <a:close/>
                  <a:moveTo>
                    <a:pt x="55" y="6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5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Oval 113"/>
            <p:cNvSpPr>
              <a:spLocks noChangeArrowheads="1"/>
            </p:cNvSpPr>
            <p:nvPr/>
          </p:nvSpPr>
          <p:spPr bwMode="auto">
            <a:xfrm>
              <a:off x="8546041" y="4199695"/>
              <a:ext cx="118285" cy="118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Oval 114"/>
            <p:cNvSpPr>
              <a:spLocks noChangeArrowheads="1"/>
            </p:cNvSpPr>
            <p:nvPr/>
          </p:nvSpPr>
          <p:spPr bwMode="auto">
            <a:xfrm>
              <a:off x="6927680" y="2878840"/>
              <a:ext cx="118285" cy="1191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7" name="Oval 115"/>
            <p:cNvSpPr>
              <a:spLocks noChangeArrowheads="1"/>
            </p:cNvSpPr>
            <p:nvPr/>
          </p:nvSpPr>
          <p:spPr bwMode="auto">
            <a:xfrm>
              <a:off x="5827266" y="1709426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Oval 116"/>
            <p:cNvSpPr>
              <a:spLocks noChangeArrowheads="1"/>
            </p:cNvSpPr>
            <p:nvPr/>
          </p:nvSpPr>
          <p:spPr bwMode="auto">
            <a:xfrm>
              <a:off x="7224290" y="4102020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9" name="Oval 117"/>
            <p:cNvSpPr>
              <a:spLocks noChangeArrowheads="1"/>
            </p:cNvSpPr>
            <p:nvPr/>
          </p:nvSpPr>
          <p:spPr bwMode="auto">
            <a:xfrm>
              <a:off x="7704601" y="4974824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0" name="Oval 118"/>
            <p:cNvSpPr>
              <a:spLocks noChangeArrowheads="1"/>
            </p:cNvSpPr>
            <p:nvPr/>
          </p:nvSpPr>
          <p:spPr bwMode="auto">
            <a:xfrm>
              <a:off x="5982292" y="6028640"/>
              <a:ext cx="68104" cy="681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Oval 119"/>
            <p:cNvSpPr>
              <a:spLocks noChangeArrowheads="1"/>
            </p:cNvSpPr>
            <p:nvPr/>
          </p:nvSpPr>
          <p:spPr bwMode="auto">
            <a:xfrm>
              <a:off x="9247689" y="2667359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2" name="Oval 120"/>
            <p:cNvSpPr>
              <a:spLocks noChangeArrowheads="1"/>
            </p:cNvSpPr>
            <p:nvPr/>
          </p:nvSpPr>
          <p:spPr bwMode="auto">
            <a:xfrm>
              <a:off x="10196661" y="3122580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Oval 121"/>
            <p:cNvSpPr>
              <a:spLocks noChangeArrowheads="1"/>
            </p:cNvSpPr>
            <p:nvPr/>
          </p:nvSpPr>
          <p:spPr bwMode="auto">
            <a:xfrm>
              <a:off x="10120492" y="3809890"/>
              <a:ext cx="118285" cy="118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" y="5088738"/>
            <a:ext cx="12858043" cy="2143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989" y="5653690"/>
            <a:ext cx="1232392" cy="1013810"/>
            <a:chOff x="5329238" y="1931988"/>
            <a:chExt cx="550862" cy="498475"/>
          </a:xfrm>
          <a:solidFill>
            <a:schemeClr val="bg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9346" y="5745097"/>
            <a:ext cx="812695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10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93" y="1909062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82" y="1909062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657" y="1909062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68" y="1909062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3781" y="3234979"/>
            <a:ext cx="2262052" cy="866077"/>
            <a:chOff x="1041864" y="2875510"/>
            <a:chExt cx="2342903" cy="821261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49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3493" y="3216759"/>
            <a:ext cx="2262052" cy="884308"/>
            <a:chOff x="3630319" y="2858224"/>
            <a:chExt cx="2342903" cy="838546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63205" y="3216759"/>
            <a:ext cx="2262052" cy="884308"/>
            <a:chOff x="6218775" y="2858224"/>
            <a:chExt cx="2342903" cy="838546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92919" y="3216759"/>
            <a:ext cx="2262052" cy="884308"/>
            <a:chOff x="8807232" y="2858224"/>
            <a:chExt cx="2342903" cy="838546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54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923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36893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92329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92329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92329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" name="Group 5241"/>
          <p:cNvGrpSpPr/>
          <p:nvPr/>
        </p:nvGrpSpPr>
        <p:grpSpPr>
          <a:xfrm>
            <a:off x="145453" y="1475551"/>
            <a:ext cx="7458112" cy="4489155"/>
            <a:chOff x="103188" y="1049338"/>
            <a:chExt cx="5303837" cy="3192463"/>
          </a:xfrm>
        </p:grpSpPr>
        <p:sp>
          <p:nvSpPr>
            <p:cNvPr id="10" name="Freeform 6"/>
            <p:cNvSpPr/>
            <p:nvPr/>
          </p:nvSpPr>
          <p:spPr bwMode="auto">
            <a:xfrm>
              <a:off x="4794250" y="2955925"/>
              <a:ext cx="393700" cy="171450"/>
            </a:xfrm>
            <a:custGeom>
              <a:avLst/>
              <a:gdLst>
                <a:gd name="T0" fmla="*/ 235 w 353"/>
                <a:gd name="T1" fmla="*/ 56 h 153"/>
                <a:gd name="T2" fmla="*/ 132 w 353"/>
                <a:gd name="T3" fmla="*/ 12 h 153"/>
                <a:gd name="T4" fmla="*/ 0 w 353"/>
                <a:gd name="T5" fmla="*/ 7 h 153"/>
                <a:gd name="T6" fmla="*/ 146 w 353"/>
                <a:gd name="T7" fmla="*/ 96 h 153"/>
                <a:gd name="T8" fmla="*/ 197 w 353"/>
                <a:gd name="T9" fmla="*/ 122 h 153"/>
                <a:gd name="T10" fmla="*/ 353 w 353"/>
                <a:gd name="T11" fmla="*/ 153 h 153"/>
                <a:gd name="T12" fmla="*/ 235 w 353"/>
                <a:gd name="T13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153">
                  <a:moveTo>
                    <a:pt x="235" y="56"/>
                  </a:moveTo>
                  <a:cubicBezTo>
                    <a:pt x="200" y="35"/>
                    <a:pt x="166" y="20"/>
                    <a:pt x="132" y="12"/>
                  </a:cubicBezTo>
                  <a:cubicBezTo>
                    <a:pt x="87" y="0"/>
                    <a:pt x="42" y="0"/>
                    <a:pt x="0" y="7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63" y="103"/>
                    <a:pt x="179" y="111"/>
                    <a:pt x="197" y="122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13" y="112"/>
                    <a:pt x="274" y="80"/>
                    <a:pt x="235" y="56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994025" y="3873500"/>
              <a:ext cx="198437" cy="120650"/>
            </a:xfrm>
            <a:custGeom>
              <a:avLst/>
              <a:gdLst>
                <a:gd name="T0" fmla="*/ 136 w 178"/>
                <a:gd name="T1" fmla="*/ 76 h 108"/>
                <a:gd name="T2" fmla="*/ 73 w 178"/>
                <a:gd name="T3" fmla="*/ 19 h 108"/>
                <a:gd name="T4" fmla="*/ 70 w 178"/>
                <a:gd name="T5" fmla="*/ 16 h 108"/>
                <a:gd name="T6" fmla="*/ 70 w 178"/>
                <a:gd name="T7" fmla="*/ 16 h 108"/>
                <a:gd name="T8" fmla="*/ 70 w 178"/>
                <a:gd name="T9" fmla="*/ 16 h 108"/>
                <a:gd name="T10" fmla="*/ 16 w 178"/>
                <a:gd name="T11" fmla="*/ 15 h 108"/>
                <a:gd name="T12" fmla="*/ 15 w 178"/>
                <a:gd name="T13" fmla="*/ 69 h 108"/>
                <a:gd name="T14" fmla="*/ 17 w 178"/>
                <a:gd name="T15" fmla="*/ 71 h 108"/>
                <a:gd name="T16" fmla="*/ 178 w 178"/>
                <a:gd name="T17" fmla="*/ 108 h 108"/>
                <a:gd name="T18" fmla="*/ 136 w 178"/>
                <a:gd name="T19" fmla="*/ 7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08">
                  <a:moveTo>
                    <a:pt x="136" y="76"/>
                  </a:moveTo>
                  <a:cubicBezTo>
                    <a:pt x="103" y="49"/>
                    <a:pt x="81" y="27"/>
                    <a:pt x="73" y="19"/>
                  </a:cubicBezTo>
                  <a:cubicBezTo>
                    <a:pt x="71" y="17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55" y="1"/>
                    <a:pt x="31" y="0"/>
                    <a:pt x="16" y="15"/>
                  </a:cubicBezTo>
                  <a:cubicBezTo>
                    <a:pt x="1" y="29"/>
                    <a:pt x="0" y="53"/>
                    <a:pt x="15" y="69"/>
                  </a:cubicBezTo>
                  <a:cubicBezTo>
                    <a:pt x="15" y="69"/>
                    <a:pt x="16" y="70"/>
                    <a:pt x="17" y="71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63" y="97"/>
                    <a:pt x="149" y="86"/>
                    <a:pt x="136" y="76"/>
                  </a:cubicBez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705350" y="2963863"/>
              <a:ext cx="250825" cy="122238"/>
            </a:xfrm>
            <a:custGeom>
              <a:avLst/>
              <a:gdLst>
                <a:gd name="T0" fmla="*/ 0 w 225"/>
                <a:gd name="T1" fmla="*/ 110 h 110"/>
                <a:gd name="T2" fmla="*/ 92 w 225"/>
                <a:gd name="T3" fmla="*/ 75 h 110"/>
                <a:gd name="T4" fmla="*/ 206 w 225"/>
                <a:gd name="T5" fmla="*/ 82 h 110"/>
                <a:gd name="T6" fmla="*/ 225 w 225"/>
                <a:gd name="T7" fmla="*/ 89 h 110"/>
                <a:gd name="T8" fmla="*/ 79 w 225"/>
                <a:gd name="T9" fmla="*/ 0 h 110"/>
                <a:gd name="T10" fmla="*/ 0 w 225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10">
                  <a:moveTo>
                    <a:pt x="0" y="110"/>
                  </a:moveTo>
                  <a:cubicBezTo>
                    <a:pt x="30" y="93"/>
                    <a:pt x="61" y="81"/>
                    <a:pt x="92" y="75"/>
                  </a:cubicBezTo>
                  <a:cubicBezTo>
                    <a:pt x="129" y="69"/>
                    <a:pt x="166" y="70"/>
                    <a:pt x="206" y="82"/>
                  </a:cubicBezTo>
                  <a:cubicBezTo>
                    <a:pt x="212" y="84"/>
                    <a:pt x="218" y="86"/>
                    <a:pt x="225" y="89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4481513" y="2963863"/>
              <a:ext cx="312737" cy="203200"/>
            </a:xfrm>
            <a:custGeom>
              <a:avLst/>
              <a:gdLst>
                <a:gd name="T0" fmla="*/ 191 w 280"/>
                <a:gd name="T1" fmla="*/ 30 h 182"/>
                <a:gd name="T2" fmla="*/ 111 w 280"/>
                <a:gd name="T3" fmla="*/ 78 h 182"/>
                <a:gd name="T4" fmla="*/ 0 w 280"/>
                <a:gd name="T5" fmla="*/ 182 h 182"/>
                <a:gd name="T6" fmla="*/ 201 w 280"/>
                <a:gd name="T7" fmla="*/ 110 h 182"/>
                <a:gd name="T8" fmla="*/ 280 w 280"/>
                <a:gd name="T9" fmla="*/ 0 h 182"/>
                <a:gd name="T10" fmla="*/ 191 w 280"/>
                <a:gd name="T11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91" y="30"/>
                  </a:moveTo>
                  <a:cubicBezTo>
                    <a:pt x="163" y="43"/>
                    <a:pt x="136" y="60"/>
                    <a:pt x="111" y="78"/>
                  </a:cubicBezTo>
                  <a:cubicBezTo>
                    <a:pt x="71" y="108"/>
                    <a:pt x="34" y="144"/>
                    <a:pt x="0" y="18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49" y="6"/>
                    <a:pt x="219" y="16"/>
                    <a:pt x="191" y="30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264150" y="3371850"/>
              <a:ext cx="139700" cy="134938"/>
            </a:xfrm>
            <a:custGeom>
              <a:avLst/>
              <a:gdLst>
                <a:gd name="T0" fmla="*/ 0 w 125"/>
                <a:gd name="T1" fmla="*/ 0 h 121"/>
                <a:gd name="T2" fmla="*/ 55 w 125"/>
                <a:gd name="T3" fmla="*/ 96 h 121"/>
                <a:gd name="T4" fmla="*/ 106 w 125"/>
                <a:gd name="T5" fmla="*/ 112 h 121"/>
                <a:gd name="T6" fmla="*/ 125 w 125"/>
                <a:gd name="T7" fmla="*/ 89 h 121"/>
                <a:gd name="T8" fmla="*/ 0 w 125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1">
                  <a:moveTo>
                    <a:pt x="0" y="0"/>
                  </a:moveTo>
                  <a:cubicBezTo>
                    <a:pt x="18" y="30"/>
                    <a:pt x="36" y="61"/>
                    <a:pt x="55" y="96"/>
                  </a:cubicBezTo>
                  <a:cubicBezTo>
                    <a:pt x="65" y="114"/>
                    <a:pt x="88" y="121"/>
                    <a:pt x="106" y="112"/>
                  </a:cubicBezTo>
                  <a:cubicBezTo>
                    <a:pt x="116" y="107"/>
                    <a:pt x="122" y="98"/>
                    <a:pt x="125" y="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5013325" y="3092450"/>
              <a:ext cx="236537" cy="255588"/>
            </a:xfrm>
            <a:custGeom>
              <a:avLst/>
              <a:gdLst>
                <a:gd name="T0" fmla="*/ 156 w 212"/>
                <a:gd name="T1" fmla="*/ 31 h 229"/>
                <a:gd name="T2" fmla="*/ 0 w 212"/>
                <a:gd name="T3" fmla="*/ 0 h 229"/>
                <a:gd name="T4" fmla="*/ 57 w 212"/>
                <a:gd name="T5" fmla="*/ 42 h 229"/>
                <a:gd name="T6" fmla="*/ 149 w 212"/>
                <a:gd name="T7" fmla="*/ 140 h 229"/>
                <a:gd name="T8" fmla="*/ 212 w 212"/>
                <a:gd name="T9" fmla="*/ 229 h 229"/>
                <a:gd name="T10" fmla="*/ 167 w 212"/>
                <a:gd name="T11" fmla="*/ 44 h 229"/>
                <a:gd name="T12" fmla="*/ 156 w 212"/>
                <a:gd name="T13" fmla="*/ 3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9">
                  <a:moveTo>
                    <a:pt x="156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1"/>
                    <a:pt x="37" y="25"/>
                    <a:pt x="57" y="42"/>
                  </a:cubicBezTo>
                  <a:cubicBezTo>
                    <a:pt x="86" y="67"/>
                    <a:pt x="117" y="100"/>
                    <a:pt x="149" y="140"/>
                  </a:cubicBezTo>
                  <a:cubicBezTo>
                    <a:pt x="170" y="167"/>
                    <a:pt x="190" y="196"/>
                    <a:pt x="212" y="229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3" y="39"/>
                    <a:pt x="159" y="35"/>
                    <a:pt x="156" y="31"/>
                  </a:cubicBez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5199063" y="3141663"/>
              <a:ext cx="207962" cy="328613"/>
            </a:xfrm>
            <a:custGeom>
              <a:avLst/>
              <a:gdLst>
                <a:gd name="T0" fmla="*/ 180 w 186"/>
                <a:gd name="T1" fmla="*/ 266 h 295"/>
                <a:gd name="T2" fmla="*/ 25 w 186"/>
                <a:gd name="T3" fmla="*/ 28 h 295"/>
                <a:gd name="T4" fmla="*/ 0 w 186"/>
                <a:gd name="T5" fmla="*/ 0 h 295"/>
                <a:gd name="T6" fmla="*/ 45 w 186"/>
                <a:gd name="T7" fmla="*/ 185 h 295"/>
                <a:gd name="T8" fmla="*/ 58 w 186"/>
                <a:gd name="T9" fmla="*/ 206 h 295"/>
                <a:gd name="T10" fmla="*/ 183 w 186"/>
                <a:gd name="T11" fmla="*/ 295 h 295"/>
                <a:gd name="T12" fmla="*/ 180 w 186"/>
                <a:gd name="T13" fmla="*/ 26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95">
                  <a:moveTo>
                    <a:pt x="180" y="266"/>
                  </a:moveTo>
                  <a:cubicBezTo>
                    <a:pt x="128" y="168"/>
                    <a:pt x="76" y="90"/>
                    <a:pt x="25" y="28"/>
                  </a:cubicBezTo>
                  <a:cubicBezTo>
                    <a:pt x="17" y="18"/>
                    <a:pt x="8" y="9"/>
                    <a:pt x="0" y="0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9" y="192"/>
                    <a:pt x="54" y="199"/>
                    <a:pt x="58" y="206"/>
                  </a:cubicBezTo>
                  <a:cubicBezTo>
                    <a:pt x="183" y="295"/>
                    <a:pt x="183" y="295"/>
                    <a:pt x="183" y="295"/>
                  </a:cubicBezTo>
                  <a:cubicBezTo>
                    <a:pt x="186" y="286"/>
                    <a:pt x="185" y="275"/>
                    <a:pt x="180" y="266"/>
                  </a:cubicBez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4232275" y="3402013"/>
              <a:ext cx="184150" cy="360363"/>
            </a:xfrm>
            <a:custGeom>
              <a:avLst/>
              <a:gdLst>
                <a:gd name="T0" fmla="*/ 4 w 166"/>
                <a:gd name="T1" fmla="*/ 324 h 324"/>
                <a:gd name="T2" fmla="*/ 54 w 166"/>
                <a:gd name="T3" fmla="*/ 216 h 324"/>
                <a:gd name="T4" fmla="*/ 54 w 166"/>
                <a:gd name="T5" fmla="*/ 216 h 324"/>
                <a:gd name="T6" fmla="*/ 55 w 166"/>
                <a:gd name="T7" fmla="*/ 216 h 324"/>
                <a:gd name="T8" fmla="*/ 55 w 166"/>
                <a:gd name="T9" fmla="*/ 215 h 324"/>
                <a:gd name="T10" fmla="*/ 55 w 166"/>
                <a:gd name="T11" fmla="*/ 215 h 324"/>
                <a:gd name="T12" fmla="*/ 55 w 166"/>
                <a:gd name="T13" fmla="*/ 213 h 324"/>
                <a:gd name="T14" fmla="*/ 58 w 166"/>
                <a:gd name="T15" fmla="*/ 207 h 324"/>
                <a:gd name="T16" fmla="*/ 70 w 166"/>
                <a:gd name="T17" fmla="*/ 181 h 324"/>
                <a:gd name="T18" fmla="*/ 114 w 166"/>
                <a:gd name="T19" fmla="*/ 91 h 324"/>
                <a:gd name="T20" fmla="*/ 166 w 166"/>
                <a:gd name="T21" fmla="*/ 0 h 324"/>
                <a:gd name="T22" fmla="*/ 0 w 166"/>
                <a:gd name="T23" fmla="*/ 151 h 324"/>
                <a:gd name="T24" fmla="*/ 4 w 166"/>
                <a:gd name="T2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324">
                  <a:moveTo>
                    <a:pt x="4" y="324"/>
                  </a:moveTo>
                  <a:cubicBezTo>
                    <a:pt x="21" y="291"/>
                    <a:pt x="38" y="255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5" y="215"/>
                    <a:pt x="55" y="214"/>
                    <a:pt x="55" y="213"/>
                  </a:cubicBezTo>
                  <a:cubicBezTo>
                    <a:pt x="56" y="212"/>
                    <a:pt x="57" y="210"/>
                    <a:pt x="58" y="207"/>
                  </a:cubicBezTo>
                  <a:cubicBezTo>
                    <a:pt x="61" y="201"/>
                    <a:pt x="65" y="192"/>
                    <a:pt x="70" y="181"/>
                  </a:cubicBezTo>
                  <a:cubicBezTo>
                    <a:pt x="80" y="158"/>
                    <a:pt x="95" y="127"/>
                    <a:pt x="114" y="91"/>
                  </a:cubicBezTo>
                  <a:cubicBezTo>
                    <a:pt x="129" y="63"/>
                    <a:pt x="146" y="32"/>
                    <a:pt x="166" y="0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4" y="324"/>
                  </a:lnTo>
                  <a:close/>
                </a:path>
              </a:pathLst>
            </a:custGeom>
            <a:solidFill>
              <a:srgbClr val="801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3629025" y="4090988"/>
              <a:ext cx="366712" cy="150813"/>
            </a:xfrm>
            <a:custGeom>
              <a:avLst/>
              <a:gdLst>
                <a:gd name="T0" fmla="*/ 97 w 328"/>
                <a:gd name="T1" fmla="*/ 44 h 135"/>
                <a:gd name="T2" fmla="*/ 0 w 328"/>
                <a:gd name="T3" fmla="*/ 135 h 135"/>
                <a:gd name="T4" fmla="*/ 77 w 328"/>
                <a:gd name="T5" fmla="*/ 127 h 135"/>
                <a:gd name="T6" fmla="*/ 283 w 328"/>
                <a:gd name="T7" fmla="*/ 36 h 135"/>
                <a:gd name="T8" fmla="*/ 328 w 328"/>
                <a:gd name="T9" fmla="*/ 0 h 135"/>
                <a:gd name="T10" fmla="*/ 125 w 328"/>
                <a:gd name="T11" fmla="*/ 35 h 135"/>
                <a:gd name="T12" fmla="*/ 97 w 328"/>
                <a:gd name="T13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135">
                  <a:moveTo>
                    <a:pt x="97" y="4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25" y="134"/>
                    <a:pt x="51" y="132"/>
                    <a:pt x="77" y="127"/>
                  </a:cubicBezTo>
                  <a:cubicBezTo>
                    <a:pt x="146" y="114"/>
                    <a:pt x="216" y="86"/>
                    <a:pt x="283" y="36"/>
                  </a:cubicBezTo>
                  <a:cubicBezTo>
                    <a:pt x="298" y="25"/>
                    <a:pt x="313" y="13"/>
                    <a:pt x="328" y="0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16" y="39"/>
                    <a:pt x="107" y="42"/>
                    <a:pt x="97" y="44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3768725" y="3900488"/>
              <a:ext cx="285750" cy="228600"/>
            </a:xfrm>
            <a:custGeom>
              <a:avLst/>
              <a:gdLst>
                <a:gd name="T0" fmla="*/ 231 w 256"/>
                <a:gd name="T1" fmla="*/ 32 h 206"/>
                <a:gd name="T2" fmla="*/ 55 w 256"/>
                <a:gd name="T3" fmla="*/ 183 h 206"/>
                <a:gd name="T4" fmla="*/ 0 w 256"/>
                <a:gd name="T5" fmla="*/ 206 h 206"/>
                <a:gd name="T6" fmla="*/ 203 w 256"/>
                <a:gd name="T7" fmla="*/ 171 h 206"/>
                <a:gd name="T8" fmla="*/ 206 w 256"/>
                <a:gd name="T9" fmla="*/ 168 h 206"/>
                <a:gd name="T10" fmla="*/ 256 w 256"/>
                <a:gd name="T11" fmla="*/ 0 h 206"/>
                <a:gd name="T12" fmla="*/ 231 w 256"/>
                <a:gd name="T13" fmla="*/ 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06">
                  <a:moveTo>
                    <a:pt x="231" y="32"/>
                  </a:moveTo>
                  <a:cubicBezTo>
                    <a:pt x="173" y="104"/>
                    <a:pt x="113" y="152"/>
                    <a:pt x="55" y="183"/>
                  </a:cubicBezTo>
                  <a:cubicBezTo>
                    <a:pt x="36" y="192"/>
                    <a:pt x="18" y="200"/>
                    <a:pt x="0" y="206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4" y="170"/>
                    <a:pt x="205" y="169"/>
                    <a:pt x="206" y="16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1"/>
                    <a:pt x="239" y="22"/>
                    <a:pt x="231" y="32"/>
                  </a:cubicBez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4070350" y="3178175"/>
              <a:ext cx="401637" cy="696913"/>
            </a:xfrm>
            <a:custGeom>
              <a:avLst/>
              <a:gdLst>
                <a:gd name="T0" fmla="*/ 342 w 360"/>
                <a:gd name="T1" fmla="*/ 21 h 625"/>
                <a:gd name="T2" fmla="*/ 165 w 360"/>
                <a:gd name="T3" fmla="*/ 305 h 625"/>
                <a:gd name="T4" fmla="*/ 128 w 360"/>
                <a:gd name="T5" fmla="*/ 387 h 625"/>
                <a:gd name="T6" fmla="*/ 0 w 360"/>
                <a:gd name="T7" fmla="*/ 625 h 625"/>
                <a:gd name="T8" fmla="*/ 148 w 360"/>
                <a:gd name="T9" fmla="*/ 525 h 625"/>
                <a:gd name="T10" fmla="*/ 148 w 360"/>
                <a:gd name="T11" fmla="*/ 524 h 625"/>
                <a:gd name="T12" fmla="*/ 144 w 360"/>
                <a:gd name="T13" fmla="*/ 351 h 625"/>
                <a:gd name="T14" fmla="*/ 310 w 360"/>
                <a:gd name="T15" fmla="*/ 200 h 625"/>
                <a:gd name="T16" fmla="*/ 316 w 360"/>
                <a:gd name="T17" fmla="*/ 190 h 625"/>
                <a:gd name="T18" fmla="*/ 360 w 360"/>
                <a:gd name="T19" fmla="*/ 0 h 625"/>
                <a:gd name="T20" fmla="*/ 342 w 360"/>
                <a:gd name="T21" fmla="*/ 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625">
                  <a:moveTo>
                    <a:pt x="342" y="21"/>
                  </a:moveTo>
                  <a:cubicBezTo>
                    <a:pt x="261" y="121"/>
                    <a:pt x="201" y="232"/>
                    <a:pt x="165" y="305"/>
                  </a:cubicBezTo>
                  <a:cubicBezTo>
                    <a:pt x="143" y="351"/>
                    <a:pt x="130" y="383"/>
                    <a:pt x="128" y="387"/>
                  </a:cubicBezTo>
                  <a:cubicBezTo>
                    <a:pt x="87" y="483"/>
                    <a:pt x="44" y="561"/>
                    <a:pt x="0" y="625"/>
                  </a:cubicBezTo>
                  <a:cubicBezTo>
                    <a:pt x="148" y="525"/>
                    <a:pt x="148" y="525"/>
                    <a:pt x="148" y="525"/>
                  </a:cubicBezTo>
                  <a:cubicBezTo>
                    <a:pt x="148" y="524"/>
                    <a:pt x="148" y="524"/>
                    <a:pt x="148" y="524"/>
                  </a:cubicBezTo>
                  <a:cubicBezTo>
                    <a:pt x="144" y="351"/>
                    <a:pt x="144" y="351"/>
                    <a:pt x="144" y="351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12" y="196"/>
                    <a:pt x="314" y="193"/>
                    <a:pt x="316" y="19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4" y="7"/>
                    <a:pt x="348" y="14"/>
                    <a:pt x="342" y="21"/>
                  </a:cubicBezTo>
                  <a:close/>
                </a:path>
              </a:pathLst>
            </a:custGeom>
            <a:solidFill>
              <a:srgbClr val="456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998913" y="3763963"/>
              <a:ext cx="236537" cy="323850"/>
            </a:xfrm>
            <a:custGeom>
              <a:avLst/>
              <a:gdLst>
                <a:gd name="T0" fmla="*/ 50 w 213"/>
                <a:gd name="T1" fmla="*/ 122 h 290"/>
                <a:gd name="T2" fmla="*/ 0 w 213"/>
                <a:gd name="T3" fmla="*/ 290 h 290"/>
                <a:gd name="T4" fmla="*/ 147 w 213"/>
                <a:gd name="T5" fmla="*/ 115 h 290"/>
                <a:gd name="T6" fmla="*/ 213 w 213"/>
                <a:gd name="T7" fmla="*/ 0 h 290"/>
                <a:gd name="T8" fmla="*/ 65 w 213"/>
                <a:gd name="T9" fmla="*/ 100 h 290"/>
                <a:gd name="T10" fmla="*/ 50 w 213"/>
                <a:gd name="T11" fmla="*/ 1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90">
                  <a:moveTo>
                    <a:pt x="50" y="122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51" y="245"/>
                    <a:pt x="100" y="188"/>
                    <a:pt x="147" y="115"/>
                  </a:cubicBezTo>
                  <a:cubicBezTo>
                    <a:pt x="169" y="80"/>
                    <a:pt x="191" y="42"/>
                    <a:pt x="213" y="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0" y="108"/>
                    <a:pt x="55" y="115"/>
                    <a:pt x="50" y="122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214688" y="4010025"/>
              <a:ext cx="258762" cy="163513"/>
            </a:xfrm>
            <a:custGeom>
              <a:avLst/>
              <a:gdLst>
                <a:gd name="T0" fmla="*/ 149 w 232"/>
                <a:gd name="T1" fmla="*/ 84 h 146"/>
                <a:gd name="T2" fmla="*/ 0 w 232"/>
                <a:gd name="T3" fmla="*/ 0 h 146"/>
                <a:gd name="T4" fmla="*/ 89 w 232"/>
                <a:gd name="T5" fmla="*/ 140 h 146"/>
                <a:gd name="T6" fmla="*/ 101 w 232"/>
                <a:gd name="T7" fmla="*/ 146 h 146"/>
                <a:gd name="T8" fmla="*/ 232 w 232"/>
                <a:gd name="T9" fmla="*/ 113 h 146"/>
                <a:gd name="T10" fmla="*/ 149 w 232"/>
                <a:gd name="T11" fmla="*/ 8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46">
                  <a:moveTo>
                    <a:pt x="149" y="84"/>
                  </a:moveTo>
                  <a:cubicBezTo>
                    <a:pt x="93" y="60"/>
                    <a:pt x="42" y="30"/>
                    <a:pt x="0" y="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3" y="142"/>
                    <a:pt x="97" y="144"/>
                    <a:pt x="101" y="146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03" y="105"/>
                    <a:pt x="176" y="95"/>
                    <a:pt x="149" y="84"/>
                  </a:cubicBez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3489325" y="4140200"/>
              <a:ext cx="247650" cy="101600"/>
            </a:xfrm>
            <a:custGeom>
              <a:avLst/>
              <a:gdLst>
                <a:gd name="T0" fmla="*/ 189 w 223"/>
                <a:gd name="T1" fmla="*/ 8 h 91"/>
                <a:gd name="T2" fmla="*/ 42 w 223"/>
                <a:gd name="T3" fmla="*/ 9 h 91"/>
                <a:gd name="T4" fmla="*/ 0 w 223"/>
                <a:gd name="T5" fmla="*/ 0 h 91"/>
                <a:gd name="T6" fmla="*/ 120 w 223"/>
                <a:gd name="T7" fmla="*/ 91 h 91"/>
                <a:gd name="T8" fmla="*/ 126 w 223"/>
                <a:gd name="T9" fmla="*/ 91 h 91"/>
                <a:gd name="T10" fmla="*/ 223 w 223"/>
                <a:gd name="T11" fmla="*/ 0 h 91"/>
                <a:gd name="T12" fmla="*/ 189 w 223"/>
                <a:gd name="T13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91">
                  <a:moveTo>
                    <a:pt x="189" y="8"/>
                  </a:moveTo>
                  <a:cubicBezTo>
                    <a:pt x="139" y="17"/>
                    <a:pt x="90" y="16"/>
                    <a:pt x="42" y="9"/>
                  </a:cubicBezTo>
                  <a:cubicBezTo>
                    <a:pt x="28" y="7"/>
                    <a:pt x="14" y="4"/>
                    <a:pt x="0" y="0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2" y="91"/>
                    <a:pt x="124" y="91"/>
                    <a:pt x="126" y="91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2" y="3"/>
                    <a:pt x="201" y="6"/>
                    <a:pt x="189" y="8"/>
                  </a:cubicBez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013075" y="3952875"/>
              <a:ext cx="301625" cy="214313"/>
            </a:xfrm>
            <a:custGeom>
              <a:avLst/>
              <a:gdLst>
                <a:gd name="T0" fmla="*/ 161 w 271"/>
                <a:gd name="T1" fmla="*/ 37 h 192"/>
                <a:gd name="T2" fmla="*/ 0 w 271"/>
                <a:gd name="T3" fmla="*/ 0 h 192"/>
                <a:gd name="T4" fmla="*/ 85 w 271"/>
                <a:gd name="T5" fmla="*/ 75 h 192"/>
                <a:gd name="T6" fmla="*/ 271 w 271"/>
                <a:gd name="T7" fmla="*/ 192 h 192"/>
                <a:gd name="T8" fmla="*/ 182 w 271"/>
                <a:gd name="T9" fmla="*/ 52 h 192"/>
                <a:gd name="T10" fmla="*/ 161 w 271"/>
                <a:gd name="T1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92">
                  <a:moveTo>
                    <a:pt x="161" y="3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38" y="38"/>
                    <a:pt x="85" y="75"/>
                  </a:cubicBezTo>
                  <a:cubicBezTo>
                    <a:pt x="132" y="112"/>
                    <a:pt x="195" y="156"/>
                    <a:pt x="271" y="19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75" y="47"/>
                    <a:pt x="168" y="42"/>
                    <a:pt x="161" y="3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422775" y="3086100"/>
              <a:ext cx="282575" cy="304800"/>
            </a:xfrm>
            <a:custGeom>
              <a:avLst/>
              <a:gdLst>
                <a:gd name="T0" fmla="*/ 44 w 253"/>
                <a:gd name="T1" fmla="*/ 82 h 272"/>
                <a:gd name="T2" fmla="*/ 0 w 253"/>
                <a:gd name="T3" fmla="*/ 272 h 272"/>
                <a:gd name="T4" fmla="*/ 104 w 253"/>
                <a:gd name="T5" fmla="*/ 128 h 272"/>
                <a:gd name="T6" fmla="*/ 253 w 253"/>
                <a:gd name="T7" fmla="*/ 0 h 272"/>
                <a:gd name="T8" fmla="*/ 52 w 253"/>
                <a:gd name="T9" fmla="*/ 72 h 272"/>
                <a:gd name="T10" fmla="*/ 44 w 253"/>
                <a:gd name="T11" fmla="*/ 8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72">
                  <a:moveTo>
                    <a:pt x="44" y="82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30" y="223"/>
                    <a:pt x="65" y="173"/>
                    <a:pt x="104" y="128"/>
                  </a:cubicBezTo>
                  <a:cubicBezTo>
                    <a:pt x="149" y="76"/>
                    <a:pt x="200" y="30"/>
                    <a:pt x="253" y="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5"/>
                    <a:pt x="47" y="78"/>
                    <a:pt x="44" y="82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3327400" y="4137025"/>
              <a:ext cx="295275" cy="104775"/>
            </a:xfrm>
            <a:custGeom>
              <a:avLst/>
              <a:gdLst>
                <a:gd name="T0" fmla="*/ 131 w 264"/>
                <a:gd name="T1" fmla="*/ 0 h 94"/>
                <a:gd name="T2" fmla="*/ 0 w 264"/>
                <a:gd name="T3" fmla="*/ 33 h 94"/>
                <a:gd name="T4" fmla="*/ 23 w 264"/>
                <a:gd name="T5" fmla="*/ 43 h 94"/>
                <a:gd name="T6" fmla="*/ 222 w 264"/>
                <a:gd name="T7" fmla="*/ 92 h 94"/>
                <a:gd name="T8" fmla="*/ 264 w 264"/>
                <a:gd name="T9" fmla="*/ 94 h 94"/>
                <a:gd name="T10" fmla="*/ 144 w 264"/>
                <a:gd name="T11" fmla="*/ 3 h 94"/>
                <a:gd name="T12" fmla="*/ 131 w 264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94">
                  <a:moveTo>
                    <a:pt x="13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6"/>
                    <a:pt x="15" y="40"/>
                    <a:pt x="23" y="43"/>
                  </a:cubicBezTo>
                  <a:cubicBezTo>
                    <a:pt x="84" y="68"/>
                    <a:pt x="151" y="87"/>
                    <a:pt x="222" y="92"/>
                  </a:cubicBezTo>
                  <a:cubicBezTo>
                    <a:pt x="236" y="93"/>
                    <a:pt x="250" y="94"/>
                    <a:pt x="264" y="94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0" y="2"/>
                    <a:pt x="135" y="1"/>
                    <a:pt x="131" y="0"/>
                  </a:cubicBez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200025" y="2462213"/>
              <a:ext cx="230187" cy="119063"/>
            </a:xfrm>
            <a:custGeom>
              <a:avLst/>
              <a:gdLst>
                <a:gd name="T0" fmla="*/ 146 w 206"/>
                <a:gd name="T1" fmla="*/ 0 h 107"/>
                <a:gd name="T2" fmla="*/ 206 w 206"/>
                <a:gd name="T3" fmla="*/ 54 h 107"/>
                <a:gd name="T4" fmla="*/ 145 w 206"/>
                <a:gd name="T5" fmla="*/ 107 h 107"/>
                <a:gd name="T6" fmla="*/ 64 w 206"/>
                <a:gd name="T7" fmla="*/ 107 h 107"/>
                <a:gd name="T8" fmla="*/ 0 w 206"/>
                <a:gd name="T9" fmla="*/ 0 h 107"/>
                <a:gd name="T10" fmla="*/ 146 w 206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7">
                  <a:moveTo>
                    <a:pt x="146" y="0"/>
                  </a:moveTo>
                  <a:cubicBezTo>
                    <a:pt x="179" y="0"/>
                    <a:pt x="206" y="24"/>
                    <a:pt x="206" y="54"/>
                  </a:cubicBezTo>
                  <a:cubicBezTo>
                    <a:pt x="206" y="83"/>
                    <a:pt x="179" y="107"/>
                    <a:pt x="145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103188" y="2462213"/>
              <a:ext cx="168275" cy="119063"/>
            </a:xfrm>
            <a:custGeom>
              <a:avLst/>
              <a:gdLst>
                <a:gd name="T0" fmla="*/ 61 w 151"/>
                <a:gd name="T1" fmla="*/ 0 h 107"/>
                <a:gd name="T2" fmla="*/ 87 w 151"/>
                <a:gd name="T3" fmla="*/ 0 h 107"/>
                <a:gd name="T4" fmla="*/ 151 w 151"/>
                <a:gd name="T5" fmla="*/ 107 h 107"/>
                <a:gd name="T6" fmla="*/ 61 w 151"/>
                <a:gd name="T7" fmla="*/ 107 h 107"/>
                <a:gd name="T8" fmla="*/ 0 w 151"/>
                <a:gd name="T9" fmla="*/ 53 h 107"/>
                <a:gd name="T10" fmla="*/ 61 w 15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61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28" y="107"/>
                    <a:pt x="0" y="83"/>
                    <a:pt x="0" y="53"/>
                  </a:cubicBezTo>
                  <a:cubicBezTo>
                    <a:pt x="0" y="24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546225" y="1149350"/>
              <a:ext cx="119062" cy="227013"/>
            </a:xfrm>
            <a:custGeom>
              <a:avLst/>
              <a:gdLst>
                <a:gd name="T0" fmla="*/ 108 w 108"/>
                <a:gd name="T1" fmla="*/ 142 h 203"/>
                <a:gd name="T2" fmla="*/ 54 w 108"/>
                <a:gd name="T3" fmla="*/ 203 h 203"/>
                <a:gd name="T4" fmla="*/ 0 w 108"/>
                <a:gd name="T5" fmla="*/ 142 h 203"/>
                <a:gd name="T6" fmla="*/ 1 w 108"/>
                <a:gd name="T7" fmla="*/ 0 h 203"/>
                <a:gd name="T8" fmla="*/ 108 w 108"/>
                <a:gd name="T9" fmla="*/ 69 h 203"/>
                <a:gd name="T10" fmla="*/ 108 w 108"/>
                <a:gd name="T1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3">
                  <a:moveTo>
                    <a:pt x="108" y="142"/>
                  </a:moveTo>
                  <a:cubicBezTo>
                    <a:pt x="108" y="176"/>
                    <a:pt x="84" y="203"/>
                    <a:pt x="54" y="203"/>
                  </a:cubicBezTo>
                  <a:cubicBezTo>
                    <a:pt x="25" y="203"/>
                    <a:pt x="0" y="176"/>
                    <a:pt x="0" y="14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8" y="69"/>
                    <a:pt x="108" y="69"/>
                    <a:pt x="108" y="69"/>
                  </a:cubicBezTo>
                  <a:lnTo>
                    <a:pt x="108" y="142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1546225" y="1049338"/>
              <a:ext cx="119062" cy="176213"/>
            </a:xfrm>
            <a:custGeom>
              <a:avLst/>
              <a:gdLst>
                <a:gd name="T0" fmla="*/ 107 w 107"/>
                <a:gd name="T1" fmla="*/ 159 h 159"/>
                <a:gd name="T2" fmla="*/ 0 w 107"/>
                <a:gd name="T3" fmla="*/ 90 h 159"/>
                <a:gd name="T4" fmla="*/ 0 w 107"/>
                <a:gd name="T5" fmla="*/ 61 h 159"/>
                <a:gd name="T6" fmla="*/ 53 w 107"/>
                <a:gd name="T7" fmla="*/ 0 h 159"/>
                <a:gd name="T8" fmla="*/ 107 w 107"/>
                <a:gd name="T9" fmla="*/ 61 h 159"/>
                <a:gd name="T10" fmla="*/ 107 w 107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9">
                  <a:moveTo>
                    <a:pt x="107" y="159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4" y="0"/>
                    <a:pt x="53" y="0"/>
                  </a:cubicBezTo>
                  <a:cubicBezTo>
                    <a:pt x="83" y="0"/>
                    <a:pt x="107" y="28"/>
                    <a:pt x="107" y="61"/>
                  </a:cubicBezTo>
                  <a:lnTo>
                    <a:pt x="107" y="159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527175" y="3836988"/>
              <a:ext cx="119062" cy="179388"/>
            </a:xfrm>
            <a:custGeom>
              <a:avLst/>
              <a:gdLst>
                <a:gd name="T0" fmla="*/ 0 w 106"/>
                <a:gd name="T1" fmla="*/ 0 h 160"/>
                <a:gd name="T2" fmla="*/ 106 w 106"/>
                <a:gd name="T3" fmla="*/ 112 h 160"/>
                <a:gd name="T4" fmla="*/ 54 w 106"/>
                <a:gd name="T5" fmla="*/ 160 h 160"/>
                <a:gd name="T6" fmla="*/ 0 w 106"/>
                <a:gd name="T7" fmla="*/ 99 h 160"/>
                <a:gd name="T8" fmla="*/ 0 w 106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0">
                  <a:moveTo>
                    <a:pt x="0" y="0"/>
                  </a:moveTo>
                  <a:cubicBezTo>
                    <a:pt x="106" y="112"/>
                    <a:pt x="106" y="112"/>
                    <a:pt x="106" y="112"/>
                  </a:cubicBezTo>
                  <a:cubicBezTo>
                    <a:pt x="101" y="139"/>
                    <a:pt x="79" y="160"/>
                    <a:pt x="54" y="160"/>
                  </a:cubicBezTo>
                  <a:cubicBezTo>
                    <a:pt x="24" y="160"/>
                    <a:pt x="0" y="133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1527175" y="3689350"/>
              <a:ext cx="120650" cy="273050"/>
            </a:xfrm>
            <a:custGeom>
              <a:avLst/>
              <a:gdLst>
                <a:gd name="T0" fmla="*/ 0 w 108"/>
                <a:gd name="T1" fmla="*/ 61 h 245"/>
                <a:gd name="T2" fmla="*/ 54 w 108"/>
                <a:gd name="T3" fmla="*/ 0 h 245"/>
                <a:gd name="T4" fmla="*/ 108 w 108"/>
                <a:gd name="T5" fmla="*/ 61 h 245"/>
                <a:gd name="T6" fmla="*/ 108 w 108"/>
                <a:gd name="T7" fmla="*/ 232 h 245"/>
                <a:gd name="T8" fmla="*/ 106 w 108"/>
                <a:gd name="T9" fmla="*/ 245 h 245"/>
                <a:gd name="T10" fmla="*/ 0 w 108"/>
                <a:gd name="T11" fmla="*/ 133 h 245"/>
                <a:gd name="T12" fmla="*/ 0 w 108"/>
                <a:gd name="T13" fmla="*/ 6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45">
                  <a:moveTo>
                    <a:pt x="0" y="61"/>
                  </a:moveTo>
                  <a:cubicBezTo>
                    <a:pt x="0" y="28"/>
                    <a:pt x="24" y="0"/>
                    <a:pt x="54" y="0"/>
                  </a:cubicBezTo>
                  <a:cubicBezTo>
                    <a:pt x="84" y="0"/>
                    <a:pt x="108" y="28"/>
                    <a:pt x="108" y="61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8" y="237"/>
                    <a:pt x="107" y="241"/>
                    <a:pt x="106" y="245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2771775" y="2432050"/>
              <a:ext cx="241300" cy="120650"/>
            </a:xfrm>
            <a:custGeom>
              <a:avLst/>
              <a:gdLst>
                <a:gd name="T0" fmla="*/ 1 w 216"/>
                <a:gd name="T1" fmla="*/ 54 h 108"/>
                <a:gd name="T2" fmla="*/ 62 w 216"/>
                <a:gd name="T3" fmla="*/ 0 h 108"/>
                <a:gd name="T4" fmla="*/ 216 w 216"/>
                <a:gd name="T5" fmla="*/ 1 h 108"/>
                <a:gd name="T6" fmla="*/ 168 w 216"/>
                <a:gd name="T7" fmla="*/ 108 h 108"/>
                <a:gd name="T8" fmla="*/ 61 w 216"/>
                <a:gd name="T9" fmla="*/ 108 h 108"/>
                <a:gd name="T10" fmla="*/ 1 w 216"/>
                <a:gd name="T1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08">
                  <a:moveTo>
                    <a:pt x="1" y="54"/>
                  </a:moveTo>
                  <a:cubicBezTo>
                    <a:pt x="1" y="25"/>
                    <a:pt x="28" y="0"/>
                    <a:pt x="62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28" y="108"/>
                    <a:pt x="0" y="84"/>
                    <a:pt x="1" y="54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2959100" y="2433638"/>
              <a:ext cx="139700" cy="119063"/>
            </a:xfrm>
            <a:custGeom>
              <a:avLst/>
              <a:gdLst>
                <a:gd name="T0" fmla="*/ 65 w 126"/>
                <a:gd name="T1" fmla="*/ 0 h 107"/>
                <a:gd name="T2" fmla="*/ 126 w 126"/>
                <a:gd name="T3" fmla="*/ 54 h 107"/>
                <a:gd name="T4" fmla="*/ 65 w 126"/>
                <a:gd name="T5" fmla="*/ 107 h 107"/>
                <a:gd name="T6" fmla="*/ 0 w 126"/>
                <a:gd name="T7" fmla="*/ 107 h 107"/>
                <a:gd name="T8" fmla="*/ 48 w 126"/>
                <a:gd name="T9" fmla="*/ 0 h 107"/>
                <a:gd name="T10" fmla="*/ 65 w 126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7">
                  <a:moveTo>
                    <a:pt x="65" y="0"/>
                  </a:moveTo>
                  <a:cubicBezTo>
                    <a:pt x="98" y="0"/>
                    <a:pt x="126" y="24"/>
                    <a:pt x="126" y="54"/>
                  </a:cubicBezTo>
                  <a:cubicBezTo>
                    <a:pt x="126" y="83"/>
                    <a:pt x="98" y="107"/>
                    <a:pt x="6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85788" y="1616075"/>
              <a:ext cx="112712" cy="98425"/>
            </a:xfrm>
            <a:custGeom>
              <a:avLst/>
              <a:gdLst>
                <a:gd name="T0" fmla="*/ 71 w 71"/>
                <a:gd name="T1" fmla="*/ 9 h 62"/>
                <a:gd name="T2" fmla="*/ 63 w 71"/>
                <a:gd name="T3" fmla="*/ 62 h 62"/>
                <a:gd name="T4" fmla="*/ 0 w 71"/>
                <a:gd name="T5" fmla="*/ 0 h 62"/>
                <a:gd name="T6" fmla="*/ 71 w 71"/>
                <a:gd name="T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9"/>
                  </a:moveTo>
                  <a:lnTo>
                    <a:pt x="63" y="62"/>
                  </a:lnTo>
                  <a:lnTo>
                    <a:pt x="0" y="0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685800" y="1630363"/>
              <a:ext cx="128587" cy="128588"/>
            </a:xfrm>
            <a:custGeom>
              <a:avLst/>
              <a:gdLst>
                <a:gd name="T0" fmla="*/ 87 w 115"/>
                <a:gd name="T1" fmla="*/ 11 h 114"/>
                <a:gd name="T2" fmla="*/ 89 w 115"/>
                <a:gd name="T3" fmla="*/ 12 h 114"/>
                <a:gd name="T4" fmla="*/ 94 w 115"/>
                <a:gd name="T5" fmla="*/ 93 h 114"/>
                <a:gd name="T6" fmla="*/ 12 w 115"/>
                <a:gd name="T7" fmla="*/ 88 h 114"/>
                <a:gd name="T8" fmla="*/ 0 w 115"/>
                <a:gd name="T9" fmla="*/ 75 h 114"/>
                <a:gd name="T10" fmla="*/ 12 w 115"/>
                <a:gd name="T11" fmla="*/ 0 h 114"/>
                <a:gd name="T12" fmla="*/ 87 w 115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4">
                  <a:moveTo>
                    <a:pt x="87" y="11"/>
                  </a:moveTo>
                  <a:cubicBezTo>
                    <a:pt x="89" y="12"/>
                    <a:pt x="89" y="12"/>
                    <a:pt x="89" y="12"/>
                  </a:cubicBezTo>
                  <a:cubicBezTo>
                    <a:pt x="112" y="36"/>
                    <a:pt x="115" y="72"/>
                    <a:pt x="94" y="93"/>
                  </a:cubicBezTo>
                  <a:cubicBezTo>
                    <a:pt x="73" y="114"/>
                    <a:pt x="36" y="112"/>
                    <a:pt x="12" y="8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87" y="11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536575" y="1481138"/>
              <a:ext cx="173037" cy="149225"/>
            </a:xfrm>
            <a:custGeom>
              <a:avLst/>
              <a:gdLst>
                <a:gd name="T0" fmla="*/ 45 w 155"/>
                <a:gd name="T1" fmla="*/ 122 h 135"/>
                <a:gd name="T2" fmla="*/ 26 w 155"/>
                <a:gd name="T3" fmla="*/ 102 h 135"/>
                <a:gd name="T4" fmla="*/ 21 w 155"/>
                <a:gd name="T5" fmla="*/ 21 h 135"/>
                <a:gd name="T6" fmla="*/ 102 w 155"/>
                <a:gd name="T7" fmla="*/ 26 h 135"/>
                <a:gd name="T8" fmla="*/ 155 w 155"/>
                <a:gd name="T9" fmla="*/ 79 h 135"/>
                <a:gd name="T10" fmla="*/ 146 w 155"/>
                <a:gd name="T11" fmla="*/ 135 h 135"/>
                <a:gd name="T12" fmla="*/ 45 w 155"/>
                <a:gd name="T13" fmla="*/ 1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5">
                  <a:moveTo>
                    <a:pt x="45" y="122"/>
                  </a:moveTo>
                  <a:cubicBezTo>
                    <a:pt x="26" y="102"/>
                    <a:pt x="26" y="102"/>
                    <a:pt x="26" y="102"/>
                  </a:cubicBezTo>
                  <a:cubicBezTo>
                    <a:pt x="2" y="78"/>
                    <a:pt x="0" y="42"/>
                    <a:pt x="21" y="21"/>
                  </a:cubicBezTo>
                  <a:cubicBezTo>
                    <a:pt x="42" y="0"/>
                    <a:pt x="78" y="2"/>
                    <a:pt x="102" y="26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46" y="135"/>
                    <a:pt x="146" y="135"/>
                    <a:pt x="146" y="135"/>
                  </a:cubicBezTo>
                  <a:lnTo>
                    <a:pt x="45" y="122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698500" y="1568450"/>
              <a:ext cx="84137" cy="74613"/>
            </a:xfrm>
            <a:custGeom>
              <a:avLst/>
              <a:gdLst>
                <a:gd name="T0" fmla="*/ 7 w 53"/>
                <a:gd name="T1" fmla="*/ 0 h 47"/>
                <a:gd name="T2" fmla="*/ 53 w 53"/>
                <a:gd name="T3" fmla="*/ 47 h 47"/>
                <a:gd name="T4" fmla="*/ 0 w 53"/>
                <a:gd name="T5" fmla="*/ 39 h 47"/>
                <a:gd name="T6" fmla="*/ 7 w 5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7">
                  <a:moveTo>
                    <a:pt x="7" y="0"/>
                  </a:moveTo>
                  <a:lnTo>
                    <a:pt x="53" y="47"/>
                  </a:lnTo>
                  <a:lnTo>
                    <a:pt x="0" y="3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2487613" y="1579563"/>
              <a:ext cx="85725" cy="77788"/>
            </a:xfrm>
            <a:custGeom>
              <a:avLst/>
              <a:gdLst>
                <a:gd name="T0" fmla="*/ 0 w 54"/>
                <a:gd name="T1" fmla="*/ 49 h 49"/>
                <a:gd name="T2" fmla="*/ 48 w 54"/>
                <a:gd name="T3" fmla="*/ 0 h 49"/>
                <a:gd name="T4" fmla="*/ 54 w 54"/>
                <a:gd name="T5" fmla="*/ 39 h 49"/>
                <a:gd name="T6" fmla="*/ 0 w 5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9">
                  <a:moveTo>
                    <a:pt x="0" y="49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2424113" y="1641475"/>
              <a:ext cx="161925" cy="161925"/>
            </a:xfrm>
            <a:custGeom>
              <a:avLst/>
              <a:gdLst>
                <a:gd name="T0" fmla="*/ 21 w 145"/>
                <a:gd name="T1" fmla="*/ 124 h 145"/>
                <a:gd name="T2" fmla="*/ 26 w 145"/>
                <a:gd name="T3" fmla="*/ 43 h 145"/>
                <a:gd name="T4" fmla="*/ 56 w 145"/>
                <a:gd name="T5" fmla="*/ 13 h 145"/>
                <a:gd name="T6" fmla="*/ 134 w 145"/>
                <a:gd name="T7" fmla="*/ 0 h 145"/>
                <a:gd name="T8" fmla="*/ 145 w 145"/>
                <a:gd name="T9" fmla="*/ 76 h 145"/>
                <a:gd name="T10" fmla="*/ 102 w 145"/>
                <a:gd name="T11" fmla="*/ 119 h 145"/>
                <a:gd name="T12" fmla="*/ 21 w 145"/>
                <a:gd name="T13" fmla="*/ 1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21" y="124"/>
                  </a:moveTo>
                  <a:cubicBezTo>
                    <a:pt x="0" y="103"/>
                    <a:pt x="2" y="66"/>
                    <a:pt x="26" y="4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78" y="143"/>
                    <a:pt x="42" y="145"/>
                    <a:pt x="21" y="124"/>
                  </a:cubicBez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2563813" y="1525588"/>
              <a:ext cx="136525" cy="115888"/>
            </a:xfrm>
            <a:custGeom>
              <a:avLst/>
              <a:gdLst>
                <a:gd name="T0" fmla="*/ 0 w 122"/>
                <a:gd name="T1" fmla="*/ 48 h 104"/>
                <a:gd name="T2" fmla="*/ 22 w 122"/>
                <a:gd name="T3" fmla="*/ 26 h 104"/>
                <a:gd name="T4" fmla="*/ 104 w 122"/>
                <a:gd name="T5" fmla="*/ 21 h 104"/>
                <a:gd name="T6" fmla="*/ 109 w 122"/>
                <a:gd name="T7" fmla="*/ 88 h 104"/>
                <a:gd name="T8" fmla="*/ 9 w 122"/>
                <a:gd name="T9" fmla="*/ 104 h 104"/>
                <a:gd name="T10" fmla="*/ 0 w 122"/>
                <a:gd name="T1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4">
                  <a:moveTo>
                    <a:pt x="0" y="48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46" y="2"/>
                    <a:pt x="83" y="0"/>
                    <a:pt x="104" y="21"/>
                  </a:cubicBezTo>
                  <a:cubicBezTo>
                    <a:pt x="121" y="38"/>
                    <a:pt x="122" y="65"/>
                    <a:pt x="109" y="88"/>
                  </a:cubicBezTo>
                  <a:cubicBezTo>
                    <a:pt x="9" y="104"/>
                    <a:pt x="9" y="104"/>
                    <a:pt x="9" y="10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EA7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2573338" y="1624013"/>
              <a:ext cx="112712" cy="103188"/>
            </a:xfrm>
            <a:custGeom>
              <a:avLst/>
              <a:gdLst>
                <a:gd name="T0" fmla="*/ 100 w 100"/>
                <a:gd name="T1" fmla="*/ 0 h 92"/>
                <a:gd name="T2" fmla="*/ 89 w 100"/>
                <a:gd name="T3" fmla="*/ 14 h 92"/>
                <a:gd name="T4" fmla="*/ 11 w 100"/>
                <a:gd name="T5" fmla="*/ 92 h 92"/>
                <a:gd name="T6" fmla="*/ 0 w 100"/>
                <a:gd name="T7" fmla="*/ 16 h 92"/>
                <a:gd name="T8" fmla="*/ 100 w 10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97" y="5"/>
                    <a:pt x="94" y="10"/>
                    <a:pt x="89" y="1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604838" y="3498850"/>
              <a:ext cx="204787" cy="120650"/>
            </a:xfrm>
            <a:custGeom>
              <a:avLst/>
              <a:gdLst>
                <a:gd name="T0" fmla="*/ 27 w 183"/>
                <a:gd name="T1" fmla="*/ 6 h 108"/>
                <a:gd name="T2" fmla="*/ 33 w 183"/>
                <a:gd name="T3" fmla="*/ 0 h 108"/>
                <a:gd name="T4" fmla="*/ 183 w 183"/>
                <a:gd name="T5" fmla="*/ 2 h 108"/>
                <a:gd name="T6" fmla="*/ 103 w 183"/>
                <a:gd name="T7" fmla="*/ 82 h 108"/>
                <a:gd name="T8" fmla="*/ 21 w 183"/>
                <a:gd name="T9" fmla="*/ 87 h 108"/>
                <a:gd name="T10" fmla="*/ 27 w 183"/>
                <a:gd name="T11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08">
                  <a:moveTo>
                    <a:pt x="27" y="6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79" y="106"/>
                    <a:pt x="42" y="108"/>
                    <a:pt x="21" y="87"/>
                  </a:cubicBezTo>
                  <a:cubicBezTo>
                    <a:pt x="0" y="66"/>
                    <a:pt x="3" y="30"/>
                    <a:pt x="27" y="6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40"/>
            <p:cNvSpPr/>
            <p:nvPr/>
          </p:nvSpPr>
          <p:spPr bwMode="auto">
            <a:xfrm>
              <a:off x="641350" y="3341688"/>
              <a:ext cx="242887" cy="158750"/>
            </a:xfrm>
            <a:custGeom>
              <a:avLst/>
              <a:gdLst>
                <a:gd name="T0" fmla="*/ 115 w 217"/>
                <a:gd name="T1" fmla="*/ 26 h 143"/>
                <a:gd name="T2" fmla="*/ 196 w 217"/>
                <a:gd name="T3" fmla="*/ 21 h 143"/>
                <a:gd name="T4" fmla="*/ 191 w 217"/>
                <a:gd name="T5" fmla="*/ 102 h 143"/>
                <a:gd name="T6" fmla="*/ 150 w 217"/>
                <a:gd name="T7" fmla="*/ 143 h 143"/>
                <a:gd name="T8" fmla="*/ 0 w 217"/>
                <a:gd name="T9" fmla="*/ 141 h 143"/>
                <a:gd name="T10" fmla="*/ 115 w 217"/>
                <a:gd name="T11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43">
                  <a:moveTo>
                    <a:pt x="115" y="26"/>
                  </a:moveTo>
                  <a:cubicBezTo>
                    <a:pt x="138" y="2"/>
                    <a:pt x="175" y="0"/>
                    <a:pt x="196" y="21"/>
                  </a:cubicBezTo>
                  <a:cubicBezTo>
                    <a:pt x="217" y="42"/>
                    <a:pt x="214" y="79"/>
                    <a:pt x="191" y="102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115" y="26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41"/>
            <p:cNvSpPr/>
            <p:nvPr/>
          </p:nvSpPr>
          <p:spPr bwMode="auto">
            <a:xfrm>
              <a:off x="2303463" y="3405188"/>
              <a:ext cx="225425" cy="260350"/>
            </a:xfrm>
            <a:custGeom>
              <a:avLst/>
              <a:gdLst>
                <a:gd name="T0" fmla="*/ 142 w 142"/>
                <a:gd name="T1" fmla="*/ 5 h 164"/>
                <a:gd name="T2" fmla="*/ 20 w 142"/>
                <a:gd name="T3" fmla="*/ 160 h 164"/>
                <a:gd name="T4" fmla="*/ 17 w 142"/>
                <a:gd name="T5" fmla="*/ 164 h 164"/>
                <a:gd name="T6" fmla="*/ 16 w 142"/>
                <a:gd name="T7" fmla="*/ 164 h 164"/>
                <a:gd name="T8" fmla="*/ 0 w 142"/>
                <a:gd name="T9" fmla="*/ 64 h 164"/>
                <a:gd name="T10" fmla="*/ 64 w 142"/>
                <a:gd name="T11" fmla="*/ 0 h 164"/>
                <a:gd name="T12" fmla="*/ 142 w 142"/>
                <a:gd name="T13" fmla="*/ 3 h 164"/>
                <a:gd name="T14" fmla="*/ 142 w 142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64">
                  <a:moveTo>
                    <a:pt x="142" y="5"/>
                  </a:moveTo>
                  <a:lnTo>
                    <a:pt x="20" y="160"/>
                  </a:lnTo>
                  <a:lnTo>
                    <a:pt x="17" y="164"/>
                  </a:lnTo>
                  <a:lnTo>
                    <a:pt x="16" y="164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142" y="3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42"/>
            <p:cNvSpPr/>
            <p:nvPr/>
          </p:nvSpPr>
          <p:spPr bwMode="auto">
            <a:xfrm>
              <a:off x="2405063" y="3124200"/>
              <a:ext cx="292100" cy="285750"/>
            </a:xfrm>
            <a:custGeom>
              <a:avLst/>
              <a:gdLst>
                <a:gd name="T0" fmla="*/ 78 w 184"/>
                <a:gd name="T1" fmla="*/ 180 h 180"/>
                <a:gd name="T2" fmla="*/ 0 w 184"/>
                <a:gd name="T3" fmla="*/ 177 h 180"/>
                <a:gd name="T4" fmla="*/ 175 w 184"/>
                <a:gd name="T5" fmla="*/ 0 h 180"/>
                <a:gd name="T6" fmla="*/ 184 w 184"/>
                <a:gd name="T7" fmla="*/ 25 h 180"/>
                <a:gd name="T8" fmla="*/ 78 w 184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0">
                  <a:moveTo>
                    <a:pt x="78" y="180"/>
                  </a:moveTo>
                  <a:lnTo>
                    <a:pt x="0" y="177"/>
                  </a:lnTo>
                  <a:lnTo>
                    <a:pt x="175" y="0"/>
                  </a:lnTo>
                  <a:lnTo>
                    <a:pt x="184" y="25"/>
                  </a:lnTo>
                  <a:lnTo>
                    <a:pt x="78" y="180"/>
                  </a:lnTo>
                  <a:close/>
                </a:path>
              </a:pathLst>
            </a:custGeom>
            <a:solidFill>
              <a:srgbClr val="AB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43"/>
            <p:cNvSpPr/>
            <p:nvPr/>
          </p:nvSpPr>
          <p:spPr bwMode="auto">
            <a:xfrm>
              <a:off x="2682875" y="3017838"/>
              <a:ext cx="195262" cy="146050"/>
            </a:xfrm>
            <a:custGeom>
              <a:avLst/>
              <a:gdLst>
                <a:gd name="T0" fmla="*/ 13 w 175"/>
                <a:gd name="T1" fmla="*/ 131 h 131"/>
                <a:gd name="T2" fmla="*/ 0 w 175"/>
                <a:gd name="T3" fmla="*/ 96 h 131"/>
                <a:gd name="T4" fmla="*/ 73 w 175"/>
                <a:gd name="T5" fmla="*/ 22 h 131"/>
                <a:gd name="T6" fmla="*/ 156 w 175"/>
                <a:gd name="T7" fmla="*/ 23 h 131"/>
                <a:gd name="T8" fmla="*/ 171 w 175"/>
                <a:gd name="T9" fmla="*/ 74 h 131"/>
                <a:gd name="T10" fmla="*/ 14 w 175"/>
                <a:gd name="T11" fmla="*/ 131 h 131"/>
                <a:gd name="T12" fmla="*/ 13 w 175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31">
                  <a:moveTo>
                    <a:pt x="13" y="131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96" y="0"/>
                    <a:pt x="134" y="1"/>
                    <a:pt x="156" y="23"/>
                  </a:cubicBezTo>
                  <a:cubicBezTo>
                    <a:pt x="170" y="37"/>
                    <a:pt x="175" y="56"/>
                    <a:pt x="171" y="74"/>
                  </a:cubicBezTo>
                  <a:cubicBezTo>
                    <a:pt x="14" y="131"/>
                    <a:pt x="14" y="131"/>
                    <a:pt x="14" y="131"/>
                  </a:cubicBezTo>
                  <a:lnTo>
                    <a:pt x="13" y="131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44"/>
            <p:cNvSpPr/>
            <p:nvPr/>
          </p:nvSpPr>
          <p:spPr bwMode="auto">
            <a:xfrm>
              <a:off x="2697163" y="3100388"/>
              <a:ext cx="176212" cy="157163"/>
            </a:xfrm>
            <a:custGeom>
              <a:avLst/>
              <a:gdLst>
                <a:gd name="T0" fmla="*/ 32 w 158"/>
                <a:gd name="T1" fmla="*/ 141 h 141"/>
                <a:gd name="T2" fmla="*/ 0 w 158"/>
                <a:gd name="T3" fmla="*/ 57 h 141"/>
                <a:gd name="T4" fmla="*/ 1 w 158"/>
                <a:gd name="T5" fmla="*/ 57 h 141"/>
                <a:gd name="T6" fmla="*/ 158 w 158"/>
                <a:gd name="T7" fmla="*/ 0 h 141"/>
                <a:gd name="T8" fmla="*/ 142 w 158"/>
                <a:gd name="T9" fmla="*/ 30 h 141"/>
                <a:gd name="T10" fmla="*/ 32 w 158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41">
                  <a:moveTo>
                    <a:pt x="32" y="14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6" y="11"/>
                    <a:pt x="151" y="21"/>
                    <a:pt x="142" y="30"/>
                  </a:cubicBezTo>
                  <a:lnTo>
                    <a:pt x="32" y="141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2335213" y="3409950"/>
              <a:ext cx="244475" cy="249238"/>
            </a:xfrm>
            <a:custGeom>
              <a:avLst/>
              <a:gdLst>
                <a:gd name="T0" fmla="*/ 122 w 154"/>
                <a:gd name="T1" fmla="*/ 0 h 157"/>
                <a:gd name="T2" fmla="*/ 154 w 154"/>
                <a:gd name="T3" fmla="*/ 2 h 157"/>
                <a:gd name="T4" fmla="*/ 0 w 154"/>
                <a:gd name="T5" fmla="*/ 157 h 157"/>
                <a:gd name="T6" fmla="*/ 122 w 154"/>
                <a:gd name="T7" fmla="*/ 2 h 157"/>
                <a:gd name="T8" fmla="*/ 122 w 154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7">
                  <a:moveTo>
                    <a:pt x="122" y="0"/>
                  </a:moveTo>
                  <a:lnTo>
                    <a:pt x="154" y="2"/>
                  </a:lnTo>
                  <a:lnTo>
                    <a:pt x="0" y="157"/>
                  </a:lnTo>
                  <a:lnTo>
                    <a:pt x="122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96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46"/>
            <p:cNvSpPr/>
            <p:nvPr/>
          </p:nvSpPr>
          <p:spPr bwMode="auto">
            <a:xfrm>
              <a:off x="2159000" y="3629025"/>
              <a:ext cx="95250" cy="165100"/>
            </a:xfrm>
            <a:custGeom>
              <a:avLst/>
              <a:gdLst>
                <a:gd name="T0" fmla="*/ 23 w 86"/>
                <a:gd name="T1" fmla="*/ 0 h 148"/>
                <a:gd name="T2" fmla="*/ 86 w 86"/>
                <a:gd name="T3" fmla="*/ 100 h 148"/>
                <a:gd name="T4" fmla="*/ 58 w 86"/>
                <a:gd name="T5" fmla="*/ 128 h 148"/>
                <a:gd name="T6" fmla="*/ 0 w 86"/>
                <a:gd name="T7" fmla="*/ 142 h 148"/>
                <a:gd name="T8" fmla="*/ 22 w 86"/>
                <a:gd name="T9" fmla="*/ 0 h 148"/>
                <a:gd name="T10" fmla="*/ 23 w 86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8">
                  <a:moveTo>
                    <a:pt x="23" y="0"/>
                  </a:moveTo>
                  <a:cubicBezTo>
                    <a:pt x="86" y="100"/>
                    <a:pt x="86" y="100"/>
                    <a:pt x="86" y="100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43" y="144"/>
                    <a:pt x="20" y="148"/>
                    <a:pt x="0" y="142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0" name="Freeform 47"/>
            <p:cNvSpPr/>
            <p:nvPr/>
          </p:nvSpPr>
          <p:spPr bwMode="auto">
            <a:xfrm>
              <a:off x="2184400" y="3629025"/>
              <a:ext cx="144462" cy="111125"/>
            </a:xfrm>
            <a:custGeom>
              <a:avLst/>
              <a:gdLst>
                <a:gd name="T0" fmla="*/ 91 w 91"/>
                <a:gd name="T1" fmla="*/ 23 h 70"/>
                <a:gd name="T2" fmla="*/ 91 w 91"/>
                <a:gd name="T3" fmla="*/ 24 h 70"/>
                <a:gd name="T4" fmla="*/ 44 w 91"/>
                <a:gd name="T5" fmla="*/ 70 h 70"/>
                <a:gd name="T6" fmla="*/ 0 w 91"/>
                <a:gd name="T7" fmla="*/ 0 h 70"/>
                <a:gd name="T8" fmla="*/ 91 w 91"/>
                <a:gd name="T9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0">
                  <a:moveTo>
                    <a:pt x="91" y="23"/>
                  </a:moveTo>
                  <a:lnTo>
                    <a:pt x="91" y="24"/>
                  </a:lnTo>
                  <a:lnTo>
                    <a:pt x="44" y="70"/>
                  </a:lnTo>
                  <a:lnTo>
                    <a:pt x="0" y="0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1" name="Freeform 48"/>
            <p:cNvSpPr/>
            <p:nvPr/>
          </p:nvSpPr>
          <p:spPr bwMode="auto">
            <a:xfrm>
              <a:off x="2184400" y="3506788"/>
              <a:ext cx="144462" cy="158750"/>
            </a:xfrm>
            <a:custGeom>
              <a:avLst/>
              <a:gdLst>
                <a:gd name="T0" fmla="*/ 0 w 91"/>
                <a:gd name="T1" fmla="*/ 77 h 100"/>
                <a:gd name="T2" fmla="*/ 0 w 91"/>
                <a:gd name="T3" fmla="*/ 76 h 100"/>
                <a:gd name="T4" fmla="*/ 75 w 91"/>
                <a:gd name="T5" fmla="*/ 0 h 100"/>
                <a:gd name="T6" fmla="*/ 91 w 91"/>
                <a:gd name="T7" fmla="*/ 100 h 100"/>
                <a:gd name="T8" fmla="*/ 0 w 91"/>
                <a:gd name="T9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0">
                  <a:moveTo>
                    <a:pt x="0" y="77"/>
                  </a:moveTo>
                  <a:lnTo>
                    <a:pt x="0" y="76"/>
                  </a:lnTo>
                  <a:lnTo>
                    <a:pt x="75" y="0"/>
                  </a:lnTo>
                  <a:lnTo>
                    <a:pt x="91" y="10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3" name="Freeform 49"/>
            <p:cNvSpPr/>
            <p:nvPr/>
          </p:nvSpPr>
          <p:spPr bwMode="auto">
            <a:xfrm>
              <a:off x="2105025" y="3627438"/>
              <a:ext cx="79375" cy="160338"/>
            </a:xfrm>
            <a:custGeom>
              <a:avLst/>
              <a:gdLst>
                <a:gd name="T0" fmla="*/ 70 w 71"/>
                <a:gd name="T1" fmla="*/ 1 h 143"/>
                <a:gd name="T2" fmla="*/ 48 w 71"/>
                <a:gd name="T3" fmla="*/ 143 h 143"/>
                <a:gd name="T4" fmla="*/ 23 w 71"/>
                <a:gd name="T5" fmla="*/ 128 h 143"/>
                <a:gd name="T6" fmla="*/ 24 w 71"/>
                <a:gd name="T7" fmla="*/ 47 h 143"/>
                <a:gd name="T8" fmla="*/ 71 w 71"/>
                <a:gd name="T9" fmla="*/ 0 h 143"/>
                <a:gd name="T10" fmla="*/ 71 w 71"/>
                <a:gd name="T11" fmla="*/ 1 h 143"/>
                <a:gd name="T12" fmla="*/ 70 w 71"/>
                <a:gd name="T1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3">
                  <a:moveTo>
                    <a:pt x="70" y="1"/>
                  </a:moveTo>
                  <a:cubicBezTo>
                    <a:pt x="48" y="143"/>
                    <a:pt x="48" y="143"/>
                    <a:pt x="48" y="143"/>
                  </a:cubicBezTo>
                  <a:cubicBezTo>
                    <a:pt x="39" y="140"/>
                    <a:pt x="30" y="135"/>
                    <a:pt x="23" y="128"/>
                  </a:cubicBezTo>
                  <a:cubicBezTo>
                    <a:pt x="0" y="106"/>
                    <a:pt x="1" y="70"/>
                    <a:pt x="24" y="47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4" name="Freeform 50"/>
            <p:cNvSpPr/>
            <p:nvPr/>
          </p:nvSpPr>
          <p:spPr bwMode="auto">
            <a:xfrm>
              <a:off x="2528888" y="3163888"/>
              <a:ext cx="203200" cy="249238"/>
            </a:xfrm>
            <a:custGeom>
              <a:avLst/>
              <a:gdLst>
                <a:gd name="T0" fmla="*/ 106 w 128"/>
                <a:gd name="T1" fmla="*/ 0 h 157"/>
                <a:gd name="T2" fmla="*/ 128 w 128"/>
                <a:gd name="T3" fmla="*/ 59 h 157"/>
                <a:gd name="T4" fmla="*/ 32 w 128"/>
                <a:gd name="T5" fmla="*/ 157 h 157"/>
                <a:gd name="T6" fmla="*/ 0 w 128"/>
                <a:gd name="T7" fmla="*/ 155 h 157"/>
                <a:gd name="T8" fmla="*/ 106 w 12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7">
                  <a:moveTo>
                    <a:pt x="106" y="0"/>
                  </a:moveTo>
                  <a:lnTo>
                    <a:pt x="128" y="59"/>
                  </a:lnTo>
                  <a:lnTo>
                    <a:pt x="32" y="157"/>
                  </a:lnTo>
                  <a:lnTo>
                    <a:pt x="0" y="15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5" name="Freeform 51"/>
            <p:cNvSpPr/>
            <p:nvPr/>
          </p:nvSpPr>
          <p:spPr bwMode="auto">
            <a:xfrm>
              <a:off x="2514600" y="3371850"/>
              <a:ext cx="193675" cy="198438"/>
            </a:xfrm>
            <a:custGeom>
              <a:avLst/>
              <a:gdLst>
                <a:gd name="T0" fmla="*/ 1 w 122"/>
                <a:gd name="T1" fmla="*/ 125 h 125"/>
                <a:gd name="T2" fmla="*/ 0 w 122"/>
                <a:gd name="T3" fmla="*/ 124 h 125"/>
                <a:gd name="T4" fmla="*/ 122 w 122"/>
                <a:gd name="T5" fmla="*/ 0 h 125"/>
                <a:gd name="T6" fmla="*/ 115 w 122"/>
                <a:gd name="T7" fmla="*/ 66 h 125"/>
                <a:gd name="T8" fmla="*/ 1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1" y="125"/>
                  </a:moveTo>
                  <a:lnTo>
                    <a:pt x="0" y="124"/>
                  </a:lnTo>
                  <a:lnTo>
                    <a:pt x="122" y="0"/>
                  </a:lnTo>
                  <a:lnTo>
                    <a:pt x="115" y="66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6" name="Freeform 52"/>
            <p:cNvSpPr/>
            <p:nvPr/>
          </p:nvSpPr>
          <p:spPr bwMode="auto">
            <a:xfrm>
              <a:off x="2405063" y="3568700"/>
              <a:ext cx="111125" cy="241300"/>
            </a:xfrm>
            <a:custGeom>
              <a:avLst/>
              <a:gdLst>
                <a:gd name="T0" fmla="*/ 70 w 70"/>
                <a:gd name="T1" fmla="*/ 1 h 152"/>
                <a:gd name="T2" fmla="*/ 19 w 70"/>
                <a:gd name="T3" fmla="*/ 152 h 152"/>
                <a:gd name="T4" fmla="*/ 18 w 70"/>
                <a:gd name="T5" fmla="*/ 152 h 152"/>
                <a:gd name="T6" fmla="*/ 0 w 70"/>
                <a:gd name="T7" fmla="*/ 70 h 152"/>
                <a:gd name="T8" fmla="*/ 69 w 70"/>
                <a:gd name="T9" fmla="*/ 0 h 152"/>
                <a:gd name="T10" fmla="*/ 70 w 70"/>
                <a:gd name="T11" fmla="*/ 1 h 152"/>
                <a:gd name="T12" fmla="*/ 70 w 70"/>
                <a:gd name="T13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2">
                  <a:moveTo>
                    <a:pt x="70" y="1"/>
                  </a:moveTo>
                  <a:lnTo>
                    <a:pt x="19" y="152"/>
                  </a:lnTo>
                  <a:lnTo>
                    <a:pt x="18" y="152"/>
                  </a:lnTo>
                  <a:lnTo>
                    <a:pt x="0" y="7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7" name="Freeform 53"/>
            <p:cNvSpPr/>
            <p:nvPr/>
          </p:nvSpPr>
          <p:spPr bwMode="auto">
            <a:xfrm>
              <a:off x="2738438" y="3160713"/>
              <a:ext cx="195262" cy="244475"/>
            </a:xfrm>
            <a:custGeom>
              <a:avLst/>
              <a:gdLst>
                <a:gd name="T0" fmla="*/ 0 w 176"/>
                <a:gd name="T1" fmla="*/ 163 h 219"/>
                <a:gd name="T2" fmla="*/ 146 w 176"/>
                <a:gd name="T3" fmla="*/ 16 h 219"/>
                <a:gd name="T4" fmla="*/ 176 w 176"/>
                <a:gd name="T5" fmla="*/ 0 h 219"/>
                <a:gd name="T6" fmla="*/ 107 w 176"/>
                <a:gd name="T7" fmla="*/ 219 h 219"/>
                <a:gd name="T8" fmla="*/ 0 w 176"/>
                <a:gd name="T9" fmla="*/ 16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19">
                  <a:moveTo>
                    <a:pt x="0" y="163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55" y="8"/>
                    <a:pt x="165" y="2"/>
                    <a:pt x="176" y="0"/>
                  </a:cubicBezTo>
                  <a:cubicBezTo>
                    <a:pt x="107" y="219"/>
                    <a:pt x="107" y="219"/>
                    <a:pt x="107" y="219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8" name="Freeform 54"/>
            <p:cNvSpPr/>
            <p:nvPr/>
          </p:nvSpPr>
          <p:spPr bwMode="auto">
            <a:xfrm>
              <a:off x="2254250" y="3679825"/>
              <a:ext cx="179387" cy="168275"/>
            </a:xfrm>
            <a:custGeom>
              <a:avLst/>
              <a:gdLst>
                <a:gd name="T0" fmla="*/ 71 w 161"/>
                <a:gd name="T1" fmla="*/ 89 h 150"/>
                <a:gd name="T2" fmla="*/ 63 w 161"/>
                <a:gd name="T3" fmla="*/ 150 h 150"/>
                <a:gd name="T4" fmla="*/ 0 w 161"/>
                <a:gd name="T5" fmla="*/ 144 h 150"/>
                <a:gd name="T6" fmla="*/ 14 w 161"/>
                <a:gd name="T7" fmla="*/ 122 h 150"/>
                <a:gd name="T8" fmla="*/ 135 w 161"/>
                <a:gd name="T9" fmla="*/ 0 h 150"/>
                <a:gd name="T10" fmla="*/ 161 w 161"/>
                <a:gd name="T11" fmla="*/ 117 h 150"/>
                <a:gd name="T12" fmla="*/ 71 w 161"/>
                <a:gd name="T13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0">
                  <a:moveTo>
                    <a:pt x="71" y="89"/>
                  </a:moveTo>
                  <a:cubicBezTo>
                    <a:pt x="63" y="150"/>
                    <a:pt x="63" y="150"/>
                    <a:pt x="63" y="15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36"/>
                    <a:pt x="7" y="128"/>
                    <a:pt x="14" y="12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61" y="117"/>
                    <a:pt x="161" y="117"/>
                    <a:pt x="161" y="117"/>
                  </a:cubicBezTo>
                  <a:lnTo>
                    <a:pt x="71" y="89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29" name="Freeform 55"/>
            <p:cNvSpPr/>
            <p:nvPr/>
          </p:nvSpPr>
          <p:spPr bwMode="auto">
            <a:xfrm>
              <a:off x="2697163" y="3341688"/>
              <a:ext cx="160337" cy="134938"/>
            </a:xfrm>
            <a:custGeom>
              <a:avLst/>
              <a:gdLst>
                <a:gd name="T0" fmla="*/ 101 w 101"/>
                <a:gd name="T1" fmla="*/ 40 h 85"/>
                <a:gd name="T2" fmla="*/ 0 w 101"/>
                <a:gd name="T3" fmla="*/ 85 h 85"/>
                <a:gd name="T4" fmla="*/ 0 w 101"/>
                <a:gd name="T5" fmla="*/ 85 h 85"/>
                <a:gd name="T6" fmla="*/ 7 w 101"/>
                <a:gd name="T7" fmla="*/ 19 h 85"/>
                <a:gd name="T8" fmla="*/ 26 w 101"/>
                <a:gd name="T9" fmla="*/ 0 h 85"/>
                <a:gd name="T10" fmla="*/ 101 w 101"/>
                <a:gd name="T11" fmla="*/ 40 h 85"/>
                <a:gd name="T12" fmla="*/ 101 w 101"/>
                <a:gd name="T1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5">
                  <a:moveTo>
                    <a:pt x="101" y="4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7" y="19"/>
                  </a:lnTo>
                  <a:lnTo>
                    <a:pt x="26" y="0"/>
                  </a:lnTo>
                  <a:lnTo>
                    <a:pt x="101" y="40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0" name="Freeform 56"/>
            <p:cNvSpPr/>
            <p:nvPr/>
          </p:nvSpPr>
          <p:spPr bwMode="auto">
            <a:xfrm>
              <a:off x="2516188" y="3476625"/>
              <a:ext cx="180975" cy="206375"/>
            </a:xfrm>
            <a:custGeom>
              <a:avLst/>
              <a:gdLst>
                <a:gd name="T0" fmla="*/ 114 w 114"/>
                <a:gd name="T1" fmla="*/ 0 h 130"/>
                <a:gd name="T2" fmla="*/ 107 w 114"/>
                <a:gd name="T3" fmla="*/ 64 h 130"/>
                <a:gd name="T4" fmla="*/ 43 w 114"/>
                <a:gd name="T5" fmla="*/ 130 h 130"/>
                <a:gd name="T6" fmla="*/ 0 w 114"/>
                <a:gd name="T7" fmla="*/ 59 h 130"/>
                <a:gd name="T8" fmla="*/ 11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114" y="0"/>
                  </a:moveTo>
                  <a:lnTo>
                    <a:pt x="107" y="64"/>
                  </a:lnTo>
                  <a:lnTo>
                    <a:pt x="43" y="130"/>
                  </a:lnTo>
                  <a:lnTo>
                    <a:pt x="0" y="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1" name="Freeform 57"/>
            <p:cNvSpPr/>
            <p:nvPr/>
          </p:nvSpPr>
          <p:spPr bwMode="auto">
            <a:xfrm>
              <a:off x="2857500" y="3157538"/>
              <a:ext cx="161925" cy="247650"/>
            </a:xfrm>
            <a:custGeom>
              <a:avLst/>
              <a:gdLst>
                <a:gd name="T0" fmla="*/ 122 w 145"/>
                <a:gd name="T1" fmla="*/ 20 h 223"/>
                <a:gd name="T2" fmla="*/ 121 w 145"/>
                <a:gd name="T3" fmla="*/ 100 h 223"/>
                <a:gd name="T4" fmla="*/ 0 w 145"/>
                <a:gd name="T5" fmla="*/ 223 h 223"/>
                <a:gd name="T6" fmla="*/ 0 w 145"/>
                <a:gd name="T7" fmla="*/ 222 h 223"/>
                <a:gd name="T8" fmla="*/ 69 w 145"/>
                <a:gd name="T9" fmla="*/ 3 h 223"/>
                <a:gd name="T10" fmla="*/ 122 w 145"/>
                <a:gd name="T11" fmla="*/ 2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223">
                  <a:moveTo>
                    <a:pt x="122" y="20"/>
                  </a:moveTo>
                  <a:cubicBezTo>
                    <a:pt x="145" y="42"/>
                    <a:pt x="144" y="78"/>
                    <a:pt x="121" y="10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88" y="0"/>
                    <a:pt x="108" y="5"/>
                    <a:pt x="122" y="20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2" name="Freeform 58"/>
            <p:cNvSpPr/>
            <p:nvPr/>
          </p:nvSpPr>
          <p:spPr bwMode="auto">
            <a:xfrm>
              <a:off x="2246313" y="3840163"/>
              <a:ext cx="77787" cy="85725"/>
            </a:xfrm>
            <a:custGeom>
              <a:avLst/>
              <a:gdLst>
                <a:gd name="T0" fmla="*/ 62 w 70"/>
                <a:gd name="T1" fmla="*/ 76 h 76"/>
                <a:gd name="T2" fmla="*/ 20 w 70"/>
                <a:gd name="T3" fmla="*/ 59 h 76"/>
                <a:gd name="T4" fmla="*/ 7 w 70"/>
                <a:gd name="T5" fmla="*/ 0 h 76"/>
                <a:gd name="T6" fmla="*/ 70 w 70"/>
                <a:gd name="T7" fmla="*/ 6 h 76"/>
                <a:gd name="T8" fmla="*/ 62 w 70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6">
                  <a:moveTo>
                    <a:pt x="62" y="76"/>
                  </a:moveTo>
                  <a:cubicBezTo>
                    <a:pt x="47" y="76"/>
                    <a:pt x="31" y="70"/>
                    <a:pt x="20" y="59"/>
                  </a:cubicBezTo>
                  <a:cubicBezTo>
                    <a:pt x="3" y="43"/>
                    <a:pt x="0" y="20"/>
                    <a:pt x="7" y="0"/>
                  </a:cubicBezTo>
                  <a:cubicBezTo>
                    <a:pt x="70" y="6"/>
                    <a:pt x="70" y="6"/>
                    <a:pt x="70" y="6"/>
                  </a:cubicBezTo>
                  <a:lnTo>
                    <a:pt x="62" y="76"/>
                  </a:ln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3" name="Freeform 59"/>
            <p:cNvSpPr/>
            <p:nvPr/>
          </p:nvSpPr>
          <p:spPr bwMode="auto">
            <a:xfrm>
              <a:off x="2686050" y="3405188"/>
              <a:ext cx="171450" cy="173038"/>
            </a:xfrm>
            <a:custGeom>
              <a:avLst/>
              <a:gdLst>
                <a:gd name="T0" fmla="*/ 7 w 108"/>
                <a:gd name="T1" fmla="*/ 45 h 109"/>
                <a:gd name="T2" fmla="*/ 108 w 108"/>
                <a:gd name="T3" fmla="*/ 0 h 109"/>
                <a:gd name="T4" fmla="*/ 108 w 108"/>
                <a:gd name="T5" fmla="*/ 0 h 109"/>
                <a:gd name="T6" fmla="*/ 108 w 108"/>
                <a:gd name="T7" fmla="*/ 0 h 109"/>
                <a:gd name="T8" fmla="*/ 0 w 108"/>
                <a:gd name="T9" fmla="*/ 109 h 109"/>
                <a:gd name="T10" fmla="*/ 7 w 108"/>
                <a:gd name="T11" fmla="*/ 45 h 109"/>
                <a:gd name="T12" fmla="*/ 7 w 108"/>
                <a:gd name="T13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9">
                  <a:moveTo>
                    <a:pt x="7" y="45"/>
                  </a:move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109"/>
                  </a:lnTo>
                  <a:lnTo>
                    <a:pt x="7" y="45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855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4" name="Freeform 60"/>
            <p:cNvSpPr/>
            <p:nvPr/>
          </p:nvSpPr>
          <p:spPr bwMode="auto">
            <a:xfrm>
              <a:off x="2314575" y="3848100"/>
              <a:ext cx="98425" cy="77788"/>
            </a:xfrm>
            <a:custGeom>
              <a:avLst/>
              <a:gdLst>
                <a:gd name="T0" fmla="*/ 88 w 88"/>
                <a:gd name="T1" fmla="*/ 7 h 70"/>
                <a:gd name="T2" fmla="*/ 41 w 88"/>
                <a:gd name="T3" fmla="*/ 54 h 70"/>
                <a:gd name="T4" fmla="*/ 0 w 88"/>
                <a:gd name="T5" fmla="*/ 70 h 70"/>
                <a:gd name="T6" fmla="*/ 8 w 88"/>
                <a:gd name="T7" fmla="*/ 0 h 70"/>
                <a:gd name="T8" fmla="*/ 88 w 88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0">
                  <a:moveTo>
                    <a:pt x="88" y="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30" y="65"/>
                    <a:pt x="15" y="70"/>
                    <a:pt x="0" y="7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8" y="7"/>
                  </a:lnTo>
                  <a:close/>
                </a:path>
              </a:pathLst>
            </a:custGeom>
            <a:solidFill>
              <a:srgbClr val="F2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5" name="Freeform 61"/>
            <p:cNvSpPr/>
            <p:nvPr/>
          </p:nvSpPr>
          <p:spPr bwMode="auto">
            <a:xfrm>
              <a:off x="2433638" y="3570288"/>
              <a:ext cx="150812" cy="258763"/>
            </a:xfrm>
            <a:custGeom>
              <a:avLst/>
              <a:gdLst>
                <a:gd name="T0" fmla="*/ 1 w 95"/>
                <a:gd name="T1" fmla="*/ 151 h 163"/>
                <a:gd name="T2" fmla="*/ 52 w 95"/>
                <a:gd name="T3" fmla="*/ 0 h 163"/>
                <a:gd name="T4" fmla="*/ 52 w 95"/>
                <a:gd name="T5" fmla="*/ 0 h 163"/>
                <a:gd name="T6" fmla="*/ 95 w 95"/>
                <a:gd name="T7" fmla="*/ 71 h 163"/>
                <a:gd name="T8" fmla="*/ 3 w 95"/>
                <a:gd name="T9" fmla="*/ 163 h 163"/>
                <a:gd name="T10" fmla="*/ 0 w 95"/>
                <a:gd name="T11" fmla="*/ 151 h 163"/>
                <a:gd name="T12" fmla="*/ 1 w 95"/>
                <a:gd name="T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1" y="151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95" y="71"/>
                  </a:lnTo>
                  <a:lnTo>
                    <a:pt x="3" y="163"/>
                  </a:lnTo>
                  <a:lnTo>
                    <a:pt x="0" y="151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6" name="Freeform 62"/>
            <p:cNvSpPr/>
            <p:nvPr/>
          </p:nvSpPr>
          <p:spPr bwMode="auto">
            <a:xfrm>
              <a:off x="2324100" y="3779838"/>
              <a:ext cx="114300" cy="76200"/>
            </a:xfrm>
            <a:custGeom>
              <a:avLst/>
              <a:gdLst>
                <a:gd name="T0" fmla="*/ 6 w 72"/>
                <a:gd name="T1" fmla="*/ 0 h 48"/>
                <a:gd name="T2" fmla="*/ 69 w 72"/>
                <a:gd name="T3" fmla="*/ 19 h 48"/>
                <a:gd name="T4" fmla="*/ 72 w 72"/>
                <a:gd name="T5" fmla="*/ 31 h 48"/>
                <a:gd name="T6" fmla="*/ 56 w 72"/>
                <a:gd name="T7" fmla="*/ 48 h 48"/>
                <a:gd name="T8" fmla="*/ 0 w 72"/>
                <a:gd name="T9" fmla="*/ 43 h 48"/>
                <a:gd name="T10" fmla="*/ 6 w 7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8">
                  <a:moveTo>
                    <a:pt x="6" y="0"/>
                  </a:moveTo>
                  <a:lnTo>
                    <a:pt x="69" y="19"/>
                  </a:lnTo>
                  <a:lnTo>
                    <a:pt x="72" y="31"/>
                  </a:lnTo>
                  <a:lnTo>
                    <a:pt x="56" y="48"/>
                  </a:lnTo>
                  <a:lnTo>
                    <a:pt x="0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7" name="Freeform 63"/>
            <p:cNvSpPr/>
            <p:nvPr/>
          </p:nvSpPr>
          <p:spPr bwMode="auto">
            <a:xfrm>
              <a:off x="2787650" y="3546475"/>
              <a:ext cx="127000" cy="104775"/>
            </a:xfrm>
            <a:custGeom>
              <a:avLst/>
              <a:gdLst>
                <a:gd name="T0" fmla="*/ 21 w 80"/>
                <a:gd name="T1" fmla="*/ 66 h 66"/>
                <a:gd name="T2" fmla="*/ 20 w 80"/>
                <a:gd name="T3" fmla="*/ 66 h 66"/>
                <a:gd name="T4" fmla="*/ 0 w 80"/>
                <a:gd name="T5" fmla="*/ 13 h 66"/>
                <a:gd name="T6" fmla="*/ 12 w 80"/>
                <a:gd name="T7" fmla="*/ 0 h 66"/>
                <a:gd name="T8" fmla="*/ 80 w 80"/>
                <a:gd name="T9" fmla="*/ 27 h 66"/>
                <a:gd name="T10" fmla="*/ 21 w 80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6">
                  <a:moveTo>
                    <a:pt x="21" y="66"/>
                  </a:moveTo>
                  <a:lnTo>
                    <a:pt x="20" y="66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80" y="27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8" name="Freeform 64"/>
            <p:cNvSpPr/>
            <p:nvPr/>
          </p:nvSpPr>
          <p:spPr bwMode="auto">
            <a:xfrm>
              <a:off x="2620963" y="3697288"/>
              <a:ext cx="119062" cy="222250"/>
            </a:xfrm>
            <a:custGeom>
              <a:avLst/>
              <a:gdLst>
                <a:gd name="T0" fmla="*/ 26 w 75"/>
                <a:gd name="T1" fmla="*/ 0 h 140"/>
                <a:gd name="T2" fmla="*/ 75 w 75"/>
                <a:gd name="T3" fmla="*/ 64 h 140"/>
                <a:gd name="T4" fmla="*/ 0 w 75"/>
                <a:gd name="T5" fmla="*/ 140 h 140"/>
                <a:gd name="T6" fmla="*/ 25 w 75"/>
                <a:gd name="T7" fmla="*/ 0 h 140"/>
                <a:gd name="T8" fmla="*/ 26 w 7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0">
                  <a:moveTo>
                    <a:pt x="26" y="0"/>
                  </a:moveTo>
                  <a:lnTo>
                    <a:pt x="75" y="64"/>
                  </a:lnTo>
                  <a:lnTo>
                    <a:pt x="0" y="14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39" name="Freeform 65"/>
            <p:cNvSpPr/>
            <p:nvPr/>
          </p:nvSpPr>
          <p:spPr bwMode="auto">
            <a:xfrm>
              <a:off x="2660650" y="3567113"/>
              <a:ext cx="158750" cy="130175"/>
            </a:xfrm>
            <a:custGeom>
              <a:avLst/>
              <a:gdLst>
                <a:gd name="T0" fmla="*/ 1 w 100"/>
                <a:gd name="T1" fmla="*/ 82 h 82"/>
                <a:gd name="T2" fmla="*/ 0 w 100"/>
                <a:gd name="T3" fmla="*/ 80 h 82"/>
                <a:gd name="T4" fmla="*/ 80 w 100"/>
                <a:gd name="T5" fmla="*/ 0 h 82"/>
                <a:gd name="T6" fmla="*/ 100 w 100"/>
                <a:gd name="T7" fmla="*/ 53 h 82"/>
                <a:gd name="T8" fmla="*/ 1 w 100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2">
                  <a:moveTo>
                    <a:pt x="1" y="82"/>
                  </a:moveTo>
                  <a:lnTo>
                    <a:pt x="0" y="80"/>
                  </a:lnTo>
                  <a:lnTo>
                    <a:pt x="80" y="0"/>
                  </a:lnTo>
                  <a:lnTo>
                    <a:pt x="100" y="53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0" name="Freeform 66"/>
            <p:cNvSpPr/>
            <p:nvPr/>
          </p:nvSpPr>
          <p:spPr bwMode="auto">
            <a:xfrm>
              <a:off x="2387600" y="3886200"/>
              <a:ext cx="84137" cy="107950"/>
            </a:xfrm>
            <a:custGeom>
              <a:avLst/>
              <a:gdLst>
                <a:gd name="T0" fmla="*/ 0 w 75"/>
                <a:gd name="T1" fmla="*/ 95 h 97"/>
                <a:gd name="T2" fmla="*/ 17 w 75"/>
                <a:gd name="T3" fmla="*/ 59 h 97"/>
                <a:gd name="T4" fmla="*/ 75 w 75"/>
                <a:gd name="T5" fmla="*/ 0 h 97"/>
                <a:gd name="T6" fmla="*/ 70 w 75"/>
                <a:gd name="T7" fmla="*/ 97 h 97"/>
                <a:gd name="T8" fmla="*/ 0 w 75"/>
                <a:gd name="T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7">
                  <a:moveTo>
                    <a:pt x="0" y="95"/>
                  </a:moveTo>
                  <a:cubicBezTo>
                    <a:pt x="1" y="82"/>
                    <a:pt x="7" y="69"/>
                    <a:pt x="17" y="59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1" name="Freeform 67"/>
            <p:cNvSpPr/>
            <p:nvPr/>
          </p:nvSpPr>
          <p:spPr bwMode="auto">
            <a:xfrm>
              <a:off x="3106738" y="3298825"/>
              <a:ext cx="49212" cy="119063"/>
            </a:xfrm>
            <a:custGeom>
              <a:avLst/>
              <a:gdLst>
                <a:gd name="T0" fmla="*/ 22 w 45"/>
                <a:gd name="T1" fmla="*/ 14 h 107"/>
                <a:gd name="T2" fmla="*/ 21 w 45"/>
                <a:gd name="T3" fmla="*/ 95 h 107"/>
                <a:gd name="T4" fmla="*/ 9 w 45"/>
                <a:gd name="T5" fmla="*/ 107 h 107"/>
                <a:gd name="T6" fmla="*/ 0 w 45"/>
                <a:gd name="T7" fmla="*/ 0 h 107"/>
                <a:gd name="T8" fmla="*/ 22 w 45"/>
                <a:gd name="T9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7">
                  <a:moveTo>
                    <a:pt x="22" y="14"/>
                  </a:moveTo>
                  <a:cubicBezTo>
                    <a:pt x="45" y="37"/>
                    <a:pt x="44" y="72"/>
                    <a:pt x="21" y="95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8"/>
                    <a:pt x="22" y="14"/>
                  </a:cubicBez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2" name="Freeform 68"/>
            <p:cNvSpPr/>
            <p:nvPr/>
          </p:nvSpPr>
          <p:spPr bwMode="auto">
            <a:xfrm>
              <a:off x="3030538" y="3290888"/>
              <a:ext cx="85725" cy="128588"/>
            </a:xfrm>
            <a:custGeom>
              <a:avLst/>
              <a:gdLst>
                <a:gd name="T0" fmla="*/ 0 w 77"/>
                <a:gd name="T1" fmla="*/ 27 h 115"/>
                <a:gd name="T2" fmla="*/ 7 w 77"/>
                <a:gd name="T3" fmla="*/ 20 h 115"/>
                <a:gd name="T4" fmla="*/ 68 w 77"/>
                <a:gd name="T5" fmla="*/ 7 h 115"/>
                <a:gd name="T6" fmla="*/ 77 w 77"/>
                <a:gd name="T7" fmla="*/ 114 h 115"/>
                <a:gd name="T8" fmla="*/ 76 w 77"/>
                <a:gd name="T9" fmla="*/ 115 h 115"/>
                <a:gd name="T10" fmla="*/ 0 w 77"/>
                <a:gd name="T11" fmla="*/ 2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5">
                  <a:moveTo>
                    <a:pt x="0" y="27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23" y="4"/>
                    <a:pt x="47" y="0"/>
                    <a:pt x="68" y="7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6" y="115"/>
                    <a:pt x="76" y="115"/>
                    <a:pt x="76" y="115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3" name="Freeform 69"/>
            <p:cNvSpPr/>
            <p:nvPr/>
          </p:nvSpPr>
          <p:spPr bwMode="auto">
            <a:xfrm>
              <a:off x="2806700" y="3387725"/>
              <a:ext cx="171450" cy="201613"/>
            </a:xfrm>
            <a:custGeom>
              <a:avLst/>
              <a:gdLst>
                <a:gd name="T0" fmla="*/ 69 w 108"/>
                <a:gd name="T1" fmla="*/ 127 h 127"/>
                <a:gd name="T2" fmla="*/ 68 w 108"/>
                <a:gd name="T3" fmla="*/ 127 h 127"/>
                <a:gd name="T4" fmla="*/ 0 w 108"/>
                <a:gd name="T5" fmla="*/ 100 h 127"/>
                <a:gd name="T6" fmla="*/ 99 w 108"/>
                <a:gd name="T7" fmla="*/ 0 h 127"/>
                <a:gd name="T8" fmla="*/ 108 w 108"/>
                <a:gd name="T9" fmla="*/ 32 h 127"/>
                <a:gd name="T10" fmla="*/ 69 w 108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27">
                  <a:moveTo>
                    <a:pt x="69" y="127"/>
                  </a:moveTo>
                  <a:lnTo>
                    <a:pt x="68" y="127"/>
                  </a:lnTo>
                  <a:lnTo>
                    <a:pt x="0" y="100"/>
                  </a:lnTo>
                  <a:lnTo>
                    <a:pt x="99" y="0"/>
                  </a:lnTo>
                  <a:lnTo>
                    <a:pt x="108" y="32"/>
                  </a:lnTo>
                  <a:lnTo>
                    <a:pt x="69" y="127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4" name="Freeform 70"/>
            <p:cNvSpPr/>
            <p:nvPr/>
          </p:nvSpPr>
          <p:spPr bwMode="auto">
            <a:xfrm>
              <a:off x="2465388" y="3873500"/>
              <a:ext cx="31750" cy="122238"/>
            </a:xfrm>
            <a:custGeom>
              <a:avLst/>
              <a:gdLst>
                <a:gd name="T0" fmla="*/ 20 w 20"/>
                <a:gd name="T1" fmla="*/ 77 h 77"/>
                <a:gd name="T2" fmla="*/ 0 w 20"/>
                <a:gd name="T3" fmla="*/ 76 h 77"/>
                <a:gd name="T4" fmla="*/ 4 w 20"/>
                <a:gd name="T5" fmla="*/ 8 h 77"/>
                <a:gd name="T6" fmla="*/ 12 w 20"/>
                <a:gd name="T7" fmla="*/ 0 h 77"/>
                <a:gd name="T8" fmla="*/ 14 w 20"/>
                <a:gd name="T9" fmla="*/ 3 h 77"/>
                <a:gd name="T10" fmla="*/ 20 w 2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20" y="77"/>
                  </a:moveTo>
                  <a:lnTo>
                    <a:pt x="0" y="7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BD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5" name="Freeform 71"/>
            <p:cNvSpPr/>
            <p:nvPr/>
          </p:nvSpPr>
          <p:spPr bwMode="auto">
            <a:xfrm>
              <a:off x="2560638" y="3694113"/>
              <a:ext cx="101600" cy="225425"/>
            </a:xfrm>
            <a:custGeom>
              <a:avLst/>
              <a:gdLst>
                <a:gd name="T0" fmla="*/ 0 w 64"/>
                <a:gd name="T1" fmla="*/ 64 h 142"/>
                <a:gd name="T2" fmla="*/ 63 w 64"/>
                <a:gd name="T3" fmla="*/ 0 h 142"/>
                <a:gd name="T4" fmla="*/ 64 w 64"/>
                <a:gd name="T5" fmla="*/ 2 h 142"/>
                <a:gd name="T6" fmla="*/ 63 w 64"/>
                <a:gd name="T7" fmla="*/ 2 h 142"/>
                <a:gd name="T8" fmla="*/ 38 w 64"/>
                <a:gd name="T9" fmla="*/ 142 h 142"/>
                <a:gd name="T10" fmla="*/ 37 w 64"/>
                <a:gd name="T11" fmla="*/ 142 h 142"/>
                <a:gd name="T12" fmla="*/ 0 w 64"/>
                <a:gd name="T1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42">
                  <a:moveTo>
                    <a:pt x="0" y="64"/>
                  </a:moveTo>
                  <a:lnTo>
                    <a:pt x="63" y="0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38" y="142"/>
                  </a:lnTo>
                  <a:lnTo>
                    <a:pt x="37" y="14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6" name="Freeform 72"/>
            <p:cNvSpPr/>
            <p:nvPr/>
          </p:nvSpPr>
          <p:spPr bwMode="auto">
            <a:xfrm>
              <a:off x="2484438" y="3795713"/>
              <a:ext cx="134937" cy="125413"/>
            </a:xfrm>
            <a:custGeom>
              <a:avLst/>
              <a:gdLst>
                <a:gd name="T0" fmla="*/ 85 w 85"/>
                <a:gd name="T1" fmla="*/ 79 h 79"/>
                <a:gd name="T2" fmla="*/ 1 w 85"/>
                <a:gd name="T3" fmla="*/ 50 h 79"/>
                <a:gd name="T4" fmla="*/ 2 w 85"/>
                <a:gd name="T5" fmla="*/ 52 h 79"/>
                <a:gd name="T6" fmla="*/ 0 w 85"/>
                <a:gd name="T7" fmla="*/ 49 h 79"/>
                <a:gd name="T8" fmla="*/ 48 w 85"/>
                <a:gd name="T9" fmla="*/ 0 h 79"/>
                <a:gd name="T10" fmla="*/ 85 w 85"/>
                <a:gd name="T11" fmla="*/ 78 h 79"/>
                <a:gd name="T12" fmla="*/ 85 w 8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9">
                  <a:moveTo>
                    <a:pt x="85" y="79"/>
                  </a:moveTo>
                  <a:lnTo>
                    <a:pt x="1" y="50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48" y="0"/>
                  </a:lnTo>
                  <a:lnTo>
                    <a:pt x="85" y="78"/>
                  </a:lnTo>
                  <a:lnTo>
                    <a:pt x="85" y="79"/>
                  </a:lnTo>
                  <a:close/>
                </a:path>
              </a:pathLst>
            </a:custGeom>
            <a:solidFill>
              <a:srgbClr val="AC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7" name="Freeform 73"/>
            <p:cNvSpPr/>
            <p:nvPr/>
          </p:nvSpPr>
          <p:spPr bwMode="auto">
            <a:xfrm>
              <a:off x="2662238" y="3651250"/>
              <a:ext cx="176212" cy="147638"/>
            </a:xfrm>
            <a:custGeom>
              <a:avLst/>
              <a:gdLst>
                <a:gd name="T0" fmla="*/ 99 w 111"/>
                <a:gd name="T1" fmla="*/ 0 h 93"/>
                <a:gd name="T2" fmla="*/ 111 w 111"/>
                <a:gd name="T3" fmla="*/ 30 h 93"/>
                <a:gd name="T4" fmla="*/ 49 w 111"/>
                <a:gd name="T5" fmla="*/ 93 h 93"/>
                <a:gd name="T6" fmla="*/ 0 w 111"/>
                <a:gd name="T7" fmla="*/ 29 h 93"/>
                <a:gd name="T8" fmla="*/ 99 w 11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3">
                  <a:moveTo>
                    <a:pt x="99" y="0"/>
                  </a:moveTo>
                  <a:lnTo>
                    <a:pt x="111" y="30"/>
                  </a:lnTo>
                  <a:lnTo>
                    <a:pt x="49" y="93"/>
                  </a:lnTo>
                  <a:lnTo>
                    <a:pt x="0" y="2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8" name="Freeform 74"/>
            <p:cNvSpPr/>
            <p:nvPr/>
          </p:nvSpPr>
          <p:spPr bwMode="auto">
            <a:xfrm>
              <a:off x="2978150" y="3421063"/>
              <a:ext cx="134937" cy="111125"/>
            </a:xfrm>
            <a:custGeom>
              <a:avLst/>
              <a:gdLst>
                <a:gd name="T0" fmla="*/ 0 w 85"/>
                <a:gd name="T1" fmla="*/ 11 h 70"/>
                <a:gd name="T2" fmla="*/ 85 w 85"/>
                <a:gd name="T3" fmla="*/ 0 h 70"/>
                <a:gd name="T4" fmla="*/ 17 w 85"/>
                <a:gd name="T5" fmla="*/ 70 h 70"/>
                <a:gd name="T6" fmla="*/ 0 w 85"/>
                <a:gd name="T7" fmla="*/ 11 h 70"/>
                <a:gd name="T8" fmla="*/ 0 w 85"/>
                <a:gd name="T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0" y="11"/>
                  </a:moveTo>
                  <a:lnTo>
                    <a:pt x="85" y="0"/>
                  </a:lnTo>
                  <a:lnTo>
                    <a:pt x="17" y="7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1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49" name="Freeform 75"/>
            <p:cNvSpPr/>
            <p:nvPr/>
          </p:nvSpPr>
          <p:spPr bwMode="auto">
            <a:xfrm>
              <a:off x="2914650" y="3438525"/>
              <a:ext cx="90487" cy="158750"/>
            </a:xfrm>
            <a:custGeom>
              <a:avLst/>
              <a:gdLst>
                <a:gd name="T0" fmla="*/ 1 w 57"/>
                <a:gd name="T1" fmla="*/ 95 h 100"/>
                <a:gd name="T2" fmla="*/ 40 w 57"/>
                <a:gd name="T3" fmla="*/ 0 h 100"/>
                <a:gd name="T4" fmla="*/ 57 w 57"/>
                <a:gd name="T5" fmla="*/ 59 h 100"/>
                <a:gd name="T6" fmla="*/ 15 w 57"/>
                <a:gd name="T7" fmla="*/ 100 h 100"/>
                <a:gd name="T8" fmla="*/ 0 w 57"/>
                <a:gd name="T9" fmla="*/ 95 h 100"/>
                <a:gd name="T10" fmla="*/ 1 w 57"/>
                <a:gd name="T11" fmla="*/ 9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0">
                  <a:moveTo>
                    <a:pt x="1" y="95"/>
                  </a:moveTo>
                  <a:lnTo>
                    <a:pt x="40" y="0"/>
                  </a:lnTo>
                  <a:lnTo>
                    <a:pt x="57" y="59"/>
                  </a:lnTo>
                  <a:lnTo>
                    <a:pt x="15" y="100"/>
                  </a:lnTo>
                  <a:lnTo>
                    <a:pt x="0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0" name="Freeform 76"/>
            <p:cNvSpPr/>
            <p:nvPr/>
          </p:nvSpPr>
          <p:spPr bwMode="auto">
            <a:xfrm>
              <a:off x="2386013" y="3992563"/>
              <a:ext cx="79375" cy="71438"/>
            </a:xfrm>
            <a:custGeom>
              <a:avLst/>
              <a:gdLst>
                <a:gd name="T0" fmla="*/ 69 w 72"/>
                <a:gd name="T1" fmla="*/ 61 h 64"/>
                <a:gd name="T2" fmla="*/ 18 w 72"/>
                <a:gd name="T3" fmla="*/ 44 h 64"/>
                <a:gd name="T4" fmla="*/ 2 w 72"/>
                <a:gd name="T5" fmla="*/ 0 h 64"/>
                <a:gd name="T6" fmla="*/ 72 w 72"/>
                <a:gd name="T7" fmla="*/ 2 h 64"/>
                <a:gd name="T8" fmla="*/ 69 w 72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">
                  <a:moveTo>
                    <a:pt x="69" y="61"/>
                  </a:moveTo>
                  <a:cubicBezTo>
                    <a:pt x="51" y="64"/>
                    <a:pt x="31" y="58"/>
                    <a:pt x="18" y="44"/>
                  </a:cubicBezTo>
                  <a:cubicBezTo>
                    <a:pt x="5" y="32"/>
                    <a:pt x="0" y="16"/>
                    <a:pt x="2" y="0"/>
                  </a:cubicBezTo>
                  <a:cubicBezTo>
                    <a:pt x="72" y="2"/>
                    <a:pt x="72" y="2"/>
                    <a:pt x="72" y="2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1" name="Freeform 77"/>
            <p:cNvSpPr/>
            <p:nvPr/>
          </p:nvSpPr>
          <p:spPr bwMode="auto">
            <a:xfrm>
              <a:off x="2963863" y="3321050"/>
              <a:ext cx="150812" cy="117475"/>
            </a:xfrm>
            <a:custGeom>
              <a:avLst/>
              <a:gdLst>
                <a:gd name="T0" fmla="*/ 9 w 95"/>
                <a:gd name="T1" fmla="*/ 74 h 74"/>
                <a:gd name="T2" fmla="*/ 0 w 95"/>
                <a:gd name="T3" fmla="*/ 42 h 74"/>
                <a:gd name="T4" fmla="*/ 42 w 95"/>
                <a:gd name="T5" fmla="*/ 0 h 74"/>
                <a:gd name="T6" fmla="*/ 95 w 95"/>
                <a:gd name="T7" fmla="*/ 62 h 74"/>
                <a:gd name="T8" fmla="*/ 94 w 95"/>
                <a:gd name="T9" fmla="*/ 63 h 74"/>
                <a:gd name="T10" fmla="*/ 9 w 95"/>
                <a:gd name="T11" fmla="*/ 74 h 74"/>
                <a:gd name="T12" fmla="*/ 9 w 95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4">
                  <a:moveTo>
                    <a:pt x="9" y="74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" y="74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2" name="Freeform 78"/>
            <p:cNvSpPr/>
            <p:nvPr/>
          </p:nvSpPr>
          <p:spPr bwMode="auto">
            <a:xfrm>
              <a:off x="2819400" y="3589338"/>
              <a:ext cx="119062" cy="109538"/>
            </a:xfrm>
            <a:custGeom>
              <a:avLst/>
              <a:gdLst>
                <a:gd name="T0" fmla="*/ 1 w 75"/>
                <a:gd name="T1" fmla="*/ 39 h 69"/>
                <a:gd name="T2" fmla="*/ 60 w 75"/>
                <a:gd name="T3" fmla="*/ 0 h 69"/>
                <a:gd name="T4" fmla="*/ 75 w 75"/>
                <a:gd name="T5" fmla="*/ 5 h 69"/>
                <a:gd name="T6" fmla="*/ 12 w 75"/>
                <a:gd name="T7" fmla="*/ 69 h 69"/>
                <a:gd name="T8" fmla="*/ 0 w 75"/>
                <a:gd name="T9" fmla="*/ 39 h 69"/>
                <a:gd name="T10" fmla="*/ 1 w 75"/>
                <a:gd name="T11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9">
                  <a:moveTo>
                    <a:pt x="1" y="39"/>
                  </a:moveTo>
                  <a:lnTo>
                    <a:pt x="60" y="0"/>
                  </a:lnTo>
                  <a:lnTo>
                    <a:pt x="75" y="5"/>
                  </a:lnTo>
                  <a:lnTo>
                    <a:pt x="12" y="69"/>
                  </a:lnTo>
                  <a:lnTo>
                    <a:pt x="0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3" name="Freeform 79"/>
            <p:cNvSpPr/>
            <p:nvPr/>
          </p:nvSpPr>
          <p:spPr bwMode="auto">
            <a:xfrm>
              <a:off x="2486025" y="3875088"/>
              <a:ext cx="133350" cy="122238"/>
            </a:xfrm>
            <a:custGeom>
              <a:avLst/>
              <a:gdLst>
                <a:gd name="T0" fmla="*/ 0 w 84"/>
                <a:gd name="T1" fmla="*/ 0 h 77"/>
                <a:gd name="T2" fmla="*/ 84 w 84"/>
                <a:gd name="T3" fmla="*/ 29 h 77"/>
                <a:gd name="T4" fmla="*/ 36 w 84"/>
                <a:gd name="T5" fmla="*/ 77 h 77"/>
                <a:gd name="T6" fmla="*/ 1 w 84"/>
                <a:gd name="T7" fmla="*/ 2 h 77"/>
                <a:gd name="T8" fmla="*/ 0 w 8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7">
                  <a:moveTo>
                    <a:pt x="0" y="0"/>
                  </a:moveTo>
                  <a:lnTo>
                    <a:pt x="84" y="29"/>
                  </a:lnTo>
                  <a:lnTo>
                    <a:pt x="36" y="77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4" name="Freeform 80"/>
            <p:cNvSpPr/>
            <p:nvPr/>
          </p:nvSpPr>
          <p:spPr bwMode="auto">
            <a:xfrm>
              <a:off x="2462213" y="3878263"/>
              <a:ext cx="80962" cy="182563"/>
            </a:xfrm>
            <a:custGeom>
              <a:avLst/>
              <a:gdLst>
                <a:gd name="T0" fmla="*/ 0 w 73"/>
                <a:gd name="T1" fmla="*/ 164 h 164"/>
                <a:gd name="T2" fmla="*/ 3 w 73"/>
                <a:gd name="T3" fmla="*/ 105 h 164"/>
                <a:gd name="T4" fmla="*/ 31 w 73"/>
                <a:gd name="T5" fmla="*/ 106 h 164"/>
                <a:gd name="T6" fmla="*/ 22 w 73"/>
                <a:gd name="T7" fmla="*/ 0 h 164"/>
                <a:gd name="T8" fmla="*/ 73 w 73"/>
                <a:gd name="T9" fmla="*/ 107 h 164"/>
                <a:gd name="T10" fmla="*/ 32 w 73"/>
                <a:gd name="T11" fmla="*/ 148 h 164"/>
                <a:gd name="T12" fmla="*/ 0 w 73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64">
                  <a:moveTo>
                    <a:pt x="0" y="164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23" y="157"/>
                    <a:pt x="12" y="163"/>
                    <a:pt x="0" y="164"/>
                  </a:cubicBezTo>
                  <a:close/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5" name="Freeform 81"/>
            <p:cNvSpPr/>
            <p:nvPr/>
          </p:nvSpPr>
          <p:spPr bwMode="auto">
            <a:xfrm>
              <a:off x="2913063" y="3635375"/>
              <a:ext cx="141287" cy="268288"/>
            </a:xfrm>
            <a:custGeom>
              <a:avLst/>
              <a:gdLst>
                <a:gd name="T0" fmla="*/ 110 w 127"/>
                <a:gd name="T1" fmla="*/ 38 h 241"/>
                <a:gd name="T2" fmla="*/ 127 w 127"/>
                <a:gd name="T3" fmla="*/ 240 h 241"/>
                <a:gd name="T4" fmla="*/ 126 w 127"/>
                <a:gd name="T5" fmla="*/ 241 h 241"/>
                <a:gd name="T6" fmla="*/ 126 w 127"/>
                <a:gd name="T7" fmla="*/ 241 h 241"/>
                <a:gd name="T8" fmla="*/ 0 w 127"/>
                <a:gd name="T9" fmla="*/ 70 h 241"/>
                <a:gd name="T10" fmla="*/ 69 w 127"/>
                <a:gd name="T11" fmla="*/ 0 h 241"/>
                <a:gd name="T12" fmla="*/ 110 w 127"/>
                <a:gd name="T13" fmla="*/ 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41">
                  <a:moveTo>
                    <a:pt x="110" y="38"/>
                  </a:moveTo>
                  <a:cubicBezTo>
                    <a:pt x="127" y="240"/>
                    <a:pt x="127" y="240"/>
                    <a:pt x="127" y="240"/>
                  </a:cubicBezTo>
                  <a:cubicBezTo>
                    <a:pt x="127" y="240"/>
                    <a:pt x="127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110" y="38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6" name="Freeform 82"/>
            <p:cNvSpPr/>
            <p:nvPr/>
          </p:nvSpPr>
          <p:spPr bwMode="auto">
            <a:xfrm>
              <a:off x="2832100" y="3713163"/>
              <a:ext cx="222250" cy="190500"/>
            </a:xfrm>
            <a:custGeom>
              <a:avLst/>
              <a:gdLst>
                <a:gd name="T0" fmla="*/ 0 w 140"/>
                <a:gd name="T1" fmla="*/ 52 h 120"/>
                <a:gd name="T2" fmla="*/ 0 w 140"/>
                <a:gd name="T3" fmla="*/ 53 h 120"/>
                <a:gd name="T4" fmla="*/ 0 w 140"/>
                <a:gd name="T5" fmla="*/ 52 h 120"/>
                <a:gd name="T6" fmla="*/ 51 w 140"/>
                <a:gd name="T7" fmla="*/ 0 h 120"/>
                <a:gd name="T8" fmla="*/ 140 w 140"/>
                <a:gd name="T9" fmla="*/ 120 h 120"/>
                <a:gd name="T10" fmla="*/ 0 w 140"/>
                <a:gd name="T11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20">
                  <a:moveTo>
                    <a:pt x="0" y="52"/>
                  </a:moveTo>
                  <a:lnTo>
                    <a:pt x="0" y="53"/>
                  </a:lnTo>
                  <a:lnTo>
                    <a:pt x="0" y="52"/>
                  </a:lnTo>
                  <a:lnTo>
                    <a:pt x="51" y="0"/>
                  </a:lnTo>
                  <a:lnTo>
                    <a:pt x="140" y="12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7" name="Freeform 83"/>
            <p:cNvSpPr/>
            <p:nvPr/>
          </p:nvSpPr>
          <p:spPr bwMode="auto">
            <a:xfrm>
              <a:off x="3038475" y="3533775"/>
              <a:ext cx="93662" cy="131763"/>
            </a:xfrm>
            <a:custGeom>
              <a:avLst/>
              <a:gdLst>
                <a:gd name="T0" fmla="*/ 57 w 84"/>
                <a:gd name="T1" fmla="*/ 118 h 118"/>
                <a:gd name="T2" fmla="*/ 0 w 84"/>
                <a:gd name="T3" fmla="*/ 47 h 118"/>
                <a:gd name="T4" fmla="*/ 27 w 84"/>
                <a:gd name="T5" fmla="*/ 20 h 118"/>
                <a:gd name="T6" fmla="*/ 84 w 84"/>
                <a:gd name="T7" fmla="*/ 6 h 118"/>
                <a:gd name="T8" fmla="*/ 57 w 8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8">
                  <a:moveTo>
                    <a:pt x="57" y="1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4"/>
                    <a:pt x="64" y="0"/>
                    <a:pt x="84" y="6"/>
                  </a:cubicBezTo>
                  <a:cubicBezTo>
                    <a:pt x="73" y="55"/>
                    <a:pt x="57" y="118"/>
                    <a:pt x="57" y="118"/>
                  </a:cubicBez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8" name="Freeform 84"/>
            <p:cNvSpPr/>
            <p:nvPr/>
          </p:nvSpPr>
          <p:spPr bwMode="auto">
            <a:xfrm>
              <a:off x="2832100" y="3795713"/>
              <a:ext cx="222250" cy="173038"/>
            </a:xfrm>
            <a:custGeom>
              <a:avLst/>
              <a:gdLst>
                <a:gd name="T0" fmla="*/ 0 w 198"/>
                <a:gd name="T1" fmla="*/ 0 h 155"/>
                <a:gd name="T2" fmla="*/ 198 w 198"/>
                <a:gd name="T3" fmla="*/ 97 h 155"/>
                <a:gd name="T4" fmla="*/ 198 w 198"/>
                <a:gd name="T5" fmla="*/ 97 h 155"/>
                <a:gd name="T6" fmla="*/ 177 w 198"/>
                <a:gd name="T7" fmla="*/ 125 h 155"/>
                <a:gd name="T8" fmla="*/ 134 w 198"/>
                <a:gd name="T9" fmla="*/ 155 h 155"/>
                <a:gd name="T10" fmla="*/ 0 w 198"/>
                <a:gd name="T11" fmla="*/ 1 h 155"/>
                <a:gd name="T12" fmla="*/ 0 w 198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5">
                  <a:moveTo>
                    <a:pt x="0" y="0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2" y="107"/>
                    <a:pt x="185" y="116"/>
                    <a:pt x="177" y="125"/>
                  </a:cubicBezTo>
                  <a:cubicBezTo>
                    <a:pt x="164" y="137"/>
                    <a:pt x="150" y="147"/>
                    <a:pt x="134" y="15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59" name="Freeform 85"/>
            <p:cNvSpPr/>
            <p:nvPr/>
          </p:nvSpPr>
          <p:spPr bwMode="auto">
            <a:xfrm>
              <a:off x="3035300" y="3678238"/>
              <a:ext cx="71437" cy="225425"/>
            </a:xfrm>
            <a:custGeom>
              <a:avLst/>
              <a:gdLst>
                <a:gd name="T0" fmla="*/ 64 w 64"/>
                <a:gd name="T1" fmla="*/ 58 h 202"/>
                <a:gd name="T2" fmla="*/ 17 w 64"/>
                <a:gd name="T3" fmla="*/ 202 h 202"/>
                <a:gd name="T4" fmla="*/ 0 w 64"/>
                <a:gd name="T5" fmla="*/ 0 h 202"/>
                <a:gd name="T6" fmla="*/ 64 w 64"/>
                <a:gd name="T7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02">
                  <a:moveTo>
                    <a:pt x="64" y="58"/>
                  </a:moveTo>
                  <a:cubicBezTo>
                    <a:pt x="54" y="103"/>
                    <a:pt x="44" y="158"/>
                    <a:pt x="17" y="20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" y="58"/>
                  </a:ln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0" name="Freeform 86"/>
            <p:cNvSpPr/>
            <p:nvPr/>
          </p:nvSpPr>
          <p:spPr bwMode="auto">
            <a:xfrm>
              <a:off x="3035300" y="3665538"/>
              <a:ext cx="85725" cy="77788"/>
            </a:xfrm>
            <a:custGeom>
              <a:avLst/>
              <a:gdLst>
                <a:gd name="T0" fmla="*/ 0 w 76"/>
                <a:gd name="T1" fmla="*/ 10 h 69"/>
                <a:gd name="T2" fmla="*/ 60 w 76"/>
                <a:gd name="T3" fmla="*/ 0 h 69"/>
                <a:gd name="T4" fmla="*/ 76 w 76"/>
                <a:gd name="T5" fmla="*/ 21 h 69"/>
                <a:gd name="T6" fmla="*/ 64 w 76"/>
                <a:gd name="T7" fmla="*/ 69 h 69"/>
                <a:gd name="T8" fmla="*/ 0 w 76"/>
                <a:gd name="T9" fmla="*/ 11 h 69"/>
                <a:gd name="T10" fmla="*/ 0 w 76"/>
                <a:gd name="T1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9">
                  <a:moveTo>
                    <a:pt x="0" y="1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1" y="34"/>
                    <a:pt x="68" y="51"/>
                    <a:pt x="64" y="69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5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1" name="Freeform 87"/>
            <p:cNvSpPr/>
            <p:nvPr/>
          </p:nvSpPr>
          <p:spPr bwMode="auto">
            <a:xfrm>
              <a:off x="2989263" y="3586163"/>
              <a:ext cx="112712" cy="92075"/>
            </a:xfrm>
            <a:custGeom>
              <a:avLst/>
              <a:gdLst>
                <a:gd name="T0" fmla="*/ 29 w 71"/>
                <a:gd name="T1" fmla="*/ 57 h 58"/>
                <a:gd name="T2" fmla="*/ 29 w 71"/>
                <a:gd name="T3" fmla="*/ 58 h 58"/>
                <a:gd name="T4" fmla="*/ 0 w 71"/>
                <a:gd name="T5" fmla="*/ 31 h 58"/>
                <a:gd name="T6" fmla="*/ 31 w 71"/>
                <a:gd name="T7" fmla="*/ 0 h 58"/>
                <a:gd name="T8" fmla="*/ 71 w 71"/>
                <a:gd name="T9" fmla="*/ 50 h 58"/>
                <a:gd name="T10" fmla="*/ 29 w 71"/>
                <a:gd name="T1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8">
                  <a:moveTo>
                    <a:pt x="29" y="57"/>
                  </a:moveTo>
                  <a:lnTo>
                    <a:pt x="29" y="58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71" y="50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2" name="Freeform 88"/>
            <p:cNvSpPr/>
            <p:nvPr/>
          </p:nvSpPr>
          <p:spPr bwMode="auto">
            <a:xfrm>
              <a:off x="3101975" y="3540125"/>
              <a:ext cx="84137" cy="149225"/>
            </a:xfrm>
            <a:custGeom>
              <a:avLst/>
              <a:gdLst>
                <a:gd name="T0" fmla="*/ 0 w 75"/>
                <a:gd name="T1" fmla="*/ 112 h 133"/>
                <a:gd name="T2" fmla="*/ 27 w 75"/>
                <a:gd name="T3" fmla="*/ 0 h 133"/>
                <a:gd name="T4" fmla="*/ 53 w 75"/>
                <a:gd name="T5" fmla="*/ 15 h 133"/>
                <a:gd name="T6" fmla="*/ 27 w 75"/>
                <a:gd name="T7" fmla="*/ 112 h 133"/>
                <a:gd name="T8" fmla="*/ 16 w 75"/>
                <a:gd name="T9" fmla="*/ 133 h 133"/>
                <a:gd name="T10" fmla="*/ 0 w 75"/>
                <a:gd name="T11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33">
                  <a:moveTo>
                    <a:pt x="0" y="112"/>
                  </a:moveTo>
                  <a:cubicBezTo>
                    <a:pt x="0" y="112"/>
                    <a:pt x="16" y="49"/>
                    <a:pt x="27" y="0"/>
                  </a:cubicBezTo>
                  <a:cubicBezTo>
                    <a:pt x="37" y="3"/>
                    <a:pt x="45" y="7"/>
                    <a:pt x="53" y="15"/>
                  </a:cubicBezTo>
                  <a:cubicBezTo>
                    <a:pt x="75" y="37"/>
                    <a:pt x="50" y="83"/>
                    <a:pt x="27" y="112"/>
                  </a:cubicBezTo>
                  <a:cubicBezTo>
                    <a:pt x="23" y="117"/>
                    <a:pt x="19" y="124"/>
                    <a:pt x="16" y="133"/>
                  </a:cubicBezTo>
                  <a:cubicBezTo>
                    <a:pt x="0" y="11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406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3" name="Freeform 89"/>
            <p:cNvSpPr/>
            <p:nvPr/>
          </p:nvSpPr>
          <p:spPr bwMode="auto">
            <a:xfrm>
              <a:off x="2665413" y="3970338"/>
              <a:ext cx="122237" cy="115888"/>
            </a:xfrm>
            <a:custGeom>
              <a:avLst/>
              <a:gdLst>
                <a:gd name="T0" fmla="*/ 109 w 109"/>
                <a:gd name="T1" fmla="*/ 51 h 104"/>
                <a:gd name="T2" fmla="*/ 88 w 109"/>
                <a:gd name="T3" fmla="*/ 61 h 104"/>
                <a:gd name="T4" fmla="*/ 0 w 109"/>
                <a:gd name="T5" fmla="*/ 98 h 104"/>
                <a:gd name="T6" fmla="*/ 36 w 109"/>
                <a:gd name="T7" fmla="*/ 0 h 104"/>
                <a:gd name="T8" fmla="*/ 109 w 109"/>
                <a:gd name="T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4">
                  <a:moveTo>
                    <a:pt x="109" y="51"/>
                  </a:moveTo>
                  <a:cubicBezTo>
                    <a:pt x="100" y="54"/>
                    <a:pt x="93" y="57"/>
                    <a:pt x="88" y="61"/>
                  </a:cubicBezTo>
                  <a:cubicBezTo>
                    <a:pt x="62" y="84"/>
                    <a:pt x="25" y="104"/>
                    <a:pt x="0" y="98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09" y="51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4" name="Freeform 90"/>
            <p:cNvSpPr/>
            <p:nvPr/>
          </p:nvSpPr>
          <p:spPr bwMode="auto">
            <a:xfrm>
              <a:off x="2809875" y="3797300"/>
              <a:ext cx="173037" cy="214313"/>
            </a:xfrm>
            <a:custGeom>
              <a:avLst/>
              <a:gdLst>
                <a:gd name="T0" fmla="*/ 1 w 154"/>
                <a:gd name="T1" fmla="*/ 144 h 192"/>
                <a:gd name="T2" fmla="*/ 20 w 154"/>
                <a:gd name="T3" fmla="*/ 0 h 192"/>
                <a:gd name="T4" fmla="*/ 154 w 154"/>
                <a:gd name="T5" fmla="*/ 154 h 192"/>
                <a:gd name="T6" fmla="*/ 33 w 154"/>
                <a:gd name="T7" fmla="*/ 192 h 192"/>
                <a:gd name="T8" fmla="*/ 0 w 154"/>
                <a:gd name="T9" fmla="*/ 144 h 192"/>
                <a:gd name="T10" fmla="*/ 1 w 154"/>
                <a:gd name="T11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1" y="14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16" y="174"/>
                    <a:pt x="71" y="184"/>
                    <a:pt x="33" y="192"/>
                  </a:cubicBezTo>
                  <a:cubicBezTo>
                    <a:pt x="0" y="144"/>
                    <a:pt x="0" y="144"/>
                    <a:pt x="0" y="144"/>
                  </a:cubicBezTo>
                  <a:lnTo>
                    <a:pt x="1" y="144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5" name="Freeform 91"/>
            <p:cNvSpPr/>
            <p:nvPr/>
          </p:nvSpPr>
          <p:spPr bwMode="auto">
            <a:xfrm>
              <a:off x="2624138" y="3951288"/>
              <a:ext cx="80962" cy="128588"/>
            </a:xfrm>
            <a:custGeom>
              <a:avLst/>
              <a:gdLst>
                <a:gd name="T0" fmla="*/ 37 w 73"/>
                <a:gd name="T1" fmla="*/ 115 h 115"/>
                <a:gd name="T2" fmla="*/ 22 w 73"/>
                <a:gd name="T3" fmla="*/ 107 h 115"/>
                <a:gd name="T4" fmla="*/ 23 w 73"/>
                <a:gd name="T5" fmla="*/ 25 h 115"/>
                <a:gd name="T6" fmla="*/ 48 w 73"/>
                <a:gd name="T7" fmla="*/ 0 h 115"/>
                <a:gd name="T8" fmla="*/ 73 w 73"/>
                <a:gd name="T9" fmla="*/ 17 h 115"/>
                <a:gd name="T10" fmla="*/ 37 w 73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5">
                  <a:moveTo>
                    <a:pt x="37" y="115"/>
                  </a:moveTo>
                  <a:cubicBezTo>
                    <a:pt x="31" y="113"/>
                    <a:pt x="26" y="111"/>
                    <a:pt x="22" y="107"/>
                  </a:cubicBezTo>
                  <a:cubicBezTo>
                    <a:pt x="0" y="84"/>
                    <a:pt x="0" y="48"/>
                    <a:pt x="23" y="2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37" y="115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6" name="Freeform 92"/>
            <p:cNvSpPr/>
            <p:nvPr/>
          </p:nvSpPr>
          <p:spPr bwMode="auto">
            <a:xfrm>
              <a:off x="2678113" y="3875088"/>
              <a:ext cx="131762" cy="95250"/>
            </a:xfrm>
            <a:custGeom>
              <a:avLst/>
              <a:gdLst>
                <a:gd name="T0" fmla="*/ 17 w 83"/>
                <a:gd name="T1" fmla="*/ 60 h 60"/>
                <a:gd name="T2" fmla="*/ 17 w 83"/>
                <a:gd name="T3" fmla="*/ 60 h 60"/>
                <a:gd name="T4" fmla="*/ 0 w 83"/>
                <a:gd name="T5" fmla="*/ 48 h 60"/>
                <a:gd name="T6" fmla="*/ 48 w 83"/>
                <a:gd name="T7" fmla="*/ 0 h 60"/>
                <a:gd name="T8" fmla="*/ 83 w 83"/>
                <a:gd name="T9" fmla="*/ 52 h 60"/>
                <a:gd name="T10" fmla="*/ 17 w 83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0">
                  <a:moveTo>
                    <a:pt x="17" y="60"/>
                  </a:moveTo>
                  <a:lnTo>
                    <a:pt x="17" y="60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83" y="5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7" name="Freeform 93"/>
            <p:cNvSpPr/>
            <p:nvPr/>
          </p:nvSpPr>
          <p:spPr bwMode="auto">
            <a:xfrm>
              <a:off x="2705100" y="3957638"/>
              <a:ext cx="142875" cy="69850"/>
            </a:xfrm>
            <a:custGeom>
              <a:avLst/>
              <a:gdLst>
                <a:gd name="T0" fmla="*/ 0 w 127"/>
                <a:gd name="T1" fmla="*/ 11 h 62"/>
                <a:gd name="T2" fmla="*/ 94 w 127"/>
                <a:gd name="T3" fmla="*/ 0 h 62"/>
                <a:gd name="T4" fmla="*/ 127 w 127"/>
                <a:gd name="T5" fmla="*/ 48 h 62"/>
                <a:gd name="T6" fmla="*/ 73 w 127"/>
                <a:gd name="T7" fmla="*/ 62 h 62"/>
                <a:gd name="T8" fmla="*/ 0 w 127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2">
                  <a:moveTo>
                    <a:pt x="0" y="11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06" y="53"/>
                    <a:pt x="87" y="57"/>
                    <a:pt x="73" y="62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8" name="Freeform 94"/>
            <p:cNvSpPr/>
            <p:nvPr/>
          </p:nvSpPr>
          <p:spPr bwMode="auto">
            <a:xfrm>
              <a:off x="2754313" y="3795713"/>
              <a:ext cx="77787" cy="161925"/>
            </a:xfrm>
            <a:custGeom>
              <a:avLst/>
              <a:gdLst>
                <a:gd name="T0" fmla="*/ 36 w 49"/>
                <a:gd name="T1" fmla="*/ 102 h 102"/>
                <a:gd name="T2" fmla="*/ 35 w 49"/>
                <a:gd name="T3" fmla="*/ 102 h 102"/>
                <a:gd name="T4" fmla="*/ 0 w 49"/>
                <a:gd name="T5" fmla="*/ 50 h 102"/>
                <a:gd name="T6" fmla="*/ 49 w 49"/>
                <a:gd name="T7" fmla="*/ 0 h 102"/>
                <a:gd name="T8" fmla="*/ 49 w 49"/>
                <a:gd name="T9" fmla="*/ 1 h 102"/>
                <a:gd name="T10" fmla="*/ 36 w 49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2">
                  <a:moveTo>
                    <a:pt x="36" y="102"/>
                  </a:moveTo>
                  <a:lnTo>
                    <a:pt x="35" y="102"/>
                  </a:lnTo>
                  <a:lnTo>
                    <a:pt x="0" y="5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36" y="102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69" name="Freeform 95"/>
            <p:cNvSpPr/>
            <p:nvPr/>
          </p:nvSpPr>
          <p:spPr bwMode="auto">
            <a:xfrm>
              <a:off x="2452688" y="3216275"/>
              <a:ext cx="46037" cy="85725"/>
            </a:xfrm>
            <a:custGeom>
              <a:avLst/>
              <a:gdLst>
                <a:gd name="T0" fmla="*/ 22 w 29"/>
                <a:gd name="T1" fmla="*/ 0 h 54"/>
                <a:gd name="T2" fmla="*/ 29 w 29"/>
                <a:gd name="T3" fmla="*/ 25 h 54"/>
                <a:gd name="T4" fmla="*/ 0 w 29"/>
                <a:gd name="T5" fmla="*/ 54 h 54"/>
                <a:gd name="T6" fmla="*/ 22 w 29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2" y="0"/>
                  </a:moveTo>
                  <a:lnTo>
                    <a:pt x="29" y="25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0" name="Freeform 96"/>
            <p:cNvSpPr/>
            <p:nvPr/>
          </p:nvSpPr>
          <p:spPr bwMode="auto">
            <a:xfrm>
              <a:off x="730250" y="2106613"/>
              <a:ext cx="133350" cy="312738"/>
            </a:xfrm>
            <a:custGeom>
              <a:avLst/>
              <a:gdLst>
                <a:gd name="T0" fmla="*/ 0 w 119"/>
                <a:gd name="T1" fmla="*/ 281 h 281"/>
                <a:gd name="T2" fmla="*/ 37 w 119"/>
                <a:gd name="T3" fmla="*/ 146 h 281"/>
                <a:gd name="T4" fmla="*/ 104 w 119"/>
                <a:gd name="T5" fmla="*/ 0 h 281"/>
                <a:gd name="T6" fmla="*/ 119 w 119"/>
                <a:gd name="T7" fmla="*/ 45 h 281"/>
                <a:gd name="T8" fmla="*/ 0 w 119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1">
                  <a:moveTo>
                    <a:pt x="0" y="281"/>
                  </a:moveTo>
                  <a:cubicBezTo>
                    <a:pt x="9" y="235"/>
                    <a:pt x="21" y="190"/>
                    <a:pt x="37" y="146"/>
                  </a:cubicBezTo>
                  <a:cubicBezTo>
                    <a:pt x="55" y="95"/>
                    <a:pt x="78" y="46"/>
                    <a:pt x="104" y="0"/>
                  </a:cubicBezTo>
                  <a:cubicBezTo>
                    <a:pt x="119" y="45"/>
                    <a:pt x="119" y="45"/>
                    <a:pt x="119" y="45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1" name="Freeform 97"/>
            <p:cNvSpPr/>
            <p:nvPr/>
          </p:nvSpPr>
          <p:spPr bwMode="auto">
            <a:xfrm>
              <a:off x="846138" y="1968500"/>
              <a:ext cx="219075" cy="187325"/>
            </a:xfrm>
            <a:custGeom>
              <a:avLst/>
              <a:gdLst>
                <a:gd name="T0" fmla="*/ 197 w 197"/>
                <a:gd name="T1" fmla="*/ 17 h 169"/>
                <a:gd name="T2" fmla="*/ 15 w 197"/>
                <a:gd name="T3" fmla="*/ 169 h 169"/>
                <a:gd name="T4" fmla="*/ 15 w 197"/>
                <a:gd name="T5" fmla="*/ 169 h 169"/>
                <a:gd name="T6" fmla="*/ 0 w 197"/>
                <a:gd name="T7" fmla="*/ 124 h 169"/>
                <a:gd name="T8" fmla="*/ 86 w 197"/>
                <a:gd name="T9" fmla="*/ 0 h 169"/>
                <a:gd name="T10" fmla="*/ 197 w 197"/>
                <a:gd name="T11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69">
                  <a:moveTo>
                    <a:pt x="197" y="17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5" y="80"/>
                    <a:pt x="54" y="38"/>
                    <a:pt x="86" y="0"/>
                  </a:cubicBezTo>
                  <a:cubicBezTo>
                    <a:pt x="197" y="17"/>
                    <a:pt x="197" y="17"/>
                    <a:pt x="197" y="17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2" name="Freeform 98"/>
            <p:cNvSpPr/>
            <p:nvPr/>
          </p:nvSpPr>
          <p:spPr bwMode="auto">
            <a:xfrm>
              <a:off x="1608138" y="1633538"/>
              <a:ext cx="161925" cy="106363"/>
            </a:xfrm>
            <a:custGeom>
              <a:avLst/>
              <a:gdLst>
                <a:gd name="T0" fmla="*/ 127 w 145"/>
                <a:gd name="T1" fmla="*/ 2 h 95"/>
                <a:gd name="T2" fmla="*/ 145 w 145"/>
                <a:gd name="T3" fmla="*/ 3 h 95"/>
                <a:gd name="T4" fmla="*/ 0 w 145"/>
                <a:gd name="T5" fmla="*/ 95 h 95"/>
                <a:gd name="T6" fmla="*/ 55 w 145"/>
                <a:gd name="T7" fmla="*/ 0 h 95"/>
                <a:gd name="T8" fmla="*/ 127 w 145"/>
                <a:gd name="T9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95">
                  <a:moveTo>
                    <a:pt x="127" y="2"/>
                  </a:moveTo>
                  <a:cubicBezTo>
                    <a:pt x="133" y="2"/>
                    <a:pt x="139" y="3"/>
                    <a:pt x="145" y="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9" y="0"/>
                    <a:pt x="103" y="0"/>
                    <a:pt x="127" y="2"/>
                  </a:cubicBez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3" name="Freeform 99"/>
            <p:cNvSpPr/>
            <p:nvPr/>
          </p:nvSpPr>
          <p:spPr bwMode="auto">
            <a:xfrm>
              <a:off x="741363" y="2838450"/>
              <a:ext cx="77787" cy="117475"/>
            </a:xfrm>
            <a:custGeom>
              <a:avLst/>
              <a:gdLst>
                <a:gd name="T0" fmla="*/ 70 w 70"/>
                <a:gd name="T1" fmla="*/ 44 h 104"/>
                <a:gd name="T2" fmla="*/ 36 w 70"/>
                <a:gd name="T3" fmla="*/ 104 h 104"/>
                <a:gd name="T4" fmla="*/ 0 w 70"/>
                <a:gd name="T5" fmla="*/ 0 h 104"/>
                <a:gd name="T6" fmla="*/ 70 w 70"/>
                <a:gd name="T7" fmla="*/ 43 h 104"/>
                <a:gd name="T8" fmla="*/ 70 w 70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4">
                  <a:moveTo>
                    <a:pt x="70" y="44"/>
                  </a:moveTo>
                  <a:cubicBezTo>
                    <a:pt x="36" y="104"/>
                    <a:pt x="36" y="104"/>
                    <a:pt x="36" y="104"/>
                  </a:cubicBezTo>
                  <a:cubicBezTo>
                    <a:pt x="22" y="70"/>
                    <a:pt x="10" y="36"/>
                    <a:pt x="0" y="0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0" y="44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4" name="Freeform 100"/>
            <p:cNvSpPr/>
            <p:nvPr/>
          </p:nvSpPr>
          <p:spPr bwMode="auto">
            <a:xfrm>
              <a:off x="711200" y="2573338"/>
              <a:ext cx="106362" cy="261938"/>
            </a:xfrm>
            <a:custGeom>
              <a:avLst/>
              <a:gdLst>
                <a:gd name="T0" fmla="*/ 95 w 95"/>
                <a:gd name="T1" fmla="*/ 51 h 236"/>
                <a:gd name="T2" fmla="*/ 95 w 95"/>
                <a:gd name="T3" fmla="*/ 53 h 236"/>
                <a:gd name="T4" fmla="*/ 27 w 95"/>
                <a:gd name="T5" fmla="*/ 236 h 236"/>
                <a:gd name="T6" fmla="*/ 3 w 95"/>
                <a:gd name="T7" fmla="*/ 96 h 236"/>
                <a:gd name="T8" fmla="*/ 2 w 95"/>
                <a:gd name="T9" fmla="*/ 0 h 236"/>
                <a:gd name="T10" fmla="*/ 95 w 95"/>
                <a:gd name="T11" fmla="*/ 50 h 236"/>
                <a:gd name="T12" fmla="*/ 95 w 95"/>
                <a:gd name="T13" fmla="*/ 5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36">
                  <a:moveTo>
                    <a:pt x="95" y="51"/>
                  </a:moveTo>
                  <a:cubicBezTo>
                    <a:pt x="95" y="52"/>
                    <a:pt x="95" y="52"/>
                    <a:pt x="95" y="53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15" y="191"/>
                    <a:pt x="7" y="144"/>
                    <a:pt x="3" y="96"/>
                  </a:cubicBezTo>
                  <a:cubicBezTo>
                    <a:pt x="1" y="65"/>
                    <a:pt x="0" y="33"/>
                    <a:pt x="2" y="0"/>
                  </a:cubicBezTo>
                  <a:cubicBezTo>
                    <a:pt x="95" y="50"/>
                    <a:pt x="95" y="50"/>
                    <a:pt x="95" y="50"/>
                  </a:cubicBezTo>
                  <a:lnTo>
                    <a:pt x="95" y="51"/>
                  </a:ln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5" name="Freeform 101"/>
            <p:cNvSpPr/>
            <p:nvPr/>
          </p:nvSpPr>
          <p:spPr bwMode="auto">
            <a:xfrm>
              <a:off x="781050" y="2887663"/>
              <a:ext cx="77787" cy="209550"/>
            </a:xfrm>
            <a:custGeom>
              <a:avLst/>
              <a:gdLst>
                <a:gd name="T0" fmla="*/ 70 w 70"/>
                <a:gd name="T1" fmla="*/ 188 h 188"/>
                <a:gd name="T2" fmla="*/ 0 w 70"/>
                <a:gd name="T3" fmla="*/ 60 h 188"/>
                <a:gd name="T4" fmla="*/ 34 w 70"/>
                <a:gd name="T5" fmla="*/ 0 h 188"/>
                <a:gd name="T6" fmla="*/ 70 w 70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88">
                  <a:moveTo>
                    <a:pt x="70" y="188"/>
                  </a:moveTo>
                  <a:cubicBezTo>
                    <a:pt x="43" y="148"/>
                    <a:pt x="19" y="105"/>
                    <a:pt x="0" y="6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70" y="188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6" name="Freeform 102"/>
            <p:cNvSpPr/>
            <p:nvPr/>
          </p:nvSpPr>
          <p:spPr bwMode="auto">
            <a:xfrm>
              <a:off x="941388" y="1843088"/>
              <a:ext cx="131762" cy="144463"/>
            </a:xfrm>
            <a:custGeom>
              <a:avLst/>
              <a:gdLst>
                <a:gd name="T0" fmla="*/ 0 w 117"/>
                <a:gd name="T1" fmla="*/ 112 h 129"/>
                <a:gd name="T2" fmla="*/ 39 w 117"/>
                <a:gd name="T3" fmla="*/ 69 h 129"/>
                <a:gd name="T4" fmla="*/ 39 w 117"/>
                <a:gd name="T5" fmla="*/ 69 h 129"/>
                <a:gd name="T6" fmla="*/ 45 w 117"/>
                <a:gd name="T7" fmla="*/ 63 h 129"/>
                <a:gd name="T8" fmla="*/ 117 w 117"/>
                <a:gd name="T9" fmla="*/ 0 h 129"/>
                <a:gd name="T10" fmla="*/ 111 w 117"/>
                <a:gd name="T11" fmla="*/ 129 h 129"/>
                <a:gd name="T12" fmla="*/ 0 w 117"/>
                <a:gd name="T13" fmla="*/ 1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9">
                  <a:moveTo>
                    <a:pt x="0" y="112"/>
                  </a:moveTo>
                  <a:cubicBezTo>
                    <a:pt x="13" y="97"/>
                    <a:pt x="25" y="83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67" y="41"/>
                    <a:pt x="91" y="20"/>
                    <a:pt x="117" y="0"/>
                  </a:cubicBezTo>
                  <a:cubicBezTo>
                    <a:pt x="111" y="129"/>
                    <a:pt x="111" y="129"/>
                    <a:pt x="111" y="12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7" name="Freeform 103"/>
            <p:cNvSpPr/>
            <p:nvPr/>
          </p:nvSpPr>
          <p:spPr bwMode="auto">
            <a:xfrm>
              <a:off x="1370013" y="1633538"/>
              <a:ext cx="300037" cy="107950"/>
            </a:xfrm>
            <a:custGeom>
              <a:avLst/>
              <a:gdLst>
                <a:gd name="T0" fmla="*/ 212 w 269"/>
                <a:gd name="T1" fmla="*/ 97 h 97"/>
                <a:gd name="T2" fmla="*/ 0 w 269"/>
                <a:gd name="T3" fmla="*/ 46 h 97"/>
                <a:gd name="T4" fmla="*/ 269 w 269"/>
                <a:gd name="T5" fmla="*/ 0 h 97"/>
                <a:gd name="T6" fmla="*/ 214 w 269"/>
                <a:gd name="T7" fmla="*/ 95 h 97"/>
                <a:gd name="T8" fmla="*/ 212 w 269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7">
                  <a:moveTo>
                    <a:pt x="212" y="9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87" y="18"/>
                    <a:pt x="179" y="2"/>
                    <a:pt x="269" y="0"/>
                  </a:cubicBezTo>
                  <a:cubicBezTo>
                    <a:pt x="214" y="95"/>
                    <a:pt x="214" y="95"/>
                    <a:pt x="214" y="95"/>
                  </a:cubicBezTo>
                  <a:lnTo>
                    <a:pt x="212" y="97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8" name="Freeform 104"/>
            <p:cNvSpPr/>
            <p:nvPr/>
          </p:nvSpPr>
          <p:spPr bwMode="auto">
            <a:xfrm>
              <a:off x="1227138" y="1687513"/>
              <a:ext cx="138112" cy="176213"/>
            </a:xfrm>
            <a:custGeom>
              <a:avLst/>
              <a:gdLst>
                <a:gd name="T0" fmla="*/ 124 w 124"/>
                <a:gd name="T1" fmla="*/ 0 h 158"/>
                <a:gd name="T2" fmla="*/ 6 w 124"/>
                <a:gd name="T3" fmla="*/ 155 h 158"/>
                <a:gd name="T4" fmla="*/ 1 w 124"/>
                <a:gd name="T5" fmla="*/ 158 h 158"/>
                <a:gd name="T6" fmla="*/ 0 w 124"/>
                <a:gd name="T7" fmla="*/ 158 h 158"/>
                <a:gd name="T8" fmla="*/ 10 w 124"/>
                <a:gd name="T9" fmla="*/ 46 h 158"/>
                <a:gd name="T10" fmla="*/ 99 w 124"/>
                <a:gd name="T11" fmla="*/ 8 h 158"/>
                <a:gd name="T12" fmla="*/ 124 w 12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58">
                  <a:moveTo>
                    <a:pt x="124" y="0"/>
                  </a:moveTo>
                  <a:cubicBezTo>
                    <a:pt x="6" y="155"/>
                    <a:pt x="6" y="155"/>
                    <a:pt x="6" y="155"/>
                  </a:cubicBezTo>
                  <a:cubicBezTo>
                    <a:pt x="4" y="156"/>
                    <a:pt x="3" y="157"/>
                    <a:pt x="1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39" y="32"/>
                    <a:pt x="69" y="19"/>
                    <a:pt x="99" y="8"/>
                  </a:cubicBezTo>
                  <a:cubicBezTo>
                    <a:pt x="108" y="5"/>
                    <a:pt x="116" y="2"/>
                    <a:pt x="124" y="0"/>
                  </a:cubicBez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79" name="Freeform 105"/>
            <p:cNvSpPr/>
            <p:nvPr/>
          </p:nvSpPr>
          <p:spPr bwMode="auto">
            <a:xfrm>
              <a:off x="1077913" y="1738313"/>
              <a:ext cx="160337" cy="125413"/>
            </a:xfrm>
            <a:custGeom>
              <a:avLst/>
              <a:gdLst>
                <a:gd name="T0" fmla="*/ 0 w 144"/>
                <a:gd name="T1" fmla="*/ 90 h 112"/>
                <a:gd name="T2" fmla="*/ 144 w 144"/>
                <a:gd name="T3" fmla="*/ 0 h 112"/>
                <a:gd name="T4" fmla="*/ 134 w 144"/>
                <a:gd name="T5" fmla="*/ 112 h 112"/>
                <a:gd name="T6" fmla="*/ 0 w 144"/>
                <a:gd name="T7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12">
                  <a:moveTo>
                    <a:pt x="0" y="90"/>
                  </a:moveTo>
                  <a:cubicBezTo>
                    <a:pt x="45" y="56"/>
                    <a:pt x="93" y="26"/>
                    <a:pt x="144" y="0"/>
                  </a:cubicBezTo>
                  <a:cubicBezTo>
                    <a:pt x="134" y="112"/>
                    <a:pt x="134" y="112"/>
                    <a:pt x="134" y="112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0" name="Freeform 106"/>
            <p:cNvSpPr/>
            <p:nvPr/>
          </p:nvSpPr>
          <p:spPr bwMode="auto">
            <a:xfrm>
              <a:off x="712788" y="2425700"/>
              <a:ext cx="104775" cy="203200"/>
            </a:xfrm>
            <a:custGeom>
              <a:avLst/>
              <a:gdLst>
                <a:gd name="T0" fmla="*/ 93 w 93"/>
                <a:gd name="T1" fmla="*/ 182 h 182"/>
                <a:gd name="T2" fmla="*/ 0 w 93"/>
                <a:gd name="T3" fmla="*/ 132 h 182"/>
                <a:gd name="T4" fmla="*/ 14 w 93"/>
                <a:gd name="T5" fmla="*/ 0 h 182"/>
                <a:gd name="T6" fmla="*/ 93 w 9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2">
                  <a:moveTo>
                    <a:pt x="93" y="18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89"/>
                    <a:pt x="6" y="44"/>
                    <a:pt x="14" y="0"/>
                  </a:cubicBezTo>
                  <a:lnTo>
                    <a:pt x="93" y="182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1" name="Freeform 107"/>
            <p:cNvSpPr/>
            <p:nvPr/>
          </p:nvSpPr>
          <p:spPr bwMode="auto">
            <a:xfrm>
              <a:off x="1846263" y="3500438"/>
              <a:ext cx="134937" cy="100013"/>
            </a:xfrm>
            <a:custGeom>
              <a:avLst/>
              <a:gdLst>
                <a:gd name="T0" fmla="*/ 120 w 120"/>
                <a:gd name="T1" fmla="*/ 0 h 90"/>
                <a:gd name="T2" fmla="*/ 120 w 120"/>
                <a:gd name="T3" fmla="*/ 0 h 90"/>
                <a:gd name="T4" fmla="*/ 92 w 120"/>
                <a:gd name="T5" fmla="*/ 90 h 90"/>
                <a:gd name="T6" fmla="*/ 1 w 120"/>
                <a:gd name="T7" fmla="*/ 57 h 90"/>
                <a:gd name="T8" fmla="*/ 0 w 120"/>
                <a:gd name="T9" fmla="*/ 55 h 90"/>
                <a:gd name="T10" fmla="*/ 120 w 12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0"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64" y="76"/>
                    <a:pt x="34" y="66"/>
                    <a:pt x="1" y="57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2" name="Freeform 108"/>
            <p:cNvSpPr/>
            <p:nvPr/>
          </p:nvSpPr>
          <p:spPr bwMode="auto">
            <a:xfrm>
              <a:off x="1844675" y="3562350"/>
              <a:ext cx="3175" cy="158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3" name="Freeform 109"/>
            <p:cNvSpPr/>
            <p:nvPr/>
          </p:nvSpPr>
          <p:spPr bwMode="auto">
            <a:xfrm>
              <a:off x="1525588" y="3414713"/>
              <a:ext cx="319087" cy="147638"/>
            </a:xfrm>
            <a:custGeom>
              <a:avLst/>
              <a:gdLst>
                <a:gd name="T0" fmla="*/ 95 w 286"/>
                <a:gd name="T1" fmla="*/ 1 h 133"/>
                <a:gd name="T2" fmla="*/ 286 w 286"/>
                <a:gd name="T3" fmla="*/ 133 h 133"/>
                <a:gd name="T4" fmla="*/ 134 w 286"/>
                <a:gd name="T5" fmla="*/ 103 h 133"/>
                <a:gd name="T6" fmla="*/ 0 w 286"/>
                <a:gd name="T7" fmla="*/ 78 h 133"/>
                <a:gd name="T8" fmla="*/ 90 w 286"/>
                <a:gd name="T9" fmla="*/ 0 h 133"/>
                <a:gd name="T10" fmla="*/ 95 w 286"/>
                <a:gd name="T11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133">
                  <a:moveTo>
                    <a:pt x="95" y="1"/>
                  </a:moveTo>
                  <a:cubicBezTo>
                    <a:pt x="286" y="133"/>
                    <a:pt x="286" y="133"/>
                    <a:pt x="286" y="133"/>
                  </a:cubicBezTo>
                  <a:cubicBezTo>
                    <a:pt x="239" y="121"/>
                    <a:pt x="188" y="113"/>
                    <a:pt x="134" y="103"/>
                  </a:cubicBezTo>
                  <a:cubicBezTo>
                    <a:pt x="92" y="96"/>
                    <a:pt x="47" y="88"/>
                    <a:pt x="0" y="78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3" y="1"/>
                    <a:pt x="95" y="1"/>
                  </a:cubicBez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4" name="Freeform 110"/>
            <p:cNvSpPr/>
            <p:nvPr/>
          </p:nvSpPr>
          <p:spPr bwMode="auto">
            <a:xfrm>
              <a:off x="1401763" y="3414713"/>
              <a:ext cx="223837" cy="87313"/>
            </a:xfrm>
            <a:custGeom>
              <a:avLst/>
              <a:gdLst>
                <a:gd name="T0" fmla="*/ 200 w 201"/>
                <a:gd name="T1" fmla="*/ 0 h 78"/>
                <a:gd name="T2" fmla="*/ 201 w 201"/>
                <a:gd name="T3" fmla="*/ 0 h 78"/>
                <a:gd name="T4" fmla="*/ 111 w 201"/>
                <a:gd name="T5" fmla="*/ 78 h 78"/>
                <a:gd name="T6" fmla="*/ 0 w 201"/>
                <a:gd name="T7" fmla="*/ 50 h 78"/>
                <a:gd name="T8" fmla="*/ 0 w 201"/>
                <a:gd name="T9" fmla="*/ 49 h 78"/>
                <a:gd name="T10" fmla="*/ 200 w 20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">
                  <a:moveTo>
                    <a:pt x="200" y="0"/>
                  </a:moveTo>
                  <a:cubicBezTo>
                    <a:pt x="200" y="0"/>
                    <a:pt x="200" y="0"/>
                    <a:pt x="201" y="0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75" y="70"/>
                    <a:pt x="38" y="61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5" name="Freeform 111"/>
            <p:cNvSpPr/>
            <p:nvPr/>
          </p:nvSpPr>
          <p:spPr bwMode="auto">
            <a:xfrm>
              <a:off x="1193800" y="3319463"/>
              <a:ext cx="207962" cy="150813"/>
            </a:xfrm>
            <a:custGeom>
              <a:avLst/>
              <a:gdLst>
                <a:gd name="T0" fmla="*/ 87 w 187"/>
                <a:gd name="T1" fmla="*/ 0 h 136"/>
                <a:gd name="T2" fmla="*/ 87 w 187"/>
                <a:gd name="T3" fmla="*/ 0 h 136"/>
                <a:gd name="T4" fmla="*/ 186 w 187"/>
                <a:gd name="T5" fmla="*/ 135 h 136"/>
                <a:gd name="T6" fmla="*/ 187 w 187"/>
                <a:gd name="T7" fmla="*/ 135 h 136"/>
                <a:gd name="T8" fmla="*/ 187 w 187"/>
                <a:gd name="T9" fmla="*/ 136 h 136"/>
                <a:gd name="T10" fmla="*/ 0 w 187"/>
                <a:gd name="T11" fmla="*/ 60 h 136"/>
                <a:gd name="T12" fmla="*/ 87 w 187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36"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26" y="117"/>
                    <a:pt x="63" y="93"/>
                    <a:pt x="0" y="6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6" name="Freeform 112"/>
            <p:cNvSpPr/>
            <p:nvPr/>
          </p:nvSpPr>
          <p:spPr bwMode="auto">
            <a:xfrm>
              <a:off x="863600" y="3101975"/>
              <a:ext cx="217487" cy="215900"/>
            </a:xfrm>
            <a:custGeom>
              <a:avLst/>
              <a:gdLst>
                <a:gd name="T0" fmla="*/ 196 w 196"/>
                <a:gd name="T1" fmla="*/ 159 h 193"/>
                <a:gd name="T2" fmla="*/ 196 w 196"/>
                <a:gd name="T3" fmla="*/ 193 h 193"/>
                <a:gd name="T4" fmla="*/ 164 w 196"/>
                <a:gd name="T5" fmla="*/ 170 h 193"/>
                <a:gd name="T6" fmla="*/ 0 w 196"/>
                <a:gd name="T7" fmla="*/ 0 h 193"/>
                <a:gd name="T8" fmla="*/ 194 w 196"/>
                <a:gd name="T9" fmla="*/ 159 h 193"/>
                <a:gd name="T10" fmla="*/ 196 w 196"/>
                <a:gd name="T11" fmla="*/ 15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3">
                  <a:moveTo>
                    <a:pt x="196" y="159"/>
                  </a:moveTo>
                  <a:cubicBezTo>
                    <a:pt x="196" y="193"/>
                    <a:pt x="196" y="193"/>
                    <a:pt x="196" y="193"/>
                  </a:cubicBezTo>
                  <a:cubicBezTo>
                    <a:pt x="186" y="186"/>
                    <a:pt x="175" y="178"/>
                    <a:pt x="164" y="170"/>
                  </a:cubicBezTo>
                  <a:cubicBezTo>
                    <a:pt x="100" y="122"/>
                    <a:pt x="45" y="64"/>
                    <a:pt x="0" y="0"/>
                  </a:cubicBezTo>
                  <a:cubicBezTo>
                    <a:pt x="194" y="159"/>
                    <a:pt x="194" y="159"/>
                    <a:pt x="194" y="159"/>
                  </a:cubicBezTo>
                  <a:lnTo>
                    <a:pt x="196" y="159"/>
                  </a:lnTo>
                  <a:close/>
                </a:path>
              </a:pathLst>
            </a:custGeom>
            <a:solidFill>
              <a:srgbClr val="FFF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7" name="Freeform 113"/>
            <p:cNvSpPr/>
            <p:nvPr/>
          </p:nvSpPr>
          <p:spPr bwMode="auto">
            <a:xfrm>
              <a:off x="2241550" y="3309938"/>
              <a:ext cx="203200" cy="188913"/>
            </a:xfrm>
            <a:custGeom>
              <a:avLst/>
              <a:gdLst>
                <a:gd name="T0" fmla="*/ 128 w 128"/>
                <a:gd name="T1" fmla="*/ 0 h 119"/>
                <a:gd name="T2" fmla="*/ 10 w 128"/>
                <a:gd name="T3" fmla="*/ 119 h 119"/>
                <a:gd name="T4" fmla="*/ 0 w 128"/>
                <a:gd name="T5" fmla="*/ 67 h 119"/>
                <a:gd name="T6" fmla="*/ 128 w 12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9">
                  <a:moveTo>
                    <a:pt x="128" y="0"/>
                  </a:moveTo>
                  <a:lnTo>
                    <a:pt x="10" y="119"/>
                  </a:lnTo>
                  <a:lnTo>
                    <a:pt x="0" y="6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9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8" name="Freeform 114"/>
            <p:cNvSpPr/>
            <p:nvPr/>
          </p:nvSpPr>
          <p:spPr bwMode="auto">
            <a:xfrm>
              <a:off x="1081088" y="3279775"/>
              <a:ext cx="209550" cy="106363"/>
            </a:xfrm>
            <a:custGeom>
              <a:avLst/>
              <a:gdLst>
                <a:gd name="T0" fmla="*/ 187 w 187"/>
                <a:gd name="T1" fmla="*/ 35 h 95"/>
                <a:gd name="T2" fmla="*/ 100 w 187"/>
                <a:gd name="T3" fmla="*/ 95 h 95"/>
                <a:gd name="T4" fmla="*/ 0 w 187"/>
                <a:gd name="T5" fmla="*/ 34 h 95"/>
                <a:gd name="T6" fmla="*/ 0 w 187"/>
                <a:gd name="T7" fmla="*/ 0 h 95"/>
                <a:gd name="T8" fmla="*/ 187 w 187"/>
                <a:gd name="T9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95">
                  <a:moveTo>
                    <a:pt x="187" y="35"/>
                  </a:moveTo>
                  <a:cubicBezTo>
                    <a:pt x="100" y="95"/>
                    <a:pt x="100" y="95"/>
                    <a:pt x="100" y="95"/>
                  </a:cubicBezTo>
                  <a:cubicBezTo>
                    <a:pt x="66" y="77"/>
                    <a:pt x="33" y="57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35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89" name="Freeform 115"/>
            <p:cNvSpPr/>
            <p:nvPr/>
          </p:nvSpPr>
          <p:spPr bwMode="auto">
            <a:xfrm>
              <a:off x="2649538" y="277495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0" name="Freeform 116"/>
            <p:cNvSpPr/>
            <p:nvPr/>
          </p:nvSpPr>
          <p:spPr bwMode="auto">
            <a:xfrm>
              <a:off x="2130425" y="3416300"/>
              <a:ext cx="127000" cy="123825"/>
            </a:xfrm>
            <a:custGeom>
              <a:avLst/>
              <a:gdLst>
                <a:gd name="T0" fmla="*/ 4 w 80"/>
                <a:gd name="T1" fmla="*/ 35 h 78"/>
                <a:gd name="T2" fmla="*/ 70 w 80"/>
                <a:gd name="T3" fmla="*/ 0 h 78"/>
                <a:gd name="T4" fmla="*/ 80 w 80"/>
                <a:gd name="T5" fmla="*/ 52 h 78"/>
                <a:gd name="T6" fmla="*/ 54 w 80"/>
                <a:gd name="T7" fmla="*/ 78 h 78"/>
                <a:gd name="T8" fmla="*/ 0 w 80"/>
                <a:gd name="T9" fmla="*/ 38 h 78"/>
                <a:gd name="T10" fmla="*/ 4 w 80"/>
                <a:gd name="T11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8">
                  <a:moveTo>
                    <a:pt x="4" y="35"/>
                  </a:moveTo>
                  <a:lnTo>
                    <a:pt x="70" y="0"/>
                  </a:lnTo>
                  <a:lnTo>
                    <a:pt x="80" y="52"/>
                  </a:lnTo>
                  <a:lnTo>
                    <a:pt x="54" y="78"/>
                  </a:lnTo>
                  <a:lnTo>
                    <a:pt x="0" y="38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406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1" name="Freeform 117"/>
            <p:cNvSpPr/>
            <p:nvPr/>
          </p:nvSpPr>
          <p:spPr bwMode="auto">
            <a:xfrm>
              <a:off x="2066925" y="3476625"/>
              <a:ext cx="149225" cy="214313"/>
            </a:xfrm>
            <a:custGeom>
              <a:avLst/>
              <a:gdLst>
                <a:gd name="T0" fmla="*/ 40 w 94"/>
                <a:gd name="T1" fmla="*/ 0 h 135"/>
                <a:gd name="T2" fmla="*/ 94 w 94"/>
                <a:gd name="T3" fmla="*/ 40 h 135"/>
                <a:gd name="T4" fmla="*/ 0 w 94"/>
                <a:gd name="T5" fmla="*/ 135 h 135"/>
                <a:gd name="T6" fmla="*/ 38 w 94"/>
                <a:gd name="T7" fmla="*/ 2 h 135"/>
                <a:gd name="T8" fmla="*/ 40 w 9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5">
                  <a:moveTo>
                    <a:pt x="40" y="0"/>
                  </a:moveTo>
                  <a:lnTo>
                    <a:pt x="94" y="40"/>
                  </a:lnTo>
                  <a:lnTo>
                    <a:pt x="0" y="135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5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2" name="Freeform 118"/>
            <p:cNvSpPr/>
            <p:nvPr/>
          </p:nvSpPr>
          <p:spPr bwMode="auto">
            <a:xfrm>
              <a:off x="1949450" y="3500438"/>
              <a:ext cx="117475" cy="190500"/>
            </a:xfrm>
            <a:custGeom>
              <a:avLst/>
              <a:gdLst>
                <a:gd name="T0" fmla="*/ 106 w 106"/>
                <a:gd name="T1" fmla="*/ 170 h 170"/>
                <a:gd name="T2" fmla="*/ 73 w 106"/>
                <a:gd name="T3" fmla="*/ 139 h 170"/>
                <a:gd name="T4" fmla="*/ 0 w 106"/>
                <a:gd name="T5" fmla="*/ 90 h 170"/>
                <a:gd name="T6" fmla="*/ 28 w 106"/>
                <a:gd name="T7" fmla="*/ 0 h 170"/>
                <a:gd name="T8" fmla="*/ 106 w 10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70">
                  <a:moveTo>
                    <a:pt x="106" y="170"/>
                  </a:moveTo>
                  <a:cubicBezTo>
                    <a:pt x="73" y="139"/>
                    <a:pt x="73" y="139"/>
                    <a:pt x="73" y="139"/>
                  </a:cubicBezTo>
                  <a:cubicBezTo>
                    <a:pt x="52" y="118"/>
                    <a:pt x="27" y="103"/>
                    <a:pt x="0" y="9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106" y="170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3" name="Freeform 119"/>
            <p:cNvSpPr/>
            <p:nvPr/>
          </p:nvSpPr>
          <p:spPr bwMode="auto">
            <a:xfrm>
              <a:off x="2565400" y="2384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4" name="Freeform 120"/>
            <p:cNvSpPr/>
            <p:nvPr/>
          </p:nvSpPr>
          <p:spPr bwMode="auto">
            <a:xfrm>
              <a:off x="2120900" y="1747838"/>
              <a:ext cx="204787" cy="204788"/>
            </a:xfrm>
            <a:custGeom>
              <a:avLst/>
              <a:gdLst>
                <a:gd name="T0" fmla="*/ 90 w 183"/>
                <a:gd name="T1" fmla="*/ 184 h 184"/>
                <a:gd name="T2" fmla="*/ 0 w 183"/>
                <a:gd name="T3" fmla="*/ 0 h 184"/>
                <a:gd name="T4" fmla="*/ 183 w 183"/>
                <a:gd name="T5" fmla="*/ 149 h 184"/>
                <a:gd name="T6" fmla="*/ 91 w 183"/>
                <a:gd name="T7" fmla="*/ 184 h 184"/>
                <a:gd name="T8" fmla="*/ 90 w 183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90" y="1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39"/>
                    <a:pt x="130" y="89"/>
                    <a:pt x="183" y="149"/>
                  </a:cubicBezTo>
                  <a:cubicBezTo>
                    <a:pt x="91" y="184"/>
                    <a:pt x="91" y="184"/>
                    <a:pt x="91" y="184"/>
                  </a:cubicBezTo>
                  <a:lnTo>
                    <a:pt x="90" y="184"/>
                  </a:lnTo>
                  <a:close/>
                </a:path>
              </a:pathLst>
            </a:custGeom>
            <a:solidFill>
              <a:srgbClr val="F2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5" name="Freeform 121"/>
            <p:cNvSpPr/>
            <p:nvPr/>
          </p:nvSpPr>
          <p:spPr bwMode="auto">
            <a:xfrm>
              <a:off x="2501900" y="2389188"/>
              <a:ext cx="103187" cy="185738"/>
            </a:xfrm>
            <a:custGeom>
              <a:avLst/>
              <a:gdLst>
                <a:gd name="T0" fmla="*/ 59 w 93"/>
                <a:gd name="T1" fmla="*/ 0 h 167"/>
                <a:gd name="T2" fmla="*/ 93 w 93"/>
                <a:gd name="T3" fmla="*/ 164 h 167"/>
                <a:gd name="T4" fmla="*/ 0 w 93"/>
                <a:gd name="T5" fmla="*/ 167 h 167"/>
                <a:gd name="T6" fmla="*/ 59 w 93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67">
                  <a:moveTo>
                    <a:pt x="59" y="0"/>
                  </a:moveTo>
                  <a:cubicBezTo>
                    <a:pt x="73" y="58"/>
                    <a:pt x="84" y="113"/>
                    <a:pt x="93" y="164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6" name="Freeform 122"/>
            <p:cNvSpPr/>
            <p:nvPr/>
          </p:nvSpPr>
          <p:spPr bwMode="auto">
            <a:xfrm>
              <a:off x="2565400" y="2978150"/>
              <a:ext cx="206375" cy="90488"/>
            </a:xfrm>
            <a:custGeom>
              <a:avLst/>
              <a:gdLst>
                <a:gd name="T0" fmla="*/ 130 w 130"/>
                <a:gd name="T1" fmla="*/ 0 h 57"/>
                <a:gd name="T2" fmla="*/ 74 w 130"/>
                <a:gd name="T3" fmla="*/ 57 h 57"/>
                <a:gd name="T4" fmla="*/ 0 w 130"/>
                <a:gd name="T5" fmla="*/ 40 h 57"/>
                <a:gd name="T6" fmla="*/ 130 w 13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57">
                  <a:moveTo>
                    <a:pt x="130" y="0"/>
                  </a:moveTo>
                  <a:lnTo>
                    <a:pt x="74" y="57"/>
                  </a:lnTo>
                  <a:lnTo>
                    <a:pt x="0" y="4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7" name="Freeform 123"/>
            <p:cNvSpPr/>
            <p:nvPr/>
          </p:nvSpPr>
          <p:spPr bwMode="auto">
            <a:xfrm>
              <a:off x="2413000" y="2238375"/>
              <a:ext cx="152400" cy="146050"/>
            </a:xfrm>
            <a:custGeom>
              <a:avLst/>
              <a:gdLst>
                <a:gd name="T0" fmla="*/ 0 w 138"/>
                <a:gd name="T1" fmla="*/ 0 h 131"/>
                <a:gd name="T2" fmla="*/ 98 w 138"/>
                <a:gd name="T3" fmla="*/ 3 h 131"/>
                <a:gd name="T4" fmla="*/ 138 w 138"/>
                <a:gd name="T5" fmla="*/ 131 h 131"/>
                <a:gd name="T6" fmla="*/ 138 w 138"/>
                <a:gd name="T7" fmla="*/ 131 h 131"/>
                <a:gd name="T8" fmla="*/ 0 w 13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1">
                  <a:moveTo>
                    <a:pt x="0" y="0"/>
                  </a:moveTo>
                  <a:cubicBezTo>
                    <a:pt x="98" y="3"/>
                    <a:pt x="98" y="3"/>
                    <a:pt x="98" y="3"/>
                  </a:cubicBezTo>
                  <a:cubicBezTo>
                    <a:pt x="114" y="46"/>
                    <a:pt x="127" y="89"/>
                    <a:pt x="138" y="131"/>
                  </a:cubicBezTo>
                  <a:cubicBezTo>
                    <a:pt x="138" y="131"/>
                    <a:pt x="138" y="131"/>
                    <a:pt x="138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8" name="Freeform 124"/>
            <p:cNvSpPr/>
            <p:nvPr/>
          </p:nvSpPr>
          <p:spPr bwMode="auto">
            <a:xfrm>
              <a:off x="1955800" y="1704975"/>
              <a:ext cx="155575" cy="77788"/>
            </a:xfrm>
            <a:custGeom>
              <a:avLst/>
              <a:gdLst>
                <a:gd name="T0" fmla="*/ 0 w 140"/>
                <a:gd name="T1" fmla="*/ 70 h 70"/>
                <a:gd name="T2" fmla="*/ 73 w 140"/>
                <a:gd name="T3" fmla="*/ 0 h 70"/>
                <a:gd name="T4" fmla="*/ 140 w 140"/>
                <a:gd name="T5" fmla="*/ 33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96" y="10"/>
                    <a:pt x="118" y="21"/>
                    <a:pt x="140" y="33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FFF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99" name="Freeform 125"/>
            <p:cNvSpPr/>
            <p:nvPr/>
          </p:nvSpPr>
          <p:spPr bwMode="auto">
            <a:xfrm>
              <a:off x="2411413" y="2101850"/>
              <a:ext cx="109537" cy="141288"/>
            </a:xfrm>
            <a:custGeom>
              <a:avLst/>
              <a:gdLst>
                <a:gd name="T0" fmla="*/ 0 w 99"/>
                <a:gd name="T1" fmla="*/ 122 h 126"/>
                <a:gd name="T2" fmla="*/ 41 w 99"/>
                <a:gd name="T3" fmla="*/ 0 h 126"/>
                <a:gd name="T4" fmla="*/ 99 w 99"/>
                <a:gd name="T5" fmla="*/ 126 h 126"/>
                <a:gd name="T6" fmla="*/ 1 w 99"/>
                <a:gd name="T7" fmla="*/ 123 h 126"/>
                <a:gd name="T8" fmla="*/ 0 w 99"/>
                <a:gd name="T9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26">
                  <a:moveTo>
                    <a:pt x="0" y="1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64" y="42"/>
                    <a:pt x="83" y="84"/>
                    <a:pt x="99" y="126"/>
                  </a:cubicBezTo>
                  <a:cubicBezTo>
                    <a:pt x="1" y="123"/>
                    <a:pt x="1" y="123"/>
                    <a:pt x="1" y="123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B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0" name="Freeform 126"/>
            <p:cNvSpPr/>
            <p:nvPr/>
          </p:nvSpPr>
          <p:spPr bwMode="auto">
            <a:xfrm>
              <a:off x="2363788" y="1985963"/>
              <a:ext cx="88900" cy="106363"/>
            </a:xfrm>
            <a:custGeom>
              <a:avLst/>
              <a:gdLst>
                <a:gd name="T0" fmla="*/ 17 w 79"/>
                <a:gd name="T1" fmla="*/ 0 h 96"/>
                <a:gd name="T2" fmla="*/ 79 w 79"/>
                <a:gd name="T3" fmla="*/ 96 h 96"/>
                <a:gd name="T4" fmla="*/ 0 w 79"/>
                <a:gd name="T5" fmla="*/ 48 h 96"/>
                <a:gd name="T6" fmla="*/ 17 w 79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6">
                  <a:moveTo>
                    <a:pt x="17" y="0"/>
                  </a:moveTo>
                  <a:cubicBezTo>
                    <a:pt x="40" y="32"/>
                    <a:pt x="61" y="64"/>
                    <a:pt x="79" y="96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B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1" name="Freeform 127"/>
            <p:cNvSpPr/>
            <p:nvPr/>
          </p:nvSpPr>
          <p:spPr bwMode="auto">
            <a:xfrm>
              <a:off x="2222500" y="1912938"/>
              <a:ext cx="160337" cy="127000"/>
            </a:xfrm>
            <a:custGeom>
              <a:avLst/>
              <a:gdLst>
                <a:gd name="T0" fmla="*/ 0 w 144"/>
                <a:gd name="T1" fmla="*/ 35 h 113"/>
                <a:gd name="T2" fmla="*/ 92 w 144"/>
                <a:gd name="T3" fmla="*/ 0 h 113"/>
                <a:gd name="T4" fmla="*/ 127 w 144"/>
                <a:gd name="T5" fmla="*/ 42 h 113"/>
                <a:gd name="T6" fmla="*/ 144 w 144"/>
                <a:gd name="T7" fmla="*/ 65 h 113"/>
                <a:gd name="T8" fmla="*/ 127 w 144"/>
                <a:gd name="T9" fmla="*/ 113 h 113"/>
                <a:gd name="T10" fmla="*/ 0 w 144"/>
                <a:gd name="T11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3">
                  <a:moveTo>
                    <a:pt x="0" y="35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104" y="13"/>
                    <a:pt x="116" y="27"/>
                    <a:pt x="127" y="42"/>
                  </a:cubicBezTo>
                  <a:cubicBezTo>
                    <a:pt x="133" y="50"/>
                    <a:pt x="139" y="57"/>
                    <a:pt x="144" y="65"/>
                  </a:cubicBezTo>
                  <a:cubicBezTo>
                    <a:pt x="127" y="113"/>
                    <a:pt x="127" y="113"/>
                    <a:pt x="127" y="113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2" name="Freeform 128"/>
            <p:cNvSpPr/>
            <p:nvPr/>
          </p:nvSpPr>
          <p:spPr bwMode="auto">
            <a:xfrm>
              <a:off x="2487613" y="3041650"/>
              <a:ext cx="195262" cy="214313"/>
            </a:xfrm>
            <a:custGeom>
              <a:avLst/>
              <a:gdLst>
                <a:gd name="T0" fmla="*/ 45 w 123"/>
                <a:gd name="T1" fmla="*/ 2 h 135"/>
                <a:gd name="T2" fmla="*/ 47 w 123"/>
                <a:gd name="T3" fmla="*/ 0 h 135"/>
                <a:gd name="T4" fmla="*/ 49 w 123"/>
                <a:gd name="T5" fmla="*/ 0 h 135"/>
                <a:gd name="T6" fmla="*/ 123 w 123"/>
                <a:gd name="T7" fmla="*/ 17 h 135"/>
                <a:gd name="T8" fmla="*/ 7 w 123"/>
                <a:gd name="T9" fmla="*/ 135 h 135"/>
                <a:gd name="T10" fmla="*/ 0 w 123"/>
                <a:gd name="T11" fmla="*/ 110 h 135"/>
                <a:gd name="T12" fmla="*/ 45 w 123"/>
                <a:gd name="T13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5">
                  <a:moveTo>
                    <a:pt x="45" y="2"/>
                  </a:moveTo>
                  <a:lnTo>
                    <a:pt x="47" y="0"/>
                  </a:lnTo>
                  <a:lnTo>
                    <a:pt x="49" y="0"/>
                  </a:lnTo>
                  <a:lnTo>
                    <a:pt x="123" y="17"/>
                  </a:lnTo>
                  <a:lnTo>
                    <a:pt x="7" y="135"/>
                  </a:lnTo>
                  <a:lnTo>
                    <a:pt x="0" y="110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3" name="Freeform 129"/>
            <p:cNvSpPr/>
            <p:nvPr/>
          </p:nvSpPr>
          <p:spPr bwMode="auto">
            <a:xfrm>
              <a:off x="2592388" y="2678113"/>
              <a:ext cx="55562" cy="96838"/>
            </a:xfrm>
            <a:custGeom>
              <a:avLst/>
              <a:gdLst>
                <a:gd name="T0" fmla="*/ 29 w 50"/>
                <a:gd name="T1" fmla="*/ 0 h 87"/>
                <a:gd name="T2" fmla="*/ 50 w 50"/>
                <a:gd name="T3" fmla="*/ 87 h 87"/>
                <a:gd name="T4" fmla="*/ 0 w 50"/>
                <a:gd name="T5" fmla="*/ 19 h 87"/>
                <a:gd name="T6" fmla="*/ 29 w 5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7">
                  <a:moveTo>
                    <a:pt x="29" y="0"/>
                  </a:moveTo>
                  <a:cubicBezTo>
                    <a:pt x="36" y="31"/>
                    <a:pt x="42" y="60"/>
                    <a:pt x="50" y="87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4" name="Freeform 130"/>
            <p:cNvSpPr/>
            <p:nvPr/>
          </p:nvSpPr>
          <p:spPr bwMode="auto">
            <a:xfrm>
              <a:off x="1782763" y="1638300"/>
              <a:ext cx="254000" cy="144463"/>
            </a:xfrm>
            <a:custGeom>
              <a:avLst/>
              <a:gdLst>
                <a:gd name="T0" fmla="*/ 153 w 228"/>
                <a:gd name="T1" fmla="*/ 129 h 129"/>
                <a:gd name="T2" fmla="*/ 0 w 228"/>
                <a:gd name="T3" fmla="*/ 0 h 129"/>
                <a:gd name="T4" fmla="*/ 228 w 228"/>
                <a:gd name="T5" fmla="*/ 59 h 129"/>
                <a:gd name="T6" fmla="*/ 155 w 228"/>
                <a:gd name="T7" fmla="*/ 129 h 129"/>
                <a:gd name="T8" fmla="*/ 153 w 228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29">
                  <a:moveTo>
                    <a:pt x="153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8"/>
                    <a:pt x="157" y="28"/>
                    <a:pt x="228" y="59"/>
                  </a:cubicBezTo>
                  <a:cubicBezTo>
                    <a:pt x="155" y="129"/>
                    <a:pt x="155" y="129"/>
                    <a:pt x="155" y="129"/>
                  </a:cubicBezTo>
                  <a:lnTo>
                    <a:pt x="153" y="129"/>
                  </a:lnTo>
                  <a:close/>
                </a:path>
              </a:pathLst>
            </a:custGeom>
            <a:solidFill>
              <a:srgbClr val="FFF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5" name="Freeform 131"/>
            <p:cNvSpPr/>
            <p:nvPr/>
          </p:nvSpPr>
          <p:spPr bwMode="auto">
            <a:xfrm>
              <a:off x="2501900" y="2571750"/>
              <a:ext cx="123825" cy="127000"/>
            </a:xfrm>
            <a:custGeom>
              <a:avLst/>
              <a:gdLst>
                <a:gd name="T0" fmla="*/ 0 w 111"/>
                <a:gd name="T1" fmla="*/ 5 h 114"/>
                <a:gd name="T2" fmla="*/ 0 w 111"/>
                <a:gd name="T3" fmla="*/ 3 h 114"/>
                <a:gd name="T4" fmla="*/ 93 w 111"/>
                <a:gd name="T5" fmla="*/ 0 h 114"/>
                <a:gd name="T6" fmla="*/ 96 w 111"/>
                <a:gd name="T7" fmla="*/ 14 h 114"/>
                <a:gd name="T8" fmla="*/ 111 w 111"/>
                <a:gd name="T9" fmla="*/ 95 h 114"/>
                <a:gd name="T10" fmla="*/ 82 w 111"/>
                <a:gd name="T11" fmla="*/ 114 h 114"/>
                <a:gd name="T12" fmla="*/ 0 w 111"/>
                <a:gd name="T13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14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5"/>
                    <a:pt x="95" y="10"/>
                    <a:pt x="96" y="14"/>
                  </a:cubicBezTo>
                  <a:cubicBezTo>
                    <a:pt x="101" y="42"/>
                    <a:pt x="106" y="69"/>
                    <a:pt x="111" y="95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01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6" name="Freeform 132"/>
            <p:cNvSpPr/>
            <p:nvPr/>
          </p:nvSpPr>
          <p:spPr bwMode="auto">
            <a:xfrm>
              <a:off x="2579688" y="2776538"/>
              <a:ext cx="192087" cy="201613"/>
            </a:xfrm>
            <a:custGeom>
              <a:avLst/>
              <a:gdLst>
                <a:gd name="T0" fmla="*/ 0 w 173"/>
                <a:gd name="T1" fmla="*/ 99 h 181"/>
                <a:gd name="T2" fmla="*/ 63 w 173"/>
                <a:gd name="T3" fmla="*/ 0 h 181"/>
                <a:gd name="T4" fmla="*/ 63 w 173"/>
                <a:gd name="T5" fmla="*/ 0 h 181"/>
                <a:gd name="T6" fmla="*/ 141 w 173"/>
                <a:gd name="T7" fmla="*/ 148 h 181"/>
                <a:gd name="T8" fmla="*/ 173 w 173"/>
                <a:gd name="T9" fmla="*/ 181 h 181"/>
                <a:gd name="T10" fmla="*/ 2 w 173"/>
                <a:gd name="T11" fmla="*/ 105 h 181"/>
                <a:gd name="T12" fmla="*/ 0 w 173"/>
                <a:gd name="T13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81">
                  <a:moveTo>
                    <a:pt x="0" y="9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0" y="58"/>
                    <a:pt x="104" y="108"/>
                    <a:pt x="141" y="148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3"/>
                    <a:pt x="1" y="101"/>
                    <a:pt x="0" y="99"/>
                  </a:cubicBez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7" name="Freeform 133"/>
            <p:cNvSpPr/>
            <p:nvPr/>
          </p:nvSpPr>
          <p:spPr bwMode="auto">
            <a:xfrm>
              <a:off x="2136775" y="3375025"/>
              <a:ext cx="104775" cy="96838"/>
            </a:xfrm>
            <a:custGeom>
              <a:avLst/>
              <a:gdLst>
                <a:gd name="T0" fmla="*/ 66 w 66"/>
                <a:gd name="T1" fmla="*/ 26 h 61"/>
                <a:gd name="T2" fmla="*/ 0 w 66"/>
                <a:gd name="T3" fmla="*/ 61 h 61"/>
                <a:gd name="T4" fmla="*/ 61 w 66"/>
                <a:gd name="T5" fmla="*/ 0 h 61"/>
                <a:gd name="T6" fmla="*/ 66 w 66"/>
                <a:gd name="T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1">
                  <a:moveTo>
                    <a:pt x="66" y="26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8" name="Freeform 134"/>
            <p:cNvSpPr/>
            <p:nvPr/>
          </p:nvSpPr>
          <p:spPr bwMode="auto">
            <a:xfrm>
              <a:off x="1235075" y="1685925"/>
              <a:ext cx="219075" cy="174625"/>
            </a:xfrm>
            <a:custGeom>
              <a:avLst/>
              <a:gdLst>
                <a:gd name="T0" fmla="*/ 118 w 197"/>
                <a:gd name="T1" fmla="*/ 1 h 156"/>
                <a:gd name="T2" fmla="*/ 120 w 197"/>
                <a:gd name="T3" fmla="*/ 0 h 156"/>
                <a:gd name="T4" fmla="*/ 197 w 197"/>
                <a:gd name="T5" fmla="*/ 75 h 156"/>
                <a:gd name="T6" fmla="*/ 0 w 197"/>
                <a:gd name="T7" fmla="*/ 156 h 156"/>
                <a:gd name="T8" fmla="*/ 118 w 197"/>
                <a:gd name="T9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56">
                  <a:moveTo>
                    <a:pt x="118" y="1"/>
                  </a:moveTo>
                  <a:cubicBezTo>
                    <a:pt x="118" y="0"/>
                    <a:pt x="119" y="0"/>
                    <a:pt x="120" y="0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28" y="93"/>
                    <a:pt x="61" y="121"/>
                    <a:pt x="0" y="156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09" name="Freeform 135"/>
            <p:cNvSpPr/>
            <p:nvPr/>
          </p:nvSpPr>
          <p:spPr bwMode="auto">
            <a:xfrm>
              <a:off x="2408238" y="2238375"/>
              <a:ext cx="157162" cy="244475"/>
            </a:xfrm>
            <a:custGeom>
              <a:avLst/>
              <a:gdLst>
                <a:gd name="T0" fmla="*/ 4 w 142"/>
                <a:gd name="T1" fmla="*/ 0 h 218"/>
                <a:gd name="T2" fmla="*/ 142 w 142"/>
                <a:gd name="T3" fmla="*/ 131 h 218"/>
                <a:gd name="T4" fmla="*/ 66 w 142"/>
                <a:gd name="T5" fmla="*/ 218 h 218"/>
                <a:gd name="T6" fmla="*/ 0 w 142"/>
                <a:gd name="T7" fmla="*/ 0 h 218"/>
                <a:gd name="T8" fmla="*/ 4 w 142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18">
                  <a:moveTo>
                    <a:pt x="4" y="0"/>
                  </a:moveTo>
                  <a:cubicBezTo>
                    <a:pt x="142" y="131"/>
                    <a:pt x="142" y="131"/>
                    <a:pt x="142" y="131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51" y="147"/>
                    <a:pt x="31" y="74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0" name="Freeform 136"/>
            <p:cNvSpPr/>
            <p:nvPr/>
          </p:nvSpPr>
          <p:spPr bwMode="auto">
            <a:xfrm>
              <a:off x="1954213" y="1741488"/>
              <a:ext cx="163512" cy="125413"/>
            </a:xfrm>
            <a:custGeom>
              <a:avLst/>
              <a:gdLst>
                <a:gd name="T0" fmla="*/ 1 w 146"/>
                <a:gd name="T1" fmla="*/ 37 h 113"/>
                <a:gd name="T2" fmla="*/ 141 w 146"/>
                <a:gd name="T3" fmla="*/ 0 h 113"/>
                <a:gd name="T4" fmla="*/ 143 w 146"/>
                <a:gd name="T5" fmla="*/ 1 h 113"/>
                <a:gd name="T6" fmla="*/ 146 w 146"/>
                <a:gd name="T7" fmla="*/ 113 h 113"/>
                <a:gd name="T8" fmla="*/ 0 w 146"/>
                <a:gd name="T9" fmla="*/ 38 h 113"/>
                <a:gd name="T10" fmla="*/ 1 w 146"/>
                <a:gd name="T11" fmla="*/ 3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3">
                  <a:moveTo>
                    <a:pt x="1" y="37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3" y="1"/>
                    <a:pt x="143" y="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98" y="79"/>
                    <a:pt x="48" y="55"/>
                    <a:pt x="0" y="38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1" name="Freeform 137"/>
            <p:cNvSpPr/>
            <p:nvPr/>
          </p:nvSpPr>
          <p:spPr bwMode="auto">
            <a:xfrm>
              <a:off x="2562225" y="3040063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2" name="Freeform 138"/>
            <p:cNvSpPr/>
            <p:nvPr/>
          </p:nvSpPr>
          <p:spPr bwMode="auto">
            <a:xfrm>
              <a:off x="2544763" y="2776538"/>
              <a:ext cx="104775" cy="111125"/>
            </a:xfrm>
            <a:custGeom>
              <a:avLst/>
              <a:gdLst>
                <a:gd name="T0" fmla="*/ 94 w 94"/>
                <a:gd name="T1" fmla="*/ 0 h 99"/>
                <a:gd name="T2" fmla="*/ 31 w 94"/>
                <a:gd name="T3" fmla="*/ 99 h 99"/>
                <a:gd name="T4" fmla="*/ 0 w 94"/>
                <a:gd name="T5" fmla="*/ 11 h 99"/>
                <a:gd name="T6" fmla="*/ 94 w 94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9">
                  <a:moveTo>
                    <a:pt x="94" y="0"/>
                  </a:moveTo>
                  <a:cubicBezTo>
                    <a:pt x="31" y="99"/>
                    <a:pt x="31" y="99"/>
                    <a:pt x="31" y="99"/>
                  </a:cubicBezTo>
                  <a:cubicBezTo>
                    <a:pt x="18" y="71"/>
                    <a:pt x="8" y="42"/>
                    <a:pt x="0" y="1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E30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3" name="Freeform 139"/>
            <p:cNvSpPr/>
            <p:nvPr/>
          </p:nvSpPr>
          <p:spPr bwMode="auto">
            <a:xfrm>
              <a:off x="1227138" y="1863725"/>
              <a:ext cx="1587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4" name="Freeform 140"/>
            <p:cNvSpPr/>
            <p:nvPr/>
          </p:nvSpPr>
          <p:spPr bwMode="auto">
            <a:xfrm>
              <a:off x="1368425" y="1684338"/>
              <a:ext cx="239712" cy="85725"/>
            </a:xfrm>
            <a:custGeom>
              <a:avLst/>
              <a:gdLst>
                <a:gd name="T0" fmla="*/ 215 w 215"/>
                <a:gd name="T1" fmla="*/ 49 h 76"/>
                <a:gd name="T2" fmla="*/ 214 w 215"/>
                <a:gd name="T3" fmla="*/ 51 h 76"/>
                <a:gd name="T4" fmla="*/ 77 w 215"/>
                <a:gd name="T5" fmla="*/ 76 h 76"/>
                <a:gd name="T6" fmla="*/ 0 w 215"/>
                <a:gd name="T7" fmla="*/ 1 h 76"/>
                <a:gd name="T8" fmla="*/ 1 w 215"/>
                <a:gd name="T9" fmla="*/ 0 h 76"/>
                <a:gd name="T10" fmla="*/ 213 w 215"/>
                <a:gd name="T11" fmla="*/ 51 h 76"/>
                <a:gd name="T12" fmla="*/ 215 w 215"/>
                <a:gd name="T13" fmla="*/ 4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6">
                  <a:moveTo>
                    <a:pt x="215" y="49"/>
                  </a:moveTo>
                  <a:cubicBezTo>
                    <a:pt x="214" y="51"/>
                    <a:pt x="214" y="51"/>
                    <a:pt x="214" y="51"/>
                  </a:cubicBezTo>
                  <a:cubicBezTo>
                    <a:pt x="168" y="55"/>
                    <a:pt x="122" y="64"/>
                    <a:pt x="77" y="7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13" y="51"/>
                    <a:pt x="213" y="51"/>
                    <a:pt x="213" y="51"/>
                  </a:cubicBezTo>
                  <a:lnTo>
                    <a:pt x="215" y="49"/>
                  </a:ln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5" name="Freeform 141"/>
            <p:cNvSpPr/>
            <p:nvPr/>
          </p:nvSpPr>
          <p:spPr bwMode="auto">
            <a:xfrm>
              <a:off x="2532063" y="2698750"/>
              <a:ext cx="117475" cy="90488"/>
            </a:xfrm>
            <a:custGeom>
              <a:avLst/>
              <a:gdLst>
                <a:gd name="T0" fmla="*/ 12 w 106"/>
                <a:gd name="T1" fmla="*/ 81 h 81"/>
                <a:gd name="T2" fmla="*/ 0 w 106"/>
                <a:gd name="T3" fmla="*/ 35 h 81"/>
                <a:gd name="T4" fmla="*/ 55 w 106"/>
                <a:gd name="T5" fmla="*/ 0 h 81"/>
                <a:gd name="T6" fmla="*/ 105 w 106"/>
                <a:gd name="T7" fmla="*/ 68 h 81"/>
                <a:gd name="T8" fmla="*/ 106 w 106"/>
                <a:gd name="T9" fmla="*/ 69 h 81"/>
                <a:gd name="T10" fmla="*/ 106 w 106"/>
                <a:gd name="T11" fmla="*/ 70 h 81"/>
                <a:gd name="T12" fmla="*/ 12 w 106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1">
                  <a:moveTo>
                    <a:pt x="12" y="81"/>
                  </a:moveTo>
                  <a:cubicBezTo>
                    <a:pt x="8" y="66"/>
                    <a:pt x="4" y="51"/>
                    <a:pt x="0" y="3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6" y="68"/>
                    <a:pt x="106" y="69"/>
                    <a:pt x="106" y="69"/>
                  </a:cubicBezTo>
                  <a:cubicBezTo>
                    <a:pt x="106" y="70"/>
                    <a:pt x="106" y="70"/>
                    <a:pt x="106" y="70"/>
                  </a:cubicBezTo>
                  <a:lnTo>
                    <a:pt x="12" y="81"/>
                  </a:lnTo>
                  <a:close/>
                </a:path>
              </a:pathLst>
            </a:custGeom>
            <a:solidFill>
              <a:srgbClr val="AC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6" name="Freeform 142"/>
            <p:cNvSpPr/>
            <p:nvPr/>
          </p:nvSpPr>
          <p:spPr bwMode="auto">
            <a:xfrm>
              <a:off x="1789113" y="3443288"/>
              <a:ext cx="192087" cy="119063"/>
            </a:xfrm>
            <a:custGeom>
              <a:avLst/>
              <a:gdLst>
                <a:gd name="T0" fmla="*/ 172 w 172"/>
                <a:gd name="T1" fmla="*/ 51 h 106"/>
                <a:gd name="T2" fmla="*/ 172 w 172"/>
                <a:gd name="T3" fmla="*/ 51 h 106"/>
                <a:gd name="T4" fmla="*/ 52 w 172"/>
                <a:gd name="T5" fmla="*/ 106 h 106"/>
                <a:gd name="T6" fmla="*/ 0 w 172"/>
                <a:gd name="T7" fmla="*/ 0 h 106"/>
                <a:gd name="T8" fmla="*/ 172 w 172"/>
                <a:gd name="T9" fmla="*/ 50 h 106"/>
                <a:gd name="T10" fmla="*/ 172 w 172"/>
                <a:gd name="T11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06">
                  <a:moveTo>
                    <a:pt x="172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12"/>
                    <a:pt x="119" y="27"/>
                    <a:pt x="172" y="50"/>
                  </a:cubicBezTo>
                  <a:lnTo>
                    <a:pt x="172" y="51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7" name="Freeform 143"/>
            <p:cNvSpPr/>
            <p:nvPr/>
          </p:nvSpPr>
          <p:spPr bwMode="auto">
            <a:xfrm>
              <a:off x="1776413" y="1638300"/>
              <a:ext cx="179387" cy="146050"/>
            </a:xfrm>
            <a:custGeom>
              <a:avLst/>
              <a:gdLst>
                <a:gd name="T0" fmla="*/ 161 w 161"/>
                <a:gd name="T1" fmla="*/ 130 h 131"/>
                <a:gd name="T2" fmla="*/ 160 w 161"/>
                <a:gd name="T3" fmla="*/ 131 h 131"/>
                <a:gd name="T4" fmla="*/ 43 w 161"/>
                <a:gd name="T5" fmla="*/ 100 h 131"/>
                <a:gd name="T6" fmla="*/ 0 w 161"/>
                <a:gd name="T7" fmla="*/ 0 h 131"/>
                <a:gd name="T8" fmla="*/ 6 w 161"/>
                <a:gd name="T9" fmla="*/ 1 h 131"/>
                <a:gd name="T10" fmla="*/ 159 w 161"/>
                <a:gd name="T11" fmla="*/ 130 h 131"/>
                <a:gd name="T12" fmla="*/ 161 w 161"/>
                <a:gd name="T13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31">
                  <a:moveTo>
                    <a:pt x="161" y="130"/>
                  </a:moveTo>
                  <a:cubicBezTo>
                    <a:pt x="160" y="131"/>
                    <a:pt x="160" y="131"/>
                    <a:pt x="160" y="131"/>
                  </a:cubicBezTo>
                  <a:cubicBezTo>
                    <a:pt x="119" y="116"/>
                    <a:pt x="80" y="106"/>
                    <a:pt x="43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59" y="130"/>
                    <a:pt x="159" y="130"/>
                    <a:pt x="159" y="130"/>
                  </a:cubicBezTo>
                  <a:lnTo>
                    <a:pt x="161" y="130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8" name="Freeform 144"/>
            <p:cNvSpPr/>
            <p:nvPr/>
          </p:nvSpPr>
          <p:spPr bwMode="auto">
            <a:xfrm>
              <a:off x="1065213" y="1838325"/>
              <a:ext cx="161925" cy="149225"/>
            </a:xfrm>
            <a:custGeom>
              <a:avLst/>
              <a:gdLst>
                <a:gd name="T0" fmla="*/ 145 w 145"/>
                <a:gd name="T1" fmla="*/ 22 h 133"/>
                <a:gd name="T2" fmla="*/ 0 w 145"/>
                <a:gd name="T3" fmla="*/ 133 h 133"/>
                <a:gd name="T4" fmla="*/ 0 w 145"/>
                <a:gd name="T5" fmla="*/ 133 h 133"/>
                <a:gd name="T6" fmla="*/ 6 w 145"/>
                <a:gd name="T7" fmla="*/ 4 h 133"/>
                <a:gd name="T8" fmla="*/ 11 w 145"/>
                <a:gd name="T9" fmla="*/ 0 h 133"/>
                <a:gd name="T10" fmla="*/ 145 w 145"/>
                <a:gd name="T11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33">
                  <a:moveTo>
                    <a:pt x="145" y="22"/>
                  </a:moveTo>
                  <a:cubicBezTo>
                    <a:pt x="92" y="54"/>
                    <a:pt x="43" y="91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9" y="1"/>
                    <a:pt x="11" y="0"/>
                  </a:cubicBezTo>
                  <a:cubicBezTo>
                    <a:pt x="145" y="22"/>
                    <a:pt x="145" y="22"/>
                    <a:pt x="145" y="22"/>
                  </a:cubicBez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19" name="Freeform 145"/>
            <p:cNvSpPr/>
            <p:nvPr/>
          </p:nvSpPr>
          <p:spPr bwMode="auto">
            <a:xfrm>
              <a:off x="1631950" y="3416300"/>
              <a:ext cx="214312" cy="146050"/>
            </a:xfrm>
            <a:custGeom>
              <a:avLst/>
              <a:gdLst>
                <a:gd name="T0" fmla="*/ 55 w 193"/>
                <a:gd name="T1" fmla="*/ 10 h 132"/>
                <a:gd name="T2" fmla="*/ 141 w 193"/>
                <a:gd name="T3" fmla="*/ 25 h 132"/>
                <a:gd name="T4" fmla="*/ 193 w 193"/>
                <a:gd name="T5" fmla="*/ 131 h 132"/>
                <a:gd name="T6" fmla="*/ 191 w 193"/>
                <a:gd name="T7" fmla="*/ 132 h 132"/>
                <a:gd name="T8" fmla="*/ 191 w 193"/>
                <a:gd name="T9" fmla="*/ 132 h 132"/>
                <a:gd name="T10" fmla="*/ 0 w 193"/>
                <a:gd name="T11" fmla="*/ 0 h 132"/>
                <a:gd name="T12" fmla="*/ 55 w 193"/>
                <a:gd name="T13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32">
                  <a:moveTo>
                    <a:pt x="55" y="10"/>
                  </a:moveTo>
                  <a:cubicBezTo>
                    <a:pt x="84" y="15"/>
                    <a:pt x="113" y="20"/>
                    <a:pt x="141" y="25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"/>
                    <a:pt x="37" y="7"/>
                    <a:pt x="55" y="10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0" name="Freeform 146"/>
            <p:cNvSpPr/>
            <p:nvPr/>
          </p:nvSpPr>
          <p:spPr bwMode="auto">
            <a:xfrm>
              <a:off x="728663" y="2155825"/>
              <a:ext cx="165100" cy="269875"/>
            </a:xfrm>
            <a:custGeom>
              <a:avLst/>
              <a:gdLst>
                <a:gd name="T0" fmla="*/ 147 w 147"/>
                <a:gd name="T1" fmla="*/ 82 h 241"/>
                <a:gd name="T2" fmla="*/ 111 w 147"/>
                <a:gd name="T3" fmla="*/ 181 h 241"/>
                <a:gd name="T4" fmla="*/ 0 w 147"/>
                <a:gd name="T5" fmla="*/ 241 h 241"/>
                <a:gd name="T6" fmla="*/ 1 w 147"/>
                <a:gd name="T7" fmla="*/ 236 h 241"/>
                <a:gd name="T8" fmla="*/ 120 w 147"/>
                <a:gd name="T9" fmla="*/ 0 h 241"/>
                <a:gd name="T10" fmla="*/ 147 w 147"/>
                <a:gd name="T11" fmla="*/ 8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41">
                  <a:moveTo>
                    <a:pt x="147" y="82"/>
                  </a:moveTo>
                  <a:cubicBezTo>
                    <a:pt x="133" y="114"/>
                    <a:pt x="121" y="147"/>
                    <a:pt x="111" y="18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39"/>
                    <a:pt x="1" y="238"/>
                    <a:pt x="1" y="236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147" y="82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1" name="Freeform 147"/>
            <p:cNvSpPr/>
            <p:nvPr/>
          </p:nvSpPr>
          <p:spPr bwMode="auto">
            <a:xfrm>
              <a:off x="2563813" y="2894013"/>
              <a:ext cx="207962" cy="147638"/>
            </a:xfrm>
            <a:custGeom>
              <a:avLst/>
              <a:gdLst>
                <a:gd name="T0" fmla="*/ 0 w 187"/>
                <a:gd name="T1" fmla="*/ 131 h 132"/>
                <a:gd name="T2" fmla="*/ 58 w 187"/>
                <a:gd name="T3" fmla="*/ 73 h 132"/>
                <a:gd name="T4" fmla="*/ 16 w 187"/>
                <a:gd name="T5" fmla="*/ 0 h 132"/>
                <a:gd name="T6" fmla="*/ 187 w 187"/>
                <a:gd name="T7" fmla="*/ 76 h 132"/>
                <a:gd name="T8" fmla="*/ 2 w 187"/>
                <a:gd name="T9" fmla="*/ 132 h 132"/>
                <a:gd name="T10" fmla="*/ 0 w 187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32">
                  <a:moveTo>
                    <a:pt x="0" y="131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42" y="50"/>
                    <a:pt x="28" y="26"/>
                    <a:pt x="16" y="0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2" y="132"/>
                    <a:pt x="2" y="132"/>
                    <a:pt x="2" y="132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855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2" name="Freeform 148"/>
            <p:cNvSpPr/>
            <p:nvPr/>
          </p:nvSpPr>
          <p:spPr bwMode="auto">
            <a:xfrm>
              <a:off x="2500313" y="2574925"/>
              <a:ext cx="92075" cy="163513"/>
            </a:xfrm>
            <a:custGeom>
              <a:avLst/>
              <a:gdLst>
                <a:gd name="T0" fmla="*/ 0 w 83"/>
                <a:gd name="T1" fmla="*/ 0 h 146"/>
                <a:gd name="T2" fmla="*/ 1 w 83"/>
                <a:gd name="T3" fmla="*/ 0 h 146"/>
                <a:gd name="T4" fmla="*/ 1 w 83"/>
                <a:gd name="T5" fmla="*/ 2 h 146"/>
                <a:gd name="T6" fmla="*/ 83 w 83"/>
                <a:gd name="T7" fmla="*/ 111 h 146"/>
                <a:gd name="T8" fmla="*/ 28 w 83"/>
                <a:gd name="T9" fmla="*/ 146 h 146"/>
                <a:gd name="T10" fmla="*/ 5 w 83"/>
                <a:gd name="T11" fmla="*/ 28 h 146"/>
                <a:gd name="T12" fmla="*/ 0 w 83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46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9" y="108"/>
                    <a:pt x="12" y="68"/>
                    <a:pt x="5" y="28"/>
                  </a:cubicBezTo>
                  <a:cubicBezTo>
                    <a:pt x="3" y="19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BD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3" name="Freeform 149"/>
            <p:cNvSpPr/>
            <p:nvPr/>
          </p:nvSpPr>
          <p:spPr bwMode="auto">
            <a:xfrm>
              <a:off x="1401763" y="3360738"/>
              <a:ext cx="222250" cy="107950"/>
            </a:xfrm>
            <a:custGeom>
              <a:avLst/>
              <a:gdLst>
                <a:gd name="T0" fmla="*/ 200 w 200"/>
                <a:gd name="T1" fmla="*/ 49 h 98"/>
                <a:gd name="T2" fmla="*/ 0 w 200"/>
                <a:gd name="T3" fmla="*/ 98 h 98"/>
                <a:gd name="T4" fmla="*/ 0 w 200"/>
                <a:gd name="T5" fmla="*/ 0 h 98"/>
                <a:gd name="T6" fmla="*/ 200 w 200"/>
                <a:gd name="T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98">
                  <a:moveTo>
                    <a:pt x="200" y="4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23"/>
                    <a:pt x="135" y="37"/>
                    <a:pt x="200" y="49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4" name="Freeform 150"/>
            <p:cNvSpPr/>
            <p:nvPr/>
          </p:nvSpPr>
          <p:spPr bwMode="auto">
            <a:xfrm>
              <a:off x="1290638" y="3317875"/>
              <a:ext cx="111125" cy="150813"/>
            </a:xfrm>
            <a:custGeom>
              <a:avLst/>
              <a:gdLst>
                <a:gd name="T0" fmla="*/ 100 w 100"/>
                <a:gd name="T1" fmla="*/ 38 h 136"/>
                <a:gd name="T2" fmla="*/ 100 w 100"/>
                <a:gd name="T3" fmla="*/ 136 h 136"/>
                <a:gd name="T4" fmla="*/ 99 w 100"/>
                <a:gd name="T5" fmla="*/ 136 h 136"/>
                <a:gd name="T6" fmla="*/ 0 w 100"/>
                <a:gd name="T7" fmla="*/ 1 h 136"/>
                <a:gd name="T8" fmla="*/ 0 w 100"/>
                <a:gd name="T9" fmla="*/ 1 h 136"/>
                <a:gd name="T10" fmla="*/ 1 w 100"/>
                <a:gd name="T11" fmla="*/ 0 h 136"/>
                <a:gd name="T12" fmla="*/ 100 w 100"/>
                <a:gd name="T13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36">
                  <a:moveTo>
                    <a:pt x="100" y="38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4" y="15"/>
                    <a:pt x="67" y="28"/>
                    <a:pt x="100" y="38"/>
                  </a:cubicBez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5" name="Freeform 151"/>
            <p:cNvSpPr/>
            <p:nvPr/>
          </p:nvSpPr>
          <p:spPr bwMode="auto">
            <a:xfrm>
              <a:off x="1081088" y="3186113"/>
              <a:ext cx="209550" cy="133350"/>
            </a:xfrm>
            <a:custGeom>
              <a:avLst/>
              <a:gdLst>
                <a:gd name="T0" fmla="*/ 0 w 189"/>
                <a:gd name="T1" fmla="*/ 0 h 119"/>
                <a:gd name="T2" fmla="*/ 26 w 189"/>
                <a:gd name="T3" fmla="*/ 20 h 119"/>
                <a:gd name="T4" fmla="*/ 189 w 189"/>
                <a:gd name="T5" fmla="*/ 118 h 119"/>
                <a:gd name="T6" fmla="*/ 188 w 189"/>
                <a:gd name="T7" fmla="*/ 119 h 119"/>
                <a:gd name="T8" fmla="*/ 1 w 189"/>
                <a:gd name="T9" fmla="*/ 84 h 119"/>
                <a:gd name="T10" fmla="*/ 0 w 1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19">
                  <a:moveTo>
                    <a:pt x="0" y="0"/>
                  </a:moveTo>
                  <a:cubicBezTo>
                    <a:pt x="8" y="7"/>
                    <a:pt x="17" y="14"/>
                    <a:pt x="26" y="20"/>
                  </a:cubicBezTo>
                  <a:cubicBezTo>
                    <a:pt x="80" y="62"/>
                    <a:pt x="135" y="93"/>
                    <a:pt x="189" y="118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" y="84"/>
                    <a:pt x="1" y="84"/>
                    <a:pt x="1" y="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6" name="Freeform 152"/>
            <p:cNvSpPr/>
            <p:nvPr/>
          </p:nvSpPr>
          <p:spPr bwMode="auto">
            <a:xfrm>
              <a:off x="2220913" y="1952625"/>
              <a:ext cx="142875" cy="155575"/>
            </a:xfrm>
            <a:custGeom>
              <a:avLst/>
              <a:gdLst>
                <a:gd name="T0" fmla="*/ 0 w 129"/>
                <a:gd name="T1" fmla="*/ 1 h 140"/>
                <a:gd name="T2" fmla="*/ 2 w 129"/>
                <a:gd name="T3" fmla="*/ 0 h 140"/>
                <a:gd name="T4" fmla="*/ 129 w 129"/>
                <a:gd name="T5" fmla="*/ 78 h 140"/>
                <a:gd name="T6" fmla="*/ 107 w 129"/>
                <a:gd name="T7" fmla="*/ 140 h 140"/>
                <a:gd name="T8" fmla="*/ 55 w 129"/>
                <a:gd name="T9" fmla="*/ 64 h 140"/>
                <a:gd name="T10" fmla="*/ 0 w 129"/>
                <a:gd name="T11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40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2" y="115"/>
                    <a:pt x="75" y="90"/>
                    <a:pt x="55" y="64"/>
                  </a:cubicBezTo>
                  <a:cubicBezTo>
                    <a:pt x="37" y="41"/>
                    <a:pt x="19" y="20"/>
                    <a:pt x="0" y="1"/>
                  </a:cubicBezTo>
                  <a:close/>
                </a:path>
              </a:pathLst>
            </a:custGeom>
            <a:solidFill>
              <a:srgbClr val="96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7" name="Freeform 153"/>
            <p:cNvSpPr/>
            <p:nvPr/>
          </p:nvSpPr>
          <p:spPr bwMode="auto">
            <a:xfrm>
              <a:off x="2468563" y="3044825"/>
              <a:ext cx="90487" cy="171450"/>
            </a:xfrm>
            <a:custGeom>
              <a:avLst/>
              <a:gdLst>
                <a:gd name="T0" fmla="*/ 57 w 57"/>
                <a:gd name="T1" fmla="*/ 0 h 108"/>
                <a:gd name="T2" fmla="*/ 12 w 57"/>
                <a:gd name="T3" fmla="*/ 108 h 108"/>
                <a:gd name="T4" fmla="*/ 0 w 57"/>
                <a:gd name="T5" fmla="*/ 58 h 108"/>
                <a:gd name="T6" fmla="*/ 57 w 57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8">
                  <a:moveTo>
                    <a:pt x="57" y="0"/>
                  </a:moveTo>
                  <a:lnTo>
                    <a:pt x="12" y="108"/>
                  </a:lnTo>
                  <a:lnTo>
                    <a:pt x="0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8" name="Freeform 154"/>
            <p:cNvSpPr/>
            <p:nvPr/>
          </p:nvSpPr>
          <p:spPr bwMode="auto">
            <a:xfrm>
              <a:off x="1065213" y="1987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29" name="Freeform 155"/>
            <p:cNvSpPr/>
            <p:nvPr/>
          </p:nvSpPr>
          <p:spPr bwMode="auto">
            <a:xfrm>
              <a:off x="1981200" y="3479800"/>
              <a:ext cx="146050" cy="211138"/>
            </a:xfrm>
            <a:custGeom>
              <a:avLst/>
              <a:gdLst>
                <a:gd name="T0" fmla="*/ 0 w 132"/>
                <a:gd name="T1" fmla="*/ 17 h 188"/>
                <a:gd name="T2" fmla="*/ 74 w 132"/>
                <a:gd name="T3" fmla="*/ 59 h 188"/>
                <a:gd name="T4" fmla="*/ 132 w 132"/>
                <a:gd name="T5" fmla="*/ 0 h 188"/>
                <a:gd name="T6" fmla="*/ 78 w 132"/>
                <a:gd name="T7" fmla="*/ 188 h 188"/>
                <a:gd name="T8" fmla="*/ 0 w 132"/>
                <a:gd name="T9" fmla="*/ 18 h 188"/>
                <a:gd name="T10" fmla="*/ 0 w 132"/>
                <a:gd name="T11" fmla="*/ 1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8">
                  <a:moveTo>
                    <a:pt x="0" y="17"/>
                  </a:moveTo>
                  <a:cubicBezTo>
                    <a:pt x="26" y="29"/>
                    <a:pt x="51" y="43"/>
                    <a:pt x="74" y="5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A3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0" name="Freeform 156"/>
            <p:cNvSpPr/>
            <p:nvPr/>
          </p:nvSpPr>
          <p:spPr bwMode="auto">
            <a:xfrm>
              <a:off x="2338388" y="3136900"/>
              <a:ext cx="149225" cy="169863"/>
            </a:xfrm>
            <a:custGeom>
              <a:avLst/>
              <a:gdLst>
                <a:gd name="T0" fmla="*/ 94 w 94"/>
                <a:gd name="T1" fmla="*/ 50 h 107"/>
                <a:gd name="T2" fmla="*/ 72 w 94"/>
                <a:gd name="T3" fmla="*/ 104 h 107"/>
                <a:gd name="T4" fmla="*/ 69 w 94"/>
                <a:gd name="T5" fmla="*/ 107 h 107"/>
                <a:gd name="T6" fmla="*/ 0 w 94"/>
                <a:gd name="T7" fmla="*/ 82 h 107"/>
                <a:gd name="T8" fmla="*/ 82 w 94"/>
                <a:gd name="T9" fmla="*/ 0 h 107"/>
                <a:gd name="T10" fmla="*/ 94 w 94"/>
                <a:gd name="T11" fmla="*/ 5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07">
                  <a:moveTo>
                    <a:pt x="94" y="50"/>
                  </a:moveTo>
                  <a:lnTo>
                    <a:pt x="72" y="104"/>
                  </a:lnTo>
                  <a:lnTo>
                    <a:pt x="69" y="107"/>
                  </a:lnTo>
                  <a:lnTo>
                    <a:pt x="0" y="82"/>
                  </a:lnTo>
                  <a:lnTo>
                    <a:pt x="82" y="0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1" name="Freeform 157"/>
            <p:cNvSpPr/>
            <p:nvPr/>
          </p:nvSpPr>
          <p:spPr bwMode="auto">
            <a:xfrm>
              <a:off x="2233613" y="3267075"/>
              <a:ext cx="214312" cy="149225"/>
            </a:xfrm>
            <a:custGeom>
              <a:avLst/>
              <a:gdLst>
                <a:gd name="T0" fmla="*/ 0 w 135"/>
                <a:gd name="T1" fmla="*/ 68 h 94"/>
                <a:gd name="T2" fmla="*/ 66 w 135"/>
                <a:gd name="T3" fmla="*/ 0 h 94"/>
                <a:gd name="T4" fmla="*/ 135 w 135"/>
                <a:gd name="T5" fmla="*/ 25 h 94"/>
                <a:gd name="T6" fmla="*/ 133 w 135"/>
                <a:gd name="T7" fmla="*/ 27 h 94"/>
                <a:gd name="T8" fmla="*/ 5 w 135"/>
                <a:gd name="T9" fmla="*/ 94 h 94"/>
                <a:gd name="T10" fmla="*/ 0 w 135"/>
                <a:gd name="T11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94">
                  <a:moveTo>
                    <a:pt x="0" y="68"/>
                  </a:moveTo>
                  <a:lnTo>
                    <a:pt x="66" y="0"/>
                  </a:lnTo>
                  <a:lnTo>
                    <a:pt x="135" y="25"/>
                  </a:lnTo>
                  <a:lnTo>
                    <a:pt x="133" y="27"/>
                  </a:lnTo>
                  <a:lnTo>
                    <a:pt x="5" y="9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2" name="Freeform 158"/>
            <p:cNvSpPr/>
            <p:nvPr/>
          </p:nvSpPr>
          <p:spPr bwMode="auto">
            <a:xfrm>
              <a:off x="860425" y="3081338"/>
              <a:ext cx="220662" cy="198438"/>
            </a:xfrm>
            <a:custGeom>
              <a:avLst/>
              <a:gdLst>
                <a:gd name="T0" fmla="*/ 104 w 198"/>
                <a:gd name="T1" fmla="*/ 0 h 178"/>
                <a:gd name="T2" fmla="*/ 197 w 198"/>
                <a:gd name="T3" fmla="*/ 94 h 178"/>
                <a:gd name="T4" fmla="*/ 198 w 198"/>
                <a:gd name="T5" fmla="*/ 178 h 178"/>
                <a:gd name="T6" fmla="*/ 196 w 198"/>
                <a:gd name="T7" fmla="*/ 178 h 178"/>
                <a:gd name="T8" fmla="*/ 2 w 198"/>
                <a:gd name="T9" fmla="*/ 19 h 178"/>
                <a:gd name="T10" fmla="*/ 0 w 198"/>
                <a:gd name="T11" fmla="*/ 16 h 178"/>
                <a:gd name="T12" fmla="*/ 104 w 19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78">
                  <a:moveTo>
                    <a:pt x="104" y="0"/>
                  </a:moveTo>
                  <a:cubicBezTo>
                    <a:pt x="130" y="32"/>
                    <a:pt x="161" y="64"/>
                    <a:pt x="197" y="94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8"/>
                    <a:pt x="1" y="17"/>
                    <a:pt x="0" y="1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3" name="Freeform 159"/>
            <p:cNvSpPr/>
            <p:nvPr/>
          </p:nvSpPr>
          <p:spPr bwMode="auto">
            <a:xfrm>
              <a:off x="741363" y="2632075"/>
              <a:ext cx="107950" cy="255588"/>
            </a:xfrm>
            <a:custGeom>
              <a:avLst/>
              <a:gdLst>
                <a:gd name="T0" fmla="*/ 70 w 97"/>
                <a:gd name="T1" fmla="*/ 36 h 230"/>
                <a:gd name="T2" fmla="*/ 97 w 97"/>
                <a:gd name="T3" fmla="*/ 183 h 230"/>
                <a:gd name="T4" fmla="*/ 70 w 97"/>
                <a:gd name="T5" fmla="*/ 230 h 230"/>
                <a:gd name="T6" fmla="*/ 70 w 97"/>
                <a:gd name="T7" fmla="*/ 229 h 230"/>
                <a:gd name="T8" fmla="*/ 0 w 97"/>
                <a:gd name="T9" fmla="*/ 186 h 230"/>
                <a:gd name="T10" fmla="*/ 0 w 97"/>
                <a:gd name="T11" fmla="*/ 183 h 230"/>
                <a:gd name="T12" fmla="*/ 68 w 97"/>
                <a:gd name="T13" fmla="*/ 0 h 230"/>
                <a:gd name="T14" fmla="*/ 70 w 97"/>
                <a:gd name="T15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30">
                  <a:moveTo>
                    <a:pt x="70" y="36"/>
                  </a:moveTo>
                  <a:cubicBezTo>
                    <a:pt x="73" y="80"/>
                    <a:pt x="81" y="130"/>
                    <a:pt x="97" y="183"/>
                  </a:cubicBezTo>
                  <a:cubicBezTo>
                    <a:pt x="70" y="230"/>
                    <a:pt x="70" y="230"/>
                    <a:pt x="70" y="230"/>
                  </a:cubicBezTo>
                  <a:cubicBezTo>
                    <a:pt x="70" y="229"/>
                    <a:pt x="70" y="229"/>
                    <a:pt x="70" y="22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5"/>
                    <a:pt x="0" y="184"/>
                    <a:pt x="0" y="18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"/>
                    <a:pt x="69" y="24"/>
                    <a:pt x="70" y="36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4" name="Freeform 160"/>
            <p:cNvSpPr/>
            <p:nvPr/>
          </p:nvSpPr>
          <p:spPr bwMode="auto">
            <a:xfrm>
              <a:off x="2114550" y="1743075"/>
              <a:ext cx="107950" cy="211138"/>
            </a:xfrm>
            <a:custGeom>
              <a:avLst/>
              <a:gdLst>
                <a:gd name="T0" fmla="*/ 97 w 97"/>
                <a:gd name="T1" fmla="*/ 188 h 189"/>
                <a:gd name="T2" fmla="*/ 95 w 97"/>
                <a:gd name="T3" fmla="*/ 189 h 189"/>
                <a:gd name="T4" fmla="*/ 3 w 97"/>
                <a:gd name="T5" fmla="*/ 112 h 189"/>
                <a:gd name="T6" fmla="*/ 0 w 97"/>
                <a:gd name="T7" fmla="*/ 0 h 189"/>
                <a:gd name="T8" fmla="*/ 6 w 97"/>
                <a:gd name="T9" fmla="*/ 4 h 189"/>
                <a:gd name="T10" fmla="*/ 96 w 97"/>
                <a:gd name="T11" fmla="*/ 188 h 189"/>
                <a:gd name="T12" fmla="*/ 97 w 97"/>
                <a:gd name="T13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9">
                  <a:moveTo>
                    <a:pt x="97" y="188"/>
                  </a:moveTo>
                  <a:cubicBezTo>
                    <a:pt x="95" y="189"/>
                    <a:pt x="95" y="189"/>
                    <a:pt x="95" y="189"/>
                  </a:cubicBezTo>
                  <a:cubicBezTo>
                    <a:pt x="65" y="159"/>
                    <a:pt x="34" y="133"/>
                    <a:pt x="3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ubicBezTo>
                    <a:pt x="96" y="188"/>
                    <a:pt x="96" y="188"/>
                    <a:pt x="96" y="188"/>
                  </a:cubicBezTo>
                  <a:lnTo>
                    <a:pt x="97" y="188"/>
                  </a:lnTo>
                  <a:close/>
                </a:path>
              </a:pathLst>
            </a:custGeom>
            <a:solidFill>
              <a:srgbClr val="F59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5" name="Freeform 161"/>
            <p:cNvSpPr/>
            <p:nvPr/>
          </p:nvSpPr>
          <p:spPr bwMode="auto">
            <a:xfrm>
              <a:off x="1606550" y="1636713"/>
              <a:ext cx="217487" cy="112713"/>
            </a:xfrm>
            <a:custGeom>
              <a:avLst/>
              <a:gdLst>
                <a:gd name="T0" fmla="*/ 0 w 195"/>
                <a:gd name="T1" fmla="*/ 94 h 101"/>
                <a:gd name="T2" fmla="*/ 1 w 195"/>
                <a:gd name="T3" fmla="*/ 92 h 101"/>
                <a:gd name="T4" fmla="*/ 146 w 195"/>
                <a:gd name="T5" fmla="*/ 0 h 101"/>
                <a:gd name="T6" fmla="*/ 152 w 195"/>
                <a:gd name="T7" fmla="*/ 1 h 101"/>
                <a:gd name="T8" fmla="*/ 195 w 195"/>
                <a:gd name="T9" fmla="*/ 101 h 101"/>
                <a:gd name="T10" fmla="*/ 121 w 195"/>
                <a:gd name="T11" fmla="*/ 92 h 101"/>
                <a:gd name="T12" fmla="*/ 0 w 195"/>
                <a:gd name="T13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01">
                  <a:moveTo>
                    <a:pt x="0" y="94"/>
                  </a:moveTo>
                  <a:cubicBezTo>
                    <a:pt x="1" y="92"/>
                    <a:pt x="1" y="92"/>
                    <a:pt x="1" y="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8" y="1"/>
                    <a:pt x="150" y="1"/>
                    <a:pt x="152" y="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69" y="97"/>
                    <a:pt x="144" y="94"/>
                    <a:pt x="121" y="92"/>
                  </a:cubicBezTo>
                  <a:cubicBezTo>
                    <a:pt x="81" y="90"/>
                    <a:pt x="40" y="90"/>
                    <a:pt x="0" y="94"/>
                  </a:cubicBezTo>
                  <a:close/>
                </a:path>
              </a:pathLst>
            </a:custGeom>
            <a:solidFill>
              <a:srgbClr val="EA7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6" name="Freeform 162"/>
            <p:cNvSpPr/>
            <p:nvPr/>
          </p:nvSpPr>
          <p:spPr bwMode="auto">
            <a:xfrm>
              <a:off x="819150" y="2835275"/>
              <a:ext cx="157162" cy="263525"/>
            </a:xfrm>
            <a:custGeom>
              <a:avLst/>
              <a:gdLst>
                <a:gd name="T0" fmla="*/ 37 w 141"/>
                <a:gd name="T1" fmla="*/ 236 h 236"/>
                <a:gd name="T2" fmla="*/ 36 w 141"/>
                <a:gd name="T3" fmla="*/ 235 h 236"/>
                <a:gd name="T4" fmla="*/ 0 w 141"/>
                <a:gd name="T5" fmla="*/ 47 h 236"/>
                <a:gd name="T6" fmla="*/ 27 w 141"/>
                <a:gd name="T7" fmla="*/ 0 h 236"/>
                <a:gd name="T8" fmla="*/ 141 w 141"/>
                <a:gd name="T9" fmla="*/ 220 h 236"/>
                <a:gd name="T10" fmla="*/ 37 w 141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36">
                  <a:moveTo>
                    <a:pt x="37" y="236"/>
                  </a:moveTo>
                  <a:cubicBezTo>
                    <a:pt x="37" y="236"/>
                    <a:pt x="36" y="235"/>
                    <a:pt x="36" y="2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8" y="72"/>
                    <a:pt x="83" y="148"/>
                    <a:pt x="141" y="220"/>
                  </a:cubicBezTo>
                  <a:lnTo>
                    <a:pt x="37" y="236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7" name="Freeform 163"/>
            <p:cNvSpPr/>
            <p:nvPr/>
          </p:nvSpPr>
          <p:spPr bwMode="auto">
            <a:xfrm>
              <a:off x="2481263" y="2384425"/>
              <a:ext cx="85725" cy="190500"/>
            </a:xfrm>
            <a:custGeom>
              <a:avLst/>
              <a:gdLst>
                <a:gd name="T0" fmla="*/ 17 w 77"/>
                <a:gd name="T1" fmla="*/ 170 h 170"/>
                <a:gd name="T2" fmla="*/ 0 w 77"/>
                <a:gd name="T3" fmla="*/ 87 h 170"/>
                <a:gd name="T4" fmla="*/ 76 w 77"/>
                <a:gd name="T5" fmla="*/ 0 h 170"/>
                <a:gd name="T6" fmla="*/ 76 w 77"/>
                <a:gd name="T7" fmla="*/ 0 h 170"/>
                <a:gd name="T8" fmla="*/ 77 w 77"/>
                <a:gd name="T9" fmla="*/ 3 h 170"/>
                <a:gd name="T10" fmla="*/ 18 w 77"/>
                <a:gd name="T11" fmla="*/ 170 h 170"/>
                <a:gd name="T12" fmla="*/ 17 w 77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70">
                  <a:moveTo>
                    <a:pt x="17" y="170"/>
                  </a:moveTo>
                  <a:cubicBezTo>
                    <a:pt x="12" y="143"/>
                    <a:pt x="6" y="115"/>
                    <a:pt x="0" y="8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6" y="2"/>
                    <a:pt x="77" y="3"/>
                  </a:cubicBezTo>
                  <a:cubicBezTo>
                    <a:pt x="18" y="170"/>
                    <a:pt x="18" y="170"/>
                    <a:pt x="18" y="170"/>
                  </a:cubicBezTo>
                  <a:lnTo>
                    <a:pt x="17" y="17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8" name="Freeform 164"/>
            <p:cNvSpPr/>
            <p:nvPr/>
          </p:nvSpPr>
          <p:spPr bwMode="auto">
            <a:xfrm>
              <a:off x="2339975" y="2039938"/>
              <a:ext cx="117475" cy="198438"/>
            </a:xfrm>
            <a:custGeom>
              <a:avLst/>
              <a:gdLst>
                <a:gd name="T0" fmla="*/ 65 w 105"/>
                <a:gd name="T1" fmla="*/ 179 h 179"/>
                <a:gd name="T2" fmla="*/ 61 w 105"/>
                <a:gd name="T3" fmla="*/ 179 h 179"/>
                <a:gd name="T4" fmla="*/ 0 w 105"/>
                <a:gd name="T5" fmla="*/ 62 h 179"/>
                <a:gd name="T6" fmla="*/ 22 w 105"/>
                <a:gd name="T7" fmla="*/ 0 h 179"/>
                <a:gd name="T8" fmla="*/ 101 w 105"/>
                <a:gd name="T9" fmla="*/ 48 h 179"/>
                <a:gd name="T10" fmla="*/ 105 w 105"/>
                <a:gd name="T11" fmla="*/ 56 h 179"/>
                <a:gd name="T12" fmla="*/ 64 w 105"/>
                <a:gd name="T13" fmla="*/ 178 h 179"/>
                <a:gd name="T14" fmla="*/ 65 w 105"/>
                <a:gd name="T1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79">
                  <a:moveTo>
                    <a:pt x="65" y="179"/>
                  </a:moveTo>
                  <a:cubicBezTo>
                    <a:pt x="61" y="179"/>
                    <a:pt x="61" y="179"/>
                    <a:pt x="61" y="179"/>
                  </a:cubicBezTo>
                  <a:cubicBezTo>
                    <a:pt x="44" y="140"/>
                    <a:pt x="24" y="101"/>
                    <a:pt x="0" y="6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51"/>
                    <a:pt x="104" y="53"/>
                    <a:pt x="105" y="56"/>
                  </a:cubicBezTo>
                  <a:cubicBezTo>
                    <a:pt x="64" y="178"/>
                    <a:pt x="64" y="178"/>
                    <a:pt x="64" y="178"/>
                  </a:cubicBezTo>
                  <a:lnTo>
                    <a:pt x="65" y="179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39" name="Freeform 165"/>
            <p:cNvSpPr/>
            <p:nvPr/>
          </p:nvSpPr>
          <p:spPr bwMode="auto">
            <a:xfrm>
              <a:off x="817563" y="2628900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40" name="Freeform 166"/>
            <p:cNvSpPr/>
            <p:nvPr/>
          </p:nvSpPr>
          <p:spPr bwMode="auto">
            <a:xfrm>
              <a:off x="863600" y="1987550"/>
              <a:ext cx="201612" cy="260350"/>
            </a:xfrm>
            <a:custGeom>
              <a:avLst/>
              <a:gdLst>
                <a:gd name="T0" fmla="*/ 27 w 182"/>
                <a:gd name="T1" fmla="*/ 234 h 234"/>
                <a:gd name="T2" fmla="*/ 0 w 182"/>
                <a:gd name="T3" fmla="*/ 152 h 234"/>
                <a:gd name="T4" fmla="*/ 0 w 182"/>
                <a:gd name="T5" fmla="*/ 152 h 234"/>
                <a:gd name="T6" fmla="*/ 182 w 182"/>
                <a:gd name="T7" fmla="*/ 0 h 234"/>
                <a:gd name="T8" fmla="*/ 177 w 182"/>
                <a:gd name="T9" fmla="*/ 6 h 234"/>
                <a:gd name="T10" fmla="*/ 27 w 182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34">
                  <a:moveTo>
                    <a:pt x="27" y="234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14" y="70"/>
                    <a:pt x="63" y="148"/>
                    <a:pt x="27" y="234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41" name="Freeform 167"/>
            <p:cNvSpPr/>
            <p:nvPr/>
          </p:nvSpPr>
          <p:spPr bwMode="auto">
            <a:xfrm>
              <a:off x="728663" y="2359025"/>
              <a:ext cx="123825" cy="269875"/>
            </a:xfrm>
            <a:custGeom>
              <a:avLst/>
              <a:gdLst>
                <a:gd name="T0" fmla="*/ 79 w 111"/>
                <a:gd name="T1" fmla="*/ 242 h 242"/>
                <a:gd name="T2" fmla="*/ 79 w 111"/>
                <a:gd name="T3" fmla="*/ 242 h 242"/>
                <a:gd name="T4" fmla="*/ 0 w 111"/>
                <a:gd name="T5" fmla="*/ 60 h 242"/>
                <a:gd name="T6" fmla="*/ 0 w 111"/>
                <a:gd name="T7" fmla="*/ 60 h 242"/>
                <a:gd name="T8" fmla="*/ 111 w 111"/>
                <a:gd name="T9" fmla="*/ 0 h 242"/>
                <a:gd name="T10" fmla="*/ 79 w 111"/>
                <a:gd name="T1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42">
                  <a:moveTo>
                    <a:pt x="79" y="242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8" y="79"/>
                    <a:pt x="77" y="161"/>
                    <a:pt x="79" y="242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608029" y="1878596"/>
            <a:ext cx="5250368" cy="149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778432" y="1878597"/>
            <a:ext cx="829597" cy="658937"/>
            <a:chOff x="4820232" y="1335964"/>
            <a:chExt cx="589968" cy="468603"/>
          </a:xfrm>
        </p:grpSpPr>
        <p:sp>
          <p:nvSpPr>
            <p:cNvPr id="16" name="Rectangle 15"/>
            <p:cNvSpPr/>
            <p:nvPr/>
          </p:nvSpPr>
          <p:spPr>
            <a:xfrm>
              <a:off x="4820232" y="1335964"/>
              <a:ext cx="589968" cy="468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2448" y="1385599"/>
              <a:ext cx="265535" cy="37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10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1</a:t>
              </a:r>
              <a:endParaRPr lang="en-US" sz="281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88" name="Rectangle 187"/>
          <p:cNvSpPr/>
          <p:nvPr/>
        </p:nvSpPr>
        <p:spPr>
          <a:xfrm>
            <a:off x="7608029" y="4513709"/>
            <a:ext cx="5250368" cy="149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8432" y="4513709"/>
            <a:ext cx="829597" cy="658937"/>
            <a:chOff x="4820232" y="3209925"/>
            <a:chExt cx="589968" cy="468603"/>
          </a:xfrm>
        </p:grpSpPr>
        <p:sp>
          <p:nvSpPr>
            <p:cNvPr id="187" name="Rectangle 186"/>
            <p:cNvSpPr/>
            <p:nvPr/>
          </p:nvSpPr>
          <p:spPr>
            <a:xfrm>
              <a:off x="4820232" y="3209925"/>
              <a:ext cx="589968" cy="468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982448" y="3259560"/>
              <a:ext cx="265535" cy="37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10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2</a:t>
              </a:r>
              <a:endParaRPr lang="en-US" sz="281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10546" y="2756220"/>
            <a:ext cx="1129947" cy="1630248"/>
            <a:chOff x="1287319" y="1960086"/>
            <a:chExt cx="803562" cy="1159351"/>
          </a:xfrm>
        </p:grpSpPr>
        <p:grpSp>
          <p:nvGrpSpPr>
            <p:cNvPr id="191" name="Group 190"/>
            <p:cNvGrpSpPr/>
            <p:nvPr/>
          </p:nvGrpSpPr>
          <p:grpSpPr>
            <a:xfrm>
              <a:off x="1427906" y="2668588"/>
              <a:ext cx="527894" cy="450849"/>
              <a:chOff x="2875829" y="825500"/>
              <a:chExt cx="587375" cy="501650"/>
            </a:xfrm>
          </p:grpSpPr>
          <p:sp>
            <p:nvSpPr>
              <p:cNvPr id="192" name="Freeform 6"/>
              <p:cNvSpPr>
                <a:spLocks noEditPoints="1"/>
              </p:cNvSpPr>
              <p:nvPr/>
            </p:nvSpPr>
            <p:spPr bwMode="auto">
              <a:xfrm>
                <a:off x="2926629" y="869950"/>
                <a:ext cx="536575" cy="292100"/>
              </a:xfrm>
              <a:custGeom>
                <a:avLst/>
                <a:gdLst>
                  <a:gd name="T0" fmla="*/ 77 w 84"/>
                  <a:gd name="T1" fmla="*/ 37 h 46"/>
                  <a:gd name="T2" fmla="*/ 73 w 84"/>
                  <a:gd name="T3" fmla="*/ 40 h 46"/>
                  <a:gd name="T4" fmla="*/ 26 w 84"/>
                  <a:gd name="T5" fmla="*/ 42 h 46"/>
                  <a:gd name="T6" fmla="*/ 18 w 84"/>
                  <a:gd name="T7" fmla="*/ 37 h 46"/>
                  <a:gd name="T8" fmla="*/ 5 w 84"/>
                  <a:gd name="T9" fmla="*/ 5 h 46"/>
                  <a:gd name="T10" fmla="*/ 80 w 84"/>
                  <a:gd name="T11" fmla="*/ 10 h 46"/>
                  <a:gd name="T12" fmla="*/ 77 w 84"/>
                  <a:gd name="T13" fmla="*/ 37 h 46"/>
                  <a:gd name="T14" fmla="*/ 83 w 84"/>
                  <a:gd name="T15" fmla="*/ 6 h 46"/>
                  <a:gd name="T16" fmla="*/ 82 w 84"/>
                  <a:gd name="T17" fmla="*/ 5 h 46"/>
                  <a:gd name="T18" fmla="*/ 2 w 84"/>
                  <a:gd name="T19" fmla="*/ 0 h 46"/>
                  <a:gd name="T20" fmla="*/ 0 w 84"/>
                  <a:gd name="T21" fmla="*/ 1 h 46"/>
                  <a:gd name="T22" fmla="*/ 0 w 84"/>
                  <a:gd name="T23" fmla="*/ 3 h 46"/>
                  <a:gd name="T24" fmla="*/ 15 w 84"/>
                  <a:gd name="T25" fmla="*/ 38 h 46"/>
                  <a:gd name="T26" fmla="*/ 26 w 84"/>
                  <a:gd name="T27" fmla="*/ 46 h 46"/>
                  <a:gd name="T28" fmla="*/ 73 w 84"/>
                  <a:gd name="T29" fmla="*/ 43 h 46"/>
                  <a:gd name="T30" fmla="*/ 81 w 84"/>
                  <a:gd name="T31" fmla="*/ 37 h 46"/>
                  <a:gd name="T32" fmla="*/ 84 w 84"/>
                  <a:gd name="T33" fmla="*/ 7 h 46"/>
                  <a:gd name="T34" fmla="*/ 83 w 84"/>
                  <a:gd name="T3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46">
                    <a:moveTo>
                      <a:pt x="77" y="37"/>
                    </a:moveTo>
                    <a:cubicBezTo>
                      <a:pt x="77" y="38"/>
                      <a:pt x="75" y="40"/>
                      <a:pt x="73" y="40"/>
                    </a:cubicBezTo>
                    <a:cubicBezTo>
                      <a:pt x="72" y="40"/>
                      <a:pt x="28" y="42"/>
                      <a:pt x="26" y="42"/>
                    </a:cubicBezTo>
                    <a:cubicBezTo>
                      <a:pt x="23" y="42"/>
                      <a:pt x="20" y="41"/>
                      <a:pt x="18" y="3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17"/>
                      <a:pt x="77" y="35"/>
                      <a:pt x="77" y="37"/>
                    </a:cubicBezTo>
                    <a:close/>
                    <a:moveTo>
                      <a:pt x="83" y="6"/>
                    </a:moveTo>
                    <a:cubicBezTo>
                      <a:pt x="83" y="5"/>
                      <a:pt x="83" y="5"/>
                      <a:pt x="82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43"/>
                      <a:pt x="21" y="46"/>
                      <a:pt x="26" y="46"/>
                    </a:cubicBezTo>
                    <a:cubicBezTo>
                      <a:pt x="28" y="46"/>
                      <a:pt x="71" y="44"/>
                      <a:pt x="73" y="43"/>
                    </a:cubicBezTo>
                    <a:cubicBezTo>
                      <a:pt x="77" y="43"/>
                      <a:pt x="80" y="41"/>
                      <a:pt x="81" y="37"/>
                    </a:cubicBezTo>
                    <a:cubicBezTo>
                      <a:pt x="81" y="35"/>
                      <a:pt x="84" y="8"/>
                      <a:pt x="84" y="7"/>
                    </a:cubicBezTo>
                    <a:cubicBezTo>
                      <a:pt x="84" y="7"/>
                      <a:pt x="84" y="6"/>
                      <a:pt x="83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3" name="Freeform 7"/>
              <p:cNvSpPr/>
              <p:nvPr/>
            </p:nvSpPr>
            <p:spPr bwMode="auto">
              <a:xfrm>
                <a:off x="2996479" y="895350"/>
                <a:ext cx="134938" cy="247650"/>
              </a:xfrm>
              <a:custGeom>
                <a:avLst/>
                <a:gdLst>
                  <a:gd name="T0" fmla="*/ 69 w 85"/>
                  <a:gd name="T1" fmla="*/ 156 h 156"/>
                  <a:gd name="T2" fmla="*/ 0 w 85"/>
                  <a:gd name="T3" fmla="*/ 0 h 156"/>
                  <a:gd name="T4" fmla="*/ 21 w 85"/>
                  <a:gd name="T5" fmla="*/ 0 h 156"/>
                  <a:gd name="T6" fmla="*/ 85 w 85"/>
                  <a:gd name="T7" fmla="*/ 156 h 156"/>
                  <a:gd name="T8" fmla="*/ 69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9" y="156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85" y="156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4" name="Freeform 8"/>
              <p:cNvSpPr/>
              <p:nvPr/>
            </p:nvSpPr>
            <p:spPr bwMode="auto">
              <a:xfrm>
                <a:off x="3002829" y="901700"/>
                <a:ext cx="122238" cy="241300"/>
              </a:xfrm>
              <a:custGeom>
                <a:avLst/>
                <a:gdLst>
                  <a:gd name="T0" fmla="*/ 77 w 77"/>
                  <a:gd name="T1" fmla="*/ 152 h 152"/>
                  <a:gd name="T2" fmla="*/ 17 w 77"/>
                  <a:gd name="T3" fmla="*/ 0 h 152"/>
                  <a:gd name="T4" fmla="*/ 0 w 77"/>
                  <a:gd name="T5" fmla="*/ 0 h 152"/>
                  <a:gd name="T6" fmla="*/ 65 w 77"/>
                  <a:gd name="T7" fmla="*/ 152 h 152"/>
                  <a:gd name="T8" fmla="*/ 77 w 77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52">
                    <a:moveTo>
                      <a:pt x="77" y="152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65" y="152"/>
                    </a:lnTo>
                    <a:lnTo>
                      <a:pt x="77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5" name="Freeform 9"/>
              <p:cNvSpPr/>
              <p:nvPr/>
            </p:nvSpPr>
            <p:spPr bwMode="auto">
              <a:xfrm>
                <a:off x="306791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20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6" name="Freeform 10"/>
              <p:cNvSpPr/>
              <p:nvPr/>
            </p:nvSpPr>
            <p:spPr bwMode="auto">
              <a:xfrm>
                <a:off x="3074267" y="901700"/>
                <a:ext cx="120650" cy="241300"/>
              </a:xfrm>
              <a:custGeom>
                <a:avLst/>
                <a:gdLst>
                  <a:gd name="T0" fmla="*/ 76 w 76"/>
                  <a:gd name="T1" fmla="*/ 152 h 152"/>
                  <a:gd name="T2" fmla="*/ 12 w 76"/>
                  <a:gd name="T3" fmla="*/ 0 h 152"/>
                  <a:gd name="T4" fmla="*/ 0 w 76"/>
                  <a:gd name="T5" fmla="*/ 0 h 152"/>
                  <a:gd name="T6" fmla="*/ 64 w 76"/>
                  <a:gd name="T7" fmla="*/ 152 h 152"/>
                  <a:gd name="T8" fmla="*/ 76 w 7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52">
                    <a:moveTo>
                      <a:pt x="76" y="15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76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7" name="Freeform 11"/>
              <p:cNvSpPr/>
              <p:nvPr/>
            </p:nvSpPr>
            <p:spPr bwMode="auto">
              <a:xfrm>
                <a:off x="313776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16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8" name="Freeform 12"/>
              <p:cNvSpPr/>
              <p:nvPr/>
            </p:nvSpPr>
            <p:spPr bwMode="auto">
              <a:xfrm>
                <a:off x="3137767" y="901700"/>
                <a:ext cx="127000" cy="241300"/>
              </a:xfrm>
              <a:custGeom>
                <a:avLst/>
                <a:gdLst>
                  <a:gd name="T0" fmla="*/ 80 w 80"/>
                  <a:gd name="T1" fmla="*/ 152 h 152"/>
                  <a:gd name="T2" fmla="*/ 16 w 80"/>
                  <a:gd name="T3" fmla="*/ 0 h 152"/>
                  <a:gd name="T4" fmla="*/ 0 w 80"/>
                  <a:gd name="T5" fmla="*/ 0 h 152"/>
                  <a:gd name="T6" fmla="*/ 64 w 80"/>
                  <a:gd name="T7" fmla="*/ 152 h 152"/>
                  <a:gd name="T8" fmla="*/ 80 w 80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52">
                    <a:moveTo>
                      <a:pt x="80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0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9" name="Freeform 13"/>
              <p:cNvSpPr/>
              <p:nvPr/>
            </p:nvSpPr>
            <p:spPr bwMode="auto">
              <a:xfrm>
                <a:off x="3201267" y="895350"/>
                <a:ext cx="134938" cy="247650"/>
              </a:xfrm>
              <a:custGeom>
                <a:avLst/>
                <a:gdLst>
                  <a:gd name="T0" fmla="*/ 68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8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8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8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3207617" y="901700"/>
                <a:ext cx="128588" cy="241300"/>
              </a:xfrm>
              <a:custGeom>
                <a:avLst/>
                <a:gdLst>
                  <a:gd name="T0" fmla="*/ 81 w 81"/>
                  <a:gd name="T1" fmla="*/ 152 h 152"/>
                  <a:gd name="T2" fmla="*/ 16 w 81"/>
                  <a:gd name="T3" fmla="*/ 0 h 152"/>
                  <a:gd name="T4" fmla="*/ 0 w 81"/>
                  <a:gd name="T5" fmla="*/ 0 h 152"/>
                  <a:gd name="T6" fmla="*/ 64 w 81"/>
                  <a:gd name="T7" fmla="*/ 152 h 152"/>
                  <a:gd name="T8" fmla="*/ 81 w 8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2">
                    <a:moveTo>
                      <a:pt x="81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1" y="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3271117" y="895350"/>
                <a:ext cx="134938" cy="247650"/>
              </a:xfrm>
              <a:custGeom>
                <a:avLst/>
                <a:gdLst>
                  <a:gd name="T0" fmla="*/ 65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5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5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5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2" name="Freeform 16"/>
              <p:cNvSpPr/>
              <p:nvPr/>
            </p:nvSpPr>
            <p:spPr bwMode="auto">
              <a:xfrm>
                <a:off x="3342554" y="895350"/>
                <a:ext cx="95250" cy="215900"/>
              </a:xfrm>
              <a:custGeom>
                <a:avLst/>
                <a:gdLst>
                  <a:gd name="T0" fmla="*/ 0 w 60"/>
                  <a:gd name="T1" fmla="*/ 0 h 136"/>
                  <a:gd name="T2" fmla="*/ 16 w 60"/>
                  <a:gd name="T3" fmla="*/ 0 h 136"/>
                  <a:gd name="T4" fmla="*/ 60 w 60"/>
                  <a:gd name="T5" fmla="*/ 104 h 136"/>
                  <a:gd name="T6" fmla="*/ 56 w 60"/>
                  <a:gd name="T7" fmla="*/ 136 h 136"/>
                  <a:gd name="T8" fmla="*/ 0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0" y="0"/>
                    </a:moveTo>
                    <a:lnTo>
                      <a:pt x="16" y="0"/>
                    </a:lnTo>
                    <a:lnTo>
                      <a:pt x="60" y="104"/>
                    </a:lnTo>
                    <a:lnTo>
                      <a:pt x="56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3" name="Oval 17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4" name="Oval 18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5" name="Oval 19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6" name="Oval 20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7" name="Oval 21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8" name="Oval 22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9" name="Oval 23"/>
              <p:cNvSpPr>
                <a:spLocks noChangeArrowheads="1"/>
              </p:cNvSpPr>
              <p:nvPr/>
            </p:nvSpPr>
            <p:spPr bwMode="auto">
              <a:xfrm>
                <a:off x="3023467" y="1257300"/>
                <a:ext cx="69850" cy="63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0" name="Oval 24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1" name="Oval 25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2" name="Oval 26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3" name="Oval 27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4" name="Oval 28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1438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5" name="Oval 29"/>
              <p:cNvSpPr>
                <a:spLocks noChangeArrowheads="1"/>
              </p:cNvSpPr>
              <p:nvPr/>
            </p:nvSpPr>
            <p:spPr bwMode="auto">
              <a:xfrm>
                <a:off x="3315567" y="1250950"/>
                <a:ext cx="65088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6" name="Oval 30"/>
              <p:cNvSpPr>
                <a:spLocks noChangeArrowheads="1"/>
              </p:cNvSpPr>
              <p:nvPr/>
            </p:nvSpPr>
            <p:spPr bwMode="auto">
              <a:xfrm>
                <a:off x="3315567" y="1257300"/>
                <a:ext cx="65088" cy="63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7" name="Freeform 31"/>
              <p:cNvSpPr/>
              <p:nvPr/>
            </p:nvSpPr>
            <p:spPr bwMode="auto">
              <a:xfrm>
                <a:off x="3036167" y="1212850"/>
                <a:ext cx="44450" cy="95250"/>
              </a:xfrm>
              <a:custGeom>
                <a:avLst/>
                <a:gdLst>
                  <a:gd name="T0" fmla="*/ 7 w 7"/>
                  <a:gd name="T1" fmla="*/ 13 h 15"/>
                  <a:gd name="T2" fmla="*/ 4 w 7"/>
                  <a:gd name="T3" fmla="*/ 15 h 15"/>
                  <a:gd name="T4" fmla="*/ 3 w 7"/>
                  <a:gd name="T5" fmla="*/ 15 h 15"/>
                  <a:gd name="T6" fmla="*/ 0 w 7"/>
                  <a:gd name="T7" fmla="*/ 13 h 15"/>
                  <a:gd name="T8" fmla="*/ 0 w 7"/>
                  <a:gd name="T9" fmla="*/ 3 h 15"/>
                  <a:gd name="T10" fmla="*/ 3 w 7"/>
                  <a:gd name="T11" fmla="*/ 0 h 15"/>
                  <a:gd name="T12" fmla="*/ 4 w 7"/>
                  <a:gd name="T13" fmla="*/ 0 h 15"/>
                  <a:gd name="T14" fmla="*/ 7 w 7"/>
                  <a:gd name="T15" fmla="*/ 3 h 15"/>
                  <a:gd name="T16" fmla="*/ 7 w 7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cubicBezTo>
                      <a:pt x="7" y="14"/>
                      <a:pt x="6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lnTo>
                      <a:pt x="7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8" name="Freeform 32"/>
              <p:cNvSpPr/>
              <p:nvPr/>
            </p:nvSpPr>
            <p:spPr bwMode="auto">
              <a:xfrm>
                <a:off x="3042517" y="1219200"/>
                <a:ext cx="31750" cy="88900"/>
              </a:xfrm>
              <a:custGeom>
                <a:avLst/>
                <a:gdLst>
                  <a:gd name="T0" fmla="*/ 2 w 5"/>
                  <a:gd name="T1" fmla="*/ 14 h 14"/>
                  <a:gd name="T2" fmla="*/ 0 w 5"/>
                  <a:gd name="T3" fmla="*/ 12 h 14"/>
                  <a:gd name="T4" fmla="*/ 0 w 5"/>
                  <a:gd name="T5" fmla="*/ 2 h 14"/>
                  <a:gd name="T6" fmla="*/ 2 w 5"/>
                  <a:gd name="T7" fmla="*/ 0 h 14"/>
                  <a:gd name="T8" fmla="*/ 3 w 5"/>
                  <a:gd name="T9" fmla="*/ 0 h 14"/>
                  <a:gd name="T10" fmla="*/ 5 w 5"/>
                  <a:gd name="T11" fmla="*/ 2 h 14"/>
                  <a:gd name="T12" fmla="*/ 5 w 5"/>
                  <a:gd name="T13" fmla="*/ 12 h 14"/>
                  <a:gd name="T14" fmla="*/ 3 w 5"/>
                  <a:gd name="T15" fmla="*/ 14 h 14"/>
                  <a:gd name="T16" fmla="*/ 2 w 5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3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9" name="Freeform 33"/>
              <p:cNvSpPr/>
              <p:nvPr/>
            </p:nvSpPr>
            <p:spPr bwMode="auto">
              <a:xfrm>
                <a:off x="3329854" y="1212850"/>
                <a:ext cx="38100" cy="95250"/>
              </a:xfrm>
              <a:custGeom>
                <a:avLst/>
                <a:gdLst>
                  <a:gd name="T0" fmla="*/ 6 w 6"/>
                  <a:gd name="T1" fmla="*/ 13 h 15"/>
                  <a:gd name="T2" fmla="*/ 4 w 6"/>
                  <a:gd name="T3" fmla="*/ 15 h 15"/>
                  <a:gd name="T4" fmla="*/ 2 w 6"/>
                  <a:gd name="T5" fmla="*/ 15 h 15"/>
                  <a:gd name="T6" fmla="*/ 0 w 6"/>
                  <a:gd name="T7" fmla="*/ 13 h 15"/>
                  <a:gd name="T8" fmla="*/ 0 w 6"/>
                  <a:gd name="T9" fmla="*/ 3 h 15"/>
                  <a:gd name="T10" fmla="*/ 2 w 6"/>
                  <a:gd name="T11" fmla="*/ 0 h 15"/>
                  <a:gd name="T12" fmla="*/ 4 w 6"/>
                  <a:gd name="T13" fmla="*/ 0 h 15"/>
                  <a:gd name="T14" fmla="*/ 6 w 6"/>
                  <a:gd name="T15" fmla="*/ 3 h 15"/>
                  <a:gd name="T16" fmla="*/ 6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6" y="13"/>
                    </a:moveTo>
                    <a:cubicBezTo>
                      <a:pt x="6" y="14"/>
                      <a:pt x="5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lnTo>
                      <a:pt x="6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0" name="Freeform 34"/>
              <p:cNvSpPr/>
              <p:nvPr/>
            </p:nvSpPr>
            <p:spPr bwMode="auto">
              <a:xfrm>
                <a:off x="3329854" y="1219200"/>
                <a:ext cx="38100" cy="88900"/>
              </a:xfrm>
              <a:custGeom>
                <a:avLst/>
                <a:gdLst>
                  <a:gd name="T0" fmla="*/ 2 w 6"/>
                  <a:gd name="T1" fmla="*/ 14 h 14"/>
                  <a:gd name="T2" fmla="*/ 0 w 6"/>
                  <a:gd name="T3" fmla="*/ 12 h 14"/>
                  <a:gd name="T4" fmla="*/ 0 w 6"/>
                  <a:gd name="T5" fmla="*/ 2 h 14"/>
                  <a:gd name="T6" fmla="*/ 2 w 6"/>
                  <a:gd name="T7" fmla="*/ 0 h 14"/>
                  <a:gd name="T8" fmla="*/ 4 w 6"/>
                  <a:gd name="T9" fmla="*/ 0 h 14"/>
                  <a:gd name="T10" fmla="*/ 6 w 6"/>
                  <a:gd name="T11" fmla="*/ 2 h 14"/>
                  <a:gd name="T12" fmla="*/ 6 w 6"/>
                  <a:gd name="T13" fmla="*/ 12 h 14"/>
                  <a:gd name="T14" fmla="*/ 4 w 6"/>
                  <a:gd name="T15" fmla="*/ 14 h 14"/>
                  <a:gd name="T16" fmla="*/ 2 w 6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5" y="14"/>
                      <a:pt x="4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1" name="Rectangle 35"/>
              <p:cNvSpPr>
                <a:spLocks noChangeArrowheads="1"/>
              </p:cNvSpPr>
              <p:nvPr/>
            </p:nvSpPr>
            <p:spPr bwMode="auto">
              <a:xfrm>
                <a:off x="3042517" y="1231900"/>
                <a:ext cx="31750" cy="12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2" name="Rectangle 36"/>
              <p:cNvSpPr>
                <a:spLocks noChangeArrowheads="1"/>
              </p:cNvSpPr>
              <p:nvPr/>
            </p:nvSpPr>
            <p:spPr bwMode="auto">
              <a:xfrm>
                <a:off x="3329854" y="1231900"/>
                <a:ext cx="38100" cy="12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3" name="Freeform 37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3 w 85"/>
                  <a:gd name="T1" fmla="*/ 61 h 65"/>
                  <a:gd name="T2" fmla="*/ 22 w 85"/>
                  <a:gd name="T3" fmla="*/ 59 h 65"/>
                  <a:gd name="T4" fmla="*/ 25 w 85"/>
                  <a:gd name="T5" fmla="*/ 55 h 65"/>
                  <a:gd name="T6" fmla="*/ 25 w 85"/>
                  <a:gd name="T7" fmla="*/ 51 h 65"/>
                  <a:gd name="T8" fmla="*/ 15 w 85"/>
                  <a:gd name="T9" fmla="*/ 26 h 65"/>
                  <a:gd name="T10" fmla="*/ 5 w 85"/>
                  <a:gd name="T11" fmla="*/ 1 h 65"/>
                  <a:gd name="T12" fmla="*/ 2 w 85"/>
                  <a:gd name="T13" fmla="*/ 0 h 65"/>
                  <a:gd name="T14" fmla="*/ 2 w 85"/>
                  <a:gd name="T15" fmla="*/ 0 h 65"/>
                  <a:gd name="T16" fmla="*/ 1 w 85"/>
                  <a:gd name="T17" fmla="*/ 3 h 65"/>
                  <a:gd name="T18" fmla="*/ 10 w 85"/>
                  <a:gd name="T19" fmla="*/ 27 h 65"/>
                  <a:gd name="T20" fmla="*/ 20 w 85"/>
                  <a:gd name="T21" fmla="*/ 50 h 65"/>
                  <a:gd name="T22" fmla="*/ 20 w 85"/>
                  <a:gd name="T23" fmla="*/ 54 h 65"/>
                  <a:gd name="T24" fmla="*/ 14 w 85"/>
                  <a:gd name="T25" fmla="*/ 63 h 65"/>
                  <a:gd name="T26" fmla="*/ 15 w 85"/>
                  <a:gd name="T27" fmla="*/ 65 h 65"/>
                  <a:gd name="T28" fmla="*/ 49 w 85"/>
                  <a:gd name="T29" fmla="*/ 65 h 65"/>
                  <a:gd name="T30" fmla="*/ 83 w 85"/>
                  <a:gd name="T31" fmla="*/ 65 h 65"/>
                  <a:gd name="T32" fmla="*/ 85 w 85"/>
                  <a:gd name="T33" fmla="*/ 63 h 65"/>
                  <a:gd name="T34" fmla="*/ 83 w 85"/>
                  <a:gd name="T35" fmla="*/ 61 h 65"/>
                  <a:gd name="T36" fmla="*/ 53 w 85"/>
                  <a:gd name="T37" fmla="*/ 61 h 65"/>
                  <a:gd name="T38" fmla="*/ 23 w 85"/>
                  <a:gd name="T3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65">
                    <a:moveTo>
                      <a:pt x="23" y="61"/>
                    </a:moveTo>
                    <a:cubicBezTo>
                      <a:pt x="22" y="61"/>
                      <a:pt x="22" y="60"/>
                      <a:pt x="22" y="5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4"/>
                      <a:pt x="25" y="52"/>
                      <a:pt x="25" y="5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3"/>
                      <a:pt x="20" y="5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5"/>
                      <a:pt x="1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5" y="64"/>
                      <a:pt x="85" y="63"/>
                    </a:cubicBezTo>
                    <a:cubicBezTo>
                      <a:pt x="85" y="62"/>
                      <a:pt x="84" y="61"/>
                      <a:pt x="83" y="61"/>
                    </a:cubicBezTo>
                    <a:cubicBezTo>
                      <a:pt x="53" y="61"/>
                      <a:pt x="53" y="61"/>
                      <a:pt x="53" y="61"/>
                    </a:cubicBezTo>
                    <a:lnTo>
                      <a:pt x="23" y="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4" name="Freeform 38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2 h 65"/>
                  <a:gd name="T42" fmla="*/ 20 w 85"/>
                  <a:gd name="T43" fmla="*/ 54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3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2"/>
                      <a:pt x="15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5" name="Freeform 39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6" name="Freeform 40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7" name="Freeform 41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8" name="Freeform 42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4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4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3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7 w 85"/>
                  <a:gd name="T35" fmla="*/ 65 h 65"/>
                  <a:gd name="T36" fmla="*/ 15 w 85"/>
                  <a:gd name="T37" fmla="*/ 65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1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5" y="65"/>
                      <a:pt x="15" y="65"/>
                    </a:cubicBez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1"/>
                      <a:pt x="20" y="50"/>
                      <a:pt x="20" y="5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9" name="Freeform 43"/>
              <p:cNvSpPr/>
              <p:nvPr/>
            </p:nvSpPr>
            <p:spPr bwMode="auto">
              <a:xfrm>
                <a:off x="2875829" y="825500"/>
                <a:ext cx="536575" cy="412750"/>
              </a:xfrm>
              <a:custGeom>
                <a:avLst/>
                <a:gdLst>
                  <a:gd name="T0" fmla="*/ 15 w 84"/>
                  <a:gd name="T1" fmla="*/ 65 h 65"/>
                  <a:gd name="T2" fmla="*/ 14 w 84"/>
                  <a:gd name="T3" fmla="*/ 64 h 65"/>
                  <a:gd name="T4" fmla="*/ 14 w 84"/>
                  <a:gd name="T5" fmla="*/ 63 h 65"/>
                  <a:gd name="T6" fmla="*/ 20 w 84"/>
                  <a:gd name="T7" fmla="*/ 54 h 65"/>
                  <a:gd name="T8" fmla="*/ 20 w 84"/>
                  <a:gd name="T9" fmla="*/ 50 h 65"/>
                  <a:gd name="T10" fmla="*/ 11 w 84"/>
                  <a:gd name="T11" fmla="*/ 26 h 65"/>
                  <a:gd name="T12" fmla="*/ 1 w 84"/>
                  <a:gd name="T13" fmla="*/ 3 h 65"/>
                  <a:gd name="T14" fmla="*/ 2 w 84"/>
                  <a:gd name="T15" fmla="*/ 0 h 65"/>
                  <a:gd name="T16" fmla="*/ 3 w 84"/>
                  <a:gd name="T17" fmla="*/ 0 h 65"/>
                  <a:gd name="T18" fmla="*/ 4 w 84"/>
                  <a:gd name="T19" fmla="*/ 1 h 65"/>
                  <a:gd name="T20" fmla="*/ 15 w 84"/>
                  <a:gd name="T21" fmla="*/ 26 h 65"/>
                  <a:gd name="T22" fmla="*/ 25 w 84"/>
                  <a:gd name="T23" fmla="*/ 51 h 65"/>
                  <a:gd name="T24" fmla="*/ 24 w 84"/>
                  <a:gd name="T25" fmla="*/ 54 h 65"/>
                  <a:gd name="T26" fmla="*/ 22 w 84"/>
                  <a:gd name="T27" fmla="*/ 59 h 65"/>
                  <a:gd name="T28" fmla="*/ 22 w 84"/>
                  <a:gd name="T29" fmla="*/ 60 h 65"/>
                  <a:gd name="T30" fmla="*/ 23 w 84"/>
                  <a:gd name="T31" fmla="*/ 61 h 65"/>
                  <a:gd name="T32" fmla="*/ 53 w 84"/>
                  <a:gd name="T33" fmla="*/ 61 h 65"/>
                  <a:gd name="T34" fmla="*/ 83 w 84"/>
                  <a:gd name="T35" fmla="*/ 61 h 65"/>
                  <a:gd name="T36" fmla="*/ 84 w 84"/>
                  <a:gd name="T37" fmla="*/ 63 h 65"/>
                  <a:gd name="T38" fmla="*/ 83 w 84"/>
                  <a:gd name="T39" fmla="*/ 65 h 65"/>
                  <a:gd name="T40" fmla="*/ 49 w 84"/>
                  <a:gd name="T41" fmla="*/ 65 h 65"/>
                  <a:gd name="T42" fmla="*/ 15 w 84"/>
                  <a:gd name="T4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65">
                    <a:moveTo>
                      <a:pt x="15" y="65"/>
                    </a:move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3"/>
                      <a:pt x="21" y="51"/>
                      <a:pt x="20" y="5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3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1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4" y="62"/>
                      <a:pt x="84" y="63"/>
                    </a:cubicBezTo>
                    <a:cubicBezTo>
                      <a:pt x="84" y="64"/>
                      <a:pt x="84" y="65"/>
                      <a:pt x="83" y="65"/>
                    </a:cubicBezTo>
                    <a:cubicBezTo>
                      <a:pt x="49" y="65"/>
                      <a:pt x="49" y="65"/>
                      <a:pt x="49" y="65"/>
                    </a:cubicBezTo>
                    <a:lnTo>
                      <a:pt x="15" y="6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0" name="Freeform 44"/>
              <p:cNvSpPr/>
              <p:nvPr/>
            </p:nvSpPr>
            <p:spPr bwMode="auto">
              <a:xfrm>
                <a:off x="3048867" y="1276350"/>
                <a:ext cx="19050" cy="25400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3 h 4"/>
                  <a:gd name="T4" fmla="*/ 0 w 3"/>
                  <a:gd name="T5" fmla="*/ 1 h 4"/>
                  <a:gd name="T6" fmla="*/ 3 w 3"/>
                  <a:gd name="T7" fmla="*/ 1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1" name="Oval 45"/>
              <p:cNvSpPr>
                <a:spLocks noChangeArrowheads="1"/>
              </p:cNvSpPr>
              <p:nvPr/>
            </p:nvSpPr>
            <p:spPr bwMode="auto">
              <a:xfrm>
                <a:off x="3055217" y="1282700"/>
                <a:ext cx="6350" cy="1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2" name="Freeform 46"/>
              <p:cNvSpPr/>
              <p:nvPr/>
            </p:nvSpPr>
            <p:spPr bwMode="auto">
              <a:xfrm>
                <a:off x="3336204" y="1276350"/>
                <a:ext cx="25400" cy="25400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3 h 4"/>
                  <a:gd name="T4" fmla="*/ 1 w 4"/>
                  <a:gd name="T5" fmla="*/ 1 h 4"/>
                  <a:gd name="T6" fmla="*/ 3 w 4"/>
                  <a:gd name="T7" fmla="*/ 1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3" name="Oval 47"/>
              <p:cNvSpPr>
                <a:spLocks noChangeArrowheads="1"/>
              </p:cNvSpPr>
              <p:nvPr/>
            </p:nvSpPr>
            <p:spPr bwMode="auto">
              <a:xfrm>
                <a:off x="3342554" y="1282700"/>
                <a:ext cx="12700" cy="1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4" name="Freeform 48"/>
              <p:cNvSpPr/>
              <p:nvPr/>
            </p:nvSpPr>
            <p:spPr bwMode="auto">
              <a:xfrm>
                <a:off x="2907579" y="850900"/>
                <a:ext cx="122238" cy="292100"/>
              </a:xfrm>
              <a:custGeom>
                <a:avLst/>
                <a:gdLst>
                  <a:gd name="T0" fmla="*/ 10 w 19"/>
                  <a:gd name="T1" fmla="*/ 23 h 46"/>
                  <a:gd name="T2" fmla="*/ 0 w 19"/>
                  <a:gd name="T3" fmla="*/ 0 h 46"/>
                  <a:gd name="T4" fmla="*/ 9 w 19"/>
                  <a:gd name="T5" fmla="*/ 23 h 46"/>
                  <a:gd name="T6" fmla="*/ 19 w 19"/>
                  <a:gd name="T7" fmla="*/ 46 h 46"/>
                  <a:gd name="T8" fmla="*/ 10 w 19"/>
                  <a:gd name="T9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6">
                    <a:moveTo>
                      <a:pt x="10" y="23"/>
                    </a:moveTo>
                    <a:cubicBezTo>
                      <a:pt x="5" y="10"/>
                      <a:pt x="0" y="0"/>
                      <a:pt x="0" y="0"/>
                    </a:cubicBezTo>
                    <a:cubicBezTo>
                      <a:pt x="0" y="0"/>
                      <a:pt x="4" y="10"/>
                      <a:pt x="9" y="23"/>
                    </a:cubicBezTo>
                    <a:cubicBezTo>
                      <a:pt x="15" y="36"/>
                      <a:pt x="19" y="46"/>
                      <a:pt x="19" y="46"/>
                    </a:cubicBezTo>
                    <a:cubicBezTo>
                      <a:pt x="19" y="46"/>
                      <a:pt x="15" y="36"/>
                      <a:pt x="10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5" name="Freeform 49"/>
              <p:cNvSpPr/>
              <p:nvPr/>
            </p:nvSpPr>
            <p:spPr bwMode="auto">
              <a:xfrm>
                <a:off x="3023467" y="1212850"/>
                <a:ext cx="376238" cy="6350"/>
              </a:xfrm>
              <a:custGeom>
                <a:avLst/>
                <a:gdLst>
                  <a:gd name="T0" fmla="*/ 29 w 59"/>
                  <a:gd name="T1" fmla="*/ 0 h 1"/>
                  <a:gd name="T2" fmla="*/ 0 w 59"/>
                  <a:gd name="T3" fmla="*/ 0 h 1"/>
                  <a:gd name="T4" fmla="*/ 29 w 59"/>
                  <a:gd name="T5" fmla="*/ 1 h 1"/>
                  <a:gd name="T6" fmla="*/ 59 w 59"/>
                  <a:gd name="T7" fmla="*/ 0 h 1"/>
                  <a:gd name="T8" fmla="*/ 29 w 5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">
                    <a:moveTo>
                      <a:pt x="29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3" y="1"/>
                      <a:pt x="29" y="1"/>
                    </a:cubicBezTo>
                    <a:cubicBezTo>
                      <a:pt x="45" y="1"/>
                      <a:pt x="59" y="0"/>
                      <a:pt x="59" y="0"/>
                    </a:cubicBezTo>
                    <a:cubicBezTo>
                      <a:pt x="59" y="0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6" name="Freeform 50"/>
              <p:cNvSpPr/>
              <p:nvPr/>
            </p:nvSpPr>
            <p:spPr bwMode="auto">
              <a:xfrm>
                <a:off x="2926629" y="869950"/>
                <a:ext cx="523875" cy="44450"/>
              </a:xfrm>
              <a:custGeom>
                <a:avLst/>
                <a:gdLst>
                  <a:gd name="T0" fmla="*/ 59 w 82"/>
                  <a:gd name="T1" fmla="*/ 4 h 7"/>
                  <a:gd name="T2" fmla="*/ 82 w 82"/>
                  <a:gd name="T3" fmla="*/ 6 h 7"/>
                  <a:gd name="T4" fmla="*/ 60 w 82"/>
                  <a:gd name="T5" fmla="*/ 5 h 7"/>
                  <a:gd name="T6" fmla="*/ 23 w 82"/>
                  <a:gd name="T7" fmla="*/ 3 h 7"/>
                  <a:gd name="T8" fmla="*/ 2 w 82"/>
                  <a:gd name="T9" fmla="*/ 1 h 7"/>
                  <a:gd name="T10" fmla="*/ 23 w 82"/>
                  <a:gd name="T11" fmla="*/ 2 h 7"/>
                  <a:gd name="T12" fmla="*/ 59 w 8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59" y="4"/>
                    </a:moveTo>
                    <a:cubicBezTo>
                      <a:pt x="81" y="6"/>
                      <a:pt x="82" y="6"/>
                      <a:pt x="82" y="6"/>
                    </a:cubicBezTo>
                    <a:cubicBezTo>
                      <a:pt x="82" y="6"/>
                      <a:pt x="81" y="7"/>
                      <a:pt x="60" y="5"/>
                    </a:cubicBezTo>
                    <a:cubicBezTo>
                      <a:pt x="59" y="5"/>
                      <a:pt x="23" y="3"/>
                      <a:pt x="23" y="3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23" y="2"/>
                    </a:cubicBezTo>
                    <a:cubicBezTo>
                      <a:pt x="23" y="2"/>
                      <a:pt x="59" y="4"/>
                      <a:pt x="59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7" name="Freeform 51"/>
              <p:cNvSpPr/>
              <p:nvPr/>
            </p:nvSpPr>
            <p:spPr bwMode="auto">
              <a:xfrm>
                <a:off x="3080617" y="1123950"/>
                <a:ext cx="319088" cy="12700"/>
              </a:xfrm>
              <a:custGeom>
                <a:avLst/>
                <a:gdLst>
                  <a:gd name="T0" fmla="*/ 25 w 50"/>
                  <a:gd name="T1" fmla="*/ 1 h 2"/>
                  <a:gd name="T2" fmla="*/ 0 w 50"/>
                  <a:gd name="T3" fmla="*/ 2 h 2"/>
                  <a:gd name="T4" fmla="*/ 25 w 50"/>
                  <a:gd name="T5" fmla="*/ 1 h 2"/>
                  <a:gd name="T6" fmla="*/ 50 w 50"/>
                  <a:gd name="T7" fmla="*/ 0 h 2"/>
                  <a:gd name="T8" fmla="*/ 25 w 50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">
                    <a:moveTo>
                      <a:pt x="25" y="1"/>
                    </a:moveTo>
                    <a:cubicBezTo>
                      <a:pt x="11" y="1"/>
                      <a:pt x="0" y="2"/>
                      <a:pt x="0" y="2"/>
                    </a:cubicBezTo>
                    <a:cubicBezTo>
                      <a:pt x="0" y="2"/>
                      <a:pt x="11" y="2"/>
                      <a:pt x="25" y="1"/>
                    </a:cubicBezTo>
                    <a:cubicBezTo>
                      <a:pt x="39" y="1"/>
                      <a:pt x="50" y="0"/>
                      <a:pt x="50" y="0"/>
                    </a:cubicBezTo>
                    <a:cubicBezTo>
                      <a:pt x="50" y="0"/>
                      <a:pt x="39" y="0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38" name="TextBox 237"/>
            <p:cNvSpPr txBox="1"/>
            <p:nvPr/>
          </p:nvSpPr>
          <p:spPr>
            <a:xfrm>
              <a:off x="1287319" y="1960086"/>
              <a:ext cx="803562" cy="435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  <a:latin typeface="Roboto" pitchFamily="2" charset="0"/>
                  <a:ea typeface="Roboto" pitchFamily="2" charset="0"/>
                </a:rPr>
                <a:t>50% </a:t>
              </a:r>
              <a:r>
                <a:rPr lang="en-US" sz="3375" dirty="0">
                  <a:solidFill>
                    <a:schemeClr val="accent3"/>
                  </a:solidFill>
                  <a:latin typeface="Roboto" pitchFamily="2" charset="0"/>
                  <a:ea typeface="Roboto" pitchFamily="2" charset="0"/>
                </a:rPr>
                <a:t>OFF</a:t>
              </a:r>
              <a:endParaRPr lang="en-US" sz="3375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239" name="TextBox 32"/>
          <p:cNvSpPr txBox="1"/>
          <p:nvPr/>
        </p:nvSpPr>
        <p:spPr>
          <a:xfrm>
            <a:off x="7942395" y="2109136"/>
            <a:ext cx="36945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0" name="TextBox 32"/>
          <p:cNvSpPr txBox="1"/>
          <p:nvPr/>
        </p:nvSpPr>
        <p:spPr>
          <a:xfrm>
            <a:off x="7942395" y="4807069"/>
            <a:ext cx="36945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4" name="文本框 24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rgbClr val="E7E6E6">
                  <a:lumMod val="25000"/>
                </a:srgb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45" name="文本框 24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8" grpId="0" animBg="1"/>
      <p:bldP spid="239" grpId="0"/>
      <p:bldP spid="2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06" y="896"/>
            <a:ext cx="5881083" cy="7231573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305" tIns="22653" rIns="45305" bIns="22653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455" y="2875939"/>
            <a:ext cx="4720213" cy="126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  <a:endParaRPr lang="en-US" altLang="zh-CN" sz="2800" dirty="0">
              <a:solidFill>
                <a:schemeClr val="accent2"/>
              </a:solidFill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4956" y="2722070"/>
            <a:ext cx="1927928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455" y="4219548"/>
            <a:ext cx="3869240" cy="5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tags/tag1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1"/>
</p:tagLst>
</file>

<file path=ppt/tags/tag10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4"/>
</p:tagLst>
</file>

<file path=ppt/tags/tag11.xml><?xml version="1.0" encoding="utf-8"?>
<p:tagLst xmlns:p="http://schemas.openxmlformats.org/presentationml/2006/main">
  <p:tag name="ISPRING_PRESENTATION_TITLE" val="bt040.pptx"/>
</p:tagLst>
</file>

<file path=ppt/tags/tag2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1"/>
</p:tagLst>
</file>

<file path=ppt/tags/tag3.xml><?xml version="1.0" encoding="utf-8"?>
<p:tagLst xmlns:p="http://schemas.openxmlformats.org/presentationml/2006/main">
  <p:tag name="MH" val="20160830105933"/>
  <p:tag name="MH_LIBRARY" val="CONTENTS"/>
  <p:tag name="MH_TYPE" val="OTHERS"/>
  <p:tag name="ID" val="553530"/>
</p:tagLst>
</file>

<file path=ppt/tags/tag4.xml><?xml version="1.0" encoding="utf-8"?>
<p:tagLst xmlns:p="http://schemas.openxmlformats.org/presentationml/2006/main">
  <p:tag name="MH" val="20160830105933"/>
  <p:tag name="MH_LIBRARY" val="CONTENTS"/>
  <p:tag name="MH_TYPE" val="OTHERS"/>
  <p:tag name="ID" val="553530"/>
</p:tagLst>
</file>

<file path=ppt/tags/tag5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2"/>
</p:tagLst>
</file>

<file path=ppt/tags/tag6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2"/>
</p:tagLst>
</file>

<file path=ppt/tags/tag7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3"/>
</p:tagLst>
</file>

<file path=ppt/tags/tag8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3"/>
</p:tagLst>
</file>

<file path=ppt/tags/tag9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4"/>
</p:tagLst>
</file>

<file path=ppt/theme/theme1.xml><?xml version="1.0" encoding="utf-8"?>
<a:theme xmlns:a="http://schemas.openxmlformats.org/drawingml/2006/main" name="office主题&#13;&#10;">
  <a:themeElements>
    <a:clrScheme name="自定义 1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2A2E"/>
      </a:accent1>
      <a:accent2>
        <a:srgbClr val="FFC304"/>
      </a:accent2>
      <a:accent3>
        <a:srgbClr val="2C2A2E"/>
      </a:accent3>
      <a:accent4>
        <a:srgbClr val="FFC304"/>
      </a:accent4>
      <a:accent5>
        <a:srgbClr val="2C2A2E"/>
      </a:accent5>
      <a:accent6>
        <a:srgbClr val="FFC304"/>
      </a:accent6>
      <a:hlink>
        <a:srgbClr val="2C2A2E"/>
      </a:hlink>
      <a:folHlink>
        <a:srgbClr val="FFC30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11031</Words>
  <Application>WPS 演示</Application>
  <PresentationFormat>自定义</PresentationFormat>
  <Paragraphs>495</Paragraphs>
  <Slides>26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Times New Roman</vt:lpstr>
      <vt:lpstr>Impact</vt:lpstr>
      <vt:lpstr>Franklin Gothic Medium</vt:lpstr>
      <vt:lpstr>Arial</vt:lpstr>
      <vt:lpstr>Roboto</vt:lpstr>
      <vt:lpstr>Segoe Print</vt:lpstr>
      <vt:lpstr>Arial Unicode MS</vt:lpstr>
      <vt:lpstr>Calibri Light</vt:lpstr>
      <vt:lpstr>Calibri</vt:lpstr>
      <vt:lpstr>Helvetica Light</vt:lpstr>
      <vt:lpstr>Source Sans Pro Light</vt:lpstr>
      <vt:lpstr>office主题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3</cp:revision>
  <dcterms:created xsi:type="dcterms:W3CDTF">2016-10-17T14:00:00Z</dcterms:created>
  <dcterms:modified xsi:type="dcterms:W3CDTF">2021-09-18T09:15:08Z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498D8D1DB1DD4824B1E7276EC1118468</vt:lpwstr>
  </property>
  <property fmtid="{D5CDD505-2E9C-101B-9397-08002B2CF9AE}" pid="3" name="KSOProductBuildVer">
    <vt:lpwstr>2052-11.1.0.10700</vt:lpwstr>
  </property>
</Properties>
</file>