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tiff" ContentType="image/tif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98" r:id="rId7"/>
    <p:sldId id="287" r:id="rId8"/>
    <p:sldId id="292" r:id="rId9"/>
    <p:sldId id="290" r:id="rId10"/>
    <p:sldId id="293" r:id="rId11"/>
    <p:sldId id="259" r:id="rId12"/>
    <p:sldId id="283" r:id="rId13"/>
    <p:sldId id="316" r:id="rId14"/>
    <p:sldId id="320" r:id="rId15"/>
    <p:sldId id="275" r:id="rId16"/>
    <p:sldId id="317" r:id="rId17"/>
    <p:sldId id="260" r:id="rId18"/>
    <p:sldId id="276" r:id="rId19"/>
    <p:sldId id="281" r:id="rId20"/>
    <p:sldId id="311" r:id="rId21"/>
    <p:sldId id="306" r:id="rId22"/>
    <p:sldId id="326" r:id="rId23"/>
    <p:sldId id="261" r:id="rId24"/>
    <p:sldId id="302" r:id="rId25"/>
    <p:sldId id="288" r:id="rId26"/>
    <p:sldId id="291" r:id="rId27"/>
    <p:sldId id="284" r:id="rId28"/>
    <p:sldId id="327" r:id="rId29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9B45"/>
    <a:srgbClr val="996E48"/>
    <a:srgbClr val="864115"/>
    <a:srgbClr val="D7AA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77" autoAdjust="0"/>
    <p:restoredTop sz="94660"/>
  </p:normalViewPr>
  <p:slideViewPr>
    <p:cSldViewPr snapToGrid="0" showGuides="1">
      <p:cViewPr varScale="1">
        <p:scale>
          <a:sx n="90" d="100"/>
          <a:sy n="90" d="100"/>
        </p:scale>
        <p:origin x="132" y="192"/>
      </p:cViewPr>
      <p:guideLst>
        <p:guide orient="horz" pos="212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3" Type="http://schemas.openxmlformats.org/officeDocument/2006/relationships/tags" Target="tags/tag4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2AB6BA-40A0-4958-97DF-E8906CCE63F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E200A2-45D4-49F5-8826-8948600BAD2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200A2-45D4-49F5-8826-8948600BAD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200A2-45D4-49F5-8826-8948600BAD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200A2-45D4-49F5-8826-8948600BAD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200A2-45D4-49F5-8826-8948600BAD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200A2-45D4-49F5-8826-8948600BAD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200A2-45D4-49F5-8826-8948600BAD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200A2-45D4-49F5-8826-8948600BAD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200A2-45D4-49F5-8826-8948600BAD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200A2-45D4-49F5-8826-8948600BAD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200A2-45D4-49F5-8826-8948600BAD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200A2-45D4-49F5-8826-8948600BAD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200A2-45D4-49F5-8826-8948600BAD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200A2-45D4-49F5-8826-8948600BAD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200A2-45D4-49F5-8826-8948600BAD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200A2-45D4-49F5-8826-8948600BAD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200A2-45D4-49F5-8826-8948600BAD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200A2-45D4-49F5-8826-8948600BAD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200A2-45D4-49F5-8826-8948600BAD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200A2-45D4-49F5-8826-8948600BAD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200A2-45D4-49F5-8826-8948600BAD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200A2-45D4-49F5-8826-8948600BAD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200A2-45D4-49F5-8826-8948600BAD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200A2-45D4-49F5-8826-8948600BAD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200A2-45D4-49F5-8826-8948600BAD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200A2-45D4-49F5-8826-8948600BAD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200A2-45D4-49F5-8826-8948600BAD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90E52-F669-4732-BFE0-ECE92DBFCC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74378-3E92-4D4E-80C4-0EBC590D77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90E52-F669-4732-BFE0-ECE92DBFCC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74378-3E92-4D4E-80C4-0EBC590D77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90E52-F669-4732-BFE0-ECE92DBFCC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74378-3E92-4D4E-80C4-0EBC590D77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553075" y="1162050"/>
            <a:ext cx="5429250" cy="3390900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1028700" dir="8100000" sx="90000" sy="90000" algn="tr" rotWithShape="0">
              <a:schemeClr val="bg1">
                <a:lumMod val="7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7774090" y="2905039"/>
            <a:ext cx="900551" cy="899160"/>
          </a:xfrm>
          <a:custGeom>
            <a:avLst/>
            <a:gdLst>
              <a:gd name="connsiteX0" fmla="*/ 501446 w 1002892"/>
              <a:gd name="connsiteY0" fmla="*/ 0 h 1002892"/>
              <a:gd name="connsiteX1" fmla="*/ 1002892 w 1002892"/>
              <a:gd name="connsiteY1" fmla="*/ 501446 h 1002892"/>
              <a:gd name="connsiteX2" fmla="*/ 501446 w 1002892"/>
              <a:gd name="connsiteY2" fmla="*/ 1002892 h 1002892"/>
              <a:gd name="connsiteX3" fmla="*/ 0 w 1002892"/>
              <a:gd name="connsiteY3" fmla="*/ 501446 h 1002892"/>
              <a:gd name="connsiteX4" fmla="*/ 501446 w 1002892"/>
              <a:gd name="connsiteY4" fmla="*/ 0 h 1002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2892" h="1002892">
                <a:moveTo>
                  <a:pt x="501446" y="0"/>
                </a:moveTo>
                <a:cubicBezTo>
                  <a:pt x="778387" y="0"/>
                  <a:pt x="1002892" y="224505"/>
                  <a:pt x="1002892" y="501446"/>
                </a:cubicBezTo>
                <a:cubicBezTo>
                  <a:pt x="1002892" y="778387"/>
                  <a:pt x="778387" y="1002892"/>
                  <a:pt x="501446" y="1002892"/>
                </a:cubicBezTo>
                <a:cubicBezTo>
                  <a:pt x="224505" y="1002892"/>
                  <a:pt x="0" y="778387"/>
                  <a:pt x="0" y="501446"/>
                </a:cubicBezTo>
                <a:cubicBezTo>
                  <a:pt x="0" y="224505"/>
                  <a:pt x="224505" y="0"/>
                  <a:pt x="50144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517360" y="2905039"/>
            <a:ext cx="900551" cy="899160"/>
          </a:xfrm>
          <a:custGeom>
            <a:avLst/>
            <a:gdLst>
              <a:gd name="connsiteX0" fmla="*/ 501446 w 1002892"/>
              <a:gd name="connsiteY0" fmla="*/ 0 h 1002892"/>
              <a:gd name="connsiteX1" fmla="*/ 1002892 w 1002892"/>
              <a:gd name="connsiteY1" fmla="*/ 501446 h 1002892"/>
              <a:gd name="connsiteX2" fmla="*/ 501446 w 1002892"/>
              <a:gd name="connsiteY2" fmla="*/ 1002892 h 1002892"/>
              <a:gd name="connsiteX3" fmla="*/ 0 w 1002892"/>
              <a:gd name="connsiteY3" fmla="*/ 501446 h 1002892"/>
              <a:gd name="connsiteX4" fmla="*/ 501446 w 1002892"/>
              <a:gd name="connsiteY4" fmla="*/ 0 h 1002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2892" h="1002892">
                <a:moveTo>
                  <a:pt x="501446" y="0"/>
                </a:moveTo>
                <a:cubicBezTo>
                  <a:pt x="778387" y="0"/>
                  <a:pt x="1002892" y="224505"/>
                  <a:pt x="1002892" y="501446"/>
                </a:cubicBezTo>
                <a:cubicBezTo>
                  <a:pt x="1002892" y="778387"/>
                  <a:pt x="778387" y="1002892"/>
                  <a:pt x="501446" y="1002892"/>
                </a:cubicBezTo>
                <a:cubicBezTo>
                  <a:pt x="224505" y="1002892"/>
                  <a:pt x="0" y="778387"/>
                  <a:pt x="0" y="501446"/>
                </a:cubicBezTo>
                <a:cubicBezTo>
                  <a:pt x="0" y="224505"/>
                  <a:pt x="224505" y="0"/>
                  <a:pt x="50144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5958348" cy="6857999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40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706716" y="1116441"/>
            <a:ext cx="5543667" cy="4846843"/>
          </a:xfrm>
          <a:custGeom>
            <a:avLst/>
            <a:gdLst>
              <a:gd name="connsiteX0" fmla="*/ 1456042 w 5543667"/>
              <a:gd name="connsiteY0" fmla="*/ 61 h 4846843"/>
              <a:gd name="connsiteX1" fmla="*/ 2254209 w 5543667"/>
              <a:gd name="connsiteY1" fmla="*/ 234962 h 4846843"/>
              <a:gd name="connsiteX2" fmla="*/ 3353395 w 5543667"/>
              <a:gd name="connsiteY2" fmla="*/ 478574 h 4846843"/>
              <a:gd name="connsiteX3" fmla="*/ 3480149 w 5543667"/>
              <a:gd name="connsiteY3" fmla="*/ 493116 h 4846843"/>
              <a:gd name="connsiteX4" fmla="*/ 4685255 w 5543667"/>
              <a:gd name="connsiteY4" fmla="*/ 1074150 h 4846843"/>
              <a:gd name="connsiteX5" fmla="*/ 5481485 w 5543667"/>
              <a:gd name="connsiteY5" fmla="*/ 2246976 h 4846843"/>
              <a:gd name="connsiteX6" fmla="*/ 5395406 w 5543667"/>
              <a:gd name="connsiteY6" fmla="*/ 3817917 h 4846843"/>
              <a:gd name="connsiteX7" fmla="*/ 3802945 w 5543667"/>
              <a:gd name="connsiteY7" fmla="*/ 4829345 h 4846843"/>
              <a:gd name="connsiteX8" fmla="*/ 2006047 w 5543667"/>
              <a:gd name="connsiteY8" fmla="*/ 3153077 h 4846843"/>
              <a:gd name="connsiteX9" fmla="*/ 118689 w 5543667"/>
              <a:gd name="connsiteY9" fmla="*/ 2055653 h 4846843"/>
              <a:gd name="connsiteX10" fmla="*/ 792416 w 5543667"/>
              <a:gd name="connsiteY10" fmla="*/ 134255 h 4846843"/>
              <a:gd name="connsiteX11" fmla="*/ 1456042 w 5543667"/>
              <a:gd name="connsiteY11" fmla="*/ 61 h 484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543667" h="4846843">
                <a:moveTo>
                  <a:pt x="1456042" y="61"/>
                </a:moveTo>
                <a:cubicBezTo>
                  <a:pt x="1830281" y="3860"/>
                  <a:pt x="2000678" y="185530"/>
                  <a:pt x="2254209" y="234962"/>
                </a:cubicBezTo>
                <a:cubicBezTo>
                  <a:pt x="2676920" y="317380"/>
                  <a:pt x="3149071" y="435549"/>
                  <a:pt x="3353395" y="478574"/>
                </a:cubicBezTo>
                <a:cubicBezTo>
                  <a:pt x="3395218" y="479808"/>
                  <a:pt x="3437558" y="484375"/>
                  <a:pt x="3480149" y="493116"/>
                </a:cubicBezTo>
                <a:cubicBezTo>
                  <a:pt x="3820878" y="563056"/>
                  <a:pt x="4348111" y="789012"/>
                  <a:pt x="4685255" y="1074150"/>
                </a:cubicBezTo>
                <a:cubicBezTo>
                  <a:pt x="5022397" y="1359287"/>
                  <a:pt x="5363126" y="1789682"/>
                  <a:pt x="5481485" y="2246976"/>
                </a:cubicBezTo>
                <a:cubicBezTo>
                  <a:pt x="5599843" y="2704270"/>
                  <a:pt x="5537077" y="3405455"/>
                  <a:pt x="5395406" y="3817917"/>
                </a:cubicBezTo>
                <a:cubicBezTo>
                  <a:pt x="5115649" y="4248312"/>
                  <a:pt x="4900520" y="4968188"/>
                  <a:pt x="3802945" y="4829345"/>
                </a:cubicBezTo>
                <a:cubicBezTo>
                  <a:pt x="2705370" y="4690502"/>
                  <a:pt x="2704197" y="3587322"/>
                  <a:pt x="2006047" y="3153077"/>
                </a:cubicBezTo>
                <a:cubicBezTo>
                  <a:pt x="1307896" y="2718831"/>
                  <a:pt x="320961" y="2558790"/>
                  <a:pt x="118689" y="2055653"/>
                </a:cubicBezTo>
                <a:cubicBezTo>
                  <a:pt x="-83583" y="1552515"/>
                  <a:pt x="-122900" y="462571"/>
                  <a:pt x="792416" y="134255"/>
                </a:cubicBezTo>
                <a:cubicBezTo>
                  <a:pt x="1073708" y="33357"/>
                  <a:pt x="1285933" y="-1666"/>
                  <a:pt x="1456042" y="61"/>
                </a:cubicBezTo>
                <a:close/>
              </a:path>
            </a:pathLst>
          </a:custGeom>
          <a:solidFill>
            <a:schemeClr val="bg1">
              <a:lumMod val="95000"/>
              <a:alpha val="40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7_Title Slide">
    <p:bg>
      <p:bgPr>
        <a:gradFill>
          <a:gsLst>
            <a:gs pos="100000">
              <a:srgbClr val="2A1B4D"/>
            </a:gs>
            <a:gs pos="0">
              <a:srgbClr val="39246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1221658" y="1135629"/>
            <a:ext cx="4874342" cy="2403988"/>
          </a:xfrm>
          <a:custGeom>
            <a:avLst/>
            <a:gdLst>
              <a:gd name="connsiteX0" fmla="*/ 14010 w 5330699"/>
              <a:gd name="connsiteY0" fmla="*/ 0 h 3735977"/>
              <a:gd name="connsiteX1" fmla="*/ 5316689 w 5330699"/>
              <a:gd name="connsiteY1" fmla="*/ 0 h 3735977"/>
              <a:gd name="connsiteX2" fmla="*/ 5330699 w 5330699"/>
              <a:gd name="connsiteY2" fmla="*/ 14010 h 3735977"/>
              <a:gd name="connsiteX3" fmla="*/ 5330699 w 5330699"/>
              <a:gd name="connsiteY3" fmla="*/ 3721967 h 3735977"/>
              <a:gd name="connsiteX4" fmla="*/ 5316689 w 5330699"/>
              <a:gd name="connsiteY4" fmla="*/ 3735977 h 3735977"/>
              <a:gd name="connsiteX5" fmla="*/ 14010 w 5330699"/>
              <a:gd name="connsiteY5" fmla="*/ 3735977 h 3735977"/>
              <a:gd name="connsiteX6" fmla="*/ 0 w 5330699"/>
              <a:gd name="connsiteY6" fmla="*/ 3721967 h 3735977"/>
              <a:gd name="connsiteX7" fmla="*/ 0 w 5330699"/>
              <a:gd name="connsiteY7" fmla="*/ 14010 h 3735977"/>
              <a:gd name="connsiteX8" fmla="*/ 14010 w 5330699"/>
              <a:gd name="connsiteY8" fmla="*/ 0 h 3735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30699" h="3735977">
                <a:moveTo>
                  <a:pt x="14010" y="0"/>
                </a:moveTo>
                <a:lnTo>
                  <a:pt x="5316689" y="0"/>
                </a:lnTo>
                <a:cubicBezTo>
                  <a:pt x="5324427" y="0"/>
                  <a:pt x="5330699" y="6272"/>
                  <a:pt x="5330699" y="14010"/>
                </a:cubicBezTo>
                <a:lnTo>
                  <a:pt x="5330699" y="3721967"/>
                </a:lnTo>
                <a:cubicBezTo>
                  <a:pt x="5330699" y="3729705"/>
                  <a:pt x="5324427" y="3735977"/>
                  <a:pt x="5316689" y="3735977"/>
                </a:cubicBezTo>
                <a:lnTo>
                  <a:pt x="14010" y="3735977"/>
                </a:lnTo>
                <a:cubicBezTo>
                  <a:pt x="6272" y="3735977"/>
                  <a:pt x="0" y="3729705"/>
                  <a:pt x="0" y="3721967"/>
                </a:cubicBezTo>
                <a:lnTo>
                  <a:pt x="0" y="14010"/>
                </a:lnTo>
                <a:cubicBezTo>
                  <a:pt x="0" y="6272"/>
                  <a:pt x="6272" y="0"/>
                  <a:pt x="14010" y="0"/>
                </a:cubicBezTo>
                <a:close/>
              </a:path>
            </a:pathLst>
          </a:custGeom>
          <a:solidFill>
            <a:schemeClr val="bg1">
              <a:lumMod val="95000"/>
              <a:alpha val="46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7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6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6096000" y="1135629"/>
            <a:ext cx="4874342" cy="2403988"/>
          </a:xfrm>
          <a:custGeom>
            <a:avLst/>
            <a:gdLst>
              <a:gd name="connsiteX0" fmla="*/ 14010 w 5330699"/>
              <a:gd name="connsiteY0" fmla="*/ 0 h 3735977"/>
              <a:gd name="connsiteX1" fmla="*/ 5316689 w 5330699"/>
              <a:gd name="connsiteY1" fmla="*/ 0 h 3735977"/>
              <a:gd name="connsiteX2" fmla="*/ 5330699 w 5330699"/>
              <a:gd name="connsiteY2" fmla="*/ 14010 h 3735977"/>
              <a:gd name="connsiteX3" fmla="*/ 5330699 w 5330699"/>
              <a:gd name="connsiteY3" fmla="*/ 3721967 h 3735977"/>
              <a:gd name="connsiteX4" fmla="*/ 5316689 w 5330699"/>
              <a:gd name="connsiteY4" fmla="*/ 3735977 h 3735977"/>
              <a:gd name="connsiteX5" fmla="*/ 14010 w 5330699"/>
              <a:gd name="connsiteY5" fmla="*/ 3735977 h 3735977"/>
              <a:gd name="connsiteX6" fmla="*/ 0 w 5330699"/>
              <a:gd name="connsiteY6" fmla="*/ 3721967 h 3735977"/>
              <a:gd name="connsiteX7" fmla="*/ 0 w 5330699"/>
              <a:gd name="connsiteY7" fmla="*/ 14010 h 3735977"/>
              <a:gd name="connsiteX8" fmla="*/ 14010 w 5330699"/>
              <a:gd name="connsiteY8" fmla="*/ 0 h 3735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30699" h="3735977">
                <a:moveTo>
                  <a:pt x="14010" y="0"/>
                </a:moveTo>
                <a:lnTo>
                  <a:pt x="5316689" y="0"/>
                </a:lnTo>
                <a:cubicBezTo>
                  <a:pt x="5324427" y="0"/>
                  <a:pt x="5330699" y="6272"/>
                  <a:pt x="5330699" y="14010"/>
                </a:cubicBezTo>
                <a:lnTo>
                  <a:pt x="5330699" y="3721967"/>
                </a:lnTo>
                <a:cubicBezTo>
                  <a:pt x="5330699" y="3729705"/>
                  <a:pt x="5324427" y="3735977"/>
                  <a:pt x="5316689" y="3735977"/>
                </a:cubicBezTo>
                <a:lnTo>
                  <a:pt x="14010" y="3735977"/>
                </a:lnTo>
                <a:cubicBezTo>
                  <a:pt x="6272" y="3735977"/>
                  <a:pt x="0" y="3729705"/>
                  <a:pt x="0" y="3721967"/>
                </a:cubicBezTo>
                <a:lnTo>
                  <a:pt x="0" y="14010"/>
                </a:lnTo>
                <a:cubicBezTo>
                  <a:pt x="0" y="6272"/>
                  <a:pt x="6272" y="0"/>
                  <a:pt x="14010" y="0"/>
                </a:cubicBezTo>
                <a:close/>
              </a:path>
            </a:pathLst>
          </a:custGeom>
          <a:solidFill>
            <a:schemeClr val="bg1">
              <a:lumMod val="95000"/>
              <a:alpha val="46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7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33" name="TextBox 32"/>
          <p:cNvSpPr txBox="1"/>
          <p:nvPr userDrawn="1"/>
        </p:nvSpPr>
        <p:spPr>
          <a:xfrm rot="10800000" flipV="1">
            <a:off x="11026660" y="264527"/>
            <a:ext cx="11653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4400" b="0" i="0" smtClean="0">
                <a:solidFill>
                  <a:schemeClr val="bg1">
                    <a:lumMod val="95000"/>
                    <a:alpha val="30000"/>
                  </a:schemeClr>
                </a:solidFill>
                <a:latin typeface="Nexa Light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</a:fld>
            <a:endParaRPr lang="id-ID" sz="16600" b="0" i="0" dirty="0">
              <a:solidFill>
                <a:schemeClr val="bg1">
                  <a:lumMod val="95000"/>
                  <a:alpha val="30000"/>
                </a:schemeClr>
              </a:solidFill>
              <a:latin typeface="Nexa Light" panose="02000000000000000000" pitchFamily="50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1209330" y="865795"/>
            <a:ext cx="9773341" cy="0"/>
          </a:xfrm>
          <a:prstGeom prst="line">
            <a:avLst/>
          </a:prstGeom>
          <a:ln>
            <a:solidFill>
              <a:schemeClr val="bg1">
                <a:lumMod val="95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075637" y="1220164"/>
            <a:ext cx="1112614" cy="1110894"/>
          </a:xfrm>
          <a:custGeom>
            <a:avLst/>
            <a:gdLst>
              <a:gd name="connsiteX0" fmla="*/ 501446 w 1002892"/>
              <a:gd name="connsiteY0" fmla="*/ 0 h 1002892"/>
              <a:gd name="connsiteX1" fmla="*/ 1002892 w 1002892"/>
              <a:gd name="connsiteY1" fmla="*/ 501446 h 1002892"/>
              <a:gd name="connsiteX2" fmla="*/ 501446 w 1002892"/>
              <a:gd name="connsiteY2" fmla="*/ 1002892 h 1002892"/>
              <a:gd name="connsiteX3" fmla="*/ 0 w 1002892"/>
              <a:gd name="connsiteY3" fmla="*/ 501446 h 1002892"/>
              <a:gd name="connsiteX4" fmla="*/ 501446 w 1002892"/>
              <a:gd name="connsiteY4" fmla="*/ 0 h 1002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2892" h="1002892">
                <a:moveTo>
                  <a:pt x="501446" y="0"/>
                </a:moveTo>
                <a:cubicBezTo>
                  <a:pt x="778387" y="0"/>
                  <a:pt x="1002892" y="224505"/>
                  <a:pt x="1002892" y="501446"/>
                </a:cubicBezTo>
                <a:cubicBezTo>
                  <a:pt x="1002892" y="778387"/>
                  <a:pt x="778387" y="1002892"/>
                  <a:pt x="501446" y="1002892"/>
                </a:cubicBezTo>
                <a:cubicBezTo>
                  <a:pt x="224505" y="1002892"/>
                  <a:pt x="0" y="778387"/>
                  <a:pt x="0" y="501446"/>
                </a:cubicBezTo>
                <a:cubicBezTo>
                  <a:pt x="0" y="224505"/>
                  <a:pt x="224505" y="0"/>
                  <a:pt x="50144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393700" dir="5400000" sx="80000" sy="80000" algn="t" rotWithShape="0">
              <a:schemeClr val="bg1">
                <a:lumMod val="7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9566472" y="2614876"/>
            <a:ext cx="1484286" cy="1481992"/>
          </a:xfrm>
          <a:custGeom>
            <a:avLst/>
            <a:gdLst>
              <a:gd name="connsiteX0" fmla="*/ 501446 w 1002892"/>
              <a:gd name="connsiteY0" fmla="*/ 0 h 1002892"/>
              <a:gd name="connsiteX1" fmla="*/ 1002892 w 1002892"/>
              <a:gd name="connsiteY1" fmla="*/ 501446 h 1002892"/>
              <a:gd name="connsiteX2" fmla="*/ 501446 w 1002892"/>
              <a:gd name="connsiteY2" fmla="*/ 1002892 h 1002892"/>
              <a:gd name="connsiteX3" fmla="*/ 0 w 1002892"/>
              <a:gd name="connsiteY3" fmla="*/ 501446 h 1002892"/>
              <a:gd name="connsiteX4" fmla="*/ 501446 w 1002892"/>
              <a:gd name="connsiteY4" fmla="*/ 0 h 1002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2892" h="1002892">
                <a:moveTo>
                  <a:pt x="501446" y="0"/>
                </a:moveTo>
                <a:cubicBezTo>
                  <a:pt x="778387" y="0"/>
                  <a:pt x="1002892" y="224505"/>
                  <a:pt x="1002892" y="501446"/>
                </a:cubicBezTo>
                <a:cubicBezTo>
                  <a:pt x="1002892" y="778387"/>
                  <a:pt x="778387" y="1002892"/>
                  <a:pt x="501446" y="1002892"/>
                </a:cubicBezTo>
                <a:cubicBezTo>
                  <a:pt x="224505" y="1002892"/>
                  <a:pt x="0" y="778387"/>
                  <a:pt x="0" y="501446"/>
                </a:cubicBezTo>
                <a:cubicBezTo>
                  <a:pt x="0" y="224505"/>
                  <a:pt x="224505" y="0"/>
                  <a:pt x="50144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393700" dir="5400000" sx="80000" sy="80000" algn="t" rotWithShape="0">
              <a:schemeClr val="bg1">
                <a:lumMod val="7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075637" y="4526943"/>
            <a:ext cx="1112614" cy="1110894"/>
          </a:xfrm>
          <a:custGeom>
            <a:avLst/>
            <a:gdLst>
              <a:gd name="connsiteX0" fmla="*/ 501446 w 1002892"/>
              <a:gd name="connsiteY0" fmla="*/ 0 h 1002892"/>
              <a:gd name="connsiteX1" fmla="*/ 1002892 w 1002892"/>
              <a:gd name="connsiteY1" fmla="*/ 501446 h 1002892"/>
              <a:gd name="connsiteX2" fmla="*/ 501446 w 1002892"/>
              <a:gd name="connsiteY2" fmla="*/ 1002892 h 1002892"/>
              <a:gd name="connsiteX3" fmla="*/ 0 w 1002892"/>
              <a:gd name="connsiteY3" fmla="*/ 501446 h 1002892"/>
              <a:gd name="connsiteX4" fmla="*/ 501446 w 1002892"/>
              <a:gd name="connsiteY4" fmla="*/ 0 h 1002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2892" h="1002892">
                <a:moveTo>
                  <a:pt x="501446" y="0"/>
                </a:moveTo>
                <a:cubicBezTo>
                  <a:pt x="778387" y="0"/>
                  <a:pt x="1002892" y="224505"/>
                  <a:pt x="1002892" y="501446"/>
                </a:cubicBezTo>
                <a:cubicBezTo>
                  <a:pt x="1002892" y="778387"/>
                  <a:pt x="778387" y="1002892"/>
                  <a:pt x="501446" y="1002892"/>
                </a:cubicBezTo>
                <a:cubicBezTo>
                  <a:pt x="224505" y="1002892"/>
                  <a:pt x="0" y="778387"/>
                  <a:pt x="0" y="501446"/>
                </a:cubicBezTo>
                <a:cubicBezTo>
                  <a:pt x="0" y="224505"/>
                  <a:pt x="224505" y="0"/>
                  <a:pt x="50144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393700" dir="5400000" sx="80000" sy="80000" algn="t" rotWithShape="0">
              <a:schemeClr val="bg1">
                <a:lumMod val="7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/>
          <p:cNvSpPr>
            <a:spLocks noGrp="1"/>
          </p:cNvSpPr>
          <p:nvPr userDrawn="1">
            <p:ph type="pic" sz="quarter" idx="11"/>
          </p:nvPr>
        </p:nvSpPr>
        <p:spPr>
          <a:xfrm>
            <a:off x="2431189" y="3112473"/>
            <a:ext cx="7329622" cy="4102820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sx="90000" sy="90000" algn="ctr" rotWithShape="0">
              <a:schemeClr val="bg1">
                <a:lumMod val="50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2431189" y="2637762"/>
            <a:ext cx="7329622" cy="474710"/>
            <a:chOff x="3179886" y="2083564"/>
            <a:chExt cx="5702858" cy="369350"/>
          </a:xfrm>
          <a:effectLst/>
        </p:grpSpPr>
        <p:grpSp>
          <p:nvGrpSpPr>
            <p:cNvPr id="5" name="Group 4"/>
            <p:cNvGrpSpPr/>
            <p:nvPr/>
          </p:nvGrpSpPr>
          <p:grpSpPr>
            <a:xfrm>
              <a:off x="3179886" y="2083564"/>
              <a:ext cx="5702858" cy="369350"/>
              <a:chOff x="3179886" y="2083564"/>
              <a:chExt cx="5702858" cy="369350"/>
            </a:xfrm>
          </p:grpSpPr>
          <p:sp>
            <p:nvSpPr>
              <p:cNvPr id="7" name="Round Same Side Corner Rectangle 1"/>
              <p:cNvSpPr/>
              <p:nvPr/>
            </p:nvSpPr>
            <p:spPr>
              <a:xfrm>
                <a:off x="3179886" y="2083564"/>
                <a:ext cx="5702858" cy="369350"/>
              </a:xfrm>
              <a:prstGeom prst="round2SameRect">
                <a:avLst>
                  <a:gd name="adj1" fmla="val 14928"/>
                  <a:gd name="adj2" fmla="val 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grpSp>
            <p:nvGrpSpPr>
              <p:cNvPr id="8" name="Group 7"/>
              <p:cNvGrpSpPr/>
              <p:nvPr/>
            </p:nvGrpSpPr>
            <p:grpSpPr>
              <a:xfrm>
                <a:off x="3382010" y="2233949"/>
                <a:ext cx="341854" cy="82531"/>
                <a:chOff x="3382010" y="2233949"/>
                <a:chExt cx="341854" cy="82531"/>
              </a:xfrm>
            </p:grpSpPr>
            <p:sp>
              <p:nvSpPr>
                <p:cNvPr id="9" name="Oval 8"/>
                <p:cNvSpPr/>
                <p:nvPr/>
              </p:nvSpPr>
              <p:spPr>
                <a:xfrm>
                  <a:off x="3382010" y="2233949"/>
                  <a:ext cx="82531" cy="82531"/>
                </a:xfrm>
                <a:prstGeom prst="ellipse">
                  <a:avLst/>
                </a:prstGeom>
                <a:gradFill>
                  <a:gsLst>
                    <a:gs pos="100000">
                      <a:schemeClr val="accent1"/>
                    </a:gs>
                    <a:gs pos="0">
                      <a:schemeClr val="accent1">
                        <a:lumMod val="75000"/>
                      </a:schemeClr>
                    </a:gs>
                  </a:gsLst>
                  <a:lin ang="27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0" name="Oval 9"/>
                <p:cNvSpPr/>
                <p:nvPr/>
              </p:nvSpPr>
              <p:spPr>
                <a:xfrm>
                  <a:off x="3511671" y="2233949"/>
                  <a:ext cx="82531" cy="82531"/>
                </a:xfrm>
                <a:prstGeom prst="ellipse">
                  <a:avLst/>
                </a:prstGeom>
                <a:gradFill>
                  <a:gsLst>
                    <a:gs pos="100000">
                      <a:schemeClr val="accent2"/>
                    </a:gs>
                    <a:gs pos="0">
                      <a:schemeClr val="accent2">
                        <a:lumMod val="75000"/>
                      </a:schemeClr>
                    </a:gs>
                  </a:gsLst>
                  <a:lin ang="27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1" name="Oval 10"/>
                <p:cNvSpPr/>
                <p:nvPr/>
              </p:nvSpPr>
              <p:spPr>
                <a:xfrm>
                  <a:off x="3641333" y="2233949"/>
                  <a:ext cx="82531" cy="82531"/>
                </a:xfrm>
                <a:prstGeom prst="ellipse">
                  <a:avLst/>
                </a:prstGeom>
                <a:gradFill>
                  <a:gsLst>
                    <a:gs pos="100000">
                      <a:schemeClr val="accent3"/>
                    </a:gs>
                    <a:gs pos="0">
                      <a:schemeClr val="accent3">
                        <a:lumMod val="75000"/>
                      </a:schemeClr>
                    </a:gs>
                  </a:gsLst>
                  <a:lin ang="27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  <p:sp>
          <p:nvSpPr>
            <p:cNvPr id="6" name="Rounded Rectangle 23"/>
            <p:cNvSpPr/>
            <p:nvPr/>
          </p:nvSpPr>
          <p:spPr>
            <a:xfrm>
              <a:off x="3965020" y="2182834"/>
              <a:ext cx="2674620" cy="18475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N" sz="1000" dirty="0">
                <a:solidFill>
                  <a:schemeClr val="bg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5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90E52-F669-4732-BFE0-ECE92DBFCC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74378-3E92-4D4E-80C4-0EBC590D77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156556" y="1161143"/>
            <a:ext cx="2816243" cy="4535714"/>
          </a:xfrm>
          <a:custGeom>
            <a:avLst/>
            <a:gdLst>
              <a:gd name="connsiteX0" fmla="*/ 52891 w 3170575"/>
              <a:gd name="connsiteY0" fmla="*/ 0 h 2361206"/>
              <a:gd name="connsiteX1" fmla="*/ 3117684 w 3170575"/>
              <a:gd name="connsiteY1" fmla="*/ 0 h 2361206"/>
              <a:gd name="connsiteX2" fmla="*/ 3170575 w 3170575"/>
              <a:gd name="connsiteY2" fmla="*/ 52891 h 2361206"/>
              <a:gd name="connsiteX3" fmla="*/ 3170575 w 3170575"/>
              <a:gd name="connsiteY3" fmla="*/ 2308315 h 2361206"/>
              <a:gd name="connsiteX4" fmla="*/ 3117684 w 3170575"/>
              <a:gd name="connsiteY4" fmla="*/ 2361206 h 2361206"/>
              <a:gd name="connsiteX5" fmla="*/ 52891 w 3170575"/>
              <a:gd name="connsiteY5" fmla="*/ 2361206 h 2361206"/>
              <a:gd name="connsiteX6" fmla="*/ 0 w 3170575"/>
              <a:gd name="connsiteY6" fmla="*/ 2308315 h 2361206"/>
              <a:gd name="connsiteX7" fmla="*/ 0 w 3170575"/>
              <a:gd name="connsiteY7" fmla="*/ 52891 h 2361206"/>
              <a:gd name="connsiteX8" fmla="*/ 52891 w 3170575"/>
              <a:gd name="connsiteY8" fmla="*/ 0 h 2361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70575" h="2361206">
                <a:moveTo>
                  <a:pt x="52891" y="0"/>
                </a:moveTo>
                <a:lnTo>
                  <a:pt x="3117684" y="0"/>
                </a:lnTo>
                <a:cubicBezTo>
                  <a:pt x="3146895" y="0"/>
                  <a:pt x="3170575" y="23680"/>
                  <a:pt x="3170575" y="52891"/>
                </a:cubicBezTo>
                <a:lnTo>
                  <a:pt x="3170575" y="2308315"/>
                </a:lnTo>
                <a:cubicBezTo>
                  <a:pt x="3170575" y="2337526"/>
                  <a:pt x="3146895" y="2361206"/>
                  <a:pt x="3117684" y="2361206"/>
                </a:cubicBezTo>
                <a:lnTo>
                  <a:pt x="52891" y="2361206"/>
                </a:lnTo>
                <a:cubicBezTo>
                  <a:pt x="23680" y="2361206"/>
                  <a:pt x="0" y="2337526"/>
                  <a:pt x="0" y="2308315"/>
                </a:cubicBezTo>
                <a:lnTo>
                  <a:pt x="0" y="52891"/>
                </a:lnTo>
                <a:cubicBezTo>
                  <a:pt x="0" y="23680"/>
                  <a:pt x="23680" y="0"/>
                  <a:pt x="5289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838200" dir="10800000" sx="75000" sy="75000" algn="r" rotWithShape="0">
              <a:schemeClr val="bg1">
                <a:lumMod val="50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739948" y="2248397"/>
            <a:ext cx="3564604" cy="2361206"/>
          </a:xfrm>
          <a:custGeom>
            <a:avLst/>
            <a:gdLst>
              <a:gd name="connsiteX0" fmla="*/ 52891 w 3170575"/>
              <a:gd name="connsiteY0" fmla="*/ 0 h 2361206"/>
              <a:gd name="connsiteX1" fmla="*/ 3117684 w 3170575"/>
              <a:gd name="connsiteY1" fmla="*/ 0 h 2361206"/>
              <a:gd name="connsiteX2" fmla="*/ 3170575 w 3170575"/>
              <a:gd name="connsiteY2" fmla="*/ 52891 h 2361206"/>
              <a:gd name="connsiteX3" fmla="*/ 3170575 w 3170575"/>
              <a:gd name="connsiteY3" fmla="*/ 2308315 h 2361206"/>
              <a:gd name="connsiteX4" fmla="*/ 3117684 w 3170575"/>
              <a:gd name="connsiteY4" fmla="*/ 2361206 h 2361206"/>
              <a:gd name="connsiteX5" fmla="*/ 52891 w 3170575"/>
              <a:gd name="connsiteY5" fmla="*/ 2361206 h 2361206"/>
              <a:gd name="connsiteX6" fmla="*/ 0 w 3170575"/>
              <a:gd name="connsiteY6" fmla="*/ 2308315 h 2361206"/>
              <a:gd name="connsiteX7" fmla="*/ 0 w 3170575"/>
              <a:gd name="connsiteY7" fmla="*/ 52891 h 2361206"/>
              <a:gd name="connsiteX8" fmla="*/ 52891 w 3170575"/>
              <a:gd name="connsiteY8" fmla="*/ 0 h 2361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70575" h="2361206">
                <a:moveTo>
                  <a:pt x="52891" y="0"/>
                </a:moveTo>
                <a:lnTo>
                  <a:pt x="3117684" y="0"/>
                </a:lnTo>
                <a:cubicBezTo>
                  <a:pt x="3146895" y="0"/>
                  <a:pt x="3170575" y="23680"/>
                  <a:pt x="3170575" y="52891"/>
                </a:cubicBezTo>
                <a:lnTo>
                  <a:pt x="3170575" y="2308315"/>
                </a:lnTo>
                <a:cubicBezTo>
                  <a:pt x="3170575" y="2337526"/>
                  <a:pt x="3146895" y="2361206"/>
                  <a:pt x="3117684" y="2361206"/>
                </a:cubicBezTo>
                <a:lnTo>
                  <a:pt x="52891" y="2361206"/>
                </a:lnTo>
                <a:cubicBezTo>
                  <a:pt x="23680" y="2361206"/>
                  <a:pt x="0" y="2337526"/>
                  <a:pt x="0" y="2308315"/>
                </a:cubicBezTo>
                <a:lnTo>
                  <a:pt x="0" y="52891"/>
                </a:lnTo>
                <a:cubicBezTo>
                  <a:pt x="0" y="23680"/>
                  <a:pt x="23680" y="0"/>
                  <a:pt x="5289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762000" dir="5400000" sx="80000" sy="8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45872" y="2248397"/>
            <a:ext cx="3564604" cy="2361206"/>
          </a:xfrm>
          <a:custGeom>
            <a:avLst/>
            <a:gdLst>
              <a:gd name="connsiteX0" fmla="*/ 52891 w 3170575"/>
              <a:gd name="connsiteY0" fmla="*/ 0 h 2361206"/>
              <a:gd name="connsiteX1" fmla="*/ 3117684 w 3170575"/>
              <a:gd name="connsiteY1" fmla="*/ 0 h 2361206"/>
              <a:gd name="connsiteX2" fmla="*/ 3170575 w 3170575"/>
              <a:gd name="connsiteY2" fmla="*/ 52891 h 2361206"/>
              <a:gd name="connsiteX3" fmla="*/ 3170575 w 3170575"/>
              <a:gd name="connsiteY3" fmla="*/ 2308315 h 2361206"/>
              <a:gd name="connsiteX4" fmla="*/ 3117684 w 3170575"/>
              <a:gd name="connsiteY4" fmla="*/ 2361206 h 2361206"/>
              <a:gd name="connsiteX5" fmla="*/ 52891 w 3170575"/>
              <a:gd name="connsiteY5" fmla="*/ 2361206 h 2361206"/>
              <a:gd name="connsiteX6" fmla="*/ 0 w 3170575"/>
              <a:gd name="connsiteY6" fmla="*/ 2308315 h 2361206"/>
              <a:gd name="connsiteX7" fmla="*/ 0 w 3170575"/>
              <a:gd name="connsiteY7" fmla="*/ 52891 h 2361206"/>
              <a:gd name="connsiteX8" fmla="*/ 52891 w 3170575"/>
              <a:gd name="connsiteY8" fmla="*/ 0 h 2361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70575" h="2361206">
                <a:moveTo>
                  <a:pt x="52891" y="0"/>
                </a:moveTo>
                <a:lnTo>
                  <a:pt x="3117684" y="0"/>
                </a:lnTo>
                <a:cubicBezTo>
                  <a:pt x="3146895" y="0"/>
                  <a:pt x="3170575" y="23680"/>
                  <a:pt x="3170575" y="52891"/>
                </a:cubicBezTo>
                <a:lnTo>
                  <a:pt x="3170575" y="2308315"/>
                </a:lnTo>
                <a:cubicBezTo>
                  <a:pt x="3170575" y="2337526"/>
                  <a:pt x="3146895" y="2361206"/>
                  <a:pt x="3117684" y="2361206"/>
                </a:cubicBezTo>
                <a:lnTo>
                  <a:pt x="52891" y="2361206"/>
                </a:lnTo>
                <a:cubicBezTo>
                  <a:pt x="23680" y="2361206"/>
                  <a:pt x="0" y="2337526"/>
                  <a:pt x="0" y="2308315"/>
                </a:cubicBezTo>
                <a:lnTo>
                  <a:pt x="0" y="52891"/>
                </a:lnTo>
                <a:cubicBezTo>
                  <a:pt x="0" y="23680"/>
                  <a:pt x="23680" y="0"/>
                  <a:pt x="5289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762000" dir="5400000" sx="80000" sy="8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-2848204" y="2248397"/>
            <a:ext cx="3564604" cy="2361206"/>
          </a:xfrm>
          <a:custGeom>
            <a:avLst/>
            <a:gdLst>
              <a:gd name="connsiteX0" fmla="*/ 52891 w 3170575"/>
              <a:gd name="connsiteY0" fmla="*/ 0 h 2361206"/>
              <a:gd name="connsiteX1" fmla="*/ 3117684 w 3170575"/>
              <a:gd name="connsiteY1" fmla="*/ 0 h 2361206"/>
              <a:gd name="connsiteX2" fmla="*/ 3170575 w 3170575"/>
              <a:gd name="connsiteY2" fmla="*/ 52891 h 2361206"/>
              <a:gd name="connsiteX3" fmla="*/ 3170575 w 3170575"/>
              <a:gd name="connsiteY3" fmla="*/ 2308315 h 2361206"/>
              <a:gd name="connsiteX4" fmla="*/ 3117684 w 3170575"/>
              <a:gd name="connsiteY4" fmla="*/ 2361206 h 2361206"/>
              <a:gd name="connsiteX5" fmla="*/ 52891 w 3170575"/>
              <a:gd name="connsiteY5" fmla="*/ 2361206 h 2361206"/>
              <a:gd name="connsiteX6" fmla="*/ 0 w 3170575"/>
              <a:gd name="connsiteY6" fmla="*/ 2308315 h 2361206"/>
              <a:gd name="connsiteX7" fmla="*/ 0 w 3170575"/>
              <a:gd name="connsiteY7" fmla="*/ 52891 h 2361206"/>
              <a:gd name="connsiteX8" fmla="*/ 52891 w 3170575"/>
              <a:gd name="connsiteY8" fmla="*/ 0 h 2361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70575" h="2361206">
                <a:moveTo>
                  <a:pt x="52891" y="0"/>
                </a:moveTo>
                <a:lnTo>
                  <a:pt x="3117684" y="0"/>
                </a:lnTo>
                <a:cubicBezTo>
                  <a:pt x="3146895" y="0"/>
                  <a:pt x="3170575" y="23680"/>
                  <a:pt x="3170575" y="52891"/>
                </a:cubicBezTo>
                <a:lnTo>
                  <a:pt x="3170575" y="2308315"/>
                </a:lnTo>
                <a:cubicBezTo>
                  <a:pt x="3170575" y="2337526"/>
                  <a:pt x="3146895" y="2361206"/>
                  <a:pt x="3117684" y="2361206"/>
                </a:cubicBezTo>
                <a:lnTo>
                  <a:pt x="52891" y="2361206"/>
                </a:lnTo>
                <a:cubicBezTo>
                  <a:pt x="23680" y="2361206"/>
                  <a:pt x="0" y="2337526"/>
                  <a:pt x="0" y="2308315"/>
                </a:cubicBezTo>
                <a:lnTo>
                  <a:pt x="0" y="52891"/>
                </a:lnTo>
                <a:cubicBezTo>
                  <a:pt x="0" y="23680"/>
                  <a:pt x="23680" y="0"/>
                  <a:pt x="5289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762000" dir="5400000" sx="80000" sy="8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5707789" y="1645623"/>
            <a:ext cx="7329622" cy="4102820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sx="90000" sy="90000" algn="ctr" rotWithShape="0">
              <a:schemeClr val="bg1">
                <a:lumMod val="50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5707789" y="1170912"/>
            <a:ext cx="7329622" cy="474710"/>
            <a:chOff x="3179886" y="2083564"/>
            <a:chExt cx="5702858" cy="369350"/>
          </a:xfrm>
          <a:effectLst/>
        </p:grpSpPr>
        <p:grpSp>
          <p:nvGrpSpPr>
            <p:cNvPr id="4" name="Group 3"/>
            <p:cNvGrpSpPr/>
            <p:nvPr/>
          </p:nvGrpSpPr>
          <p:grpSpPr>
            <a:xfrm>
              <a:off x="3179886" y="2083564"/>
              <a:ext cx="5702858" cy="369350"/>
              <a:chOff x="3179886" y="2083564"/>
              <a:chExt cx="5702858" cy="369350"/>
            </a:xfrm>
          </p:grpSpPr>
          <p:sp>
            <p:nvSpPr>
              <p:cNvPr id="6" name="Round Same Side Corner Rectangle 1"/>
              <p:cNvSpPr/>
              <p:nvPr/>
            </p:nvSpPr>
            <p:spPr>
              <a:xfrm>
                <a:off x="3179886" y="2083564"/>
                <a:ext cx="5702858" cy="369350"/>
              </a:xfrm>
              <a:prstGeom prst="round2SameRect">
                <a:avLst>
                  <a:gd name="adj1" fmla="val 14928"/>
                  <a:gd name="adj2" fmla="val 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grpSp>
            <p:nvGrpSpPr>
              <p:cNvPr id="7" name="Group 6"/>
              <p:cNvGrpSpPr/>
              <p:nvPr/>
            </p:nvGrpSpPr>
            <p:grpSpPr>
              <a:xfrm>
                <a:off x="3382010" y="2233949"/>
                <a:ext cx="341854" cy="82531"/>
                <a:chOff x="3382010" y="2233949"/>
                <a:chExt cx="341854" cy="82531"/>
              </a:xfrm>
            </p:grpSpPr>
            <p:sp>
              <p:nvSpPr>
                <p:cNvPr id="8" name="Oval 7"/>
                <p:cNvSpPr/>
                <p:nvPr/>
              </p:nvSpPr>
              <p:spPr>
                <a:xfrm>
                  <a:off x="3382010" y="2233949"/>
                  <a:ext cx="82531" cy="82531"/>
                </a:xfrm>
                <a:prstGeom prst="ellipse">
                  <a:avLst/>
                </a:prstGeom>
                <a:gradFill>
                  <a:gsLst>
                    <a:gs pos="100000">
                      <a:schemeClr val="accent1"/>
                    </a:gs>
                    <a:gs pos="0">
                      <a:schemeClr val="accent1">
                        <a:lumMod val="75000"/>
                      </a:schemeClr>
                    </a:gs>
                  </a:gsLst>
                  <a:lin ang="27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9" name="Oval 8"/>
                <p:cNvSpPr/>
                <p:nvPr/>
              </p:nvSpPr>
              <p:spPr>
                <a:xfrm>
                  <a:off x="3511671" y="2233949"/>
                  <a:ext cx="82531" cy="82531"/>
                </a:xfrm>
                <a:prstGeom prst="ellipse">
                  <a:avLst/>
                </a:prstGeom>
                <a:gradFill>
                  <a:gsLst>
                    <a:gs pos="100000">
                      <a:schemeClr val="accent2"/>
                    </a:gs>
                    <a:gs pos="0">
                      <a:schemeClr val="accent2">
                        <a:lumMod val="75000"/>
                      </a:schemeClr>
                    </a:gs>
                  </a:gsLst>
                  <a:lin ang="27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0" name="Oval 9"/>
                <p:cNvSpPr/>
                <p:nvPr/>
              </p:nvSpPr>
              <p:spPr>
                <a:xfrm>
                  <a:off x="3641333" y="2233949"/>
                  <a:ext cx="82531" cy="82531"/>
                </a:xfrm>
                <a:prstGeom prst="ellipse">
                  <a:avLst/>
                </a:prstGeom>
                <a:gradFill>
                  <a:gsLst>
                    <a:gs pos="100000">
                      <a:schemeClr val="accent3"/>
                    </a:gs>
                    <a:gs pos="0">
                      <a:schemeClr val="accent3">
                        <a:lumMod val="75000"/>
                      </a:schemeClr>
                    </a:gs>
                  </a:gsLst>
                  <a:lin ang="27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  <p:sp>
          <p:nvSpPr>
            <p:cNvPr id="5" name="Rounded Rectangle 23"/>
            <p:cNvSpPr/>
            <p:nvPr/>
          </p:nvSpPr>
          <p:spPr>
            <a:xfrm>
              <a:off x="3965020" y="2182834"/>
              <a:ext cx="2674620" cy="18475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N" sz="1000" dirty="0">
                <a:solidFill>
                  <a:schemeClr val="bg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12192000" cy="6858000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40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581900" y="1143000"/>
            <a:ext cx="6571586" cy="4105275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innerShdw blurRad="50800">
              <a:schemeClr val="tx1">
                <a:lumMod val="75000"/>
                <a:lumOff val="25000"/>
              </a:schemeClr>
            </a:inn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6331786" y="2767725"/>
            <a:ext cx="1624764" cy="2832976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innerShdw blurRad="50800">
              <a:schemeClr val="tx1">
                <a:lumMod val="75000"/>
                <a:lumOff val="25000"/>
              </a:schemeClr>
            </a:inn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190625"/>
            <a:ext cx="10610850" cy="4476750"/>
          </a:xfrm>
          <a:prstGeom prst="rect">
            <a:avLst/>
          </a:prstGeom>
          <a:solidFill>
            <a:srgbClr val="D09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 rot="20228076" flipH="1">
            <a:off x="5746658" y="339661"/>
            <a:ext cx="1807606" cy="3012676"/>
          </a:xfrm>
          <a:prstGeom prst="rect">
            <a:avLst/>
          </a:prstGeom>
          <a:effectLst>
            <a:outerShdw blurRad="1270000" dist="1346200" dir="8100000" sx="90000" sy="9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 rot="21287747">
            <a:off x="6119934" y="784237"/>
            <a:ext cx="1276152" cy="2125866"/>
          </a:xfrm>
          <a:custGeom>
            <a:avLst/>
            <a:gdLst>
              <a:gd name="connsiteX0" fmla="*/ 0 w 2571750"/>
              <a:gd name="connsiteY0" fmla="*/ 0 h 5486400"/>
              <a:gd name="connsiteX1" fmla="*/ 2571750 w 2571750"/>
              <a:gd name="connsiteY1" fmla="*/ 0 h 5486400"/>
              <a:gd name="connsiteX2" fmla="*/ 2571750 w 2571750"/>
              <a:gd name="connsiteY2" fmla="*/ 5486400 h 5486400"/>
              <a:gd name="connsiteX3" fmla="*/ 0 w 2571750"/>
              <a:gd name="connsiteY3" fmla="*/ 5486400 h 5486400"/>
              <a:gd name="connsiteX4" fmla="*/ 0 w 2571750"/>
              <a:gd name="connsiteY4" fmla="*/ 0 h 5486400"/>
              <a:gd name="connsiteX0-1" fmla="*/ 0 w 2754630"/>
              <a:gd name="connsiteY0-2" fmla="*/ 0 h 5486400"/>
              <a:gd name="connsiteX1-3" fmla="*/ 2754630 w 2754630"/>
              <a:gd name="connsiteY1-4" fmla="*/ 15240 h 5486400"/>
              <a:gd name="connsiteX2-5" fmla="*/ 2571750 w 2754630"/>
              <a:gd name="connsiteY2-6" fmla="*/ 5486400 h 5486400"/>
              <a:gd name="connsiteX3-7" fmla="*/ 0 w 2754630"/>
              <a:gd name="connsiteY3-8" fmla="*/ 5486400 h 5486400"/>
              <a:gd name="connsiteX4-9" fmla="*/ 0 w 2754630"/>
              <a:gd name="connsiteY4-10" fmla="*/ 0 h 5486400"/>
              <a:gd name="connsiteX0-11" fmla="*/ 0 w 2945130"/>
              <a:gd name="connsiteY0-12" fmla="*/ 0 h 5486400"/>
              <a:gd name="connsiteX1-13" fmla="*/ 2945130 w 2945130"/>
              <a:gd name="connsiteY1-14" fmla="*/ 68580 h 5486400"/>
              <a:gd name="connsiteX2-15" fmla="*/ 2571750 w 2945130"/>
              <a:gd name="connsiteY2-16" fmla="*/ 5486400 h 5486400"/>
              <a:gd name="connsiteX3-17" fmla="*/ 0 w 2945130"/>
              <a:gd name="connsiteY3-18" fmla="*/ 5486400 h 5486400"/>
              <a:gd name="connsiteX4-19" fmla="*/ 0 w 2945130"/>
              <a:gd name="connsiteY4-20" fmla="*/ 0 h 5486400"/>
              <a:gd name="connsiteX0-21" fmla="*/ 0 w 2922270"/>
              <a:gd name="connsiteY0-22" fmla="*/ 0 h 5486400"/>
              <a:gd name="connsiteX1-23" fmla="*/ 2922270 w 2922270"/>
              <a:gd name="connsiteY1-24" fmla="*/ 68580 h 5486400"/>
              <a:gd name="connsiteX2-25" fmla="*/ 2571750 w 2922270"/>
              <a:gd name="connsiteY2-26" fmla="*/ 5486400 h 5486400"/>
              <a:gd name="connsiteX3-27" fmla="*/ 0 w 2922270"/>
              <a:gd name="connsiteY3-28" fmla="*/ 5486400 h 5486400"/>
              <a:gd name="connsiteX4-29" fmla="*/ 0 w 2922270"/>
              <a:gd name="connsiteY4-30" fmla="*/ 0 h 5486400"/>
              <a:gd name="connsiteX0-31" fmla="*/ 0 w 2945130"/>
              <a:gd name="connsiteY0-32" fmla="*/ 0 h 5478780"/>
              <a:gd name="connsiteX1-33" fmla="*/ 2945130 w 2945130"/>
              <a:gd name="connsiteY1-34" fmla="*/ 60960 h 5478780"/>
              <a:gd name="connsiteX2-35" fmla="*/ 2594610 w 2945130"/>
              <a:gd name="connsiteY2-36" fmla="*/ 5478780 h 5478780"/>
              <a:gd name="connsiteX3-37" fmla="*/ 22860 w 2945130"/>
              <a:gd name="connsiteY3-38" fmla="*/ 5478780 h 5478780"/>
              <a:gd name="connsiteX4-39" fmla="*/ 0 w 2945130"/>
              <a:gd name="connsiteY4-40" fmla="*/ 0 h 5478780"/>
              <a:gd name="connsiteX0-41" fmla="*/ 0 w 2975610"/>
              <a:gd name="connsiteY0-42" fmla="*/ 0 h 5509260"/>
              <a:gd name="connsiteX1-43" fmla="*/ 2975610 w 2975610"/>
              <a:gd name="connsiteY1-44" fmla="*/ 91440 h 5509260"/>
              <a:gd name="connsiteX2-45" fmla="*/ 2625090 w 2975610"/>
              <a:gd name="connsiteY2-46" fmla="*/ 5509260 h 5509260"/>
              <a:gd name="connsiteX3-47" fmla="*/ 53340 w 2975610"/>
              <a:gd name="connsiteY3-48" fmla="*/ 5509260 h 5509260"/>
              <a:gd name="connsiteX4-49" fmla="*/ 0 w 2975610"/>
              <a:gd name="connsiteY4-50" fmla="*/ 0 h 5509260"/>
              <a:gd name="connsiteX0-51" fmla="*/ 0 w 2967990"/>
              <a:gd name="connsiteY0-52" fmla="*/ 0 h 5486400"/>
              <a:gd name="connsiteX1-53" fmla="*/ 2967990 w 2967990"/>
              <a:gd name="connsiteY1-54" fmla="*/ 68580 h 5486400"/>
              <a:gd name="connsiteX2-55" fmla="*/ 2617470 w 2967990"/>
              <a:gd name="connsiteY2-56" fmla="*/ 5486400 h 5486400"/>
              <a:gd name="connsiteX3-57" fmla="*/ 45720 w 2967990"/>
              <a:gd name="connsiteY3-58" fmla="*/ 5486400 h 5486400"/>
              <a:gd name="connsiteX4-59" fmla="*/ 0 w 2967990"/>
              <a:gd name="connsiteY4-60" fmla="*/ 0 h 5486400"/>
              <a:gd name="connsiteX0-61" fmla="*/ 0 w 3097530"/>
              <a:gd name="connsiteY0-62" fmla="*/ 0 h 5486400"/>
              <a:gd name="connsiteX1-63" fmla="*/ 2967990 w 3097530"/>
              <a:gd name="connsiteY1-64" fmla="*/ 68580 h 5486400"/>
              <a:gd name="connsiteX2-65" fmla="*/ 3097530 w 3097530"/>
              <a:gd name="connsiteY2-66" fmla="*/ 5242560 h 5486400"/>
              <a:gd name="connsiteX3-67" fmla="*/ 45720 w 3097530"/>
              <a:gd name="connsiteY3-68" fmla="*/ 5486400 h 5486400"/>
              <a:gd name="connsiteX4-69" fmla="*/ 0 w 3097530"/>
              <a:gd name="connsiteY4-70" fmla="*/ 0 h 5486400"/>
              <a:gd name="connsiteX0-71" fmla="*/ 0 w 3166110"/>
              <a:gd name="connsiteY0-72" fmla="*/ 0 h 5486400"/>
              <a:gd name="connsiteX1-73" fmla="*/ 2967990 w 3166110"/>
              <a:gd name="connsiteY1-74" fmla="*/ 68580 h 5486400"/>
              <a:gd name="connsiteX2-75" fmla="*/ 3166110 w 3166110"/>
              <a:gd name="connsiteY2-76" fmla="*/ 5128260 h 5486400"/>
              <a:gd name="connsiteX3-77" fmla="*/ 45720 w 3166110"/>
              <a:gd name="connsiteY3-78" fmla="*/ 5486400 h 5486400"/>
              <a:gd name="connsiteX4-79" fmla="*/ 0 w 3166110"/>
              <a:gd name="connsiteY4-80" fmla="*/ 0 h 5486400"/>
              <a:gd name="connsiteX0-81" fmla="*/ 0 w 3128010"/>
              <a:gd name="connsiteY0-82" fmla="*/ 0 h 5486400"/>
              <a:gd name="connsiteX1-83" fmla="*/ 2967990 w 3128010"/>
              <a:gd name="connsiteY1-84" fmla="*/ 68580 h 5486400"/>
              <a:gd name="connsiteX2-85" fmla="*/ 3128010 w 3128010"/>
              <a:gd name="connsiteY2-86" fmla="*/ 5113020 h 5486400"/>
              <a:gd name="connsiteX3-87" fmla="*/ 45720 w 3128010"/>
              <a:gd name="connsiteY3-88" fmla="*/ 5486400 h 5486400"/>
              <a:gd name="connsiteX4-89" fmla="*/ 0 w 3128010"/>
              <a:gd name="connsiteY4-90" fmla="*/ 0 h 5486400"/>
              <a:gd name="connsiteX0-91" fmla="*/ 0 w 3120390"/>
              <a:gd name="connsiteY0-92" fmla="*/ 0 h 5486400"/>
              <a:gd name="connsiteX1-93" fmla="*/ 2967990 w 3120390"/>
              <a:gd name="connsiteY1-94" fmla="*/ 68580 h 5486400"/>
              <a:gd name="connsiteX2-95" fmla="*/ 3120390 w 3120390"/>
              <a:gd name="connsiteY2-96" fmla="*/ 5105400 h 5486400"/>
              <a:gd name="connsiteX3-97" fmla="*/ 45720 w 3120390"/>
              <a:gd name="connsiteY3-98" fmla="*/ 5486400 h 5486400"/>
              <a:gd name="connsiteX4-99" fmla="*/ 0 w 3120390"/>
              <a:gd name="connsiteY4-100" fmla="*/ 0 h 5486400"/>
              <a:gd name="connsiteX0-101" fmla="*/ 0 w 3120390"/>
              <a:gd name="connsiteY0-102" fmla="*/ 0 h 5486400"/>
              <a:gd name="connsiteX1-103" fmla="*/ 2967990 w 3120390"/>
              <a:gd name="connsiteY1-104" fmla="*/ 68580 h 5486400"/>
              <a:gd name="connsiteX2-105" fmla="*/ 3120390 w 3120390"/>
              <a:gd name="connsiteY2-106" fmla="*/ 5090160 h 5486400"/>
              <a:gd name="connsiteX3-107" fmla="*/ 45720 w 3120390"/>
              <a:gd name="connsiteY3-108" fmla="*/ 5486400 h 5486400"/>
              <a:gd name="connsiteX4-109" fmla="*/ 0 w 3120390"/>
              <a:gd name="connsiteY4-110" fmla="*/ 0 h 5486400"/>
              <a:gd name="connsiteX0-111" fmla="*/ 0 w 3143250"/>
              <a:gd name="connsiteY0-112" fmla="*/ 0 h 5486400"/>
              <a:gd name="connsiteX1-113" fmla="*/ 2967990 w 3143250"/>
              <a:gd name="connsiteY1-114" fmla="*/ 68580 h 5486400"/>
              <a:gd name="connsiteX2-115" fmla="*/ 3143250 w 3143250"/>
              <a:gd name="connsiteY2-116" fmla="*/ 5082540 h 5486400"/>
              <a:gd name="connsiteX3-117" fmla="*/ 45720 w 3143250"/>
              <a:gd name="connsiteY3-118" fmla="*/ 5486400 h 5486400"/>
              <a:gd name="connsiteX4-119" fmla="*/ 0 w 3143250"/>
              <a:gd name="connsiteY4-120" fmla="*/ 0 h 5486400"/>
              <a:gd name="connsiteX0-121" fmla="*/ 0 w 3143250"/>
              <a:gd name="connsiteY0-122" fmla="*/ 0 h 5486400"/>
              <a:gd name="connsiteX1-123" fmla="*/ 2967990 w 3143250"/>
              <a:gd name="connsiteY1-124" fmla="*/ 68580 h 5486400"/>
              <a:gd name="connsiteX2-125" fmla="*/ 3143250 w 3143250"/>
              <a:gd name="connsiteY2-126" fmla="*/ 5067300 h 5486400"/>
              <a:gd name="connsiteX3-127" fmla="*/ 45720 w 3143250"/>
              <a:gd name="connsiteY3-128" fmla="*/ 5486400 h 5486400"/>
              <a:gd name="connsiteX4-129" fmla="*/ 0 w 3143250"/>
              <a:gd name="connsiteY4-130" fmla="*/ 0 h 5486400"/>
              <a:gd name="connsiteX0-131" fmla="*/ 0 w 3143250"/>
              <a:gd name="connsiteY0-132" fmla="*/ 0 h 5364480"/>
              <a:gd name="connsiteX1-133" fmla="*/ 2967990 w 3143250"/>
              <a:gd name="connsiteY1-134" fmla="*/ 68580 h 5364480"/>
              <a:gd name="connsiteX2-135" fmla="*/ 3143250 w 3143250"/>
              <a:gd name="connsiteY2-136" fmla="*/ 5067300 h 5364480"/>
              <a:gd name="connsiteX3-137" fmla="*/ 137160 w 3143250"/>
              <a:gd name="connsiteY3-138" fmla="*/ 5364480 h 5364480"/>
              <a:gd name="connsiteX4-139" fmla="*/ 0 w 3143250"/>
              <a:gd name="connsiteY4-140" fmla="*/ 0 h 5364480"/>
              <a:gd name="connsiteX0-141" fmla="*/ 0 w 3143250"/>
              <a:gd name="connsiteY0-142" fmla="*/ 0 h 5212080"/>
              <a:gd name="connsiteX1-143" fmla="*/ 2967990 w 3143250"/>
              <a:gd name="connsiteY1-144" fmla="*/ 68580 h 5212080"/>
              <a:gd name="connsiteX2-145" fmla="*/ 3143250 w 3143250"/>
              <a:gd name="connsiteY2-146" fmla="*/ 5067300 h 5212080"/>
              <a:gd name="connsiteX3-147" fmla="*/ 152400 w 3143250"/>
              <a:gd name="connsiteY3-148" fmla="*/ 5212080 h 5212080"/>
              <a:gd name="connsiteX4-149" fmla="*/ 0 w 3143250"/>
              <a:gd name="connsiteY4-150" fmla="*/ 0 h 5212080"/>
              <a:gd name="connsiteX0-151" fmla="*/ 0 w 3143250"/>
              <a:gd name="connsiteY0-152" fmla="*/ 0 h 5113020"/>
              <a:gd name="connsiteX1-153" fmla="*/ 2967990 w 3143250"/>
              <a:gd name="connsiteY1-154" fmla="*/ 68580 h 5113020"/>
              <a:gd name="connsiteX2-155" fmla="*/ 3143250 w 3143250"/>
              <a:gd name="connsiteY2-156" fmla="*/ 5067300 h 5113020"/>
              <a:gd name="connsiteX3-157" fmla="*/ 198120 w 3143250"/>
              <a:gd name="connsiteY3-158" fmla="*/ 5113020 h 5113020"/>
              <a:gd name="connsiteX4-159" fmla="*/ 0 w 3143250"/>
              <a:gd name="connsiteY4-160" fmla="*/ 0 h 5113020"/>
              <a:gd name="connsiteX0-161" fmla="*/ 0 w 3143250"/>
              <a:gd name="connsiteY0-162" fmla="*/ 0 h 5097780"/>
              <a:gd name="connsiteX1-163" fmla="*/ 2967990 w 3143250"/>
              <a:gd name="connsiteY1-164" fmla="*/ 68580 h 5097780"/>
              <a:gd name="connsiteX2-165" fmla="*/ 3143250 w 3143250"/>
              <a:gd name="connsiteY2-166" fmla="*/ 5067300 h 5097780"/>
              <a:gd name="connsiteX3-167" fmla="*/ 236220 w 3143250"/>
              <a:gd name="connsiteY3-168" fmla="*/ 5097780 h 5097780"/>
              <a:gd name="connsiteX4-169" fmla="*/ 0 w 3143250"/>
              <a:gd name="connsiteY4-170" fmla="*/ 0 h 5097780"/>
              <a:gd name="connsiteX0-171" fmla="*/ 0 w 3143250"/>
              <a:gd name="connsiteY0-172" fmla="*/ 0 h 5067300"/>
              <a:gd name="connsiteX1-173" fmla="*/ 2967990 w 3143250"/>
              <a:gd name="connsiteY1-174" fmla="*/ 68580 h 5067300"/>
              <a:gd name="connsiteX2-175" fmla="*/ 3143250 w 3143250"/>
              <a:gd name="connsiteY2-176" fmla="*/ 5067300 h 5067300"/>
              <a:gd name="connsiteX3-177" fmla="*/ 236220 w 3143250"/>
              <a:gd name="connsiteY3-178" fmla="*/ 5029200 h 5067300"/>
              <a:gd name="connsiteX4-179" fmla="*/ 0 w 3143250"/>
              <a:gd name="connsiteY4-180" fmla="*/ 0 h 5067300"/>
              <a:gd name="connsiteX0-181" fmla="*/ 0 w 3143250"/>
              <a:gd name="connsiteY0-182" fmla="*/ 0 h 5067300"/>
              <a:gd name="connsiteX1-183" fmla="*/ 2967990 w 3143250"/>
              <a:gd name="connsiteY1-184" fmla="*/ 68580 h 5067300"/>
              <a:gd name="connsiteX2-185" fmla="*/ 3143250 w 3143250"/>
              <a:gd name="connsiteY2-186" fmla="*/ 5067300 h 5067300"/>
              <a:gd name="connsiteX3-187" fmla="*/ 266700 w 3143250"/>
              <a:gd name="connsiteY3-188" fmla="*/ 5067300 h 5067300"/>
              <a:gd name="connsiteX4-189" fmla="*/ 0 w 3143250"/>
              <a:gd name="connsiteY4-190" fmla="*/ 0 h 5067300"/>
              <a:gd name="connsiteX0-191" fmla="*/ 0 w 3143250"/>
              <a:gd name="connsiteY0-192" fmla="*/ 0 h 5067300"/>
              <a:gd name="connsiteX1-193" fmla="*/ 2967990 w 3143250"/>
              <a:gd name="connsiteY1-194" fmla="*/ 68580 h 5067300"/>
              <a:gd name="connsiteX2-195" fmla="*/ 3143250 w 3143250"/>
              <a:gd name="connsiteY2-196" fmla="*/ 5067300 h 5067300"/>
              <a:gd name="connsiteX3-197" fmla="*/ 259080 w 3143250"/>
              <a:gd name="connsiteY3-198" fmla="*/ 5067300 h 5067300"/>
              <a:gd name="connsiteX4-199" fmla="*/ 0 w 3143250"/>
              <a:gd name="connsiteY4-200" fmla="*/ 0 h 5067300"/>
              <a:gd name="connsiteX0-201" fmla="*/ 0 w 3128010"/>
              <a:gd name="connsiteY0-202" fmla="*/ 0 h 5067300"/>
              <a:gd name="connsiteX1-203" fmla="*/ 2967990 w 3128010"/>
              <a:gd name="connsiteY1-204" fmla="*/ 68580 h 5067300"/>
              <a:gd name="connsiteX2-205" fmla="*/ 3128010 w 3128010"/>
              <a:gd name="connsiteY2-206" fmla="*/ 5067300 h 5067300"/>
              <a:gd name="connsiteX3-207" fmla="*/ 259080 w 3128010"/>
              <a:gd name="connsiteY3-208" fmla="*/ 5067300 h 5067300"/>
              <a:gd name="connsiteX4-209" fmla="*/ 0 w 3128010"/>
              <a:gd name="connsiteY4-210" fmla="*/ 0 h 5067300"/>
              <a:gd name="connsiteX0-211" fmla="*/ 0 w 3105150"/>
              <a:gd name="connsiteY0-212" fmla="*/ 0 h 5074920"/>
              <a:gd name="connsiteX1-213" fmla="*/ 2967990 w 3105150"/>
              <a:gd name="connsiteY1-214" fmla="*/ 68580 h 5074920"/>
              <a:gd name="connsiteX2-215" fmla="*/ 3105150 w 3105150"/>
              <a:gd name="connsiteY2-216" fmla="*/ 5074920 h 5074920"/>
              <a:gd name="connsiteX3-217" fmla="*/ 259080 w 3105150"/>
              <a:gd name="connsiteY3-218" fmla="*/ 5067300 h 5074920"/>
              <a:gd name="connsiteX4-219" fmla="*/ 0 w 3105150"/>
              <a:gd name="connsiteY4-220" fmla="*/ 0 h 5074920"/>
              <a:gd name="connsiteX0-221" fmla="*/ 0 w 3082290"/>
              <a:gd name="connsiteY0-222" fmla="*/ 0 h 5074920"/>
              <a:gd name="connsiteX1-223" fmla="*/ 2967990 w 3082290"/>
              <a:gd name="connsiteY1-224" fmla="*/ 68580 h 5074920"/>
              <a:gd name="connsiteX2-225" fmla="*/ 3082290 w 3082290"/>
              <a:gd name="connsiteY2-226" fmla="*/ 5074920 h 5074920"/>
              <a:gd name="connsiteX3-227" fmla="*/ 259080 w 3082290"/>
              <a:gd name="connsiteY3-228" fmla="*/ 5067300 h 5074920"/>
              <a:gd name="connsiteX4-229" fmla="*/ 0 w 3082290"/>
              <a:gd name="connsiteY4-230" fmla="*/ 0 h 5074920"/>
              <a:gd name="connsiteX0-231" fmla="*/ 0 w 3059430"/>
              <a:gd name="connsiteY0-232" fmla="*/ 0 h 5074920"/>
              <a:gd name="connsiteX1-233" fmla="*/ 2967990 w 3059430"/>
              <a:gd name="connsiteY1-234" fmla="*/ 68580 h 5074920"/>
              <a:gd name="connsiteX2-235" fmla="*/ 3059430 w 3059430"/>
              <a:gd name="connsiteY2-236" fmla="*/ 5074920 h 5074920"/>
              <a:gd name="connsiteX3-237" fmla="*/ 259080 w 3059430"/>
              <a:gd name="connsiteY3-238" fmla="*/ 5067300 h 5074920"/>
              <a:gd name="connsiteX4-239" fmla="*/ 0 w 3059430"/>
              <a:gd name="connsiteY4-240" fmla="*/ 0 h 5074920"/>
              <a:gd name="connsiteX0-241" fmla="*/ 0 w 3105150"/>
              <a:gd name="connsiteY0-242" fmla="*/ 0 h 5052060"/>
              <a:gd name="connsiteX1-243" fmla="*/ 3013710 w 3105150"/>
              <a:gd name="connsiteY1-244" fmla="*/ 45720 h 5052060"/>
              <a:gd name="connsiteX2-245" fmla="*/ 3105150 w 3105150"/>
              <a:gd name="connsiteY2-246" fmla="*/ 5052060 h 5052060"/>
              <a:gd name="connsiteX3-247" fmla="*/ 304800 w 3105150"/>
              <a:gd name="connsiteY3-248" fmla="*/ 5044440 h 5052060"/>
              <a:gd name="connsiteX4-249" fmla="*/ 0 w 3105150"/>
              <a:gd name="connsiteY4-250" fmla="*/ 0 h 5052060"/>
              <a:gd name="connsiteX0-251" fmla="*/ 0 w 3120390"/>
              <a:gd name="connsiteY0-252" fmla="*/ 0 h 5052060"/>
              <a:gd name="connsiteX1-253" fmla="*/ 3028950 w 3120390"/>
              <a:gd name="connsiteY1-254" fmla="*/ 45720 h 5052060"/>
              <a:gd name="connsiteX2-255" fmla="*/ 3120390 w 3120390"/>
              <a:gd name="connsiteY2-256" fmla="*/ 5052060 h 5052060"/>
              <a:gd name="connsiteX3-257" fmla="*/ 320040 w 3120390"/>
              <a:gd name="connsiteY3-258" fmla="*/ 5044440 h 5052060"/>
              <a:gd name="connsiteX4-259" fmla="*/ 0 w 3120390"/>
              <a:gd name="connsiteY4-260" fmla="*/ 0 h 5052060"/>
              <a:gd name="connsiteX0-261" fmla="*/ 0 w 3120390"/>
              <a:gd name="connsiteY0-262" fmla="*/ 0 h 5052060"/>
              <a:gd name="connsiteX1-263" fmla="*/ 2990850 w 3120390"/>
              <a:gd name="connsiteY1-264" fmla="*/ 53340 h 5052060"/>
              <a:gd name="connsiteX2-265" fmla="*/ 3120390 w 3120390"/>
              <a:gd name="connsiteY2-266" fmla="*/ 5052060 h 5052060"/>
              <a:gd name="connsiteX3-267" fmla="*/ 320040 w 3120390"/>
              <a:gd name="connsiteY3-268" fmla="*/ 5044440 h 5052060"/>
              <a:gd name="connsiteX4-269" fmla="*/ 0 w 3120390"/>
              <a:gd name="connsiteY4-270" fmla="*/ 0 h 5052060"/>
              <a:gd name="connsiteX0-271" fmla="*/ 0 w 3120390"/>
              <a:gd name="connsiteY0-272" fmla="*/ 0 h 5052060"/>
              <a:gd name="connsiteX1-273" fmla="*/ 2952750 w 3120390"/>
              <a:gd name="connsiteY1-274" fmla="*/ 68580 h 5052060"/>
              <a:gd name="connsiteX2-275" fmla="*/ 3120390 w 3120390"/>
              <a:gd name="connsiteY2-276" fmla="*/ 5052060 h 5052060"/>
              <a:gd name="connsiteX3-277" fmla="*/ 320040 w 3120390"/>
              <a:gd name="connsiteY3-278" fmla="*/ 5044440 h 5052060"/>
              <a:gd name="connsiteX4-279" fmla="*/ 0 w 3120390"/>
              <a:gd name="connsiteY4-280" fmla="*/ 0 h 5052060"/>
              <a:gd name="connsiteX0-281" fmla="*/ 0 w 3120390"/>
              <a:gd name="connsiteY0-282" fmla="*/ 0 h 5052060"/>
              <a:gd name="connsiteX1-283" fmla="*/ 2922270 w 3120390"/>
              <a:gd name="connsiteY1-284" fmla="*/ 68580 h 5052060"/>
              <a:gd name="connsiteX2-285" fmla="*/ 3120390 w 3120390"/>
              <a:gd name="connsiteY2-286" fmla="*/ 5052060 h 5052060"/>
              <a:gd name="connsiteX3-287" fmla="*/ 320040 w 3120390"/>
              <a:gd name="connsiteY3-288" fmla="*/ 5044440 h 5052060"/>
              <a:gd name="connsiteX4-289" fmla="*/ 0 w 3120390"/>
              <a:gd name="connsiteY4-290" fmla="*/ 0 h 5052060"/>
              <a:gd name="connsiteX0-291" fmla="*/ 0 w 3120390"/>
              <a:gd name="connsiteY0-292" fmla="*/ 0 h 5052060"/>
              <a:gd name="connsiteX1-293" fmla="*/ 2922270 w 3120390"/>
              <a:gd name="connsiteY1-294" fmla="*/ 91440 h 5052060"/>
              <a:gd name="connsiteX2-295" fmla="*/ 3120390 w 3120390"/>
              <a:gd name="connsiteY2-296" fmla="*/ 5052060 h 5052060"/>
              <a:gd name="connsiteX3-297" fmla="*/ 320040 w 3120390"/>
              <a:gd name="connsiteY3-298" fmla="*/ 5044440 h 5052060"/>
              <a:gd name="connsiteX4-299" fmla="*/ 0 w 3120390"/>
              <a:gd name="connsiteY4-300" fmla="*/ 0 h 5052060"/>
              <a:gd name="connsiteX0-301" fmla="*/ 0 w 3150870"/>
              <a:gd name="connsiteY0-302" fmla="*/ 0 h 5052060"/>
              <a:gd name="connsiteX1-303" fmla="*/ 2922270 w 3150870"/>
              <a:gd name="connsiteY1-304" fmla="*/ 91440 h 5052060"/>
              <a:gd name="connsiteX2-305" fmla="*/ 3150870 w 3150870"/>
              <a:gd name="connsiteY2-306" fmla="*/ 5052060 h 5052060"/>
              <a:gd name="connsiteX3-307" fmla="*/ 320040 w 3150870"/>
              <a:gd name="connsiteY3-308" fmla="*/ 5044440 h 5052060"/>
              <a:gd name="connsiteX4-309" fmla="*/ 0 w 3150870"/>
              <a:gd name="connsiteY4-310" fmla="*/ 0 h 5052060"/>
              <a:gd name="connsiteX0-311" fmla="*/ 0 w 3150870"/>
              <a:gd name="connsiteY0-312" fmla="*/ 0 h 5268723"/>
              <a:gd name="connsiteX1-313" fmla="*/ 2922270 w 3150870"/>
              <a:gd name="connsiteY1-314" fmla="*/ 91440 h 5268723"/>
              <a:gd name="connsiteX2-315" fmla="*/ 3150870 w 3150870"/>
              <a:gd name="connsiteY2-316" fmla="*/ 5052060 h 5268723"/>
              <a:gd name="connsiteX3-317" fmla="*/ 362586 w 3150870"/>
              <a:gd name="connsiteY3-318" fmla="*/ 5268724 h 5268723"/>
              <a:gd name="connsiteX4-319" fmla="*/ 0 w 3150870"/>
              <a:gd name="connsiteY4-320" fmla="*/ 0 h 5268723"/>
              <a:gd name="connsiteX0-321" fmla="*/ 0 w 3150870"/>
              <a:gd name="connsiteY0-322" fmla="*/ 0 h 5268728"/>
              <a:gd name="connsiteX1-323" fmla="*/ 2922270 w 3150870"/>
              <a:gd name="connsiteY1-324" fmla="*/ 91440 h 5268728"/>
              <a:gd name="connsiteX2-325" fmla="*/ 3150870 w 3150870"/>
              <a:gd name="connsiteY2-326" fmla="*/ 5052060 h 5268728"/>
              <a:gd name="connsiteX3-327" fmla="*/ 362585 w 3150870"/>
              <a:gd name="connsiteY3-328" fmla="*/ 5268727 h 5268728"/>
              <a:gd name="connsiteX4-329" fmla="*/ 0 w 3150870"/>
              <a:gd name="connsiteY4-330" fmla="*/ 0 h 5268728"/>
              <a:gd name="connsiteX0-331" fmla="*/ 0 w 3150870"/>
              <a:gd name="connsiteY0-332" fmla="*/ 0 h 5190657"/>
              <a:gd name="connsiteX1-333" fmla="*/ 2922270 w 3150870"/>
              <a:gd name="connsiteY1-334" fmla="*/ 91440 h 5190657"/>
              <a:gd name="connsiteX2-335" fmla="*/ 3150870 w 3150870"/>
              <a:gd name="connsiteY2-336" fmla="*/ 5052060 h 5190657"/>
              <a:gd name="connsiteX3-337" fmla="*/ 369696 w 3150870"/>
              <a:gd name="connsiteY3-338" fmla="*/ 5190658 h 5190657"/>
              <a:gd name="connsiteX4-339" fmla="*/ 0 w 3150870"/>
              <a:gd name="connsiteY4-340" fmla="*/ 0 h 5190657"/>
              <a:gd name="connsiteX0-341" fmla="*/ 0 w 3150870"/>
              <a:gd name="connsiteY0-342" fmla="*/ 0 h 5238922"/>
              <a:gd name="connsiteX1-343" fmla="*/ 2922270 w 3150870"/>
              <a:gd name="connsiteY1-344" fmla="*/ 91440 h 5238922"/>
              <a:gd name="connsiteX2-345" fmla="*/ 3150870 w 3150870"/>
              <a:gd name="connsiteY2-346" fmla="*/ 5052060 h 5238922"/>
              <a:gd name="connsiteX3-347" fmla="*/ 381045 w 3150870"/>
              <a:gd name="connsiteY3-348" fmla="*/ 5238922 h 5238922"/>
              <a:gd name="connsiteX4-349" fmla="*/ 0 w 3150870"/>
              <a:gd name="connsiteY4-350" fmla="*/ 0 h 5238922"/>
              <a:gd name="connsiteX0-351" fmla="*/ 0 w 3150870"/>
              <a:gd name="connsiteY0-352" fmla="*/ 0 h 5248848"/>
              <a:gd name="connsiteX1-353" fmla="*/ 2922270 w 3150870"/>
              <a:gd name="connsiteY1-354" fmla="*/ 91440 h 5248848"/>
              <a:gd name="connsiteX2-355" fmla="*/ 3150870 w 3150870"/>
              <a:gd name="connsiteY2-356" fmla="*/ 5052060 h 5248848"/>
              <a:gd name="connsiteX3-357" fmla="*/ 317167 w 3150870"/>
              <a:gd name="connsiteY3-358" fmla="*/ 5248847 h 5248848"/>
              <a:gd name="connsiteX4-359" fmla="*/ 0 w 3150870"/>
              <a:gd name="connsiteY4-360" fmla="*/ 0 h 5248848"/>
              <a:gd name="connsiteX0-361" fmla="*/ 0 w 3150870"/>
              <a:gd name="connsiteY0-362" fmla="*/ 0 h 5248848"/>
              <a:gd name="connsiteX1-363" fmla="*/ 2835666 w 3150870"/>
              <a:gd name="connsiteY1-364" fmla="*/ 178013 h 5248848"/>
              <a:gd name="connsiteX2-365" fmla="*/ 3150870 w 3150870"/>
              <a:gd name="connsiteY2-366" fmla="*/ 5052060 h 5248848"/>
              <a:gd name="connsiteX3-367" fmla="*/ 317167 w 3150870"/>
              <a:gd name="connsiteY3-368" fmla="*/ 5248847 h 5248848"/>
              <a:gd name="connsiteX4-369" fmla="*/ 0 w 3150870"/>
              <a:gd name="connsiteY4-370" fmla="*/ 0 h 5248848"/>
              <a:gd name="connsiteX0-371" fmla="*/ 0 w 3150870"/>
              <a:gd name="connsiteY0-372" fmla="*/ 0 h 5248848"/>
              <a:gd name="connsiteX1-373" fmla="*/ 2879661 w 3150870"/>
              <a:gd name="connsiteY1-374" fmla="*/ 213507 h 5248848"/>
              <a:gd name="connsiteX2-375" fmla="*/ 3150870 w 3150870"/>
              <a:gd name="connsiteY2-376" fmla="*/ 5052060 h 5248848"/>
              <a:gd name="connsiteX3-377" fmla="*/ 317167 w 3150870"/>
              <a:gd name="connsiteY3-378" fmla="*/ 5248847 h 5248848"/>
              <a:gd name="connsiteX4-379" fmla="*/ 0 w 3150870"/>
              <a:gd name="connsiteY4-380" fmla="*/ 0 h 5248848"/>
              <a:gd name="connsiteX0-381" fmla="*/ 0 w 3150870"/>
              <a:gd name="connsiteY0-382" fmla="*/ 0 h 5248848"/>
              <a:gd name="connsiteX1-383" fmla="*/ 2925080 w 3150870"/>
              <a:gd name="connsiteY1-384" fmla="*/ 233387 h 5248848"/>
              <a:gd name="connsiteX2-385" fmla="*/ 3150870 w 3150870"/>
              <a:gd name="connsiteY2-386" fmla="*/ 5052060 h 5248848"/>
              <a:gd name="connsiteX3-387" fmla="*/ 317167 w 3150870"/>
              <a:gd name="connsiteY3-388" fmla="*/ 5248847 h 5248848"/>
              <a:gd name="connsiteX4-389" fmla="*/ 0 w 3150870"/>
              <a:gd name="connsiteY4-390" fmla="*/ 0 h 524884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50870" h="5248848">
                <a:moveTo>
                  <a:pt x="0" y="0"/>
                </a:moveTo>
                <a:lnTo>
                  <a:pt x="2925080" y="233387"/>
                </a:lnTo>
                <a:lnTo>
                  <a:pt x="3150870" y="5052060"/>
                </a:lnTo>
                <a:lnTo>
                  <a:pt x="317167" y="524884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63500">
              <a:schemeClr val="tx1">
                <a:lumMod val="75000"/>
                <a:lumOff val="25000"/>
              </a:schemeClr>
            </a:innerShdw>
          </a:effectLst>
          <a:scene3d>
            <a:camera prst="perspectiveContrastingRightFacing" fov="2400000">
              <a:rot lat="21041954" lon="18810792" rev="923834"/>
            </a:camera>
            <a:lightRig rig="threePt" dir="t"/>
          </a:scene3d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1100539" flipH="1">
            <a:off x="7226801" y="1260572"/>
            <a:ext cx="3222204" cy="5370338"/>
          </a:xfrm>
          <a:prstGeom prst="rect">
            <a:avLst/>
          </a:prstGeom>
          <a:effectLst>
            <a:outerShdw blurRad="1270000" dist="1346200" dir="8100000" sx="90000" sy="9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 rot="2159736">
            <a:off x="7867519" y="2191745"/>
            <a:ext cx="2280427" cy="3734949"/>
          </a:xfrm>
          <a:custGeom>
            <a:avLst/>
            <a:gdLst>
              <a:gd name="connsiteX0" fmla="*/ 0 w 2571750"/>
              <a:gd name="connsiteY0" fmla="*/ 0 h 5486400"/>
              <a:gd name="connsiteX1" fmla="*/ 2571750 w 2571750"/>
              <a:gd name="connsiteY1" fmla="*/ 0 h 5486400"/>
              <a:gd name="connsiteX2" fmla="*/ 2571750 w 2571750"/>
              <a:gd name="connsiteY2" fmla="*/ 5486400 h 5486400"/>
              <a:gd name="connsiteX3" fmla="*/ 0 w 2571750"/>
              <a:gd name="connsiteY3" fmla="*/ 5486400 h 5486400"/>
              <a:gd name="connsiteX4" fmla="*/ 0 w 2571750"/>
              <a:gd name="connsiteY4" fmla="*/ 0 h 5486400"/>
              <a:gd name="connsiteX0-1" fmla="*/ 0 w 2754630"/>
              <a:gd name="connsiteY0-2" fmla="*/ 0 h 5486400"/>
              <a:gd name="connsiteX1-3" fmla="*/ 2754630 w 2754630"/>
              <a:gd name="connsiteY1-4" fmla="*/ 15240 h 5486400"/>
              <a:gd name="connsiteX2-5" fmla="*/ 2571750 w 2754630"/>
              <a:gd name="connsiteY2-6" fmla="*/ 5486400 h 5486400"/>
              <a:gd name="connsiteX3-7" fmla="*/ 0 w 2754630"/>
              <a:gd name="connsiteY3-8" fmla="*/ 5486400 h 5486400"/>
              <a:gd name="connsiteX4-9" fmla="*/ 0 w 2754630"/>
              <a:gd name="connsiteY4-10" fmla="*/ 0 h 5486400"/>
              <a:gd name="connsiteX0-11" fmla="*/ 0 w 2945130"/>
              <a:gd name="connsiteY0-12" fmla="*/ 0 h 5486400"/>
              <a:gd name="connsiteX1-13" fmla="*/ 2945130 w 2945130"/>
              <a:gd name="connsiteY1-14" fmla="*/ 68580 h 5486400"/>
              <a:gd name="connsiteX2-15" fmla="*/ 2571750 w 2945130"/>
              <a:gd name="connsiteY2-16" fmla="*/ 5486400 h 5486400"/>
              <a:gd name="connsiteX3-17" fmla="*/ 0 w 2945130"/>
              <a:gd name="connsiteY3-18" fmla="*/ 5486400 h 5486400"/>
              <a:gd name="connsiteX4-19" fmla="*/ 0 w 2945130"/>
              <a:gd name="connsiteY4-20" fmla="*/ 0 h 5486400"/>
              <a:gd name="connsiteX0-21" fmla="*/ 0 w 2922270"/>
              <a:gd name="connsiteY0-22" fmla="*/ 0 h 5486400"/>
              <a:gd name="connsiteX1-23" fmla="*/ 2922270 w 2922270"/>
              <a:gd name="connsiteY1-24" fmla="*/ 68580 h 5486400"/>
              <a:gd name="connsiteX2-25" fmla="*/ 2571750 w 2922270"/>
              <a:gd name="connsiteY2-26" fmla="*/ 5486400 h 5486400"/>
              <a:gd name="connsiteX3-27" fmla="*/ 0 w 2922270"/>
              <a:gd name="connsiteY3-28" fmla="*/ 5486400 h 5486400"/>
              <a:gd name="connsiteX4-29" fmla="*/ 0 w 2922270"/>
              <a:gd name="connsiteY4-30" fmla="*/ 0 h 5486400"/>
              <a:gd name="connsiteX0-31" fmla="*/ 0 w 2945130"/>
              <a:gd name="connsiteY0-32" fmla="*/ 0 h 5478780"/>
              <a:gd name="connsiteX1-33" fmla="*/ 2945130 w 2945130"/>
              <a:gd name="connsiteY1-34" fmla="*/ 60960 h 5478780"/>
              <a:gd name="connsiteX2-35" fmla="*/ 2594610 w 2945130"/>
              <a:gd name="connsiteY2-36" fmla="*/ 5478780 h 5478780"/>
              <a:gd name="connsiteX3-37" fmla="*/ 22860 w 2945130"/>
              <a:gd name="connsiteY3-38" fmla="*/ 5478780 h 5478780"/>
              <a:gd name="connsiteX4-39" fmla="*/ 0 w 2945130"/>
              <a:gd name="connsiteY4-40" fmla="*/ 0 h 5478780"/>
              <a:gd name="connsiteX0-41" fmla="*/ 0 w 2975610"/>
              <a:gd name="connsiteY0-42" fmla="*/ 0 h 5509260"/>
              <a:gd name="connsiteX1-43" fmla="*/ 2975610 w 2975610"/>
              <a:gd name="connsiteY1-44" fmla="*/ 91440 h 5509260"/>
              <a:gd name="connsiteX2-45" fmla="*/ 2625090 w 2975610"/>
              <a:gd name="connsiteY2-46" fmla="*/ 5509260 h 5509260"/>
              <a:gd name="connsiteX3-47" fmla="*/ 53340 w 2975610"/>
              <a:gd name="connsiteY3-48" fmla="*/ 5509260 h 5509260"/>
              <a:gd name="connsiteX4-49" fmla="*/ 0 w 2975610"/>
              <a:gd name="connsiteY4-50" fmla="*/ 0 h 5509260"/>
              <a:gd name="connsiteX0-51" fmla="*/ 0 w 2967990"/>
              <a:gd name="connsiteY0-52" fmla="*/ 0 h 5486400"/>
              <a:gd name="connsiteX1-53" fmla="*/ 2967990 w 2967990"/>
              <a:gd name="connsiteY1-54" fmla="*/ 68580 h 5486400"/>
              <a:gd name="connsiteX2-55" fmla="*/ 2617470 w 2967990"/>
              <a:gd name="connsiteY2-56" fmla="*/ 5486400 h 5486400"/>
              <a:gd name="connsiteX3-57" fmla="*/ 45720 w 2967990"/>
              <a:gd name="connsiteY3-58" fmla="*/ 5486400 h 5486400"/>
              <a:gd name="connsiteX4-59" fmla="*/ 0 w 2967990"/>
              <a:gd name="connsiteY4-60" fmla="*/ 0 h 5486400"/>
              <a:gd name="connsiteX0-61" fmla="*/ 0 w 3097530"/>
              <a:gd name="connsiteY0-62" fmla="*/ 0 h 5486400"/>
              <a:gd name="connsiteX1-63" fmla="*/ 2967990 w 3097530"/>
              <a:gd name="connsiteY1-64" fmla="*/ 68580 h 5486400"/>
              <a:gd name="connsiteX2-65" fmla="*/ 3097530 w 3097530"/>
              <a:gd name="connsiteY2-66" fmla="*/ 5242560 h 5486400"/>
              <a:gd name="connsiteX3-67" fmla="*/ 45720 w 3097530"/>
              <a:gd name="connsiteY3-68" fmla="*/ 5486400 h 5486400"/>
              <a:gd name="connsiteX4-69" fmla="*/ 0 w 3097530"/>
              <a:gd name="connsiteY4-70" fmla="*/ 0 h 5486400"/>
              <a:gd name="connsiteX0-71" fmla="*/ 0 w 3166110"/>
              <a:gd name="connsiteY0-72" fmla="*/ 0 h 5486400"/>
              <a:gd name="connsiteX1-73" fmla="*/ 2967990 w 3166110"/>
              <a:gd name="connsiteY1-74" fmla="*/ 68580 h 5486400"/>
              <a:gd name="connsiteX2-75" fmla="*/ 3166110 w 3166110"/>
              <a:gd name="connsiteY2-76" fmla="*/ 5128260 h 5486400"/>
              <a:gd name="connsiteX3-77" fmla="*/ 45720 w 3166110"/>
              <a:gd name="connsiteY3-78" fmla="*/ 5486400 h 5486400"/>
              <a:gd name="connsiteX4-79" fmla="*/ 0 w 3166110"/>
              <a:gd name="connsiteY4-80" fmla="*/ 0 h 5486400"/>
              <a:gd name="connsiteX0-81" fmla="*/ 0 w 3128010"/>
              <a:gd name="connsiteY0-82" fmla="*/ 0 h 5486400"/>
              <a:gd name="connsiteX1-83" fmla="*/ 2967990 w 3128010"/>
              <a:gd name="connsiteY1-84" fmla="*/ 68580 h 5486400"/>
              <a:gd name="connsiteX2-85" fmla="*/ 3128010 w 3128010"/>
              <a:gd name="connsiteY2-86" fmla="*/ 5113020 h 5486400"/>
              <a:gd name="connsiteX3-87" fmla="*/ 45720 w 3128010"/>
              <a:gd name="connsiteY3-88" fmla="*/ 5486400 h 5486400"/>
              <a:gd name="connsiteX4-89" fmla="*/ 0 w 3128010"/>
              <a:gd name="connsiteY4-90" fmla="*/ 0 h 5486400"/>
              <a:gd name="connsiteX0-91" fmla="*/ 0 w 3120390"/>
              <a:gd name="connsiteY0-92" fmla="*/ 0 h 5486400"/>
              <a:gd name="connsiteX1-93" fmla="*/ 2967990 w 3120390"/>
              <a:gd name="connsiteY1-94" fmla="*/ 68580 h 5486400"/>
              <a:gd name="connsiteX2-95" fmla="*/ 3120390 w 3120390"/>
              <a:gd name="connsiteY2-96" fmla="*/ 5105400 h 5486400"/>
              <a:gd name="connsiteX3-97" fmla="*/ 45720 w 3120390"/>
              <a:gd name="connsiteY3-98" fmla="*/ 5486400 h 5486400"/>
              <a:gd name="connsiteX4-99" fmla="*/ 0 w 3120390"/>
              <a:gd name="connsiteY4-100" fmla="*/ 0 h 5486400"/>
              <a:gd name="connsiteX0-101" fmla="*/ 0 w 3120390"/>
              <a:gd name="connsiteY0-102" fmla="*/ 0 h 5486400"/>
              <a:gd name="connsiteX1-103" fmla="*/ 2967990 w 3120390"/>
              <a:gd name="connsiteY1-104" fmla="*/ 68580 h 5486400"/>
              <a:gd name="connsiteX2-105" fmla="*/ 3120390 w 3120390"/>
              <a:gd name="connsiteY2-106" fmla="*/ 5090160 h 5486400"/>
              <a:gd name="connsiteX3-107" fmla="*/ 45720 w 3120390"/>
              <a:gd name="connsiteY3-108" fmla="*/ 5486400 h 5486400"/>
              <a:gd name="connsiteX4-109" fmla="*/ 0 w 3120390"/>
              <a:gd name="connsiteY4-110" fmla="*/ 0 h 5486400"/>
              <a:gd name="connsiteX0-111" fmla="*/ 0 w 3143250"/>
              <a:gd name="connsiteY0-112" fmla="*/ 0 h 5486400"/>
              <a:gd name="connsiteX1-113" fmla="*/ 2967990 w 3143250"/>
              <a:gd name="connsiteY1-114" fmla="*/ 68580 h 5486400"/>
              <a:gd name="connsiteX2-115" fmla="*/ 3143250 w 3143250"/>
              <a:gd name="connsiteY2-116" fmla="*/ 5082540 h 5486400"/>
              <a:gd name="connsiteX3-117" fmla="*/ 45720 w 3143250"/>
              <a:gd name="connsiteY3-118" fmla="*/ 5486400 h 5486400"/>
              <a:gd name="connsiteX4-119" fmla="*/ 0 w 3143250"/>
              <a:gd name="connsiteY4-120" fmla="*/ 0 h 5486400"/>
              <a:gd name="connsiteX0-121" fmla="*/ 0 w 3143250"/>
              <a:gd name="connsiteY0-122" fmla="*/ 0 h 5486400"/>
              <a:gd name="connsiteX1-123" fmla="*/ 2967990 w 3143250"/>
              <a:gd name="connsiteY1-124" fmla="*/ 68580 h 5486400"/>
              <a:gd name="connsiteX2-125" fmla="*/ 3143250 w 3143250"/>
              <a:gd name="connsiteY2-126" fmla="*/ 5067300 h 5486400"/>
              <a:gd name="connsiteX3-127" fmla="*/ 45720 w 3143250"/>
              <a:gd name="connsiteY3-128" fmla="*/ 5486400 h 5486400"/>
              <a:gd name="connsiteX4-129" fmla="*/ 0 w 3143250"/>
              <a:gd name="connsiteY4-130" fmla="*/ 0 h 5486400"/>
              <a:gd name="connsiteX0-131" fmla="*/ 0 w 3143250"/>
              <a:gd name="connsiteY0-132" fmla="*/ 0 h 5364480"/>
              <a:gd name="connsiteX1-133" fmla="*/ 2967990 w 3143250"/>
              <a:gd name="connsiteY1-134" fmla="*/ 68580 h 5364480"/>
              <a:gd name="connsiteX2-135" fmla="*/ 3143250 w 3143250"/>
              <a:gd name="connsiteY2-136" fmla="*/ 5067300 h 5364480"/>
              <a:gd name="connsiteX3-137" fmla="*/ 137160 w 3143250"/>
              <a:gd name="connsiteY3-138" fmla="*/ 5364480 h 5364480"/>
              <a:gd name="connsiteX4-139" fmla="*/ 0 w 3143250"/>
              <a:gd name="connsiteY4-140" fmla="*/ 0 h 5364480"/>
              <a:gd name="connsiteX0-141" fmla="*/ 0 w 3143250"/>
              <a:gd name="connsiteY0-142" fmla="*/ 0 h 5212080"/>
              <a:gd name="connsiteX1-143" fmla="*/ 2967990 w 3143250"/>
              <a:gd name="connsiteY1-144" fmla="*/ 68580 h 5212080"/>
              <a:gd name="connsiteX2-145" fmla="*/ 3143250 w 3143250"/>
              <a:gd name="connsiteY2-146" fmla="*/ 5067300 h 5212080"/>
              <a:gd name="connsiteX3-147" fmla="*/ 152400 w 3143250"/>
              <a:gd name="connsiteY3-148" fmla="*/ 5212080 h 5212080"/>
              <a:gd name="connsiteX4-149" fmla="*/ 0 w 3143250"/>
              <a:gd name="connsiteY4-150" fmla="*/ 0 h 5212080"/>
              <a:gd name="connsiteX0-151" fmla="*/ 0 w 3143250"/>
              <a:gd name="connsiteY0-152" fmla="*/ 0 h 5113020"/>
              <a:gd name="connsiteX1-153" fmla="*/ 2967990 w 3143250"/>
              <a:gd name="connsiteY1-154" fmla="*/ 68580 h 5113020"/>
              <a:gd name="connsiteX2-155" fmla="*/ 3143250 w 3143250"/>
              <a:gd name="connsiteY2-156" fmla="*/ 5067300 h 5113020"/>
              <a:gd name="connsiteX3-157" fmla="*/ 198120 w 3143250"/>
              <a:gd name="connsiteY3-158" fmla="*/ 5113020 h 5113020"/>
              <a:gd name="connsiteX4-159" fmla="*/ 0 w 3143250"/>
              <a:gd name="connsiteY4-160" fmla="*/ 0 h 5113020"/>
              <a:gd name="connsiteX0-161" fmla="*/ 0 w 3143250"/>
              <a:gd name="connsiteY0-162" fmla="*/ 0 h 5097780"/>
              <a:gd name="connsiteX1-163" fmla="*/ 2967990 w 3143250"/>
              <a:gd name="connsiteY1-164" fmla="*/ 68580 h 5097780"/>
              <a:gd name="connsiteX2-165" fmla="*/ 3143250 w 3143250"/>
              <a:gd name="connsiteY2-166" fmla="*/ 5067300 h 5097780"/>
              <a:gd name="connsiteX3-167" fmla="*/ 236220 w 3143250"/>
              <a:gd name="connsiteY3-168" fmla="*/ 5097780 h 5097780"/>
              <a:gd name="connsiteX4-169" fmla="*/ 0 w 3143250"/>
              <a:gd name="connsiteY4-170" fmla="*/ 0 h 5097780"/>
              <a:gd name="connsiteX0-171" fmla="*/ 0 w 3143250"/>
              <a:gd name="connsiteY0-172" fmla="*/ 0 h 5067300"/>
              <a:gd name="connsiteX1-173" fmla="*/ 2967990 w 3143250"/>
              <a:gd name="connsiteY1-174" fmla="*/ 68580 h 5067300"/>
              <a:gd name="connsiteX2-175" fmla="*/ 3143250 w 3143250"/>
              <a:gd name="connsiteY2-176" fmla="*/ 5067300 h 5067300"/>
              <a:gd name="connsiteX3-177" fmla="*/ 236220 w 3143250"/>
              <a:gd name="connsiteY3-178" fmla="*/ 5029200 h 5067300"/>
              <a:gd name="connsiteX4-179" fmla="*/ 0 w 3143250"/>
              <a:gd name="connsiteY4-180" fmla="*/ 0 h 5067300"/>
              <a:gd name="connsiteX0-181" fmla="*/ 0 w 3143250"/>
              <a:gd name="connsiteY0-182" fmla="*/ 0 h 5067300"/>
              <a:gd name="connsiteX1-183" fmla="*/ 2967990 w 3143250"/>
              <a:gd name="connsiteY1-184" fmla="*/ 68580 h 5067300"/>
              <a:gd name="connsiteX2-185" fmla="*/ 3143250 w 3143250"/>
              <a:gd name="connsiteY2-186" fmla="*/ 5067300 h 5067300"/>
              <a:gd name="connsiteX3-187" fmla="*/ 266700 w 3143250"/>
              <a:gd name="connsiteY3-188" fmla="*/ 5067300 h 5067300"/>
              <a:gd name="connsiteX4-189" fmla="*/ 0 w 3143250"/>
              <a:gd name="connsiteY4-190" fmla="*/ 0 h 5067300"/>
              <a:gd name="connsiteX0-191" fmla="*/ 0 w 3143250"/>
              <a:gd name="connsiteY0-192" fmla="*/ 0 h 5067300"/>
              <a:gd name="connsiteX1-193" fmla="*/ 2967990 w 3143250"/>
              <a:gd name="connsiteY1-194" fmla="*/ 68580 h 5067300"/>
              <a:gd name="connsiteX2-195" fmla="*/ 3143250 w 3143250"/>
              <a:gd name="connsiteY2-196" fmla="*/ 5067300 h 5067300"/>
              <a:gd name="connsiteX3-197" fmla="*/ 259080 w 3143250"/>
              <a:gd name="connsiteY3-198" fmla="*/ 5067300 h 5067300"/>
              <a:gd name="connsiteX4-199" fmla="*/ 0 w 3143250"/>
              <a:gd name="connsiteY4-200" fmla="*/ 0 h 5067300"/>
              <a:gd name="connsiteX0-201" fmla="*/ 0 w 3128010"/>
              <a:gd name="connsiteY0-202" fmla="*/ 0 h 5067300"/>
              <a:gd name="connsiteX1-203" fmla="*/ 2967990 w 3128010"/>
              <a:gd name="connsiteY1-204" fmla="*/ 68580 h 5067300"/>
              <a:gd name="connsiteX2-205" fmla="*/ 3128010 w 3128010"/>
              <a:gd name="connsiteY2-206" fmla="*/ 5067300 h 5067300"/>
              <a:gd name="connsiteX3-207" fmla="*/ 259080 w 3128010"/>
              <a:gd name="connsiteY3-208" fmla="*/ 5067300 h 5067300"/>
              <a:gd name="connsiteX4-209" fmla="*/ 0 w 3128010"/>
              <a:gd name="connsiteY4-210" fmla="*/ 0 h 5067300"/>
              <a:gd name="connsiteX0-211" fmla="*/ 0 w 3105150"/>
              <a:gd name="connsiteY0-212" fmla="*/ 0 h 5074920"/>
              <a:gd name="connsiteX1-213" fmla="*/ 2967990 w 3105150"/>
              <a:gd name="connsiteY1-214" fmla="*/ 68580 h 5074920"/>
              <a:gd name="connsiteX2-215" fmla="*/ 3105150 w 3105150"/>
              <a:gd name="connsiteY2-216" fmla="*/ 5074920 h 5074920"/>
              <a:gd name="connsiteX3-217" fmla="*/ 259080 w 3105150"/>
              <a:gd name="connsiteY3-218" fmla="*/ 5067300 h 5074920"/>
              <a:gd name="connsiteX4-219" fmla="*/ 0 w 3105150"/>
              <a:gd name="connsiteY4-220" fmla="*/ 0 h 5074920"/>
              <a:gd name="connsiteX0-221" fmla="*/ 0 w 3082290"/>
              <a:gd name="connsiteY0-222" fmla="*/ 0 h 5074920"/>
              <a:gd name="connsiteX1-223" fmla="*/ 2967990 w 3082290"/>
              <a:gd name="connsiteY1-224" fmla="*/ 68580 h 5074920"/>
              <a:gd name="connsiteX2-225" fmla="*/ 3082290 w 3082290"/>
              <a:gd name="connsiteY2-226" fmla="*/ 5074920 h 5074920"/>
              <a:gd name="connsiteX3-227" fmla="*/ 259080 w 3082290"/>
              <a:gd name="connsiteY3-228" fmla="*/ 5067300 h 5074920"/>
              <a:gd name="connsiteX4-229" fmla="*/ 0 w 3082290"/>
              <a:gd name="connsiteY4-230" fmla="*/ 0 h 5074920"/>
              <a:gd name="connsiteX0-231" fmla="*/ 0 w 3059430"/>
              <a:gd name="connsiteY0-232" fmla="*/ 0 h 5074920"/>
              <a:gd name="connsiteX1-233" fmla="*/ 2967990 w 3059430"/>
              <a:gd name="connsiteY1-234" fmla="*/ 68580 h 5074920"/>
              <a:gd name="connsiteX2-235" fmla="*/ 3059430 w 3059430"/>
              <a:gd name="connsiteY2-236" fmla="*/ 5074920 h 5074920"/>
              <a:gd name="connsiteX3-237" fmla="*/ 259080 w 3059430"/>
              <a:gd name="connsiteY3-238" fmla="*/ 5067300 h 5074920"/>
              <a:gd name="connsiteX4-239" fmla="*/ 0 w 3059430"/>
              <a:gd name="connsiteY4-240" fmla="*/ 0 h 5074920"/>
              <a:gd name="connsiteX0-241" fmla="*/ 0 w 3105150"/>
              <a:gd name="connsiteY0-242" fmla="*/ 0 h 5052060"/>
              <a:gd name="connsiteX1-243" fmla="*/ 3013710 w 3105150"/>
              <a:gd name="connsiteY1-244" fmla="*/ 45720 h 5052060"/>
              <a:gd name="connsiteX2-245" fmla="*/ 3105150 w 3105150"/>
              <a:gd name="connsiteY2-246" fmla="*/ 5052060 h 5052060"/>
              <a:gd name="connsiteX3-247" fmla="*/ 304800 w 3105150"/>
              <a:gd name="connsiteY3-248" fmla="*/ 5044440 h 5052060"/>
              <a:gd name="connsiteX4-249" fmla="*/ 0 w 3105150"/>
              <a:gd name="connsiteY4-250" fmla="*/ 0 h 5052060"/>
              <a:gd name="connsiteX0-251" fmla="*/ 0 w 3120390"/>
              <a:gd name="connsiteY0-252" fmla="*/ 0 h 5052060"/>
              <a:gd name="connsiteX1-253" fmla="*/ 3028950 w 3120390"/>
              <a:gd name="connsiteY1-254" fmla="*/ 45720 h 5052060"/>
              <a:gd name="connsiteX2-255" fmla="*/ 3120390 w 3120390"/>
              <a:gd name="connsiteY2-256" fmla="*/ 5052060 h 5052060"/>
              <a:gd name="connsiteX3-257" fmla="*/ 320040 w 3120390"/>
              <a:gd name="connsiteY3-258" fmla="*/ 5044440 h 5052060"/>
              <a:gd name="connsiteX4-259" fmla="*/ 0 w 3120390"/>
              <a:gd name="connsiteY4-260" fmla="*/ 0 h 5052060"/>
              <a:gd name="connsiteX0-261" fmla="*/ 0 w 3120390"/>
              <a:gd name="connsiteY0-262" fmla="*/ 0 h 5052060"/>
              <a:gd name="connsiteX1-263" fmla="*/ 2990850 w 3120390"/>
              <a:gd name="connsiteY1-264" fmla="*/ 53340 h 5052060"/>
              <a:gd name="connsiteX2-265" fmla="*/ 3120390 w 3120390"/>
              <a:gd name="connsiteY2-266" fmla="*/ 5052060 h 5052060"/>
              <a:gd name="connsiteX3-267" fmla="*/ 320040 w 3120390"/>
              <a:gd name="connsiteY3-268" fmla="*/ 5044440 h 5052060"/>
              <a:gd name="connsiteX4-269" fmla="*/ 0 w 3120390"/>
              <a:gd name="connsiteY4-270" fmla="*/ 0 h 5052060"/>
              <a:gd name="connsiteX0-271" fmla="*/ 0 w 3120390"/>
              <a:gd name="connsiteY0-272" fmla="*/ 0 h 5052060"/>
              <a:gd name="connsiteX1-273" fmla="*/ 2952750 w 3120390"/>
              <a:gd name="connsiteY1-274" fmla="*/ 68580 h 5052060"/>
              <a:gd name="connsiteX2-275" fmla="*/ 3120390 w 3120390"/>
              <a:gd name="connsiteY2-276" fmla="*/ 5052060 h 5052060"/>
              <a:gd name="connsiteX3-277" fmla="*/ 320040 w 3120390"/>
              <a:gd name="connsiteY3-278" fmla="*/ 5044440 h 5052060"/>
              <a:gd name="connsiteX4-279" fmla="*/ 0 w 3120390"/>
              <a:gd name="connsiteY4-280" fmla="*/ 0 h 5052060"/>
              <a:gd name="connsiteX0-281" fmla="*/ 0 w 3120390"/>
              <a:gd name="connsiteY0-282" fmla="*/ 0 h 5052060"/>
              <a:gd name="connsiteX1-283" fmla="*/ 2922270 w 3120390"/>
              <a:gd name="connsiteY1-284" fmla="*/ 68580 h 5052060"/>
              <a:gd name="connsiteX2-285" fmla="*/ 3120390 w 3120390"/>
              <a:gd name="connsiteY2-286" fmla="*/ 5052060 h 5052060"/>
              <a:gd name="connsiteX3-287" fmla="*/ 320040 w 3120390"/>
              <a:gd name="connsiteY3-288" fmla="*/ 5044440 h 5052060"/>
              <a:gd name="connsiteX4-289" fmla="*/ 0 w 3120390"/>
              <a:gd name="connsiteY4-290" fmla="*/ 0 h 5052060"/>
              <a:gd name="connsiteX0-291" fmla="*/ 0 w 3120390"/>
              <a:gd name="connsiteY0-292" fmla="*/ 0 h 5052060"/>
              <a:gd name="connsiteX1-293" fmla="*/ 2922270 w 3120390"/>
              <a:gd name="connsiteY1-294" fmla="*/ 91440 h 5052060"/>
              <a:gd name="connsiteX2-295" fmla="*/ 3120390 w 3120390"/>
              <a:gd name="connsiteY2-296" fmla="*/ 5052060 h 5052060"/>
              <a:gd name="connsiteX3-297" fmla="*/ 320040 w 3120390"/>
              <a:gd name="connsiteY3-298" fmla="*/ 5044440 h 5052060"/>
              <a:gd name="connsiteX4-299" fmla="*/ 0 w 3120390"/>
              <a:gd name="connsiteY4-300" fmla="*/ 0 h 5052060"/>
              <a:gd name="connsiteX0-301" fmla="*/ 0 w 3150870"/>
              <a:gd name="connsiteY0-302" fmla="*/ 0 h 5052060"/>
              <a:gd name="connsiteX1-303" fmla="*/ 2922270 w 3150870"/>
              <a:gd name="connsiteY1-304" fmla="*/ 91440 h 5052060"/>
              <a:gd name="connsiteX2-305" fmla="*/ 3150870 w 3150870"/>
              <a:gd name="connsiteY2-306" fmla="*/ 5052060 h 5052060"/>
              <a:gd name="connsiteX3-307" fmla="*/ 320040 w 3150870"/>
              <a:gd name="connsiteY3-308" fmla="*/ 5044440 h 5052060"/>
              <a:gd name="connsiteX4-309" fmla="*/ 0 w 3150870"/>
              <a:gd name="connsiteY4-310" fmla="*/ 0 h 5052060"/>
              <a:gd name="connsiteX0-311" fmla="*/ 0 w 3150870"/>
              <a:gd name="connsiteY0-312" fmla="*/ 0 h 5108081"/>
              <a:gd name="connsiteX1-313" fmla="*/ 2922270 w 3150870"/>
              <a:gd name="connsiteY1-314" fmla="*/ 91440 h 5108081"/>
              <a:gd name="connsiteX2-315" fmla="*/ 3150870 w 3150870"/>
              <a:gd name="connsiteY2-316" fmla="*/ 5052060 h 5108081"/>
              <a:gd name="connsiteX3-317" fmla="*/ 340180 w 3150870"/>
              <a:gd name="connsiteY3-318" fmla="*/ 5108082 h 5108081"/>
              <a:gd name="connsiteX4-319" fmla="*/ 0 w 3150870"/>
              <a:gd name="connsiteY4-320" fmla="*/ 0 h 5108081"/>
              <a:gd name="connsiteX0-321" fmla="*/ 0 w 3186557"/>
              <a:gd name="connsiteY0-322" fmla="*/ 0 h 5108082"/>
              <a:gd name="connsiteX1-323" fmla="*/ 2922270 w 3186557"/>
              <a:gd name="connsiteY1-324" fmla="*/ 91440 h 5108082"/>
              <a:gd name="connsiteX2-325" fmla="*/ 3186557 w 3186557"/>
              <a:gd name="connsiteY2-326" fmla="*/ 5065272 h 5108082"/>
              <a:gd name="connsiteX3-327" fmla="*/ 340180 w 3186557"/>
              <a:gd name="connsiteY3-328" fmla="*/ 5108082 h 5108082"/>
              <a:gd name="connsiteX4-329" fmla="*/ 0 w 3186557"/>
              <a:gd name="connsiteY4-330" fmla="*/ 0 h 5108082"/>
              <a:gd name="connsiteX0-331" fmla="*/ 0 w 3186557"/>
              <a:gd name="connsiteY0-332" fmla="*/ 0 h 5139900"/>
              <a:gd name="connsiteX1-333" fmla="*/ 2922270 w 3186557"/>
              <a:gd name="connsiteY1-334" fmla="*/ 91440 h 5139900"/>
              <a:gd name="connsiteX2-335" fmla="*/ 3186557 w 3186557"/>
              <a:gd name="connsiteY2-336" fmla="*/ 5065272 h 5139900"/>
              <a:gd name="connsiteX3-337" fmla="*/ 350250 w 3186557"/>
              <a:gd name="connsiteY3-338" fmla="*/ 5139901 h 5139900"/>
              <a:gd name="connsiteX4-339" fmla="*/ 0 w 3186557"/>
              <a:gd name="connsiteY4-340" fmla="*/ 0 h 5139900"/>
              <a:gd name="connsiteX0-341" fmla="*/ 0 w 3200494"/>
              <a:gd name="connsiteY0-342" fmla="*/ -1 h 5195002"/>
              <a:gd name="connsiteX1-343" fmla="*/ 2936207 w 3200494"/>
              <a:gd name="connsiteY1-344" fmla="*/ 146540 h 5195002"/>
              <a:gd name="connsiteX2-345" fmla="*/ 3200494 w 3200494"/>
              <a:gd name="connsiteY2-346" fmla="*/ 5120372 h 5195002"/>
              <a:gd name="connsiteX3-347" fmla="*/ 364187 w 3200494"/>
              <a:gd name="connsiteY3-348" fmla="*/ 5195001 h 5195002"/>
              <a:gd name="connsiteX4-349" fmla="*/ 0 w 3200494"/>
              <a:gd name="connsiteY4-350" fmla="*/ -1 h 5195002"/>
              <a:gd name="connsiteX0-351" fmla="*/ 1 w 3158605"/>
              <a:gd name="connsiteY0-352" fmla="*/ 0 h 5173251"/>
              <a:gd name="connsiteX1-353" fmla="*/ 2894318 w 3158605"/>
              <a:gd name="connsiteY1-354" fmla="*/ 124790 h 5173251"/>
              <a:gd name="connsiteX2-355" fmla="*/ 3158605 w 3158605"/>
              <a:gd name="connsiteY2-356" fmla="*/ 5098622 h 5173251"/>
              <a:gd name="connsiteX3-357" fmla="*/ 322298 w 3158605"/>
              <a:gd name="connsiteY3-358" fmla="*/ 5173251 h 5173251"/>
              <a:gd name="connsiteX4-359" fmla="*/ 1 w 3158605"/>
              <a:gd name="connsiteY4-360" fmla="*/ 0 h 5173251"/>
              <a:gd name="connsiteX0-361" fmla="*/ 0 w 3158604"/>
              <a:gd name="connsiteY0-362" fmla="*/ 0 h 5173251"/>
              <a:gd name="connsiteX1-363" fmla="*/ 2936208 w 3158604"/>
              <a:gd name="connsiteY1-364" fmla="*/ 146540 h 5173251"/>
              <a:gd name="connsiteX2-365" fmla="*/ 3158604 w 3158604"/>
              <a:gd name="connsiteY2-366" fmla="*/ 5098622 h 5173251"/>
              <a:gd name="connsiteX3-367" fmla="*/ 322297 w 3158604"/>
              <a:gd name="connsiteY3-368" fmla="*/ 5173251 h 5173251"/>
              <a:gd name="connsiteX4-369" fmla="*/ 0 w 3158604"/>
              <a:gd name="connsiteY4-370" fmla="*/ 0 h 5173251"/>
              <a:gd name="connsiteX0-371" fmla="*/ 0 w 3158604"/>
              <a:gd name="connsiteY0-372" fmla="*/ 0 h 5173251"/>
              <a:gd name="connsiteX1-373" fmla="*/ 2922996 w 3158604"/>
              <a:gd name="connsiteY1-374" fmla="*/ 182227 h 5173251"/>
              <a:gd name="connsiteX2-375" fmla="*/ 3158604 w 3158604"/>
              <a:gd name="connsiteY2-376" fmla="*/ 5098622 h 5173251"/>
              <a:gd name="connsiteX3-377" fmla="*/ 322297 w 3158604"/>
              <a:gd name="connsiteY3-378" fmla="*/ 5173251 h 5173251"/>
              <a:gd name="connsiteX4-379" fmla="*/ 0 w 3158604"/>
              <a:gd name="connsiteY4-380" fmla="*/ 0 h 517325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58604" h="5173251">
                <a:moveTo>
                  <a:pt x="0" y="0"/>
                </a:moveTo>
                <a:lnTo>
                  <a:pt x="2922996" y="182227"/>
                </a:lnTo>
                <a:lnTo>
                  <a:pt x="3158604" y="5098622"/>
                </a:lnTo>
                <a:lnTo>
                  <a:pt x="322297" y="517325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63500">
              <a:schemeClr val="tx1">
                <a:lumMod val="75000"/>
                <a:lumOff val="25000"/>
              </a:schemeClr>
            </a:innerShdw>
          </a:effectLst>
          <a:scene3d>
            <a:camera prst="perspectiveContrastingRightFacing" fov="2400000">
              <a:rot lat="21041954" lon="18810792" rev="923834"/>
            </a:camera>
            <a:lightRig rig="threePt" dir="t"/>
          </a:scene3d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5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7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7" grpId="0" animBg="1"/>
        </p:bldLst>
      </p:timing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90E52-F669-4732-BFE0-ECE92DBFCC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74378-3E92-4D4E-80C4-0EBC590D77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90E52-F669-4732-BFE0-ECE92DBFCC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74378-3E92-4D4E-80C4-0EBC590D77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90E52-F669-4732-BFE0-ECE92DBFCC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74378-3E92-4D4E-80C4-0EBC590D77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90E52-F669-4732-BFE0-ECE92DBFCC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74378-3E92-4D4E-80C4-0EBC590D77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90E52-F669-4732-BFE0-ECE92DBFCC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74378-3E92-4D4E-80C4-0EBC590D77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90E52-F669-4732-BFE0-ECE92DBFCC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74378-3E92-4D4E-80C4-0EBC590D77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90E52-F669-4732-BFE0-ECE92DBFCC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74378-3E92-4D4E-80C4-0EBC590D77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5" Type="http://schemas.openxmlformats.org/officeDocument/2006/relationships/theme" Target="../theme/theme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090E52-F669-4732-BFE0-ECE92DBFCC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274378-3E92-4D4E-80C4-0EBC590D771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image" Target="../media/image4.png"/><Relationship Id="rId2" Type="http://schemas.openxmlformats.org/officeDocument/2006/relationships/tags" Target="../tags/tag1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29.jpeg"/><Relationship Id="rId1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20.xml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1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2.png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34.png"/><Relationship Id="rId1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1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21.xml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22.xml"/><Relationship Id="rId2" Type="http://schemas.openxmlformats.org/officeDocument/2006/relationships/image" Target="../media/image39.png"/><Relationship Id="rId1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4.xml"/><Relationship Id="rId6" Type="http://schemas.openxmlformats.org/officeDocument/2006/relationships/slideLayout" Target="../slideLayouts/slideLayout2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1.tiff"/><Relationship Id="rId1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24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6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51.png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20.png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21.png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1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screen"/>
          <a:stretch>
            <a:fillRect/>
          </a:stretch>
        </p:blipFill>
        <p:spPr>
          <a:xfrm>
            <a:off x="3137317" y="-377720"/>
            <a:ext cx="5212599" cy="6128813"/>
          </a:xfrm>
          <a:prstGeom prst="rect">
            <a:avLst/>
          </a:prstGeom>
        </p:spPr>
      </p:pic>
      <p:sp>
        <p:nvSpPr>
          <p:cNvPr id="8" name="PA_文本框 7"/>
          <p:cNvSpPr txBox="1"/>
          <p:nvPr>
            <p:custDataLst>
              <p:tags r:id="rId4"/>
            </p:custDataLst>
          </p:nvPr>
        </p:nvSpPr>
        <p:spPr>
          <a:xfrm>
            <a:off x="3624090" y="5137484"/>
            <a:ext cx="51603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000" dirty="0">
                <a:gradFill>
                  <a:gsLst>
                    <a:gs pos="0">
                      <a:srgbClr val="D7AA4F"/>
                    </a:gs>
                    <a:gs pos="24000">
                      <a:srgbClr val="D09B45"/>
                    </a:gs>
                    <a:gs pos="83000">
                      <a:srgbClr val="996E48"/>
                    </a:gs>
                    <a:gs pos="100000">
                      <a:srgbClr val="864115"/>
                    </a:gs>
                  </a:gsLst>
                  <a:lin ang="5400000" scaled="1"/>
                </a:gradFill>
                <a:latin typeface="造字工房俊雅（非商用）常规体" pitchFamily="2" charset="-122"/>
                <a:ea typeface="造字工房俊雅（非商用）常规体" pitchFamily="2" charset="-122"/>
              </a:rPr>
              <a:t>墨染晕开</a:t>
            </a:r>
            <a:r>
              <a:rPr lang="en-US" altLang="zh-CN" sz="4000" dirty="0">
                <a:gradFill>
                  <a:gsLst>
                    <a:gs pos="0">
                      <a:srgbClr val="D7AA4F"/>
                    </a:gs>
                    <a:gs pos="24000">
                      <a:srgbClr val="D09B45"/>
                    </a:gs>
                    <a:gs pos="83000">
                      <a:srgbClr val="996E48"/>
                    </a:gs>
                    <a:gs pos="100000">
                      <a:srgbClr val="864115"/>
                    </a:gs>
                  </a:gsLst>
                  <a:lin ang="5400000" scaled="1"/>
                </a:gradFill>
                <a:latin typeface="造字工房俊雅（非商用）常规体" pitchFamily="2" charset="-122"/>
                <a:ea typeface="造字工房俊雅（非商用）常规体" pitchFamily="2" charset="-122"/>
              </a:rPr>
              <a:t>\</a:t>
            </a:r>
            <a:r>
              <a:rPr lang="zh-CN" altLang="en-US" sz="4000" dirty="0">
                <a:gradFill>
                  <a:gsLst>
                    <a:gs pos="0">
                      <a:srgbClr val="D7AA4F"/>
                    </a:gs>
                    <a:gs pos="24000">
                      <a:srgbClr val="D09B45"/>
                    </a:gs>
                    <a:gs pos="83000">
                      <a:srgbClr val="996E48"/>
                    </a:gs>
                    <a:gs pos="100000">
                      <a:srgbClr val="864115"/>
                    </a:gs>
                  </a:gsLst>
                  <a:lin ang="5400000" scaled="1"/>
                </a:gradFill>
                <a:latin typeface="造字工房俊雅（非商用）常规体" pitchFamily="2" charset="-122"/>
                <a:ea typeface="造字工房俊雅（非商用）常规体" pitchFamily="2" charset="-122"/>
              </a:rPr>
              <a:t>唯美金色</a:t>
            </a:r>
            <a:r>
              <a:rPr lang="en-US" altLang="zh-CN" sz="4000" dirty="0">
                <a:gradFill>
                  <a:gsLst>
                    <a:gs pos="0">
                      <a:srgbClr val="D7AA4F"/>
                    </a:gs>
                    <a:gs pos="24000">
                      <a:srgbClr val="D09B45"/>
                    </a:gs>
                    <a:gs pos="83000">
                      <a:srgbClr val="996E48"/>
                    </a:gs>
                    <a:gs pos="100000">
                      <a:srgbClr val="864115"/>
                    </a:gs>
                  </a:gsLst>
                  <a:lin ang="5400000" scaled="1"/>
                </a:gradFill>
                <a:latin typeface="造字工房俊雅（非商用）常规体" pitchFamily="2" charset="-122"/>
                <a:ea typeface="造字工房俊雅（非商用）常规体" pitchFamily="2" charset="-122"/>
              </a:rPr>
              <a:t>\</a:t>
            </a:r>
            <a:r>
              <a:rPr lang="zh-CN" altLang="en-US" sz="4000" dirty="0">
                <a:gradFill>
                  <a:gsLst>
                    <a:gs pos="0">
                      <a:srgbClr val="D7AA4F"/>
                    </a:gs>
                    <a:gs pos="24000">
                      <a:srgbClr val="D09B45"/>
                    </a:gs>
                    <a:gs pos="83000">
                      <a:srgbClr val="996E48"/>
                    </a:gs>
                    <a:gs pos="100000">
                      <a:srgbClr val="864115"/>
                    </a:gs>
                  </a:gsLst>
                  <a:lin ang="5400000" scaled="1"/>
                </a:gradFill>
                <a:latin typeface="造字工房俊雅（非商用）常规体" pitchFamily="2" charset="-122"/>
                <a:ea typeface="造字工房俊雅（非商用）常规体" pitchFamily="2" charset="-122"/>
              </a:rPr>
              <a:t>素雅品质</a:t>
            </a:r>
            <a:endParaRPr lang="zh-CN" altLang="en-US" sz="4000" dirty="0">
              <a:gradFill>
                <a:gsLst>
                  <a:gs pos="0">
                    <a:srgbClr val="D7AA4F"/>
                  </a:gs>
                  <a:gs pos="24000">
                    <a:srgbClr val="D09B45"/>
                  </a:gs>
                  <a:gs pos="83000">
                    <a:srgbClr val="996E48"/>
                  </a:gs>
                  <a:gs pos="100000">
                    <a:srgbClr val="864115"/>
                  </a:gs>
                </a:gsLst>
                <a:lin ang="5400000" scaled="1"/>
              </a:gra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9" name="PA_文本框 8"/>
          <p:cNvSpPr txBox="1"/>
          <p:nvPr>
            <p:custDataLst>
              <p:tags r:id="rId5"/>
            </p:custDataLst>
          </p:nvPr>
        </p:nvSpPr>
        <p:spPr>
          <a:xfrm>
            <a:off x="4350169" y="6023035"/>
            <a:ext cx="34916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Bembo" panose="020B0604020202020204" pitchFamily="18" charset="0"/>
                <a:ea typeface="造字工房俊雅（非商用）常规体" pitchFamily="2" charset="-122"/>
              </a:rPr>
              <a:t>FLOWERS &amp; GEOMETRICS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Bembo" panose="020B0604020202020204" pitchFamily="18" charset="0"/>
              <a:ea typeface="造字工房俊雅（非商用）常规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5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5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: Rounded Corners 27"/>
          <p:cNvSpPr/>
          <p:nvPr/>
        </p:nvSpPr>
        <p:spPr>
          <a:xfrm>
            <a:off x="7668741" y="1995525"/>
            <a:ext cx="2523006" cy="3970027"/>
          </a:xfrm>
          <a:prstGeom prst="roundRect">
            <a:avLst>
              <a:gd name="adj" fmla="val 4365"/>
            </a:avLst>
          </a:prstGeom>
          <a:solidFill>
            <a:schemeClr val="bg1"/>
          </a:solidFill>
          <a:ln>
            <a:noFill/>
          </a:ln>
          <a:effectLst>
            <a:outerShdw blurRad="1270000" dist="1257300" dir="5400000" sx="79000" sy="79000" algn="t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59" name="Rectangle: Rounded Corners 27"/>
          <p:cNvSpPr/>
          <p:nvPr/>
        </p:nvSpPr>
        <p:spPr>
          <a:xfrm>
            <a:off x="2000253" y="1995526"/>
            <a:ext cx="2523006" cy="3970027"/>
          </a:xfrm>
          <a:prstGeom prst="roundRect">
            <a:avLst>
              <a:gd name="adj" fmla="val 4365"/>
            </a:avLst>
          </a:prstGeom>
          <a:solidFill>
            <a:schemeClr val="bg1"/>
          </a:solidFill>
          <a:ln>
            <a:noFill/>
          </a:ln>
          <a:effectLst>
            <a:outerShdw blurRad="1270000" dist="1257300" dir="5400000" sx="79000" sy="79000" algn="t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grpSp>
        <p:nvGrpSpPr>
          <p:cNvPr id="2" name="Group 1"/>
          <p:cNvGrpSpPr/>
          <p:nvPr/>
        </p:nvGrpSpPr>
        <p:grpSpPr>
          <a:xfrm>
            <a:off x="2330650" y="1995526"/>
            <a:ext cx="1852681" cy="760240"/>
            <a:chOff x="2330650" y="1995526"/>
            <a:chExt cx="1852681" cy="760240"/>
          </a:xfrm>
        </p:grpSpPr>
        <p:sp>
          <p:nvSpPr>
            <p:cNvPr id="44" name="Freeform: Shape 43"/>
            <p:cNvSpPr/>
            <p:nvPr/>
          </p:nvSpPr>
          <p:spPr>
            <a:xfrm>
              <a:off x="2494221" y="1995526"/>
              <a:ext cx="1525539" cy="760240"/>
            </a:xfrm>
            <a:custGeom>
              <a:avLst/>
              <a:gdLst>
                <a:gd name="connsiteX0" fmla="*/ 0 w 1525539"/>
                <a:gd name="connsiteY0" fmla="*/ 0 h 760240"/>
                <a:gd name="connsiteX1" fmla="*/ 1525539 w 1525539"/>
                <a:gd name="connsiteY1" fmla="*/ 0 h 760240"/>
                <a:gd name="connsiteX2" fmla="*/ 1510320 w 1525539"/>
                <a:gd name="connsiteY2" fmla="*/ 150969 h 760240"/>
                <a:gd name="connsiteX3" fmla="*/ 762769 w 1525539"/>
                <a:gd name="connsiteY3" fmla="*/ 760240 h 760240"/>
                <a:gd name="connsiteX4" fmla="*/ 15219 w 1525539"/>
                <a:gd name="connsiteY4" fmla="*/ 150969 h 76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5539" h="760240">
                  <a:moveTo>
                    <a:pt x="0" y="0"/>
                  </a:moveTo>
                  <a:lnTo>
                    <a:pt x="1525539" y="0"/>
                  </a:lnTo>
                  <a:lnTo>
                    <a:pt x="1510320" y="150969"/>
                  </a:lnTo>
                  <a:cubicBezTo>
                    <a:pt x="1439168" y="498680"/>
                    <a:pt x="1131514" y="760240"/>
                    <a:pt x="762769" y="760240"/>
                  </a:cubicBezTo>
                  <a:cubicBezTo>
                    <a:pt x="394024" y="760240"/>
                    <a:pt x="86371" y="498680"/>
                    <a:pt x="15219" y="150969"/>
                  </a:cubicBezTo>
                  <a:close/>
                </a:path>
              </a:pathLst>
            </a:custGeom>
            <a:solidFill>
              <a:srgbClr val="D09B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8" name="Text Placeholder 2"/>
            <p:cNvSpPr txBox="1"/>
            <p:nvPr/>
          </p:nvSpPr>
          <p:spPr>
            <a:xfrm>
              <a:off x="2330650" y="2145900"/>
              <a:ext cx="1852681" cy="410610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>
                  <a:solidFill>
                    <a:schemeClr val="bg1"/>
                  </a:solidFill>
                  <a:latin typeface="Nexa Bold" panose="02000000000000000000" pitchFamily="50" charset="0"/>
                </a:rPr>
                <a:t>Basic</a:t>
              </a:r>
              <a:endParaRPr lang="id-ID" sz="1800" dirty="0">
                <a:solidFill>
                  <a:schemeClr val="bg1"/>
                </a:solidFill>
                <a:latin typeface="Nexa Bold" panose="02000000000000000000" pitchFamily="50" charset="0"/>
              </a:endParaRPr>
            </a:p>
          </p:txBody>
        </p:sp>
      </p:grpSp>
      <p:sp>
        <p:nvSpPr>
          <p:cNvPr id="10" name="Rectangle: Rounded Corners 9"/>
          <p:cNvSpPr/>
          <p:nvPr/>
        </p:nvSpPr>
        <p:spPr>
          <a:xfrm>
            <a:off x="2626133" y="5322330"/>
            <a:ext cx="1261714" cy="382372"/>
          </a:xfrm>
          <a:prstGeom prst="roundRect">
            <a:avLst>
              <a:gd name="adj" fmla="val 50000"/>
            </a:avLst>
          </a:prstGeom>
          <a:solidFill>
            <a:srgbClr val="D09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latin typeface="Nexa Light" panose="02000000000000000000" pitchFamily="50" charset="0"/>
              </a:rPr>
              <a:t>PURCHASE</a:t>
            </a:r>
            <a:endParaRPr lang="id-ID" sz="1100" dirty="0">
              <a:latin typeface="Nexa Light" panose="02000000000000000000" pitchFamily="50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182981" y="3831606"/>
            <a:ext cx="2148018" cy="593458"/>
            <a:chOff x="1851134" y="3705876"/>
            <a:chExt cx="2148018" cy="593458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1851134" y="3705876"/>
              <a:ext cx="2148018" cy="593458"/>
            </a:xfrm>
            <a:prstGeom prst="roundRect">
              <a:avLst>
                <a:gd name="adj" fmla="val 11188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15" name="Freeform 45"/>
            <p:cNvSpPr>
              <a:spLocks noEditPoints="1"/>
            </p:cNvSpPr>
            <p:nvPr/>
          </p:nvSpPr>
          <p:spPr bwMode="auto">
            <a:xfrm>
              <a:off x="2054390" y="3923163"/>
              <a:ext cx="152642" cy="158885"/>
            </a:xfrm>
            <a:custGeom>
              <a:avLst/>
              <a:gdLst>
                <a:gd name="T0" fmla="*/ 92739 w 55"/>
                <a:gd name="T1" fmla="*/ 188912 h 55"/>
                <a:gd name="T2" fmla="*/ 0 w 55"/>
                <a:gd name="T3" fmla="*/ 92739 h 55"/>
                <a:gd name="T4" fmla="*/ 92739 w 55"/>
                <a:gd name="T5" fmla="*/ 0 h 55"/>
                <a:gd name="T6" fmla="*/ 188912 w 55"/>
                <a:gd name="T7" fmla="*/ 92739 h 55"/>
                <a:gd name="T8" fmla="*/ 92739 w 55"/>
                <a:gd name="T9" fmla="*/ 188912 h 55"/>
                <a:gd name="T10" fmla="*/ 154564 w 55"/>
                <a:gd name="T11" fmla="*/ 68695 h 55"/>
                <a:gd name="T12" fmla="*/ 144260 w 55"/>
                <a:gd name="T13" fmla="*/ 58391 h 55"/>
                <a:gd name="T14" fmla="*/ 137391 w 55"/>
                <a:gd name="T15" fmla="*/ 54956 h 55"/>
                <a:gd name="T16" fmla="*/ 130521 w 55"/>
                <a:gd name="T17" fmla="*/ 58391 h 55"/>
                <a:gd name="T18" fmla="*/ 82434 w 55"/>
                <a:gd name="T19" fmla="*/ 106478 h 55"/>
                <a:gd name="T20" fmla="*/ 54956 w 55"/>
                <a:gd name="T21" fmla="*/ 79000 h 55"/>
                <a:gd name="T22" fmla="*/ 48087 w 55"/>
                <a:gd name="T23" fmla="*/ 75565 h 55"/>
                <a:gd name="T24" fmla="*/ 44652 w 55"/>
                <a:gd name="T25" fmla="*/ 79000 h 55"/>
                <a:gd name="T26" fmla="*/ 30913 w 55"/>
                <a:gd name="T27" fmla="*/ 89304 h 55"/>
                <a:gd name="T28" fmla="*/ 30913 w 55"/>
                <a:gd name="T29" fmla="*/ 96173 h 55"/>
                <a:gd name="T30" fmla="*/ 30913 w 55"/>
                <a:gd name="T31" fmla="*/ 103043 h 55"/>
                <a:gd name="T32" fmla="*/ 75565 w 55"/>
                <a:gd name="T33" fmla="*/ 147695 h 55"/>
                <a:gd name="T34" fmla="*/ 82434 w 55"/>
                <a:gd name="T35" fmla="*/ 147695 h 55"/>
                <a:gd name="T36" fmla="*/ 89304 w 55"/>
                <a:gd name="T37" fmla="*/ 147695 h 55"/>
                <a:gd name="T38" fmla="*/ 154564 w 55"/>
                <a:gd name="T39" fmla="*/ 79000 h 55"/>
                <a:gd name="T40" fmla="*/ 157999 w 55"/>
                <a:gd name="T41" fmla="*/ 75565 h 55"/>
                <a:gd name="T42" fmla="*/ 154564 w 55"/>
                <a:gd name="T43" fmla="*/ 68695 h 5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5" h="55">
                  <a:moveTo>
                    <a:pt x="27" y="55"/>
                  </a:moveTo>
                  <a:cubicBezTo>
                    <a:pt x="12" y="55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5"/>
                    <a:pt x="27" y="55"/>
                  </a:cubicBezTo>
                  <a:close/>
                  <a:moveTo>
                    <a:pt x="45" y="20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1" y="16"/>
                    <a:pt x="41" y="16"/>
                    <a:pt x="40" y="16"/>
                  </a:cubicBezTo>
                  <a:cubicBezTo>
                    <a:pt x="39" y="16"/>
                    <a:pt x="39" y="16"/>
                    <a:pt x="38" y="17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2"/>
                    <a:pt x="14" y="22"/>
                  </a:cubicBezTo>
                  <a:cubicBezTo>
                    <a:pt x="14" y="22"/>
                    <a:pt x="13" y="23"/>
                    <a:pt x="13" y="23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7"/>
                    <a:pt x="9" y="27"/>
                    <a:pt x="9" y="28"/>
                  </a:cubicBezTo>
                  <a:cubicBezTo>
                    <a:pt x="9" y="29"/>
                    <a:pt x="9" y="29"/>
                    <a:pt x="9" y="30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3" y="43"/>
                    <a:pt x="23" y="43"/>
                    <a:pt x="24" y="43"/>
                  </a:cubicBezTo>
                  <a:cubicBezTo>
                    <a:pt x="25" y="43"/>
                    <a:pt x="25" y="43"/>
                    <a:pt x="26" y="43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23"/>
                    <a:pt x="46" y="22"/>
                    <a:pt x="46" y="22"/>
                  </a:cubicBezTo>
                  <a:cubicBezTo>
                    <a:pt x="46" y="21"/>
                    <a:pt x="45" y="20"/>
                    <a:pt x="45" y="20"/>
                  </a:cubicBezTo>
                  <a:close/>
                </a:path>
              </a:pathLst>
            </a:custGeom>
            <a:solidFill>
              <a:srgbClr val="D09B45"/>
            </a:solidFill>
            <a:ln>
              <a:noFill/>
            </a:ln>
          </p:spPr>
          <p:txBody>
            <a:bodyPr/>
            <a:lstStyle/>
            <a:p>
              <a:endParaRPr lang="en-US" sz="12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07032" y="3859489"/>
              <a:ext cx="1588865" cy="2862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id-ID" sz="1050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Insert Text in This </a:t>
              </a:r>
              <a:r>
                <a:rPr lang="id-ID" sz="105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Text</a:t>
              </a:r>
              <a:endParaRPr lang="en-US" sz="1050" b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182981" y="4538949"/>
            <a:ext cx="2148018" cy="593458"/>
            <a:chOff x="1851134" y="4413219"/>
            <a:chExt cx="2148018" cy="593458"/>
          </a:xfrm>
        </p:grpSpPr>
        <p:sp>
          <p:nvSpPr>
            <p:cNvPr id="9" name="Rectangle: Rounded Corners 8"/>
            <p:cNvSpPr/>
            <p:nvPr/>
          </p:nvSpPr>
          <p:spPr>
            <a:xfrm>
              <a:off x="1851134" y="4413219"/>
              <a:ext cx="2148018" cy="593458"/>
            </a:xfrm>
            <a:prstGeom prst="roundRect">
              <a:avLst>
                <a:gd name="adj" fmla="val 11188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3" name="Freeform 45"/>
            <p:cNvSpPr>
              <a:spLocks noEditPoints="1"/>
            </p:cNvSpPr>
            <p:nvPr/>
          </p:nvSpPr>
          <p:spPr bwMode="auto">
            <a:xfrm>
              <a:off x="2054390" y="4630506"/>
              <a:ext cx="152642" cy="158885"/>
            </a:xfrm>
            <a:custGeom>
              <a:avLst/>
              <a:gdLst>
                <a:gd name="T0" fmla="*/ 92739 w 55"/>
                <a:gd name="T1" fmla="*/ 188912 h 55"/>
                <a:gd name="T2" fmla="*/ 0 w 55"/>
                <a:gd name="T3" fmla="*/ 92739 h 55"/>
                <a:gd name="T4" fmla="*/ 92739 w 55"/>
                <a:gd name="T5" fmla="*/ 0 h 55"/>
                <a:gd name="T6" fmla="*/ 188912 w 55"/>
                <a:gd name="T7" fmla="*/ 92739 h 55"/>
                <a:gd name="T8" fmla="*/ 92739 w 55"/>
                <a:gd name="T9" fmla="*/ 188912 h 55"/>
                <a:gd name="T10" fmla="*/ 154564 w 55"/>
                <a:gd name="T11" fmla="*/ 68695 h 55"/>
                <a:gd name="T12" fmla="*/ 144260 w 55"/>
                <a:gd name="T13" fmla="*/ 58391 h 55"/>
                <a:gd name="T14" fmla="*/ 137391 w 55"/>
                <a:gd name="T15" fmla="*/ 54956 h 55"/>
                <a:gd name="T16" fmla="*/ 130521 w 55"/>
                <a:gd name="T17" fmla="*/ 58391 h 55"/>
                <a:gd name="T18" fmla="*/ 82434 w 55"/>
                <a:gd name="T19" fmla="*/ 106478 h 55"/>
                <a:gd name="T20" fmla="*/ 54956 w 55"/>
                <a:gd name="T21" fmla="*/ 79000 h 55"/>
                <a:gd name="T22" fmla="*/ 48087 w 55"/>
                <a:gd name="T23" fmla="*/ 75565 h 55"/>
                <a:gd name="T24" fmla="*/ 44652 w 55"/>
                <a:gd name="T25" fmla="*/ 79000 h 55"/>
                <a:gd name="T26" fmla="*/ 30913 w 55"/>
                <a:gd name="T27" fmla="*/ 89304 h 55"/>
                <a:gd name="T28" fmla="*/ 30913 w 55"/>
                <a:gd name="T29" fmla="*/ 96173 h 55"/>
                <a:gd name="T30" fmla="*/ 30913 w 55"/>
                <a:gd name="T31" fmla="*/ 103043 h 55"/>
                <a:gd name="T32" fmla="*/ 75565 w 55"/>
                <a:gd name="T33" fmla="*/ 147695 h 55"/>
                <a:gd name="T34" fmla="*/ 82434 w 55"/>
                <a:gd name="T35" fmla="*/ 147695 h 55"/>
                <a:gd name="T36" fmla="*/ 89304 w 55"/>
                <a:gd name="T37" fmla="*/ 147695 h 55"/>
                <a:gd name="T38" fmla="*/ 154564 w 55"/>
                <a:gd name="T39" fmla="*/ 79000 h 55"/>
                <a:gd name="T40" fmla="*/ 157999 w 55"/>
                <a:gd name="T41" fmla="*/ 75565 h 55"/>
                <a:gd name="T42" fmla="*/ 154564 w 55"/>
                <a:gd name="T43" fmla="*/ 68695 h 5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5" h="55">
                  <a:moveTo>
                    <a:pt x="27" y="55"/>
                  </a:moveTo>
                  <a:cubicBezTo>
                    <a:pt x="12" y="55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5"/>
                    <a:pt x="27" y="55"/>
                  </a:cubicBezTo>
                  <a:close/>
                  <a:moveTo>
                    <a:pt x="45" y="20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1" y="16"/>
                    <a:pt x="41" y="16"/>
                    <a:pt x="40" y="16"/>
                  </a:cubicBezTo>
                  <a:cubicBezTo>
                    <a:pt x="39" y="16"/>
                    <a:pt x="39" y="16"/>
                    <a:pt x="38" y="17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2"/>
                    <a:pt x="14" y="22"/>
                  </a:cubicBezTo>
                  <a:cubicBezTo>
                    <a:pt x="14" y="22"/>
                    <a:pt x="13" y="23"/>
                    <a:pt x="13" y="23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7"/>
                    <a:pt x="9" y="27"/>
                    <a:pt x="9" y="28"/>
                  </a:cubicBezTo>
                  <a:cubicBezTo>
                    <a:pt x="9" y="29"/>
                    <a:pt x="9" y="29"/>
                    <a:pt x="9" y="30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3" y="43"/>
                    <a:pt x="23" y="43"/>
                    <a:pt x="24" y="43"/>
                  </a:cubicBezTo>
                  <a:cubicBezTo>
                    <a:pt x="25" y="43"/>
                    <a:pt x="25" y="43"/>
                    <a:pt x="26" y="43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23"/>
                    <a:pt x="46" y="22"/>
                    <a:pt x="46" y="22"/>
                  </a:cubicBezTo>
                  <a:cubicBezTo>
                    <a:pt x="46" y="21"/>
                    <a:pt x="45" y="20"/>
                    <a:pt x="45" y="20"/>
                  </a:cubicBezTo>
                  <a:close/>
                </a:path>
              </a:pathLst>
            </a:custGeom>
            <a:solidFill>
              <a:srgbClr val="D09B45"/>
            </a:solidFill>
            <a:ln>
              <a:noFill/>
            </a:ln>
          </p:spPr>
          <p:txBody>
            <a:bodyPr/>
            <a:lstStyle/>
            <a:p>
              <a:endParaRPr lang="en-US" sz="12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207032" y="4566832"/>
              <a:ext cx="1588865" cy="2862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id-ID" sz="1050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Insert Text in This </a:t>
              </a:r>
              <a:r>
                <a:rPr lang="id-ID" sz="105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Text</a:t>
              </a:r>
              <a:endParaRPr lang="en-US" sz="1050" b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2092210" y="2812858"/>
            <a:ext cx="2329559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d-ID" dirty="0">
                <a:solidFill>
                  <a:srgbClr val="D09B45"/>
                </a:solidFill>
                <a:latin typeface="Nexa Bold" panose="02000000000000000000" pitchFamily="50" charset="0"/>
                <a:ea typeface="Lato Heavy" panose="020F0502020204030203" pitchFamily="34" charset="0"/>
                <a:cs typeface="Lato Heavy" panose="020F0502020204030203" pitchFamily="34" charset="0"/>
              </a:rPr>
              <a:t>$</a:t>
            </a:r>
            <a:r>
              <a:rPr lang="en-US" sz="4000" dirty="0">
                <a:solidFill>
                  <a:srgbClr val="D09B45"/>
                </a:solidFill>
                <a:latin typeface="Nexa Bold" panose="02000000000000000000" pitchFamily="50" charset="0"/>
                <a:ea typeface="Lato Heavy" panose="020F0502020204030203" pitchFamily="34" charset="0"/>
                <a:cs typeface="Lato Heavy" panose="020F0502020204030203" pitchFamily="34" charset="0"/>
              </a:rPr>
              <a:t>1</a:t>
            </a:r>
            <a:r>
              <a:rPr lang="id-ID" sz="4000" dirty="0">
                <a:solidFill>
                  <a:srgbClr val="D09B45"/>
                </a:solidFill>
                <a:latin typeface="Nexa Bold" panose="02000000000000000000" pitchFamily="50" charset="0"/>
                <a:ea typeface="Lato Heavy" panose="020F0502020204030203" pitchFamily="34" charset="0"/>
                <a:cs typeface="Lato Heavy" panose="020F0502020204030203" pitchFamily="34" charset="0"/>
              </a:rPr>
              <a:t>5</a:t>
            </a:r>
            <a:r>
              <a:rPr lang="id-ID" dirty="0">
                <a:solidFill>
                  <a:srgbClr val="D09B45"/>
                </a:solidFill>
                <a:latin typeface="Nexa Bold" panose="02000000000000000000" pitchFamily="50" charset="0"/>
                <a:ea typeface="Lato Heavy" panose="020F0502020204030203" pitchFamily="34" charset="0"/>
                <a:cs typeface="Lato Heavy" panose="020F0502020204030203" pitchFamily="34" charset="0"/>
              </a:rPr>
              <a:t>,</a:t>
            </a:r>
            <a:r>
              <a:rPr lang="en-US" dirty="0">
                <a:solidFill>
                  <a:srgbClr val="D09B45"/>
                </a:solidFill>
                <a:latin typeface="Nexa Bold" panose="02000000000000000000" pitchFamily="50" charset="0"/>
                <a:ea typeface="Lato Heavy" panose="020F0502020204030203" pitchFamily="34" charset="0"/>
                <a:cs typeface="Lato Heavy" panose="020F0502020204030203" pitchFamily="34" charset="0"/>
              </a:rPr>
              <a:t>99</a:t>
            </a:r>
            <a:endParaRPr lang="en-US" dirty="0">
              <a:solidFill>
                <a:srgbClr val="D09B45"/>
              </a:solidFill>
              <a:latin typeface="Nexa Bold" panose="02000000000000000000" pitchFamily="50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28" name="Rectangle: Rounded Corners 27"/>
          <p:cNvSpPr/>
          <p:nvPr/>
        </p:nvSpPr>
        <p:spPr>
          <a:xfrm>
            <a:off x="4834499" y="1995526"/>
            <a:ext cx="2523006" cy="3970027"/>
          </a:xfrm>
          <a:prstGeom prst="roundRect">
            <a:avLst>
              <a:gd name="adj" fmla="val 4365"/>
            </a:avLst>
          </a:prstGeom>
          <a:solidFill>
            <a:schemeClr val="bg1"/>
          </a:solidFill>
          <a:ln>
            <a:noFill/>
          </a:ln>
          <a:effectLst>
            <a:outerShdw blurRad="1270000" dist="1257300" dir="5400000" sx="79000" sy="79000" algn="t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grpSp>
        <p:nvGrpSpPr>
          <p:cNvPr id="3" name="Group 2"/>
          <p:cNvGrpSpPr/>
          <p:nvPr/>
        </p:nvGrpSpPr>
        <p:grpSpPr>
          <a:xfrm>
            <a:off x="5169661" y="1995526"/>
            <a:ext cx="1852681" cy="760240"/>
            <a:chOff x="5169661" y="1995526"/>
            <a:chExt cx="1852681" cy="760240"/>
          </a:xfrm>
        </p:grpSpPr>
        <p:sp>
          <p:nvSpPr>
            <p:cNvPr id="29" name="Freeform: Shape 28"/>
            <p:cNvSpPr/>
            <p:nvPr/>
          </p:nvSpPr>
          <p:spPr>
            <a:xfrm>
              <a:off x="5333233" y="1995526"/>
              <a:ext cx="1525539" cy="760240"/>
            </a:xfrm>
            <a:custGeom>
              <a:avLst/>
              <a:gdLst>
                <a:gd name="connsiteX0" fmla="*/ 0 w 1525539"/>
                <a:gd name="connsiteY0" fmla="*/ 0 h 760240"/>
                <a:gd name="connsiteX1" fmla="*/ 1525539 w 1525539"/>
                <a:gd name="connsiteY1" fmla="*/ 0 h 760240"/>
                <a:gd name="connsiteX2" fmla="*/ 1510320 w 1525539"/>
                <a:gd name="connsiteY2" fmla="*/ 150969 h 760240"/>
                <a:gd name="connsiteX3" fmla="*/ 762769 w 1525539"/>
                <a:gd name="connsiteY3" fmla="*/ 760240 h 760240"/>
                <a:gd name="connsiteX4" fmla="*/ 15219 w 1525539"/>
                <a:gd name="connsiteY4" fmla="*/ 150969 h 76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5539" h="760240">
                  <a:moveTo>
                    <a:pt x="0" y="0"/>
                  </a:moveTo>
                  <a:lnTo>
                    <a:pt x="1525539" y="0"/>
                  </a:lnTo>
                  <a:lnTo>
                    <a:pt x="1510320" y="150969"/>
                  </a:lnTo>
                  <a:cubicBezTo>
                    <a:pt x="1439168" y="498680"/>
                    <a:pt x="1131514" y="760240"/>
                    <a:pt x="762769" y="760240"/>
                  </a:cubicBezTo>
                  <a:cubicBezTo>
                    <a:pt x="394024" y="760240"/>
                    <a:pt x="86371" y="498680"/>
                    <a:pt x="15219" y="150969"/>
                  </a:cubicBezTo>
                  <a:close/>
                </a:path>
              </a:pathLst>
            </a:custGeom>
            <a:gradFill>
              <a:gsLst>
                <a:gs pos="100000">
                  <a:srgbClr val="D09B45"/>
                </a:gs>
                <a:gs pos="0">
                  <a:srgbClr val="996E48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30" name="Text Placeholder 2"/>
            <p:cNvSpPr txBox="1"/>
            <p:nvPr/>
          </p:nvSpPr>
          <p:spPr>
            <a:xfrm>
              <a:off x="5169661" y="2145900"/>
              <a:ext cx="1852681" cy="410610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>
                  <a:solidFill>
                    <a:schemeClr val="bg1"/>
                  </a:solidFill>
                  <a:latin typeface="Nexa Bold" panose="02000000000000000000" pitchFamily="50" charset="0"/>
                </a:rPr>
                <a:t>Premium</a:t>
              </a:r>
              <a:endParaRPr lang="id-ID" sz="1800" dirty="0">
                <a:solidFill>
                  <a:schemeClr val="bg1"/>
                </a:solidFill>
                <a:latin typeface="Nexa Bold" panose="02000000000000000000" pitchFamily="50" charset="0"/>
              </a:endParaRPr>
            </a:p>
          </p:txBody>
        </p:sp>
      </p:grpSp>
      <p:sp>
        <p:nvSpPr>
          <p:cNvPr id="31" name="Rectangle: Rounded Corners 30"/>
          <p:cNvSpPr/>
          <p:nvPr/>
        </p:nvSpPr>
        <p:spPr>
          <a:xfrm>
            <a:off x="5465144" y="5322330"/>
            <a:ext cx="1261714" cy="382372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D09B45"/>
              </a:gs>
              <a:gs pos="0">
                <a:srgbClr val="996E48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PURCHASE</a:t>
            </a:r>
            <a:endParaRPr lang="id-ID" sz="1200" dirty="0"/>
          </a:p>
        </p:txBody>
      </p:sp>
      <p:grpSp>
        <p:nvGrpSpPr>
          <p:cNvPr id="32" name="Group 31"/>
          <p:cNvGrpSpPr/>
          <p:nvPr/>
        </p:nvGrpSpPr>
        <p:grpSpPr>
          <a:xfrm>
            <a:off x="5021992" y="3831606"/>
            <a:ext cx="2148018" cy="593458"/>
            <a:chOff x="1851134" y="3705876"/>
            <a:chExt cx="2148018" cy="593458"/>
          </a:xfrm>
        </p:grpSpPr>
        <p:sp>
          <p:nvSpPr>
            <p:cNvPr id="38" name="Rectangle: Rounded Corners 37"/>
            <p:cNvSpPr/>
            <p:nvPr/>
          </p:nvSpPr>
          <p:spPr>
            <a:xfrm>
              <a:off x="1851134" y="3705876"/>
              <a:ext cx="2148018" cy="593458"/>
            </a:xfrm>
            <a:prstGeom prst="roundRect">
              <a:avLst>
                <a:gd name="adj" fmla="val 11188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9" name="Freeform 45"/>
            <p:cNvSpPr>
              <a:spLocks noEditPoints="1"/>
            </p:cNvSpPr>
            <p:nvPr/>
          </p:nvSpPr>
          <p:spPr bwMode="auto">
            <a:xfrm>
              <a:off x="2054390" y="3923163"/>
              <a:ext cx="152642" cy="158885"/>
            </a:xfrm>
            <a:custGeom>
              <a:avLst/>
              <a:gdLst>
                <a:gd name="T0" fmla="*/ 92739 w 55"/>
                <a:gd name="T1" fmla="*/ 188912 h 55"/>
                <a:gd name="T2" fmla="*/ 0 w 55"/>
                <a:gd name="T3" fmla="*/ 92739 h 55"/>
                <a:gd name="T4" fmla="*/ 92739 w 55"/>
                <a:gd name="T5" fmla="*/ 0 h 55"/>
                <a:gd name="T6" fmla="*/ 188912 w 55"/>
                <a:gd name="T7" fmla="*/ 92739 h 55"/>
                <a:gd name="T8" fmla="*/ 92739 w 55"/>
                <a:gd name="T9" fmla="*/ 188912 h 55"/>
                <a:gd name="T10" fmla="*/ 154564 w 55"/>
                <a:gd name="T11" fmla="*/ 68695 h 55"/>
                <a:gd name="T12" fmla="*/ 144260 w 55"/>
                <a:gd name="T13" fmla="*/ 58391 h 55"/>
                <a:gd name="T14" fmla="*/ 137391 w 55"/>
                <a:gd name="T15" fmla="*/ 54956 h 55"/>
                <a:gd name="T16" fmla="*/ 130521 w 55"/>
                <a:gd name="T17" fmla="*/ 58391 h 55"/>
                <a:gd name="T18" fmla="*/ 82434 w 55"/>
                <a:gd name="T19" fmla="*/ 106478 h 55"/>
                <a:gd name="T20" fmla="*/ 54956 w 55"/>
                <a:gd name="T21" fmla="*/ 79000 h 55"/>
                <a:gd name="T22" fmla="*/ 48087 w 55"/>
                <a:gd name="T23" fmla="*/ 75565 h 55"/>
                <a:gd name="T24" fmla="*/ 44652 w 55"/>
                <a:gd name="T25" fmla="*/ 79000 h 55"/>
                <a:gd name="T26" fmla="*/ 30913 w 55"/>
                <a:gd name="T27" fmla="*/ 89304 h 55"/>
                <a:gd name="T28" fmla="*/ 30913 w 55"/>
                <a:gd name="T29" fmla="*/ 96173 h 55"/>
                <a:gd name="T30" fmla="*/ 30913 w 55"/>
                <a:gd name="T31" fmla="*/ 103043 h 55"/>
                <a:gd name="T32" fmla="*/ 75565 w 55"/>
                <a:gd name="T33" fmla="*/ 147695 h 55"/>
                <a:gd name="T34" fmla="*/ 82434 w 55"/>
                <a:gd name="T35" fmla="*/ 147695 h 55"/>
                <a:gd name="T36" fmla="*/ 89304 w 55"/>
                <a:gd name="T37" fmla="*/ 147695 h 55"/>
                <a:gd name="T38" fmla="*/ 154564 w 55"/>
                <a:gd name="T39" fmla="*/ 79000 h 55"/>
                <a:gd name="T40" fmla="*/ 157999 w 55"/>
                <a:gd name="T41" fmla="*/ 75565 h 55"/>
                <a:gd name="T42" fmla="*/ 154564 w 55"/>
                <a:gd name="T43" fmla="*/ 68695 h 5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5" h="55">
                  <a:moveTo>
                    <a:pt x="27" y="55"/>
                  </a:moveTo>
                  <a:cubicBezTo>
                    <a:pt x="12" y="55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5"/>
                    <a:pt x="27" y="55"/>
                  </a:cubicBezTo>
                  <a:close/>
                  <a:moveTo>
                    <a:pt x="45" y="20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1" y="16"/>
                    <a:pt x="41" y="16"/>
                    <a:pt x="40" y="16"/>
                  </a:cubicBezTo>
                  <a:cubicBezTo>
                    <a:pt x="39" y="16"/>
                    <a:pt x="39" y="16"/>
                    <a:pt x="38" y="17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2"/>
                    <a:pt x="14" y="22"/>
                  </a:cubicBezTo>
                  <a:cubicBezTo>
                    <a:pt x="14" y="22"/>
                    <a:pt x="13" y="23"/>
                    <a:pt x="13" y="23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7"/>
                    <a:pt x="9" y="27"/>
                    <a:pt x="9" y="28"/>
                  </a:cubicBezTo>
                  <a:cubicBezTo>
                    <a:pt x="9" y="29"/>
                    <a:pt x="9" y="29"/>
                    <a:pt x="9" y="30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3" y="43"/>
                    <a:pt x="23" y="43"/>
                    <a:pt x="24" y="43"/>
                  </a:cubicBezTo>
                  <a:cubicBezTo>
                    <a:pt x="25" y="43"/>
                    <a:pt x="25" y="43"/>
                    <a:pt x="26" y="43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23"/>
                    <a:pt x="46" y="22"/>
                    <a:pt x="46" y="22"/>
                  </a:cubicBezTo>
                  <a:cubicBezTo>
                    <a:pt x="46" y="21"/>
                    <a:pt x="45" y="20"/>
                    <a:pt x="45" y="20"/>
                  </a:cubicBez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2">
                    <a:lumMod val="75000"/>
                  </a:schemeClr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endParaRPr lang="en-US" sz="12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207032" y="3859489"/>
              <a:ext cx="1588865" cy="2862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id-ID" sz="1050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Insert Text in This </a:t>
              </a:r>
              <a:r>
                <a:rPr lang="id-ID" sz="105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Text</a:t>
              </a:r>
              <a:endParaRPr lang="en-US" sz="1050" b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021992" y="4538949"/>
            <a:ext cx="2148018" cy="593458"/>
            <a:chOff x="1851134" y="4413219"/>
            <a:chExt cx="2148018" cy="593458"/>
          </a:xfrm>
        </p:grpSpPr>
        <p:sp>
          <p:nvSpPr>
            <p:cNvPr id="35" name="Rectangle: Rounded Corners 34"/>
            <p:cNvSpPr/>
            <p:nvPr/>
          </p:nvSpPr>
          <p:spPr>
            <a:xfrm>
              <a:off x="1851134" y="4413219"/>
              <a:ext cx="2148018" cy="593458"/>
            </a:xfrm>
            <a:prstGeom prst="roundRect">
              <a:avLst>
                <a:gd name="adj" fmla="val 11188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6" name="Freeform 45"/>
            <p:cNvSpPr>
              <a:spLocks noEditPoints="1"/>
            </p:cNvSpPr>
            <p:nvPr/>
          </p:nvSpPr>
          <p:spPr bwMode="auto">
            <a:xfrm>
              <a:off x="2054390" y="4630506"/>
              <a:ext cx="152642" cy="158885"/>
            </a:xfrm>
            <a:custGeom>
              <a:avLst/>
              <a:gdLst>
                <a:gd name="T0" fmla="*/ 92739 w 55"/>
                <a:gd name="T1" fmla="*/ 188912 h 55"/>
                <a:gd name="T2" fmla="*/ 0 w 55"/>
                <a:gd name="T3" fmla="*/ 92739 h 55"/>
                <a:gd name="T4" fmla="*/ 92739 w 55"/>
                <a:gd name="T5" fmla="*/ 0 h 55"/>
                <a:gd name="T6" fmla="*/ 188912 w 55"/>
                <a:gd name="T7" fmla="*/ 92739 h 55"/>
                <a:gd name="T8" fmla="*/ 92739 w 55"/>
                <a:gd name="T9" fmla="*/ 188912 h 55"/>
                <a:gd name="T10" fmla="*/ 154564 w 55"/>
                <a:gd name="T11" fmla="*/ 68695 h 55"/>
                <a:gd name="T12" fmla="*/ 144260 w 55"/>
                <a:gd name="T13" fmla="*/ 58391 h 55"/>
                <a:gd name="T14" fmla="*/ 137391 w 55"/>
                <a:gd name="T15" fmla="*/ 54956 h 55"/>
                <a:gd name="T16" fmla="*/ 130521 w 55"/>
                <a:gd name="T17" fmla="*/ 58391 h 55"/>
                <a:gd name="T18" fmla="*/ 82434 w 55"/>
                <a:gd name="T19" fmla="*/ 106478 h 55"/>
                <a:gd name="T20" fmla="*/ 54956 w 55"/>
                <a:gd name="T21" fmla="*/ 79000 h 55"/>
                <a:gd name="T22" fmla="*/ 48087 w 55"/>
                <a:gd name="T23" fmla="*/ 75565 h 55"/>
                <a:gd name="T24" fmla="*/ 44652 w 55"/>
                <a:gd name="T25" fmla="*/ 79000 h 55"/>
                <a:gd name="T26" fmla="*/ 30913 w 55"/>
                <a:gd name="T27" fmla="*/ 89304 h 55"/>
                <a:gd name="T28" fmla="*/ 30913 w 55"/>
                <a:gd name="T29" fmla="*/ 96173 h 55"/>
                <a:gd name="T30" fmla="*/ 30913 w 55"/>
                <a:gd name="T31" fmla="*/ 103043 h 55"/>
                <a:gd name="T32" fmla="*/ 75565 w 55"/>
                <a:gd name="T33" fmla="*/ 147695 h 55"/>
                <a:gd name="T34" fmla="*/ 82434 w 55"/>
                <a:gd name="T35" fmla="*/ 147695 h 55"/>
                <a:gd name="T36" fmla="*/ 89304 w 55"/>
                <a:gd name="T37" fmla="*/ 147695 h 55"/>
                <a:gd name="T38" fmla="*/ 154564 w 55"/>
                <a:gd name="T39" fmla="*/ 79000 h 55"/>
                <a:gd name="T40" fmla="*/ 157999 w 55"/>
                <a:gd name="T41" fmla="*/ 75565 h 55"/>
                <a:gd name="T42" fmla="*/ 154564 w 55"/>
                <a:gd name="T43" fmla="*/ 68695 h 5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5" h="55">
                  <a:moveTo>
                    <a:pt x="27" y="55"/>
                  </a:moveTo>
                  <a:cubicBezTo>
                    <a:pt x="12" y="55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5"/>
                    <a:pt x="27" y="55"/>
                  </a:cubicBezTo>
                  <a:close/>
                  <a:moveTo>
                    <a:pt x="45" y="20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1" y="16"/>
                    <a:pt x="41" y="16"/>
                    <a:pt x="40" y="16"/>
                  </a:cubicBezTo>
                  <a:cubicBezTo>
                    <a:pt x="39" y="16"/>
                    <a:pt x="39" y="16"/>
                    <a:pt x="38" y="17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2"/>
                    <a:pt x="14" y="22"/>
                  </a:cubicBezTo>
                  <a:cubicBezTo>
                    <a:pt x="14" y="22"/>
                    <a:pt x="13" y="23"/>
                    <a:pt x="13" y="23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7"/>
                    <a:pt x="9" y="27"/>
                    <a:pt x="9" y="28"/>
                  </a:cubicBezTo>
                  <a:cubicBezTo>
                    <a:pt x="9" y="29"/>
                    <a:pt x="9" y="29"/>
                    <a:pt x="9" y="30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3" y="43"/>
                    <a:pt x="23" y="43"/>
                    <a:pt x="24" y="43"/>
                  </a:cubicBezTo>
                  <a:cubicBezTo>
                    <a:pt x="25" y="43"/>
                    <a:pt x="25" y="43"/>
                    <a:pt x="26" y="43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23"/>
                    <a:pt x="46" y="22"/>
                    <a:pt x="46" y="22"/>
                  </a:cubicBezTo>
                  <a:cubicBezTo>
                    <a:pt x="46" y="21"/>
                    <a:pt x="45" y="20"/>
                    <a:pt x="45" y="20"/>
                  </a:cubicBez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2">
                    <a:lumMod val="75000"/>
                  </a:schemeClr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endParaRPr lang="en-US" sz="12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207032" y="4566832"/>
              <a:ext cx="1588865" cy="2862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id-ID" sz="1050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Insert Text in This </a:t>
              </a:r>
              <a:r>
                <a:rPr lang="id-ID" sz="105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Text</a:t>
              </a:r>
              <a:endParaRPr lang="en-US" sz="1050" b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4931221" y="2812858"/>
            <a:ext cx="23295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d-ID" dirty="0">
                <a:gradFill>
                  <a:gsLst>
                    <a:gs pos="100000">
                      <a:schemeClr val="accent2"/>
                    </a:gs>
                    <a:gs pos="0">
                      <a:schemeClr val="accent2">
                        <a:lumMod val="75000"/>
                      </a:schemeClr>
                    </a:gs>
                  </a:gsLst>
                  <a:lin ang="2700000" scaled="1"/>
                </a:gradFill>
                <a:latin typeface="Nexa Bold" panose="02000000000000000000" pitchFamily="50" charset="0"/>
                <a:ea typeface="Lato Heavy" panose="020F0502020204030203" pitchFamily="34" charset="0"/>
                <a:cs typeface="Lato Heavy" panose="020F0502020204030203" pitchFamily="34" charset="0"/>
              </a:rPr>
              <a:t>$</a:t>
            </a:r>
            <a:r>
              <a:rPr lang="en-US" sz="4000" dirty="0">
                <a:gradFill>
                  <a:gsLst>
                    <a:gs pos="100000">
                      <a:schemeClr val="accent2"/>
                    </a:gs>
                    <a:gs pos="0">
                      <a:schemeClr val="accent2">
                        <a:lumMod val="75000"/>
                      </a:schemeClr>
                    </a:gs>
                  </a:gsLst>
                  <a:lin ang="2700000" scaled="1"/>
                </a:gradFill>
                <a:latin typeface="Nexa Bold" panose="02000000000000000000" pitchFamily="50" charset="0"/>
                <a:ea typeface="Lato Heavy" panose="020F0502020204030203" pitchFamily="34" charset="0"/>
                <a:cs typeface="Lato Heavy" panose="020F0502020204030203" pitchFamily="34" charset="0"/>
              </a:rPr>
              <a:t>5</a:t>
            </a:r>
            <a:r>
              <a:rPr lang="id-ID" sz="4000" dirty="0">
                <a:gradFill>
                  <a:gsLst>
                    <a:gs pos="100000">
                      <a:schemeClr val="accent2"/>
                    </a:gs>
                    <a:gs pos="0">
                      <a:schemeClr val="accent2">
                        <a:lumMod val="75000"/>
                      </a:schemeClr>
                    </a:gs>
                  </a:gsLst>
                  <a:lin ang="2700000" scaled="1"/>
                </a:gradFill>
                <a:latin typeface="Nexa Bold" panose="02000000000000000000" pitchFamily="50" charset="0"/>
                <a:ea typeface="Lato Heavy" panose="020F0502020204030203" pitchFamily="34" charset="0"/>
                <a:cs typeface="Lato Heavy" panose="020F0502020204030203" pitchFamily="34" charset="0"/>
              </a:rPr>
              <a:t>5</a:t>
            </a:r>
            <a:r>
              <a:rPr lang="id-ID" dirty="0">
                <a:gradFill>
                  <a:gsLst>
                    <a:gs pos="100000">
                      <a:schemeClr val="accent2"/>
                    </a:gs>
                    <a:gs pos="0">
                      <a:schemeClr val="accent2">
                        <a:lumMod val="75000"/>
                      </a:schemeClr>
                    </a:gs>
                  </a:gsLst>
                  <a:lin ang="2700000" scaled="1"/>
                </a:gradFill>
                <a:latin typeface="Nexa Bold" panose="02000000000000000000" pitchFamily="50" charset="0"/>
                <a:ea typeface="Lato Heavy" panose="020F0502020204030203" pitchFamily="34" charset="0"/>
                <a:cs typeface="Lato Heavy" panose="020F0502020204030203" pitchFamily="34" charset="0"/>
              </a:rPr>
              <a:t>,</a:t>
            </a:r>
            <a:r>
              <a:rPr lang="en-US" dirty="0">
                <a:gradFill>
                  <a:gsLst>
                    <a:gs pos="100000">
                      <a:schemeClr val="accent2"/>
                    </a:gs>
                    <a:gs pos="0">
                      <a:schemeClr val="accent2">
                        <a:lumMod val="75000"/>
                      </a:schemeClr>
                    </a:gs>
                  </a:gsLst>
                  <a:lin ang="2700000" scaled="1"/>
                </a:gradFill>
                <a:latin typeface="Nexa Bold" panose="02000000000000000000" pitchFamily="50" charset="0"/>
                <a:ea typeface="Lato Heavy" panose="020F0502020204030203" pitchFamily="34" charset="0"/>
                <a:cs typeface="Lato Heavy" panose="020F0502020204030203" pitchFamily="34" charset="0"/>
              </a:rPr>
              <a:t>99</a:t>
            </a:r>
            <a:endParaRPr lang="en-US" dirty="0">
              <a:gradFill>
                <a:gsLst>
                  <a:gs pos="100000">
                    <a:schemeClr val="accent2"/>
                  </a:gs>
                  <a:gs pos="0">
                    <a:schemeClr val="accent2">
                      <a:lumMod val="75000"/>
                    </a:schemeClr>
                  </a:gs>
                </a:gsLst>
                <a:lin ang="2700000" scaled="1"/>
              </a:gradFill>
              <a:latin typeface="Nexa Bold" panose="02000000000000000000" pitchFamily="50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008672" y="1995526"/>
            <a:ext cx="1852681" cy="760240"/>
            <a:chOff x="8008672" y="1995526"/>
            <a:chExt cx="1852681" cy="760240"/>
          </a:xfrm>
        </p:grpSpPr>
        <p:sp>
          <p:nvSpPr>
            <p:cNvPr id="43" name="Freeform: Shape 42"/>
            <p:cNvSpPr/>
            <p:nvPr/>
          </p:nvSpPr>
          <p:spPr>
            <a:xfrm>
              <a:off x="8172243" y="1995526"/>
              <a:ext cx="1525539" cy="760240"/>
            </a:xfrm>
            <a:custGeom>
              <a:avLst/>
              <a:gdLst>
                <a:gd name="connsiteX0" fmla="*/ 0 w 1525539"/>
                <a:gd name="connsiteY0" fmla="*/ 0 h 760240"/>
                <a:gd name="connsiteX1" fmla="*/ 1525539 w 1525539"/>
                <a:gd name="connsiteY1" fmla="*/ 0 h 760240"/>
                <a:gd name="connsiteX2" fmla="*/ 1510320 w 1525539"/>
                <a:gd name="connsiteY2" fmla="*/ 150969 h 760240"/>
                <a:gd name="connsiteX3" fmla="*/ 762769 w 1525539"/>
                <a:gd name="connsiteY3" fmla="*/ 760240 h 760240"/>
                <a:gd name="connsiteX4" fmla="*/ 15219 w 1525539"/>
                <a:gd name="connsiteY4" fmla="*/ 150969 h 76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5539" h="760240">
                  <a:moveTo>
                    <a:pt x="0" y="0"/>
                  </a:moveTo>
                  <a:lnTo>
                    <a:pt x="1525539" y="0"/>
                  </a:lnTo>
                  <a:lnTo>
                    <a:pt x="1510320" y="150969"/>
                  </a:lnTo>
                  <a:cubicBezTo>
                    <a:pt x="1439168" y="498680"/>
                    <a:pt x="1131514" y="760240"/>
                    <a:pt x="762769" y="760240"/>
                  </a:cubicBezTo>
                  <a:cubicBezTo>
                    <a:pt x="394024" y="760240"/>
                    <a:pt x="86371" y="498680"/>
                    <a:pt x="15219" y="150969"/>
                  </a:cubicBezTo>
                  <a:close/>
                </a:path>
              </a:pathLst>
            </a:custGeom>
            <a:solidFill>
              <a:srgbClr val="D09B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45" name="Text Placeholder 2"/>
            <p:cNvSpPr txBox="1"/>
            <p:nvPr/>
          </p:nvSpPr>
          <p:spPr>
            <a:xfrm>
              <a:off x="8008672" y="2145900"/>
              <a:ext cx="1852681" cy="410610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>
                  <a:solidFill>
                    <a:schemeClr val="bg1"/>
                  </a:solidFill>
                  <a:latin typeface="Nexa Bold" panose="02000000000000000000" pitchFamily="50" charset="0"/>
                </a:rPr>
                <a:t>Pro</a:t>
              </a:r>
              <a:endParaRPr lang="id-ID" sz="1800" dirty="0">
                <a:solidFill>
                  <a:schemeClr val="bg1"/>
                </a:solidFill>
                <a:latin typeface="Nexa Bold" panose="02000000000000000000" pitchFamily="50" charset="0"/>
              </a:endParaRPr>
            </a:p>
          </p:txBody>
        </p:sp>
      </p:grpSp>
      <p:sp>
        <p:nvSpPr>
          <p:cNvPr id="46" name="Rectangle: Rounded Corners 45"/>
          <p:cNvSpPr/>
          <p:nvPr/>
        </p:nvSpPr>
        <p:spPr>
          <a:xfrm>
            <a:off x="8304155" y="5322330"/>
            <a:ext cx="1261714" cy="382372"/>
          </a:xfrm>
          <a:prstGeom prst="roundRect">
            <a:avLst>
              <a:gd name="adj" fmla="val 50000"/>
            </a:avLst>
          </a:prstGeom>
          <a:solidFill>
            <a:srgbClr val="D09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latin typeface="Nexa Light" panose="02000000000000000000" pitchFamily="50" charset="0"/>
              </a:rPr>
              <a:t>PURCHASE</a:t>
            </a:r>
            <a:endParaRPr lang="id-ID" sz="1100" dirty="0">
              <a:latin typeface="Nexa Light" panose="02000000000000000000" pitchFamily="50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7861003" y="3831606"/>
            <a:ext cx="2148018" cy="593458"/>
            <a:chOff x="1851134" y="3705876"/>
            <a:chExt cx="2148018" cy="593458"/>
          </a:xfrm>
        </p:grpSpPr>
        <p:sp>
          <p:nvSpPr>
            <p:cNvPr id="53" name="Rectangle: Rounded Corners 52"/>
            <p:cNvSpPr/>
            <p:nvPr/>
          </p:nvSpPr>
          <p:spPr>
            <a:xfrm>
              <a:off x="1851134" y="3705876"/>
              <a:ext cx="2148018" cy="593458"/>
            </a:xfrm>
            <a:prstGeom prst="roundRect">
              <a:avLst>
                <a:gd name="adj" fmla="val 11188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4" name="Freeform 45"/>
            <p:cNvSpPr>
              <a:spLocks noEditPoints="1"/>
            </p:cNvSpPr>
            <p:nvPr/>
          </p:nvSpPr>
          <p:spPr bwMode="auto">
            <a:xfrm>
              <a:off x="2054390" y="3923163"/>
              <a:ext cx="152642" cy="158885"/>
            </a:xfrm>
            <a:custGeom>
              <a:avLst/>
              <a:gdLst>
                <a:gd name="T0" fmla="*/ 92739 w 55"/>
                <a:gd name="T1" fmla="*/ 188912 h 55"/>
                <a:gd name="T2" fmla="*/ 0 w 55"/>
                <a:gd name="T3" fmla="*/ 92739 h 55"/>
                <a:gd name="T4" fmla="*/ 92739 w 55"/>
                <a:gd name="T5" fmla="*/ 0 h 55"/>
                <a:gd name="T6" fmla="*/ 188912 w 55"/>
                <a:gd name="T7" fmla="*/ 92739 h 55"/>
                <a:gd name="T8" fmla="*/ 92739 w 55"/>
                <a:gd name="T9" fmla="*/ 188912 h 55"/>
                <a:gd name="T10" fmla="*/ 154564 w 55"/>
                <a:gd name="T11" fmla="*/ 68695 h 55"/>
                <a:gd name="T12" fmla="*/ 144260 w 55"/>
                <a:gd name="T13" fmla="*/ 58391 h 55"/>
                <a:gd name="T14" fmla="*/ 137391 w 55"/>
                <a:gd name="T15" fmla="*/ 54956 h 55"/>
                <a:gd name="T16" fmla="*/ 130521 w 55"/>
                <a:gd name="T17" fmla="*/ 58391 h 55"/>
                <a:gd name="T18" fmla="*/ 82434 w 55"/>
                <a:gd name="T19" fmla="*/ 106478 h 55"/>
                <a:gd name="T20" fmla="*/ 54956 w 55"/>
                <a:gd name="T21" fmla="*/ 79000 h 55"/>
                <a:gd name="T22" fmla="*/ 48087 w 55"/>
                <a:gd name="T23" fmla="*/ 75565 h 55"/>
                <a:gd name="T24" fmla="*/ 44652 w 55"/>
                <a:gd name="T25" fmla="*/ 79000 h 55"/>
                <a:gd name="T26" fmla="*/ 30913 w 55"/>
                <a:gd name="T27" fmla="*/ 89304 h 55"/>
                <a:gd name="T28" fmla="*/ 30913 w 55"/>
                <a:gd name="T29" fmla="*/ 96173 h 55"/>
                <a:gd name="T30" fmla="*/ 30913 w 55"/>
                <a:gd name="T31" fmla="*/ 103043 h 55"/>
                <a:gd name="T32" fmla="*/ 75565 w 55"/>
                <a:gd name="T33" fmla="*/ 147695 h 55"/>
                <a:gd name="T34" fmla="*/ 82434 w 55"/>
                <a:gd name="T35" fmla="*/ 147695 h 55"/>
                <a:gd name="T36" fmla="*/ 89304 w 55"/>
                <a:gd name="T37" fmla="*/ 147695 h 55"/>
                <a:gd name="T38" fmla="*/ 154564 w 55"/>
                <a:gd name="T39" fmla="*/ 79000 h 55"/>
                <a:gd name="T40" fmla="*/ 157999 w 55"/>
                <a:gd name="T41" fmla="*/ 75565 h 55"/>
                <a:gd name="T42" fmla="*/ 154564 w 55"/>
                <a:gd name="T43" fmla="*/ 68695 h 5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5" h="55">
                  <a:moveTo>
                    <a:pt x="27" y="55"/>
                  </a:moveTo>
                  <a:cubicBezTo>
                    <a:pt x="12" y="55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5"/>
                    <a:pt x="27" y="55"/>
                  </a:cubicBezTo>
                  <a:close/>
                  <a:moveTo>
                    <a:pt x="45" y="20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1" y="16"/>
                    <a:pt x="41" y="16"/>
                    <a:pt x="40" y="16"/>
                  </a:cubicBezTo>
                  <a:cubicBezTo>
                    <a:pt x="39" y="16"/>
                    <a:pt x="39" y="16"/>
                    <a:pt x="38" y="17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2"/>
                    <a:pt x="14" y="22"/>
                  </a:cubicBezTo>
                  <a:cubicBezTo>
                    <a:pt x="14" y="22"/>
                    <a:pt x="13" y="23"/>
                    <a:pt x="13" y="23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7"/>
                    <a:pt x="9" y="27"/>
                    <a:pt x="9" y="28"/>
                  </a:cubicBezTo>
                  <a:cubicBezTo>
                    <a:pt x="9" y="29"/>
                    <a:pt x="9" y="29"/>
                    <a:pt x="9" y="30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3" y="43"/>
                    <a:pt x="23" y="43"/>
                    <a:pt x="24" y="43"/>
                  </a:cubicBezTo>
                  <a:cubicBezTo>
                    <a:pt x="25" y="43"/>
                    <a:pt x="25" y="43"/>
                    <a:pt x="26" y="43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23"/>
                    <a:pt x="46" y="22"/>
                    <a:pt x="46" y="22"/>
                  </a:cubicBezTo>
                  <a:cubicBezTo>
                    <a:pt x="46" y="21"/>
                    <a:pt x="45" y="20"/>
                    <a:pt x="45" y="20"/>
                  </a:cubicBez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3">
                    <a:lumMod val="75000"/>
                  </a:schemeClr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endParaRPr lang="en-US" sz="12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2207032" y="3859489"/>
              <a:ext cx="1588865" cy="2862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id-ID" sz="1050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Insert Text in This </a:t>
              </a:r>
              <a:r>
                <a:rPr lang="id-ID" sz="105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Text</a:t>
              </a:r>
              <a:endParaRPr lang="en-US" sz="1050" b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7861003" y="4538949"/>
            <a:ext cx="2148018" cy="593458"/>
            <a:chOff x="1851134" y="4413219"/>
            <a:chExt cx="2148018" cy="593458"/>
          </a:xfrm>
        </p:grpSpPr>
        <p:sp>
          <p:nvSpPr>
            <p:cNvPr id="50" name="Rectangle: Rounded Corners 49"/>
            <p:cNvSpPr/>
            <p:nvPr/>
          </p:nvSpPr>
          <p:spPr>
            <a:xfrm>
              <a:off x="1851134" y="4413219"/>
              <a:ext cx="2148018" cy="593458"/>
            </a:xfrm>
            <a:prstGeom prst="roundRect">
              <a:avLst>
                <a:gd name="adj" fmla="val 11188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1" name="Freeform 45"/>
            <p:cNvSpPr>
              <a:spLocks noEditPoints="1"/>
            </p:cNvSpPr>
            <p:nvPr/>
          </p:nvSpPr>
          <p:spPr bwMode="auto">
            <a:xfrm>
              <a:off x="2054390" y="4630506"/>
              <a:ext cx="152642" cy="158885"/>
            </a:xfrm>
            <a:custGeom>
              <a:avLst/>
              <a:gdLst>
                <a:gd name="T0" fmla="*/ 92739 w 55"/>
                <a:gd name="T1" fmla="*/ 188912 h 55"/>
                <a:gd name="T2" fmla="*/ 0 w 55"/>
                <a:gd name="T3" fmla="*/ 92739 h 55"/>
                <a:gd name="T4" fmla="*/ 92739 w 55"/>
                <a:gd name="T5" fmla="*/ 0 h 55"/>
                <a:gd name="T6" fmla="*/ 188912 w 55"/>
                <a:gd name="T7" fmla="*/ 92739 h 55"/>
                <a:gd name="T8" fmla="*/ 92739 w 55"/>
                <a:gd name="T9" fmla="*/ 188912 h 55"/>
                <a:gd name="T10" fmla="*/ 154564 w 55"/>
                <a:gd name="T11" fmla="*/ 68695 h 55"/>
                <a:gd name="T12" fmla="*/ 144260 w 55"/>
                <a:gd name="T13" fmla="*/ 58391 h 55"/>
                <a:gd name="T14" fmla="*/ 137391 w 55"/>
                <a:gd name="T15" fmla="*/ 54956 h 55"/>
                <a:gd name="T16" fmla="*/ 130521 w 55"/>
                <a:gd name="T17" fmla="*/ 58391 h 55"/>
                <a:gd name="T18" fmla="*/ 82434 w 55"/>
                <a:gd name="T19" fmla="*/ 106478 h 55"/>
                <a:gd name="T20" fmla="*/ 54956 w 55"/>
                <a:gd name="T21" fmla="*/ 79000 h 55"/>
                <a:gd name="T22" fmla="*/ 48087 w 55"/>
                <a:gd name="T23" fmla="*/ 75565 h 55"/>
                <a:gd name="T24" fmla="*/ 44652 w 55"/>
                <a:gd name="T25" fmla="*/ 79000 h 55"/>
                <a:gd name="T26" fmla="*/ 30913 w 55"/>
                <a:gd name="T27" fmla="*/ 89304 h 55"/>
                <a:gd name="T28" fmla="*/ 30913 w 55"/>
                <a:gd name="T29" fmla="*/ 96173 h 55"/>
                <a:gd name="T30" fmla="*/ 30913 w 55"/>
                <a:gd name="T31" fmla="*/ 103043 h 55"/>
                <a:gd name="T32" fmla="*/ 75565 w 55"/>
                <a:gd name="T33" fmla="*/ 147695 h 55"/>
                <a:gd name="T34" fmla="*/ 82434 w 55"/>
                <a:gd name="T35" fmla="*/ 147695 h 55"/>
                <a:gd name="T36" fmla="*/ 89304 w 55"/>
                <a:gd name="T37" fmla="*/ 147695 h 55"/>
                <a:gd name="T38" fmla="*/ 154564 w 55"/>
                <a:gd name="T39" fmla="*/ 79000 h 55"/>
                <a:gd name="T40" fmla="*/ 157999 w 55"/>
                <a:gd name="T41" fmla="*/ 75565 h 55"/>
                <a:gd name="T42" fmla="*/ 154564 w 55"/>
                <a:gd name="T43" fmla="*/ 68695 h 5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5" h="55">
                  <a:moveTo>
                    <a:pt x="27" y="55"/>
                  </a:moveTo>
                  <a:cubicBezTo>
                    <a:pt x="12" y="55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5"/>
                    <a:pt x="27" y="55"/>
                  </a:cubicBezTo>
                  <a:close/>
                  <a:moveTo>
                    <a:pt x="45" y="20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1" y="16"/>
                    <a:pt x="41" y="16"/>
                    <a:pt x="40" y="16"/>
                  </a:cubicBezTo>
                  <a:cubicBezTo>
                    <a:pt x="39" y="16"/>
                    <a:pt x="39" y="16"/>
                    <a:pt x="38" y="17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2"/>
                    <a:pt x="14" y="22"/>
                  </a:cubicBezTo>
                  <a:cubicBezTo>
                    <a:pt x="14" y="22"/>
                    <a:pt x="13" y="23"/>
                    <a:pt x="13" y="23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7"/>
                    <a:pt x="9" y="27"/>
                    <a:pt x="9" y="28"/>
                  </a:cubicBezTo>
                  <a:cubicBezTo>
                    <a:pt x="9" y="29"/>
                    <a:pt x="9" y="29"/>
                    <a:pt x="9" y="30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3" y="43"/>
                    <a:pt x="23" y="43"/>
                    <a:pt x="24" y="43"/>
                  </a:cubicBezTo>
                  <a:cubicBezTo>
                    <a:pt x="25" y="43"/>
                    <a:pt x="25" y="43"/>
                    <a:pt x="26" y="43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23"/>
                    <a:pt x="46" y="22"/>
                    <a:pt x="46" y="22"/>
                  </a:cubicBezTo>
                  <a:cubicBezTo>
                    <a:pt x="46" y="21"/>
                    <a:pt x="45" y="20"/>
                    <a:pt x="45" y="20"/>
                  </a:cubicBez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3">
                    <a:lumMod val="75000"/>
                  </a:schemeClr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endParaRPr lang="en-US" sz="12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2207032" y="4566832"/>
              <a:ext cx="1588865" cy="2862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id-ID" sz="1050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Insert Text in This </a:t>
              </a:r>
              <a:r>
                <a:rPr lang="id-ID" sz="1050" b="1" dirty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Text</a:t>
              </a:r>
              <a:endParaRPr lang="en-US" sz="1050" b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49" name="Rectangle 48"/>
          <p:cNvSpPr/>
          <p:nvPr/>
        </p:nvSpPr>
        <p:spPr>
          <a:xfrm>
            <a:off x="7770232" y="2812858"/>
            <a:ext cx="2329559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d-ID" dirty="0">
                <a:solidFill>
                  <a:srgbClr val="D09B45"/>
                </a:solidFill>
                <a:latin typeface="Nexa Bold" panose="02000000000000000000" pitchFamily="50" charset="0"/>
                <a:ea typeface="Lato Heavy" panose="020F0502020204030203" pitchFamily="34" charset="0"/>
                <a:cs typeface="Lato Heavy" panose="020F0502020204030203" pitchFamily="34" charset="0"/>
              </a:rPr>
              <a:t>$</a:t>
            </a:r>
            <a:r>
              <a:rPr lang="en-US" sz="4000" dirty="0">
                <a:solidFill>
                  <a:srgbClr val="D09B45"/>
                </a:solidFill>
                <a:latin typeface="Nexa Bold" panose="02000000000000000000" pitchFamily="50" charset="0"/>
                <a:ea typeface="Lato Heavy" panose="020F0502020204030203" pitchFamily="34" charset="0"/>
                <a:cs typeface="Lato Heavy" panose="020F0502020204030203" pitchFamily="34" charset="0"/>
              </a:rPr>
              <a:t>3</a:t>
            </a:r>
            <a:r>
              <a:rPr lang="id-ID" sz="4000" dirty="0">
                <a:solidFill>
                  <a:srgbClr val="D09B45"/>
                </a:solidFill>
                <a:latin typeface="Nexa Bold" panose="02000000000000000000" pitchFamily="50" charset="0"/>
                <a:ea typeface="Lato Heavy" panose="020F0502020204030203" pitchFamily="34" charset="0"/>
                <a:cs typeface="Lato Heavy" panose="020F0502020204030203" pitchFamily="34" charset="0"/>
              </a:rPr>
              <a:t>5</a:t>
            </a:r>
            <a:r>
              <a:rPr lang="id-ID" dirty="0">
                <a:solidFill>
                  <a:srgbClr val="D09B45"/>
                </a:solidFill>
                <a:latin typeface="Nexa Bold" panose="02000000000000000000" pitchFamily="50" charset="0"/>
                <a:ea typeface="Lato Heavy" panose="020F0502020204030203" pitchFamily="34" charset="0"/>
                <a:cs typeface="Lato Heavy" panose="020F0502020204030203" pitchFamily="34" charset="0"/>
              </a:rPr>
              <a:t>,</a:t>
            </a:r>
            <a:r>
              <a:rPr lang="en-US" dirty="0">
                <a:solidFill>
                  <a:srgbClr val="D09B45"/>
                </a:solidFill>
                <a:latin typeface="Nexa Bold" panose="02000000000000000000" pitchFamily="50" charset="0"/>
                <a:ea typeface="Lato Heavy" panose="020F0502020204030203" pitchFamily="34" charset="0"/>
                <a:cs typeface="Lato Heavy" panose="020F0502020204030203" pitchFamily="34" charset="0"/>
              </a:rPr>
              <a:t>99</a:t>
            </a:r>
            <a:endParaRPr lang="en-US" dirty="0">
              <a:solidFill>
                <a:srgbClr val="D09B45"/>
              </a:solidFill>
              <a:latin typeface="Nexa Bold" panose="02000000000000000000" pitchFamily="50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3843123" y="733488"/>
            <a:ext cx="4505754" cy="1004053"/>
            <a:chOff x="3843123" y="1550461"/>
            <a:chExt cx="4505754" cy="1004053"/>
          </a:xfrm>
        </p:grpSpPr>
        <p:sp>
          <p:nvSpPr>
            <p:cNvPr id="57" name="Text Placeholder 2"/>
            <p:cNvSpPr txBox="1"/>
            <p:nvPr/>
          </p:nvSpPr>
          <p:spPr>
            <a:xfrm>
              <a:off x="3843123" y="1831876"/>
              <a:ext cx="4505754" cy="722638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latin typeface="Nexa Bold" panose="02000000000000000000" pitchFamily="50" charset="0"/>
                </a:rPr>
                <a:t>Pricing Plan</a:t>
              </a:r>
              <a:endParaRPr lang="id-ID" dirty="0">
                <a:latin typeface="Nexa Bold" panose="02000000000000000000" pitchFamily="50" charset="0"/>
              </a:endParaRPr>
            </a:p>
          </p:txBody>
        </p:sp>
        <p:sp>
          <p:nvSpPr>
            <p:cNvPr id="58" name="Text Placeholder 2"/>
            <p:cNvSpPr txBox="1"/>
            <p:nvPr/>
          </p:nvSpPr>
          <p:spPr>
            <a:xfrm flipH="1">
              <a:off x="5308596" y="1550461"/>
              <a:ext cx="1574804" cy="281416"/>
            </a:xfrm>
            <a:prstGeom prst="rect">
              <a:avLst/>
            </a:prstGeom>
            <a:solidFill>
              <a:schemeClr val="bg1"/>
            </a:solidFill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</a:rPr>
                <a:t>DESIGN OF_</a:t>
              </a:r>
              <a:endParaRPr lang="id-ID" sz="1400" dirty="0">
                <a:solidFill>
                  <a:schemeClr val="bg1">
                    <a:lumMod val="65000"/>
                  </a:schemeClr>
                </a:solidFill>
                <a:latin typeface="Nexa Light" panose="02000000000000000000" pitchFamily="50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:pull dir="u"/>
      </p:transition>
    </mc:Choice>
    <mc:Fallback>
      <p:transition spd="slow" advClick="0" advTm="0">
        <p:pull dir="u"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grpId="0" nodeType="withEffect" p14:presetBounceEnd="5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 p14:presetBounceEnd="5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grpId="0" nodeType="withEffect" p14:presetBounceEnd="5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0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1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 p14:presetBounceEnd="5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 p14:presetBounceEnd="5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9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4" fill="hold" grpId="0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1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2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4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5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6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4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9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0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53" presetClass="entr" presetSubtype="16" fill="hold" grpId="0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4" fill="hold" grpId="0" nodeType="withEffect" p14:presetBounceEnd="5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8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9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2" presetClass="entr" presetSubtype="4" fill="hold" grpId="0" nodeType="withEffect" p14:presetBounceEnd="5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2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3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0" grpId="0" animBg="1"/>
          <p:bldP spid="59" grpId="0" animBg="1"/>
          <p:bldP spid="10" grpId="0" animBg="1"/>
          <p:bldP spid="25" grpId="0"/>
          <p:bldP spid="28" grpId="0" animBg="1"/>
          <p:bldP spid="31" grpId="0" animBg="1"/>
          <p:bldP spid="34" grpId="0"/>
          <p:bldP spid="46" grpId="0" animBg="1"/>
          <p:bldP spid="4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4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53" presetClass="entr" presetSubtype="16" fill="hold" grpId="0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4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2" presetClass="entr" presetSubtype="4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0" grpId="0" animBg="1"/>
          <p:bldP spid="59" grpId="0" animBg="1"/>
          <p:bldP spid="10" grpId="0" animBg="1"/>
          <p:bldP spid="25" grpId="0"/>
          <p:bldP spid="28" grpId="0" animBg="1"/>
          <p:bldP spid="31" grpId="0" animBg="1"/>
          <p:bldP spid="34" grpId="0"/>
          <p:bldP spid="46" grpId="0" animBg="1"/>
          <p:bldP spid="49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screen"/>
          <a:srcRect/>
          <a:stretch>
            <a:fillRect/>
          </a:stretch>
        </p:blipFill>
        <p:spPr/>
      </p:pic>
      <p:pic>
        <p:nvPicPr>
          <p:cNvPr id="7" name="图片占位符 6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screen"/>
          <a:srcRect/>
          <a:stretch>
            <a:fillRect/>
          </a:stretch>
        </p:blipFill>
        <p:spPr/>
      </p:pic>
      <p:grpSp>
        <p:nvGrpSpPr>
          <p:cNvPr id="30" name="Group 29"/>
          <p:cNvGrpSpPr/>
          <p:nvPr/>
        </p:nvGrpSpPr>
        <p:grpSpPr>
          <a:xfrm>
            <a:off x="4989994" y="2446020"/>
            <a:ext cx="2212012" cy="2400300"/>
            <a:chOff x="5882640" y="3078480"/>
            <a:chExt cx="2212012" cy="2400300"/>
          </a:xfrm>
        </p:grpSpPr>
        <p:sp>
          <p:nvSpPr>
            <p:cNvPr id="29" name="Rectangle: Rounded Corners 28"/>
            <p:cNvSpPr/>
            <p:nvPr/>
          </p:nvSpPr>
          <p:spPr>
            <a:xfrm>
              <a:off x="5882640" y="3078480"/>
              <a:ext cx="2212012" cy="2400300"/>
            </a:xfrm>
            <a:prstGeom prst="roundRect">
              <a:avLst>
                <a:gd name="adj" fmla="val 4365"/>
              </a:avLst>
            </a:prstGeom>
            <a:solidFill>
              <a:srgbClr val="D09B45"/>
            </a:solidFill>
            <a:ln>
              <a:noFill/>
            </a:ln>
            <a:effectLst>
              <a:outerShdw blurRad="1270000" dist="1371600" dir="5400000" sx="80000" sy="80000" algn="t" rotWithShape="0">
                <a:schemeClr val="tx1">
                  <a:lumMod val="95000"/>
                  <a:lumOff val="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6187683" y="3223905"/>
              <a:ext cx="1601927" cy="1843963"/>
              <a:chOff x="5413828" y="1753175"/>
              <a:chExt cx="1601927" cy="1843963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5413828" y="2283659"/>
                <a:ext cx="1503955" cy="1313479"/>
                <a:chOff x="2178133" y="4643070"/>
                <a:chExt cx="3241324" cy="2830810"/>
              </a:xfrm>
            </p:grpSpPr>
            <p:sp>
              <p:nvSpPr>
                <p:cNvPr id="10" name="Arc 9"/>
                <p:cNvSpPr/>
                <p:nvPr/>
              </p:nvSpPr>
              <p:spPr>
                <a:xfrm>
                  <a:off x="2588647" y="4643070"/>
                  <a:ext cx="2830810" cy="2830810"/>
                </a:xfrm>
                <a:prstGeom prst="arc">
                  <a:avLst>
                    <a:gd name="adj1" fmla="val 16200000"/>
                    <a:gd name="adj2" fmla="val 11143987"/>
                  </a:avLst>
                </a:prstGeom>
                <a:ln w="203200">
                  <a:solidFill>
                    <a:srgbClr val="996E4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d-ID" sz="875"/>
                </a:p>
              </p:txBody>
            </p:sp>
            <p:grpSp>
              <p:nvGrpSpPr>
                <p:cNvPr id="11" name="Group 10"/>
                <p:cNvGrpSpPr/>
                <p:nvPr/>
              </p:nvGrpSpPr>
              <p:grpSpPr>
                <a:xfrm>
                  <a:off x="2178133" y="5504387"/>
                  <a:ext cx="859498" cy="662827"/>
                  <a:chOff x="860941" y="3084116"/>
                  <a:chExt cx="569995" cy="439570"/>
                </a:xfrm>
              </p:grpSpPr>
              <p:sp>
                <p:nvSpPr>
                  <p:cNvPr id="12" name="Oval 11"/>
                  <p:cNvSpPr/>
                  <p:nvPr/>
                </p:nvSpPr>
                <p:spPr>
                  <a:xfrm>
                    <a:off x="926153" y="3084116"/>
                    <a:ext cx="439571" cy="439570"/>
                  </a:xfrm>
                  <a:prstGeom prst="ellipse">
                    <a:avLst/>
                  </a:prstGeom>
                  <a:solidFill>
                    <a:srgbClr val="996E48"/>
                  </a:solidFill>
                  <a:ln>
                    <a:noFill/>
                  </a:ln>
                  <a:effectLst>
                    <a:outerShdw blurRad="127000" dist="127000" dir="2700000" sx="90000" sy="9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500" b="1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860941" y="3149935"/>
                    <a:ext cx="569995" cy="307928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800" b="1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75%</a:t>
                    </a:r>
                    <a:endParaRPr lang="en-US" sz="800" b="1" dirty="0">
                      <a:solidFill>
                        <a:schemeClr val="bg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</p:grpSp>
          </p:grpSp>
          <p:sp>
            <p:nvSpPr>
              <p:cNvPr id="14" name="Oval 13"/>
              <p:cNvSpPr/>
              <p:nvPr/>
            </p:nvSpPr>
            <p:spPr>
              <a:xfrm>
                <a:off x="5792093" y="2471449"/>
                <a:ext cx="937901" cy="93789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dist="457200" dir="2700000" sx="90000" sy="9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2500" dirty="0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5493739" y="1753175"/>
                <a:ext cx="1522016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latin typeface="Nexa Bold" panose="02000000000000000000" pitchFamily="50" charset="0"/>
                    <a:ea typeface="Roboto Condensed" panose="02000000000000000000" pitchFamily="2" charset="0"/>
                    <a:cs typeface="Segoe UI" panose="020B0502040204020203" pitchFamily="34" charset="0"/>
                  </a:rPr>
                  <a:t>Option One</a:t>
                </a:r>
                <a:endParaRPr lang="en-US" sz="1600" b="1" dirty="0">
                  <a:solidFill>
                    <a:schemeClr val="bg1"/>
                  </a:solidFill>
                  <a:latin typeface="Nexa Bold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endParaRPr>
              </a:p>
            </p:txBody>
          </p:sp>
          <p:grpSp>
            <p:nvGrpSpPr>
              <p:cNvPr id="19" name="Group 18"/>
              <p:cNvGrpSpPr/>
              <p:nvPr/>
            </p:nvGrpSpPr>
            <p:grpSpPr>
              <a:xfrm>
                <a:off x="6097118" y="2776473"/>
                <a:ext cx="327850" cy="327850"/>
                <a:chOff x="8216107" y="2577307"/>
                <a:chExt cx="464344" cy="464344"/>
              </a:xfrm>
              <a:solidFill>
                <a:schemeClr val="tx1">
                  <a:lumMod val="75000"/>
                  <a:lumOff val="25000"/>
                </a:schemeClr>
              </a:solidFill>
            </p:grpSpPr>
            <p:sp>
              <p:nvSpPr>
                <p:cNvPr id="20" name="AutoShape 52"/>
                <p:cNvSpPr/>
                <p:nvPr/>
              </p:nvSpPr>
              <p:spPr bwMode="auto">
                <a:xfrm>
                  <a:off x="8216107" y="2577307"/>
                  <a:ext cx="464344" cy="464344"/>
                </a:xfrm>
                <a:custGeom>
                  <a:avLst/>
                  <a:gdLst>
                    <a:gd name="T0" fmla="+- 0 10800 87"/>
                    <a:gd name="T1" fmla="*/ T0 w 21426"/>
                    <a:gd name="T2" fmla="+- 0 10799 73"/>
                    <a:gd name="T3" fmla="*/ 10799 h 21453"/>
                    <a:gd name="T4" fmla="+- 0 10800 87"/>
                    <a:gd name="T5" fmla="*/ T4 w 21426"/>
                    <a:gd name="T6" fmla="+- 0 10799 73"/>
                    <a:gd name="T7" fmla="*/ 10799 h 21453"/>
                    <a:gd name="T8" fmla="+- 0 10800 87"/>
                    <a:gd name="T9" fmla="*/ T8 w 21426"/>
                    <a:gd name="T10" fmla="+- 0 10799 73"/>
                    <a:gd name="T11" fmla="*/ 10799 h 21453"/>
                    <a:gd name="T12" fmla="+- 0 10800 87"/>
                    <a:gd name="T13" fmla="*/ T12 w 21426"/>
                    <a:gd name="T14" fmla="+- 0 10799 73"/>
                    <a:gd name="T15" fmla="*/ 10799 h 2145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21426" h="21453">
                      <a:moveTo>
                        <a:pt x="8034" y="20112"/>
                      </a:moveTo>
                      <a:cubicBezTo>
                        <a:pt x="5816" y="17892"/>
                        <a:pt x="3556" y="15628"/>
                        <a:pt x="1338" y="13408"/>
                      </a:cubicBezTo>
                      <a:cubicBezTo>
                        <a:pt x="3241" y="7240"/>
                        <a:pt x="11488" y="7509"/>
                        <a:pt x="13391" y="1341"/>
                      </a:cubicBezTo>
                      <a:cubicBezTo>
                        <a:pt x="15609" y="3560"/>
                        <a:pt x="17869" y="5825"/>
                        <a:pt x="20087" y="8045"/>
                      </a:cubicBezTo>
                      <a:cubicBezTo>
                        <a:pt x="18184" y="14212"/>
                        <a:pt x="9937" y="13944"/>
                        <a:pt x="8034" y="20112"/>
                      </a:cubicBezTo>
                      <a:moveTo>
                        <a:pt x="21034" y="7097"/>
                      </a:moveTo>
                      <a:lnTo>
                        <a:pt x="14338" y="393"/>
                      </a:lnTo>
                      <a:cubicBezTo>
                        <a:pt x="14006" y="60"/>
                        <a:pt x="13525" y="-73"/>
                        <a:pt x="13069" y="39"/>
                      </a:cubicBezTo>
                      <a:cubicBezTo>
                        <a:pt x="12828" y="98"/>
                        <a:pt x="12614" y="222"/>
                        <a:pt x="12444" y="393"/>
                      </a:cubicBezTo>
                      <a:cubicBezTo>
                        <a:pt x="12292" y="545"/>
                        <a:pt x="12177" y="733"/>
                        <a:pt x="12112" y="944"/>
                      </a:cubicBezTo>
                      <a:cubicBezTo>
                        <a:pt x="11808" y="1929"/>
                        <a:pt x="11283" y="2785"/>
                        <a:pt x="10507" y="3562"/>
                      </a:cubicBezTo>
                      <a:cubicBezTo>
                        <a:pt x="9471" y="4598"/>
                        <a:pt x="8121" y="5384"/>
                        <a:pt x="6693" y="6214"/>
                      </a:cubicBezTo>
                      <a:cubicBezTo>
                        <a:pt x="5177" y="7094"/>
                        <a:pt x="3611" y="8006"/>
                        <a:pt x="2328" y="9290"/>
                      </a:cubicBezTo>
                      <a:cubicBezTo>
                        <a:pt x="1237" y="10383"/>
                        <a:pt x="493" y="11600"/>
                        <a:pt x="59" y="13011"/>
                      </a:cubicBezTo>
                      <a:cubicBezTo>
                        <a:pt x="-87" y="13488"/>
                        <a:pt x="40" y="14004"/>
                        <a:pt x="391" y="14356"/>
                      </a:cubicBezTo>
                      <a:lnTo>
                        <a:pt x="7087" y="21060"/>
                      </a:lnTo>
                      <a:cubicBezTo>
                        <a:pt x="7419" y="21393"/>
                        <a:pt x="7900" y="21526"/>
                        <a:pt x="8356" y="21414"/>
                      </a:cubicBezTo>
                      <a:cubicBezTo>
                        <a:pt x="8597" y="21354"/>
                        <a:pt x="8811" y="21231"/>
                        <a:pt x="8981" y="21060"/>
                      </a:cubicBezTo>
                      <a:cubicBezTo>
                        <a:pt x="9133" y="20908"/>
                        <a:pt x="9248" y="20720"/>
                        <a:pt x="9314" y="20508"/>
                      </a:cubicBezTo>
                      <a:cubicBezTo>
                        <a:pt x="9617" y="19523"/>
                        <a:pt x="10142" y="18667"/>
                        <a:pt x="10918" y="17890"/>
                      </a:cubicBezTo>
                      <a:cubicBezTo>
                        <a:pt x="11954" y="16853"/>
                        <a:pt x="13304" y="16069"/>
                        <a:pt x="14733" y="15239"/>
                      </a:cubicBezTo>
                      <a:cubicBezTo>
                        <a:pt x="16248" y="14357"/>
                        <a:pt x="17814" y="13446"/>
                        <a:pt x="19097" y="12162"/>
                      </a:cubicBezTo>
                      <a:cubicBezTo>
                        <a:pt x="20188" y="11070"/>
                        <a:pt x="20932" y="9852"/>
                        <a:pt x="21366" y="8440"/>
                      </a:cubicBezTo>
                      <a:cubicBezTo>
                        <a:pt x="21512" y="7965"/>
                        <a:pt x="21385" y="7448"/>
                        <a:pt x="21034" y="7097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lIns="19050" tIns="19050" rIns="19050" bIns="19050" anchor="ctr"/>
                <a:lstStyle/>
                <a:p>
                  <a:pPr algn="ctr" defTabSz="22860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1" name="AutoShape 53"/>
                <p:cNvSpPr/>
                <p:nvPr/>
              </p:nvSpPr>
              <p:spPr bwMode="auto">
                <a:xfrm>
                  <a:off x="8390732" y="2736850"/>
                  <a:ext cx="125413" cy="130175"/>
                </a:xfrm>
                <a:custGeom>
                  <a:avLst/>
                  <a:gdLst>
                    <a:gd name="T0" fmla="+- 0 10801 59"/>
                    <a:gd name="T1" fmla="*/ T0 w 21484"/>
                    <a:gd name="T2" fmla="+- 0 10799 41"/>
                    <a:gd name="T3" fmla="*/ 10799 h 21516"/>
                    <a:gd name="T4" fmla="+- 0 10801 59"/>
                    <a:gd name="T5" fmla="*/ T4 w 21484"/>
                    <a:gd name="T6" fmla="+- 0 10799 41"/>
                    <a:gd name="T7" fmla="*/ 10799 h 21516"/>
                    <a:gd name="T8" fmla="+- 0 10801 59"/>
                    <a:gd name="T9" fmla="*/ T8 w 21484"/>
                    <a:gd name="T10" fmla="+- 0 10799 41"/>
                    <a:gd name="T11" fmla="*/ 10799 h 21516"/>
                    <a:gd name="T12" fmla="+- 0 10801 59"/>
                    <a:gd name="T13" fmla="*/ T12 w 21484"/>
                    <a:gd name="T14" fmla="+- 0 10799 41"/>
                    <a:gd name="T15" fmla="*/ 10799 h 2151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21484" h="21516">
                      <a:moveTo>
                        <a:pt x="17511" y="14987"/>
                      </a:moveTo>
                      <a:cubicBezTo>
                        <a:pt x="17287" y="15384"/>
                        <a:pt x="17032" y="15740"/>
                        <a:pt x="16731" y="16049"/>
                      </a:cubicBezTo>
                      <a:cubicBezTo>
                        <a:pt x="15340" y="14692"/>
                        <a:pt x="13947" y="13205"/>
                        <a:pt x="12559" y="11675"/>
                      </a:cubicBezTo>
                      <a:cubicBezTo>
                        <a:pt x="12912" y="11521"/>
                        <a:pt x="13287" y="11362"/>
                        <a:pt x="13689" y="11198"/>
                      </a:cubicBezTo>
                      <a:cubicBezTo>
                        <a:pt x="14092" y="11034"/>
                        <a:pt x="14494" y="10927"/>
                        <a:pt x="14895" y="10861"/>
                      </a:cubicBezTo>
                      <a:cubicBezTo>
                        <a:pt x="15308" y="10801"/>
                        <a:pt x="15715" y="10819"/>
                        <a:pt x="16122" y="10913"/>
                      </a:cubicBezTo>
                      <a:cubicBezTo>
                        <a:pt x="16527" y="11011"/>
                        <a:pt x="16909" y="11222"/>
                        <a:pt x="17262" y="11554"/>
                      </a:cubicBezTo>
                      <a:cubicBezTo>
                        <a:pt x="17612" y="11890"/>
                        <a:pt x="17835" y="12244"/>
                        <a:pt x="17923" y="12620"/>
                      </a:cubicBezTo>
                      <a:cubicBezTo>
                        <a:pt x="18020" y="13004"/>
                        <a:pt x="18025" y="13392"/>
                        <a:pt x="17958" y="13789"/>
                      </a:cubicBezTo>
                      <a:cubicBezTo>
                        <a:pt x="17883" y="14187"/>
                        <a:pt x="17738" y="14585"/>
                        <a:pt x="17511" y="14987"/>
                      </a:cubicBezTo>
                      <a:moveTo>
                        <a:pt x="5799" y="10193"/>
                      </a:moveTo>
                      <a:cubicBezTo>
                        <a:pt x="5096" y="10221"/>
                        <a:pt x="4482" y="9996"/>
                        <a:pt x="3946" y="9496"/>
                      </a:cubicBezTo>
                      <a:cubicBezTo>
                        <a:pt x="3717" y="9285"/>
                        <a:pt x="3558" y="9028"/>
                        <a:pt x="3461" y="8724"/>
                      </a:cubicBezTo>
                      <a:cubicBezTo>
                        <a:pt x="3359" y="8420"/>
                        <a:pt x="3326" y="8088"/>
                        <a:pt x="3366" y="7723"/>
                      </a:cubicBezTo>
                      <a:cubicBezTo>
                        <a:pt x="3397" y="7363"/>
                        <a:pt x="3509" y="6989"/>
                        <a:pt x="3703" y="6610"/>
                      </a:cubicBezTo>
                      <a:cubicBezTo>
                        <a:pt x="3889" y="6231"/>
                        <a:pt x="4160" y="5852"/>
                        <a:pt x="4510" y="5487"/>
                      </a:cubicBezTo>
                      <a:cubicBezTo>
                        <a:pt x="5768" y="6694"/>
                        <a:pt x="7022" y="8018"/>
                        <a:pt x="8282" y="9388"/>
                      </a:cubicBezTo>
                      <a:cubicBezTo>
                        <a:pt x="7330" y="9893"/>
                        <a:pt x="6501" y="10164"/>
                        <a:pt x="5799" y="10193"/>
                      </a:cubicBezTo>
                      <a:moveTo>
                        <a:pt x="19678" y="8570"/>
                      </a:moveTo>
                      <a:cubicBezTo>
                        <a:pt x="18868" y="7915"/>
                        <a:pt x="18055" y="7470"/>
                        <a:pt x="17235" y="7250"/>
                      </a:cubicBezTo>
                      <a:cubicBezTo>
                        <a:pt x="16421" y="7031"/>
                        <a:pt x="15603" y="6942"/>
                        <a:pt x="14779" y="6998"/>
                      </a:cubicBezTo>
                      <a:cubicBezTo>
                        <a:pt x="13964" y="7059"/>
                        <a:pt x="13130" y="7236"/>
                        <a:pt x="12296" y="7545"/>
                      </a:cubicBezTo>
                      <a:cubicBezTo>
                        <a:pt x="11462" y="7859"/>
                        <a:pt x="10625" y="8200"/>
                        <a:pt x="9782" y="8593"/>
                      </a:cubicBezTo>
                      <a:cubicBezTo>
                        <a:pt x="8448" y="7115"/>
                        <a:pt x="7114" y="5658"/>
                        <a:pt x="5778" y="4299"/>
                      </a:cubicBezTo>
                      <a:cubicBezTo>
                        <a:pt x="6382" y="3775"/>
                        <a:pt x="6963" y="3509"/>
                        <a:pt x="7526" y="3490"/>
                      </a:cubicBezTo>
                      <a:cubicBezTo>
                        <a:pt x="8088" y="3467"/>
                        <a:pt x="8631" y="3523"/>
                        <a:pt x="9145" y="3649"/>
                      </a:cubicBezTo>
                      <a:cubicBezTo>
                        <a:pt x="9669" y="3775"/>
                        <a:pt x="10149" y="3883"/>
                        <a:pt x="10590" y="3967"/>
                      </a:cubicBezTo>
                      <a:cubicBezTo>
                        <a:pt x="11038" y="4051"/>
                        <a:pt x="11424" y="3958"/>
                        <a:pt x="11765" y="3682"/>
                      </a:cubicBezTo>
                      <a:cubicBezTo>
                        <a:pt x="12123" y="3382"/>
                        <a:pt x="12321" y="2994"/>
                        <a:pt x="12351" y="2526"/>
                      </a:cubicBezTo>
                      <a:cubicBezTo>
                        <a:pt x="12376" y="2054"/>
                        <a:pt x="12189" y="1596"/>
                        <a:pt x="11782" y="1147"/>
                      </a:cubicBezTo>
                      <a:cubicBezTo>
                        <a:pt x="11258" y="569"/>
                        <a:pt x="10630" y="216"/>
                        <a:pt x="9872" y="85"/>
                      </a:cubicBezTo>
                      <a:cubicBezTo>
                        <a:pt x="9126" y="-41"/>
                        <a:pt x="8358" y="-30"/>
                        <a:pt x="7564" y="136"/>
                      </a:cubicBezTo>
                      <a:cubicBezTo>
                        <a:pt x="6780" y="309"/>
                        <a:pt x="6032" y="595"/>
                        <a:pt x="5324" y="997"/>
                      </a:cubicBezTo>
                      <a:cubicBezTo>
                        <a:pt x="4617" y="1399"/>
                        <a:pt x="4048" y="1811"/>
                        <a:pt x="3626" y="2213"/>
                      </a:cubicBezTo>
                      <a:cubicBezTo>
                        <a:pt x="3464" y="2066"/>
                        <a:pt x="3302" y="1918"/>
                        <a:pt x="3141" y="1773"/>
                      </a:cubicBezTo>
                      <a:cubicBezTo>
                        <a:pt x="2963" y="1614"/>
                        <a:pt x="2739" y="1530"/>
                        <a:pt x="2471" y="1535"/>
                      </a:cubicBezTo>
                      <a:cubicBezTo>
                        <a:pt x="2200" y="1535"/>
                        <a:pt x="1977" y="1647"/>
                        <a:pt x="1793" y="1853"/>
                      </a:cubicBezTo>
                      <a:cubicBezTo>
                        <a:pt x="1615" y="2054"/>
                        <a:pt x="1530" y="2288"/>
                        <a:pt x="1565" y="2536"/>
                      </a:cubicBezTo>
                      <a:cubicBezTo>
                        <a:pt x="1589" y="2793"/>
                        <a:pt x="1696" y="2989"/>
                        <a:pt x="1880" y="3139"/>
                      </a:cubicBezTo>
                      <a:cubicBezTo>
                        <a:pt x="2044" y="3270"/>
                        <a:pt x="2203" y="3401"/>
                        <a:pt x="2364" y="3537"/>
                      </a:cubicBezTo>
                      <a:cubicBezTo>
                        <a:pt x="1731" y="4276"/>
                        <a:pt x="1207" y="5094"/>
                        <a:pt x="795" y="5957"/>
                      </a:cubicBezTo>
                      <a:cubicBezTo>
                        <a:pt x="378" y="6820"/>
                        <a:pt x="130" y="7676"/>
                        <a:pt x="37" y="8509"/>
                      </a:cubicBezTo>
                      <a:cubicBezTo>
                        <a:pt x="-59" y="9346"/>
                        <a:pt x="33" y="10113"/>
                        <a:pt x="298" y="10824"/>
                      </a:cubicBezTo>
                      <a:cubicBezTo>
                        <a:pt x="566" y="11540"/>
                        <a:pt x="1056" y="12148"/>
                        <a:pt x="1774" y="12723"/>
                      </a:cubicBezTo>
                      <a:cubicBezTo>
                        <a:pt x="2942" y="13658"/>
                        <a:pt x="4321" y="14056"/>
                        <a:pt x="5915" y="13967"/>
                      </a:cubicBezTo>
                      <a:cubicBezTo>
                        <a:pt x="7507" y="13874"/>
                        <a:pt x="9223" y="13415"/>
                        <a:pt x="11064" y="12461"/>
                      </a:cubicBezTo>
                      <a:cubicBezTo>
                        <a:pt x="12532" y="14093"/>
                        <a:pt x="14002" y="15716"/>
                        <a:pt x="15470" y="17223"/>
                      </a:cubicBezTo>
                      <a:cubicBezTo>
                        <a:pt x="14849" y="17728"/>
                        <a:pt x="14305" y="18018"/>
                        <a:pt x="13826" y="18111"/>
                      </a:cubicBezTo>
                      <a:cubicBezTo>
                        <a:pt x="13344" y="18210"/>
                        <a:pt x="12917" y="18200"/>
                        <a:pt x="12530" y="18088"/>
                      </a:cubicBezTo>
                      <a:cubicBezTo>
                        <a:pt x="12142" y="17971"/>
                        <a:pt x="11782" y="17803"/>
                        <a:pt x="11455" y="17587"/>
                      </a:cubicBezTo>
                      <a:cubicBezTo>
                        <a:pt x="11125" y="17368"/>
                        <a:pt x="10799" y="17181"/>
                        <a:pt x="10474" y="17026"/>
                      </a:cubicBezTo>
                      <a:cubicBezTo>
                        <a:pt x="10154" y="16872"/>
                        <a:pt x="9823" y="16788"/>
                        <a:pt x="9486" y="16783"/>
                      </a:cubicBezTo>
                      <a:cubicBezTo>
                        <a:pt x="9145" y="16778"/>
                        <a:pt x="8785" y="16937"/>
                        <a:pt x="8388" y="17265"/>
                      </a:cubicBezTo>
                      <a:cubicBezTo>
                        <a:pt x="7981" y="17606"/>
                        <a:pt x="7777" y="18004"/>
                        <a:pt x="7777" y="18453"/>
                      </a:cubicBezTo>
                      <a:cubicBezTo>
                        <a:pt x="7777" y="18897"/>
                        <a:pt x="7991" y="19351"/>
                        <a:pt x="8408" y="19809"/>
                      </a:cubicBezTo>
                      <a:cubicBezTo>
                        <a:pt x="8830" y="20268"/>
                        <a:pt x="9379" y="20651"/>
                        <a:pt x="10042" y="20955"/>
                      </a:cubicBezTo>
                      <a:cubicBezTo>
                        <a:pt x="10708" y="21259"/>
                        <a:pt x="11455" y="21451"/>
                        <a:pt x="12279" y="21502"/>
                      </a:cubicBezTo>
                      <a:cubicBezTo>
                        <a:pt x="13103" y="21559"/>
                        <a:pt x="13970" y="21437"/>
                        <a:pt x="14886" y="21109"/>
                      </a:cubicBezTo>
                      <a:cubicBezTo>
                        <a:pt x="15807" y="20787"/>
                        <a:pt x="16721" y="20202"/>
                        <a:pt x="17617" y="19332"/>
                      </a:cubicBezTo>
                      <a:cubicBezTo>
                        <a:pt x="18051" y="19739"/>
                        <a:pt x="18489" y="20127"/>
                        <a:pt x="18921" y="20501"/>
                      </a:cubicBezTo>
                      <a:cubicBezTo>
                        <a:pt x="19107" y="20656"/>
                        <a:pt x="19328" y="20731"/>
                        <a:pt x="19601" y="20712"/>
                      </a:cubicBezTo>
                      <a:cubicBezTo>
                        <a:pt x="19861" y="20703"/>
                        <a:pt x="20090" y="20586"/>
                        <a:pt x="20269" y="20375"/>
                      </a:cubicBezTo>
                      <a:cubicBezTo>
                        <a:pt x="20455" y="20160"/>
                        <a:pt x="20532" y="19921"/>
                        <a:pt x="20503" y="19674"/>
                      </a:cubicBezTo>
                      <a:cubicBezTo>
                        <a:pt x="20477" y="19421"/>
                        <a:pt x="20371" y="19229"/>
                        <a:pt x="20192" y="19089"/>
                      </a:cubicBezTo>
                      <a:cubicBezTo>
                        <a:pt x="19755" y="18752"/>
                        <a:pt x="19321" y="18397"/>
                        <a:pt x="18884" y="18022"/>
                      </a:cubicBezTo>
                      <a:cubicBezTo>
                        <a:pt x="19626" y="17143"/>
                        <a:pt x="20221" y="16217"/>
                        <a:pt x="20664" y="15300"/>
                      </a:cubicBezTo>
                      <a:cubicBezTo>
                        <a:pt x="21103" y="14379"/>
                        <a:pt x="21367" y="13490"/>
                        <a:pt x="21453" y="12667"/>
                      </a:cubicBezTo>
                      <a:cubicBezTo>
                        <a:pt x="21540" y="11839"/>
                        <a:pt x="21439" y="11091"/>
                        <a:pt x="21159" y="10412"/>
                      </a:cubicBezTo>
                      <a:cubicBezTo>
                        <a:pt x="20880" y="9725"/>
                        <a:pt x="20386" y="9135"/>
                        <a:pt x="19678" y="857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lIns="19050" tIns="19050" rIns="19050" bIns="19050" anchor="ctr"/>
                <a:lstStyle/>
                <a:p>
                  <a:pPr algn="ctr" defTabSz="22860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2" name="AutoShape 54"/>
                <p:cNvSpPr/>
                <p:nvPr/>
              </p:nvSpPr>
              <p:spPr bwMode="auto">
                <a:xfrm>
                  <a:off x="8375650" y="2896394"/>
                  <a:ext cx="70644" cy="73819"/>
                </a:xfrm>
                <a:custGeom>
                  <a:avLst/>
                  <a:gdLst>
                    <a:gd name="T0" fmla="+- 0 10791 197"/>
                    <a:gd name="T1" fmla="*/ T0 w 21188"/>
                    <a:gd name="T2" fmla="+- 0 10794 193"/>
                    <a:gd name="T3" fmla="*/ 10794 h 21203"/>
                    <a:gd name="T4" fmla="+- 0 10791 197"/>
                    <a:gd name="T5" fmla="*/ T4 w 21188"/>
                    <a:gd name="T6" fmla="+- 0 10794 193"/>
                    <a:gd name="T7" fmla="*/ 10794 h 21203"/>
                    <a:gd name="T8" fmla="+- 0 10791 197"/>
                    <a:gd name="T9" fmla="*/ T8 w 21188"/>
                    <a:gd name="T10" fmla="+- 0 10794 193"/>
                    <a:gd name="T11" fmla="*/ 10794 h 21203"/>
                    <a:gd name="T12" fmla="+- 0 10791 197"/>
                    <a:gd name="T13" fmla="*/ T12 w 21188"/>
                    <a:gd name="T14" fmla="+- 0 10794 193"/>
                    <a:gd name="T15" fmla="*/ 10794 h 2120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21188" h="21203">
                      <a:moveTo>
                        <a:pt x="17615" y="468"/>
                      </a:moveTo>
                      <a:lnTo>
                        <a:pt x="17606" y="468"/>
                      </a:lnTo>
                      <a:cubicBezTo>
                        <a:pt x="14870" y="2476"/>
                        <a:pt x="12200" y="4590"/>
                        <a:pt x="9727" y="6958"/>
                      </a:cubicBezTo>
                      <a:cubicBezTo>
                        <a:pt x="7348" y="9227"/>
                        <a:pt x="5200" y="11619"/>
                        <a:pt x="3329" y="14060"/>
                      </a:cubicBezTo>
                      <a:lnTo>
                        <a:pt x="341" y="17962"/>
                      </a:lnTo>
                      <a:lnTo>
                        <a:pt x="350" y="17970"/>
                      </a:lnTo>
                      <a:cubicBezTo>
                        <a:pt x="-197" y="18786"/>
                        <a:pt x="-106" y="19880"/>
                        <a:pt x="638" y="20590"/>
                      </a:cubicBezTo>
                      <a:cubicBezTo>
                        <a:pt x="1491" y="21407"/>
                        <a:pt x="2889" y="21407"/>
                        <a:pt x="3746" y="20590"/>
                      </a:cubicBezTo>
                      <a:cubicBezTo>
                        <a:pt x="3877" y="20460"/>
                        <a:pt x="3984" y="20321"/>
                        <a:pt x="4069" y="20174"/>
                      </a:cubicBezTo>
                      <a:lnTo>
                        <a:pt x="6867" y="16517"/>
                      </a:lnTo>
                      <a:cubicBezTo>
                        <a:pt x="8601" y="14255"/>
                        <a:pt x="10606" y="12027"/>
                        <a:pt x="12824" y="9913"/>
                      </a:cubicBezTo>
                      <a:cubicBezTo>
                        <a:pt x="15281" y="7570"/>
                        <a:pt x="17557" y="5758"/>
                        <a:pt x="20329" y="3749"/>
                      </a:cubicBezTo>
                      <a:lnTo>
                        <a:pt x="20321" y="3741"/>
                      </a:lnTo>
                      <a:cubicBezTo>
                        <a:pt x="20400" y="3684"/>
                        <a:pt x="20473" y="3635"/>
                        <a:pt x="20543" y="3570"/>
                      </a:cubicBezTo>
                      <a:cubicBezTo>
                        <a:pt x="21402" y="2753"/>
                        <a:pt x="21402" y="1427"/>
                        <a:pt x="20543" y="606"/>
                      </a:cubicBezTo>
                      <a:cubicBezTo>
                        <a:pt x="19742" y="-161"/>
                        <a:pt x="18472" y="-193"/>
                        <a:pt x="17615" y="468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lIns="19050" tIns="19050" rIns="19050" bIns="19050" anchor="ctr"/>
                <a:lstStyle/>
                <a:p>
                  <a:pPr algn="ctr" defTabSz="22860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3" name="AutoShape 55"/>
                <p:cNvSpPr/>
                <p:nvPr/>
              </p:nvSpPr>
              <p:spPr bwMode="auto">
                <a:xfrm>
                  <a:off x="8448675" y="2649538"/>
                  <a:ext cx="71438" cy="74613"/>
                </a:xfrm>
                <a:custGeom>
                  <a:avLst/>
                  <a:gdLst>
                    <a:gd name="T0" fmla="+- 0 10803 213"/>
                    <a:gd name="T1" fmla="*/ T0 w 21180"/>
                    <a:gd name="T2" fmla="+- 0 10801 203"/>
                    <a:gd name="T3" fmla="*/ 10801 h 21196"/>
                    <a:gd name="T4" fmla="+- 0 10803 213"/>
                    <a:gd name="T5" fmla="*/ T4 w 21180"/>
                    <a:gd name="T6" fmla="+- 0 10801 203"/>
                    <a:gd name="T7" fmla="*/ 10801 h 21196"/>
                    <a:gd name="T8" fmla="+- 0 10803 213"/>
                    <a:gd name="T9" fmla="*/ T8 w 21180"/>
                    <a:gd name="T10" fmla="+- 0 10801 203"/>
                    <a:gd name="T11" fmla="*/ 10801 h 21196"/>
                    <a:gd name="T12" fmla="+- 0 10803 213"/>
                    <a:gd name="T13" fmla="*/ T12 w 21180"/>
                    <a:gd name="T14" fmla="+- 0 10801 203"/>
                    <a:gd name="T15" fmla="*/ 10801 h 2119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21180" h="21196">
                      <a:moveTo>
                        <a:pt x="8372" y="11356"/>
                      </a:moveTo>
                      <a:cubicBezTo>
                        <a:pt x="6122" y="13508"/>
                        <a:pt x="3675" y="15444"/>
                        <a:pt x="1144" y="17292"/>
                      </a:cubicBezTo>
                      <a:cubicBezTo>
                        <a:pt x="963" y="17388"/>
                        <a:pt x="786" y="17493"/>
                        <a:pt x="637" y="17645"/>
                      </a:cubicBezTo>
                      <a:cubicBezTo>
                        <a:pt x="-213" y="18457"/>
                        <a:pt x="-213" y="19774"/>
                        <a:pt x="637" y="20585"/>
                      </a:cubicBezTo>
                      <a:cubicBezTo>
                        <a:pt x="1464" y="21380"/>
                        <a:pt x="2796" y="21397"/>
                        <a:pt x="3652" y="20641"/>
                      </a:cubicBezTo>
                      <a:lnTo>
                        <a:pt x="3665" y="20649"/>
                      </a:lnTo>
                      <a:cubicBezTo>
                        <a:pt x="6364" y="18673"/>
                        <a:pt x="8988" y="16581"/>
                        <a:pt x="11419" y="14263"/>
                      </a:cubicBezTo>
                      <a:cubicBezTo>
                        <a:pt x="13759" y="12030"/>
                        <a:pt x="15873" y="9685"/>
                        <a:pt x="17715" y="7283"/>
                      </a:cubicBezTo>
                      <a:lnTo>
                        <a:pt x="20663" y="3427"/>
                      </a:lnTo>
                      <a:lnTo>
                        <a:pt x="20654" y="3419"/>
                      </a:lnTo>
                      <a:cubicBezTo>
                        <a:pt x="21386" y="2600"/>
                        <a:pt x="21357" y="1379"/>
                        <a:pt x="20541" y="608"/>
                      </a:cubicBezTo>
                      <a:cubicBezTo>
                        <a:pt x="19697" y="-203"/>
                        <a:pt x="18323" y="-203"/>
                        <a:pt x="17468" y="608"/>
                      </a:cubicBezTo>
                      <a:cubicBezTo>
                        <a:pt x="17313" y="760"/>
                        <a:pt x="17197" y="937"/>
                        <a:pt x="17094" y="1114"/>
                      </a:cubicBezTo>
                      <a:lnTo>
                        <a:pt x="14228" y="4857"/>
                      </a:lnTo>
                      <a:cubicBezTo>
                        <a:pt x="12526" y="7090"/>
                        <a:pt x="10552" y="9275"/>
                        <a:pt x="8372" y="11356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lIns="19050" tIns="19050" rIns="19050" bIns="19050" anchor="ctr"/>
                <a:lstStyle/>
                <a:p>
                  <a:pPr algn="ctr" defTabSz="22860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ill Sans" charset="0"/>
                    <a:sym typeface="Gill Sans" charset="0"/>
                  </a:endParaRPr>
                </a:p>
              </p:txBody>
            </p:sp>
          </p:grpSp>
        </p:grpSp>
      </p:grpSp>
      <p:sp>
        <p:nvSpPr>
          <p:cNvPr id="33" name="Rectangle 32"/>
          <p:cNvSpPr/>
          <p:nvPr/>
        </p:nvSpPr>
        <p:spPr>
          <a:xfrm>
            <a:off x="8063977" y="4350229"/>
            <a:ext cx="29110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216940" y="4059437"/>
            <a:ext cx="3420981" cy="1560313"/>
            <a:chOff x="1459982" y="4173737"/>
            <a:chExt cx="3420981" cy="1560313"/>
          </a:xfrm>
        </p:grpSpPr>
        <p:sp>
          <p:nvSpPr>
            <p:cNvPr id="32" name="Text Placeholder 2"/>
            <p:cNvSpPr txBox="1"/>
            <p:nvPr/>
          </p:nvSpPr>
          <p:spPr>
            <a:xfrm>
              <a:off x="1459982" y="4494559"/>
              <a:ext cx="3420981" cy="1239491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dirty="0">
                  <a:solidFill>
                    <a:srgbClr val="D09B45"/>
                  </a:solidFill>
                  <a:latin typeface="Nexa Bold" panose="02000000000000000000" pitchFamily="50" charset="0"/>
                </a:rPr>
                <a:t>Placeholder Slide</a:t>
              </a:r>
              <a:endParaRPr lang="id-ID" dirty="0">
                <a:solidFill>
                  <a:srgbClr val="D09B45"/>
                </a:solidFill>
                <a:latin typeface="Nexa Bold" panose="02000000000000000000" pitchFamily="50" charset="0"/>
              </a:endParaRPr>
            </a:p>
          </p:txBody>
        </p:sp>
        <p:sp>
          <p:nvSpPr>
            <p:cNvPr id="34" name="Text Placeholder 2"/>
            <p:cNvSpPr txBox="1"/>
            <p:nvPr/>
          </p:nvSpPr>
          <p:spPr>
            <a:xfrm flipH="1">
              <a:off x="1459982" y="4173737"/>
              <a:ext cx="3420981" cy="475747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dirty="0">
                  <a:solidFill>
                    <a:srgbClr val="D09B45"/>
                  </a:solidFill>
                  <a:latin typeface="Nexa Light" panose="02000000000000000000" pitchFamily="50" charset="0"/>
                </a:rPr>
                <a:t>CREATIVE_</a:t>
              </a:r>
              <a:endParaRPr lang="id-ID" sz="1400" dirty="0">
                <a:solidFill>
                  <a:srgbClr val="D09B45"/>
                </a:solidFill>
                <a:latin typeface="Nexa Light" panose="02000000000000000000" pitchFamily="50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Rounded Corners 3"/>
          <p:cNvSpPr/>
          <p:nvPr/>
        </p:nvSpPr>
        <p:spPr>
          <a:xfrm>
            <a:off x="4343400" y="4564381"/>
            <a:ext cx="4836695" cy="101859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270000" dist="1143000" dir="5400000" sx="75000" sy="75000" algn="t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23" name="Rectangle: Rounded Corners 3"/>
          <p:cNvSpPr/>
          <p:nvPr/>
        </p:nvSpPr>
        <p:spPr>
          <a:xfrm>
            <a:off x="4343400" y="1272429"/>
            <a:ext cx="4836695" cy="101859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270000" dist="1143000" dir="5400000" sx="75000" sy="75000" algn="t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4" name="Rectangle: Rounded Corners 3"/>
          <p:cNvSpPr/>
          <p:nvPr/>
        </p:nvSpPr>
        <p:spPr>
          <a:xfrm>
            <a:off x="4973743" y="2500035"/>
            <a:ext cx="6232952" cy="17116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270000" dist="1143000" dir="5400000" sx="75000" sy="75000" algn="t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grpSp>
        <p:nvGrpSpPr>
          <p:cNvPr id="13" name="Group 12"/>
          <p:cNvGrpSpPr/>
          <p:nvPr/>
        </p:nvGrpSpPr>
        <p:grpSpPr>
          <a:xfrm>
            <a:off x="1121673" y="2636015"/>
            <a:ext cx="3420981" cy="1585971"/>
            <a:chOff x="551160" y="3510223"/>
            <a:chExt cx="3420981" cy="1585971"/>
          </a:xfrm>
        </p:grpSpPr>
        <p:sp>
          <p:nvSpPr>
            <p:cNvPr id="14" name="Text Placeholder 2"/>
            <p:cNvSpPr txBox="1"/>
            <p:nvPr/>
          </p:nvSpPr>
          <p:spPr>
            <a:xfrm>
              <a:off x="551160" y="3831045"/>
              <a:ext cx="3420981" cy="1265149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3600" dirty="0">
                  <a:solidFill>
                    <a:schemeClr val="tx1"/>
                  </a:solidFill>
                  <a:latin typeface="Nexa Bold" panose="02000000000000000000" pitchFamily="50" charset="0"/>
                </a:rPr>
                <a:t>Testimonials Massage</a:t>
              </a:r>
              <a:endParaRPr lang="id-ID" sz="3600" dirty="0">
                <a:solidFill>
                  <a:schemeClr val="tx1"/>
                </a:solidFill>
                <a:latin typeface="Nexa Bold" panose="02000000000000000000" pitchFamily="50" charset="0"/>
              </a:endParaRPr>
            </a:p>
          </p:txBody>
        </p:sp>
        <p:sp>
          <p:nvSpPr>
            <p:cNvPr id="16" name="Text Placeholder 2"/>
            <p:cNvSpPr txBox="1"/>
            <p:nvPr/>
          </p:nvSpPr>
          <p:spPr>
            <a:xfrm flipH="1">
              <a:off x="551160" y="3510223"/>
              <a:ext cx="3420981" cy="475747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dirty="0">
                  <a:solidFill>
                    <a:schemeClr val="tx1"/>
                  </a:solidFill>
                  <a:latin typeface="Nexa Light" panose="02000000000000000000" pitchFamily="50" charset="0"/>
                </a:rPr>
                <a:t>CREATIVE_</a:t>
              </a:r>
              <a:endParaRPr lang="id-ID" sz="1400" dirty="0">
                <a:solidFill>
                  <a:schemeClr val="tx1"/>
                </a:solidFill>
                <a:latin typeface="Nexa Light" panose="02000000000000000000" pitchFamily="50" charset="0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5619078" y="2740028"/>
            <a:ext cx="3809818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“A wonderful serenity has taken possession of my entire soul, like these sweet mornings of spring which I enjoy with my whole heart. </a:t>
            </a:r>
            <a:endParaRPr lang="id-ID" sz="1400" i="1" dirty="0">
              <a:solidFill>
                <a:schemeClr val="bg1">
                  <a:lumMod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656762" y="3663941"/>
            <a:ext cx="21918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Nexa Bold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Jonathan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Nexa Light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- Clients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Nexa Light" panose="02000000000000000000" pitchFamily="50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371541" y="1260200"/>
            <a:ext cx="3338119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</a:t>
            </a:r>
            <a:endParaRPr lang="id-ID" sz="1100" dirty="0">
              <a:solidFill>
                <a:schemeClr val="bg1">
                  <a:lumMod val="6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371541" y="2014022"/>
            <a:ext cx="21918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Nexa Bold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Evelin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Nexa Light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- Clients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exa Light" panose="02000000000000000000" pitchFamily="50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371541" y="4566980"/>
            <a:ext cx="3338119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</a:t>
            </a:r>
            <a:endParaRPr lang="id-ID" sz="1100" dirty="0">
              <a:solidFill>
                <a:schemeClr val="bg1">
                  <a:lumMod val="6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371541" y="5320802"/>
            <a:ext cx="21918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Nexa Bold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Lionel Wiz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Nexa Light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- Clients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exa Light" panose="02000000000000000000" pitchFamily="50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pic>
        <p:nvPicPr>
          <p:cNvPr id="9" name="图片占位符 8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4075637" y="1220163"/>
            <a:ext cx="1112614" cy="1110894"/>
          </a:xfrm>
          <a:ln>
            <a:solidFill>
              <a:srgbClr val="D09B45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占位符 10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/>
          <a:srcRect/>
          <a:stretch>
            <a:fillRect/>
          </a:stretch>
        </p:blipFill>
        <p:spPr>
          <a:ln>
            <a:solidFill>
              <a:srgbClr val="D09B45"/>
            </a:solidFill>
          </a:ln>
        </p:spPr>
      </p:pic>
      <p:pic>
        <p:nvPicPr>
          <p:cNvPr id="15" name="图片占位符 14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screen"/>
          <a:srcRect/>
          <a:stretch>
            <a:fillRect/>
          </a:stretch>
        </p:blipFill>
        <p:spPr>
          <a:ln>
            <a:solidFill>
              <a:srgbClr val="D09B45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0">
        <p14:warp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grpId="0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grpId="0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fill="hold" grpId="0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fill="hold" grpId="0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2" fill="hold" grpId="0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3" grpId="0" animBg="1"/>
          <p:bldP spid="4" grpId="0" animBg="1"/>
          <p:bldP spid="17" grpId="0"/>
          <p:bldP spid="21" grpId="0"/>
          <p:bldP spid="18" grpId="0"/>
          <p:bldP spid="24" grpId="0"/>
          <p:bldP spid="27" grpId="0"/>
          <p:bldP spid="2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3" grpId="0" animBg="1"/>
          <p:bldP spid="4" grpId="0" animBg="1"/>
          <p:bldP spid="17" grpId="0"/>
          <p:bldP spid="21" grpId="0"/>
          <p:bldP spid="18" grpId="0"/>
          <p:bldP spid="24" grpId="0"/>
          <p:bldP spid="27" grpId="0"/>
          <p:bldP spid="28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25"/>
          <p:cNvSpPr/>
          <p:nvPr/>
        </p:nvSpPr>
        <p:spPr>
          <a:xfrm>
            <a:off x="1933575" y="4389545"/>
            <a:ext cx="1199022" cy="1199022"/>
          </a:xfrm>
          <a:prstGeom prst="ellipse">
            <a:avLst/>
          </a:prstGeom>
          <a:solidFill>
            <a:srgbClr val="D09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2" name="Oval 21"/>
          <p:cNvSpPr/>
          <p:nvPr/>
        </p:nvSpPr>
        <p:spPr>
          <a:xfrm>
            <a:off x="10661408" y="1624511"/>
            <a:ext cx="132080" cy="132080"/>
          </a:xfrm>
          <a:prstGeom prst="ellipse">
            <a:avLst/>
          </a:prstGeom>
          <a:gradFill>
            <a:gsLst>
              <a:gs pos="100000">
                <a:schemeClr val="accent2"/>
              </a:gs>
              <a:gs pos="0">
                <a:schemeClr val="accent2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1" name="Oval 20"/>
          <p:cNvSpPr/>
          <p:nvPr/>
        </p:nvSpPr>
        <p:spPr>
          <a:xfrm>
            <a:off x="1417903" y="3169223"/>
            <a:ext cx="326452" cy="326452"/>
          </a:xfrm>
          <a:prstGeom prst="ellipse">
            <a:avLst/>
          </a:prstGeom>
          <a:solidFill>
            <a:srgbClr val="D09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11" name="Group 10"/>
          <p:cNvGrpSpPr/>
          <p:nvPr/>
        </p:nvGrpSpPr>
        <p:grpSpPr>
          <a:xfrm>
            <a:off x="3672114" y="733488"/>
            <a:ext cx="4847772" cy="1004053"/>
            <a:chOff x="3672114" y="1550461"/>
            <a:chExt cx="4847772" cy="1004053"/>
          </a:xfrm>
        </p:grpSpPr>
        <p:sp>
          <p:nvSpPr>
            <p:cNvPr id="12" name="Text Placeholder 2"/>
            <p:cNvSpPr txBox="1"/>
            <p:nvPr/>
          </p:nvSpPr>
          <p:spPr>
            <a:xfrm>
              <a:off x="3672114" y="1831876"/>
              <a:ext cx="4847772" cy="722638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latin typeface="Nexa Bold" panose="02000000000000000000" pitchFamily="50" charset="0"/>
                </a:rPr>
                <a:t>Web View Mockup</a:t>
              </a:r>
              <a:endParaRPr lang="id-ID" dirty="0">
                <a:latin typeface="Nexa Bold" panose="02000000000000000000" pitchFamily="50" charset="0"/>
              </a:endParaRPr>
            </a:p>
          </p:txBody>
        </p:sp>
        <p:sp>
          <p:nvSpPr>
            <p:cNvPr id="13" name="Text Placeholder 2"/>
            <p:cNvSpPr txBox="1"/>
            <p:nvPr/>
          </p:nvSpPr>
          <p:spPr>
            <a:xfrm flipH="1">
              <a:off x="5308596" y="1550461"/>
              <a:ext cx="1574804" cy="281416"/>
            </a:xfrm>
            <a:prstGeom prst="rect">
              <a:avLst/>
            </a:prstGeom>
            <a:solidFill>
              <a:schemeClr val="bg1"/>
            </a:solidFill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</a:rPr>
                <a:t>DESIGN OF_</a:t>
              </a:r>
              <a:endParaRPr lang="id-ID" sz="1400" dirty="0">
                <a:solidFill>
                  <a:schemeClr val="bg1">
                    <a:lumMod val="65000"/>
                  </a:schemeClr>
                </a:solidFill>
                <a:latin typeface="Nexa Light" panose="02000000000000000000" pitchFamily="50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2431189" y="1895209"/>
            <a:ext cx="7329622" cy="514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</a:t>
            </a:r>
            <a:endParaRPr lang="en-US" sz="1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4" name="图片占位符 3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/>
          <a:srcRect/>
          <a:stretch>
            <a:fillRect/>
          </a:stretch>
        </p:blipFill>
        <p:spPr/>
      </p:pic>
      <p:sp>
        <p:nvSpPr>
          <p:cNvPr id="23" name="Oval 22"/>
          <p:cNvSpPr/>
          <p:nvPr/>
        </p:nvSpPr>
        <p:spPr>
          <a:xfrm>
            <a:off x="9637650" y="4979762"/>
            <a:ext cx="368242" cy="368242"/>
          </a:xfrm>
          <a:prstGeom prst="ellipse">
            <a:avLst/>
          </a:prstGeom>
          <a:solidFill>
            <a:srgbClr val="D09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:pull dir="u"/>
      </p:transition>
    </mc:Choice>
    <mc:Fallback>
      <p:transition spd="slow" advClick="0" advTm="0">
        <p:pull dir="u"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grpId="0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grpId="0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9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grpId="0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2" grpId="0" animBg="1"/>
          <p:bldP spid="21" grpId="0" animBg="1"/>
          <p:bldP spid="14" grpId="0"/>
          <p:bldP spid="23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2" grpId="0" animBg="1"/>
          <p:bldP spid="21" grpId="0" animBg="1"/>
          <p:bldP spid="14" grpId="0"/>
          <p:bldP spid="23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5049684" y="1513703"/>
            <a:ext cx="2410125" cy="3830595"/>
          </a:xfrm>
          <a:prstGeom prst="roundRect">
            <a:avLst>
              <a:gd name="adj" fmla="val 1071"/>
            </a:avLst>
          </a:prstGeom>
          <a:solidFill>
            <a:srgbClr val="D09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 dirty="0"/>
          </a:p>
        </p:txBody>
      </p:sp>
      <p:sp>
        <p:nvSpPr>
          <p:cNvPr id="34" name="Rectangle 33"/>
          <p:cNvSpPr/>
          <p:nvPr/>
        </p:nvSpPr>
        <p:spPr>
          <a:xfrm>
            <a:off x="5493739" y="1753175"/>
            <a:ext cx="152201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  <a:latin typeface="Nexa Bold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Option One</a:t>
            </a:r>
            <a:endParaRPr lang="en-US" sz="1500" b="1" dirty="0">
              <a:solidFill>
                <a:schemeClr val="bg1"/>
              </a:solidFill>
              <a:latin typeface="Nexa Bold" panose="02000000000000000000" pitchFamily="50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5325865" y="3838412"/>
            <a:ext cx="1857764" cy="1301038"/>
            <a:chOff x="8430103" y="6141461"/>
            <a:chExt cx="2972422" cy="2081661"/>
          </a:xfrm>
        </p:grpSpPr>
        <p:sp>
          <p:nvSpPr>
            <p:cNvPr id="33" name="Rectangle 32"/>
            <p:cNvSpPr/>
            <p:nvPr/>
          </p:nvSpPr>
          <p:spPr>
            <a:xfrm>
              <a:off x="8430103" y="6598061"/>
              <a:ext cx="2972422" cy="16250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000" dirty="0">
                  <a:solidFill>
                    <a:schemeClr val="bg1">
                      <a:lumMod val="9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 I enjoy with my whole heart. </a:t>
              </a:r>
              <a:endParaRPr lang="id-ID" sz="1000" dirty="0">
                <a:solidFill>
                  <a:schemeClr val="bg1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8430103" y="6141461"/>
              <a:ext cx="2435225" cy="4555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50" b="1" dirty="0">
                  <a:solidFill>
                    <a:schemeClr val="bg1"/>
                  </a:solidFill>
                  <a:latin typeface="Nexa Bold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299,000</a:t>
              </a:r>
              <a:endParaRPr lang="en-US" sz="1250" b="1" dirty="0">
                <a:solidFill>
                  <a:schemeClr val="bg1"/>
                </a:solidFill>
                <a:latin typeface="Nexa Bold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413828" y="2283659"/>
            <a:ext cx="1503955" cy="1313479"/>
            <a:chOff x="5413828" y="2283659"/>
            <a:chExt cx="1503955" cy="1313479"/>
          </a:xfrm>
        </p:grpSpPr>
        <p:grpSp>
          <p:nvGrpSpPr>
            <p:cNvPr id="16" name="Group 15"/>
            <p:cNvGrpSpPr/>
            <p:nvPr/>
          </p:nvGrpSpPr>
          <p:grpSpPr>
            <a:xfrm>
              <a:off x="5413828" y="2283659"/>
              <a:ext cx="1503955" cy="1313479"/>
              <a:chOff x="2178133" y="4643070"/>
              <a:chExt cx="3241324" cy="2830810"/>
            </a:xfrm>
          </p:grpSpPr>
          <p:sp>
            <p:nvSpPr>
              <p:cNvPr id="17" name="Arc 16"/>
              <p:cNvSpPr/>
              <p:nvPr/>
            </p:nvSpPr>
            <p:spPr>
              <a:xfrm>
                <a:off x="2588647" y="4643070"/>
                <a:ext cx="2830810" cy="2830810"/>
              </a:xfrm>
              <a:prstGeom prst="arc">
                <a:avLst>
                  <a:gd name="adj1" fmla="val 16200000"/>
                  <a:gd name="adj2" fmla="val 11143987"/>
                </a:avLst>
              </a:prstGeom>
              <a:ln w="203200">
                <a:solidFill>
                  <a:srgbClr val="996E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d-ID" sz="875"/>
              </a:p>
            </p:txBody>
          </p:sp>
          <p:grpSp>
            <p:nvGrpSpPr>
              <p:cNvPr id="18" name="Group 17"/>
              <p:cNvGrpSpPr/>
              <p:nvPr/>
            </p:nvGrpSpPr>
            <p:grpSpPr>
              <a:xfrm>
                <a:off x="2178133" y="5504387"/>
                <a:ext cx="859498" cy="662827"/>
                <a:chOff x="860941" y="3084116"/>
                <a:chExt cx="569995" cy="439570"/>
              </a:xfrm>
            </p:grpSpPr>
            <p:sp>
              <p:nvSpPr>
                <p:cNvPr id="19" name="Oval 18"/>
                <p:cNvSpPr/>
                <p:nvPr/>
              </p:nvSpPr>
              <p:spPr>
                <a:xfrm>
                  <a:off x="926153" y="3084116"/>
                  <a:ext cx="439571" cy="439570"/>
                </a:xfrm>
                <a:prstGeom prst="ellipse">
                  <a:avLst/>
                </a:prstGeom>
                <a:solidFill>
                  <a:srgbClr val="996E48"/>
                </a:solidFill>
                <a:ln>
                  <a:noFill/>
                </a:ln>
                <a:effectLst>
                  <a:outerShdw blurRad="127000" dist="127000" dir="2700000" sx="90000" sy="9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500" b="1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860941" y="3149935"/>
                  <a:ext cx="569995" cy="307928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800" b="1" dirty="0">
                      <a:solidFill>
                        <a:schemeClr val="bg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75%</a:t>
                  </a:r>
                  <a:endParaRPr lang="en-US" sz="800" b="1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</p:grpSp>
        <p:sp>
          <p:nvSpPr>
            <p:cNvPr id="22" name="Oval 21"/>
            <p:cNvSpPr/>
            <p:nvPr/>
          </p:nvSpPr>
          <p:spPr>
            <a:xfrm>
              <a:off x="5792093" y="2471449"/>
              <a:ext cx="937901" cy="9378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457200" dir="2700000" sx="90000" sy="9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500" dirty="0"/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6097118" y="2776473"/>
              <a:ext cx="327850" cy="327850"/>
              <a:chOff x="8216107" y="2577307"/>
              <a:chExt cx="464344" cy="464344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36" name="AutoShape 52"/>
              <p:cNvSpPr/>
              <p:nvPr/>
            </p:nvSpPr>
            <p:spPr bwMode="auto">
              <a:xfrm>
                <a:off x="8216107" y="2577307"/>
                <a:ext cx="464344" cy="464344"/>
              </a:xfrm>
              <a:custGeom>
                <a:avLst/>
                <a:gdLst>
                  <a:gd name="T0" fmla="+- 0 10800 87"/>
                  <a:gd name="T1" fmla="*/ T0 w 21426"/>
                  <a:gd name="T2" fmla="+- 0 10799 73"/>
                  <a:gd name="T3" fmla="*/ 10799 h 21453"/>
                  <a:gd name="T4" fmla="+- 0 10800 87"/>
                  <a:gd name="T5" fmla="*/ T4 w 21426"/>
                  <a:gd name="T6" fmla="+- 0 10799 73"/>
                  <a:gd name="T7" fmla="*/ 10799 h 21453"/>
                  <a:gd name="T8" fmla="+- 0 10800 87"/>
                  <a:gd name="T9" fmla="*/ T8 w 21426"/>
                  <a:gd name="T10" fmla="+- 0 10799 73"/>
                  <a:gd name="T11" fmla="*/ 10799 h 21453"/>
                  <a:gd name="T12" fmla="+- 0 10800 87"/>
                  <a:gd name="T13" fmla="*/ T12 w 21426"/>
                  <a:gd name="T14" fmla="+- 0 10799 73"/>
                  <a:gd name="T15" fmla="*/ 10799 h 2145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426" h="21453">
                    <a:moveTo>
                      <a:pt x="8034" y="20112"/>
                    </a:moveTo>
                    <a:cubicBezTo>
                      <a:pt x="5816" y="17892"/>
                      <a:pt x="3556" y="15628"/>
                      <a:pt x="1338" y="13408"/>
                    </a:cubicBezTo>
                    <a:cubicBezTo>
                      <a:pt x="3241" y="7240"/>
                      <a:pt x="11488" y="7509"/>
                      <a:pt x="13391" y="1341"/>
                    </a:cubicBezTo>
                    <a:cubicBezTo>
                      <a:pt x="15609" y="3560"/>
                      <a:pt x="17869" y="5825"/>
                      <a:pt x="20087" y="8045"/>
                    </a:cubicBezTo>
                    <a:cubicBezTo>
                      <a:pt x="18184" y="14212"/>
                      <a:pt x="9937" y="13944"/>
                      <a:pt x="8034" y="20112"/>
                    </a:cubicBezTo>
                    <a:moveTo>
                      <a:pt x="21034" y="7097"/>
                    </a:moveTo>
                    <a:lnTo>
                      <a:pt x="14338" y="393"/>
                    </a:lnTo>
                    <a:cubicBezTo>
                      <a:pt x="14006" y="60"/>
                      <a:pt x="13525" y="-73"/>
                      <a:pt x="13069" y="39"/>
                    </a:cubicBezTo>
                    <a:cubicBezTo>
                      <a:pt x="12828" y="98"/>
                      <a:pt x="12614" y="222"/>
                      <a:pt x="12444" y="393"/>
                    </a:cubicBezTo>
                    <a:cubicBezTo>
                      <a:pt x="12292" y="545"/>
                      <a:pt x="12177" y="733"/>
                      <a:pt x="12112" y="944"/>
                    </a:cubicBezTo>
                    <a:cubicBezTo>
                      <a:pt x="11808" y="1929"/>
                      <a:pt x="11283" y="2785"/>
                      <a:pt x="10507" y="3562"/>
                    </a:cubicBezTo>
                    <a:cubicBezTo>
                      <a:pt x="9471" y="4598"/>
                      <a:pt x="8121" y="5384"/>
                      <a:pt x="6693" y="6214"/>
                    </a:cubicBezTo>
                    <a:cubicBezTo>
                      <a:pt x="5177" y="7094"/>
                      <a:pt x="3611" y="8006"/>
                      <a:pt x="2328" y="9290"/>
                    </a:cubicBezTo>
                    <a:cubicBezTo>
                      <a:pt x="1237" y="10383"/>
                      <a:pt x="493" y="11600"/>
                      <a:pt x="59" y="13011"/>
                    </a:cubicBezTo>
                    <a:cubicBezTo>
                      <a:pt x="-87" y="13488"/>
                      <a:pt x="40" y="14004"/>
                      <a:pt x="391" y="14356"/>
                    </a:cubicBezTo>
                    <a:lnTo>
                      <a:pt x="7087" y="21060"/>
                    </a:lnTo>
                    <a:cubicBezTo>
                      <a:pt x="7419" y="21393"/>
                      <a:pt x="7900" y="21526"/>
                      <a:pt x="8356" y="21414"/>
                    </a:cubicBezTo>
                    <a:cubicBezTo>
                      <a:pt x="8597" y="21354"/>
                      <a:pt x="8811" y="21231"/>
                      <a:pt x="8981" y="21060"/>
                    </a:cubicBezTo>
                    <a:cubicBezTo>
                      <a:pt x="9133" y="20908"/>
                      <a:pt x="9248" y="20720"/>
                      <a:pt x="9314" y="20508"/>
                    </a:cubicBezTo>
                    <a:cubicBezTo>
                      <a:pt x="9617" y="19523"/>
                      <a:pt x="10142" y="18667"/>
                      <a:pt x="10918" y="17890"/>
                    </a:cubicBezTo>
                    <a:cubicBezTo>
                      <a:pt x="11954" y="16853"/>
                      <a:pt x="13304" y="16069"/>
                      <a:pt x="14733" y="15239"/>
                    </a:cubicBezTo>
                    <a:cubicBezTo>
                      <a:pt x="16248" y="14357"/>
                      <a:pt x="17814" y="13446"/>
                      <a:pt x="19097" y="12162"/>
                    </a:cubicBezTo>
                    <a:cubicBezTo>
                      <a:pt x="20188" y="11070"/>
                      <a:pt x="20932" y="9852"/>
                      <a:pt x="21366" y="8440"/>
                    </a:cubicBezTo>
                    <a:cubicBezTo>
                      <a:pt x="21512" y="7965"/>
                      <a:pt x="21385" y="7448"/>
                      <a:pt x="21034" y="7097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8" name="AutoShape 53"/>
              <p:cNvSpPr/>
              <p:nvPr/>
            </p:nvSpPr>
            <p:spPr bwMode="auto">
              <a:xfrm>
                <a:off x="8390732" y="2736850"/>
                <a:ext cx="125413" cy="130175"/>
              </a:xfrm>
              <a:custGeom>
                <a:avLst/>
                <a:gdLst>
                  <a:gd name="T0" fmla="+- 0 10801 59"/>
                  <a:gd name="T1" fmla="*/ T0 w 21484"/>
                  <a:gd name="T2" fmla="+- 0 10799 41"/>
                  <a:gd name="T3" fmla="*/ 10799 h 21516"/>
                  <a:gd name="T4" fmla="+- 0 10801 59"/>
                  <a:gd name="T5" fmla="*/ T4 w 21484"/>
                  <a:gd name="T6" fmla="+- 0 10799 41"/>
                  <a:gd name="T7" fmla="*/ 10799 h 21516"/>
                  <a:gd name="T8" fmla="+- 0 10801 59"/>
                  <a:gd name="T9" fmla="*/ T8 w 21484"/>
                  <a:gd name="T10" fmla="+- 0 10799 41"/>
                  <a:gd name="T11" fmla="*/ 10799 h 21516"/>
                  <a:gd name="T12" fmla="+- 0 10801 59"/>
                  <a:gd name="T13" fmla="*/ T12 w 21484"/>
                  <a:gd name="T14" fmla="+- 0 10799 41"/>
                  <a:gd name="T15" fmla="*/ 10799 h 2151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484" h="21516">
                    <a:moveTo>
                      <a:pt x="17511" y="14987"/>
                    </a:moveTo>
                    <a:cubicBezTo>
                      <a:pt x="17287" y="15384"/>
                      <a:pt x="17032" y="15740"/>
                      <a:pt x="16731" y="16049"/>
                    </a:cubicBezTo>
                    <a:cubicBezTo>
                      <a:pt x="15340" y="14692"/>
                      <a:pt x="13947" y="13205"/>
                      <a:pt x="12559" y="11675"/>
                    </a:cubicBezTo>
                    <a:cubicBezTo>
                      <a:pt x="12912" y="11521"/>
                      <a:pt x="13287" y="11362"/>
                      <a:pt x="13689" y="11198"/>
                    </a:cubicBezTo>
                    <a:cubicBezTo>
                      <a:pt x="14092" y="11034"/>
                      <a:pt x="14494" y="10927"/>
                      <a:pt x="14895" y="10861"/>
                    </a:cubicBezTo>
                    <a:cubicBezTo>
                      <a:pt x="15308" y="10801"/>
                      <a:pt x="15715" y="10819"/>
                      <a:pt x="16122" y="10913"/>
                    </a:cubicBezTo>
                    <a:cubicBezTo>
                      <a:pt x="16527" y="11011"/>
                      <a:pt x="16909" y="11222"/>
                      <a:pt x="17262" y="11554"/>
                    </a:cubicBezTo>
                    <a:cubicBezTo>
                      <a:pt x="17612" y="11890"/>
                      <a:pt x="17835" y="12244"/>
                      <a:pt x="17923" y="12620"/>
                    </a:cubicBezTo>
                    <a:cubicBezTo>
                      <a:pt x="18020" y="13004"/>
                      <a:pt x="18025" y="13392"/>
                      <a:pt x="17958" y="13789"/>
                    </a:cubicBezTo>
                    <a:cubicBezTo>
                      <a:pt x="17883" y="14187"/>
                      <a:pt x="17738" y="14585"/>
                      <a:pt x="17511" y="14987"/>
                    </a:cubicBezTo>
                    <a:moveTo>
                      <a:pt x="5799" y="10193"/>
                    </a:moveTo>
                    <a:cubicBezTo>
                      <a:pt x="5096" y="10221"/>
                      <a:pt x="4482" y="9996"/>
                      <a:pt x="3946" y="9496"/>
                    </a:cubicBezTo>
                    <a:cubicBezTo>
                      <a:pt x="3717" y="9285"/>
                      <a:pt x="3558" y="9028"/>
                      <a:pt x="3461" y="8724"/>
                    </a:cubicBezTo>
                    <a:cubicBezTo>
                      <a:pt x="3359" y="8420"/>
                      <a:pt x="3326" y="8088"/>
                      <a:pt x="3366" y="7723"/>
                    </a:cubicBezTo>
                    <a:cubicBezTo>
                      <a:pt x="3397" y="7363"/>
                      <a:pt x="3509" y="6989"/>
                      <a:pt x="3703" y="6610"/>
                    </a:cubicBezTo>
                    <a:cubicBezTo>
                      <a:pt x="3889" y="6231"/>
                      <a:pt x="4160" y="5852"/>
                      <a:pt x="4510" y="5487"/>
                    </a:cubicBezTo>
                    <a:cubicBezTo>
                      <a:pt x="5768" y="6694"/>
                      <a:pt x="7022" y="8018"/>
                      <a:pt x="8282" y="9388"/>
                    </a:cubicBezTo>
                    <a:cubicBezTo>
                      <a:pt x="7330" y="9893"/>
                      <a:pt x="6501" y="10164"/>
                      <a:pt x="5799" y="10193"/>
                    </a:cubicBezTo>
                    <a:moveTo>
                      <a:pt x="19678" y="8570"/>
                    </a:moveTo>
                    <a:cubicBezTo>
                      <a:pt x="18868" y="7915"/>
                      <a:pt x="18055" y="7470"/>
                      <a:pt x="17235" y="7250"/>
                    </a:cubicBezTo>
                    <a:cubicBezTo>
                      <a:pt x="16421" y="7031"/>
                      <a:pt x="15603" y="6942"/>
                      <a:pt x="14779" y="6998"/>
                    </a:cubicBezTo>
                    <a:cubicBezTo>
                      <a:pt x="13964" y="7059"/>
                      <a:pt x="13130" y="7236"/>
                      <a:pt x="12296" y="7545"/>
                    </a:cubicBezTo>
                    <a:cubicBezTo>
                      <a:pt x="11462" y="7859"/>
                      <a:pt x="10625" y="8200"/>
                      <a:pt x="9782" y="8593"/>
                    </a:cubicBezTo>
                    <a:cubicBezTo>
                      <a:pt x="8448" y="7115"/>
                      <a:pt x="7114" y="5658"/>
                      <a:pt x="5778" y="4299"/>
                    </a:cubicBezTo>
                    <a:cubicBezTo>
                      <a:pt x="6382" y="3775"/>
                      <a:pt x="6963" y="3509"/>
                      <a:pt x="7526" y="3490"/>
                    </a:cubicBezTo>
                    <a:cubicBezTo>
                      <a:pt x="8088" y="3467"/>
                      <a:pt x="8631" y="3523"/>
                      <a:pt x="9145" y="3649"/>
                    </a:cubicBezTo>
                    <a:cubicBezTo>
                      <a:pt x="9669" y="3775"/>
                      <a:pt x="10149" y="3883"/>
                      <a:pt x="10590" y="3967"/>
                    </a:cubicBezTo>
                    <a:cubicBezTo>
                      <a:pt x="11038" y="4051"/>
                      <a:pt x="11424" y="3958"/>
                      <a:pt x="11765" y="3682"/>
                    </a:cubicBezTo>
                    <a:cubicBezTo>
                      <a:pt x="12123" y="3382"/>
                      <a:pt x="12321" y="2994"/>
                      <a:pt x="12351" y="2526"/>
                    </a:cubicBezTo>
                    <a:cubicBezTo>
                      <a:pt x="12376" y="2054"/>
                      <a:pt x="12189" y="1596"/>
                      <a:pt x="11782" y="1147"/>
                    </a:cubicBezTo>
                    <a:cubicBezTo>
                      <a:pt x="11258" y="569"/>
                      <a:pt x="10630" y="216"/>
                      <a:pt x="9872" y="85"/>
                    </a:cubicBezTo>
                    <a:cubicBezTo>
                      <a:pt x="9126" y="-41"/>
                      <a:pt x="8358" y="-30"/>
                      <a:pt x="7564" y="136"/>
                    </a:cubicBezTo>
                    <a:cubicBezTo>
                      <a:pt x="6780" y="309"/>
                      <a:pt x="6032" y="595"/>
                      <a:pt x="5324" y="997"/>
                    </a:cubicBezTo>
                    <a:cubicBezTo>
                      <a:pt x="4617" y="1399"/>
                      <a:pt x="4048" y="1811"/>
                      <a:pt x="3626" y="2213"/>
                    </a:cubicBezTo>
                    <a:cubicBezTo>
                      <a:pt x="3464" y="2066"/>
                      <a:pt x="3302" y="1918"/>
                      <a:pt x="3141" y="1773"/>
                    </a:cubicBezTo>
                    <a:cubicBezTo>
                      <a:pt x="2963" y="1614"/>
                      <a:pt x="2739" y="1530"/>
                      <a:pt x="2471" y="1535"/>
                    </a:cubicBezTo>
                    <a:cubicBezTo>
                      <a:pt x="2200" y="1535"/>
                      <a:pt x="1977" y="1647"/>
                      <a:pt x="1793" y="1853"/>
                    </a:cubicBezTo>
                    <a:cubicBezTo>
                      <a:pt x="1615" y="2054"/>
                      <a:pt x="1530" y="2288"/>
                      <a:pt x="1565" y="2536"/>
                    </a:cubicBezTo>
                    <a:cubicBezTo>
                      <a:pt x="1589" y="2793"/>
                      <a:pt x="1696" y="2989"/>
                      <a:pt x="1880" y="3139"/>
                    </a:cubicBezTo>
                    <a:cubicBezTo>
                      <a:pt x="2044" y="3270"/>
                      <a:pt x="2203" y="3401"/>
                      <a:pt x="2364" y="3537"/>
                    </a:cubicBezTo>
                    <a:cubicBezTo>
                      <a:pt x="1731" y="4276"/>
                      <a:pt x="1207" y="5094"/>
                      <a:pt x="795" y="5957"/>
                    </a:cubicBezTo>
                    <a:cubicBezTo>
                      <a:pt x="378" y="6820"/>
                      <a:pt x="130" y="7676"/>
                      <a:pt x="37" y="8509"/>
                    </a:cubicBezTo>
                    <a:cubicBezTo>
                      <a:pt x="-59" y="9346"/>
                      <a:pt x="33" y="10113"/>
                      <a:pt x="298" y="10824"/>
                    </a:cubicBezTo>
                    <a:cubicBezTo>
                      <a:pt x="566" y="11540"/>
                      <a:pt x="1056" y="12148"/>
                      <a:pt x="1774" y="12723"/>
                    </a:cubicBezTo>
                    <a:cubicBezTo>
                      <a:pt x="2942" y="13658"/>
                      <a:pt x="4321" y="14056"/>
                      <a:pt x="5915" y="13967"/>
                    </a:cubicBezTo>
                    <a:cubicBezTo>
                      <a:pt x="7507" y="13874"/>
                      <a:pt x="9223" y="13415"/>
                      <a:pt x="11064" y="12461"/>
                    </a:cubicBezTo>
                    <a:cubicBezTo>
                      <a:pt x="12532" y="14093"/>
                      <a:pt x="14002" y="15716"/>
                      <a:pt x="15470" y="17223"/>
                    </a:cubicBezTo>
                    <a:cubicBezTo>
                      <a:pt x="14849" y="17728"/>
                      <a:pt x="14305" y="18018"/>
                      <a:pt x="13826" y="18111"/>
                    </a:cubicBezTo>
                    <a:cubicBezTo>
                      <a:pt x="13344" y="18210"/>
                      <a:pt x="12917" y="18200"/>
                      <a:pt x="12530" y="18088"/>
                    </a:cubicBezTo>
                    <a:cubicBezTo>
                      <a:pt x="12142" y="17971"/>
                      <a:pt x="11782" y="17803"/>
                      <a:pt x="11455" y="17587"/>
                    </a:cubicBezTo>
                    <a:cubicBezTo>
                      <a:pt x="11125" y="17368"/>
                      <a:pt x="10799" y="17181"/>
                      <a:pt x="10474" y="17026"/>
                    </a:cubicBezTo>
                    <a:cubicBezTo>
                      <a:pt x="10154" y="16872"/>
                      <a:pt x="9823" y="16788"/>
                      <a:pt x="9486" y="16783"/>
                    </a:cubicBezTo>
                    <a:cubicBezTo>
                      <a:pt x="9145" y="16778"/>
                      <a:pt x="8785" y="16937"/>
                      <a:pt x="8388" y="17265"/>
                    </a:cubicBezTo>
                    <a:cubicBezTo>
                      <a:pt x="7981" y="17606"/>
                      <a:pt x="7777" y="18004"/>
                      <a:pt x="7777" y="18453"/>
                    </a:cubicBezTo>
                    <a:cubicBezTo>
                      <a:pt x="7777" y="18897"/>
                      <a:pt x="7991" y="19351"/>
                      <a:pt x="8408" y="19809"/>
                    </a:cubicBezTo>
                    <a:cubicBezTo>
                      <a:pt x="8830" y="20268"/>
                      <a:pt x="9379" y="20651"/>
                      <a:pt x="10042" y="20955"/>
                    </a:cubicBezTo>
                    <a:cubicBezTo>
                      <a:pt x="10708" y="21259"/>
                      <a:pt x="11455" y="21451"/>
                      <a:pt x="12279" y="21502"/>
                    </a:cubicBezTo>
                    <a:cubicBezTo>
                      <a:pt x="13103" y="21559"/>
                      <a:pt x="13970" y="21437"/>
                      <a:pt x="14886" y="21109"/>
                    </a:cubicBezTo>
                    <a:cubicBezTo>
                      <a:pt x="15807" y="20787"/>
                      <a:pt x="16721" y="20202"/>
                      <a:pt x="17617" y="19332"/>
                    </a:cubicBezTo>
                    <a:cubicBezTo>
                      <a:pt x="18051" y="19739"/>
                      <a:pt x="18489" y="20127"/>
                      <a:pt x="18921" y="20501"/>
                    </a:cubicBezTo>
                    <a:cubicBezTo>
                      <a:pt x="19107" y="20656"/>
                      <a:pt x="19328" y="20731"/>
                      <a:pt x="19601" y="20712"/>
                    </a:cubicBezTo>
                    <a:cubicBezTo>
                      <a:pt x="19861" y="20703"/>
                      <a:pt x="20090" y="20586"/>
                      <a:pt x="20269" y="20375"/>
                    </a:cubicBezTo>
                    <a:cubicBezTo>
                      <a:pt x="20455" y="20160"/>
                      <a:pt x="20532" y="19921"/>
                      <a:pt x="20503" y="19674"/>
                    </a:cubicBezTo>
                    <a:cubicBezTo>
                      <a:pt x="20477" y="19421"/>
                      <a:pt x="20371" y="19229"/>
                      <a:pt x="20192" y="19089"/>
                    </a:cubicBezTo>
                    <a:cubicBezTo>
                      <a:pt x="19755" y="18752"/>
                      <a:pt x="19321" y="18397"/>
                      <a:pt x="18884" y="18022"/>
                    </a:cubicBezTo>
                    <a:cubicBezTo>
                      <a:pt x="19626" y="17143"/>
                      <a:pt x="20221" y="16217"/>
                      <a:pt x="20664" y="15300"/>
                    </a:cubicBezTo>
                    <a:cubicBezTo>
                      <a:pt x="21103" y="14379"/>
                      <a:pt x="21367" y="13490"/>
                      <a:pt x="21453" y="12667"/>
                    </a:cubicBezTo>
                    <a:cubicBezTo>
                      <a:pt x="21540" y="11839"/>
                      <a:pt x="21439" y="11091"/>
                      <a:pt x="21159" y="10412"/>
                    </a:cubicBezTo>
                    <a:cubicBezTo>
                      <a:pt x="20880" y="9725"/>
                      <a:pt x="20386" y="9135"/>
                      <a:pt x="19678" y="857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9" name="AutoShape 54"/>
              <p:cNvSpPr/>
              <p:nvPr/>
            </p:nvSpPr>
            <p:spPr bwMode="auto">
              <a:xfrm>
                <a:off x="8375650" y="2896394"/>
                <a:ext cx="70644" cy="73819"/>
              </a:xfrm>
              <a:custGeom>
                <a:avLst/>
                <a:gdLst>
                  <a:gd name="T0" fmla="+- 0 10791 197"/>
                  <a:gd name="T1" fmla="*/ T0 w 21188"/>
                  <a:gd name="T2" fmla="+- 0 10794 193"/>
                  <a:gd name="T3" fmla="*/ 10794 h 21203"/>
                  <a:gd name="T4" fmla="+- 0 10791 197"/>
                  <a:gd name="T5" fmla="*/ T4 w 21188"/>
                  <a:gd name="T6" fmla="+- 0 10794 193"/>
                  <a:gd name="T7" fmla="*/ 10794 h 21203"/>
                  <a:gd name="T8" fmla="+- 0 10791 197"/>
                  <a:gd name="T9" fmla="*/ T8 w 21188"/>
                  <a:gd name="T10" fmla="+- 0 10794 193"/>
                  <a:gd name="T11" fmla="*/ 10794 h 21203"/>
                  <a:gd name="T12" fmla="+- 0 10791 197"/>
                  <a:gd name="T13" fmla="*/ T12 w 21188"/>
                  <a:gd name="T14" fmla="+- 0 10794 193"/>
                  <a:gd name="T15" fmla="*/ 10794 h 2120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88" h="21203">
                    <a:moveTo>
                      <a:pt x="17615" y="468"/>
                    </a:moveTo>
                    <a:lnTo>
                      <a:pt x="17606" y="468"/>
                    </a:lnTo>
                    <a:cubicBezTo>
                      <a:pt x="14870" y="2476"/>
                      <a:pt x="12200" y="4590"/>
                      <a:pt x="9727" y="6958"/>
                    </a:cubicBezTo>
                    <a:cubicBezTo>
                      <a:pt x="7348" y="9227"/>
                      <a:pt x="5200" y="11619"/>
                      <a:pt x="3329" y="14060"/>
                    </a:cubicBezTo>
                    <a:lnTo>
                      <a:pt x="341" y="17962"/>
                    </a:lnTo>
                    <a:lnTo>
                      <a:pt x="350" y="17970"/>
                    </a:lnTo>
                    <a:cubicBezTo>
                      <a:pt x="-197" y="18786"/>
                      <a:pt x="-106" y="19880"/>
                      <a:pt x="638" y="20590"/>
                    </a:cubicBezTo>
                    <a:cubicBezTo>
                      <a:pt x="1491" y="21407"/>
                      <a:pt x="2889" y="21407"/>
                      <a:pt x="3746" y="20590"/>
                    </a:cubicBezTo>
                    <a:cubicBezTo>
                      <a:pt x="3877" y="20460"/>
                      <a:pt x="3984" y="20321"/>
                      <a:pt x="4069" y="20174"/>
                    </a:cubicBezTo>
                    <a:lnTo>
                      <a:pt x="6867" y="16517"/>
                    </a:lnTo>
                    <a:cubicBezTo>
                      <a:pt x="8601" y="14255"/>
                      <a:pt x="10606" y="12027"/>
                      <a:pt x="12824" y="9913"/>
                    </a:cubicBezTo>
                    <a:cubicBezTo>
                      <a:pt x="15281" y="7570"/>
                      <a:pt x="17557" y="5758"/>
                      <a:pt x="20329" y="3749"/>
                    </a:cubicBezTo>
                    <a:lnTo>
                      <a:pt x="20321" y="3741"/>
                    </a:lnTo>
                    <a:cubicBezTo>
                      <a:pt x="20400" y="3684"/>
                      <a:pt x="20473" y="3635"/>
                      <a:pt x="20543" y="3570"/>
                    </a:cubicBezTo>
                    <a:cubicBezTo>
                      <a:pt x="21402" y="2753"/>
                      <a:pt x="21402" y="1427"/>
                      <a:pt x="20543" y="606"/>
                    </a:cubicBezTo>
                    <a:cubicBezTo>
                      <a:pt x="19742" y="-161"/>
                      <a:pt x="18472" y="-193"/>
                      <a:pt x="17615" y="468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40" name="AutoShape 55"/>
              <p:cNvSpPr/>
              <p:nvPr/>
            </p:nvSpPr>
            <p:spPr bwMode="auto">
              <a:xfrm>
                <a:off x="8448675" y="2649538"/>
                <a:ext cx="71438" cy="74613"/>
              </a:xfrm>
              <a:custGeom>
                <a:avLst/>
                <a:gdLst>
                  <a:gd name="T0" fmla="+- 0 10803 213"/>
                  <a:gd name="T1" fmla="*/ T0 w 21180"/>
                  <a:gd name="T2" fmla="+- 0 10801 203"/>
                  <a:gd name="T3" fmla="*/ 10801 h 21196"/>
                  <a:gd name="T4" fmla="+- 0 10803 213"/>
                  <a:gd name="T5" fmla="*/ T4 w 21180"/>
                  <a:gd name="T6" fmla="+- 0 10801 203"/>
                  <a:gd name="T7" fmla="*/ 10801 h 21196"/>
                  <a:gd name="T8" fmla="+- 0 10803 213"/>
                  <a:gd name="T9" fmla="*/ T8 w 21180"/>
                  <a:gd name="T10" fmla="+- 0 10801 203"/>
                  <a:gd name="T11" fmla="*/ 10801 h 21196"/>
                  <a:gd name="T12" fmla="+- 0 10803 213"/>
                  <a:gd name="T13" fmla="*/ T12 w 21180"/>
                  <a:gd name="T14" fmla="+- 0 10801 203"/>
                  <a:gd name="T15" fmla="*/ 10801 h 2119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80" h="21196">
                    <a:moveTo>
                      <a:pt x="8372" y="11356"/>
                    </a:moveTo>
                    <a:cubicBezTo>
                      <a:pt x="6122" y="13508"/>
                      <a:pt x="3675" y="15444"/>
                      <a:pt x="1144" y="17292"/>
                    </a:cubicBezTo>
                    <a:cubicBezTo>
                      <a:pt x="963" y="17388"/>
                      <a:pt x="786" y="17493"/>
                      <a:pt x="637" y="17645"/>
                    </a:cubicBezTo>
                    <a:cubicBezTo>
                      <a:pt x="-213" y="18457"/>
                      <a:pt x="-213" y="19774"/>
                      <a:pt x="637" y="20585"/>
                    </a:cubicBezTo>
                    <a:cubicBezTo>
                      <a:pt x="1464" y="21380"/>
                      <a:pt x="2796" y="21397"/>
                      <a:pt x="3652" y="20641"/>
                    </a:cubicBezTo>
                    <a:lnTo>
                      <a:pt x="3665" y="20649"/>
                    </a:lnTo>
                    <a:cubicBezTo>
                      <a:pt x="6364" y="18673"/>
                      <a:pt x="8988" y="16581"/>
                      <a:pt x="11419" y="14263"/>
                    </a:cubicBezTo>
                    <a:cubicBezTo>
                      <a:pt x="13759" y="12030"/>
                      <a:pt x="15873" y="9685"/>
                      <a:pt x="17715" y="7283"/>
                    </a:cubicBezTo>
                    <a:lnTo>
                      <a:pt x="20663" y="3427"/>
                    </a:lnTo>
                    <a:lnTo>
                      <a:pt x="20654" y="3419"/>
                    </a:lnTo>
                    <a:cubicBezTo>
                      <a:pt x="21386" y="2600"/>
                      <a:pt x="21357" y="1379"/>
                      <a:pt x="20541" y="608"/>
                    </a:cubicBezTo>
                    <a:cubicBezTo>
                      <a:pt x="19697" y="-203"/>
                      <a:pt x="18323" y="-203"/>
                      <a:pt x="17468" y="608"/>
                    </a:cubicBezTo>
                    <a:cubicBezTo>
                      <a:pt x="17313" y="760"/>
                      <a:pt x="17197" y="937"/>
                      <a:pt x="17094" y="1114"/>
                    </a:cubicBezTo>
                    <a:lnTo>
                      <a:pt x="14228" y="4857"/>
                    </a:lnTo>
                    <a:cubicBezTo>
                      <a:pt x="12526" y="7090"/>
                      <a:pt x="10552" y="9275"/>
                      <a:pt x="8372" y="11356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sp>
        <p:nvSpPr>
          <p:cNvPr id="9" name="Rectangle 8"/>
          <p:cNvSpPr/>
          <p:nvPr/>
        </p:nvSpPr>
        <p:spPr>
          <a:xfrm>
            <a:off x="1121673" y="3369646"/>
            <a:ext cx="3102350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 I am so happy, my dear friend, so absorbed in the exquisite sense of mere tranquil existence.</a:t>
            </a:r>
            <a:endParaRPr lang="id-ID" sz="1200" dirty="0">
              <a:solidFill>
                <a:schemeClr val="bg1">
                  <a:lumMod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1121673" y="1623228"/>
            <a:ext cx="3420981" cy="1661738"/>
            <a:chOff x="551160" y="3510223"/>
            <a:chExt cx="3420981" cy="1661738"/>
          </a:xfrm>
        </p:grpSpPr>
        <p:sp>
          <p:nvSpPr>
            <p:cNvPr id="42" name="Text Placeholder 2"/>
            <p:cNvSpPr txBox="1"/>
            <p:nvPr/>
          </p:nvSpPr>
          <p:spPr>
            <a:xfrm>
              <a:off x="551160" y="3831045"/>
              <a:ext cx="3420981" cy="1340916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dirty="0">
                  <a:solidFill>
                    <a:srgbClr val="D09B45"/>
                  </a:solidFill>
                  <a:latin typeface="Nexa Bold" panose="02000000000000000000" pitchFamily="50" charset="0"/>
                </a:rPr>
                <a:t>Minimalism </a:t>
              </a:r>
              <a:r>
                <a:rPr lang="en-US" dirty="0">
                  <a:latin typeface="Nexa Bold" panose="02000000000000000000" pitchFamily="50" charset="0"/>
                </a:rPr>
                <a:t>Image</a:t>
              </a:r>
              <a:endParaRPr lang="id-ID" dirty="0">
                <a:latin typeface="Nexa Bold" panose="02000000000000000000" pitchFamily="50" charset="0"/>
              </a:endParaRPr>
            </a:p>
          </p:txBody>
        </p:sp>
        <p:sp>
          <p:nvSpPr>
            <p:cNvPr id="44" name="Text Placeholder 2"/>
            <p:cNvSpPr txBox="1"/>
            <p:nvPr/>
          </p:nvSpPr>
          <p:spPr>
            <a:xfrm flipH="1">
              <a:off x="551160" y="3510223"/>
              <a:ext cx="3420981" cy="475747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Nexa Light" panose="02000000000000000000" pitchFamily="50" charset="0"/>
                </a:rPr>
                <a:t>CREATIVE_</a:t>
              </a:r>
              <a:endParaRPr lang="id-ID" sz="1400" dirty="0">
                <a:solidFill>
                  <a:schemeClr val="bg1">
                    <a:lumMod val="50000"/>
                  </a:schemeClr>
                </a:solidFill>
                <a:latin typeface="Nexa Light" panose="02000000000000000000" pitchFamily="50" charset="0"/>
              </a:endParaRPr>
            </a:p>
          </p:txBody>
        </p:sp>
      </p:grpSp>
      <p:sp>
        <p:nvSpPr>
          <p:cNvPr id="46" name="Oval 45"/>
          <p:cNvSpPr/>
          <p:nvPr/>
        </p:nvSpPr>
        <p:spPr>
          <a:xfrm rot="16200000">
            <a:off x="7751932" y="3372751"/>
            <a:ext cx="112500" cy="112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47" name="Oval 46"/>
          <p:cNvSpPr/>
          <p:nvPr/>
        </p:nvSpPr>
        <p:spPr>
          <a:xfrm rot="16200000">
            <a:off x="7765918" y="3606154"/>
            <a:ext cx="84529" cy="84529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48" name="Oval 47"/>
          <p:cNvSpPr/>
          <p:nvPr/>
        </p:nvSpPr>
        <p:spPr>
          <a:xfrm rot="16200000">
            <a:off x="7765918" y="3167319"/>
            <a:ext cx="84529" cy="84529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pic>
        <p:nvPicPr>
          <p:cNvPr id="6" name="图片占位符 5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/>
          <a:srcRect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5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5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5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5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34" grpId="0"/>
          <p:bldP spid="9" grpId="0"/>
          <p:bldP spid="46" grpId="0" animBg="1"/>
          <p:bldP spid="47" grpId="0" animBg="1"/>
          <p:bldP spid="48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34" grpId="0"/>
          <p:bldP spid="9" grpId="0"/>
          <p:bldP spid="46" grpId="0" animBg="1"/>
          <p:bldP spid="47" grpId="0" animBg="1"/>
          <p:bldP spid="48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354720" y="110043"/>
            <a:ext cx="4736602" cy="52181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01486" y="3244573"/>
            <a:ext cx="2100031" cy="2100029"/>
            <a:chOff x="2123520" y="4506831"/>
            <a:chExt cx="3139010" cy="3139008"/>
          </a:xfrm>
        </p:grpSpPr>
        <p:sp>
          <p:nvSpPr>
            <p:cNvPr id="3" name="Oval 2"/>
            <p:cNvSpPr/>
            <p:nvPr/>
          </p:nvSpPr>
          <p:spPr>
            <a:xfrm>
              <a:off x="2123520" y="4506831"/>
              <a:ext cx="3139010" cy="31390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0" dist="927100" dir="10800000" sx="70000" sy="70000" algn="r" rotWithShape="0">
                <a:schemeClr val="bg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/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2583292" y="5465206"/>
              <a:ext cx="1862779" cy="1567800"/>
              <a:chOff x="2583293" y="5365254"/>
              <a:chExt cx="1862779" cy="1567800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2583293" y="5925550"/>
                <a:ext cx="1862779" cy="10075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050" dirty="0">
                    <a:solidFill>
                      <a:schemeClr val="bg1">
                        <a:lumMod val="6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</a:t>
                </a:r>
                <a:endParaRPr lang="id-ID" sz="105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2584242" y="5365254"/>
                <a:ext cx="1670899" cy="4140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chemeClr val="bg1">
                        <a:lumMod val="65000"/>
                      </a:schemeClr>
                    </a:solidFill>
                    <a:latin typeface="Nexa Light" panose="02000000000000000000" pitchFamily="50" charset="0"/>
                    <a:ea typeface="Roboto Condensed" panose="02000000000000000000" pitchFamily="2" charset="0"/>
                    <a:cs typeface="Segoe UI" panose="020B0502040204020203" pitchFamily="34" charset="0"/>
                  </a:rPr>
                  <a:t>Option One</a:t>
                </a:r>
                <a:endParaRPr lang="en-US" sz="1200" b="1" dirty="0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2619286" y="3244573"/>
            <a:ext cx="2100031" cy="2100029"/>
            <a:chOff x="4541718" y="4506831"/>
            <a:chExt cx="3139010" cy="3139008"/>
          </a:xfrm>
        </p:grpSpPr>
        <p:sp>
          <p:nvSpPr>
            <p:cNvPr id="8" name="Oval 7"/>
            <p:cNvSpPr/>
            <p:nvPr/>
          </p:nvSpPr>
          <p:spPr>
            <a:xfrm>
              <a:off x="4541718" y="4506831"/>
              <a:ext cx="3139010" cy="31390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0" dist="927100" dir="10800000" sx="70000" sy="70000" algn="r" rotWithShape="0">
                <a:schemeClr val="bg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4996114" y="5465206"/>
              <a:ext cx="1862779" cy="1567800"/>
              <a:chOff x="4981616" y="5365254"/>
              <a:chExt cx="1862779" cy="156780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4981616" y="5925550"/>
                <a:ext cx="1862779" cy="10075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050" dirty="0">
                    <a:solidFill>
                      <a:schemeClr val="bg1">
                        <a:lumMod val="6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</a:t>
                </a:r>
                <a:endParaRPr lang="id-ID" sz="105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4982565" y="5365254"/>
                <a:ext cx="1670899" cy="4140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chemeClr val="bg1">
                        <a:lumMod val="65000"/>
                      </a:schemeClr>
                    </a:solidFill>
                    <a:latin typeface="Nexa Light" panose="02000000000000000000" pitchFamily="50" charset="0"/>
                    <a:ea typeface="Roboto Condensed" panose="02000000000000000000" pitchFamily="2" charset="0"/>
                    <a:cs typeface="Segoe UI" panose="020B0502040204020203" pitchFamily="34" charset="0"/>
                  </a:rPr>
                  <a:t>Option Two</a:t>
                </a:r>
                <a:endParaRPr lang="en-US" sz="1200" b="1" dirty="0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4237085" y="3244573"/>
            <a:ext cx="2100031" cy="2100029"/>
            <a:chOff x="6959915" y="4506831"/>
            <a:chExt cx="3139010" cy="3139008"/>
          </a:xfrm>
        </p:grpSpPr>
        <p:sp>
          <p:nvSpPr>
            <p:cNvPr id="13" name="Oval 12"/>
            <p:cNvSpPr/>
            <p:nvPr/>
          </p:nvSpPr>
          <p:spPr>
            <a:xfrm>
              <a:off x="6959915" y="4506831"/>
              <a:ext cx="3139010" cy="31390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0" dist="927100" dir="10800000" sx="70000" sy="70000" algn="r" rotWithShape="0">
                <a:schemeClr val="bg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7408937" y="5465206"/>
              <a:ext cx="1862780" cy="1567800"/>
              <a:chOff x="7323203" y="5365254"/>
              <a:chExt cx="1862780" cy="1567800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7323203" y="5925550"/>
                <a:ext cx="1862780" cy="10075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050" dirty="0">
                    <a:solidFill>
                      <a:schemeClr val="bg1">
                        <a:lumMod val="6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</a:t>
                </a:r>
                <a:endParaRPr lang="id-ID" sz="105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7324151" y="5365254"/>
                <a:ext cx="1776345" cy="4140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chemeClr val="bg1">
                        <a:lumMod val="65000"/>
                      </a:schemeClr>
                    </a:solidFill>
                    <a:latin typeface="Nexa Light" panose="02000000000000000000" pitchFamily="50" charset="0"/>
                    <a:ea typeface="Roboto Condensed" panose="02000000000000000000" pitchFamily="2" charset="0"/>
                    <a:cs typeface="Segoe UI" panose="020B0502040204020203" pitchFamily="34" charset="0"/>
                  </a:rPr>
                  <a:t>Option Three</a:t>
                </a:r>
                <a:endParaRPr lang="en-US" sz="1200" b="1" dirty="0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5854885" y="3244573"/>
            <a:ext cx="2100031" cy="2100029"/>
            <a:chOff x="9378113" y="4506831"/>
            <a:chExt cx="3139010" cy="3139008"/>
          </a:xfrm>
        </p:grpSpPr>
        <p:sp>
          <p:nvSpPr>
            <p:cNvPr id="18" name="Oval 17"/>
            <p:cNvSpPr/>
            <p:nvPr/>
          </p:nvSpPr>
          <p:spPr>
            <a:xfrm>
              <a:off x="9378113" y="4506831"/>
              <a:ext cx="3139010" cy="31390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0" dist="927100" dir="10800000" sx="70000" sy="70000" algn="r" rotWithShape="0">
                <a:schemeClr val="bg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9821758" y="5465206"/>
              <a:ext cx="1862779" cy="1567800"/>
              <a:chOff x="9699852" y="5365254"/>
              <a:chExt cx="1862779" cy="1567800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9699852" y="5925550"/>
                <a:ext cx="1862779" cy="10075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050" dirty="0">
                    <a:solidFill>
                      <a:schemeClr val="bg1">
                        <a:lumMod val="6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</a:t>
                </a:r>
                <a:endParaRPr lang="id-ID" sz="105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9700801" y="5365254"/>
                <a:ext cx="1670899" cy="4140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chemeClr val="bg1">
                        <a:lumMod val="65000"/>
                      </a:schemeClr>
                    </a:solidFill>
                    <a:latin typeface="Nexa Light" panose="02000000000000000000" pitchFamily="50" charset="0"/>
                    <a:ea typeface="Roboto Condensed" panose="02000000000000000000" pitchFamily="2" charset="0"/>
                    <a:cs typeface="Segoe UI" panose="020B0502040204020203" pitchFamily="34" charset="0"/>
                  </a:rPr>
                  <a:t>Option Four</a:t>
                </a:r>
                <a:endParaRPr lang="en-US" sz="1200" b="1" dirty="0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7472684" y="3244573"/>
            <a:ext cx="2100031" cy="2100029"/>
            <a:chOff x="11796311" y="4506831"/>
            <a:chExt cx="3139010" cy="3139008"/>
          </a:xfrm>
        </p:grpSpPr>
        <p:sp>
          <p:nvSpPr>
            <p:cNvPr id="23" name="Oval 22"/>
            <p:cNvSpPr/>
            <p:nvPr/>
          </p:nvSpPr>
          <p:spPr>
            <a:xfrm>
              <a:off x="11796311" y="4506831"/>
              <a:ext cx="3139010" cy="31390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0" dist="927100" dir="10800000" sx="70000" sy="70000" algn="r" rotWithShape="0">
                <a:schemeClr val="bg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/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12234580" y="5465206"/>
              <a:ext cx="1862779" cy="1567800"/>
              <a:chOff x="12229397" y="5365254"/>
              <a:chExt cx="1862779" cy="1567800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12229397" y="5925550"/>
                <a:ext cx="1862779" cy="10075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050" dirty="0">
                    <a:solidFill>
                      <a:schemeClr val="bg1">
                        <a:lumMod val="6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</a:t>
                </a:r>
                <a:endParaRPr lang="id-ID" sz="105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12230346" y="5365254"/>
                <a:ext cx="1670899" cy="4140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chemeClr val="bg1">
                        <a:lumMod val="65000"/>
                      </a:schemeClr>
                    </a:solidFill>
                    <a:latin typeface="Nexa Light" panose="02000000000000000000" pitchFamily="50" charset="0"/>
                    <a:ea typeface="Roboto Condensed" panose="02000000000000000000" pitchFamily="2" charset="0"/>
                    <a:cs typeface="Segoe UI" panose="020B0502040204020203" pitchFamily="34" charset="0"/>
                  </a:rPr>
                  <a:t>Option Five</a:t>
                </a:r>
                <a:endParaRPr lang="en-US" sz="1200" b="1" dirty="0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9090483" y="3244573"/>
            <a:ext cx="2100031" cy="2100029"/>
            <a:chOff x="14214508" y="4506831"/>
            <a:chExt cx="3139010" cy="3139008"/>
          </a:xfrm>
        </p:grpSpPr>
        <p:sp>
          <p:nvSpPr>
            <p:cNvPr id="28" name="Oval 27"/>
            <p:cNvSpPr/>
            <p:nvPr/>
          </p:nvSpPr>
          <p:spPr>
            <a:xfrm>
              <a:off x="14214508" y="4506831"/>
              <a:ext cx="3139010" cy="31390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0" dist="927100" dir="10800000" sx="70000" sy="70000" algn="r" rotWithShape="0">
                <a:schemeClr val="bg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 dirty="0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14647403" y="5465206"/>
              <a:ext cx="1862779" cy="1567800"/>
              <a:chOff x="14647404" y="5365254"/>
              <a:chExt cx="1862779" cy="1567800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14647404" y="5925550"/>
                <a:ext cx="1862779" cy="10075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050" dirty="0">
                    <a:solidFill>
                      <a:schemeClr val="bg1">
                        <a:lumMod val="6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</a:t>
                </a:r>
                <a:endParaRPr lang="id-ID" sz="105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14648353" y="5365254"/>
                <a:ext cx="1670899" cy="4140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chemeClr val="bg1">
                        <a:lumMod val="65000"/>
                      </a:schemeClr>
                    </a:solidFill>
                    <a:latin typeface="Nexa Light" panose="02000000000000000000" pitchFamily="50" charset="0"/>
                    <a:ea typeface="Roboto Condensed" panose="02000000000000000000" pitchFamily="2" charset="0"/>
                    <a:cs typeface="Segoe UI" panose="020B0502040204020203" pitchFamily="34" charset="0"/>
                  </a:rPr>
                  <a:t>Option Six</a:t>
                </a:r>
                <a:endParaRPr lang="en-US" sz="1200" b="1" dirty="0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endParaRPr>
              </a:p>
            </p:txBody>
          </p:sp>
        </p:grpSp>
      </p:grpSp>
      <p:sp>
        <p:nvSpPr>
          <p:cNvPr id="32" name="Rectangle 31"/>
          <p:cNvSpPr/>
          <p:nvPr/>
        </p:nvSpPr>
        <p:spPr>
          <a:xfrm>
            <a:off x="1071310" y="2820867"/>
            <a:ext cx="82481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rgbClr val="D09B45"/>
                </a:solidFill>
                <a:latin typeface="Nexa Bold" panose="02000000000000000000" pitchFamily="50" charset="0"/>
                <a:ea typeface="Roboto Black" panose="02000000000000000000" pitchFamily="2" charset="0"/>
                <a:cs typeface="Segoe UI" panose="020B0502040204020203" pitchFamily="34" charset="0"/>
              </a:rPr>
              <a:t>1</a:t>
            </a:r>
            <a:endParaRPr lang="en-US" sz="6600" b="1" i="0" dirty="0">
              <a:solidFill>
                <a:srgbClr val="D09B45"/>
              </a:solidFill>
              <a:latin typeface="Nexa Bold" panose="02000000000000000000" pitchFamily="50" charset="0"/>
              <a:ea typeface="Roboto Black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767524" y="4718191"/>
            <a:ext cx="82481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i="0" dirty="0">
                <a:solidFill>
                  <a:srgbClr val="D09B45"/>
                </a:solidFill>
                <a:latin typeface="Nexa Bold" panose="02000000000000000000" pitchFamily="50" charset="0"/>
                <a:ea typeface="Roboto Black" panose="02000000000000000000" pitchFamily="2" charset="0"/>
                <a:cs typeface="Segoe UI" panose="020B0502040204020203" pitchFamily="34" charset="0"/>
              </a:rPr>
              <a:t>2</a:t>
            </a:r>
            <a:endParaRPr lang="en-US" sz="6600" b="1" i="0" dirty="0">
              <a:solidFill>
                <a:srgbClr val="D09B45"/>
              </a:solidFill>
              <a:latin typeface="Nexa Bold" panose="02000000000000000000" pitchFamily="50" charset="0"/>
              <a:ea typeface="Roboto Black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463738" y="2820867"/>
            <a:ext cx="82481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i="0" dirty="0">
                <a:solidFill>
                  <a:srgbClr val="D09B45"/>
                </a:solidFill>
                <a:latin typeface="Nexa Bold" panose="02000000000000000000" pitchFamily="50" charset="0"/>
                <a:ea typeface="Roboto Black" panose="02000000000000000000" pitchFamily="2" charset="0"/>
                <a:cs typeface="Segoe UI" panose="020B0502040204020203" pitchFamily="34" charset="0"/>
              </a:rPr>
              <a:t>3</a:t>
            </a:r>
            <a:endParaRPr lang="en-US" sz="6600" b="1" i="0" dirty="0">
              <a:solidFill>
                <a:srgbClr val="D09B45"/>
              </a:solidFill>
              <a:latin typeface="Nexa Bold" panose="02000000000000000000" pitchFamily="50" charset="0"/>
              <a:ea typeface="Roboto Black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159951" y="4718190"/>
            <a:ext cx="82481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gradFill>
                  <a:gsLst>
                    <a:gs pos="100000">
                      <a:schemeClr val="accent4"/>
                    </a:gs>
                    <a:gs pos="0">
                      <a:schemeClr val="accent4">
                        <a:lumMod val="75000"/>
                      </a:schemeClr>
                    </a:gs>
                  </a:gsLst>
                  <a:lin ang="2700000" scaled="1"/>
                </a:gradFill>
                <a:latin typeface="Nexa Bold" panose="02000000000000000000" pitchFamily="50" charset="0"/>
                <a:ea typeface="Roboto Black" panose="02000000000000000000" pitchFamily="2" charset="0"/>
                <a:cs typeface="Segoe UI" panose="020B0502040204020203" pitchFamily="34" charset="0"/>
              </a:rPr>
              <a:t>4</a:t>
            </a:r>
            <a:endParaRPr lang="en-US" sz="6600" b="1" i="0" dirty="0">
              <a:gradFill>
                <a:gsLst>
                  <a:gs pos="100000">
                    <a:schemeClr val="accent4"/>
                  </a:gs>
                  <a:gs pos="0">
                    <a:schemeClr val="accent4">
                      <a:lumMod val="75000"/>
                    </a:schemeClr>
                  </a:gs>
                </a:gsLst>
                <a:lin ang="2700000" scaled="1"/>
              </a:gradFill>
              <a:latin typeface="Nexa Bold" panose="02000000000000000000" pitchFamily="50" charset="0"/>
              <a:ea typeface="Roboto Black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856165" y="2820867"/>
            <a:ext cx="82481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rgbClr val="D09B45"/>
                </a:solidFill>
                <a:latin typeface="Nexa Bold" panose="02000000000000000000" pitchFamily="50" charset="0"/>
                <a:ea typeface="Roboto Black" panose="02000000000000000000" pitchFamily="2" charset="0"/>
                <a:cs typeface="Segoe UI" panose="020B0502040204020203" pitchFamily="34" charset="0"/>
              </a:rPr>
              <a:t>5</a:t>
            </a:r>
            <a:endParaRPr lang="en-US" sz="6600" b="1" i="0" dirty="0">
              <a:solidFill>
                <a:srgbClr val="D09B45"/>
              </a:solidFill>
              <a:latin typeface="Nexa Bold" panose="02000000000000000000" pitchFamily="50" charset="0"/>
              <a:ea typeface="Roboto Black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552377" y="4718190"/>
            <a:ext cx="82481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i="0" dirty="0">
                <a:solidFill>
                  <a:srgbClr val="D09B45"/>
                </a:solidFill>
                <a:latin typeface="Nexa Bold" panose="02000000000000000000" pitchFamily="50" charset="0"/>
                <a:ea typeface="Roboto Black" panose="02000000000000000000" pitchFamily="2" charset="0"/>
                <a:cs typeface="Segoe UI" panose="020B0502040204020203" pitchFamily="34" charset="0"/>
              </a:rPr>
              <a:t>6</a:t>
            </a:r>
            <a:endParaRPr lang="en-US" sz="6600" b="1" i="0" dirty="0">
              <a:solidFill>
                <a:srgbClr val="D09B45"/>
              </a:solidFill>
              <a:latin typeface="Nexa Bold" panose="02000000000000000000" pitchFamily="50" charset="0"/>
              <a:ea typeface="Roboto Black" panose="02000000000000000000" pitchFamily="2" charset="0"/>
              <a:cs typeface="Segoe UI" panose="020B0502040204020203" pitchFamily="34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3843123" y="733488"/>
            <a:ext cx="4505754" cy="1004053"/>
            <a:chOff x="3843123" y="1550461"/>
            <a:chExt cx="4505754" cy="1004053"/>
          </a:xfrm>
        </p:grpSpPr>
        <p:sp>
          <p:nvSpPr>
            <p:cNvPr id="44" name="Text Placeholder 2"/>
            <p:cNvSpPr txBox="1"/>
            <p:nvPr/>
          </p:nvSpPr>
          <p:spPr>
            <a:xfrm>
              <a:off x="3843123" y="1831876"/>
              <a:ext cx="4505754" cy="722638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latin typeface="Nexa Bold" panose="02000000000000000000" pitchFamily="50" charset="0"/>
                </a:rPr>
                <a:t>Step Infographic</a:t>
              </a:r>
              <a:endParaRPr lang="id-ID" dirty="0">
                <a:latin typeface="Nexa Bold" panose="02000000000000000000" pitchFamily="50" charset="0"/>
              </a:endParaRPr>
            </a:p>
          </p:txBody>
        </p:sp>
        <p:sp>
          <p:nvSpPr>
            <p:cNvPr id="45" name="Text Placeholder 2"/>
            <p:cNvSpPr txBox="1"/>
            <p:nvPr/>
          </p:nvSpPr>
          <p:spPr>
            <a:xfrm flipH="1">
              <a:off x="5308596" y="1550461"/>
              <a:ext cx="1574804" cy="281416"/>
            </a:xfrm>
            <a:prstGeom prst="rect">
              <a:avLst/>
            </a:prstGeom>
            <a:solidFill>
              <a:schemeClr val="bg1"/>
            </a:solidFill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</a:rPr>
                <a:t>DESIGN OF_</a:t>
              </a:r>
              <a:endParaRPr lang="id-ID" sz="1400" dirty="0">
                <a:solidFill>
                  <a:schemeClr val="bg1">
                    <a:lumMod val="65000"/>
                  </a:schemeClr>
                </a:solidFill>
                <a:latin typeface="Nexa Light" panose="02000000000000000000" pitchFamily="50" charset="0"/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2431189" y="1895209"/>
            <a:ext cx="7329622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0">
        <p14:warp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nodeType="withEffect" p14:presetBounceEnd="5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nodeType="withEffect" p14:presetBounceEnd="5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nodeType="withEffect" p14:presetBounceEnd="5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nodeType="withEffect" p14:presetBounceEnd="5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2" fill="hold" nodeType="withEffect" p14:presetBounceEnd="5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2" fill="hold" nodeType="withEffect" p14:presetBounceEnd="5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49" presetClass="entr" presetSubtype="0" decel="10000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49" presetClass="entr" presetSubtype="0" decel="10000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9" presetClass="entr" presetSubtype="0" decel="10000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49" presetClass="entr" presetSubtype="0" decel="10000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49" presetClass="entr" presetSubtype="0" decel="10000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49" presetClass="entr" presetSubtype="0" decel="10000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33" grpId="0"/>
          <p:bldP spid="34" grpId="0"/>
          <p:bldP spid="35" grpId="0"/>
          <p:bldP spid="36" grpId="0"/>
          <p:bldP spid="37" grpId="0"/>
          <p:bldP spid="4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2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2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49" presetClass="entr" presetSubtype="0" decel="10000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49" presetClass="entr" presetSubtype="0" decel="10000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9" presetClass="entr" presetSubtype="0" decel="10000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49" presetClass="entr" presetSubtype="0" decel="10000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49" presetClass="entr" presetSubtype="0" decel="10000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49" presetClass="entr" presetSubtype="0" decel="10000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33" grpId="0"/>
          <p:bldP spid="34" grpId="0"/>
          <p:bldP spid="35" grpId="0"/>
          <p:bldP spid="36" grpId="0"/>
          <p:bldP spid="37" grpId="0"/>
          <p:bldP spid="46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209330" y="3100995"/>
            <a:ext cx="9773341" cy="2501549"/>
            <a:chOff x="1209330" y="3100995"/>
            <a:chExt cx="9773341" cy="2501549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209330" y="3100995"/>
              <a:ext cx="9773341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1209330" y="3726382"/>
              <a:ext cx="9773341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1209330" y="4351769"/>
              <a:ext cx="9773341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209330" y="4977156"/>
              <a:ext cx="9773341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209330" y="5602544"/>
              <a:ext cx="9773341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Freeform: Shape 2"/>
          <p:cNvSpPr/>
          <p:nvPr/>
        </p:nvSpPr>
        <p:spPr>
          <a:xfrm>
            <a:off x="1209331" y="2983556"/>
            <a:ext cx="9773340" cy="2227101"/>
          </a:xfrm>
          <a:custGeom>
            <a:avLst/>
            <a:gdLst>
              <a:gd name="connsiteX0" fmla="*/ 0 w 10421257"/>
              <a:gd name="connsiteY0" fmla="*/ 720404 h 2781462"/>
              <a:gd name="connsiteX1" fmla="*/ 1306285 w 10421257"/>
              <a:gd name="connsiteY1" fmla="*/ 255947 h 2781462"/>
              <a:gd name="connsiteX2" fmla="*/ 1814285 w 10421257"/>
              <a:gd name="connsiteY2" fmla="*/ 662347 h 2781462"/>
              <a:gd name="connsiteX3" fmla="*/ 2481942 w 10421257"/>
              <a:gd name="connsiteY3" fmla="*/ 502689 h 2781462"/>
              <a:gd name="connsiteX4" fmla="*/ 3280228 w 10421257"/>
              <a:gd name="connsiteY4" fmla="*/ 1707375 h 2781462"/>
              <a:gd name="connsiteX5" fmla="*/ 3802742 w 10421257"/>
              <a:gd name="connsiteY5" fmla="*/ 1692861 h 2781462"/>
              <a:gd name="connsiteX6" fmla="*/ 4136571 w 10421257"/>
              <a:gd name="connsiteY6" fmla="*/ 2229889 h 2781462"/>
              <a:gd name="connsiteX7" fmla="*/ 4310742 w 10421257"/>
              <a:gd name="connsiteY7" fmla="*/ 2563718 h 2781462"/>
              <a:gd name="connsiteX8" fmla="*/ 4542971 w 10421257"/>
              <a:gd name="connsiteY8" fmla="*/ 2592747 h 2781462"/>
              <a:gd name="connsiteX9" fmla="*/ 4862285 w 10421257"/>
              <a:gd name="connsiteY9" fmla="*/ 2607261 h 2781462"/>
              <a:gd name="connsiteX10" fmla="*/ 5210628 w 10421257"/>
              <a:gd name="connsiteY10" fmla="*/ 212404 h 2781462"/>
              <a:gd name="connsiteX11" fmla="*/ 5733142 w 10421257"/>
              <a:gd name="connsiteY11" fmla="*/ 197889 h 2781462"/>
              <a:gd name="connsiteX12" fmla="*/ 6183085 w 10421257"/>
              <a:gd name="connsiteY12" fmla="*/ 110804 h 2781462"/>
              <a:gd name="connsiteX13" fmla="*/ 6908800 w 10421257"/>
              <a:gd name="connsiteY13" fmla="*/ 1954118 h 2781462"/>
              <a:gd name="connsiteX14" fmla="*/ 7518400 w 10421257"/>
              <a:gd name="connsiteY14" fmla="*/ 1794461 h 2781462"/>
              <a:gd name="connsiteX15" fmla="*/ 7750628 w 10421257"/>
              <a:gd name="connsiteY15" fmla="*/ 2128289 h 2781462"/>
              <a:gd name="connsiteX16" fmla="*/ 8287657 w 10421257"/>
              <a:gd name="connsiteY16" fmla="*/ 2404061 h 2781462"/>
              <a:gd name="connsiteX17" fmla="*/ 9056914 w 10421257"/>
              <a:gd name="connsiteY17" fmla="*/ 938118 h 2781462"/>
              <a:gd name="connsiteX18" fmla="*/ 9710057 w 10421257"/>
              <a:gd name="connsiteY18" fmla="*/ 2055718 h 2781462"/>
              <a:gd name="connsiteX19" fmla="*/ 10189028 w 10421257"/>
              <a:gd name="connsiteY19" fmla="*/ 1867032 h 2781462"/>
              <a:gd name="connsiteX20" fmla="*/ 10421257 w 10421257"/>
              <a:gd name="connsiteY20" fmla="*/ 2084747 h 2781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421257" h="2781462">
                <a:moveTo>
                  <a:pt x="0" y="720404"/>
                </a:moveTo>
                <a:cubicBezTo>
                  <a:pt x="501952" y="493013"/>
                  <a:pt x="1003904" y="265623"/>
                  <a:pt x="1306285" y="255947"/>
                </a:cubicBezTo>
                <a:cubicBezTo>
                  <a:pt x="1608666" y="246271"/>
                  <a:pt x="1618342" y="621223"/>
                  <a:pt x="1814285" y="662347"/>
                </a:cubicBezTo>
                <a:cubicBezTo>
                  <a:pt x="2010228" y="703471"/>
                  <a:pt x="2237618" y="328518"/>
                  <a:pt x="2481942" y="502689"/>
                </a:cubicBezTo>
                <a:cubicBezTo>
                  <a:pt x="2726266" y="676860"/>
                  <a:pt x="3060095" y="1509013"/>
                  <a:pt x="3280228" y="1707375"/>
                </a:cubicBezTo>
                <a:cubicBezTo>
                  <a:pt x="3500361" y="1905737"/>
                  <a:pt x="3660018" y="1605775"/>
                  <a:pt x="3802742" y="1692861"/>
                </a:cubicBezTo>
                <a:cubicBezTo>
                  <a:pt x="3945466" y="1779947"/>
                  <a:pt x="4051904" y="2084746"/>
                  <a:pt x="4136571" y="2229889"/>
                </a:cubicBezTo>
                <a:cubicBezTo>
                  <a:pt x="4221238" y="2375032"/>
                  <a:pt x="4243009" y="2503242"/>
                  <a:pt x="4310742" y="2563718"/>
                </a:cubicBezTo>
                <a:cubicBezTo>
                  <a:pt x="4378475" y="2624194"/>
                  <a:pt x="4451047" y="2585490"/>
                  <a:pt x="4542971" y="2592747"/>
                </a:cubicBezTo>
                <a:cubicBezTo>
                  <a:pt x="4634895" y="2600004"/>
                  <a:pt x="4751009" y="3003985"/>
                  <a:pt x="4862285" y="2607261"/>
                </a:cubicBezTo>
                <a:cubicBezTo>
                  <a:pt x="4973561" y="2210537"/>
                  <a:pt x="5065485" y="613966"/>
                  <a:pt x="5210628" y="212404"/>
                </a:cubicBezTo>
                <a:cubicBezTo>
                  <a:pt x="5355771" y="-189158"/>
                  <a:pt x="5571066" y="214822"/>
                  <a:pt x="5733142" y="197889"/>
                </a:cubicBezTo>
                <a:cubicBezTo>
                  <a:pt x="5733142" y="197889"/>
                  <a:pt x="5987142" y="-181901"/>
                  <a:pt x="6183085" y="110804"/>
                </a:cubicBezTo>
                <a:cubicBezTo>
                  <a:pt x="6379028" y="403509"/>
                  <a:pt x="6686248" y="1673509"/>
                  <a:pt x="6908800" y="1954118"/>
                </a:cubicBezTo>
                <a:cubicBezTo>
                  <a:pt x="7131353" y="2234728"/>
                  <a:pt x="7378095" y="1765433"/>
                  <a:pt x="7518400" y="1794461"/>
                </a:cubicBezTo>
                <a:cubicBezTo>
                  <a:pt x="7658705" y="1823489"/>
                  <a:pt x="7622419" y="2026689"/>
                  <a:pt x="7750628" y="2128289"/>
                </a:cubicBezTo>
                <a:cubicBezTo>
                  <a:pt x="7878837" y="2229889"/>
                  <a:pt x="8069943" y="2602423"/>
                  <a:pt x="8287657" y="2404061"/>
                </a:cubicBezTo>
                <a:cubicBezTo>
                  <a:pt x="8505371" y="2205699"/>
                  <a:pt x="8819847" y="996175"/>
                  <a:pt x="9056914" y="938118"/>
                </a:cubicBezTo>
                <a:cubicBezTo>
                  <a:pt x="9293981" y="880061"/>
                  <a:pt x="9521372" y="1900899"/>
                  <a:pt x="9710057" y="2055718"/>
                </a:cubicBezTo>
                <a:cubicBezTo>
                  <a:pt x="9898742" y="2210537"/>
                  <a:pt x="10070495" y="1862194"/>
                  <a:pt x="10189028" y="1867032"/>
                </a:cubicBezTo>
                <a:cubicBezTo>
                  <a:pt x="10307561" y="1871870"/>
                  <a:pt x="10364409" y="1978308"/>
                  <a:pt x="10421257" y="2084747"/>
                </a:cubicBezTo>
              </a:path>
            </a:pathLst>
          </a:custGeom>
          <a:noFill/>
          <a:ln w="25400"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grpSp>
        <p:nvGrpSpPr>
          <p:cNvPr id="16" name="Group 15"/>
          <p:cNvGrpSpPr/>
          <p:nvPr/>
        </p:nvGrpSpPr>
        <p:grpSpPr>
          <a:xfrm>
            <a:off x="4707891" y="4271964"/>
            <a:ext cx="159612" cy="159610"/>
            <a:chOff x="4694213" y="4218039"/>
            <a:chExt cx="191729" cy="191729"/>
          </a:xfrm>
          <a:effectLst>
            <a:outerShdw blurRad="406400" algn="ctr" rotWithShape="0">
              <a:prstClr val="black">
                <a:alpha val="40000"/>
              </a:prstClr>
            </a:outerShdw>
          </a:effectLst>
        </p:grpSpPr>
        <p:sp>
          <p:nvSpPr>
            <p:cNvPr id="14" name="Oval 13"/>
            <p:cNvSpPr/>
            <p:nvPr/>
          </p:nvSpPr>
          <p:spPr>
            <a:xfrm>
              <a:off x="4694213" y="4218039"/>
              <a:ext cx="191729" cy="1917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5" name="Oval 14"/>
            <p:cNvSpPr/>
            <p:nvPr/>
          </p:nvSpPr>
          <p:spPr>
            <a:xfrm>
              <a:off x="4722632" y="4246459"/>
              <a:ext cx="134890" cy="13488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004417" y="2777627"/>
            <a:ext cx="3285921" cy="2003586"/>
            <a:chOff x="6883399" y="2591669"/>
            <a:chExt cx="3285921" cy="2003586"/>
          </a:xfrm>
        </p:grpSpPr>
        <p:sp>
          <p:nvSpPr>
            <p:cNvPr id="21" name="Rectangle: Rounded Corners 20"/>
            <p:cNvSpPr/>
            <p:nvPr/>
          </p:nvSpPr>
          <p:spPr>
            <a:xfrm>
              <a:off x="6883399" y="2591669"/>
              <a:ext cx="3285921" cy="2003586"/>
            </a:xfrm>
            <a:prstGeom prst="roundRect">
              <a:avLst>
                <a:gd name="adj" fmla="val 2981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0" dist="1282700" dir="5400000" sx="80000" sy="80000" algn="t" rotWithShape="0">
                <a:schemeClr val="tx1">
                  <a:lumMod val="95000"/>
                  <a:lumOff val="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7020307" y="2721687"/>
              <a:ext cx="3012105" cy="1743551"/>
              <a:chOff x="6979621" y="2650723"/>
              <a:chExt cx="3012105" cy="1743551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6979621" y="2650723"/>
                <a:ext cx="2760542" cy="931320"/>
                <a:chOff x="8130685" y="4252370"/>
                <a:chExt cx="7169803" cy="2418865"/>
              </a:xfrm>
            </p:grpSpPr>
            <p:sp>
              <p:nvSpPr>
                <p:cNvPr id="23" name="Freeform: Shape 22"/>
                <p:cNvSpPr/>
                <p:nvPr/>
              </p:nvSpPr>
              <p:spPr>
                <a:xfrm>
                  <a:off x="8327832" y="4942366"/>
                  <a:ext cx="5472608" cy="375274"/>
                </a:xfrm>
                <a:custGeom>
                  <a:avLst/>
                  <a:gdLst>
                    <a:gd name="connsiteX0" fmla="*/ 0 w 3104325"/>
                    <a:gd name="connsiteY0" fmla="*/ 0 h 235497"/>
                    <a:gd name="connsiteX1" fmla="*/ 3065075 w 3104325"/>
                    <a:gd name="connsiteY1" fmla="*/ 0 h 235497"/>
                    <a:gd name="connsiteX2" fmla="*/ 3104325 w 3104325"/>
                    <a:gd name="connsiteY2" fmla="*/ 39250 h 235497"/>
                    <a:gd name="connsiteX3" fmla="*/ 3104325 w 3104325"/>
                    <a:gd name="connsiteY3" fmla="*/ 196247 h 235497"/>
                    <a:gd name="connsiteX4" fmla="*/ 3065075 w 3104325"/>
                    <a:gd name="connsiteY4" fmla="*/ 235497 h 235497"/>
                    <a:gd name="connsiteX5" fmla="*/ 0 w 3104325"/>
                    <a:gd name="connsiteY5" fmla="*/ 235497 h 235497"/>
                    <a:gd name="connsiteX6" fmla="*/ 0 w 3104325"/>
                    <a:gd name="connsiteY6" fmla="*/ 0 h 235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104325" h="235497">
                      <a:moveTo>
                        <a:pt x="0" y="0"/>
                      </a:moveTo>
                      <a:lnTo>
                        <a:pt x="3065075" y="0"/>
                      </a:lnTo>
                      <a:cubicBezTo>
                        <a:pt x="3086752" y="0"/>
                        <a:pt x="3104325" y="17573"/>
                        <a:pt x="3104325" y="39250"/>
                      </a:cubicBezTo>
                      <a:lnTo>
                        <a:pt x="3104325" y="196247"/>
                      </a:lnTo>
                      <a:cubicBezTo>
                        <a:pt x="3104325" y="217924"/>
                        <a:pt x="3086752" y="235497"/>
                        <a:pt x="3065075" y="235497"/>
                      </a:cubicBezTo>
                      <a:lnTo>
                        <a:pt x="0" y="23549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09B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000" dirty="0">
                      <a:latin typeface="Nexa Light" panose="02000000000000000000" pitchFamily="50" charset="0"/>
                    </a:rPr>
                    <a:t>60%</a:t>
                  </a:r>
                  <a:endParaRPr lang="id-ID" sz="1000" dirty="0">
                    <a:latin typeface="Nexa Light" panose="02000000000000000000" pitchFamily="50" charset="0"/>
                  </a:endParaRPr>
                </a:p>
              </p:txBody>
            </p:sp>
            <p:sp>
              <p:nvSpPr>
                <p:cNvPr id="24" name="Freeform: Shape 23"/>
                <p:cNvSpPr/>
                <p:nvPr/>
              </p:nvSpPr>
              <p:spPr>
                <a:xfrm>
                  <a:off x="8327829" y="6295962"/>
                  <a:ext cx="6972659" cy="375273"/>
                </a:xfrm>
                <a:custGeom>
                  <a:avLst/>
                  <a:gdLst>
                    <a:gd name="connsiteX0" fmla="*/ 0 w 3955225"/>
                    <a:gd name="connsiteY0" fmla="*/ 0 h 235497"/>
                    <a:gd name="connsiteX1" fmla="*/ 3915975 w 3955225"/>
                    <a:gd name="connsiteY1" fmla="*/ 0 h 235497"/>
                    <a:gd name="connsiteX2" fmla="*/ 3955225 w 3955225"/>
                    <a:gd name="connsiteY2" fmla="*/ 39250 h 235497"/>
                    <a:gd name="connsiteX3" fmla="*/ 3955225 w 3955225"/>
                    <a:gd name="connsiteY3" fmla="*/ 196247 h 235497"/>
                    <a:gd name="connsiteX4" fmla="*/ 3915975 w 3955225"/>
                    <a:gd name="connsiteY4" fmla="*/ 235497 h 235497"/>
                    <a:gd name="connsiteX5" fmla="*/ 0 w 3955225"/>
                    <a:gd name="connsiteY5" fmla="*/ 235497 h 235497"/>
                    <a:gd name="connsiteX6" fmla="*/ 0 w 3955225"/>
                    <a:gd name="connsiteY6" fmla="*/ 0 h 235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955225" h="235497">
                      <a:moveTo>
                        <a:pt x="0" y="0"/>
                      </a:moveTo>
                      <a:lnTo>
                        <a:pt x="3915975" y="0"/>
                      </a:lnTo>
                      <a:cubicBezTo>
                        <a:pt x="3937653" y="0"/>
                        <a:pt x="3955225" y="17573"/>
                        <a:pt x="3955225" y="39250"/>
                      </a:cubicBezTo>
                      <a:lnTo>
                        <a:pt x="3955225" y="196247"/>
                      </a:lnTo>
                      <a:cubicBezTo>
                        <a:pt x="3955225" y="217924"/>
                        <a:pt x="3937653" y="235497"/>
                        <a:pt x="3915975" y="235497"/>
                      </a:cubicBezTo>
                      <a:lnTo>
                        <a:pt x="0" y="23549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96E4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000" dirty="0">
                      <a:latin typeface="Nexa Light" panose="02000000000000000000" pitchFamily="50" charset="0"/>
                    </a:rPr>
                    <a:t>80%</a:t>
                  </a:r>
                  <a:endParaRPr lang="id-ID" sz="1000" dirty="0">
                    <a:latin typeface="Nexa Light" panose="02000000000000000000" pitchFamily="50" charset="0"/>
                  </a:endParaRP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8130685" y="4252370"/>
                  <a:ext cx="5511423" cy="719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Nexa Bold" panose="02000000000000000000" pitchFamily="50" charset="0"/>
                      <a:ea typeface="Roboto Medium" panose="02000000000000000000" pitchFamily="2" charset="0"/>
                      <a:cs typeface="Segoe UI" panose="020B0502040204020203" pitchFamily="34" charset="0"/>
                    </a:rPr>
                    <a:t>FINANCIAL ANALYTICS</a:t>
                  </a:r>
                  <a:endParaRPr lang="id-ID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Nexa Bold" panose="02000000000000000000" pitchFamily="50" charset="0"/>
                    <a:ea typeface="Roboto Medium" panose="02000000000000000000" pitchFamily="2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8130685" y="5622790"/>
                  <a:ext cx="5511423" cy="719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Nexa Bold" panose="02000000000000000000" pitchFamily="50" charset="0"/>
                      <a:ea typeface="Roboto Medium" panose="02000000000000000000" pitchFamily="2" charset="0"/>
                      <a:cs typeface="Segoe UI" panose="020B0502040204020203" pitchFamily="34" charset="0"/>
                    </a:rPr>
                    <a:t>INVESTMENT</a:t>
                  </a:r>
                  <a:endParaRPr lang="id-ID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Nexa Bold" panose="02000000000000000000" pitchFamily="50" charset="0"/>
                    <a:ea typeface="Roboto Medium" panose="02000000000000000000" pitchFamily="2" charset="0"/>
                    <a:cs typeface="Segoe UI" panose="020B0502040204020203" pitchFamily="34" charset="0"/>
                  </a:endParaRPr>
                </a:p>
              </p:txBody>
            </p:sp>
          </p:grpSp>
          <p:sp>
            <p:nvSpPr>
              <p:cNvPr id="31" name="Rectangle 30"/>
              <p:cNvSpPr/>
              <p:nvPr/>
            </p:nvSpPr>
            <p:spPr>
              <a:xfrm>
                <a:off x="6979622" y="3720243"/>
                <a:ext cx="3012104" cy="6740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050" dirty="0">
                    <a:solidFill>
                      <a:schemeClr val="bg1">
                        <a:lumMod val="6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entire soul, like these sweet mornings of spring which I enjoy with my whole heart. </a:t>
                </a:r>
                <a:endParaRPr lang="en-US" sz="105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3983909" y="3510511"/>
            <a:ext cx="1607574" cy="638673"/>
            <a:chOff x="3983909" y="3510511"/>
            <a:chExt cx="1607574" cy="638673"/>
          </a:xfrm>
        </p:grpSpPr>
        <p:grpSp>
          <p:nvGrpSpPr>
            <p:cNvPr id="19" name="Group 18"/>
            <p:cNvGrpSpPr/>
            <p:nvPr/>
          </p:nvGrpSpPr>
          <p:grpSpPr>
            <a:xfrm>
              <a:off x="3983909" y="3510511"/>
              <a:ext cx="1607574" cy="638673"/>
              <a:chOff x="3927762" y="3505323"/>
              <a:chExt cx="1607574" cy="638673"/>
            </a:xfrm>
            <a:solidFill>
              <a:schemeClr val="bg1"/>
            </a:solidFill>
            <a:effectLst>
              <a:outerShdw blurRad="1270000" dist="482600" dir="5400000" sx="60000" sy="6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7" name="Rectangle: Rounded Corners 16"/>
              <p:cNvSpPr/>
              <p:nvPr/>
            </p:nvSpPr>
            <p:spPr>
              <a:xfrm>
                <a:off x="3927762" y="3505323"/>
                <a:ext cx="1607574" cy="54558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8" name="Isosceles Triangle 17"/>
              <p:cNvSpPr/>
              <p:nvPr/>
            </p:nvSpPr>
            <p:spPr>
              <a:xfrm flipV="1">
                <a:off x="4648364" y="4050905"/>
                <a:ext cx="166371" cy="9309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4153813" y="3640040"/>
              <a:ext cx="12677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xa Bold" panose="02000000000000000000" pitchFamily="50" charset="0"/>
                  <a:ea typeface="Roboto Medium" panose="02000000000000000000" pitchFamily="2" charset="0"/>
                  <a:cs typeface="Segoe UI" panose="020B0502040204020203" pitchFamily="34" charset="0"/>
                </a:rPr>
                <a:t>USD 765</a:t>
              </a:r>
              <a:endParaRPr lang="id-ID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Nexa Bold" panose="02000000000000000000" pitchFamily="50" charset="0"/>
                <a:ea typeface="Roboto Medium" panose="02000000000000000000" pitchFamily="2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859291" y="5759073"/>
            <a:ext cx="10473418" cy="281674"/>
            <a:chOff x="865576" y="5774313"/>
            <a:chExt cx="10473418" cy="281674"/>
          </a:xfrm>
        </p:grpSpPr>
        <p:sp>
          <p:nvSpPr>
            <p:cNvPr id="35" name="TextBox 34"/>
            <p:cNvSpPr txBox="1"/>
            <p:nvPr/>
          </p:nvSpPr>
          <p:spPr>
            <a:xfrm>
              <a:off x="865576" y="5774313"/>
              <a:ext cx="9540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</a:rPr>
                <a:t>Jan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Nexa Light" panose="02000000000000000000" pitchFamily="50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730976" y="5774314"/>
              <a:ext cx="9540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</a:rPr>
                <a:t>Feb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Nexa Light" panose="02000000000000000000" pitchFamily="50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596376" y="5777402"/>
              <a:ext cx="9540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</a:rPr>
                <a:t>Mar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Nexa Light" panose="02000000000000000000" pitchFamily="50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461776" y="5777402"/>
              <a:ext cx="9540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</a:rPr>
                <a:t>Apr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Nexa Light" panose="02000000000000000000" pitchFamily="50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327176" y="5775899"/>
              <a:ext cx="9540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</a:rPr>
                <a:t>May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Nexa Light" panose="02000000000000000000" pitchFamily="50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192576" y="5775899"/>
              <a:ext cx="9540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</a:rPr>
                <a:t>Jun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Nexa Light" panose="02000000000000000000" pitchFamily="50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057976" y="5778988"/>
              <a:ext cx="9540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</a:rPr>
                <a:t>Jul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Nexa Light" panose="02000000000000000000" pitchFamily="50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923376" y="5778988"/>
              <a:ext cx="9540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</a:rPr>
                <a:t>Aug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Nexa Light" panose="02000000000000000000" pitchFamily="50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788776" y="5778988"/>
              <a:ext cx="9540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</a:rPr>
                <a:t>Sep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Nexa Light" panose="02000000000000000000" pitchFamily="50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8654176" y="5778988"/>
              <a:ext cx="9540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</a:rPr>
                <a:t>Oct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Nexa Light" panose="02000000000000000000" pitchFamily="50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9519576" y="5778988"/>
              <a:ext cx="9540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</a:rPr>
                <a:t>Nov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Nexa Light" panose="02000000000000000000" pitchFamily="50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0384980" y="5778988"/>
              <a:ext cx="9540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</a:rPr>
                <a:t>Dec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Nexa Light" panose="02000000000000000000" pitchFamily="50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3843123" y="733488"/>
            <a:ext cx="4505754" cy="1004053"/>
            <a:chOff x="3843123" y="1550461"/>
            <a:chExt cx="4505754" cy="1004053"/>
          </a:xfrm>
        </p:grpSpPr>
        <p:sp>
          <p:nvSpPr>
            <p:cNvPr id="49" name="Text Placeholder 2"/>
            <p:cNvSpPr txBox="1"/>
            <p:nvPr/>
          </p:nvSpPr>
          <p:spPr>
            <a:xfrm>
              <a:off x="3843123" y="1831876"/>
              <a:ext cx="4505754" cy="722638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latin typeface="Nexa Bold" panose="02000000000000000000" pitchFamily="50" charset="0"/>
                </a:rPr>
                <a:t>Special Feature</a:t>
              </a:r>
              <a:endParaRPr lang="id-ID" dirty="0">
                <a:latin typeface="Nexa Bold" panose="02000000000000000000" pitchFamily="50" charset="0"/>
              </a:endParaRPr>
            </a:p>
          </p:txBody>
        </p:sp>
        <p:sp>
          <p:nvSpPr>
            <p:cNvPr id="50" name="Text Placeholder 2"/>
            <p:cNvSpPr txBox="1"/>
            <p:nvPr/>
          </p:nvSpPr>
          <p:spPr>
            <a:xfrm flipH="1">
              <a:off x="5308596" y="1550461"/>
              <a:ext cx="1574804" cy="281416"/>
            </a:xfrm>
            <a:prstGeom prst="rect">
              <a:avLst/>
            </a:prstGeom>
            <a:solidFill>
              <a:srgbClr val="F8F8F8"/>
            </a:solidFill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</a:rPr>
                <a:t>DESIGN OF_</a:t>
              </a:r>
              <a:endParaRPr lang="id-ID" sz="1400" dirty="0">
                <a:solidFill>
                  <a:schemeClr val="bg1">
                    <a:lumMod val="65000"/>
                  </a:schemeClr>
                </a:solidFill>
                <a:latin typeface="Nexa Light" panose="02000000000000000000" pitchFamily="50" charset="0"/>
              </a:endParaRPr>
            </a:p>
          </p:txBody>
        </p:sp>
      </p:grpSp>
      <p:sp>
        <p:nvSpPr>
          <p:cNvPr id="51" name="Rectangle 50"/>
          <p:cNvSpPr/>
          <p:nvPr/>
        </p:nvSpPr>
        <p:spPr>
          <a:xfrm>
            <a:off x="2431189" y="1895209"/>
            <a:ext cx="7329622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8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1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50000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3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4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5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8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1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51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443212" y="2965059"/>
            <a:ext cx="1606868" cy="1606867"/>
            <a:chOff x="3443212" y="2965059"/>
            <a:chExt cx="1606868" cy="1606867"/>
          </a:xfrm>
        </p:grpSpPr>
        <p:sp>
          <p:nvSpPr>
            <p:cNvPr id="29" name="Isosceles Triangle 28"/>
            <p:cNvSpPr/>
            <p:nvPr/>
          </p:nvSpPr>
          <p:spPr>
            <a:xfrm flipH="1" flipV="1">
              <a:off x="4070939" y="4310008"/>
              <a:ext cx="351414" cy="261918"/>
            </a:xfrm>
            <a:prstGeom prst="triangl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0" name="Partial Circle 29"/>
            <p:cNvSpPr/>
            <p:nvPr/>
          </p:nvSpPr>
          <p:spPr>
            <a:xfrm flipH="1" flipV="1">
              <a:off x="3443212" y="2965059"/>
              <a:ext cx="1606868" cy="1606867"/>
            </a:xfrm>
            <a:prstGeom prst="pie">
              <a:avLst>
                <a:gd name="adj1" fmla="val 18861951"/>
                <a:gd name="adj2" fmla="val 13498889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 rot="2700000" flipH="1" flipV="1">
              <a:off x="3634039" y="3155882"/>
              <a:ext cx="1225216" cy="12252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28600" dist="228600" dir="2700000" sx="95000" sy="95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42" name="Freeform 63"/>
            <p:cNvSpPr>
              <a:spLocks noChangeArrowheads="1"/>
            </p:cNvSpPr>
            <p:nvPr/>
          </p:nvSpPr>
          <p:spPr bwMode="auto">
            <a:xfrm>
              <a:off x="4072251" y="3590783"/>
              <a:ext cx="348793" cy="355416"/>
            </a:xfrm>
            <a:custGeom>
              <a:avLst/>
              <a:gdLst>
                <a:gd name="T0" fmla="*/ 241031 w 461"/>
                <a:gd name="T1" fmla="*/ 154113 h 471"/>
                <a:gd name="T2" fmla="*/ 241031 w 461"/>
                <a:gd name="T3" fmla="*/ 154113 h 471"/>
                <a:gd name="T4" fmla="*/ 245928 w 461"/>
                <a:gd name="T5" fmla="*/ 130236 h 471"/>
                <a:gd name="T6" fmla="*/ 125685 w 461"/>
                <a:gd name="T7" fmla="*/ 4884 h 471"/>
                <a:gd name="T8" fmla="*/ 105553 w 461"/>
                <a:gd name="T9" fmla="*/ 9768 h 471"/>
                <a:gd name="T10" fmla="*/ 67467 w 461"/>
                <a:gd name="T11" fmla="*/ 0 h 471"/>
                <a:gd name="T12" fmla="*/ 0 w 461"/>
                <a:gd name="T13" fmla="*/ 67289 h 471"/>
                <a:gd name="T14" fmla="*/ 9794 w 461"/>
                <a:gd name="T15" fmla="*/ 106359 h 471"/>
                <a:gd name="T16" fmla="*/ 9794 w 461"/>
                <a:gd name="T17" fmla="*/ 130236 h 471"/>
                <a:gd name="T18" fmla="*/ 125685 w 461"/>
                <a:gd name="T19" fmla="*/ 250162 h 471"/>
                <a:gd name="T20" fmla="*/ 149624 w 461"/>
                <a:gd name="T21" fmla="*/ 250162 h 471"/>
                <a:gd name="T22" fmla="*/ 178461 w 461"/>
                <a:gd name="T23" fmla="*/ 255045 h 471"/>
                <a:gd name="T24" fmla="*/ 250281 w 461"/>
                <a:gd name="T25" fmla="*/ 187757 h 471"/>
                <a:gd name="T26" fmla="*/ 241031 w 461"/>
                <a:gd name="T27" fmla="*/ 154113 h 471"/>
                <a:gd name="T28" fmla="*/ 188255 w 461"/>
                <a:gd name="T29" fmla="*/ 187757 h 471"/>
                <a:gd name="T30" fmla="*/ 188255 w 461"/>
                <a:gd name="T31" fmla="*/ 187757 h 471"/>
                <a:gd name="T32" fmla="*/ 163771 w 461"/>
                <a:gd name="T33" fmla="*/ 206750 h 471"/>
                <a:gd name="T34" fmla="*/ 125685 w 461"/>
                <a:gd name="T35" fmla="*/ 211633 h 471"/>
                <a:gd name="T36" fmla="*/ 81613 w 461"/>
                <a:gd name="T37" fmla="*/ 201866 h 471"/>
                <a:gd name="T38" fmla="*/ 62570 w 461"/>
                <a:gd name="T39" fmla="*/ 182873 h 471"/>
                <a:gd name="T40" fmla="*/ 57673 w 461"/>
                <a:gd name="T41" fmla="*/ 163880 h 471"/>
                <a:gd name="T42" fmla="*/ 62570 w 461"/>
                <a:gd name="T43" fmla="*/ 154113 h 471"/>
                <a:gd name="T44" fmla="*/ 72364 w 461"/>
                <a:gd name="T45" fmla="*/ 149229 h 471"/>
                <a:gd name="T46" fmla="*/ 81613 w 461"/>
                <a:gd name="T47" fmla="*/ 149229 h 471"/>
                <a:gd name="T48" fmla="*/ 91407 w 461"/>
                <a:gd name="T49" fmla="*/ 158996 h 471"/>
                <a:gd name="T50" fmla="*/ 96304 w 461"/>
                <a:gd name="T51" fmla="*/ 173105 h 471"/>
                <a:gd name="T52" fmla="*/ 105553 w 461"/>
                <a:gd name="T53" fmla="*/ 182873 h 471"/>
                <a:gd name="T54" fmla="*/ 125685 w 461"/>
                <a:gd name="T55" fmla="*/ 182873 h 471"/>
                <a:gd name="T56" fmla="*/ 149624 w 461"/>
                <a:gd name="T57" fmla="*/ 177989 h 471"/>
                <a:gd name="T58" fmla="*/ 158874 w 461"/>
                <a:gd name="T59" fmla="*/ 163880 h 471"/>
                <a:gd name="T60" fmla="*/ 154521 w 461"/>
                <a:gd name="T61" fmla="*/ 149229 h 471"/>
                <a:gd name="T62" fmla="*/ 139287 w 461"/>
                <a:gd name="T63" fmla="*/ 144345 h 471"/>
                <a:gd name="T64" fmla="*/ 120244 w 461"/>
                <a:gd name="T65" fmla="*/ 139461 h 471"/>
                <a:gd name="T66" fmla="*/ 86510 w 461"/>
                <a:gd name="T67" fmla="*/ 130236 h 471"/>
                <a:gd name="T68" fmla="*/ 67467 w 461"/>
                <a:gd name="T69" fmla="*/ 115584 h 471"/>
                <a:gd name="T70" fmla="*/ 57673 w 461"/>
                <a:gd name="T71" fmla="*/ 91165 h 471"/>
                <a:gd name="T72" fmla="*/ 67467 w 461"/>
                <a:gd name="T73" fmla="*/ 62405 h 471"/>
                <a:gd name="T74" fmla="*/ 91407 w 461"/>
                <a:gd name="T75" fmla="*/ 48296 h 471"/>
                <a:gd name="T76" fmla="*/ 125685 w 461"/>
                <a:gd name="T77" fmla="*/ 43412 h 471"/>
                <a:gd name="T78" fmla="*/ 154521 w 461"/>
                <a:gd name="T79" fmla="*/ 48296 h 471"/>
                <a:gd name="T80" fmla="*/ 173564 w 461"/>
                <a:gd name="T81" fmla="*/ 58064 h 471"/>
                <a:gd name="T82" fmla="*/ 183358 w 461"/>
                <a:gd name="T83" fmla="*/ 72172 h 471"/>
                <a:gd name="T84" fmla="*/ 188255 w 461"/>
                <a:gd name="T85" fmla="*/ 81940 h 471"/>
                <a:gd name="T86" fmla="*/ 183358 w 461"/>
                <a:gd name="T87" fmla="*/ 96049 h 471"/>
                <a:gd name="T88" fmla="*/ 168668 w 461"/>
                <a:gd name="T89" fmla="*/ 100933 h 471"/>
                <a:gd name="T90" fmla="*/ 158874 w 461"/>
                <a:gd name="T91" fmla="*/ 96049 h 471"/>
                <a:gd name="T92" fmla="*/ 154521 w 461"/>
                <a:gd name="T93" fmla="*/ 86824 h 471"/>
                <a:gd name="T94" fmla="*/ 144184 w 461"/>
                <a:gd name="T95" fmla="*/ 72172 h 471"/>
                <a:gd name="T96" fmla="*/ 125685 w 461"/>
                <a:gd name="T97" fmla="*/ 67289 h 471"/>
                <a:gd name="T98" fmla="*/ 101201 w 461"/>
                <a:gd name="T99" fmla="*/ 77056 h 471"/>
                <a:gd name="T100" fmla="*/ 96304 w 461"/>
                <a:gd name="T101" fmla="*/ 86824 h 471"/>
                <a:gd name="T102" fmla="*/ 96304 w 461"/>
                <a:gd name="T103" fmla="*/ 91165 h 471"/>
                <a:gd name="T104" fmla="*/ 105553 w 461"/>
                <a:gd name="T105" fmla="*/ 100933 h 471"/>
                <a:gd name="T106" fmla="*/ 115347 w 461"/>
                <a:gd name="T107" fmla="*/ 100933 h 471"/>
                <a:gd name="T108" fmla="*/ 130037 w 461"/>
                <a:gd name="T109" fmla="*/ 106359 h 471"/>
                <a:gd name="T110" fmla="*/ 158874 w 461"/>
                <a:gd name="T111" fmla="*/ 115584 h 471"/>
                <a:gd name="T112" fmla="*/ 178461 w 461"/>
                <a:gd name="T113" fmla="*/ 125352 h 471"/>
                <a:gd name="T114" fmla="*/ 192607 w 461"/>
                <a:gd name="T115" fmla="*/ 139461 h 471"/>
                <a:gd name="T116" fmla="*/ 197504 w 461"/>
                <a:gd name="T117" fmla="*/ 158996 h 471"/>
                <a:gd name="T118" fmla="*/ 188255 w 461"/>
                <a:gd name="T119" fmla="*/ 187757 h 47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461" h="471">
                  <a:moveTo>
                    <a:pt x="443" y="284"/>
                  </a:moveTo>
                  <a:lnTo>
                    <a:pt x="443" y="284"/>
                  </a:lnTo>
                  <a:cubicBezTo>
                    <a:pt x="452" y="266"/>
                    <a:pt x="452" y="257"/>
                    <a:pt x="452" y="240"/>
                  </a:cubicBezTo>
                  <a:cubicBezTo>
                    <a:pt x="452" y="115"/>
                    <a:pt x="354" y="9"/>
                    <a:pt x="231" y="9"/>
                  </a:cubicBezTo>
                  <a:cubicBezTo>
                    <a:pt x="221" y="9"/>
                    <a:pt x="203" y="18"/>
                    <a:pt x="194" y="18"/>
                  </a:cubicBezTo>
                  <a:cubicBezTo>
                    <a:pt x="177" y="0"/>
                    <a:pt x="150" y="0"/>
                    <a:pt x="124" y="0"/>
                  </a:cubicBezTo>
                  <a:cubicBezTo>
                    <a:pt x="62" y="0"/>
                    <a:pt x="0" y="54"/>
                    <a:pt x="0" y="124"/>
                  </a:cubicBezTo>
                  <a:cubicBezTo>
                    <a:pt x="0" y="151"/>
                    <a:pt x="9" y="168"/>
                    <a:pt x="18" y="196"/>
                  </a:cubicBezTo>
                  <a:cubicBezTo>
                    <a:pt x="18" y="204"/>
                    <a:pt x="18" y="221"/>
                    <a:pt x="18" y="240"/>
                  </a:cubicBezTo>
                  <a:cubicBezTo>
                    <a:pt x="18" y="364"/>
                    <a:pt x="115" y="461"/>
                    <a:pt x="231" y="461"/>
                  </a:cubicBezTo>
                  <a:cubicBezTo>
                    <a:pt x="248" y="461"/>
                    <a:pt x="256" y="461"/>
                    <a:pt x="275" y="461"/>
                  </a:cubicBezTo>
                  <a:cubicBezTo>
                    <a:pt x="292" y="470"/>
                    <a:pt x="310" y="470"/>
                    <a:pt x="328" y="470"/>
                  </a:cubicBezTo>
                  <a:cubicBezTo>
                    <a:pt x="399" y="470"/>
                    <a:pt x="460" y="417"/>
                    <a:pt x="460" y="346"/>
                  </a:cubicBezTo>
                  <a:cubicBezTo>
                    <a:pt x="460" y="319"/>
                    <a:pt x="452" y="302"/>
                    <a:pt x="443" y="284"/>
                  </a:cubicBezTo>
                  <a:close/>
                  <a:moveTo>
                    <a:pt x="346" y="346"/>
                  </a:moveTo>
                  <a:lnTo>
                    <a:pt x="346" y="346"/>
                  </a:lnTo>
                  <a:cubicBezTo>
                    <a:pt x="337" y="355"/>
                    <a:pt x="319" y="372"/>
                    <a:pt x="301" y="381"/>
                  </a:cubicBezTo>
                  <a:cubicBezTo>
                    <a:pt x="284" y="390"/>
                    <a:pt x="256" y="390"/>
                    <a:pt x="231" y="390"/>
                  </a:cubicBezTo>
                  <a:cubicBezTo>
                    <a:pt x="203" y="390"/>
                    <a:pt x="177" y="381"/>
                    <a:pt x="150" y="372"/>
                  </a:cubicBezTo>
                  <a:cubicBezTo>
                    <a:pt x="141" y="364"/>
                    <a:pt x="124" y="355"/>
                    <a:pt x="115" y="337"/>
                  </a:cubicBezTo>
                  <a:cubicBezTo>
                    <a:pt x="106" y="328"/>
                    <a:pt x="106" y="311"/>
                    <a:pt x="106" y="302"/>
                  </a:cubicBezTo>
                  <a:cubicBezTo>
                    <a:pt x="106" y="293"/>
                    <a:pt x="106" y="284"/>
                    <a:pt x="115" y="284"/>
                  </a:cubicBezTo>
                  <a:cubicBezTo>
                    <a:pt x="115" y="275"/>
                    <a:pt x="124" y="275"/>
                    <a:pt x="133" y="275"/>
                  </a:cubicBezTo>
                  <a:cubicBezTo>
                    <a:pt x="141" y="275"/>
                    <a:pt x="150" y="275"/>
                    <a:pt x="150" y="275"/>
                  </a:cubicBezTo>
                  <a:cubicBezTo>
                    <a:pt x="159" y="284"/>
                    <a:pt x="168" y="293"/>
                    <a:pt x="168" y="293"/>
                  </a:cubicBezTo>
                  <a:cubicBezTo>
                    <a:pt x="168" y="311"/>
                    <a:pt x="177" y="311"/>
                    <a:pt x="177" y="319"/>
                  </a:cubicBezTo>
                  <a:cubicBezTo>
                    <a:pt x="186" y="328"/>
                    <a:pt x="194" y="328"/>
                    <a:pt x="194" y="337"/>
                  </a:cubicBezTo>
                  <a:cubicBezTo>
                    <a:pt x="203" y="337"/>
                    <a:pt x="212" y="337"/>
                    <a:pt x="231" y="337"/>
                  </a:cubicBezTo>
                  <a:cubicBezTo>
                    <a:pt x="248" y="337"/>
                    <a:pt x="265" y="337"/>
                    <a:pt x="275" y="328"/>
                  </a:cubicBezTo>
                  <a:cubicBezTo>
                    <a:pt x="284" y="319"/>
                    <a:pt x="292" y="311"/>
                    <a:pt x="292" y="302"/>
                  </a:cubicBezTo>
                  <a:cubicBezTo>
                    <a:pt x="292" y="293"/>
                    <a:pt x="284" y="284"/>
                    <a:pt x="284" y="275"/>
                  </a:cubicBezTo>
                  <a:cubicBezTo>
                    <a:pt x="275" y="275"/>
                    <a:pt x="265" y="266"/>
                    <a:pt x="256" y="266"/>
                  </a:cubicBezTo>
                  <a:cubicBezTo>
                    <a:pt x="248" y="266"/>
                    <a:pt x="239" y="257"/>
                    <a:pt x="221" y="257"/>
                  </a:cubicBezTo>
                  <a:cubicBezTo>
                    <a:pt x="194" y="249"/>
                    <a:pt x="177" y="249"/>
                    <a:pt x="159" y="240"/>
                  </a:cubicBezTo>
                  <a:cubicBezTo>
                    <a:pt x="141" y="231"/>
                    <a:pt x="133" y="221"/>
                    <a:pt x="124" y="213"/>
                  </a:cubicBezTo>
                  <a:cubicBezTo>
                    <a:pt x="115" y="196"/>
                    <a:pt x="106" y="186"/>
                    <a:pt x="106" y="168"/>
                  </a:cubicBezTo>
                  <a:cubicBezTo>
                    <a:pt x="106" y="151"/>
                    <a:pt x="115" y="133"/>
                    <a:pt x="124" y="115"/>
                  </a:cubicBezTo>
                  <a:cubicBezTo>
                    <a:pt x="133" y="107"/>
                    <a:pt x="150" y="98"/>
                    <a:pt x="168" y="89"/>
                  </a:cubicBezTo>
                  <a:cubicBezTo>
                    <a:pt x="186" y="80"/>
                    <a:pt x="203" y="80"/>
                    <a:pt x="231" y="80"/>
                  </a:cubicBezTo>
                  <a:cubicBezTo>
                    <a:pt x="248" y="80"/>
                    <a:pt x="265" y="80"/>
                    <a:pt x="284" y="89"/>
                  </a:cubicBezTo>
                  <a:cubicBezTo>
                    <a:pt x="292" y="89"/>
                    <a:pt x="310" y="98"/>
                    <a:pt x="319" y="107"/>
                  </a:cubicBezTo>
                  <a:cubicBezTo>
                    <a:pt x="328" y="115"/>
                    <a:pt x="337" y="124"/>
                    <a:pt x="337" y="133"/>
                  </a:cubicBezTo>
                  <a:cubicBezTo>
                    <a:pt x="346" y="142"/>
                    <a:pt x="346" y="142"/>
                    <a:pt x="346" y="151"/>
                  </a:cubicBezTo>
                  <a:cubicBezTo>
                    <a:pt x="346" y="160"/>
                    <a:pt x="346" y="168"/>
                    <a:pt x="337" y="177"/>
                  </a:cubicBezTo>
                  <a:cubicBezTo>
                    <a:pt x="328" y="186"/>
                    <a:pt x="319" y="186"/>
                    <a:pt x="310" y="186"/>
                  </a:cubicBezTo>
                  <a:cubicBezTo>
                    <a:pt x="310" y="186"/>
                    <a:pt x="301" y="186"/>
                    <a:pt x="292" y="177"/>
                  </a:cubicBezTo>
                  <a:cubicBezTo>
                    <a:pt x="292" y="177"/>
                    <a:pt x="284" y="168"/>
                    <a:pt x="284" y="160"/>
                  </a:cubicBezTo>
                  <a:cubicBezTo>
                    <a:pt x="275" y="151"/>
                    <a:pt x="275" y="142"/>
                    <a:pt x="265" y="133"/>
                  </a:cubicBezTo>
                  <a:cubicBezTo>
                    <a:pt x="256" y="133"/>
                    <a:pt x="239" y="124"/>
                    <a:pt x="231" y="124"/>
                  </a:cubicBezTo>
                  <a:cubicBezTo>
                    <a:pt x="212" y="124"/>
                    <a:pt x="194" y="133"/>
                    <a:pt x="186" y="142"/>
                  </a:cubicBezTo>
                  <a:cubicBezTo>
                    <a:pt x="177" y="142"/>
                    <a:pt x="177" y="151"/>
                    <a:pt x="177" y="160"/>
                  </a:cubicBezTo>
                  <a:cubicBezTo>
                    <a:pt x="177" y="168"/>
                    <a:pt x="177" y="168"/>
                    <a:pt x="177" y="168"/>
                  </a:cubicBezTo>
                  <a:cubicBezTo>
                    <a:pt x="186" y="177"/>
                    <a:pt x="186" y="177"/>
                    <a:pt x="194" y="186"/>
                  </a:cubicBezTo>
                  <a:cubicBezTo>
                    <a:pt x="194" y="186"/>
                    <a:pt x="203" y="186"/>
                    <a:pt x="212" y="186"/>
                  </a:cubicBezTo>
                  <a:cubicBezTo>
                    <a:pt x="212" y="196"/>
                    <a:pt x="231" y="196"/>
                    <a:pt x="239" y="196"/>
                  </a:cubicBezTo>
                  <a:cubicBezTo>
                    <a:pt x="256" y="204"/>
                    <a:pt x="275" y="204"/>
                    <a:pt x="292" y="213"/>
                  </a:cubicBezTo>
                  <a:cubicBezTo>
                    <a:pt x="301" y="213"/>
                    <a:pt x="319" y="221"/>
                    <a:pt x="328" y="231"/>
                  </a:cubicBezTo>
                  <a:cubicBezTo>
                    <a:pt x="337" y="231"/>
                    <a:pt x="346" y="240"/>
                    <a:pt x="354" y="257"/>
                  </a:cubicBezTo>
                  <a:cubicBezTo>
                    <a:pt x="354" y="266"/>
                    <a:pt x="363" y="275"/>
                    <a:pt x="363" y="293"/>
                  </a:cubicBezTo>
                  <a:cubicBezTo>
                    <a:pt x="363" y="311"/>
                    <a:pt x="354" y="328"/>
                    <a:pt x="346" y="34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991273" y="2286074"/>
            <a:ext cx="1606868" cy="1606867"/>
            <a:chOff x="8991273" y="2286074"/>
            <a:chExt cx="1606868" cy="1606867"/>
          </a:xfrm>
        </p:grpSpPr>
        <p:sp>
          <p:nvSpPr>
            <p:cNvPr id="3" name="Isosceles Triangle 2"/>
            <p:cNvSpPr/>
            <p:nvPr/>
          </p:nvSpPr>
          <p:spPr>
            <a:xfrm>
              <a:off x="9619001" y="2286074"/>
              <a:ext cx="351414" cy="261918"/>
            </a:xfrm>
            <a:prstGeom prst="triangle">
              <a:avLst/>
            </a:prstGeom>
            <a:solidFill>
              <a:srgbClr val="D09B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" name="Partial Circle 3"/>
            <p:cNvSpPr/>
            <p:nvPr/>
          </p:nvSpPr>
          <p:spPr>
            <a:xfrm>
              <a:off x="8991273" y="2286074"/>
              <a:ext cx="1606868" cy="1606867"/>
            </a:xfrm>
            <a:prstGeom prst="pie">
              <a:avLst>
                <a:gd name="adj1" fmla="val 18861951"/>
                <a:gd name="adj2" fmla="val 13498889"/>
              </a:avLst>
            </a:prstGeom>
            <a:solidFill>
              <a:srgbClr val="D09B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5" name="Oval 4"/>
            <p:cNvSpPr/>
            <p:nvPr/>
          </p:nvSpPr>
          <p:spPr>
            <a:xfrm rot="2700000">
              <a:off x="9182098" y="2476900"/>
              <a:ext cx="1225216" cy="12252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28600" dist="228600" dir="2700000" sx="95000" sy="95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44" name="Freeform 74"/>
            <p:cNvSpPr>
              <a:spLocks noChangeArrowheads="1"/>
            </p:cNvSpPr>
            <p:nvPr/>
          </p:nvSpPr>
          <p:spPr bwMode="auto">
            <a:xfrm>
              <a:off x="9626933" y="2923943"/>
              <a:ext cx="335547" cy="331132"/>
            </a:xfrm>
            <a:custGeom>
              <a:avLst/>
              <a:gdLst>
                <a:gd name="T0" fmla="*/ 14641 w 445"/>
                <a:gd name="T1" fmla="*/ 58439 h 436"/>
                <a:gd name="T2" fmla="*/ 14641 w 445"/>
                <a:gd name="T3" fmla="*/ 58439 h 436"/>
                <a:gd name="T4" fmla="*/ 33619 w 445"/>
                <a:gd name="T5" fmla="*/ 101585 h 436"/>
                <a:gd name="T6" fmla="*/ 62901 w 445"/>
                <a:gd name="T7" fmla="*/ 111416 h 436"/>
                <a:gd name="T8" fmla="*/ 67781 w 445"/>
                <a:gd name="T9" fmla="*/ 111416 h 436"/>
                <a:gd name="T10" fmla="*/ 72661 w 445"/>
                <a:gd name="T11" fmla="*/ 135447 h 436"/>
                <a:gd name="T12" fmla="*/ 72661 w 445"/>
                <a:gd name="T13" fmla="*/ 135447 h 436"/>
                <a:gd name="T14" fmla="*/ 0 w 445"/>
                <a:gd name="T15" fmla="*/ 188425 h 436"/>
                <a:gd name="T16" fmla="*/ 62901 w 445"/>
                <a:gd name="T17" fmla="*/ 237579 h 436"/>
                <a:gd name="T18" fmla="*/ 62901 w 445"/>
                <a:gd name="T19" fmla="*/ 237579 h 436"/>
                <a:gd name="T20" fmla="*/ 67781 w 445"/>
                <a:gd name="T21" fmla="*/ 237579 h 436"/>
                <a:gd name="T22" fmla="*/ 106280 w 445"/>
                <a:gd name="T23" fmla="*/ 227748 h 436"/>
                <a:gd name="T24" fmla="*/ 135020 w 445"/>
                <a:gd name="T25" fmla="*/ 174771 h 436"/>
                <a:gd name="T26" fmla="*/ 111161 w 445"/>
                <a:gd name="T27" fmla="*/ 125616 h 436"/>
                <a:gd name="T28" fmla="*/ 96520 w 445"/>
                <a:gd name="T29" fmla="*/ 111416 h 436"/>
                <a:gd name="T30" fmla="*/ 106280 w 445"/>
                <a:gd name="T31" fmla="*/ 96670 h 436"/>
                <a:gd name="T32" fmla="*/ 125259 w 445"/>
                <a:gd name="T33" fmla="*/ 53524 h 436"/>
                <a:gd name="T34" fmla="*/ 106280 w 445"/>
                <a:gd name="T35" fmla="*/ 9831 h 436"/>
                <a:gd name="T36" fmla="*/ 115499 w 445"/>
                <a:gd name="T37" fmla="*/ 9831 h 436"/>
                <a:gd name="T38" fmla="*/ 135020 w 445"/>
                <a:gd name="T39" fmla="*/ 0 h 436"/>
                <a:gd name="T40" fmla="*/ 135020 w 445"/>
                <a:gd name="T41" fmla="*/ 0 h 436"/>
                <a:gd name="T42" fmla="*/ 77541 w 445"/>
                <a:gd name="T43" fmla="*/ 0 h 436"/>
                <a:gd name="T44" fmla="*/ 14641 w 445"/>
                <a:gd name="T45" fmla="*/ 58439 h 436"/>
                <a:gd name="T46" fmla="*/ 111161 w 445"/>
                <a:gd name="T47" fmla="*/ 179140 h 436"/>
                <a:gd name="T48" fmla="*/ 111161 w 445"/>
                <a:gd name="T49" fmla="*/ 179140 h 436"/>
                <a:gd name="T50" fmla="*/ 72661 w 445"/>
                <a:gd name="T51" fmla="*/ 213002 h 436"/>
                <a:gd name="T52" fmla="*/ 29281 w 445"/>
                <a:gd name="T53" fmla="*/ 188425 h 436"/>
                <a:gd name="T54" fmla="*/ 38500 w 445"/>
                <a:gd name="T55" fmla="*/ 159478 h 436"/>
                <a:gd name="T56" fmla="*/ 67781 w 445"/>
                <a:gd name="T57" fmla="*/ 150194 h 436"/>
                <a:gd name="T58" fmla="*/ 72661 w 445"/>
                <a:gd name="T59" fmla="*/ 150194 h 436"/>
                <a:gd name="T60" fmla="*/ 111161 w 445"/>
                <a:gd name="T61" fmla="*/ 179140 h 436"/>
                <a:gd name="T62" fmla="*/ 96520 w 445"/>
                <a:gd name="T63" fmla="*/ 43693 h 436"/>
                <a:gd name="T64" fmla="*/ 96520 w 445"/>
                <a:gd name="T65" fmla="*/ 43693 h 436"/>
                <a:gd name="T66" fmla="*/ 77541 w 445"/>
                <a:gd name="T67" fmla="*/ 92301 h 436"/>
                <a:gd name="T68" fmla="*/ 72661 w 445"/>
                <a:gd name="T69" fmla="*/ 92301 h 436"/>
                <a:gd name="T70" fmla="*/ 43922 w 445"/>
                <a:gd name="T71" fmla="*/ 63354 h 436"/>
                <a:gd name="T72" fmla="*/ 43922 w 445"/>
                <a:gd name="T73" fmla="*/ 33862 h 436"/>
                <a:gd name="T74" fmla="*/ 58020 w 445"/>
                <a:gd name="T75" fmla="*/ 14200 h 436"/>
                <a:gd name="T76" fmla="*/ 62901 w 445"/>
                <a:gd name="T77" fmla="*/ 14200 h 436"/>
                <a:gd name="T78" fmla="*/ 96520 w 445"/>
                <a:gd name="T79" fmla="*/ 43693 h 436"/>
                <a:gd name="T80" fmla="*/ 202258 w 445"/>
                <a:gd name="T81" fmla="*/ 92301 h 436"/>
                <a:gd name="T82" fmla="*/ 202258 w 445"/>
                <a:gd name="T83" fmla="*/ 92301 h 436"/>
                <a:gd name="T84" fmla="*/ 202258 w 445"/>
                <a:gd name="T85" fmla="*/ 53524 h 436"/>
                <a:gd name="T86" fmla="*/ 172977 w 445"/>
                <a:gd name="T87" fmla="*/ 53524 h 436"/>
                <a:gd name="T88" fmla="*/ 172977 w 445"/>
                <a:gd name="T89" fmla="*/ 92301 h 436"/>
                <a:gd name="T90" fmla="*/ 135020 w 445"/>
                <a:gd name="T91" fmla="*/ 92301 h 436"/>
                <a:gd name="T92" fmla="*/ 135020 w 445"/>
                <a:gd name="T93" fmla="*/ 116332 h 436"/>
                <a:gd name="T94" fmla="*/ 172977 w 445"/>
                <a:gd name="T95" fmla="*/ 116332 h 436"/>
                <a:gd name="T96" fmla="*/ 172977 w 445"/>
                <a:gd name="T97" fmla="*/ 159478 h 436"/>
                <a:gd name="T98" fmla="*/ 202258 w 445"/>
                <a:gd name="T99" fmla="*/ 159478 h 436"/>
                <a:gd name="T100" fmla="*/ 202258 w 445"/>
                <a:gd name="T101" fmla="*/ 116332 h 436"/>
                <a:gd name="T102" fmla="*/ 240758 w 445"/>
                <a:gd name="T103" fmla="*/ 116332 h 436"/>
                <a:gd name="T104" fmla="*/ 240758 w 445"/>
                <a:gd name="T105" fmla="*/ 92301 h 436"/>
                <a:gd name="T106" fmla="*/ 202258 w 445"/>
                <a:gd name="T107" fmla="*/ 92301 h 4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45" h="436">
                  <a:moveTo>
                    <a:pt x="27" y="107"/>
                  </a:moveTo>
                  <a:lnTo>
                    <a:pt x="27" y="107"/>
                  </a:lnTo>
                  <a:cubicBezTo>
                    <a:pt x="27" y="142"/>
                    <a:pt x="36" y="169"/>
                    <a:pt x="62" y="186"/>
                  </a:cubicBezTo>
                  <a:cubicBezTo>
                    <a:pt x="81" y="195"/>
                    <a:pt x="107" y="204"/>
                    <a:pt x="116" y="204"/>
                  </a:cubicBezTo>
                  <a:lnTo>
                    <a:pt x="125" y="204"/>
                  </a:lnTo>
                  <a:cubicBezTo>
                    <a:pt x="125" y="204"/>
                    <a:pt x="116" y="222"/>
                    <a:pt x="134" y="248"/>
                  </a:cubicBezTo>
                  <a:cubicBezTo>
                    <a:pt x="107" y="248"/>
                    <a:pt x="0" y="257"/>
                    <a:pt x="0" y="345"/>
                  </a:cubicBezTo>
                  <a:cubicBezTo>
                    <a:pt x="0" y="435"/>
                    <a:pt x="98" y="435"/>
                    <a:pt x="116" y="435"/>
                  </a:cubicBezTo>
                  <a:cubicBezTo>
                    <a:pt x="116" y="435"/>
                    <a:pt x="116" y="435"/>
                    <a:pt x="125" y="435"/>
                  </a:cubicBezTo>
                  <a:cubicBezTo>
                    <a:pt x="134" y="435"/>
                    <a:pt x="169" y="435"/>
                    <a:pt x="196" y="417"/>
                  </a:cubicBezTo>
                  <a:cubicBezTo>
                    <a:pt x="231" y="399"/>
                    <a:pt x="249" y="364"/>
                    <a:pt x="249" y="320"/>
                  </a:cubicBezTo>
                  <a:cubicBezTo>
                    <a:pt x="249" y="275"/>
                    <a:pt x="222" y="248"/>
                    <a:pt x="205" y="230"/>
                  </a:cubicBezTo>
                  <a:cubicBezTo>
                    <a:pt x="187" y="222"/>
                    <a:pt x="178" y="213"/>
                    <a:pt x="178" y="204"/>
                  </a:cubicBezTo>
                  <a:cubicBezTo>
                    <a:pt x="178" y="195"/>
                    <a:pt x="187" y="186"/>
                    <a:pt x="196" y="177"/>
                  </a:cubicBezTo>
                  <a:cubicBezTo>
                    <a:pt x="213" y="160"/>
                    <a:pt x="231" y="142"/>
                    <a:pt x="231" y="98"/>
                  </a:cubicBezTo>
                  <a:cubicBezTo>
                    <a:pt x="231" y="62"/>
                    <a:pt x="222" y="36"/>
                    <a:pt x="196" y="18"/>
                  </a:cubicBezTo>
                  <a:lnTo>
                    <a:pt x="213" y="18"/>
                  </a:lnTo>
                  <a:cubicBezTo>
                    <a:pt x="231" y="18"/>
                    <a:pt x="249" y="9"/>
                    <a:pt x="249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34" y="0"/>
                    <a:pt x="27" y="0"/>
                    <a:pt x="27" y="107"/>
                  </a:cubicBezTo>
                  <a:close/>
                  <a:moveTo>
                    <a:pt x="205" y="328"/>
                  </a:moveTo>
                  <a:lnTo>
                    <a:pt x="205" y="328"/>
                  </a:lnTo>
                  <a:cubicBezTo>
                    <a:pt x="213" y="364"/>
                    <a:pt x="178" y="390"/>
                    <a:pt x="134" y="390"/>
                  </a:cubicBezTo>
                  <a:cubicBezTo>
                    <a:pt x="90" y="399"/>
                    <a:pt x="54" y="381"/>
                    <a:pt x="54" y="345"/>
                  </a:cubicBezTo>
                  <a:cubicBezTo>
                    <a:pt x="45" y="328"/>
                    <a:pt x="54" y="310"/>
                    <a:pt x="71" y="292"/>
                  </a:cubicBezTo>
                  <a:cubicBezTo>
                    <a:pt x="90" y="283"/>
                    <a:pt x="107" y="275"/>
                    <a:pt x="125" y="275"/>
                  </a:cubicBezTo>
                  <a:cubicBezTo>
                    <a:pt x="134" y="275"/>
                    <a:pt x="134" y="275"/>
                    <a:pt x="134" y="275"/>
                  </a:cubicBezTo>
                  <a:cubicBezTo>
                    <a:pt x="178" y="275"/>
                    <a:pt x="205" y="301"/>
                    <a:pt x="205" y="328"/>
                  </a:cubicBezTo>
                  <a:close/>
                  <a:moveTo>
                    <a:pt x="178" y="80"/>
                  </a:moveTo>
                  <a:lnTo>
                    <a:pt x="178" y="80"/>
                  </a:lnTo>
                  <a:cubicBezTo>
                    <a:pt x="187" y="124"/>
                    <a:pt x="169" y="160"/>
                    <a:pt x="143" y="169"/>
                  </a:cubicBezTo>
                  <a:cubicBezTo>
                    <a:pt x="143" y="169"/>
                    <a:pt x="143" y="169"/>
                    <a:pt x="134" y="169"/>
                  </a:cubicBezTo>
                  <a:cubicBezTo>
                    <a:pt x="107" y="169"/>
                    <a:pt x="90" y="151"/>
                    <a:pt x="81" y="116"/>
                  </a:cubicBezTo>
                  <a:cubicBezTo>
                    <a:pt x="71" y="98"/>
                    <a:pt x="71" y="80"/>
                    <a:pt x="81" y="62"/>
                  </a:cubicBezTo>
                  <a:cubicBezTo>
                    <a:pt x="81" y="45"/>
                    <a:pt x="98" y="36"/>
                    <a:pt x="107" y="26"/>
                  </a:cubicBezTo>
                  <a:lnTo>
                    <a:pt x="116" y="26"/>
                  </a:lnTo>
                  <a:cubicBezTo>
                    <a:pt x="151" y="26"/>
                    <a:pt x="169" y="45"/>
                    <a:pt x="178" y="80"/>
                  </a:cubicBezTo>
                  <a:close/>
                  <a:moveTo>
                    <a:pt x="373" y="169"/>
                  </a:moveTo>
                  <a:lnTo>
                    <a:pt x="373" y="169"/>
                  </a:lnTo>
                  <a:cubicBezTo>
                    <a:pt x="373" y="98"/>
                    <a:pt x="373" y="98"/>
                    <a:pt x="373" y="98"/>
                  </a:cubicBezTo>
                  <a:cubicBezTo>
                    <a:pt x="319" y="98"/>
                    <a:pt x="319" y="98"/>
                    <a:pt x="319" y="98"/>
                  </a:cubicBezTo>
                  <a:cubicBezTo>
                    <a:pt x="319" y="169"/>
                    <a:pt x="319" y="169"/>
                    <a:pt x="319" y="169"/>
                  </a:cubicBezTo>
                  <a:cubicBezTo>
                    <a:pt x="249" y="169"/>
                    <a:pt x="249" y="169"/>
                    <a:pt x="249" y="169"/>
                  </a:cubicBezTo>
                  <a:cubicBezTo>
                    <a:pt x="249" y="213"/>
                    <a:pt x="249" y="213"/>
                    <a:pt x="249" y="213"/>
                  </a:cubicBezTo>
                  <a:cubicBezTo>
                    <a:pt x="319" y="213"/>
                    <a:pt x="319" y="213"/>
                    <a:pt x="319" y="213"/>
                  </a:cubicBezTo>
                  <a:cubicBezTo>
                    <a:pt x="319" y="292"/>
                    <a:pt x="319" y="292"/>
                    <a:pt x="319" y="292"/>
                  </a:cubicBezTo>
                  <a:cubicBezTo>
                    <a:pt x="373" y="292"/>
                    <a:pt x="373" y="292"/>
                    <a:pt x="373" y="292"/>
                  </a:cubicBezTo>
                  <a:cubicBezTo>
                    <a:pt x="373" y="213"/>
                    <a:pt x="373" y="213"/>
                    <a:pt x="373" y="213"/>
                  </a:cubicBezTo>
                  <a:cubicBezTo>
                    <a:pt x="444" y="213"/>
                    <a:pt x="444" y="213"/>
                    <a:pt x="444" y="213"/>
                  </a:cubicBezTo>
                  <a:cubicBezTo>
                    <a:pt x="444" y="169"/>
                    <a:pt x="444" y="169"/>
                    <a:pt x="444" y="169"/>
                  </a:cubicBezTo>
                  <a:lnTo>
                    <a:pt x="373" y="169"/>
                  </a:lnTo>
                  <a:close/>
                </a:path>
              </a:pathLst>
            </a:custGeom>
            <a:solidFill>
              <a:srgbClr val="D09B45"/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141920" y="2965059"/>
            <a:ext cx="1606868" cy="1606867"/>
            <a:chOff x="7141920" y="2965059"/>
            <a:chExt cx="1606868" cy="1606867"/>
          </a:xfrm>
        </p:grpSpPr>
        <p:sp>
          <p:nvSpPr>
            <p:cNvPr id="12" name="Isosceles Triangle 11"/>
            <p:cNvSpPr/>
            <p:nvPr/>
          </p:nvSpPr>
          <p:spPr>
            <a:xfrm flipH="1" flipV="1">
              <a:off x="7769647" y="4310008"/>
              <a:ext cx="351414" cy="261918"/>
            </a:xfrm>
            <a:prstGeom prst="triangle">
              <a:avLst/>
            </a:prstGeom>
            <a:gradFill>
              <a:gsLst>
                <a:gs pos="0">
                  <a:schemeClr val="accent4"/>
                </a:gs>
                <a:gs pos="100000">
                  <a:schemeClr val="accent4">
                    <a:lumMod val="75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3" name="Partial Circle 12"/>
            <p:cNvSpPr/>
            <p:nvPr/>
          </p:nvSpPr>
          <p:spPr>
            <a:xfrm flipH="1" flipV="1">
              <a:off x="7141920" y="2965059"/>
              <a:ext cx="1606868" cy="1606867"/>
            </a:xfrm>
            <a:prstGeom prst="pie">
              <a:avLst>
                <a:gd name="adj1" fmla="val 18861951"/>
                <a:gd name="adj2" fmla="val 13498889"/>
              </a:avLst>
            </a:prstGeom>
            <a:gradFill>
              <a:gsLst>
                <a:gs pos="0">
                  <a:schemeClr val="accent4"/>
                </a:gs>
                <a:gs pos="100000">
                  <a:schemeClr val="accent4">
                    <a:lumMod val="75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 rot="2700000" flipH="1" flipV="1">
              <a:off x="7332747" y="3155882"/>
              <a:ext cx="1225216" cy="12252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28600" dist="228600" dir="2700000" sx="95000" sy="95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45" name="Freeform 75"/>
            <p:cNvSpPr>
              <a:spLocks noChangeArrowheads="1"/>
            </p:cNvSpPr>
            <p:nvPr/>
          </p:nvSpPr>
          <p:spPr bwMode="auto">
            <a:xfrm>
              <a:off x="7852638" y="3596302"/>
              <a:ext cx="185434" cy="344378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4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292566" y="2286074"/>
            <a:ext cx="1606868" cy="1606867"/>
            <a:chOff x="5292566" y="2286074"/>
            <a:chExt cx="1606868" cy="1606867"/>
          </a:xfrm>
        </p:grpSpPr>
        <p:sp>
          <p:nvSpPr>
            <p:cNvPr id="21" name="Isosceles Triangle 20"/>
            <p:cNvSpPr/>
            <p:nvPr/>
          </p:nvSpPr>
          <p:spPr>
            <a:xfrm>
              <a:off x="5920294" y="2286074"/>
              <a:ext cx="351414" cy="261918"/>
            </a:xfrm>
            <a:prstGeom prst="triangle">
              <a:avLst/>
            </a:prstGeom>
            <a:gradFill>
              <a:gsLst>
                <a:gs pos="0">
                  <a:schemeClr val="accent3"/>
                </a:gs>
                <a:gs pos="100000">
                  <a:schemeClr val="accent3">
                    <a:lumMod val="75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2" name="Partial Circle 21"/>
            <p:cNvSpPr/>
            <p:nvPr/>
          </p:nvSpPr>
          <p:spPr>
            <a:xfrm>
              <a:off x="5292566" y="2286074"/>
              <a:ext cx="1606868" cy="1606867"/>
            </a:xfrm>
            <a:prstGeom prst="pie">
              <a:avLst>
                <a:gd name="adj1" fmla="val 18861951"/>
                <a:gd name="adj2" fmla="val 13498889"/>
              </a:avLst>
            </a:prstGeom>
            <a:gradFill>
              <a:gsLst>
                <a:gs pos="0">
                  <a:schemeClr val="accent3"/>
                </a:gs>
                <a:gs pos="100000">
                  <a:schemeClr val="accent3">
                    <a:lumMod val="75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 rot="2700000">
              <a:off x="5483391" y="2476900"/>
              <a:ext cx="1225216" cy="12252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28600" dist="228600" dir="2700000" sx="95000" sy="95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46" name="Freeform 85"/>
            <p:cNvSpPr>
              <a:spLocks noChangeArrowheads="1"/>
            </p:cNvSpPr>
            <p:nvPr/>
          </p:nvSpPr>
          <p:spPr bwMode="auto">
            <a:xfrm>
              <a:off x="5921603" y="2949330"/>
              <a:ext cx="348793" cy="280359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3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593859" y="2286074"/>
            <a:ext cx="1606868" cy="1606867"/>
            <a:chOff x="1593859" y="2286074"/>
            <a:chExt cx="1606868" cy="1606867"/>
          </a:xfrm>
        </p:grpSpPr>
        <p:sp>
          <p:nvSpPr>
            <p:cNvPr id="34" name="Isosceles Triangle 33"/>
            <p:cNvSpPr/>
            <p:nvPr/>
          </p:nvSpPr>
          <p:spPr>
            <a:xfrm>
              <a:off x="2221587" y="2286074"/>
              <a:ext cx="351414" cy="261918"/>
            </a:xfrm>
            <a:prstGeom prst="triangle">
              <a:avLst/>
            </a:prstGeom>
            <a:solidFill>
              <a:srgbClr val="D09B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5" name="Partial Circle 34"/>
            <p:cNvSpPr/>
            <p:nvPr/>
          </p:nvSpPr>
          <p:spPr>
            <a:xfrm>
              <a:off x="1593859" y="2286074"/>
              <a:ext cx="1606868" cy="1606867"/>
            </a:xfrm>
            <a:prstGeom prst="pie">
              <a:avLst>
                <a:gd name="adj1" fmla="val 18861951"/>
                <a:gd name="adj2" fmla="val 13498889"/>
              </a:avLst>
            </a:prstGeom>
            <a:solidFill>
              <a:srgbClr val="D09B45"/>
            </a:solidFill>
            <a:ln>
              <a:solidFill>
                <a:srgbClr val="D09B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schemeClr val="tx1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>
            <a:xfrm rot="2700000">
              <a:off x="1784684" y="2476900"/>
              <a:ext cx="1225216" cy="12252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28600" dist="228600" dir="2700000" sx="95000" sy="95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47" name="Freeform 87"/>
            <p:cNvSpPr>
              <a:spLocks noChangeArrowheads="1"/>
            </p:cNvSpPr>
            <p:nvPr/>
          </p:nvSpPr>
          <p:spPr bwMode="auto">
            <a:xfrm>
              <a:off x="2236141" y="2925047"/>
              <a:ext cx="322302" cy="328925"/>
            </a:xfrm>
            <a:custGeom>
              <a:avLst/>
              <a:gdLst>
                <a:gd name="T0" fmla="*/ 187705 w 426"/>
                <a:gd name="T1" fmla="*/ 115822 h 435"/>
                <a:gd name="T2" fmla="*/ 187705 w 426"/>
                <a:gd name="T3" fmla="*/ 115822 h 435"/>
                <a:gd name="T4" fmla="*/ 115888 w 426"/>
                <a:gd name="T5" fmla="*/ 188143 h 435"/>
                <a:gd name="T6" fmla="*/ 42982 w 426"/>
                <a:gd name="T7" fmla="*/ 115822 h 435"/>
                <a:gd name="T8" fmla="*/ 47878 w 426"/>
                <a:gd name="T9" fmla="*/ 106034 h 435"/>
                <a:gd name="T10" fmla="*/ 0 w 426"/>
                <a:gd name="T11" fmla="*/ 106034 h 435"/>
                <a:gd name="T12" fmla="*/ 0 w 426"/>
                <a:gd name="T13" fmla="*/ 197387 h 435"/>
                <a:gd name="T14" fmla="*/ 33733 w 426"/>
                <a:gd name="T15" fmla="*/ 235994 h 435"/>
                <a:gd name="T16" fmla="*/ 197498 w 426"/>
                <a:gd name="T17" fmla="*/ 235994 h 435"/>
                <a:gd name="T18" fmla="*/ 231231 w 426"/>
                <a:gd name="T19" fmla="*/ 197387 h 435"/>
                <a:gd name="T20" fmla="*/ 231231 w 426"/>
                <a:gd name="T21" fmla="*/ 106034 h 435"/>
                <a:gd name="T22" fmla="*/ 183353 w 426"/>
                <a:gd name="T23" fmla="*/ 106034 h 435"/>
                <a:gd name="T24" fmla="*/ 187705 w 426"/>
                <a:gd name="T25" fmla="*/ 115822 h 435"/>
                <a:gd name="T26" fmla="*/ 197498 w 426"/>
                <a:gd name="T27" fmla="*/ 0 h 435"/>
                <a:gd name="T28" fmla="*/ 197498 w 426"/>
                <a:gd name="T29" fmla="*/ 0 h 435"/>
                <a:gd name="T30" fmla="*/ 33733 w 426"/>
                <a:gd name="T31" fmla="*/ 0 h 435"/>
                <a:gd name="T32" fmla="*/ 0 w 426"/>
                <a:gd name="T33" fmla="*/ 38607 h 435"/>
                <a:gd name="T34" fmla="*/ 0 w 426"/>
                <a:gd name="T35" fmla="*/ 77215 h 435"/>
                <a:gd name="T36" fmla="*/ 57672 w 426"/>
                <a:gd name="T37" fmla="*/ 77215 h 435"/>
                <a:gd name="T38" fmla="*/ 115888 w 426"/>
                <a:gd name="T39" fmla="*/ 48395 h 435"/>
                <a:gd name="T40" fmla="*/ 173559 w 426"/>
                <a:gd name="T41" fmla="*/ 77215 h 435"/>
                <a:gd name="T42" fmla="*/ 231231 w 426"/>
                <a:gd name="T43" fmla="*/ 77215 h 435"/>
                <a:gd name="T44" fmla="*/ 231231 w 426"/>
                <a:gd name="T45" fmla="*/ 38607 h 435"/>
                <a:gd name="T46" fmla="*/ 197498 w 426"/>
                <a:gd name="T47" fmla="*/ 0 h 435"/>
                <a:gd name="T48" fmla="*/ 212188 w 426"/>
                <a:gd name="T49" fmla="*/ 48395 h 435"/>
                <a:gd name="T50" fmla="*/ 212188 w 426"/>
                <a:gd name="T51" fmla="*/ 48395 h 435"/>
                <a:gd name="T52" fmla="*/ 207292 w 426"/>
                <a:gd name="T53" fmla="*/ 52745 h 435"/>
                <a:gd name="T54" fmla="*/ 187705 w 426"/>
                <a:gd name="T55" fmla="*/ 52745 h 435"/>
                <a:gd name="T56" fmla="*/ 178456 w 426"/>
                <a:gd name="T57" fmla="*/ 48395 h 435"/>
                <a:gd name="T58" fmla="*/ 178456 w 426"/>
                <a:gd name="T59" fmla="*/ 28820 h 435"/>
                <a:gd name="T60" fmla="*/ 187705 w 426"/>
                <a:gd name="T61" fmla="*/ 19576 h 435"/>
                <a:gd name="T62" fmla="*/ 207292 w 426"/>
                <a:gd name="T63" fmla="*/ 19576 h 435"/>
                <a:gd name="T64" fmla="*/ 212188 w 426"/>
                <a:gd name="T65" fmla="*/ 28820 h 435"/>
                <a:gd name="T66" fmla="*/ 212188 w 426"/>
                <a:gd name="T67" fmla="*/ 48395 h 435"/>
                <a:gd name="T68" fmla="*/ 158869 w 426"/>
                <a:gd name="T69" fmla="*/ 115822 h 435"/>
                <a:gd name="T70" fmla="*/ 158869 w 426"/>
                <a:gd name="T71" fmla="*/ 115822 h 435"/>
                <a:gd name="T72" fmla="*/ 115888 w 426"/>
                <a:gd name="T73" fmla="*/ 72321 h 435"/>
                <a:gd name="T74" fmla="*/ 71818 w 426"/>
                <a:gd name="T75" fmla="*/ 115822 h 435"/>
                <a:gd name="T76" fmla="*/ 115888 w 426"/>
                <a:gd name="T77" fmla="*/ 159323 h 435"/>
                <a:gd name="T78" fmla="*/ 158869 w 426"/>
                <a:gd name="T79" fmla="*/ 115822 h 43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26" h="435">
                  <a:moveTo>
                    <a:pt x="345" y="213"/>
                  </a:moveTo>
                  <a:lnTo>
                    <a:pt x="345" y="213"/>
                  </a:lnTo>
                  <a:cubicBezTo>
                    <a:pt x="345" y="284"/>
                    <a:pt x="284" y="346"/>
                    <a:pt x="213" y="346"/>
                  </a:cubicBezTo>
                  <a:cubicBezTo>
                    <a:pt x="142" y="346"/>
                    <a:pt x="79" y="284"/>
                    <a:pt x="79" y="213"/>
                  </a:cubicBezTo>
                  <a:cubicBezTo>
                    <a:pt x="79" y="203"/>
                    <a:pt x="88" y="203"/>
                    <a:pt x="88" y="19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363"/>
                    <a:pt x="0" y="363"/>
                    <a:pt x="0" y="363"/>
                  </a:cubicBezTo>
                  <a:cubicBezTo>
                    <a:pt x="0" y="399"/>
                    <a:pt x="26" y="434"/>
                    <a:pt x="62" y="434"/>
                  </a:cubicBezTo>
                  <a:cubicBezTo>
                    <a:pt x="363" y="434"/>
                    <a:pt x="363" y="434"/>
                    <a:pt x="363" y="434"/>
                  </a:cubicBezTo>
                  <a:cubicBezTo>
                    <a:pt x="398" y="434"/>
                    <a:pt x="425" y="399"/>
                    <a:pt x="425" y="363"/>
                  </a:cubicBezTo>
                  <a:cubicBezTo>
                    <a:pt x="425" y="195"/>
                    <a:pt x="425" y="195"/>
                    <a:pt x="425" y="195"/>
                  </a:cubicBezTo>
                  <a:cubicBezTo>
                    <a:pt x="337" y="195"/>
                    <a:pt x="337" y="195"/>
                    <a:pt x="337" y="195"/>
                  </a:cubicBezTo>
                  <a:cubicBezTo>
                    <a:pt x="337" y="203"/>
                    <a:pt x="345" y="203"/>
                    <a:pt x="345" y="213"/>
                  </a:cubicBezTo>
                  <a:close/>
                  <a:moveTo>
                    <a:pt x="363" y="0"/>
                  </a:moveTo>
                  <a:lnTo>
                    <a:pt x="363" y="0"/>
                  </a:lnTo>
                  <a:cubicBezTo>
                    <a:pt x="62" y="0"/>
                    <a:pt x="62" y="0"/>
                    <a:pt x="62" y="0"/>
                  </a:cubicBezTo>
                  <a:cubicBezTo>
                    <a:pt x="26" y="0"/>
                    <a:pt x="0" y="36"/>
                    <a:pt x="0" y="71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106" y="142"/>
                    <a:pt x="106" y="142"/>
                    <a:pt x="106" y="142"/>
                  </a:cubicBezTo>
                  <a:cubicBezTo>
                    <a:pt x="132" y="106"/>
                    <a:pt x="168" y="89"/>
                    <a:pt x="213" y="89"/>
                  </a:cubicBezTo>
                  <a:cubicBezTo>
                    <a:pt x="257" y="89"/>
                    <a:pt x="292" y="106"/>
                    <a:pt x="319" y="142"/>
                  </a:cubicBezTo>
                  <a:cubicBezTo>
                    <a:pt x="425" y="142"/>
                    <a:pt x="425" y="142"/>
                    <a:pt x="425" y="142"/>
                  </a:cubicBezTo>
                  <a:cubicBezTo>
                    <a:pt x="425" y="71"/>
                    <a:pt x="425" y="71"/>
                    <a:pt x="425" y="71"/>
                  </a:cubicBezTo>
                  <a:cubicBezTo>
                    <a:pt x="425" y="36"/>
                    <a:pt x="398" y="0"/>
                    <a:pt x="363" y="0"/>
                  </a:cubicBezTo>
                  <a:close/>
                  <a:moveTo>
                    <a:pt x="390" y="89"/>
                  </a:moveTo>
                  <a:lnTo>
                    <a:pt x="390" y="89"/>
                  </a:lnTo>
                  <a:cubicBezTo>
                    <a:pt x="390" y="89"/>
                    <a:pt x="390" y="97"/>
                    <a:pt x="381" y="97"/>
                  </a:cubicBezTo>
                  <a:cubicBezTo>
                    <a:pt x="345" y="97"/>
                    <a:pt x="345" y="97"/>
                    <a:pt x="345" y="97"/>
                  </a:cubicBezTo>
                  <a:cubicBezTo>
                    <a:pt x="337" y="97"/>
                    <a:pt x="328" y="89"/>
                    <a:pt x="328" y="89"/>
                  </a:cubicBezTo>
                  <a:cubicBezTo>
                    <a:pt x="328" y="53"/>
                    <a:pt x="328" y="53"/>
                    <a:pt x="328" y="53"/>
                  </a:cubicBezTo>
                  <a:cubicBezTo>
                    <a:pt x="328" y="44"/>
                    <a:pt x="337" y="36"/>
                    <a:pt x="345" y="36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90" y="36"/>
                    <a:pt x="390" y="44"/>
                    <a:pt x="390" y="53"/>
                  </a:cubicBezTo>
                  <a:lnTo>
                    <a:pt x="390" y="89"/>
                  </a:lnTo>
                  <a:close/>
                  <a:moveTo>
                    <a:pt x="292" y="213"/>
                  </a:moveTo>
                  <a:lnTo>
                    <a:pt x="292" y="213"/>
                  </a:lnTo>
                  <a:cubicBezTo>
                    <a:pt x="292" y="168"/>
                    <a:pt x="257" y="133"/>
                    <a:pt x="213" y="133"/>
                  </a:cubicBezTo>
                  <a:cubicBezTo>
                    <a:pt x="168" y="133"/>
                    <a:pt x="132" y="168"/>
                    <a:pt x="132" y="213"/>
                  </a:cubicBezTo>
                  <a:cubicBezTo>
                    <a:pt x="132" y="257"/>
                    <a:pt x="168" y="293"/>
                    <a:pt x="213" y="293"/>
                  </a:cubicBezTo>
                  <a:cubicBezTo>
                    <a:pt x="257" y="293"/>
                    <a:pt x="292" y="257"/>
                    <a:pt x="292" y="213"/>
                  </a:cubicBezTo>
                  <a:close/>
                </a:path>
              </a:pathLst>
            </a:custGeom>
            <a:solidFill>
              <a:srgbClr val="D09B45"/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grpSp>
        <p:nvGrpSpPr>
          <p:cNvPr id="48" name="Group 47"/>
          <p:cNvGrpSpPr/>
          <p:nvPr/>
        </p:nvGrpSpPr>
        <p:grpSpPr>
          <a:xfrm flipH="1">
            <a:off x="1071080" y="1089358"/>
            <a:ext cx="2652424" cy="1070863"/>
            <a:chOff x="6884392" y="1855993"/>
            <a:chExt cx="2652424" cy="1070863"/>
          </a:xfrm>
        </p:grpSpPr>
        <p:sp>
          <p:nvSpPr>
            <p:cNvPr id="49" name="Rectangle 48"/>
            <p:cNvSpPr/>
            <p:nvPr/>
          </p:nvSpPr>
          <p:spPr>
            <a:xfrm>
              <a:off x="6884392" y="2169726"/>
              <a:ext cx="2652424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0" name="Text Placeholder 2"/>
            <p:cNvSpPr txBox="1"/>
            <p:nvPr/>
          </p:nvSpPr>
          <p:spPr>
            <a:xfrm>
              <a:off x="7288825" y="1855993"/>
              <a:ext cx="1843557" cy="475747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  <a:latin typeface="Nexa Bold" panose="02000000000000000000" pitchFamily="50" charset="0"/>
                </a:rPr>
                <a:t>Instagram</a:t>
              </a:r>
              <a:endParaRPr lang="id-ID" sz="1600" dirty="0">
                <a:solidFill>
                  <a:schemeClr val="bg1">
                    <a:lumMod val="50000"/>
                  </a:schemeClr>
                </a:solidFill>
                <a:latin typeface="Nexa Bold" panose="02000000000000000000" pitchFamily="50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 flipH="1">
            <a:off x="4769787" y="1089358"/>
            <a:ext cx="2652424" cy="1070863"/>
            <a:chOff x="6884392" y="1855993"/>
            <a:chExt cx="2652424" cy="1070863"/>
          </a:xfrm>
        </p:grpSpPr>
        <p:sp>
          <p:nvSpPr>
            <p:cNvPr id="52" name="Rectangle 51"/>
            <p:cNvSpPr/>
            <p:nvPr/>
          </p:nvSpPr>
          <p:spPr>
            <a:xfrm>
              <a:off x="6884392" y="2169726"/>
              <a:ext cx="2652424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3" name="Text Placeholder 2"/>
            <p:cNvSpPr txBox="1"/>
            <p:nvPr/>
          </p:nvSpPr>
          <p:spPr>
            <a:xfrm>
              <a:off x="7288825" y="1855993"/>
              <a:ext cx="1843557" cy="475747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  <a:latin typeface="Nexa Bold" panose="02000000000000000000" pitchFamily="50" charset="0"/>
                </a:rPr>
                <a:t>Twitter</a:t>
              </a:r>
              <a:endParaRPr lang="id-ID" sz="1600" dirty="0">
                <a:solidFill>
                  <a:schemeClr val="bg1">
                    <a:lumMod val="50000"/>
                  </a:schemeClr>
                </a:solidFill>
                <a:latin typeface="Nexa Bold" panose="02000000000000000000" pitchFamily="50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 flipH="1">
            <a:off x="8468494" y="1089358"/>
            <a:ext cx="2652424" cy="1070863"/>
            <a:chOff x="6884392" y="1855993"/>
            <a:chExt cx="2652424" cy="1070863"/>
          </a:xfrm>
        </p:grpSpPr>
        <p:sp>
          <p:nvSpPr>
            <p:cNvPr id="55" name="Rectangle 54"/>
            <p:cNvSpPr/>
            <p:nvPr/>
          </p:nvSpPr>
          <p:spPr>
            <a:xfrm>
              <a:off x="6884392" y="2169726"/>
              <a:ext cx="2652424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6" name="Text Placeholder 2"/>
            <p:cNvSpPr txBox="1"/>
            <p:nvPr/>
          </p:nvSpPr>
          <p:spPr>
            <a:xfrm>
              <a:off x="7288825" y="1855993"/>
              <a:ext cx="1843557" cy="475747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  <a:latin typeface="Nexa Bold" panose="02000000000000000000" pitchFamily="50" charset="0"/>
                </a:rPr>
                <a:t>Google +</a:t>
              </a:r>
              <a:endParaRPr lang="id-ID" sz="1600" dirty="0">
                <a:solidFill>
                  <a:schemeClr val="bg1">
                    <a:lumMod val="50000"/>
                  </a:schemeClr>
                </a:solidFill>
                <a:latin typeface="Nexa Bold" panose="02000000000000000000" pitchFamily="50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 flipH="1">
            <a:off x="2920434" y="4803229"/>
            <a:ext cx="2652424" cy="1070863"/>
            <a:chOff x="6884392" y="1855993"/>
            <a:chExt cx="2652424" cy="1070863"/>
          </a:xfrm>
        </p:grpSpPr>
        <p:sp>
          <p:nvSpPr>
            <p:cNvPr id="58" name="Rectangle 57"/>
            <p:cNvSpPr/>
            <p:nvPr/>
          </p:nvSpPr>
          <p:spPr>
            <a:xfrm>
              <a:off x="6884392" y="2169726"/>
              <a:ext cx="2652424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9" name="Text Placeholder 2"/>
            <p:cNvSpPr txBox="1"/>
            <p:nvPr/>
          </p:nvSpPr>
          <p:spPr>
            <a:xfrm>
              <a:off x="7288825" y="1855993"/>
              <a:ext cx="1843557" cy="475747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  <a:latin typeface="Nexa Bold" panose="02000000000000000000" pitchFamily="50" charset="0"/>
                </a:rPr>
                <a:t>Skype</a:t>
              </a:r>
              <a:endParaRPr lang="id-ID" sz="1600" dirty="0">
                <a:solidFill>
                  <a:schemeClr val="bg1">
                    <a:lumMod val="50000"/>
                  </a:schemeClr>
                </a:solidFill>
                <a:latin typeface="Nexa Bold" panose="02000000000000000000" pitchFamily="50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 flipH="1">
            <a:off x="6619142" y="4803229"/>
            <a:ext cx="2652424" cy="1070863"/>
            <a:chOff x="6884392" y="1855993"/>
            <a:chExt cx="2652424" cy="1070863"/>
          </a:xfrm>
        </p:grpSpPr>
        <p:sp>
          <p:nvSpPr>
            <p:cNvPr id="61" name="Rectangle 60"/>
            <p:cNvSpPr/>
            <p:nvPr/>
          </p:nvSpPr>
          <p:spPr>
            <a:xfrm>
              <a:off x="6884392" y="2169726"/>
              <a:ext cx="2652424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62" name="Text Placeholder 2"/>
            <p:cNvSpPr txBox="1"/>
            <p:nvPr/>
          </p:nvSpPr>
          <p:spPr>
            <a:xfrm>
              <a:off x="7288825" y="1855993"/>
              <a:ext cx="1843557" cy="475747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  <a:latin typeface="Nexa Bold" panose="02000000000000000000" pitchFamily="50" charset="0"/>
                </a:rPr>
                <a:t>Facebook</a:t>
              </a:r>
              <a:endParaRPr lang="id-ID" sz="1600" dirty="0">
                <a:solidFill>
                  <a:schemeClr val="bg1">
                    <a:lumMod val="50000"/>
                  </a:schemeClr>
                </a:solidFill>
                <a:latin typeface="Nexa Bold" panose="02000000000000000000" pitchFamily="50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9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9" presetClass="entr" presetSubtype="0" decel="10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3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4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49" presetClass="entr" presetSubtype="0" decel="10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1" fill="hold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3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4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9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9" presetClass="entr" presetSubtype="0" decel="10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49" presetClass="entr" presetSubtype="0" decel="10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1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871821" y="1906058"/>
            <a:ext cx="4394574" cy="3349230"/>
            <a:chOff x="6096000" y="1777939"/>
            <a:chExt cx="4057650" cy="3092451"/>
          </a:xfrm>
          <a:solidFill>
            <a:schemeClr val="bg1">
              <a:lumMod val="85000"/>
            </a:schemeClr>
          </a:solidFill>
        </p:grpSpPr>
        <p:sp>
          <p:nvSpPr>
            <p:cNvPr id="6" name="Freeform 8"/>
            <p:cNvSpPr>
              <a:spLocks noEditPoints="1"/>
            </p:cNvSpPr>
            <p:nvPr/>
          </p:nvSpPr>
          <p:spPr bwMode="auto">
            <a:xfrm>
              <a:off x="6096000" y="1916052"/>
              <a:ext cx="3878263" cy="2941638"/>
            </a:xfrm>
            <a:custGeom>
              <a:avLst/>
              <a:gdLst>
                <a:gd name="T0" fmla="*/ 2014 w 2073"/>
                <a:gd name="T1" fmla="*/ 23 h 1572"/>
                <a:gd name="T2" fmla="*/ 1957 w 2073"/>
                <a:gd name="T3" fmla="*/ 30 h 1572"/>
                <a:gd name="T4" fmla="*/ 1892 w 2073"/>
                <a:gd name="T5" fmla="*/ 75 h 1572"/>
                <a:gd name="T6" fmla="*/ 1822 w 2073"/>
                <a:gd name="T7" fmla="*/ 153 h 1572"/>
                <a:gd name="T8" fmla="*/ 1798 w 2073"/>
                <a:gd name="T9" fmla="*/ 177 h 1572"/>
                <a:gd name="T10" fmla="*/ 1755 w 2073"/>
                <a:gd name="T11" fmla="*/ 243 h 1572"/>
                <a:gd name="T12" fmla="*/ 1746 w 2073"/>
                <a:gd name="T13" fmla="*/ 300 h 1572"/>
                <a:gd name="T14" fmla="*/ 1720 w 2073"/>
                <a:gd name="T15" fmla="*/ 391 h 1572"/>
                <a:gd name="T16" fmla="*/ 1698 w 2073"/>
                <a:gd name="T17" fmla="*/ 444 h 1572"/>
                <a:gd name="T18" fmla="*/ 1694 w 2073"/>
                <a:gd name="T19" fmla="*/ 523 h 1572"/>
                <a:gd name="T20" fmla="*/ 1695 w 2073"/>
                <a:gd name="T21" fmla="*/ 629 h 1572"/>
                <a:gd name="T22" fmla="*/ 1688 w 2073"/>
                <a:gd name="T23" fmla="*/ 662 h 1572"/>
                <a:gd name="T24" fmla="*/ 1685 w 2073"/>
                <a:gd name="T25" fmla="*/ 741 h 1572"/>
                <a:gd name="T26" fmla="*/ 1700 w 2073"/>
                <a:gd name="T27" fmla="*/ 796 h 1572"/>
                <a:gd name="T28" fmla="*/ 1690 w 2073"/>
                <a:gd name="T29" fmla="*/ 845 h 1572"/>
                <a:gd name="T30" fmla="*/ 1683 w 2073"/>
                <a:gd name="T31" fmla="*/ 788 h 1572"/>
                <a:gd name="T32" fmla="*/ 1644 w 2073"/>
                <a:gd name="T33" fmla="*/ 720 h 1572"/>
                <a:gd name="T34" fmla="*/ 1580 w 2073"/>
                <a:gd name="T35" fmla="*/ 636 h 1572"/>
                <a:gd name="T36" fmla="*/ 1562 w 2073"/>
                <a:gd name="T37" fmla="*/ 607 h 1572"/>
                <a:gd name="T38" fmla="*/ 1504 w 2073"/>
                <a:gd name="T39" fmla="*/ 553 h 1572"/>
                <a:gd name="T40" fmla="*/ 1449 w 2073"/>
                <a:gd name="T41" fmla="*/ 538 h 1572"/>
                <a:gd name="T42" fmla="*/ 1358 w 2073"/>
                <a:gd name="T43" fmla="*/ 516 h 1572"/>
                <a:gd name="T44" fmla="*/ 1302 w 2073"/>
                <a:gd name="T45" fmla="*/ 505 h 1572"/>
                <a:gd name="T46" fmla="*/ 1226 w 2073"/>
                <a:gd name="T47" fmla="*/ 525 h 1572"/>
                <a:gd name="T48" fmla="*/ 1173 w 2073"/>
                <a:gd name="T49" fmla="*/ 543 h 1572"/>
                <a:gd name="T50" fmla="*/ 1082 w 2073"/>
                <a:gd name="T51" fmla="*/ 596 h 1572"/>
                <a:gd name="T52" fmla="*/ 1052 w 2073"/>
                <a:gd name="T53" fmla="*/ 611 h 1572"/>
                <a:gd name="T54" fmla="*/ 993 w 2073"/>
                <a:gd name="T55" fmla="*/ 663 h 1572"/>
                <a:gd name="T56" fmla="*/ 973 w 2073"/>
                <a:gd name="T57" fmla="*/ 717 h 1572"/>
                <a:gd name="T58" fmla="*/ 941 w 2073"/>
                <a:gd name="T59" fmla="*/ 805 h 1572"/>
                <a:gd name="T60" fmla="*/ 921 w 2073"/>
                <a:gd name="T61" fmla="*/ 859 h 1572"/>
                <a:gd name="T62" fmla="*/ 927 w 2073"/>
                <a:gd name="T63" fmla="*/ 937 h 1572"/>
                <a:gd name="T64" fmla="*/ 950 w 2073"/>
                <a:gd name="T65" fmla="*/ 1040 h 1572"/>
                <a:gd name="T66" fmla="*/ 952 w 2073"/>
                <a:gd name="T67" fmla="*/ 1075 h 1572"/>
                <a:gd name="T68" fmla="*/ 971 w 2073"/>
                <a:gd name="T69" fmla="*/ 1151 h 1572"/>
                <a:gd name="T70" fmla="*/ 1004 w 2073"/>
                <a:gd name="T71" fmla="*/ 1198 h 1572"/>
                <a:gd name="T72" fmla="*/ 978 w 2073"/>
                <a:gd name="T73" fmla="*/ 1156 h 1572"/>
                <a:gd name="T74" fmla="*/ 954 w 2073"/>
                <a:gd name="T75" fmla="*/ 1104 h 1572"/>
                <a:gd name="T76" fmla="*/ 892 w 2073"/>
                <a:gd name="T77" fmla="*/ 1056 h 1572"/>
                <a:gd name="T78" fmla="*/ 796 w 2073"/>
                <a:gd name="T79" fmla="*/ 1012 h 1572"/>
                <a:gd name="T80" fmla="*/ 766 w 2073"/>
                <a:gd name="T81" fmla="*/ 995 h 1572"/>
                <a:gd name="T82" fmla="*/ 691 w 2073"/>
                <a:gd name="T83" fmla="*/ 974 h 1572"/>
                <a:gd name="T84" fmla="*/ 635 w 2073"/>
                <a:gd name="T85" fmla="*/ 985 h 1572"/>
                <a:gd name="T86" fmla="*/ 543 w 2073"/>
                <a:gd name="T87" fmla="*/ 1007 h 1572"/>
                <a:gd name="T88" fmla="*/ 487 w 2073"/>
                <a:gd name="T89" fmla="*/ 1017 h 1572"/>
                <a:gd name="T90" fmla="*/ 422 w 2073"/>
                <a:gd name="T91" fmla="*/ 1062 h 1572"/>
                <a:gd name="T92" fmla="*/ 352 w 2073"/>
                <a:gd name="T93" fmla="*/ 1140 h 1572"/>
                <a:gd name="T94" fmla="*/ 328 w 2073"/>
                <a:gd name="T95" fmla="*/ 1164 h 1572"/>
                <a:gd name="T96" fmla="*/ 289 w 2073"/>
                <a:gd name="T97" fmla="*/ 1232 h 1572"/>
                <a:gd name="T98" fmla="*/ 284 w 2073"/>
                <a:gd name="T99" fmla="*/ 1289 h 1572"/>
                <a:gd name="T100" fmla="*/ 273 w 2073"/>
                <a:gd name="T101" fmla="*/ 1383 h 1572"/>
                <a:gd name="T102" fmla="*/ 261 w 2073"/>
                <a:gd name="T103" fmla="*/ 1439 h 1572"/>
                <a:gd name="T104" fmla="*/ 276 w 2073"/>
                <a:gd name="T105" fmla="*/ 1517 h 1572"/>
                <a:gd name="T106" fmla="*/ 271 w 2073"/>
                <a:gd name="T107" fmla="*/ 1533 h 1572"/>
                <a:gd name="T108" fmla="*/ 267 w 2073"/>
                <a:gd name="T109" fmla="*/ 1498 h 1572"/>
                <a:gd name="T110" fmla="*/ 241 w 2073"/>
                <a:gd name="T111" fmla="*/ 1424 h 1572"/>
                <a:gd name="T112" fmla="*/ 201 w 2073"/>
                <a:gd name="T113" fmla="*/ 1384 h 1572"/>
                <a:gd name="T114" fmla="*/ 129 w 2073"/>
                <a:gd name="T115" fmla="*/ 1326 h 1572"/>
                <a:gd name="T116" fmla="*/ 83 w 2073"/>
                <a:gd name="T117" fmla="*/ 1308 h 1572"/>
                <a:gd name="T118" fmla="*/ 9 w 2073"/>
                <a:gd name="T119" fmla="*/ 1323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073" h="1572">
                  <a:moveTo>
                    <a:pt x="2052" y="15"/>
                  </a:moveTo>
                  <a:cubicBezTo>
                    <a:pt x="2057" y="14"/>
                    <a:pt x="2063" y="13"/>
                    <a:pt x="2068" y="13"/>
                  </a:cubicBezTo>
                  <a:cubicBezTo>
                    <a:pt x="2071" y="12"/>
                    <a:pt x="2073" y="9"/>
                    <a:pt x="2073" y="6"/>
                  </a:cubicBezTo>
                  <a:cubicBezTo>
                    <a:pt x="2073" y="3"/>
                    <a:pt x="2070" y="0"/>
                    <a:pt x="2066" y="1"/>
                  </a:cubicBezTo>
                  <a:cubicBezTo>
                    <a:pt x="2061" y="2"/>
                    <a:pt x="2056" y="2"/>
                    <a:pt x="2050" y="3"/>
                  </a:cubicBezTo>
                  <a:cubicBezTo>
                    <a:pt x="2047" y="4"/>
                    <a:pt x="2045" y="7"/>
                    <a:pt x="2045" y="10"/>
                  </a:cubicBezTo>
                  <a:cubicBezTo>
                    <a:pt x="2046" y="13"/>
                    <a:pt x="2049" y="16"/>
                    <a:pt x="2052" y="15"/>
                  </a:cubicBezTo>
                  <a:close/>
                  <a:moveTo>
                    <a:pt x="1999" y="28"/>
                  </a:moveTo>
                  <a:cubicBezTo>
                    <a:pt x="2004" y="26"/>
                    <a:pt x="2009" y="25"/>
                    <a:pt x="2014" y="23"/>
                  </a:cubicBezTo>
                  <a:cubicBezTo>
                    <a:pt x="2017" y="22"/>
                    <a:pt x="2019" y="19"/>
                    <a:pt x="2018" y="16"/>
                  </a:cubicBezTo>
                  <a:cubicBezTo>
                    <a:pt x="2017" y="13"/>
                    <a:pt x="2014" y="11"/>
                    <a:pt x="2011" y="12"/>
                  </a:cubicBezTo>
                  <a:cubicBezTo>
                    <a:pt x="2005" y="13"/>
                    <a:pt x="2000" y="15"/>
                    <a:pt x="1995" y="16"/>
                  </a:cubicBezTo>
                  <a:cubicBezTo>
                    <a:pt x="1992" y="17"/>
                    <a:pt x="1990" y="21"/>
                    <a:pt x="1991" y="24"/>
                  </a:cubicBezTo>
                  <a:cubicBezTo>
                    <a:pt x="1992" y="27"/>
                    <a:pt x="1996" y="29"/>
                    <a:pt x="1999" y="28"/>
                  </a:cubicBezTo>
                  <a:close/>
                  <a:moveTo>
                    <a:pt x="1948" y="48"/>
                  </a:moveTo>
                  <a:cubicBezTo>
                    <a:pt x="1952" y="46"/>
                    <a:pt x="1957" y="43"/>
                    <a:pt x="1962" y="41"/>
                  </a:cubicBezTo>
                  <a:cubicBezTo>
                    <a:pt x="1965" y="40"/>
                    <a:pt x="1966" y="36"/>
                    <a:pt x="1965" y="33"/>
                  </a:cubicBezTo>
                  <a:cubicBezTo>
                    <a:pt x="1964" y="30"/>
                    <a:pt x="1960" y="29"/>
                    <a:pt x="1957" y="30"/>
                  </a:cubicBezTo>
                  <a:cubicBezTo>
                    <a:pt x="1952" y="33"/>
                    <a:pt x="1947" y="35"/>
                    <a:pt x="1942" y="37"/>
                  </a:cubicBezTo>
                  <a:cubicBezTo>
                    <a:pt x="1939" y="39"/>
                    <a:pt x="1938" y="42"/>
                    <a:pt x="1940" y="45"/>
                  </a:cubicBezTo>
                  <a:cubicBezTo>
                    <a:pt x="1941" y="48"/>
                    <a:pt x="1945" y="49"/>
                    <a:pt x="1948" y="48"/>
                  </a:cubicBezTo>
                  <a:close/>
                  <a:moveTo>
                    <a:pt x="1901" y="76"/>
                  </a:moveTo>
                  <a:cubicBezTo>
                    <a:pt x="1905" y="73"/>
                    <a:pt x="1909" y="70"/>
                    <a:pt x="1914" y="67"/>
                  </a:cubicBezTo>
                  <a:cubicBezTo>
                    <a:pt x="1916" y="66"/>
                    <a:pt x="1917" y="62"/>
                    <a:pt x="1915" y="59"/>
                  </a:cubicBezTo>
                  <a:cubicBezTo>
                    <a:pt x="1914" y="56"/>
                    <a:pt x="1910" y="55"/>
                    <a:pt x="1907" y="57"/>
                  </a:cubicBezTo>
                  <a:cubicBezTo>
                    <a:pt x="1903" y="60"/>
                    <a:pt x="1898" y="63"/>
                    <a:pt x="1894" y="66"/>
                  </a:cubicBezTo>
                  <a:cubicBezTo>
                    <a:pt x="1891" y="68"/>
                    <a:pt x="1890" y="72"/>
                    <a:pt x="1892" y="75"/>
                  </a:cubicBezTo>
                  <a:cubicBezTo>
                    <a:pt x="1894" y="77"/>
                    <a:pt x="1898" y="78"/>
                    <a:pt x="1901" y="76"/>
                  </a:cubicBezTo>
                  <a:close/>
                  <a:moveTo>
                    <a:pt x="1859" y="111"/>
                  </a:moveTo>
                  <a:cubicBezTo>
                    <a:pt x="1862" y="108"/>
                    <a:pt x="1866" y="104"/>
                    <a:pt x="1870" y="101"/>
                  </a:cubicBezTo>
                  <a:cubicBezTo>
                    <a:pt x="1873" y="98"/>
                    <a:pt x="1873" y="95"/>
                    <a:pt x="1870" y="92"/>
                  </a:cubicBezTo>
                  <a:cubicBezTo>
                    <a:pt x="1868" y="90"/>
                    <a:pt x="1864" y="90"/>
                    <a:pt x="1862" y="92"/>
                  </a:cubicBezTo>
                  <a:cubicBezTo>
                    <a:pt x="1858" y="95"/>
                    <a:pt x="1854" y="99"/>
                    <a:pt x="1850" y="103"/>
                  </a:cubicBezTo>
                  <a:cubicBezTo>
                    <a:pt x="1848" y="105"/>
                    <a:pt x="1848" y="109"/>
                    <a:pt x="1850" y="111"/>
                  </a:cubicBezTo>
                  <a:cubicBezTo>
                    <a:pt x="1852" y="114"/>
                    <a:pt x="1856" y="114"/>
                    <a:pt x="1859" y="111"/>
                  </a:cubicBezTo>
                  <a:close/>
                  <a:moveTo>
                    <a:pt x="1822" y="153"/>
                  </a:moveTo>
                  <a:cubicBezTo>
                    <a:pt x="1825" y="149"/>
                    <a:pt x="1829" y="144"/>
                    <a:pt x="1832" y="140"/>
                  </a:cubicBezTo>
                  <a:cubicBezTo>
                    <a:pt x="1834" y="138"/>
                    <a:pt x="1834" y="134"/>
                    <a:pt x="1831" y="132"/>
                  </a:cubicBezTo>
                  <a:cubicBezTo>
                    <a:pt x="1829" y="130"/>
                    <a:pt x="1825" y="130"/>
                    <a:pt x="1823" y="133"/>
                  </a:cubicBezTo>
                  <a:cubicBezTo>
                    <a:pt x="1819" y="137"/>
                    <a:pt x="1816" y="141"/>
                    <a:pt x="1813" y="145"/>
                  </a:cubicBezTo>
                  <a:cubicBezTo>
                    <a:pt x="1811" y="148"/>
                    <a:pt x="1811" y="152"/>
                    <a:pt x="1814" y="154"/>
                  </a:cubicBezTo>
                  <a:cubicBezTo>
                    <a:pt x="1816" y="156"/>
                    <a:pt x="1820" y="155"/>
                    <a:pt x="1822" y="153"/>
                  </a:cubicBezTo>
                  <a:close/>
                  <a:moveTo>
                    <a:pt x="1792" y="199"/>
                  </a:moveTo>
                  <a:cubicBezTo>
                    <a:pt x="1794" y="194"/>
                    <a:pt x="1797" y="190"/>
                    <a:pt x="1800" y="185"/>
                  </a:cubicBezTo>
                  <a:cubicBezTo>
                    <a:pt x="1802" y="182"/>
                    <a:pt x="1801" y="179"/>
                    <a:pt x="1798" y="177"/>
                  </a:cubicBezTo>
                  <a:cubicBezTo>
                    <a:pt x="1795" y="175"/>
                    <a:pt x="1791" y="176"/>
                    <a:pt x="1790" y="179"/>
                  </a:cubicBezTo>
                  <a:cubicBezTo>
                    <a:pt x="1787" y="183"/>
                    <a:pt x="1784" y="188"/>
                    <a:pt x="1781" y="193"/>
                  </a:cubicBezTo>
                  <a:cubicBezTo>
                    <a:pt x="1780" y="196"/>
                    <a:pt x="1781" y="199"/>
                    <a:pt x="1783" y="201"/>
                  </a:cubicBezTo>
                  <a:cubicBezTo>
                    <a:pt x="1786" y="203"/>
                    <a:pt x="1790" y="202"/>
                    <a:pt x="1792" y="199"/>
                  </a:cubicBezTo>
                  <a:close/>
                  <a:moveTo>
                    <a:pt x="1766" y="248"/>
                  </a:moveTo>
                  <a:cubicBezTo>
                    <a:pt x="1768" y="243"/>
                    <a:pt x="1771" y="238"/>
                    <a:pt x="1773" y="234"/>
                  </a:cubicBezTo>
                  <a:cubicBezTo>
                    <a:pt x="1774" y="231"/>
                    <a:pt x="1773" y="227"/>
                    <a:pt x="1770" y="226"/>
                  </a:cubicBezTo>
                  <a:cubicBezTo>
                    <a:pt x="1767" y="224"/>
                    <a:pt x="1764" y="225"/>
                    <a:pt x="1762" y="228"/>
                  </a:cubicBezTo>
                  <a:cubicBezTo>
                    <a:pt x="1760" y="233"/>
                    <a:pt x="1758" y="238"/>
                    <a:pt x="1755" y="243"/>
                  </a:cubicBezTo>
                  <a:cubicBezTo>
                    <a:pt x="1754" y="246"/>
                    <a:pt x="1755" y="250"/>
                    <a:pt x="1758" y="251"/>
                  </a:cubicBezTo>
                  <a:cubicBezTo>
                    <a:pt x="1761" y="252"/>
                    <a:pt x="1765" y="251"/>
                    <a:pt x="1766" y="248"/>
                  </a:cubicBezTo>
                  <a:close/>
                  <a:moveTo>
                    <a:pt x="1746" y="300"/>
                  </a:moveTo>
                  <a:cubicBezTo>
                    <a:pt x="1748" y="295"/>
                    <a:pt x="1749" y="290"/>
                    <a:pt x="1751" y="285"/>
                  </a:cubicBezTo>
                  <a:cubicBezTo>
                    <a:pt x="1752" y="281"/>
                    <a:pt x="1751" y="278"/>
                    <a:pt x="1748" y="277"/>
                  </a:cubicBezTo>
                  <a:cubicBezTo>
                    <a:pt x="1745" y="276"/>
                    <a:pt x="1741" y="277"/>
                    <a:pt x="1740" y="280"/>
                  </a:cubicBezTo>
                  <a:cubicBezTo>
                    <a:pt x="1738" y="285"/>
                    <a:pt x="1736" y="290"/>
                    <a:pt x="1735" y="296"/>
                  </a:cubicBezTo>
                  <a:cubicBezTo>
                    <a:pt x="1733" y="299"/>
                    <a:pt x="1735" y="302"/>
                    <a:pt x="1738" y="303"/>
                  </a:cubicBezTo>
                  <a:cubicBezTo>
                    <a:pt x="1741" y="304"/>
                    <a:pt x="1745" y="303"/>
                    <a:pt x="1746" y="300"/>
                  </a:cubicBezTo>
                  <a:close/>
                  <a:moveTo>
                    <a:pt x="1730" y="353"/>
                  </a:moveTo>
                  <a:cubicBezTo>
                    <a:pt x="1731" y="348"/>
                    <a:pt x="1732" y="342"/>
                    <a:pt x="1734" y="337"/>
                  </a:cubicBezTo>
                  <a:cubicBezTo>
                    <a:pt x="1735" y="334"/>
                    <a:pt x="1733" y="331"/>
                    <a:pt x="1730" y="330"/>
                  </a:cubicBezTo>
                  <a:cubicBezTo>
                    <a:pt x="1727" y="329"/>
                    <a:pt x="1723" y="331"/>
                    <a:pt x="1722" y="334"/>
                  </a:cubicBezTo>
                  <a:cubicBezTo>
                    <a:pt x="1721" y="339"/>
                    <a:pt x="1719" y="344"/>
                    <a:pt x="1718" y="350"/>
                  </a:cubicBezTo>
                  <a:cubicBezTo>
                    <a:pt x="1717" y="353"/>
                    <a:pt x="1719" y="356"/>
                    <a:pt x="1722" y="357"/>
                  </a:cubicBezTo>
                  <a:cubicBezTo>
                    <a:pt x="1725" y="358"/>
                    <a:pt x="1729" y="356"/>
                    <a:pt x="1730" y="353"/>
                  </a:cubicBezTo>
                  <a:close/>
                  <a:moveTo>
                    <a:pt x="1717" y="407"/>
                  </a:moveTo>
                  <a:cubicBezTo>
                    <a:pt x="1718" y="402"/>
                    <a:pt x="1719" y="397"/>
                    <a:pt x="1720" y="391"/>
                  </a:cubicBezTo>
                  <a:cubicBezTo>
                    <a:pt x="1721" y="388"/>
                    <a:pt x="1719" y="385"/>
                    <a:pt x="1716" y="384"/>
                  </a:cubicBezTo>
                  <a:cubicBezTo>
                    <a:pt x="1712" y="384"/>
                    <a:pt x="1709" y="386"/>
                    <a:pt x="1708" y="389"/>
                  </a:cubicBezTo>
                  <a:cubicBezTo>
                    <a:pt x="1707" y="394"/>
                    <a:pt x="1706" y="399"/>
                    <a:pt x="1705" y="405"/>
                  </a:cubicBezTo>
                  <a:cubicBezTo>
                    <a:pt x="1704" y="408"/>
                    <a:pt x="1707" y="411"/>
                    <a:pt x="1710" y="412"/>
                  </a:cubicBezTo>
                  <a:cubicBezTo>
                    <a:pt x="1713" y="412"/>
                    <a:pt x="1716" y="410"/>
                    <a:pt x="1717" y="407"/>
                  </a:cubicBezTo>
                  <a:close/>
                  <a:moveTo>
                    <a:pt x="1707" y="462"/>
                  </a:moveTo>
                  <a:cubicBezTo>
                    <a:pt x="1708" y="457"/>
                    <a:pt x="1709" y="451"/>
                    <a:pt x="1710" y="446"/>
                  </a:cubicBezTo>
                  <a:cubicBezTo>
                    <a:pt x="1710" y="443"/>
                    <a:pt x="1708" y="440"/>
                    <a:pt x="1705" y="439"/>
                  </a:cubicBezTo>
                  <a:cubicBezTo>
                    <a:pt x="1702" y="439"/>
                    <a:pt x="1699" y="441"/>
                    <a:pt x="1698" y="444"/>
                  </a:cubicBezTo>
                  <a:cubicBezTo>
                    <a:pt x="1697" y="449"/>
                    <a:pt x="1696" y="455"/>
                    <a:pt x="1696" y="460"/>
                  </a:cubicBezTo>
                  <a:cubicBezTo>
                    <a:pt x="1695" y="463"/>
                    <a:pt x="1697" y="466"/>
                    <a:pt x="1701" y="467"/>
                  </a:cubicBezTo>
                  <a:cubicBezTo>
                    <a:pt x="1704" y="467"/>
                    <a:pt x="1707" y="465"/>
                    <a:pt x="1707" y="462"/>
                  </a:cubicBezTo>
                  <a:close/>
                  <a:moveTo>
                    <a:pt x="1701" y="517"/>
                  </a:moveTo>
                  <a:cubicBezTo>
                    <a:pt x="1701" y="512"/>
                    <a:pt x="1702" y="507"/>
                    <a:pt x="1702" y="501"/>
                  </a:cubicBezTo>
                  <a:cubicBezTo>
                    <a:pt x="1703" y="498"/>
                    <a:pt x="1700" y="495"/>
                    <a:pt x="1697" y="495"/>
                  </a:cubicBezTo>
                  <a:cubicBezTo>
                    <a:pt x="1694" y="494"/>
                    <a:pt x="1691" y="497"/>
                    <a:pt x="1691" y="500"/>
                  </a:cubicBezTo>
                  <a:cubicBezTo>
                    <a:pt x="1690" y="505"/>
                    <a:pt x="1689" y="511"/>
                    <a:pt x="1689" y="516"/>
                  </a:cubicBezTo>
                  <a:cubicBezTo>
                    <a:pt x="1689" y="519"/>
                    <a:pt x="1691" y="522"/>
                    <a:pt x="1694" y="523"/>
                  </a:cubicBezTo>
                  <a:cubicBezTo>
                    <a:pt x="1698" y="523"/>
                    <a:pt x="1700" y="520"/>
                    <a:pt x="1701" y="517"/>
                  </a:cubicBezTo>
                  <a:close/>
                  <a:moveTo>
                    <a:pt x="1697" y="573"/>
                  </a:moveTo>
                  <a:cubicBezTo>
                    <a:pt x="1697" y="567"/>
                    <a:pt x="1697" y="562"/>
                    <a:pt x="1698" y="557"/>
                  </a:cubicBezTo>
                  <a:cubicBezTo>
                    <a:pt x="1698" y="554"/>
                    <a:pt x="1695" y="551"/>
                    <a:pt x="1692" y="550"/>
                  </a:cubicBezTo>
                  <a:cubicBezTo>
                    <a:pt x="1689" y="550"/>
                    <a:pt x="1686" y="553"/>
                    <a:pt x="1686" y="556"/>
                  </a:cubicBezTo>
                  <a:cubicBezTo>
                    <a:pt x="1685" y="561"/>
                    <a:pt x="1685" y="567"/>
                    <a:pt x="1685" y="572"/>
                  </a:cubicBezTo>
                  <a:cubicBezTo>
                    <a:pt x="1684" y="575"/>
                    <a:pt x="1687" y="578"/>
                    <a:pt x="1690" y="578"/>
                  </a:cubicBezTo>
                  <a:cubicBezTo>
                    <a:pt x="1694" y="579"/>
                    <a:pt x="1696" y="576"/>
                    <a:pt x="1697" y="573"/>
                  </a:cubicBezTo>
                  <a:close/>
                  <a:moveTo>
                    <a:pt x="1695" y="629"/>
                  </a:moveTo>
                  <a:cubicBezTo>
                    <a:pt x="1695" y="623"/>
                    <a:pt x="1695" y="618"/>
                    <a:pt x="1695" y="613"/>
                  </a:cubicBezTo>
                  <a:cubicBezTo>
                    <a:pt x="1695" y="609"/>
                    <a:pt x="1692" y="607"/>
                    <a:pt x="1689" y="606"/>
                  </a:cubicBezTo>
                  <a:cubicBezTo>
                    <a:pt x="1686" y="606"/>
                    <a:pt x="1683" y="609"/>
                    <a:pt x="1683" y="612"/>
                  </a:cubicBezTo>
                  <a:cubicBezTo>
                    <a:pt x="1683" y="618"/>
                    <a:pt x="1683" y="623"/>
                    <a:pt x="1683" y="628"/>
                  </a:cubicBezTo>
                  <a:cubicBezTo>
                    <a:pt x="1683" y="632"/>
                    <a:pt x="1685" y="634"/>
                    <a:pt x="1688" y="634"/>
                  </a:cubicBezTo>
                  <a:cubicBezTo>
                    <a:pt x="1692" y="635"/>
                    <a:pt x="1695" y="632"/>
                    <a:pt x="1695" y="629"/>
                  </a:cubicBezTo>
                  <a:close/>
                  <a:moveTo>
                    <a:pt x="1695" y="684"/>
                  </a:moveTo>
                  <a:cubicBezTo>
                    <a:pt x="1695" y="679"/>
                    <a:pt x="1694" y="674"/>
                    <a:pt x="1694" y="668"/>
                  </a:cubicBezTo>
                  <a:cubicBezTo>
                    <a:pt x="1694" y="665"/>
                    <a:pt x="1692" y="662"/>
                    <a:pt x="1688" y="662"/>
                  </a:cubicBezTo>
                  <a:cubicBezTo>
                    <a:pt x="1685" y="663"/>
                    <a:pt x="1682" y="665"/>
                    <a:pt x="1682" y="669"/>
                  </a:cubicBezTo>
                  <a:cubicBezTo>
                    <a:pt x="1682" y="674"/>
                    <a:pt x="1683" y="679"/>
                    <a:pt x="1683" y="685"/>
                  </a:cubicBezTo>
                  <a:cubicBezTo>
                    <a:pt x="1683" y="688"/>
                    <a:pt x="1685" y="691"/>
                    <a:pt x="1689" y="690"/>
                  </a:cubicBezTo>
                  <a:cubicBezTo>
                    <a:pt x="1692" y="690"/>
                    <a:pt x="1695" y="688"/>
                    <a:pt x="1695" y="684"/>
                  </a:cubicBezTo>
                  <a:close/>
                  <a:moveTo>
                    <a:pt x="1697" y="740"/>
                  </a:moveTo>
                  <a:cubicBezTo>
                    <a:pt x="1696" y="735"/>
                    <a:pt x="1696" y="730"/>
                    <a:pt x="1696" y="724"/>
                  </a:cubicBezTo>
                  <a:cubicBezTo>
                    <a:pt x="1696" y="721"/>
                    <a:pt x="1693" y="718"/>
                    <a:pt x="1690" y="718"/>
                  </a:cubicBezTo>
                  <a:cubicBezTo>
                    <a:pt x="1686" y="719"/>
                    <a:pt x="1684" y="721"/>
                    <a:pt x="1684" y="725"/>
                  </a:cubicBezTo>
                  <a:cubicBezTo>
                    <a:pt x="1684" y="730"/>
                    <a:pt x="1684" y="736"/>
                    <a:pt x="1685" y="741"/>
                  </a:cubicBezTo>
                  <a:cubicBezTo>
                    <a:pt x="1685" y="744"/>
                    <a:pt x="1688" y="747"/>
                    <a:pt x="1691" y="746"/>
                  </a:cubicBezTo>
                  <a:cubicBezTo>
                    <a:pt x="1694" y="746"/>
                    <a:pt x="1697" y="743"/>
                    <a:pt x="1697" y="740"/>
                  </a:cubicBezTo>
                  <a:close/>
                  <a:moveTo>
                    <a:pt x="1700" y="796"/>
                  </a:moveTo>
                  <a:cubicBezTo>
                    <a:pt x="1700" y="791"/>
                    <a:pt x="1700" y="785"/>
                    <a:pt x="1699" y="780"/>
                  </a:cubicBezTo>
                  <a:cubicBezTo>
                    <a:pt x="1699" y="777"/>
                    <a:pt x="1696" y="774"/>
                    <a:pt x="1693" y="774"/>
                  </a:cubicBezTo>
                  <a:cubicBezTo>
                    <a:pt x="1689" y="775"/>
                    <a:pt x="1687" y="778"/>
                    <a:pt x="1687" y="781"/>
                  </a:cubicBezTo>
                  <a:cubicBezTo>
                    <a:pt x="1688" y="786"/>
                    <a:pt x="1688" y="792"/>
                    <a:pt x="1688" y="797"/>
                  </a:cubicBezTo>
                  <a:cubicBezTo>
                    <a:pt x="1689" y="800"/>
                    <a:pt x="1692" y="803"/>
                    <a:pt x="1695" y="802"/>
                  </a:cubicBezTo>
                  <a:cubicBezTo>
                    <a:pt x="1698" y="802"/>
                    <a:pt x="1701" y="799"/>
                    <a:pt x="1700" y="796"/>
                  </a:cubicBezTo>
                  <a:close/>
                  <a:moveTo>
                    <a:pt x="1706" y="851"/>
                  </a:moveTo>
                  <a:cubicBezTo>
                    <a:pt x="1706" y="847"/>
                    <a:pt x="1705" y="842"/>
                    <a:pt x="1704" y="836"/>
                  </a:cubicBezTo>
                  <a:cubicBezTo>
                    <a:pt x="1704" y="832"/>
                    <a:pt x="1701" y="830"/>
                    <a:pt x="1698" y="830"/>
                  </a:cubicBezTo>
                  <a:cubicBezTo>
                    <a:pt x="1694" y="831"/>
                    <a:pt x="1692" y="834"/>
                    <a:pt x="1692" y="837"/>
                  </a:cubicBezTo>
                  <a:cubicBezTo>
                    <a:pt x="1693" y="843"/>
                    <a:pt x="1694" y="848"/>
                    <a:pt x="1694" y="853"/>
                  </a:cubicBezTo>
                  <a:cubicBezTo>
                    <a:pt x="1695" y="856"/>
                    <a:pt x="1698" y="858"/>
                    <a:pt x="1701" y="858"/>
                  </a:cubicBezTo>
                  <a:cubicBezTo>
                    <a:pt x="1704" y="858"/>
                    <a:pt x="1707" y="855"/>
                    <a:pt x="1706" y="851"/>
                  </a:cubicBezTo>
                  <a:close/>
                  <a:moveTo>
                    <a:pt x="1685" y="830"/>
                  </a:moveTo>
                  <a:cubicBezTo>
                    <a:pt x="1687" y="836"/>
                    <a:pt x="1689" y="841"/>
                    <a:pt x="1690" y="845"/>
                  </a:cubicBezTo>
                  <a:cubicBezTo>
                    <a:pt x="1691" y="848"/>
                    <a:pt x="1694" y="850"/>
                    <a:pt x="1697" y="849"/>
                  </a:cubicBezTo>
                  <a:cubicBezTo>
                    <a:pt x="1701" y="848"/>
                    <a:pt x="1702" y="845"/>
                    <a:pt x="1701" y="842"/>
                  </a:cubicBezTo>
                  <a:cubicBezTo>
                    <a:pt x="1700" y="837"/>
                    <a:pt x="1698" y="832"/>
                    <a:pt x="1697" y="826"/>
                  </a:cubicBezTo>
                  <a:cubicBezTo>
                    <a:pt x="1696" y="823"/>
                    <a:pt x="1692" y="821"/>
                    <a:pt x="1689" y="823"/>
                  </a:cubicBezTo>
                  <a:cubicBezTo>
                    <a:pt x="1686" y="824"/>
                    <a:pt x="1684" y="827"/>
                    <a:pt x="1685" y="830"/>
                  </a:cubicBezTo>
                  <a:close/>
                  <a:moveTo>
                    <a:pt x="1665" y="778"/>
                  </a:moveTo>
                  <a:cubicBezTo>
                    <a:pt x="1668" y="783"/>
                    <a:pt x="1670" y="788"/>
                    <a:pt x="1672" y="793"/>
                  </a:cubicBezTo>
                  <a:cubicBezTo>
                    <a:pt x="1673" y="796"/>
                    <a:pt x="1676" y="797"/>
                    <a:pt x="1679" y="796"/>
                  </a:cubicBezTo>
                  <a:cubicBezTo>
                    <a:pt x="1682" y="795"/>
                    <a:pt x="1684" y="791"/>
                    <a:pt x="1683" y="788"/>
                  </a:cubicBezTo>
                  <a:cubicBezTo>
                    <a:pt x="1681" y="783"/>
                    <a:pt x="1679" y="778"/>
                    <a:pt x="1677" y="773"/>
                  </a:cubicBezTo>
                  <a:cubicBezTo>
                    <a:pt x="1675" y="770"/>
                    <a:pt x="1672" y="769"/>
                    <a:pt x="1669" y="770"/>
                  </a:cubicBezTo>
                  <a:cubicBezTo>
                    <a:pt x="1666" y="771"/>
                    <a:pt x="1664" y="775"/>
                    <a:pt x="1665" y="778"/>
                  </a:cubicBezTo>
                  <a:close/>
                  <a:moveTo>
                    <a:pt x="1642" y="728"/>
                  </a:moveTo>
                  <a:cubicBezTo>
                    <a:pt x="1644" y="733"/>
                    <a:pt x="1646" y="737"/>
                    <a:pt x="1649" y="742"/>
                  </a:cubicBezTo>
                  <a:cubicBezTo>
                    <a:pt x="1650" y="745"/>
                    <a:pt x="1654" y="746"/>
                    <a:pt x="1657" y="745"/>
                  </a:cubicBezTo>
                  <a:cubicBezTo>
                    <a:pt x="1660" y="743"/>
                    <a:pt x="1661" y="740"/>
                    <a:pt x="1660" y="737"/>
                  </a:cubicBezTo>
                  <a:cubicBezTo>
                    <a:pt x="1657" y="732"/>
                    <a:pt x="1655" y="727"/>
                    <a:pt x="1652" y="722"/>
                  </a:cubicBezTo>
                  <a:cubicBezTo>
                    <a:pt x="1651" y="719"/>
                    <a:pt x="1647" y="718"/>
                    <a:pt x="1644" y="720"/>
                  </a:cubicBezTo>
                  <a:cubicBezTo>
                    <a:pt x="1641" y="721"/>
                    <a:pt x="1640" y="725"/>
                    <a:pt x="1642" y="728"/>
                  </a:cubicBezTo>
                  <a:close/>
                  <a:moveTo>
                    <a:pt x="1613" y="680"/>
                  </a:moveTo>
                  <a:cubicBezTo>
                    <a:pt x="1616" y="685"/>
                    <a:pt x="1619" y="689"/>
                    <a:pt x="1622" y="694"/>
                  </a:cubicBezTo>
                  <a:cubicBezTo>
                    <a:pt x="1624" y="696"/>
                    <a:pt x="1627" y="697"/>
                    <a:pt x="1630" y="695"/>
                  </a:cubicBezTo>
                  <a:cubicBezTo>
                    <a:pt x="1633" y="694"/>
                    <a:pt x="1634" y="690"/>
                    <a:pt x="1632" y="687"/>
                  </a:cubicBezTo>
                  <a:cubicBezTo>
                    <a:pt x="1629" y="683"/>
                    <a:pt x="1626" y="678"/>
                    <a:pt x="1623" y="674"/>
                  </a:cubicBezTo>
                  <a:cubicBezTo>
                    <a:pt x="1621" y="671"/>
                    <a:pt x="1618" y="670"/>
                    <a:pt x="1615" y="672"/>
                  </a:cubicBezTo>
                  <a:cubicBezTo>
                    <a:pt x="1612" y="674"/>
                    <a:pt x="1611" y="677"/>
                    <a:pt x="1613" y="680"/>
                  </a:cubicBezTo>
                  <a:close/>
                  <a:moveTo>
                    <a:pt x="1580" y="636"/>
                  </a:moveTo>
                  <a:cubicBezTo>
                    <a:pt x="1583" y="640"/>
                    <a:pt x="1587" y="644"/>
                    <a:pt x="1590" y="648"/>
                  </a:cubicBezTo>
                  <a:cubicBezTo>
                    <a:pt x="1592" y="651"/>
                    <a:pt x="1596" y="651"/>
                    <a:pt x="1598" y="649"/>
                  </a:cubicBezTo>
                  <a:cubicBezTo>
                    <a:pt x="1601" y="647"/>
                    <a:pt x="1601" y="643"/>
                    <a:pt x="1599" y="641"/>
                  </a:cubicBezTo>
                  <a:cubicBezTo>
                    <a:pt x="1596" y="637"/>
                    <a:pt x="1593" y="632"/>
                    <a:pt x="1589" y="628"/>
                  </a:cubicBezTo>
                  <a:cubicBezTo>
                    <a:pt x="1587" y="626"/>
                    <a:pt x="1583" y="625"/>
                    <a:pt x="1581" y="628"/>
                  </a:cubicBezTo>
                  <a:cubicBezTo>
                    <a:pt x="1578" y="630"/>
                    <a:pt x="1578" y="633"/>
                    <a:pt x="1580" y="636"/>
                  </a:cubicBezTo>
                  <a:close/>
                  <a:moveTo>
                    <a:pt x="1542" y="596"/>
                  </a:moveTo>
                  <a:cubicBezTo>
                    <a:pt x="1546" y="600"/>
                    <a:pt x="1549" y="603"/>
                    <a:pt x="1553" y="607"/>
                  </a:cubicBezTo>
                  <a:cubicBezTo>
                    <a:pt x="1556" y="609"/>
                    <a:pt x="1559" y="609"/>
                    <a:pt x="1562" y="607"/>
                  </a:cubicBezTo>
                  <a:cubicBezTo>
                    <a:pt x="1564" y="605"/>
                    <a:pt x="1564" y="601"/>
                    <a:pt x="1562" y="599"/>
                  </a:cubicBezTo>
                  <a:cubicBezTo>
                    <a:pt x="1558" y="595"/>
                    <a:pt x="1554" y="591"/>
                    <a:pt x="1550" y="587"/>
                  </a:cubicBezTo>
                  <a:cubicBezTo>
                    <a:pt x="1547" y="585"/>
                    <a:pt x="1543" y="585"/>
                    <a:pt x="1541" y="588"/>
                  </a:cubicBezTo>
                  <a:cubicBezTo>
                    <a:pt x="1539" y="590"/>
                    <a:pt x="1539" y="594"/>
                    <a:pt x="1542" y="596"/>
                  </a:cubicBezTo>
                  <a:close/>
                  <a:moveTo>
                    <a:pt x="1498" y="563"/>
                  </a:moveTo>
                  <a:cubicBezTo>
                    <a:pt x="1502" y="566"/>
                    <a:pt x="1507" y="569"/>
                    <a:pt x="1511" y="572"/>
                  </a:cubicBezTo>
                  <a:cubicBezTo>
                    <a:pt x="1514" y="574"/>
                    <a:pt x="1517" y="573"/>
                    <a:pt x="1519" y="570"/>
                  </a:cubicBezTo>
                  <a:cubicBezTo>
                    <a:pt x="1521" y="568"/>
                    <a:pt x="1521" y="564"/>
                    <a:pt x="1518" y="562"/>
                  </a:cubicBezTo>
                  <a:cubicBezTo>
                    <a:pt x="1514" y="559"/>
                    <a:pt x="1509" y="556"/>
                    <a:pt x="1504" y="553"/>
                  </a:cubicBezTo>
                  <a:cubicBezTo>
                    <a:pt x="1502" y="551"/>
                    <a:pt x="1498" y="552"/>
                    <a:pt x="1496" y="555"/>
                  </a:cubicBezTo>
                  <a:cubicBezTo>
                    <a:pt x="1494" y="558"/>
                    <a:pt x="1495" y="561"/>
                    <a:pt x="1498" y="563"/>
                  </a:cubicBezTo>
                  <a:close/>
                  <a:moveTo>
                    <a:pt x="1449" y="538"/>
                  </a:moveTo>
                  <a:cubicBezTo>
                    <a:pt x="1454" y="540"/>
                    <a:pt x="1459" y="542"/>
                    <a:pt x="1464" y="544"/>
                  </a:cubicBezTo>
                  <a:cubicBezTo>
                    <a:pt x="1467" y="545"/>
                    <a:pt x="1470" y="544"/>
                    <a:pt x="1472" y="541"/>
                  </a:cubicBezTo>
                  <a:cubicBezTo>
                    <a:pt x="1473" y="538"/>
                    <a:pt x="1472" y="535"/>
                    <a:pt x="1469" y="533"/>
                  </a:cubicBezTo>
                  <a:cubicBezTo>
                    <a:pt x="1464" y="531"/>
                    <a:pt x="1459" y="529"/>
                    <a:pt x="1454" y="527"/>
                  </a:cubicBezTo>
                  <a:cubicBezTo>
                    <a:pt x="1451" y="525"/>
                    <a:pt x="1447" y="527"/>
                    <a:pt x="1446" y="530"/>
                  </a:cubicBezTo>
                  <a:cubicBezTo>
                    <a:pt x="1445" y="533"/>
                    <a:pt x="1446" y="536"/>
                    <a:pt x="1449" y="538"/>
                  </a:cubicBezTo>
                  <a:close/>
                  <a:moveTo>
                    <a:pt x="1397" y="522"/>
                  </a:moveTo>
                  <a:cubicBezTo>
                    <a:pt x="1402" y="523"/>
                    <a:pt x="1407" y="524"/>
                    <a:pt x="1412" y="525"/>
                  </a:cubicBezTo>
                  <a:cubicBezTo>
                    <a:pt x="1415" y="526"/>
                    <a:pt x="1419" y="524"/>
                    <a:pt x="1420" y="521"/>
                  </a:cubicBezTo>
                  <a:cubicBezTo>
                    <a:pt x="1420" y="518"/>
                    <a:pt x="1419" y="515"/>
                    <a:pt x="1415" y="514"/>
                  </a:cubicBezTo>
                  <a:cubicBezTo>
                    <a:pt x="1410" y="512"/>
                    <a:pt x="1405" y="511"/>
                    <a:pt x="1399" y="510"/>
                  </a:cubicBezTo>
                  <a:cubicBezTo>
                    <a:pt x="1396" y="509"/>
                    <a:pt x="1393" y="511"/>
                    <a:pt x="1392" y="515"/>
                  </a:cubicBezTo>
                  <a:cubicBezTo>
                    <a:pt x="1392" y="518"/>
                    <a:pt x="1394" y="521"/>
                    <a:pt x="1397" y="522"/>
                  </a:cubicBezTo>
                  <a:close/>
                  <a:moveTo>
                    <a:pt x="1343" y="516"/>
                  </a:moveTo>
                  <a:cubicBezTo>
                    <a:pt x="1348" y="516"/>
                    <a:pt x="1353" y="516"/>
                    <a:pt x="1358" y="516"/>
                  </a:cubicBezTo>
                  <a:cubicBezTo>
                    <a:pt x="1362" y="517"/>
                    <a:pt x="1364" y="514"/>
                    <a:pt x="1365" y="511"/>
                  </a:cubicBezTo>
                  <a:cubicBezTo>
                    <a:pt x="1365" y="508"/>
                    <a:pt x="1362" y="505"/>
                    <a:pt x="1359" y="504"/>
                  </a:cubicBezTo>
                  <a:cubicBezTo>
                    <a:pt x="1354" y="504"/>
                    <a:pt x="1348" y="504"/>
                    <a:pt x="1343" y="504"/>
                  </a:cubicBezTo>
                  <a:cubicBezTo>
                    <a:pt x="1340" y="504"/>
                    <a:pt x="1337" y="506"/>
                    <a:pt x="1337" y="510"/>
                  </a:cubicBezTo>
                  <a:cubicBezTo>
                    <a:pt x="1337" y="513"/>
                    <a:pt x="1339" y="516"/>
                    <a:pt x="1343" y="516"/>
                  </a:cubicBezTo>
                  <a:close/>
                  <a:moveTo>
                    <a:pt x="1288" y="519"/>
                  </a:moveTo>
                  <a:cubicBezTo>
                    <a:pt x="1293" y="518"/>
                    <a:pt x="1298" y="517"/>
                    <a:pt x="1303" y="517"/>
                  </a:cubicBezTo>
                  <a:cubicBezTo>
                    <a:pt x="1307" y="517"/>
                    <a:pt x="1309" y="514"/>
                    <a:pt x="1309" y="510"/>
                  </a:cubicBezTo>
                  <a:cubicBezTo>
                    <a:pt x="1309" y="507"/>
                    <a:pt x="1306" y="505"/>
                    <a:pt x="1302" y="505"/>
                  </a:cubicBezTo>
                  <a:cubicBezTo>
                    <a:pt x="1297" y="505"/>
                    <a:pt x="1292" y="506"/>
                    <a:pt x="1286" y="507"/>
                  </a:cubicBezTo>
                  <a:cubicBezTo>
                    <a:pt x="1283" y="507"/>
                    <a:pt x="1281" y="510"/>
                    <a:pt x="1281" y="513"/>
                  </a:cubicBezTo>
                  <a:cubicBezTo>
                    <a:pt x="1281" y="517"/>
                    <a:pt x="1284" y="519"/>
                    <a:pt x="1288" y="519"/>
                  </a:cubicBezTo>
                  <a:close/>
                  <a:moveTo>
                    <a:pt x="1234" y="529"/>
                  </a:moveTo>
                  <a:cubicBezTo>
                    <a:pt x="1239" y="528"/>
                    <a:pt x="1244" y="527"/>
                    <a:pt x="1249" y="525"/>
                  </a:cubicBezTo>
                  <a:cubicBezTo>
                    <a:pt x="1252" y="525"/>
                    <a:pt x="1254" y="522"/>
                    <a:pt x="1253" y="518"/>
                  </a:cubicBezTo>
                  <a:cubicBezTo>
                    <a:pt x="1253" y="515"/>
                    <a:pt x="1249" y="513"/>
                    <a:pt x="1246" y="514"/>
                  </a:cubicBezTo>
                  <a:cubicBezTo>
                    <a:pt x="1241" y="515"/>
                    <a:pt x="1236" y="516"/>
                    <a:pt x="1231" y="518"/>
                  </a:cubicBezTo>
                  <a:cubicBezTo>
                    <a:pt x="1227" y="518"/>
                    <a:pt x="1225" y="522"/>
                    <a:pt x="1226" y="525"/>
                  </a:cubicBezTo>
                  <a:cubicBezTo>
                    <a:pt x="1227" y="528"/>
                    <a:pt x="1230" y="530"/>
                    <a:pt x="1234" y="529"/>
                  </a:cubicBezTo>
                  <a:close/>
                  <a:moveTo>
                    <a:pt x="1181" y="546"/>
                  </a:moveTo>
                  <a:cubicBezTo>
                    <a:pt x="1184" y="545"/>
                    <a:pt x="1187" y="544"/>
                    <a:pt x="1190" y="543"/>
                  </a:cubicBezTo>
                  <a:cubicBezTo>
                    <a:pt x="1192" y="542"/>
                    <a:pt x="1194" y="541"/>
                    <a:pt x="1196" y="541"/>
                  </a:cubicBezTo>
                  <a:cubicBezTo>
                    <a:pt x="1199" y="540"/>
                    <a:pt x="1201" y="536"/>
                    <a:pt x="1199" y="533"/>
                  </a:cubicBezTo>
                  <a:cubicBezTo>
                    <a:pt x="1198" y="530"/>
                    <a:pt x="1195" y="528"/>
                    <a:pt x="1192" y="529"/>
                  </a:cubicBezTo>
                  <a:cubicBezTo>
                    <a:pt x="1190" y="530"/>
                    <a:pt x="1188" y="531"/>
                    <a:pt x="1186" y="531"/>
                  </a:cubicBezTo>
                  <a:cubicBezTo>
                    <a:pt x="1183" y="532"/>
                    <a:pt x="1180" y="534"/>
                    <a:pt x="1177" y="535"/>
                  </a:cubicBezTo>
                  <a:cubicBezTo>
                    <a:pt x="1173" y="536"/>
                    <a:pt x="1172" y="539"/>
                    <a:pt x="1173" y="543"/>
                  </a:cubicBezTo>
                  <a:cubicBezTo>
                    <a:pt x="1174" y="546"/>
                    <a:pt x="1178" y="547"/>
                    <a:pt x="1181" y="546"/>
                  </a:cubicBezTo>
                  <a:close/>
                  <a:moveTo>
                    <a:pt x="1130" y="568"/>
                  </a:moveTo>
                  <a:cubicBezTo>
                    <a:pt x="1135" y="566"/>
                    <a:pt x="1139" y="563"/>
                    <a:pt x="1144" y="561"/>
                  </a:cubicBezTo>
                  <a:cubicBezTo>
                    <a:pt x="1147" y="560"/>
                    <a:pt x="1149" y="556"/>
                    <a:pt x="1147" y="553"/>
                  </a:cubicBezTo>
                  <a:cubicBezTo>
                    <a:pt x="1146" y="550"/>
                    <a:pt x="1142" y="549"/>
                    <a:pt x="1139" y="550"/>
                  </a:cubicBezTo>
                  <a:cubicBezTo>
                    <a:pt x="1134" y="553"/>
                    <a:pt x="1129" y="555"/>
                    <a:pt x="1125" y="557"/>
                  </a:cubicBezTo>
                  <a:cubicBezTo>
                    <a:pt x="1122" y="559"/>
                    <a:pt x="1121" y="562"/>
                    <a:pt x="1122" y="565"/>
                  </a:cubicBezTo>
                  <a:cubicBezTo>
                    <a:pt x="1124" y="568"/>
                    <a:pt x="1127" y="570"/>
                    <a:pt x="1130" y="568"/>
                  </a:cubicBezTo>
                  <a:close/>
                  <a:moveTo>
                    <a:pt x="1082" y="596"/>
                  </a:moveTo>
                  <a:cubicBezTo>
                    <a:pt x="1087" y="593"/>
                    <a:pt x="1091" y="590"/>
                    <a:pt x="1096" y="587"/>
                  </a:cubicBezTo>
                  <a:cubicBezTo>
                    <a:pt x="1099" y="586"/>
                    <a:pt x="1099" y="582"/>
                    <a:pt x="1098" y="579"/>
                  </a:cubicBezTo>
                  <a:cubicBezTo>
                    <a:pt x="1096" y="576"/>
                    <a:pt x="1092" y="575"/>
                    <a:pt x="1089" y="577"/>
                  </a:cubicBezTo>
                  <a:cubicBezTo>
                    <a:pt x="1085" y="580"/>
                    <a:pt x="1080" y="583"/>
                    <a:pt x="1076" y="586"/>
                  </a:cubicBezTo>
                  <a:cubicBezTo>
                    <a:pt x="1073" y="588"/>
                    <a:pt x="1072" y="592"/>
                    <a:pt x="1074" y="594"/>
                  </a:cubicBezTo>
                  <a:cubicBezTo>
                    <a:pt x="1076" y="597"/>
                    <a:pt x="1080" y="598"/>
                    <a:pt x="1082" y="596"/>
                  </a:cubicBezTo>
                  <a:close/>
                  <a:moveTo>
                    <a:pt x="1039" y="630"/>
                  </a:moveTo>
                  <a:cubicBezTo>
                    <a:pt x="1043" y="627"/>
                    <a:pt x="1047" y="623"/>
                    <a:pt x="1051" y="620"/>
                  </a:cubicBezTo>
                  <a:cubicBezTo>
                    <a:pt x="1054" y="617"/>
                    <a:pt x="1054" y="614"/>
                    <a:pt x="1052" y="611"/>
                  </a:cubicBezTo>
                  <a:cubicBezTo>
                    <a:pt x="1050" y="609"/>
                    <a:pt x="1046" y="608"/>
                    <a:pt x="1043" y="610"/>
                  </a:cubicBezTo>
                  <a:cubicBezTo>
                    <a:pt x="1039" y="614"/>
                    <a:pt x="1035" y="618"/>
                    <a:pt x="1031" y="621"/>
                  </a:cubicBezTo>
                  <a:cubicBezTo>
                    <a:pt x="1029" y="623"/>
                    <a:pt x="1029" y="627"/>
                    <a:pt x="1031" y="630"/>
                  </a:cubicBezTo>
                  <a:cubicBezTo>
                    <a:pt x="1033" y="632"/>
                    <a:pt x="1037" y="632"/>
                    <a:pt x="1039" y="630"/>
                  </a:cubicBezTo>
                  <a:close/>
                  <a:moveTo>
                    <a:pt x="1002" y="670"/>
                  </a:moveTo>
                  <a:cubicBezTo>
                    <a:pt x="1005" y="666"/>
                    <a:pt x="1009" y="662"/>
                    <a:pt x="1012" y="658"/>
                  </a:cubicBezTo>
                  <a:cubicBezTo>
                    <a:pt x="1014" y="656"/>
                    <a:pt x="1014" y="652"/>
                    <a:pt x="1011" y="650"/>
                  </a:cubicBezTo>
                  <a:cubicBezTo>
                    <a:pt x="1009" y="648"/>
                    <a:pt x="1005" y="648"/>
                    <a:pt x="1003" y="650"/>
                  </a:cubicBezTo>
                  <a:cubicBezTo>
                    <a:pt x="999" y="655"/>
                    <a:pt x="996" y="659"/>
                    <a:pt x="993" y="663"/>
                  </a:cubicBezTo>
                  <a:cubicBezTo>
                    <a:pt x="991" y="666"/>
                    <a:pt x="991" y="670"/>
                    <a:pt x="994" y="672"/>
                  </a:cubicBezTo>
                  <a:cubicBezTo>
                    <a:pt x="996" y="674"/>
                    <a:pt x="1000" y="673"/>
                    <a:pt x="1002" y="670"/>
                  </a:cubicBezTo>
                  <a:close/>
                  <a:moveTo>
                    <a:pt x="973" y="717"/>
                  </a:moveTo>
                  <a:cubicBezTo>
                    <a:pt x="975" y="712"/>
                    <a:pt x="978" y="707"/>
                    <a:pt x="980" y="703"/>
                  </a:cubicBezTo>
                  <a:cubicBezTo>
                    <a:pt x="982" y="700"/>
                    <a:pt x="981" y="696"/>
                    <a:pt x="978" y="695"/>
                  </a:cubicBezTo>
                  <a:cubicBezTo>
                    <a:pt x="975" y="693"/>
                    <a:pt x="972" y="694"/>
                    <a:pt x="970" y="697"/>
                  </a:cubicBezTo>
                  <a:cubicBezTo>
                    <a:pt x="967" y="702"/>
                    <a:pt x="964" y="706"/>
                    <a:pt x="962" y="711"/>
                  </a:cubicBezTo>
                  <a:cubicBezTo>
                    <a:pt x="960" y="714"/>
                    <a:pt x="962" y="718"/>
                    <a:pt x="964" y="719"/>
                  </a:cubicBezTo>
                  <a:cubicBezTo>
                    <a:pt x="967" y="721"/>
                    <a:pt x="971" y="720"/>
                    <a:pt x="973" y="717"/>
                  </a:cubicBezTo>
                  <a:close/>
                  <a:moveTo>
                    <a:pt x="951" y="767"/>
                  </a:moveTo>
                  <a:cubicBezTo>
                    <a:pt x="953" y="762"/>
                    <a:pt x="955" y="757"/>
                    <a:pt x="956" y="752"/>
                  </a:cubicBezTo>
                  <a:cubicBezTo>
                    <a:pt x="958" y="749"/>
                    <a:pt x="956" y="746"/>
                    <a:pt x="953" y="745"/>
                  </a:cubicBezTo>
                  <a:cubicBezTo>
                    <a:pt x="950" y="743"/>
                    <a:pt x="946" y="745"/>
                    <a:pt x="945" y="748"/>
                  </a:cubicBezTo>
                  <a:cubicBezTo>
                    <a:pt x="943" y="753"/>
                    <a:pt x="942" y="758"/>
                    <a:pt x="940" y="763"/>
                  </a:cubicBezTo>
                  <a:cubicBezTo>
                    <a:pt x="939" y="767"/>
                    <a:pt x="941" y="770"/>
                    <a:pt x="944" y="771"/>
                  </a:cubicBezTo>
                  <a:cubicBezTo>
                    <a:pt x="947" y="772"/>
                    <a:pt x="950" y="770"/>
                    <a:pt x="951" y="767"/>
                  </a:cubicBezTo>
                  <a:close/>
                  <a:moveTo>
                    <a:pt x="938" y="821"/>
                  </a:moveTo>
                  <a:cubicBezTo>
                    <a:pt x="939" y="815"/>
                    <a:pt x="940" y="810"/>
                    <a:pt x="941" y="805"/>
                  </a:cubicBezTo>
                  <a:cubicBezTo>
                    <a:pt x="942" y="802"/>
                    <a:pt x="940" y="799"/>
                    <a:pt x="936" y="798"/>
                  </a:cubicBezTo>
                  <a:cubicBezTo>
                    <a:pt x="933" y="797"/>
                    <a:pt x="930" y="799"/>
                    <a:pt x="929" y="803"/>
                  </a:cubicBezTo>
                  <a:cubicBezTo>
                    <a:pt x="928" y="808"/>
                    <a:pt x="927" y="813"/>
                    <a:pt x="926" y="819"/>
                  </a:cubicBezTo>
                  <a:cubicBezTo>
                    <a:pt x="926" y="822"/>
                    <a:pt x="928" y="825"/>
                    <a:pt x="931" y="826"/>
                  </a:cubicBezTo>
                  <a:cubicBezTo>
                    <a:pt x="934" y="826"/>
                    <a:pt x="938" y="824"/>
                    <a:pt x="938" y="821"/>
                  </a:cubicBezTo>
                  <a:close/>
                  <a:moveTo>
                    <a:pt x="932" y="876"/>
                  </a:moveTo>
                  <a:cubicBezTo>
                    <a:pt x="933" y="870"/>
                    <a:pt x="933" y="865"/>
                    <a:pt x="933" y="860"/>
                  </a:cubicBezTo>
                  <a:cubicBezTo>
                    <a:pt x="934" y="856"/>
                    <a:pt x="931" y="854"/>
                    <a:pt x="928" y="853"/>
                  </a:cubicBezTo>
                  <a:cubicBezTo>
                    <a:pt x="924" y="853"/>
                    <a:pt x="922" y="856"/>
                    <a:pt x="921" y="859"/>
                  </a:cubicBezTo>
                  <a:cubicBezTo>
                    <a:pt x="921" y="864"/>
                    <a:pt x="921" y="870"/>
                    <a:pt x="920" y="875"/>
                  </a:cubicBezTo>
                  <a:cubicBezTo>
                    <a:pt x="920" y="878"/>
                    <a:pt x="923" y="881"/>
                    <a:pt x="926" y="881"/>
                  </a:cubicBezTo>
                  <a:cubicBezTo>
                    <a:pt x="929" y="881"/>
                    <a:pt x="932" y="879"/>
                    <a:pt x="932" y="876"/>
                  </a:cubicBezTo>
                  <a:close/>
                  <a:moveTo>
                    <a:pt x="933" y="931"/>
                  </a:moveTo>
                  <a:cubicBezTo>
                    <a:pt x="933" y="926"/>
                    <a:pt x="932" y="920"/>
                    <a:pt x="932" y="915"/>
                  </a:cubicBezTo>
                  <a:cubicBezTo>
                    <a:pt x="932" y="912"/>
                    <a:pt x="929" y="909"/>
                    <a:pt x="926" y="909"/>
                  </a:cubicBezTo>
                  <a:cubicBezTo>
                    <a:pt x="923" y="909"/>
                    <a:pt x="920" y="912"/>
                    <a:pt x="920" y="915"/>
                  </a:cubicBezTo>
                  <a:cubicBezTo>
                    <a:pt x="920" y="921"/>
                    <a:pt x="921" y="926"/>
                    <a:pt x="921" y="932"/>
                  </a:cubicBezTo>
                  <a:cubicBezTo>
                    <a:pt x="921" y="935"/>
                    <a:pt x="924" y="937"/>
                    <a:pt x="927" y="937"/>
                  </a:cubicBezTo>
                  <a:cubicBezTo>
                    <a:pt x="931" y="937"/>
                    <a:pt x="933" y="934"/>
                    <a:pt x="933" y="931"/>
                  </a:cubicBezTo>
                  <a:close/>
                  <a:moveTo>
                    <a:pt x="939" y="986"/>
                  </a:moveTo>
                  <a:cubicBezTo>
                    <a:pt x="938" y="981"/>
                    <a:pt x="938" y="976"/>
                    <a:pt x="937" y="970"/>
                  </a:cubicBezTo>
                  <a:cubicBezTo>
                    <a:pt x="936" y="967"/>
                    <a:pt x="933" y="965"/>
                    <a:pt x="930" y="965"/>
                  </a:cubicBezTo>
                  <a:cubicBezTo>
                    <a:pt x="927" y="966"/>
                    <a:pt x="925" y="969"/>
                    <a:pt x="925" y="972"/>
                  </a:cubicBezTo>
                  <a:cubicBezTo>
                    <a:pt x="926" y="977"/>
                    <a:pt x="926" y="983"/>
                    <a:pt x="927" y="988"/>
                  </a:cubicBezTo>
                  <a:cubicBezTo>
                    <a:pt x="928" y="991"/>
                    <a:pt x="931" y="993"/>
                    <a:pt x="934" y="993"/>
                  </a:cubicBezTo>
                  <a:cubicBezTo>
                    <a:pt x="937" y="992"/>
                    <a:pt x="940" y="989"/>
                    <a:pt x="939" y="986"/>
                  </a:cubicBezTo>
                  <a:close/>
                  <a:moveTo>
                    <a:pt x="950" y="1040"/>
                  </a:moveTo>
                  <a:cubicBezTo>
                    <a:pt x="949" y="1035"/>
                    <a:pt x="947" y="1030"/>
                    <a:pt x="946" y="1025"/>
                  </a:cubicBezTo>
                  <a:cubicBezTo>
                    <a:pt x="946" y="1022"/>
                    <a:pt x="942" y="1020"/>
                    <a:pt x="939" y="1020"/>
                  </a:cubicBezTo>
                  <a:cubicBezTo>
                    <a:pt x="936" y="1021"/>
                    <a:pt x="934" y="1024"/>
                    <a:pt x="935" y="1027"/>
                  </a:cubicBezTo>
                  <a:cubicBezTo>
                    <a:pt x="936" y="1033"/>
                    <a:pt x="937" y="1038"/>
                    <a:pt x="938" y="1043"/>
                  </a:cubicBezTo>
                  <a:cubicBezTo>
                    <a:pt x="939" y="1046"/>
                    <a:pt x="942" y="1048"/>
                    <a:pt x="945" y="1048"/>
                  </a:cubicBezTo>
                  <a:cubicBezTo>
                    <a:pt x="949" y="1047"/>
                    <a:pt x="951" y="1044"/>
                    <a:pt x="950" y="1040"/>
                  </a:cubicBezTo>
                  <a:close/>
                  <a:moveTo>
                    <a:pt x="964" y="1094"/>
                  </a:moveTo>
                  <a:cubicBezTo>
                    <a:pt x="963" y="1089"/>
                    <a:pt x="961" y="1084"/>
                    <a:pt x="960" y="1079"/>
                  </a:cubicBezTo>
                  <a:cubicBezTo>
                    <a:pt x="959" y="1076"/>
                    <a:pt x="956" y="1074"/>
                    <a:pt x="952" y="1075"/>
                  </a:cubicBezTo>
                  <a:cubicBezTo>
                    <a:pt x="949" y="1076"/>
                    <a:pt x="947" y="1079"/>
                    <a:pt x="948" y="1082"/>
                  </a:cubicBezTo>
                  <a:cubicBezTo>
                    <a:pt x="950" y="1087"/>
                    <a:pt x="951" y="1093"/>
                    <a:pt x="953" y="1098"/>
                  </a:cubicBezTo>
                  <a:cubicBezTo>
                    <a:pt x="954" y="1101"/>
                    <a:pt x="957" y="1103"/>
                    <a:pt x="960" y="1102"/>
                  </a:cubicBezTo>
                  <a:cubicBezTo>
                    <a:pt x="964" y="1101"/>
                    <a:pt x="965" y="1097"/>
                    <a:pt x="964" y="1094"/>
                  </a:cubicBezTo>
                  <a:close/>
                  <a:moveTo>
                    <a:pt x="982" y="1147"/>
                  </a:moveTo>
                  <a:cubicBezTo>
                    <a:pt x="981" y="1142"/>
                    <a:pt x="979" y="1137"/>
                    <a:pt x="977" y="1132"/>
                  </a:cubicBezTo>
                  <a:cubicBezTo>
                    <a:pt x="976" y="1129"/>
                    <a:pt x="972" y="1127"/>
                    <a:pt x="969" y="1128"/>
                  </a:cubicBezTo>
                  <a:cubicBezTo>
                    <a:pt x="966" y="1129"/>
                    <a:pt x="964" y="1133"/>
                    <a:pt x="966" y="1136"/>
                  </a:cubicBezTo>
                  <a:cubicBezTo>
                    <a:pt x="967" y="1141"/>
                    <a:pt x="969" y="1146"/>
                    <a:pt x="971" y="1151"/>
                  </a:cubicBezTo>
                  <a:cubicBezTo>
                    <a:pt x="972" y="1154"/>
                    <a:pt x="976" y="1156"/>
                    <a:pt x="979" y="1155"/>
                  </a:cubicBezTo>
                  <a:cubicBezTo>
                    <a:pt x="982" y="1153"/>
                    <a:pt x="984" y="1150"/>
                    <a:pt x="982" y="1147"/>
                  </a:cubicBezTo>
                  <a:close/>
                  <a:moveTo>
                    <a:pt x="1004" y="1198"/>
                  </a:moveTo>
                  <a:cubicBezTo>
                    <a:pt x="1002" y="1194"/>
                    <a:pt x="1000" y="1189"/>
                    <a:pt x="997" y="1184"/>
                  </a:cubicBezTo>
                  <a:cubicBezTo>
                    <a:pt x="996" y="1181"/>
                    <a:pt x="992" y="1179"/>
                    <a:pt x="989" y="1181"/>
                  </a:cubicBezTo>
                  <a:cubicBezTo>
                    <a:pt x="986" y="1182"/>
                    <a:pt x="985" y="1185"/>
                    <a:pt x="986" y="1188"/>
                  </a:cubicBezTo>
                  <a:cubicBezTo>
                    <a:pt x="989" y="1194"/>
                    <a:pt x="991" y="1199"/>
                    <a:pt x="993" y="1203"/>
                  </a:cubicBezTo>
                  <a:cubicBezTo>
                    <a:pt x="994" y="1206"/>
                    <a:pt x="998" y="1208"/>
                    <a:pt x="1001" y="1206"/>
                  </a:cubicBezTo>
                  <a:cubicBezTo>
                    <a:pt x="1004" y="1205"/>
                    <a:pt x="1005" y="1201"/>
                    <a:pt x="1004" y="1198"/>
                  </a:cubicBezTo>
                  <a:close/>
                  <a:moveTo>
                    <a:pt x="994" y="1192"/>
                  </a:moveTo>
                  <a:cubicBezTo>
                    <a:pt x="996" y="1196"/>
                    <a:pt x="997" y="1201"/>
                    <a:pt x="999" y="1206"/>
                  </a:cubicBezTo>
                  <a:cubicBezTo>
                    <a:pt x="1000" y="1209"/>
                    <a:pt x="1003" y="1211"/>
                    <a:pt x="1006" y="1210"/>
                  </a:cubicBezTo>
                  <a:cubicBezTo>
                    <a:pt x="1009" y="1210"/>
                    <a:pt x="1011" y="1206"/>
                    <a:pt x="1010" y="1203"/>
                  </a:cubicBezTo>
                  <a:cubicBezTo>
                    <a:pt x="1009" y="1198"/>
                    <a:pt x="1007" y="1193"/>
                    <a:pt x="1005" y="1187"/>
                  </a:cubicBezTo>
                  <a:cubicBezTo>
                    <a:pt x="1004" y="1184"/>
                    <a:pt x="1001" y="1183"/>
                    <a:pt x="998" y="1184"/>
                  </a:cubicBezTo>
                  <a:cubicBezTo>
                    <a:pt x="995" y="1185"/>
                    <a:pt x="993" y="1188"/>
                    <a:pt x="994" y="1192"/>
                  </a:cubicBezTo>
                  <a:close/>
                  <a:moveTo>
                    <a:pt x="969" y="1143"/>
                  </a:moveTo>
                  <a:cubicBezTo>
                    <a:pt x="972" y="1147"/>
                    <a:pt x="975" y="1152"/>
                    <a:pt x="978" y="1156"/>
                  </a:cubicBezTo>
                  <a:cubicBezTo>
                    <a:pt x="979" y="1159"/>
                    <a:pt x="983" y="1160"/>
                    <a:pt x="986" y="1158"/>
                  </a:cubicBezTo>
                  <a:cubicBezTo>
                    <a:pt x="989" y="1157"/>
                    <a:pt x="990" y="1153"/>
                    <a:pt x="988" y="1150"/>
                  </a:cubicBezTo>
                  <a:cubicBezTo>
                    <a:pt x="985" y="1146"/>
                    <a:pt x="982" y="1141"/>
                    <a:pt x="979" y="1136"/>
                  </a:cubicBezTo>
                  <a:cubicBezTo>
                    <a:pt x="977" y="1134"/>
                    <a:pt x="974" y="1133"/>
                    <a:pt x="971" y="1135"/>
                  </a:cubicBezTo>
                  <a:cubicBezTo>
                    <a:pt x="968" y="1137"/>
                    <a:pt x="967" y="1140"/>
                    <a:pt x="969" y="1143"/>
                  </a:cubicBezTo>
                  <a:close/>
                  <a:moveTo>
                    <a:pt x="935" y="1101"/>
                  </a:moveTo>
                  <a:cubicBezTo>
                    <a:pt x="938" y="1104"/>
                    <a:pt x="942" y="1108"/>
                    <a:pt x="945" y="1112"/>
                  </a:cubicBezTo>
                  <a:cubicBezTo>
                    <a:pt x="948" y="1115"/>
                    <a:pt x="951" y="1115"/>
                    <a:pt x="954" y="1113"/>
                  </a:cubicBezTo>
                  <a:cubicBezTo>
                    <a:pt x="956" y="1110"/>
                    <a:pt x="957" y="1107"/>
                    <a:pt x="954" y="1104"/>
                  </a:cubicBezTo>
                  <a:cubicBezTo>
                    <a:pt x="951" y="1100"/>
                    <a:pt x="947" y="1096"/>
                    <a:pt x="943" y="1092"/>
                  </a:cubicBezTo>
                  <a:cubicBezTo>
                    <a:pt x="941" y="1090"/>
                    <a:pt x="937" y="1090"/>
                    <a:pt x="935" y="1092"/>
                  </a:cubicBezTo>
                  <a:cubicBezTo>
                    <a:pt x="932" y="1094"/>
                    <a:pt x="932" y="1098"/>
                    <a:pt x="935" y="1101"/>
                  </a:cubicBezTo>
                  <a:close/>
                  <a:moveTo>
                    <a:pt x="893" y="1065"/>
                  </a:moveTo>
                  <a:cubicBezTo>
                    <a:pt x="897" y="1068"/>
                    <a:pt x="901" y="1071"/>
                    <a:pt x="905" y="1074"/>
                  </a:cubicBezTo>
                  <a:cubicBezTo>
                    <a:pt x="908" y="1076"/>
                    <a:pt x="912" y="1076"/>
                    <a:pt x="914" y="1073"/>
                  </a:cubicBezTo>
                  <a:cubicBezTo>
                    <a:pt x="916" y="1071"/>
                    <a:pt x="916" y="1067"/>
                    <a:pt x="913" y="1065"/>
                  </a:cubicBezTo>
                  <a:cubicBezTo>
                    <a:pt x="909" y="1062"/>
                    <a:pt x="904" y="1058"/>
                    <a:pt x="900" y="1055"/>
                  </a:cubicBezTo>
                  <a:cubicBezTo>
                    <a:pt x="897" y="1053"/>
                    <a:pt x="894" y="1054"/>
                    <a:pt x="892" y="1056"/>
                  </a:cubicBezTo>
                  <a:cubicBezTo>
                    <a:pt x="890" y="1059"/>
                    <a:pt x="890" y="1063"/>
                    <a:pt x="893" y="1065"/>
                  </a:cubicBezTo>
                  <a:close/>
                  <a:moveTo>
                    <a:pt x="846" y="1035"/>
                  </a:moveTo>
                  <a:cubicBezTo>
                    <a:pt x="851" y="1038"/>
                    <a:pt x="856" y="1040"/>
                    <a:pt x="860" y="1043"/>
                  </a:cubicBezTo>
                  <a:cubicBezTo>
                    <a:pt x="863" y="1045"/>
                    <a:pt x="867" y="1044"/>
                    <a:pt x="868" y="1041"/>
                  </a:cubicBezTo>
                  <a:cubicBezTo>
                    <a:pt x="870" y="1038"/>
                    <a:pt x="869" y="1034"/>
                    <a:pt x="866" y="1033"/>
                  </a:cubicBezTo>
                  <a:cubicBezTo>
                    <a:pt x="862" y="1030"/>
                    <a:pt x="857" y="1027"/>
                    <a:pt x="852" y="1025"/>
                  </a:cubicBezTo>
                  <a:cubicBezTo>
                    <a:pt x="849" y="1023"/>
                    <a:pt x="846" y="1024"/>
                    <a:pt x="844" y="1027"/>
                  </a:cubicBezTo>
                  <a:cubicBezTo>
                    <a:pt x="842" y="1030"/>
                    <a:pt x="843" y="1034"/>
                    <a:pt x="846" y="1035"/>
                  </a:cubicBezTo>
                  <a:close/>
                  <a:moveTo>
                    <a:pt x="796" y="1012"/>
                  </a:moveTo>
                  <a:cubicBezTo>
                    <a:pt x="801" y="1014"/>
                    <a:pt x="806" y="1016"/>
                    <a:pt x="811" y="1018"/>
                  </a:cubicBezTo>
                  <a:cubicBezTo>
                    <a:pt x="814" y="1019"/>
                    <a:pt x="817" y="1018"/>
                    <a:pt x="819" y="1015"/>
                  </a:cubicBezTo>
                  <a:cubicBezTo>
                    <a:pt x="820" y="1012"/>
                    <a:pt x="819" y="1008"/>
                    <a:pt x="816" y="1007"/>
                  </a:cubicBezTo>
                  <a:cubicBezTo>
                    <a:pt x="811" y="1005"/>
                    <a:pt x="806" y="1003"/>
                    <a:pt x="801" y="1001"/>
                  </a:cubicBezTo>
                  <a:cubicBezTo>
                    <a:pt x="798" y="999"/>
                    <a:pt x="794" y="1001"/>
                    <a:pt x="793" y="1004"/>
                  </a:cubicBezTo>
                  <a:cubicBezTo>
                    <a:pt x="792" y="1007"/>
                    <a:pt x="793" y="1011"/>
                    <a:pt x="796" y="1012"/>
                  </a:cubicBezTo>
                  <a:close/>
                  <a:moveTo>
                    <a:pt x="744" y="995"/>
                  </a:moveTo>
                  <a:cubicBezTo>
                    <a:pt x="749" y="996"/>
                    <a:pt x="754" y="998"/>
                    <a:pt x="759" y="999"/>
                  </a:cubicBezTo>
                  <a:cubicBezTo>
                    <a:pt x="762" y="1000"/>
                    <a:pt x="765" y="998"/>
                    <a:pt x="766" y="995"/>
                  </a:cubicBezTo>
                  <a:cubicBezTo>
                    <a:pt x="767" y="992"/>
                    <a:pt x="766" y="988"/>
                    <a:pt x="762" y="988"/>
                  </a:cubicBezTo>
                  <a:cubicBezTo>
                    <a:pt x="757" y="986"/>
                    <a:pt x="752" y="985"/>
                    <a:pt x="747" y="983"/>
                  </a:cubicBezTo>
                  <a:cubicBezTo>
                    <a:pt x="743" y="983"/>
                    <a:pt x="740" y="985"/>
                    <a:pt x="739" y="988"/>
                  </a:cubicBezTo>
                  <a:cubicBezTo>
                    <a:pt x="739" y="991"/>
                    <a:pt x="741" y="994"/>
                    <a:pt x="744" y="995"/>
                  </a:cubicBezTo>
                  <a:close/>
                  <a:moveTo>
                    <a:pt x="689" y="985"/>
                  </a:moveTo>
                  <a:cubicBezTo>
                    <a:pt x="695" y="986"/>
                    <a:pt x="700" y="987"/>
                    <a:pt x="705" y="987"/>
                  </a:cubicBezTo>
                  <a:cubicBezTo>
                    <a:pt x="708" y="988"/>
                    <a:pt x="711" y="986"/>
                    <a:pt x="712" y="982"/>
                  </a:cubicBezTo>
                  <a:cubicBezTo>
                    <a:pt x="712" y="979"/>
                    <a:pt x="710" y="976"/>
                    <a:pt x="707" y="976"/>
                  </a:cubicBezTo>
                  <a:cubicBezTo>
                    <a:pt x="701" y="975"/>
                    <a:pt x="696" y="974"/>
                    <a:pt x="691" y="974"/>
                  </a:cubicBezTo>
                  <a:cubicBezTo>
                    <a:pt x="687" y="973"/>
                    <a:pt x="684" y="976"/>
                    <a:pt x="684" y="979"/>
                  </a:cubicBezTo>
                  <a:cubicBezTo>
                    <a:pt x="684" y="982"/>
                    <a:pt x="686" y="985"/>
                    <a:pt x="689" y="985"/>
                  </a:cubicBezTo>
                  <a:close/>
                  <a:moveTo>
                    <a:pt x="635" y="985"/>
                  </a:moveTo>
                  <a:cubicBezTo>
                    <a:pt x="640" y="984"/>
                    <a:pt x="645" y="984"/>
                    <a:pt x="650" y="984"/>
                  </a:cubicBezTo>
                  <a:cubicBezTo>
                    <a:pt x="654" y="984"/>
                    <a:pt x="656" y="981"/>
                    <a:pt x="656" y="978"/>
                  </a:cubicBezTo>
                  <a:cubicBezTo>
                    <a:pt x="656" y="975"/>
                    <a:pt x="653" y="972"/>
                    <a:pt x="650" y="972"/>
                  </a:cubicBezTo>
                  <a:cubicBezTo>
                    <a:pt x="644" y="972"/>
                    <a:pt x="639" y="972"/>
                    <a:pt x="634" y="973"/>
                  </a:cubicBezTo>
                  <a:cubicBezTo>
                    <a:pt x="630" y="973"/>
                    <a:pt x="628" y="976"/>
                    <a:pt x="628" y="979"/>
                  </a:cubicBezTo>
                  <a:cubicBezTo>
                    <a:pt x="628" y="983"/>
                    <a:pt x="631" y="985"/>
                    <a:pt x="635" y="985"/>
                  </a:cubicBezTo>
                  <a:close/>
                  <a:moveTo>
                    <a:pt x="581" y="995"/>
                  </a:moveTo>
                  <a:cubicBezTo>
                    <a:pt x="586" y="994"/>
                    <a:pt x="591" y="992"/>
                    <a:pt x="596" y="991"/>
                  </a:cubicBezTo>
                  <a:cubicBezTo>
                    <a:pt x="599" y="990"/>
                    <a:pt x="601" y="987"/>
                    <a:pt x="601" y="984"/>
                  </a:cubicBezTo>
                  <a:cubicBezTo>
                    <a:pt x="600" y="981"/>
                    <a:pt x="597" y="979"/>
                    <a:pt x="593" y="980"/>
                  </a:cubicBezTo>
                  <a:cubicBezTo>
                    <a:pt x="588" y="981"/>
                    <a:pt x="583" y="982"/>
                    <a:pt x="578" y="984"/>
                  </a:cubicBezTo>
                  <a:cubicBezTo>
                    <a:pt x="574" y="984"/>
                    <a:pt x="573" y="988"/>
                    <a:pt x="573" y="991"/>
                  </a:cubicBezTo>
                  <a:cubicBezTo>
                    <a:pt x="574" y="994"/>
                    <a:pt x="578" y="996"/>
                    <a:pt x="581" y="995"/>
                  </a:cubicBezTo>
                  <a:close/>
                  <a:moveTo>
                    <a:pt x="528" y="1012"/>
                  </a:moveTo>
                  <a:cubicBezTo>
                    <a:pt x="533" y="1010"/>
                    <a:pt x="538" y="1009"/>
                    <a:pt x="543" y="1007"/>
                  </a:cubicBezTo>
                  <a:cubicBezTo>
                    <a:pt x="546" y="1006"/>
                    <a:pt x="548" y="1002"/>
                    <a:pt x="547" y="999"/>
                  </a:cubicBezTo>
                  <a:cubicBezTo>
                    <a:pt x="546" y="996"/>
                    <a:pt x="542" y="994"/>
                    <a:pt x="539" y="995"/>
                  </a:cubicBezTo>
                  <a:cubicBezTo>
                    <a:pt x="534" y="997"/>
                    <a:pt x="529" y="999"/>
                    <a:pt x="524" y="1001"/>
                  </a:cubicBezTo>
                  <a:cubicBezTo>
                    <a:pt x="521" y="1002"/>
                    <a:pt x="519" y="1006"/>
                    <a:pt x="520" y="1009"/>
                  </a:cubicBezTo>
                  <a:cubicBezTo>
                    <a:pt x="522" y="1012"/>
                    <a:pt x="525" y="1013"/>
                    <a:pt x="528" y="1012"/>
                  </a:cubicBezTo>
                  <a:close/>
                  <a:moveTo>
                    <a:pt x="478" y="1035"/>
                  </a:moveTo>
                  <a:cubicBezTo>
                    <a:pt x="482" y="1032"/>
                    <a:pt x="487" y="1030"/>
                    <a:pt x="492" y="1028"/>
                  </a:cubicBezTo>
                  <a:cubicBezTo>
                    <a:pt x="495" y="1026"/>
                    <a:pt x="496" y="1023"/>
                    <a:pt x="495" y="1020"/>
                  </a:cubicBezTo>
                  <a:cubicBezTo>
                    <a:pt x="493" y="1017"/>
                    <a:pt x="490" y="1015"/>
                    <a:pt x="487" y="1017"/>
                  </a:cubicBezTo>
                  <a:cubicBezTo>
                    <a:pt x="482" y="1019"/>
                    <a:pt x="477" y="1022"/>
                    <a:pt x="472" y="1024"/>
                  </a:cubicBezTo>
                  <a:cubicBezTo>
                    <a:pt x="469" y="1026"/>
                    <a:pt x="468" y="1029"/>
                    <a:pt x="470" y="1032"/>
                  </a:cubicBezTo>
                  <a:cubicBezTo>
                    <a:pt x="471" y="1035"/>
                    <a:pt x="475" y="1036"/>
                    <a:pt x="478" y="1035"/>
                  </a:cubicBezTo>
                  <a:close/>
                  <a:moveTo>
                    <a:pt x="431" y="1063"/>
                  </a:moveTo>
                  <a:cubicBezTo>
                    <a:pt x="435" y="1060"/>
                    <a:pt x="439" y="1057"/>
                    <a:pt x="444" y="1055"/>
                  </a:cubicBezTo>
                  <a:cubicBezTo>
                    <a:pt x="447" y="1053"/>
                    <a:pt x="447" y="1049"/>
                    <a:pt x="446" y="1046"/>
                  </a:cubicBezTo>
                  <a:cubicBezTo>
                    <a:pt x="444" y="1043"/>
                    <a:pt x="440" y="1043"/>
                    <a:pt x="437" y="1044"/>
                  </a:cubicBezTo>
                  <a:cubicBezTo>
                    <a:pt x="433" y="1047"/>
                    <a:pt x="428" y="1051"/>
                    <a:pt x="424" y="1054"/>
                  </a:cubicBezTo>
                  <a:cubicBezTo>
                    <a:pt x="421" y="1056"/>
                    <a:pt x="420" y="1059"/>
                    <a:pt x="422" y="1062"/>
                  </a:cubicBezTo>
                  <a:cubicBezTo>
                    <a:pt x="424" y="1065"/>
                    <a:pt x="428" y="1065"/>
                    <a:pt x="431" y="1063"/>
                  </a:cubicBezTo>
                  <a:close/>
                  <a:moveTo>
                    <a:pt x="388" y="1098"/>
                  </a:moveTo>
                  <a:cubicBezTo>
                    <a:pt x="392" y="1095"/>
                    <a:pt x="396" y="1091"/>
                    <a:pt x="400" y="1088"/>
                  </a:cubicBezTo>
                  <a:cubicBezTo>
                    <a:pt x="402" y="1086"/>
                    <a:pt x="403" y="1082"/>
                    <a:pt x="400" y="1079"/>
                  </a:cubicBezTo>
                  <a:cubicBezTo>
                    <a:pt x="398" y="1077"/>
                    <a:pt x="394" y="1077"/>
                    <a:pt x="392" y="1079"/>
                  </a:cubicBezTo>
                  <a:cubicBezTo>
                    <a:pt x="388" y="1082"/>
                    <a:pt x="384" y="1086"/>
                    <a:pt x="380" y="1090"/>
                  </a:cubicBezTo>
                  <a:cubicBezTo>
                    <a:pt x="378" y="1092"/>
                    <a:pt x="378" y="1096"/>
                    <a:pt x="380" y="1098"/>
                  </a:cubicBezTo>
                  <a:cubicBezTo>
                    <a:pt x="382" y="1101"/>
                    <a:pt x="386" y="1101"/>
                    <a:pt x="388" y="1098"/>
                  </a:cubicBezTo>
                  <a:close/>
                  <a:moveTo>
                    <a:pt x="352" y="1140"/>
                  </a:moveTo>
                  <a:cubicBezTo>
                    <a:pt x="355" y="1135"/>
                    <a:pt x="358" y="1131"/>
                    <a:pt x="362" y="1127"/>
                  </a:cubicBezTo>
                  <a:cubicBezTo>
                    <a:pt x="364" y="1125"/>
                    <a:pt x="363" y="1121"/>
                    <a:pt x="361" y="1119"/>
                  </a:cubicBezTo>
                  <a:cubicBezTo>
                    <a:pt x="358" y="1117"/>
                    <a:pt x="354" y="1117"/>
                    <a:pt x="352" y="1120"/>
                  </a:cubicBezTo>
                  <a:cubicBezTo>
                    <a:pt x="349" y="1124"/>
                    <a:pt x="346" y="1128"/>
                    <a:pt x="342" y="1132"/>
                  </a:cubicBezTo>
                  <a:cubicBezTo>
                    <a:pt x="340" y="1135"/>
                    <a:pt x="341" y="1139"/>
                    <a:pt x="343" y="1141"/>
                  </a:cubicBezTo>
                  <a:cubicBezTo>
                    <a:pt x="346" y="1143"/>
                    <a:pt x="350" y="1142"/>
                    <a:pt x="352" y="1140"/>
                  </a:cubicBezTo>
                  <a:close/>
                  <a:moveTo>
                    <a:pt x="322" y="1186"/>
                  </a:moveTo>
                  <a:cubicBezTo>
                    <a:pt x="325" y="1181"/>
                    <a:pt x="327" y="1177"/>
                    <a:pt x="330" y="1172"/>
                  </a:cubicBezTo>
                  <a:cubicBezTo>
                    <a:pt x="332" y="1169"/>
                    <a:pt x="331" y="1166"/>
                    <a:pt x="328" y="1164"/>
                  </a:cubicBezTo>
                  <a:cubicBezTo>
                    <a:pt x="325" y="1162"/>
                    <a:pt x="321" y="1163"/>
                    <a:pt x="320" y="1166"/>
                  </a:cubicBezTo>
                  <a:cubicBezTo>
                    <a:pt x="317" y="1171"/>
                    <a:pt x="314" y="1175"/>
                    <a:pt x="312" y="1180"/>
                  </a:cubicBezTo>
                  <a:cubicBezTo>
                    <a:pt x="310" y="1183"/>
                    <a:pt x="311" y="1187"/>
                    <a:pt x="314" y="1188"/>
                  </a:cubicBezTo>
                  <a:cubicBezTo>
                    <a:pt x="317" y="1190"/>
                    <a:pt x="321" y="1189"/>
                    <a:pt x="322" y="1186"/>
                  </a:cubicBezTo>
                  <a:close/>
                  <a:moveTo>
                    <a:pt x="300" y="1236"/>
                  </a:moveTo>
                  <a:cubicBezTo>
                    <a:pt x="302" y="1231"/>
                    <a:pt x="304" y="1226"/>
                    <a:pt x="306" y="1221"/>
                  </a:cubicBezTo>
                  <a:cubicBezTo>
                    <a:pt x="307" y="1218"/>
                    <a:pt x="305" y="1215"/>
                    <a:pt x="302" y="1214"/>
                  </a:cubicBezTo>
                  <a:cubicBezTo>
                    <a:pt x="299" y="1212"/>
                    <a:pt x="296" y="1214"/>
                    <a:pt x="294" y="1217"/>
                  </a:cubicBezTo>
                  <a:cubicBezTo>
                    <a:pt x="292" y="1222"/>
                    <a:pt x="290" y="1227"/>
                    <a:pt x="289" y="1232"/>
                  </a:cubicBezTo>
                  <a:cubicBezTo>
                    <a:pt x="287" y="1235"/>
                    <a:pt x="289" y="1239"/>
                    <a:pt x="292" y="1240"/>
                  </a:cubicBezTo>
                  <a:cubicBezTo>
                    <a:pt x="295" y="1241"/>
                    <a:pt x="299" y="1239"/>
                    <a:pt x="300" y="1236"/>
                  </a:cubicBezTo>
                  <a:close/>
                  <a:moveTo>
                    <a:pt x="284" y="1289"/>
                  </a:moveTo>
                  <a:cubicBezTo>
                    <a:pt x="286" y="1284"/>
                    <a:pt x="287" y="1279"/>
                    <a:pt x="288" y="1274"/>
                  </a:cubicBezTo>
                  <a:cubicBezTo>
                    <a:pt x="289" y="1271"/>
                    <a:pt x="287" y="1267"/>
                    <a:pt x="284" y="1267"/>
                  </a:cubicBezTo>
                  <a:cubicBezTo>
                    <a:pt x="281" y="1266"/>
                    <a:pt x="277" y="1268"/>
                    <a:pt x="277" y="1271"/>
                  </a:cubicBezTo>
                  <a:cubicBezTo>
                    <a:pt x="275" y="1276"/>
                    <a:pt x="274" y="1281"/>
                    <a:pt x="273" y="1287"/>
                  </a:cubicBezTo>
                  <a:cubicBezTo>
                    <a:pt x="272" y="1290"/>
                    <a:pt x="274" y="1293"/>
                    <a:pt x="277" y="1294"/>
                  </a:cubicBezTo>
                  <a:cubicBezTo>
                    <a:pt x="281" y="1294"/>
                    <a:pt x="284" y="1292"/>
                    <a:pt x="284" y="1289"/>
                  </a:cubicBezTo>
                  <a:close/>
                  <a:moveTo>
                    <a:pt x="275" y="1344"/>
                  </a:moveTo>
                  <a:cubicBezTo>
                    <a:pt x="276" y="1339"/>
                    <a:pt x="277" y="1333"/>
                    <a:pt x="277" y="1328"/>
                  </a:cubicBezTo>
                  <a:cubicBezTo>
                    <a:pt x="278" y="1325"/>
                    <a:pt x="276" y="1322"/>
                    <a:pt x="272" y="1321"/>
                  </a:cubicBezTo>
                  <a:cubicBezTo>
                    <a:pt x="269" y="1321"/>
                    <a:pt x="266" y="1323"/>
                    <a:pt x="266" y="1326"/>
                  </a:cubicBezTo>
                  <a:cubicBezTo>
                    <a:pt x="265" y="1332"/>
                    <a:pt x="264" y="1337"/>
                    <a:pt x="264" y="1342"/>
                  </a:cubicBezTo>
                  <a:cubicBezTo>
                    <a:pt x="263" y="1346"/>
                    <a:pt x="266" y="1349"/>
                    <a:pt x="269" y="1349"/>
                  </a:cubicBezTo>
                  <a:cubicBezTo>
                    <a:pt x="272" y="1349"/>
                    <a:pt x="275" y="1347"/>
                    <a:pt x="275" y="1344"/>
                  </a:cubicBezTo>
                  <a:close/>
                  <a:moveTo>
                    <a:pt x="272" y="1399"/>
                  </a:moveTo>
                  <a:cubicBezTo>
                    <a:pt x="272" y="1394"/>
                    <a:pt x="272" y="1389"/>
                    <a:pt x="273" y="1383"/>
                  </a:cubicBezTo>
                  <a:cubicBezTo>
                    <a:pt x="273" y="1380"/>
                    <a:pt x="270" y="1377"/>
                    <a:pt x="267" y="1377"/>
                  </a:cubicBezTo>
                  <a:cubicBezTo>
                    <a:pt x="264" y="1377"/>
                    <a:pt x="261" y="1380"/>
                    <a:pt x="261" y="1383"/>
                  </a:cubicBezTo>
                  <a:cubicBezTo>
                    <a:pt x="260" y="1388"/>
                    <a:pt x="260" y="1394"/>
                    <a:pt x="260" y="1399"/>
                  </a:cubicBezTo>
                  <a:cubicBezTo>
                    <a:pt x="260" y="1402"/>
                    <a:pt x="263" y="1405"/>
                    <a:pt x="266" y="1405"/>
                  </a:cubicBezTo>
                  <a:cubicBezTo>
                    <a:pt x="269" y="1405"/>
                    <a:pt x="272" y="1402"/>
                    <a:pt x="272" y="1399"/>
                  </a:cubicBezTo>
                  <a:close/>
                  <a:moveTo>
                    <a:pt x="274" y="1455"/>
                  </a:moveTo>
                  <a:cubicBezTo>
                    <a:pt x="274" y="1449"/>
                    <a:pt x="273" y="1444"/>
                    <a:pt x="273" y="1439"/>
                  </a:cubicBezTo>
                  <a:cubicBezTo>
                    <a:pt x="273" y="1435"/>
                    <a:pt x="270" y="1433"/>
                    <a:pt x="267" y="1433"/>
                  </a:cubicBezTo>
                  <a:cubicBezTo>
                    <a:pt x="263" y="1433"/>
                    <a:pt x="261" y="1436"/>
                    <a:pt x="261" y="1439"/>
                  </a:cubicBezTo>
                  <a:cubicBezTo>
                    <a:pt x="261" y="1445"/>
                    <a:pt x="262" y="1450"/>
                    <a:pt x="262" y="1455"/>
                  </a:cubicBezTo>
                  <a:cubicBezTo>
                    <a:pt x="262" y="1459"/>
                    <a:pt x="265" y="1461"/>
                    <a:pt x="269" y="1461"/>
                  </a:cubicBezTo>
                  <a:cubicBezTo>
                    <a:pt x="272" y="1461"/>
                    <a:pt x="274" y="1458"/>
                    <a:pt x="274" y="1455"/>
                  </a:cubicBezTo>
                  <a:close/>
                  <a:moveTo>
                    <a:pt x="280" y="1510"/>
                  </a:moveTo>
                  <a:cubicBezTo>
                    <a:pt x="280" y="1505"/>
                    <a:pt x="279" y="1499"/>
                    <a:pt x="278" y="1494"/>
                  </a:cubicBezTo>
                  <a:cubicBezTo>
                    <a:pt x="278" y="1491"/>
                    <a:pt x="275" y="1488"/>
                    <a:pt x="271" y="1489"/>
                  </a:cubicBezTo>
                  <a:cubicBezTo>
                    <a:pt x="268" y="1489"/>
                    <a:pt x="266" y="1492"/>
                    <a:pt x="266" y="1496"/>
                  </a:cubicBezTo>
                  <a:cubicBezTo>
                    <a:pt x="267" y="1501"/>
                    <a:pt x="268" y="1506"/>
                    <a:pt x="269" y="1512"/>
                  </a:cubicBezTo>
                  <a:cubicBezTo>
                    <a:pt x="269" y="1515"/>
                    <a:pt x="272" y="1517"/>
                    <a:pt x="276" y="1517"/>
                  </a:cubicBezTo>
                  <a:cubicBezTo>
                    <a:pt x="279" y="1516"/>
                    <a:pt x="281" y="1513"/>
                    <a:pt x="280" y="1510"/>
                  </a:cubicBezTo>
                  <a:close/>
                  <a:moveTo>
                    <a:pt x="292" y="1564"/>
                  </a:moveTo>
                  <a:cubicBezTo>
                    <a:pt x="291" y="1560"/>
                    <a:pt x="289" y="1555"/>
                    <a:pt x="288" y="1549"/>
                  </a:cubicBezTo>
                  <a:cubicBezTo>
                    <a:pt x="287" y="1545"/>
                    <a:pt x="284" y="1543"/>
                    <a:pt x="281" y="1544"/>
                  </a:cubicBezTo>
                  <a:cubicBezTo>
                    <a:pt x="277" y="1545"/>
                    <a:pt x="275" y="1548"/>
                    <a:pt x="276" y="1551"/>
                  </a:cubicBezTo>
                  <a:cubicBezTo>
                    <a:pt x="278" y="1558"/>
                    <a:pt x="279" y="1563"/>
                    <a:pt x="280" y="1567"/>
                  </a:cubicBezTo>
                  <a:cubicBezTo>
                    <a:pt x="281" y="1570"/>
                    <a:pt x="284" y="1572"/>
                    <a:pt x="287" y="1571"/>
                  </a:cubicBezTo>
                  <a:cubicBezTo>
                    <a:pt x="290" y="1571"/>
                    <a:pt x="292" y="1567"/>
                    <a:pt x="292" y="1564"/>
                  </a:cubicBezTo>
                  <a:close/>
                  <a:moveTo>
                    <a:pt x="271" y="1533"/>
                  </a:moveTo>
                  <a:cubicBezTo>
                    <a:pt x="273" y="1538"/>
                    <a:pt x="274" y="1543"/>
                    <a:pt x="276" y="1548"/>
                  </a:cubicBezTo>
                  <a:cubicBezTo>
                    <a:pt x="276" y="1551"/>
                    <a:pt x="280" y="1553"/>
                    <a:pt x="283" y="1552"/>
                  </a:cubicBezTo>
                  <a:cubicBezTo>
                    <a:pt x="286" y="1551"/>
                    <a:pt x="288" y="1548"/>
                    <a:pt x="287" y="1545"/>
                  </a:cubicBezTo>
                  <a:cubicBezTo>
                    <a:pt x="286" y="1540"/>
                    <a:pt x="284" y="1534"/>
                    <a:pt x="283" y="1529"/>
                  </a:cubicBezTo>
                  <a:cubicBezTo>
                    <a:pt x="282" y="1526"/>
                    <a:pt x="279" y="1524"/>
                    <a:pt x="275" y="1525"/>
                  </a:cubicBezTo>
                  <a:cubicBezTo>
                    <a:pt x="272" y="1526"/>
                    <a:pt x="270" y="1529"/>
                    <a:pt x="271" y="1533"/>
                  </a:cubicBezTo>
                  <a:close/>
                  <a:moveTo>
                    <a:pt x="254" y="1480"/>
                  </a:moveTo>
                  <a:cubicBezTo>
                    <a:pt x="256" y="1485"/>
                    <a:pt x="257" y="1490"/>
                    <a:pt x="259" y="1495"/>
                  </a:cubicBezTo>
                  <a:cubicBezTo>
                    <a:pt x="260" y="1498"/>
                    <a:pt x="264" y="1500"/>
                    <a:pt x="267" y="1498"/>
                  </a:cubicBezTo>
                  <a:cubicBezTo>
                    <a:pt x="270" y="1497"/>
                    <a:pt x="272" y="1494"/>
                    <a:pt x="271" y="1491"/>
                  </a:cubicBezTo>
                  <a:cubicBezTo>
                    <a:pt x="269" y="1486"/>
                    <a:pt x="267" y="1481"/>
                    <a:pt x="265" y="1476"/>
                  </a:cubicBezTo>
                  <a:cubicBezTo>
                    <a:pt x="264" y="1473"/>
                    <a:pt x="260" y="1471"/>
                    <a:pt x="257" y="1472"/>
                  </a:cubicBezTo>
                  <a:cubicBezTo>
                    <a:pt x="254" y="1473"/>
                    <a:pt x="253" y="1477"/>
                    <a:pt x="254" y="1480"/>
                  </a:cubicBezTo>
                  <a:close/>
                  <a:moveTo>
                    <a:pt x="231" y="1430"/>
                  </a:moveTo>
                  <a:cubicBezTo>
                    <a:pt x="233" y="1434"/>
                    <a:pt x="236" y="1439"/>
                    <a:pt x="238" y="1444"/>
                  </a:cubicBezTo>
                  <a:cubicBezTo>
                    <a:pt x="239" y="1447"/>
                    <a:pt x="243" y="1448"/>
                    <a:pt x="246" y="1447"/>
                  </a:cubicBezTo>
                  <a:cubicBezTo>
                    <a:pt x="249" y="1445"/>
                    <a:pt x="250" y="1442"/>
                    <a:pt x="249" y="1439"/>
                  </a:cubicBezTo>
                  <a:cubicBezTo>
                    <a:pt x="246" y="1434"/>
                    <a:pt x="244" y="1429"/>
                    <a:pt x="241" y="1424"/>
                  </a:cubicBezTo>
                  <a:cubicBezTo>
                    <a:pt x="240" y="1421"/>
                    <a:pt x="236" y="1420"/>
                    <a:pt x="233" y="1422"/>
                  </a:cubicBezTo>
                  <a:cubicBezTo>
                    <a:pt x="230" y="1423"/>
                    <a:pt x="229" y="1427"/>
                    <a:pt x="231" y="1430"/>
                  </a:cubicBezTo>
                  <a:close/>
                  <a:moveTo>
                    <a:pt x="201" y="1384"/>
                  </a:moveTo>
                  <a:cubicBezTo>
                    <a:pt x="204" y="1388"/>
                    <a:pt x="207" y="1392"/>
                    <a:pt x="210" y="1397"/>
                  </a:cubicBezTo>
                  <a:cubicBezTo>
                    <a:pt x="212" y="1399"/>
                    <a:pt x="216" y="1400"/>
                    <a:pt x="218" y="1398"/>
                  </a:cubicBezTo>
                  <a:cubicBezTo>
                    <a:pt x="221" y="1396"/>
                    <a:pt x="222" y="1392"/>
                    <a:pt x="220" y="1390"/>
                  </a:cubicBezTo>
                  <a:cubicBezTo>
                    <a:pt x="217" y="1385"/>
                    <a:pt x="213" y="1381"/>
                    <a:pt x="210" y="1377"/>
                  </a:cubicBezTo>
                  <a:cubicBezTo>
                    <a:pt x="208" y="1374"/>
                    <a:pt x="204" y="1374"/>
                    <a:pt x="202" y="1376"/>
                  </a:cubicBezTo>
                  <a:cubicBezTo>
                    <a:pt x="199" y="1378"/>
                    <a:pt x="199" y="1382"/>
                    <a:pt x="201" y="1384"/>
                  </a:cubicBezTo>
                  <a:close/>
                  <a:moveTo>
                    <a:pt x="162" y="1346"/>
                  </a:moveTo>
                  <a:cubicBezTo>
                    <a:pt x="166" y="1349"/>
                    <a:pt x="170" y="1352"/>
                    <a:pt x="174" y="1356"/>
                  </a:cubicBezTo>
                  <a:cubicBezTo>
                    <a:pt x="176" y="1358"/>
                    <a:pt x="180" y="1358"/>
                    <a:pt x="182" y="1355"/>
                  </a:cubicBezTo>
                  <a:cubicBezTo>
                    <a:pt x="185" y="1353"/>
                    <a:pt x="184" y="1349"/>
                    <a:pt x="182" y="1347"/>
                  </a:cubicBezTo>
                  <a:cubicBezTo>
                    <a:pt x="178" y="1343"/>
                    <a:pt x="173" y="1340"/>
                    <a:pt x="169" y="1336"/>
                  </a:cubicBezTo>
                  <a:cubicBezTo>
                    <a:pt x="166" y="1334"/>
                    <a:pt x="163" y="1335"/>
                    <a:pt x="161" y="1338"/>
                  </a:cubicBezTo>
                  <a:cubicBezTo>
                    <a:pt x="159" y="1340"/>
                    <a:pt x="159" y="1344"/>
                    <a:pt x="162" y="1346"/>
                  </a:cubicBezTo>
                  <a:close/>
                  <a:moveTo>
                    <a:pt x="114" y="1321"/>
                  </a:moveTo>
                  <a:cubicBezTo>
                    <a:pt x="119" y="1322"/>
                    <a:pt x="124" y="1324"/>
                    <a:pt x="129" y="1326"/>
                  </a:cubicBezTo>
                  <a:cubicBezTo>
                    <a:pt x="132" y="1328"/>
                    <a:pt x="135" y="1326"/>
                    <a:pt x="137" y="1323"/>
                  </a:cubicBezTo>
                  <a:cubicBezTo>
                    <a:pt x="138" y="1320"/>
                    <a:pt x="137" y="1317"/>
                    <a:pt x="134" y="1316"/>
                  </a:cubicBezTo>
                  <a:cubicBezTo>
                    <a:pt x="128" y="1313"/>
                    <a:pt x="123" y="1311"/>
                    <a:pt x="118" y="1310"/>
                  </a:cubicBezTo>
                  <a:cubicBezTo>
                    <a:pt x="115" y="1308"/>
                    <a:pt x="112" y="1310"/>
                    <a:pt x="111" y="1313"/>
                  </a:cubicBezTo>
                  <a:cubicBezTo>
                    <a:pt x="110" y="1316"/>
                    <a:pt x="111" y="1320"/>
                    <a:pt x="114" y="1321"/>
                  </a:cubicBezTo>
                  <a:close/>
                  <a:moveTo>
                    <a:pt x="61" y="1313"/>
                  </a:moveTo>
                  <a:cubicBezTo>
                    <a:pt x="62" y="1313"/>
                    <a:pt x="63" y="1313"/>
                    <a:pt x="64" y="1313"/>
                  </a:cubicBezTo>
                  <a:cubicBezTo>
                    <a:pt x="68" y="1313"/>
                    <a:pt x="72" y="1313"/>
                    <a:pt x="77" y="1313"/>
                  </a:cubicBezTo>
                  <a:cubicBezTo>
                    <a:pt x="80" y="1314"/>
                    <a:pt x="83" y="1311"/>
                    <a:pt x="83" y="1308"/>
                  </a:cubicBezTo>
                  <a:cubicBezTo>
                    <a:pt x="83" y="1305"/>
                    <a:pt x="81" y="1302"/>
                    <a:pt x="78" y="1301"/>
                  </a:cubicBezTo>
                  <a:cubicBezTo>
                    <a:pt x="73" y="1301"/>
                    <a:pt x="69" y="1301"/>
                    <a:pt x="64" y="1301"/>
                  </a:cubicBezTo>
                  <a:cubicBezTo>
                    <a:pt x="63" y="1301"/>
                    <a:pt x="62" y="1301"/>
                    <a:pt x="61" y="1301"/>
                  </a:cubicBezTo>
                  <a:cubicBezTo>
                    <a:pt x="58" y="1301"/>
                    <a:pt x="55" y="1304"/>
                    <a:pt x="55" y="1307"/>
                  </a:cubicBezTo>
                  <a:cubicBezTo>
                    <a:pt x="55" y="1310"/>
                    <a:pt x="58" y="1313"/>
                    <a:pt x="61" y="1313"/>
                  </a:cubicBezTo>
                  <a:close/>
                  <a:moveTo>
                    <a:pt x="9" y="1323"/>
                  </a:moveTo>
                  <a:cubicBezTo>
                    <a:pt x="8" y="1321"/>
                    <a:pt x="8" y="1321"/>
                    <a:pt x="8" y="1321"/>
                  </a:cubicBezTo>
                  <a:cubicBezTo>
                    <a:pt x="9" y="1323"/>
                    <a:pt x="9" y="1323"/>
                    <a:pt x="9" y="1323"/>
                  </a:cubicBezTo>
                  <a:cubicBezTo>
                    <a:pt x="9" y="1323"/>
                    <a:pt x="9" y="1323"/>
                    <a:pt x="9" y="1323"/>
                  </a:cubicBezTo>
                  <a:cubicBezTo>
                    <a:pt x="8" y="1321"/>
                    <a:pt x="8" y="1321"/>
                    <a:pt x="8" y="1321"/>
                  </a:cubicBezTo>
                  <a:cubicBezTo>
                    <a:pt x="9" y="1323"/>
                    <a:pt x="9" y="1323"/>
                    <a:pt x="9" y="1323"/>
                  </a:cubicBezTo>
                  <a:cubicBezTo>
                    <a:pt x="9" y="1323"/>
                    <a:pt x="14" y="1321"/>
                    <a:pt x="23" y="1318"/>
                  </a:cubicBezTo>
                  <a:cubicBezTo>
                    <a:pt x="26" y="1317"/>
                    <a:pt x="28" y="1314"/>
                    <a:pt x="27" y="1311"/>
                  </a:cubicBezTo>
                  <a:cubicBezTo>
                    <a:pt x="27" y="1308"/>
                    <a:pt x="23" y="1306"/>
                    <a:pt x="20" y="1307"/>
                  </a:cubicBezTo>
                  <a:cubicBezTo>
                    <a:pt x="10" y="1309"/>
                    <a:pt x="4" y="1312"/>
                    <a:pt x="4" y="1312"/>
                  </a:cubicBezTo>
                  <a:cubicBezTo>
                    <a:pt x="1" y="1313"/>
                    <a:pt x="0" y="1317"/>
                    <a:pt x="1" y="1320"/>
                  </a:cubicBezTo>
                  <a:cubicBezTo>
                    <a:pt x="2" y="1323"/>
                    <a:pt x="6" y="1324"/>
                    <a:pt x="9" y="13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" name="Oval 9"/>
            <p:cNvSpPr>
              <a:spLocks noChangeArrowheads="1"/>
            </p:cNvSpPr>
            <p:nvPr/>
          </p:nvSpPr>
          <p:spPr bwMode="auto">
            <a:xfrm>
              <a:off x="6583363" y="4798952"/>
              <a:ext cx="69850" cy="714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" name="Oval 10"/>
            <p:cNvSpPr>
              <a:spLocks noChangeArrowheads="1"/>
            </p:cNvSpPr>
            <p:nvPr/>
          </p:nvSpPr>
          <p:spPr bwMode="auto">
            <a:xfrm>
              <a:off x="7929563" y="4136964"/>
              <a:ext cx="71438" cy="714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" name="Oval 11"/>
            <p:cNvSpPr>
              <a:spLocks noChangeArrowheads="1"/>
            </p:cNvSpPr>
            <p:nvPr/>
          </p:nvSpPr>
          <p:spPr bwMode="auto">
            <a:xfrm>
              <a:off x="9234488" y="3473389"/>
              <a:ext cx="71438" cy="68263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" name="Freeform 12"/>
            <p:cNvSpPr/>
            <p:nvPr/>
          </p:nvSpPr>
          <p:spPr bwMode="auto">
            <a:xfrm>
              <a:off x="10029825" y="1777939"/>
              <a:ext cx="123825" cy="288925"/>
            </a:xfrm>
            <a:custGeom>
              <a:avLst/>
              <a:gdLst>
                <a:gd name="T0" fmla="*/ 13 w 66"/>
                <a:gd name="T1" fmla="*/ 4 h 155"/>
                <a:gd name="T2" fmla="*/ 65 w 66"/>
                <a:gd name="T3" fmla="*/ 78 h 155"/>
                <a:gd name="T4" fmla="*/ 64 w 66"/>
                <a:gd name="T5" fmla="*/ 85 h 155"/>
                <a:gd name="T6" fmla="*/ 10 w 66"/>
                <a:gd name="T7" fmla="*/ 151 h 155"/>
                <a:gd name="T8" fmla="*/ 0 w 66"/>
                <a:gd name="T9" fmla="*/ 147 h 155"/>
                <a:gd name="T10" fmla="*/ 32 w 66"/>
                <a:gd name="T11" fmla="*/ 82 h 155"/>
                <a:gd name="T12" fmla="*/ 3 w 66"/>
                <a:gd name="T13" fmla="*/ 7 h 155"/>
                <a:gd name="T14" fmla="*/ 13 w 66"/>
                <a:gd name="T15" fmla="*/ 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" h="155">
                  <a:moveTo>
                    <a:pt x="13" y="4"/>
                  </a:moveTo>
                  <a:cubicBezTo>
                    <a:pt x="65" y="78"/>
                    <a:pt x="65" y="78"/>
                    <a:pt x="65" y="78"/>
                  </a:cubicBezTo>
                  <a:cubicBezTo>
                    <a:pt x="66" y="81"/>
                    <a:pt x="66" y="83"/>
                    <a:pt x="64" y="85"/>
                  </a:cubicBezTo>
                  <a:cubicBezTo>
                    <a:pt x="10" y="151"/>
                    <a:pt x="10" y="151"/>
                    <a:pt x="10" y="151"/>
                  </a:cubicBezTo>
                  <a:cubicBezTo>
                    <a:pt x="7" y="155"/>
                    <a:pt x="0" y="152"/>
                    <a:pt x="0" y="147"/>
                  </a:cubicBezTo>
                  <a:cubicBezTo>
                    <a:pt x="32" y="82"/>
                    <a:pt x="32" y="82"/>
                    <a:pt x="32" y="82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2"/>
                    <a:pt x="10" y="0"/>
                    <a:pt x="13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472713" y="1935287"/>
            <a:ext cx="502041" cy="921554"/>
            <a:chOff x="10344150" y="1804927"/>
            <a:chExt cx="463550" cy="850900"/>
          </a:xfrm>
        </p:grpSpPr>
        <p:sp>
          <p:nvSpPr>
            <p:cNvPr id="12" name="Rectangle 13"/>
            <p:cNvSpPr>
              <a:spLocks noChangeArrowheads="1"/>
            </p:cNvSpPr>
            <p:nvPr/>
          </p:nvSpPr>
          <p:spPr bwMode="auto">
            <a:xfrm>
              <a:off x="10782300" y="1862077"/>
              <a:ext cx="25400" cy="7937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" name="Freeform 14"/>
            <p:cNvSpPr/>
            <p:nvPr/>
          </p:nvSpPr>
          <p:spPr bwMode="auto">
            <a:xfrm>
              <a:off x="10344150" y="1804927"/>
              <a:ext cx="463550" cy="522288"/>
            </a:xfrm>
            <a:custGeom>
              <a:avLst/>
              <a:gdLst>
                <a:gd name="T0" fmla="*/ 0 w 248"/>
                <a:gd name="T1" fmla="*/ 193 h 279"/>
                <a:gd name="T2" fmla="*/ 248 w 248"/>
                <a:gd name="T3" fmla="*/ 216 h 279"/>
                <a:gd name="T4" fmla="*/ 248 w 248"/>
                <a:gd name="T5" fmla="*/ 48 h 279"/>
                <a:gd name="T6" fmla="*/ 0 w 248"/>
                <a:gd name="T7" fmla="*/ 25 h 279"/>
                <a:gd name="T8" fmla="*/ 0 w 248"/>
                <a:gd name="T9" fmla="*/ 193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279">
                  <a:moveTo>
                    <a:pt x="0" y="193"/>
                  </a:moveTo>
                  <a:cubicBezTo>
                    <a:pt x="97" y="279"/>
                    <a:pt x="184" y="169"/>
                    <a:pt x="248" y="216"/>
                  </a:cubicBezTo>
                  <a:cubicBezTo>
                    <a:pt x="248" y="48"/>
                    <a:pt x="248" y="48"/>
                    <a:pt x="248" y="48"/>
                  </a:cubicBezTo>
                  <a:cubicBezTo>
                    <a:pt x="184" y="0"/>
                    <a:pt x="97" y="111"/>
                    <a:pt x="0" y="25"/>
                  </a:cubicBezTo>
                  <a:lnTo>
                    <a:pt x="0" y="19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9097902" y="4392190"/>
            <a:ext cx="2058023" cy="2207604"/>
            <a:chOff x="9998075" y="4073464"/>
            <a:chExt cx="1900238" cy="2038351"/>
          </a:xfrm>
        </p:grpSpPr>
        <p:sp>
          <p:nvSpPr>
            <p:cNvPr id="23" name="Freeform 18"/>
            <p:cNvSpPr/>
            <p:nvPr/>
          </p:nvSpPr>
          <p:spPr bwMode="auto">
            <a:xfrm>
              <a:off x="10325100" y="5957827"/>
              <a:ext cx="1573213" cy="153988"/>
            </a:xfrm>
            <a:custGeom>
              <a:avLst/>
              <a:gdLst>
                <a:gd name="T0" fmla="*/ 448 w 841"/>
                <a:gd name="T1" fmla="*/ 0 h 82"/>
                <a:gd name="T2" fmla="*/ 351 w 841"/>
                <a:gd name="T3" fmla="*/ 1 h 82"/>
                <a:gd name="T4" fmla="*/ 342 w 841"/>
                <a:gd name="T5" fmla="*/ 17 h 82"/>
                <a:gd name="T6" fmla="*/ 288 w 841"/>
                <a:gd name="T7" fmla="*/ 21 h 82"/>
                <a:gd name="T8" fmla="*/ 240 w 841"/>
                <a:gd name="T9" fmla="*/ 20 h 82"/>
                <a:gd name="T10" fmla="*/ 207 w 841"/>
                <a:gd name="T11" fmla="*/ 21 h 82"/>
                <a:gd name="T12" fmla="*/ 169 w 841"/>
                <a:gd name="T13" fmla="*/ 20 h 82"/>
                <a:gd name="T14" fmla="*/ 166 w 841"/>
                <a:gd name="T15" fmla="*/ 23 h 82"/>
                <a:gd name="T16" fmla="*/ 0 w 841"/>
                <a:gd name="T17" fmla="*/ 44 h 82"/>
                <a:gd name="T18" fmla="*/ 388 w 841"/>
                <a:gd name="T19" fmla="*/ 82 h 82"/>
                <a:gd name="T20" fmla="*/ 424 w 841"/>
                <a:gd name="T21" fmla="*/ 82 h 82"/>
                <a:gd name="T22" fmla="*/ 841 w 841"/>
                <a:gd name="T23" fmla="*/ 53 h 82"/>
                <a:gd name="T24" fmla="*/ 841 w 841"/>
                <a:gd name="T25" fmla="*/ 21 h 82"/>
                <a:gd name="T26" fmla="*/ 535 w 841"/>
                <a:gd name="T27" fmla="*/ 1 h 82"/>
                <a:gd name="T28" fmla="*/ 448 w 841"/>
                <a:gd name="T2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41" h="82">
                  <a:moveTo>
                    <a:pt x="448" y="0"/>
                  </a:moveTo>
                  <a:cubicBezTo>
                    <a:pt x="413" y="0"/>
                    <a:pt x="381" y="0"/>
                    <a:pt x="351" y="1"/>
                  </a:cubicBezTo>
                  <a:cubicBezTo>
                    <a:pt x="353" y="8"/>
                    <a:pt x="349" y="15"/>
                    <a:pt x="342" y="17"/>
                  </a:cubicBezTo>
                  <a:cubicBezTo>
                    <a:pt x="332" y="20"/>
                    <a:pt x="310" y="21"/>
                    <a:pt x="288" y="21"/>
                  </a:cubicBezTo>
                  <a:cubicBezTo>
                    <a:pt x="270" y="21"/>
                    <a:pt x="252" y="20"/>
                    <a:pt x="240" y="20"/>
                  </a:cubicBezTo>
                  <a:cubicBezTo>
                    <a:pt x="230" y="20"/>
                    <a:pt x="218" y="21"/>
                    <a:pt x="207" y="21"/>
                  </a:cubicBezTo>
                  <a:cubicBezTo>
                    <a:pt x="193" y="21"/>
                    <a:pt x="180" y="20"/>
                    <a:pt x="169" y="20"/>
                  </a:cubicBezTo>
                  <a:cubicBezTo>
                    <a:pt x="167" y="21"/>
                    <a:pt x="166" y="22"/>
                    <a:pt x="166" y="23"/>
                  </a:cubicBezTo>
                  <a:cubicBezTo>
                    <a:pt x="66" y="27"/>
                    <a:pt x="1" y="34"/>
                    <a:pt x="0" y="44"/>
                  </a:cubicBezTo>
                  <a:cubicBezTo>
                    <a:pt x="0" y="61"/>
                    <a:pt x="174" y="78"/>
                    <a:pt x="388" y="82"/>
                  </a:cubicBezTo>
                  <a:cubicBezTo>
                    <a:pt x="400" y="82"/>
                    <a:pt x="412" y="82"/>
                    <a:pt x="424" y="82"/>
                  </a:cubicBezTo>
                  <a:cubicBezTo>
                    <a:pt x="572" y="82"/>
                    <a:pt x="749" y="66"/>
                    <a:pt x="841" y="53"/>
                  </a:cubicBezTo>
                  <a:cubicBezTo>
                    <a:pt x="841" y="21"/>
                    <a:pt x="841" y="21"/>
                    <a:pt x="841" y="21"/>
                  </a:cubicBezTo>
                  <a:cubicBezTo>
                    <a:pt x="775" y="11"/>
                    <a:pt x="663" y="3"/>
                    <a:pt x="535" y="1"/>
                  </a:cubicBezTo>
                  <a:cubicBezTo>
                    <a:pt x="505" y="0"/>
                    <a:pt x="476" y="0"/>
                    <a:pt x="448" y="0"/>
                  </a:cubicBezTo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4" name="Freeform 16"/>
            <p:cNvSpPr/>
            <p:nvPr/>
          </p:nvSpPr>
          <p:spPr bwMode="auto">
            <a:xfrm>
              <a:off x="10572750" y="5873689"/>
              <a:ext cx="261938" cy="127000"/>
            </a:xfrm>
            <a:custGeom>
              <a:avLst/>
              <a:gdLst>
                <a:gd name="T0" fmla="*/ 42 w 140"/>
                <a:gd name="T1" fmla="*/ 19 h 68"/>
                <a:gd name="T2" fmla="*/ 75 w 140"/>
                <a:gd name="T3" fmla="*/ 32 h 68"/>
                <a:gd name="T4" fmla="*/ 94 w 140"/>
                <a:gd name="T5" fmla="*/ 39 h 68"/>
                <a:gd name="T6" fmla="*/ 111 w 140"/>
                <a:gd name="T7" fmla="*/ 39 h 68"/>
                <a:gd name="T8" fmla="*/ 136 w 140"/>
                <a:gd name="T9" fmla="*/ 42 h 68"/>
                <a:gd name="T10" fmla="*/ 137 w 140"/>
                <a:gd name="T11" fmla="*/ 44 h 68"/>
                <a:gd name="T12" fmla="*/ 129 w 140"/>
                <a:gd name="T13" fmla="*/ 62 h 68"/>
                <a:gd name="T14" fmla="*/ 15 w 140"/>
                <a:gd name="T15" fmla="*/ 64 h 68"/>
                <a:gd name="T16" fmla="*/ 8 w 140"/>
                <a:gd name="T17" fmla="*/ 62 h 68"/>
                <a:gd name="T18" fmla="*/ 6 w 140"/>
                <a:gd name="T19" fmla="*/ 35 h 68"/>
                <a:gd name="T20" fmla="*/ 8 w 140"/>
                <a:gd name="T21" fmla="*/ 19 h 68"/>
                <a:gd name="T22" fmla="*/ 13 w 140"/>
                <a:gd name="T23" fmla="*/ 7 h 68"/>
                <a:gd name="T24" fmla="*/ 42 w 140"/>
                <a:gd name="T25" fmla="*/ 1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0" h="68">
                  <a:moveTo>
                    <a:pt x="42" y="19"/>
                  </a:moveTo>
                  <a:cubicBezTo>
                    <a:pt x="50" y="24"/>
                    <a:pt x="66" y="24"/>
                    <a:pt x="75" y="32"/>
                  </a:cubicBezTo>
                  <a:cubicBezTo>
                    <a:pt x="77" y="34"/>
                    <a:pt x="91" y="39"/>
                    <a:pt x="94" y="39"/>
                  </a:cubicBezTo>
                  <a:cubicBezTo>
                    <a:pt x="99" y="40"/>
                    <a:pt x="105" y="39"/>
                    <a:pt x="111" y="39"/>
                  </a:cubicBezTo>
                  <a:cubicBezTo>
                    <a:pt x="123" y="38"/>
                    <a:pt x="134" y="38"/>
                    <a:pt x="136" y="42"/>
                  </a:cubicBezTo>
                  <a:cubicBezTo>
                    <a:pt x="136" y="43"/>
                    <a:pt x="137" y="44"/>
                    <a:pt x="137" y="44"/>
                  </a:cubicBezTo>
                  <a:cubicBezTo>
                    <a:pt x="140" y="51"/>
                    <a:pt x="137" y="60"/>
                    <a:pt x="129" y="62"/>
                  </a:cubicBezTo>
                  <a:cubicBezTo>
                    <a:pt x="108" y="68"/>
                    <a:pt x="31" y="65"/>
                    <a:pt x="15" y="64"/>
                  </a:cubicBezTo>
                  <a:cubicBezTo>
                    <a:pt x="13" y="64"/>
                    <a:pt x="10" y="63"/>
                    <a:pt x="8" y="62"/>
                  </a:cubicBezTo>
                  <a:cubicBezTo>
                    <a:pt x="0" y="55"/>
                    <a:pt x="8" y="40"/>
                    <a:pt x="6" y="35"/>
                  </a:cubicBezTo>
                  <a:cubicBezTo>
                    <a:pt x="5" y="31"/>
                    <a:pt x="7" y="22"/>
                    <a:pt x="8" y="19"/>
                  </a:cubicBezTo>
                  <a:cubicBezTo>
                    <a:pt x="9" y="13"/>
                    <a:pt x="8" y="11"/>
                    <a:pt x="13" y="7"/>
                  </a:cubicBezTo>
                  <a:cubicBezTo>
                    <a:pt x="21" y="0"/>
                    <a:pt x="32" y="12"/>
                    <a:pt x="42" y="19"/>
                  </a:cubicBezTo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5" name="Freeform 17"/>
            <p:cNvSpPr/>
            <p:nvPr/>
          </p:nvSpPr>
          <p:spPr bwMode="auto">
            <a:xfrm>
              <a:off x="10723563" y="5873689"/>
              <a:ext cx="261938" cy="127000"/>
            </a:xfrm>
            <a:custGeom>
              <a:avLst/>
              <a:gdLst>
                <a:gd name="T0" fmla="*/ 42 w 140"/>
                <a:gd name="T1" fmla="*/ 19 h 68"/>
                <a:gd name="T2" fmla="*/ 75 w 140"/>
                <a:gd name="T3" fmla="*/ 32 h 68"/>
                <a:gd name="T4" fmla="*/ 94 w 140"/>
                <a:gd name="T5" fmla="*/ 39 h 68"/>
                <a:gd name="T6" fmla="*/ 111 w 140"/>
                <a:gd name="T7" fmla="*/ 39 h 68"/>
                <a:gd name="T8" fmla="*/ 136 w 140"/>
                <a:gd name="T9" fmla="*/ 42 h 68"/>
                <a:gd name="T10" fmla="*/ 137 w 140"/>
                <a:gd name="T11" fmla="*/ 44 h 68"/>
                <a:gd name="T12" fmla="*/ 129 w 140"/>
                <a:gd name="T13" fmla="*/ 62 h 68"/>
                <a:gd name="T14" fmla="*/ 15 w 140"/>
                <a:gd name="T15" fmla="*/ 64 h 68"/>
                <a:gd name="T16" fmla="*/ 8 w 140"/>
                <a:gd name="T17" fmla="*/ 62 h 68"/>
                <a:gd name="T18" fmla="*/ 6 w 140"/>
                <a:gd name="T19" fmla="*/ 35 h 68"/>
                <a:gd name="T20" fmla="*/ 8 w 140"/>
                <a:gd name="T21" fmla="*/ 19 h 68"/>
                <a:gd name="T22" fmla="*/ 13 w 140"/>
                <a:gd name="T23" fmla="*/ 7 h 68"/>
                <a:gd name="T24" fmla="*/ 42 w 140"/>
                <a:gd name="T25" fmla="*/ 1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0" h="68">
                  <a:moveTo>
                    <a:pt x="42" y="19"/>
                  </a:moveTo>
                  <a:cubicBezTo>
                    <a:pt x="50" y="24"/>
                    <a:pt x="66" y="24"/>
                    <a:pt x="75" y="32"/>
                  </a:cubicBezTo>
                  <a:cubicBezTo>
                    <a:pt x="77" y="34"/>
                    <a:pt x="91" y="39"/>
                    <a:pt x="94" y="39"/>
                  </a:cubicBezTo>
                  <a:cubicBezTo>
                    <a:pt x="99" y="40"/>
                    <a:pt x="105" y="39"/>
                    <a:pt x="111" y="39"/>
                  </a:cubicBezTo>
                  <a:cubicBezTo>
                    <a:pt x="123" y="38"/>
                    <a:pt x="134" y="38"/>
                    <a:pt x="136" y="42"/>
                  </a:cubicBezTo>
                  <a:cubicBezTo>
                    <a:pt x="136" y="43"/>
                    <a:pt x="137" y="44"/>
                    <a:pt x="137" y="44"/>
                  </a:cubicBezTo>
                  <a:cubicBezTo>
                    <a:pt x="140" y="51"/>
                    <a:pt x="137" y="60"/>
                    <a:pt x="129" y="62"/>
                  </a:cubicBezTo>
                  <a:cubicBezTo>
                    <a:pt x="108" y="68"/>
                    <a:pt x="31" y="65"/>
                    <a:pt x="15" y="64"/>
                  </a:cubicBezTo>
                  <a:cubicBezTo>
                    <a:pt x="13" y="64"/>
                    <a:pt x="10" y="63"/>
                    <a:pt x="8" y="62"/>
                  </a:cubicBezTo>
                  <a:cubicBezTo>
                    <a:pt x="0" y="55"/>
                    <a:pt x="8" y="40"/>
                    <a:pt x="6" y="35"/>
                  </a:cubicBezTo>
                  <a:cubicBezTo>
                    <a:pt x="5" y="31"/>
                    <a:pt x="7" y="22"/>
                    <a:pt x="8" y="19"/>
                  </a:cubicBezTo>
                  <a:cubicBezTo>
                    <a:pt x="9" y="13"/>
                    <a:pt x="8" y="11"/>
                    <a:pt x="13" y="7"/>
                  </a:cubicBezTo>
                  <a:cubicBezTo>
                    <a:pt x="21" y="0"/>
                    <a:pt x="32" y="12"/>
                    <a:pt x="42" y="19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6" name="Freeform 21"/>
            <p:cNvSpPr/>
            <p:nvPr/>
          </p:nvSpPr>
          <p:spPr bwMode="auto">
            <a:xfrm>
              <a:off x="10785475" y="4627502"/>
              <a:ext cx="93663" cy="184150"/>
            </a:xfrm>
            <a:custGeom>
              <a:avLst/>
              <a:gdLst>
                <a:gd name="T0" fmla="*/ 50 w 50"/>
                <a:gd name="T1" fmla="*/ 26 h 98"/>
                <a:gd name="T2" fmla="*/ 46 w 50"/>
                <a:gd name="T3" fmla="*/ 93 h 98"/>
                <a:gd name="T4" fmla="*/ 5 w 50"/>
                <a:gd name="T5" fmla="*/ 89 h 98"/>
                <a:gd name="T6" fmla="*/ 2 w 50"/>
                <a:gd name="T7" fmla="*/ 24 h 98"/>
                <a:gd name="T8" fmla="*/ 50 w 50"/>
                <a:gd name="T9" fmla="*/ 2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98">
                  <a:moveTo>
                    <a:pt x="50" y="26"/>
                  </a:moveTo>
                  <a:cubicBezTo>
                    <a:pt x="50" y="26"/>
                    <a:pt x="43" y="82"/>
                    <a:pt x="46" y="93"/>
                  </a:cubicBezTo>
                  <a:cubicBezTo>
                    <a:pt x="46" y="93"/>
                    <a:pt x="15" y="98"/>
                    <a:pt x="5" y="89"/>
                  </a:cubicBezTo>
                  <a:cubicBezTo>
                    <a:pt x="5" y="89"/>
                    <a:pt x="3" y="48"/>
                    <a:pt x="2" y="24"/>
                  </a:cubicBezTo>
                  <a:cubicBezTo>
                    <a:pt x="0" y="0"/>
                    <a:pt x="33" y="8"/>
                    <a:pt x="50" y="26"/>
                  </a:cubicBezTo>
                  <a:close/>
                </a:path>
              </a:pathLst>
            </a:custGeom>
            <a:solidFill>
              <a:srgbClr val="FFDCB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7" name="Freeform 22"/>
            <p:cNvSpPr/>
            <p:nvPr/>
          </p:nvSpPr>
          <p:spPr bwMode="auto">
            <a:xfrm>
              <a:off x="10702925" y="4311589"/>
              <a:ext cx="327025" cy="395288"/>
            </a:xfrm>
            <a:custGeom>
              <a:avLst/>
              <a:gdLst>
                <a:gd name="T0" fmla="*/ 140 w 175"/>
                <a:gd name="T1" fmla="*/ 94 h 211"/>
                <a:gd name="T2" fmla="*/ 135 w 175"/>
                <a:gd name="T3" fmla="*/ 58 h 211"/>
                <a:gd name="T4" fmla="*/ 123 w 175"/>
                <a:gd name="T5" fmla="*/ 63 h 211"/>
                <a:gd name="T6" fmla="*/ 115 w 175"/>
                <a:gd name="T7" fmla="*/ 54 h 211"/>
                <a:gd name="T8" fmla="*/ 102 w 175"/>
                <a:gd name="T9" fmla="*/ 39 h 211"/>
                <a:gd name="T10" fmla="*/ 102 w 175"/>
                <a:gd name="T11" fmla="*/ 39 h 211"/>
                <a:gd name="T12" fmla="*/ 57 w 175"/>
                <a:gd name="T13" fmla="*/ 0 h 211"/>
                <a:gd name="T14" fmla="*/ 13 w 175"/>
                <a:gd name="T15" fmla="*/ 64 h 211"/>
                <a:gd name="T16" fmla="*/ 46 w 175"/>
                <a:gd name="T17" fmla="*/ 182 h 211"/>
                <a:gd name="T18" fmla="*/ 167 w 175"/>
                <a:gd name="T19" fmla="*/ 183 h 211"/>
                <a:gd name="T20" fmla="*/ 140 w 175"/>
                <a:gd name="T21" fmla="*/ 9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211">
                  <a:moveTo>
                    <a:pt x="140" y="94"/>
                  </a:moveTo>
                  <a:cubicBezTo>
                    <a:pt x="160" y="77"/>
                    <a:pt x="140" y="56"/>
                    <a:pt x="135" y="58"/>
                  </a:cubicBezTo>
                  <a:cubicBezTo>
                    <a:pt x="133" y="59"/>
                    <a:pt x="125" y="65"/>
                    <a:pt x="123" y="63"/>
                  </a:cubicBezTo>
                  <a:cubicBezTo>
                    <a:pt x="115" y="54"/>
                    <a:pt x="115" y="54"/>
                    <a:pt x="115" y="54"/>
                  </a:cubicBezTo>
                  <a:cubicBezTo>
                    <a:pt x="109" y="46"/>
                    <a:pt x="109" y="46"/>
                    <a:pt x="102" y="39"/>
                  </a:cubicBezTo>
                  <a:cubicBezTo>
                    <a:pt x="102" y="39"/>
                    <a:pt x="102" y="39"/>
                    <a:pt x="102" y="39"/>
                  </a:cubicBezTo>
                  <a:cubicBezTo>
                    <a:pt x="79" y="16"/>
                    <a:pt x="57" y="0"/>
                    <a:pt x="57" y="0"/>
                  </a:cubicBezTo>
                  <a:cubicBezTo>
                    <a:pt x="57" y="0"/>
                    <a:pt x="26" y="10"/>
                    <a:pt x="13" y="64"/>
                  </a:cubicBezTo>
                  <a:cubicBezTo>
                    <a:pt x="0" y="118"/>
                    <a:pt x="2" y="153"/>
                    <a:pt x="46" y="182"/>
                  </a:cubicBezTo>
                  <a:cubicBezTo>
                    <a:pt x="90" y="211"/>
                    <a:pt x="167" y="183"/>
                    <a:pt x="167" y="183"/>
                  </a:cubicBezTo>
                  <a:cubicBezTo>
                    <a:pt x="175" y="157"/>
                    <a:pt x="150" y="109"/>
                    <a:pt x="140" y="94"/>
                  </a:cubicBezTo>
                </a:path>
              </a:pathLst>
            </a:custGeom>
            <a:solidFill>
              <a:srgbClr val="FFDCB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8" name="Freeform 23"/>
            <p:cNvSpPr/>
            <p:nvPr/>
          </p:nvSpPr>
          <p:spPr bwMode="auto">
            <a:xfrm>
              <a:off x="10447338" y="4176652"/>
              <a:ext cx="438150" cy="561975"/>
            </a:xfrm>
            <a:custGeom>
              <a:avLst/>
              <a:gdLst>
                <a:gd name="T0" fmla="*/ 219 w 234"/>
                <a:gd name="T1" fmla="*/ 31 h 300"/>
                <a:gd name="T2" fmla="*/ 186 w 234"/>
                <a:gd name="T3" fmla="*/ 125 h 300"/>
                <a:gd name="T4" fmla="*/ 158 w 234"/>
                <a:gd name="T5" fmla="*/ 190 h 300"/>
                <a:gd name="T6" fmla="*/ 164 w 234"/>
                <a:gd name="T7" fmla="*/ 220 h 300"/>
                <a:gd name="T8" fmla="*/ 200 w 234"/>
                <a:gd name="T9" fmla="*/ 290 h 300"/>
                <a:gd name="T10" fmla="*/ 179 w 234"/>
                <a:gd name="T11" fmla="*/ 297 h 300"/>
                <a:gd name="T12" fmla="*/ 39 w 234"/>
                <a:gd name="T13" fmla="*/ 220 h 300"/>
                <a:gd name="T14" fmla="*/ 100 w 234"/>
                <a:gd name="T15" fmla="*/ 62 h 300"/>
                <a:gd name="T16" fmla="*/ 193 w 234"/>
                <a:gd name="T17" fmla="*/ 35 h 300"/>
                <a:gd name="T18" fmla="*/ 139 w 234"/>
                <a:gd name="T19" fmla="*/ 6 h 300"/>
                <a:gd name="T20" fmla="*/ 219 w 234"/>
                <a:gd name="T21" fmla="*/ 31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4" h="300">
                  <a:moveTo>
                    <a:pt x="219" y="31"/>
                  </a:moveTo>
                  <a:cubicBezTo>
                    <a:pt x="234" y="51"/>
                    <a:pt x="199" y="127"/>
                    <a:pt x="186" y="125"/>
                  </a:cubicBezTo>
                  <a:cubicBezTo>
                    <a:pt x="174" y="123"/>
                    <a:pt x="174" y="158"/>
                    <a:pt x="158" y="190"/>
                  </a:cubicBezTo>
                  <a:cubicBezTo>
                    <a:pt x="164" y="220"/>
                    <a:pt x="164" y="220"/>
                    <a:pt x="164" y="220"/>
                  </a:cubicBezTo>
                  <a:cubicBezTo>
                    <a:pt x="164" y="220"/>
                    <a:pt x="209" y="269"/>
                    <a:pt x="200" y="290"/>
                  </a:cubicBezTo>
                  <a:cubicBezTo>
                    <a:pt x="200" y="290"/>
                    <a:pt x="189" y="293"/>
                    <a:pt x="179" y="297"/>
                  </a:cubicBezTo>
                  <a:cubicBezTo>
                    <a:pt x="168" y="300"/>
                    <a:pt x="82" y="290"/>
                    <a:pt x="39" y="220"/>
                  </a:cubicBezTo>
                  <a:cubicBezTo>
                    <a:pt x="31" y="208"/>
                    <a:pt x="0" y="110"/>
                    <a:pt x="100" y="62"/>
                  </a:cubicBezTo>
                  <a:cubicBezTo>
                    <a:pt x="122" y="52"/>
                    <a:pt x="173" y="39"/>
                    <a:pt x="193" y="35"/>
                  </a:cubicBezTo>
                  <a:cubicBezTo>
                    <a:pt x="193" y="35"/>
                    <a:pt x="169" y="18"/>
                    <a:pt x="139" y="6"/>
                  </a:cubicBezTo>
                  <a:cubicBezTo>
                    <a:pt x="126" y="0"/>
                    <a:pt x="203" y="9"/>
                    <a:pt x="219" y="31"/>
                  </a:cubicBezTo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9" name="Freeform 24"/>
            <p:cNvSpPr/>
            <p:nvPr/>
          </p:nvSpPr>
          <p:spPr bwMode="auto">
            <a:xfrm>
              <a:off x="10718800" y="4490977"/>
              <a:ext cx="109538" cy="149225"/>
            </a:xfrm>
            <a:custGeom>
              <a:avLst/>
              <a:gdLst>
                <a:gd name="T0" fmla="*/ 6 w 59"/>
                <a:gd name="T1" fmla="*/ 52 h 80"/>
                <a:gd name="T2" fmla="*/ 18 w 59"/>
                <a:gd name="T3" fmla="*/ 9 h 80"/>
                <a:gd name="T4" fmla="*/ 29 w 59"/>
                <a:gd name="T5" fmla="*/ 38 h 80"/>
                <a:gd name="T6" fmla="*/ 47 w 59"/>
                <a:gd name="T7" fmla="*/ 68 h 80"/>
                <a:gd name="T8" fmla="*/ 6 w 59"/>
                <a:gd name="T9" fmla="*/ 5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80">
                  <a:moveTo>
                    <a:pt x="6" y="52"/>
                  </a:moveTo>
                  <a:cubicBezTo>
                    <a:pt x="0" y="40"/>
                    <a:pt x="3" y="18"/>
                    <a:pt x="18" y="9"/>
                  </a:cubicBezTo>
                  <a:cubicBezTo>
                    <a:pt x="33" y="0"/>
                    <a:pt x="29" y="23"/>
                    <a:pt x="29" y="38"/>
                  </a:cubicBezTo>
                  <a:cubicBezTo>
                    <a:pt x="29" y="54"/>
                    <a:pt x="59" y="55"/>
                    <a:pt x="47" y="68"/>
                  </a:cubicBezTo>
                  <a:cubicBezTo>
                    <a:pt x="36" y="80"/>
                    <a:pt x="12" y="67"/>
                    <a:pt x="6" y="52"/>
                  </a:cubicBezTo>
                </a:path>
              </a:pathLst>
            </a:custGeom>
            <a:solidFill>
              <a:srgbClr val="FFDCB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0" name="Freeform 25"/>
            <p:cNvSpPr/>
            <p:nvPr/>
          </p:nvSpPr>
          <p:spPr bwMode="auto">
            <a:xfrm>
              <a:off x="10809288" y="4867214"/>
              <a:ext cx="212725" cy="301625"/>
            </a:xfrm>
            <a:custGeom>
              <a:avLst/>
              <a:gdLst>
                <a:gd name="T0" fmla="*/ 6 w 113"/>
                <a:gd name="T1" fmla="*/ 0 h 161"/>
                <a:gd name="T2" fmla="*/ 55 w 113"/>
                <a:gd name="T3" fmla="*/ 50 h 161"/>
                <a:gd name="T4" fmla="*/ 113 w 113"/>
                <a:gd name="T5" fmla="*/ 133 h 161"/>
                <a:gd name="T6" fmla="*/ 101 w 113"/>
                <a:gd name="T7" fmla="*/ 161 h 161"/>
                <a:gd name="T8" fmla="*/ 77 w 113"/>
                <a:gd name="T9" fmla="*/ 140 h 161"/>
                <a:gd name="T10" fmla="*/ 53 w 113"/>
                <a:gd name="T11" fmla="*/ 96 h 161"/>
                <a:gd name="T12" fmla="*/ 6 w 113"/>
                <a:gd name="T13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161">
                  <a:moveTo>
                    <a:pt x="6" y="0"/>
                  </a:moveTo>
                  <a:cubicBezTo>
                    <a:pt x="6" y="0"/>
                    <a:pt x="27" y="36"/>
                    <a:pt x="55" y="50"/>
                  </a:cubicBezTo>
                  <a:cubicBezTo>
                    <a:pt x="82" y="65"/>
                    <a:pt x="113" y="133"/>
                    <a:pt x="113" y="133"/>
                  </a:cubicBezTo>
                  <a:cubicBezTo>
                    <a:pt x="101" y="161"/>
                    <a:pt x="101" y="161"/>
                    <a:pt x="101" y="161"/>
                  </a:cubicBezTo>
                  <a:cubicBezTo>
                    <a:pt x="77" y="140"/>
                    <a:pt x="77" y="140"/>
                    <a:pt x="77" y="140"/>
                  </a:cubicBezTo>
                  <a:cubicBezTo>
                    <a:pt x="77" y="140"/>
                    <a:pt x="77" y="110"/>
                    <a:pt x="53" y="96"/>
                  </a:cubicBezTo>
                  <a:cubicBezTo>
                    <a:pt x="29" y="82"/>
                    <a:pt x="0" y="22"/>
                    <a:pt x="6" y="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1" name="Freeform 26"/>
            <p:cNvSpPr/>
            <p:nvPr/>
          </p:nvSpPr>
          <p:spPr bwMode="auto">
            <a:xfrm>
              <a:off x="10766425" y="4741802"/>
              <a:ext cx="130175" cy="49213"/>
            </a:xfrm>
            <a:custGeom>
              <a:avLst/>
              <a:gdLst>
                <a:gd name="T0" fmla="*/ 0 w 69"/>
                <a:gd name="T1" fmla="*/ 26 h 26"/>
                <a:gd name="T2" fmla="*/ 4 w 69"/>
                <a:gd name="T3" fmla="*/ 12 h 26"/>
                <a:gd name="T4" fmla="*/ 62 w 69"/>
                <a:gd name="T5" fmla="*/ 9 h 26"/>
                <a:gd name="T6" fmla="*/ 69 w 69"/>
                <a:gd name="T7" fmla="*/ 22 h 26"/>
                <a:gd name="T8" fmla="*/ 0 w 69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26">
                  <a:moveTo>
                    <a:pt x="0" y="26"/>
                  </a:move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2" y="0"/>
                    <a:pt x="62" y="9"/>
                  </a:cubicBezTo>
                  <a:cubicBezTo>
                    <a:pt x="69" y="22"/>
                    <a:pt x="69" y="22"/>
                    <a:pt x="69" y="22"/>
                  </a:cubicBezTo>
                  <a:cubicBezTo>
                    <a:pt x="69" y="22"/>
                    <a:pt x="27" y="16"/>
                    <a:pt x="0" y="26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2" name="Freeform 27"/>
            <p:cNvSpPr/>
            <p:nvPr/>
          </p:nvSpPr>
          <p:spPr bwMode="auto">
            <a:xfrm>
              <a:off x="10742613" y="4741802"/>
              <a:ext cx="150813" cy="50800"/>
            </a:xfrm>
            <a:custGeom>
              <a:avLst/>
              <a:gdLst>
                <a:gd name="T0" fmla="*/ 0 w 81"/>
                <a:gd name="T1" fmla="*/ 25 h 27"/>
                <a:gd name="T2" fmla="*/ 81 w 81"/>
                <a:gd name="T3" fmla="*/ 11 h 27"/>
                <a:gd name="T4" fmla="*/ 0 w 81"/>
                <a:gd name="T5" fmla="*/ 2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27">
                  <a:moveTo>
                    <a:pt x="0" y="25"/>
                  </a:moveTo>
                  <a:cubicBezTo>
                    <a:pt x="0" y="25"/>
                    <a:pt x="55" y="0"/>
                    <a:pt x="81" y="11"/>
                  </a:cubicBezTo>
                  <a:cubicBezTo>
                    <a:pt x="81" y="11"/>
                    <a:pt x="31" y="27"/>
                    <a:pt x="0" y="25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3" name="Freeform 28"/>
            <p:cNvSpPr/>
            <p:nvPr/>
          </p:nvSpPr>
          <p:spPr bwMode="auto">
            <a:xfrm>
              <a:off x="11191875" y="4073464"/>
              <a:ext cx="214313" cy="211138"/>
            </a:xfrm>
            <a:custGeom>
              <a:avLst/>
              <a:gdLst>
                <a:gd name="T0" fmla="*/ 61 w 115"/>
                <a:gd name="T1" fmla="*/ 112 h 113"/>
                <a:gd name="T2" fmla="*/ 5 w 115"/>
                <a:gd name="T3" fmla="*/ 99 h 113"/>
                <a:gd name="T4" fmla="*/ 28 w 115"/>
                <a:gd name="T5" fmla="*/ 91 h 113"/>
                <a:gd name="T6" fmla="*/ 43 w 115"/>
                <a:gd name="T7" fmla="*/ 67 h 113"/>
                <a:gd name="T8" fmla="*/ 31 w 115"/>
                <a:gd name="T9" fmla="*/ 34 h 113"/>
                <a:gd name="T10" fmla="*/ 44 w 115"/>
                <a:gd name="T11" fmla="*/ 16 h 113"/>
                <a:gd name="T12" fmla="*/ 63 w 115"/>
                <a:gd name="T13" fmla="*/ 55 h 113"/>
                <a:gd name="T14" fmla="*/ 67 w 115"/>
                <a:gd name="T15" fmla="*/ 42 h 113"/>
                <a:gd name="T16" fmla="*/ 61 w 115"/>
                <a:gd name="T17" fmla="*/ 18 h 113"/>
                <a:gd name="T18" fmla="*/ 79 w 115"/>
                <a:gd name="T19" fmla="*/ 11 h 113"/>
                <a:gd name="T20" fmla="*/ 86 w 115"/>
                <a:gd name="T21" fmla="*/ 52 h 113"/>
                <a:gd name="T22" fmla="*/ 98 w 115"/>
                <a:gd name="T23" fmla="*/ 20 h 113"/>
                <a:gd name="T24" fmla="*/ 114 w 115"/>
                <a:gd name="T25" fmla="*/ 32 h 113"/>
                <a:gd name="T26" fmla="*/ 103 w 115"/>
                <a:gd name="T27" fmla="*/ 78 h 113"/>
                <a:gd name="T28" fmla="*/ 61 w 115"/>
                <a:gd name="T29" fmla="*/ 112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5" h="113">
                  <a:moveTo>
                    <a:pt x="61" y="112"/>
                  </a:moveTo>
                  <a:cubicBezTo>
                    <a:pt x="61" y="112"/>
                    <a:pt x="11" y="113"/>
                    <a:pt x="5" y="99"/>
                  </a:cubicBezTo>
                  <a:cubicBezTo>
                    <a:pt x="0" y="90"/>
                    <a:pt x="13" y="87"/>
                    <a:pt x="28" y="91"/>
                  </a:cubicBezTo>
                  <a:cubicBezTo>
                    <a:pt x="42" y="94"/>
                    <a:pt x="43" y="80"/>
                    <a:pt x="43" y="67"/>
                  </a:cubicBezTo>
                  <a:cubicBezTo>
                    <a:pt x="42" y="53"/>
                    <a:pt x="41" y="43"/>
                    <a:pt x="31" y="34"/>
                  </a:cubicBezTo>
                  <a:cubicBezTo>
                    <a:pt x="19" y="22"/>
                    <a:pt x="32" y="6"/>
                    <a:pt x="44" y="16"/>
                  </a:cubicBezTo>
                  <a:cubicBezTo>
                    <a:pt x="55" y="26"/>
                    <a:pt x="61" y="40"/>
                    <a:pt x="63" y="55"/>
                  </a:cubicBezTo>
                  <a:cubicBezTo>
                    <a:pt x="66" y="54"/>
                    <a:pt x="66" y="50"/>
                    <a:pt x="67" y="42"/>
                  </a:cubicBezTo>
                  <a:cubicBezTo>
                    <a:pt x="68" y="33"/>
                    <a:pt x="66" y="30"/>
                    <a:pt x="61" y="18"/>
                  </a:cubicBezTo>
                  <a:cubicBezTo>
                    <a:pt x="56" y="7"/>
                    <a:pt x="72" y="0"/>
                    <a:pt x="79" y="11"/>
                  </a:cubicBezTo>
                  <a:cubicBezTo>
                    <a:pt x="87" y="22"/>
                    <a:pt x="87" y="42"/>
                    <a:pt x="86" y="52"/>
                  </a:cubicBezTo>
                  <a:cubicBezTo>
                    <a:pt x="89" y="53"/>
                    <a:pt x="95" y="30"/>
                    <a:pt x="98" y="20"/>
                  </a:cubicBezTo>
                  <a:cubicBezTo>
                    <a:pt x="100" y="10"/>
                    <a:pt x="115" y="9"/>
                    <a:pt x="114" y="32"/>
                  </a:cubicBezTo>
                  <a:cubicBezTo>
                    <a:pt x="112" y="55"/>
                    <a:pt x="104" y="68"/>
                    <a:pt x="103" y="78"/>
                  </a:cubicBezTo>
                  <a:cubicBezTo>
                    <a:pt x="102" y="88"/>
                    <a:pt x="86" y="109"/>
                    <a:pt x="61" y="112"/>
                  </a:cubicBezTo>
                  <a:close/>
                </a:path>
              </a:pathLst>
            </a:custGeom>
            <a:solidFill>
              <a:srgbClr val="FFDCB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4" name="Freeform 29"/>
            <p:cNvSpPr/>
            <p:nvPr/>
          </p:nvSpPr>
          <p:spPr bwMode="auto">
            <a:xfrm>
              <a:off x="10553700" y="5265677"/>
              <a:ext cx="387350" cy="239713"/>
            </a:xfrm>
            <a:custGeom>
              <a:avLst/>
              <a:gdLst>
                <a:gd name="T0" fmla="*/ 207 w 207"/>
                <a:gd name="T1" fmla="*/ 53 h 128"/>
                <a:gd name="T2" fmla="*/ 99 w 207"/>
                <a:gd name="T3" fmla="*/ 128 h 128"/>
                <a:gd name="T4" fmla="*/ 1 w 207"/>
                <a:gd name="T5" fmla="*/ 50 h 128"/>
                <a:gd name="T6" fmla="*/ 99 w 207"/>
                <a:gd name="T7" fmla="*/ 0 h 128"/>
                <a:gd name="T8" fmla="*/ 207 w 207"/>
                <a:gd name="T9" fmla="*/ 5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28">
                  <a:moveTo>
                    <a:pt x="207" y="53"/>
                  </a:moveTo>
                  <a:cubicBezTo>
                    <a:pt x="207" y="82"/>
                    <a:pt x="158" y="128"/>
                    <a:pt x="99" y="128"/>
                  </a:cubicBezTo>
                  <a:cubicBezTo>
                    <a:pt x="39" y="128"/>
                    <a:pt x="4" y="104"/>
                    <a:pt x="1" y="50"/>
                  </a:cubicBezTo>
                  <a:cubicBezTo>
                    <a:pt x="0" y="21"/>
                    <a:pt x="40" y="0"/>
                    <a:pt x="99" y="0"/>
                  </a:cubicBezTo>
                  <a:cubicBezTo>
                    <a:pt x="159" y="0"/>
                    <a:pt x="207" y="24"/>
                    <a:pt x="207" y="53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5" name="Freeform 30"/>
            <p:cNvSpPr/>
            <p:nvPr/>
          </p:nvSpPr>
          <p:spPr bwMode="auto">
            <a:xfrm>
              <a:off x="11244263" y="4692589"/>
              <a:ext cx="65088" cy="60325"/>
            </a:xfrm>
            <a:custGeom>
              <a:avLst/>
              <a:gdLst>
                <a:gd name="T0" fmla="*/ 24 w 35"/>
                <a:gd name="T1" fmla="*/ 27 h 32"/>
                <a:gd name="T2" fmla="*/ 4 w 35"/>
                <a:gd name="T3" fmla="*/ 25 h 32"/>
                <a:gd name="T4" fmla="*/ 10 w 35"/>
                <a:gd name="T5" fmla="*/ 6 h 32"/>
                <a:gd name="T6" fmla="*/ 31 w 35"/>
                <a:gd name="T7" fmla="*/ 7 h 32"/>
                <a:gd name="T8" fmla="*/ 24 w 35"/>
                <a:gd name="T9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2">
                  <a:moveTo>
                    <a:pt x="24" y="27"/>
                  </a:moveTo>
                  <a:cubicBezTo>
                    <a:pt x="17" y="32"/>
                    <a:pt x="7" y="31"/>
                    <a:pt x="4" y="25"/>
                  </a:cubicBezTo>
                  <a:cubicBezTo>
                    <a:pt x="0" y="20"/>
                    <a:pt x="3" y="11"/>
                    <a:pt x="10" y="6"/>
                  </a:cubicBezTo>
                  <a:cubicBezTo>
                    <a:pt x="18" y="0"/>
                    <a:pt x="27" y="1"/>
                    <a:pt x="31" y="7"/>
                  </a:cubicBezTo>
                  <a:cubicBezTo>
                    <a:pt x="35" y="13"/>
                    <a:pt x="32" y="22"/>
                    <a:pt x="24" y="27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6" name="Freeform 31"/>
            <p:cNvSpPr/>
            <p:nvPr/>
          </p:nvSpPr>
          <p:spPr bwMode="auto">
            <a:xfrm>
              <a:off x="10342563" y="4740214"/>
              <a:ext cx="66675" cy="57150"/>
            </a:xfrm>
            <a:custGeom>
              <a:avLst/>
              <a:gdLst>
                <a:gd name="T0" fmla="*/ 13 w 36"/>
                <a:gd name="T1" fmla="*/ 27 h 31"/>
                <a:gd name="T2" fmla="*/ 3 w 36"/>
                <a:gd name="T3" fmla="*/ 9 h 31"/>
                <a:gd name="T4" fmla="*/ 23 w 36"/>
                <a:gd name="T5" fmla="*/ 4 h 31"/>
                <a:gd name="T6" fmla="*/ 33 w 36"/>
                <a:gd name="T7" fmla="*/ 23 h 31"/>
                <a:gd name="T8" fmla="*/ 13 w 36"/>
                <a:gd name="T9" fmla="*/ 2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1">
                  <a:moveTo>
                    <a:pt x="13" y="27"/>
                  </a:moveTo>
                  <a:cubicBezTo>
                    <a:pt x="4" y="23"/>
                    <a:pt x="0" y="15"/>
                    <a:pt x="3" y="9"/>
                  </a:cubicBezTo>
                  <a:cubicBezTo>
                    <a:pt x="6" y="2"/>
                    <a:pt x="15" y="0"/>
                    <a:pt x="23" y="4"/>
                  </a:cubicBezTo>
                  <a:cubicBezTo>
                    <a:pt x="32" y="8"/>
                    <a:pt x="36" y="16"/>
                    <a:pt x="33" y="23"/>
                  </a:cubicBezTo>
                  <a:cubicBezTo>
                    <a:pt x="30" y="29"/>
                    <a:pt x="21" y="31"/>
                    <a:pt x="13" y="27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7" name="Freeform 33"/>
            <p:cNvSpPr/>
            <p:nvPr/>
          </p:nvSpPr>
          <p:spPr bwMode="auto">
            <a:xfrm>
              <a:off x="10918825" y="4209989"/>
              <a:ext cx="719138" cy="622300"/>
            </a:xfrm>
            <a:custGeom>
              <a:avLst/>
              <a:gdLst>
                <a:gd name="T0" fmla="*/ 0 w 385"/>
                <a:gd name="T1" fmla="*/ 290 h 332"/>
                <a:gd name="T2" fmla="*/ 160 w 385"/>
                <a:gd name="T3" fmla="*/ 40 h 332"/>
                <a:gd name="T4" fmla="*/ 253 w 385"/>
                <a:gd name="T5" fmla="*/ 33 h 332"/>
                <a:gd name="T6" fmla="*/ 2 w 385"/>
                <a:gd name="T7" fmla="*/ 332 h 332"/>
                <a:gd name="T8" fmla="*/ 0 w 385"/>
                <a:gd name="T9" fmla="*/ 29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5" h="332">
                  <a:moveTo>
                    <a:pt x="0" y="290"/>
                  </a:moveTo>
                  <a:cubicBezTo>
                    <a:pt x="0" y="290"/>
                    <a:pt x="308" y="288"/>
                    <a:pt x="160" y="40"/>
                  </a:cubicBezTo>
                  <a:cubicBezTo>
                    <a:pt x="160" y="40"/>
                    <a:pt x="215" y="0"/>
                    <a:pt x="253" y="33"/>
                  </a:cubicBezTo>
                  <a:cubicBezTo>
                    <a:pt x="253" y="33"/>
                    <a:pt x="385" y="299"/>
                    <a:pt x="2" y="332"/>
                  </a:cubicBezTo>
                  <a:lnTo>
                    <a:pt x="0" y="29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8" name="Freeform 34"/>
            <p:cNvSpPr/>
            <p:nvPr/>
          </p:nvSpPr>
          <p:spPr bwMode="auto">
            <a:xfrm>
              <a:off x="10242550" y="4075052"/>
              <a:ext cx="217488" cy="212725"/>
            </a:xfrm>
            <a:custGeom>
              <a:avLst/>
              <a:gdLst>
                <a:gd name="T0" fmla="*/ 54 w 116"/>
                <a:gd name="T1" fmla="*/ 113 h 113"/>
                <a:gd name="T2" fmla="*/ 111 w 116"/>
                <a:gd name="T3" fmla="*/ 100 h 113"/>
                <a:gd name="T4" fmla="*/ 88 w 116"/>
                <a:gd name="T5" fmla="*/ 92 h 113"/>
                <a:gd name="T6" fmla="*/ 73 w 116"/>
                <a:gd name="T7" fmla="*/ 67 h 113"/>
                <a:gd name="T8" fmla="*/ 84 w 116"/>
                <a:gd name="T9" fmla="*/ 34 h 113"/>
                <a:gd name="T10" fmla="*/ 72 w 116"/>
                <a:gd name="T11" fmla="*/ 17 h 113"/>
                <a:gd name="T12" fmla="*/ 53 w 116"/>
                <a:gd name="T13" fmla="*/ 56 h 113"/>
                <a:gd name="T14" fmla="*/ 49 w 116"/>
                <a:gd name="T15" fmla="*/ 42 h 113"/>
                <a:gd name="T16" fmla="*/ 55 w 116"/>
                <a:gd name="T17" fmla="*/ 19 h 113"/>
                <a:gd name="T18" fmla="*/ 36 w 116"/>
                <a:gd name="T19" fmla="*/ 11 h 113"/>
                <a:gd name="T20" fmla="*/ 29 w 116"/>
                <a:gd name="T21" fmla="*/ 53 h 113"/>
                <a:gd name="T22" fmla="*/ 18 w 116"/>
                <a:gd name="T23" fmla="*/ 21 h 113"/>
                <a:gd name="T24" fmla="*/ 2 w 116"/>
                <a:gd name="T25" fmla="*/ 33 h 113"/>
                <a:gd name="T26" fmla="*/ 13 w 116"/>
                <a:gd name="T27" fmla="*/ 79 h 113"/>
                <a:gd name="T28" fmla="*/ 54 w 116"/>
                <a:gd name="T29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13">
                  <a:moveTo>
                    <a:pt x="54" y="113"/>
                  </a:moveTo>
                  <a:cubicBezTo>
                    <a:pt x="54" y="113"/>
                    <a:pt x="104" y="113"/>
                    <a:pt x="111" y="100"/>
                  </a:cubicBezTo>
                  <a:cubicBezTo>
                    <a:pt x="116" y="91"/>
                    <a:pt x="103" y="88"/>
                    <a:pt x="88" y="92"/>
                  </a:cubicBezTo>
                  <a:cubicBezTo>
                    <a:pt x="73" y="95"/>
                    <a:pt x="72" y="81"/>
                    <a:pt x="73" y="67"/>
                  </a:cubicBezTo>
                  <a:cubicBezTo>
                    <a:pt x="73" y="54"/>
                    <a:pt x="75" y="44"/>
                    <a:pt x="84" y="34"/>
                  </a:cubicBezTo>
                  <a:cubicBezTo>
                    <a:pt x="96" y="23"/>
                    <a:pt x="83" y="7"/>
                    <a:pt x="72" y="17"/>
                  </a:cubicBezTo>
                  <a:cubicBezTo>
                    <a:pt x="61" y="27"/>
                    <a:pt x="55" y="41"/>
                    <a:pt x="53" y="56"/>
                  </a:cubicBezTo>
                  <a:cubicBezTo>
                    <a:pt x="50" y="55"/>
                    <a:pt x="50" y="50"/>
                    <a:pt x="49" y="42"/>
                  </a:cubicBezTo>
                  <a:cubicBezTo>
                    <a:pt x="48" y="34"/>
                    <a:pt x="50" y="30"/>
                    <a:pt x="55" y="19"/>
                  </a:cubicBezTo>
                  <a:cubicBezTo>
                    <a:pt x="59" y="8"/>
                    <a:pt x="43" y="0"/>
                    <a:pt x="36" y="11"/>
                  </a:cubicBezTo>
                  <a:cubicBezTo>
                    <a:pt x="29" y="23"/>
                    <a:pt x="29" y="42"/>
                    <a:pt x="29" y="53"/>
                  </a:cubicBezTo>
                  <a:cubicBezTo>
                    <a:pt x="27" y="53"/>
                    <a:pt x="20" y="31"/>
                    <a:pt x="18" y="21"/>
                  </a:cubicBezTo>
                  <a:cubicBezTo>
                    <a:pt x="16" y="11"/>
                    <a:pt x="0" y="10"/>
                    <a:pt x="2" y="33"/>
                  </a:cubicBezTo>
                  <a:cubicBezTo>
                    <a:pt x="4" y="56"/>
                    <a:pt x="12" y="69"/>
                    <a:pt x="13" y="79"/>
                  </a:cubicBezTo>
                  <a:cubicBezTo>
                    <a:pt x="14" y="88"/>
                    <a:pt x="30" y="109"/>
                    <a:pt x="54" y="113"/>
                  </a:cubicBezTo>
                  <a:close/>
                </a:path>
              </a:pathLst>
            </a:custGeom>
            <a:solidFill>
              <a:srgbClr val="FFDCB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9" name="Freeform 35"/>
            <p:cNvSpPr/>
            <p:nvPr/>
          </p:nvSpPr>
          <p:spPr bwMode="auto">
            <a:xfrm>
              <a:off x="9998075" y="4225864"/>
              <a:ext cx="720725" cy="646113"/>
            </a:xfrm>
            <a:custGeom>
              <a:avLst/>
              <a:gdLst>
                <a:gd name="T0" fmla="*/ 385 w 385"/>
                <a:gd name="T1" fmla="*/ 303 h 346"/>
                <a:gd name="T2" fmla="*/ 234 w 385"/>
                <a:gd name="T3" fmla="*/ 41 h 346"/>
                <a:gd name="T4" fmla="*/ 141 w 385"/>
                <a:gd name="T5" fmla="*/ 34 h 346"/>
                <a:gd name="T6" fmla="*/ 384 w 385"/>
                <a:gd name="T7" fmla="*/ 346 h 346"/>
                <a:gd name="T8" fmla="*/ 385 w 385"/>
                <a:gd name="T9" fmla="*/ 303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5" h="346">
                  <a:moveTo>
                    <a:pt x="385" y="303"/>
                  </a:moveTo>
                  <a:cubicBezTo>
                    <a:pt x="385" y="303"/>
                    <a:pt x="86" y="289"/>
                    <a:pt x="234" y="41"/>
                  </a:cubicBezTo>
                  <a:cubicBezTo>
                    <a:pt x="234" y="41"/>
                    <a:pt x="179" y="0"/>
                    <a:pt x="141" y="34"/>
                  </a:cubicBezTo>
                  <a:cubicBezTo>
                    <a:pt x="141" y="34"/>
                    <a:pt x="0" y="312"/>
                    <a:pt x="384" y="346"/>
                  </a:cubicBezTo>
                  <a:lnTo>
                    <a:pt x="385" y="30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0" name="Freeform 36"/>
            <p:cNvSpPr/>
            <p:nvPr/>
          </p:nvSpPr>
          <p:spPr bwMode="auto">
            <a:xfrm>
              <a:off x="10675938" y="5305364"/>
              <a:ext cx="285750" cy="619125"/>
            </a:xfrm>
            <a:custGeom>
              <a:avLst/>
              <a:gdLst>
                <a:gd name="T0" fmla="*/ 142 w 153"/>
                <a:gd name="T1" fmla="*/ 32 h 331"/>
                <a:gd name="T2" fmla="*/ 94 w 153"/>
                <a:gd name="T3" fmla="*/ 331 h 331"/>
                <a:gd name="T4" fmla="*/ 30 w 153"/>
                <a:gd name="T5" fmla="*/ 331 h 331"/>
                <a:gd name="T6" fmla="*/ 0 w 153"/>
                <a:gd name="T7" fmla="*/ 48 h 331"/>
                <a:gd name="T8" fmla="*/ 142 w 153"/>
                <a:gd name="T9" fmla="*/ 32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3" h="331">
                  <a:moveTo>
                    <a:pt x="142" y="32"/>
                  </a:moveTo>
                  <a:cubicBezTo>
                    <a:pt x="93" y="179"/>
                    <a:pt x="94" y="331"/>
                    <a:pt x="94" y="331"/>
                  </a:cubicBezTo>
                  <a:cubicBezTo>
                    <a:pt x="30" y="331"/>
                    <a:pt x="30" y="331"/>
                    <a:pt x="30" y="331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8"/>
                    <a:pt x="153" y="0"/>
                    <a:pt x="142" y="32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1" name="Freeform 37"/>
            <p:cNvSpPr/>
            <p:nvPr/>
          </p:nvSpPr>
          <p:spPr bwMode="auto">
            <a:xfrm>
              <a:off x="10575925" y="5372039"/>
              <a:ext cx="153988" cy="549275"/>
            </a:xfrm>
            <a:custGeom>
              <a:avLst/>
              <a:gdLst>
                <a:gd name="T0" fmla="*/ 4 w 82"/>
                <a:gd name="T1" fmla="*/ 21 h 293"/>
                <a:gd name="T2" fmla="*/ 3 w 82"/>
                <a:gd name="T3" fmla="*/ 293 h 293"/>
                <a:gd name="T4" fmla="*/ 68 w 82"/>
                <a:gd name="T5" fmla="*/ 293 h 293"/>
                <a:gd name="T6" fmla="*/ 82 w 82"/>
                <a:gd name="T7" fmla="*/ 35 h 293"/>
                <a:gd name="T8" fmla="*/ 4 w 82"/>
                <a:gd name="T9" fmla="*/ 21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293">
                  <a:moveTo>
                    <a:pt x="4" y="21"/>
                  </a:moveTo>
                  <a:cubicBezTo>
                    <a:pt x="29" y="137"/>
                    <a:pt x="3" y="293"/>
                    <a:pt x="3" y="293"/>
                  </a:cubicBezTo>
                  <a:cubicBezTo>
                    <a:pt x="68" y="293"/>
                    <a:pt x="68" y="293"/>
                    <a:pt x="68" y="293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2" y="35"/>
                    <a:pt x="0" y="0"/>
                    <a:pt x="4" y="21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2" name="Freeform 38"/>
            <p:cNvSpPr/>
            <p:nvPr/>
          </p:nvSpPr>
          <p:spPr bwMode="auto">
            <a:xfrm>
              <a:off x="10539413" y="4752914"/>
              <a:ext cx="457200" cy="693738"/>
            </a:xfrm>
            <a:custGeom>
              <a:avLst/>
              <a:gdLst>
                <a:gd name="T0" fmla="*/ 91 w 245"/>
                <a:gd name="T1" fmla="*/ 21 h 371"/>
                <a:gd name="T2" fmla="*/ 203 w 245"/>
                <a:gd name="T3" fmla="*/ 0 h 371"/>
                <a:gd name="T4" fmla="*/ 217 w 245"/>
                <a:gd name="T5" fmla="*/ 333 h 371"/>
                <a:gd name="T6" fmla="*/ 0 w 245"/>
                <a:gd name="T7" fmla="*/ 289 h 371"/>
                <a:gd name="T8" fmla="*/ 91 w 245"/>
                <a:gd name="T9" fmla="*/ 2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371">
                  <a:moveTo>
                    <a:pt x="91" y="21"/>
                  </a:moveTo>
                  <a:cubicBezTo>
                    <a:pt x="91" y="21"/>
                    <a:pt x="167" y="15"/>
                    <a:pt x="203" y="0"/>
                  </a:cubicBezTo>
                  <a:cubicBezTo>
                    <a:pt x="203" y="0"/>
                    <a:pt x="245" y="220"/>
                    <a:pt x="217" y="333"/>
                  </a:cubicBezTo>
                  <a:cubicBezTo>
                    <a:pt x="217" y="333"/>
                    <a:pt x="55" y="371"/>
                    <a:pt x="0" y="289"/>
                  </a:cubicBezTo>
                  <a:cubicBezTo>
                    <a:pt x="0" y="289"/>
                    <a:pt x="96" y="160"/>
                    <a:pt x="91" y="2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3" name="Freeform 39"/>
            <p:cNvSpPr/>
            <p:nvPr/>
          </p:nvSpPr>
          <p:spPr bwMode="auto">
            <a:xfrm>
              <a:off x="10594975" y="5319652"/>
              <a:ext cx="242888" cy="42863"/>
            </a:xfrm>
            <a:custGeom>
              <a:avLst/>
              <a:gdLst>
                <a:gd name="T0" fmla="*/ 0 w 130"/>
                <a:gd name="T1" fmla="*/ 5 h 23"/>
                <a:gd name="T2" fmla="*/ 56 w 130"/>
                <a:gd name="T3" fmla="*/ 14 h 23"/>
                <a:gd name="T4" fmla="*/ 61 w 130"/>
                <a:gd name="T5" fmla="*/ 0 h 23"/>
                <a:gd name="T6" fmla="*/ 72 w 130"/>
                <a:gd name="T7" fmla="*/ 15 h 23"/>
                <a:gd name="T8" fmla="*/ 130 w 130"/>
                <a:gd name="T9" fmla="*/ 21 h 23"/>
                <a:gd name="T10" fmla="*/ 67 w 130"/>
                <a:gd name="T11" fmla="*/ 21 h 23"/>
                <a:gd name="T12" fmla="*/ 63 w 130"/>
                <a:gd name="T13" fmla="*/ 13 h 23"/>
                <a:gd name="T14" fmla="*/ 59 w 130"/>
                <a:gd name="T15" fmla="*/ 21 h 23"/>
                <a:gd name="T16" fmla="*/ 0 w 130"/>
                <a:gd name="T17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23">
                  <a:moveTo>
                    <a:pt x="0" y="5"/>
                  </a:moveTo>
                  <a:cubicBezTo>
                    <a:pt x="0" y="5"/>
                    <a:pt x="43" y="13"/>
                    <a:pt x="56" y="14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72" y="15"/>
                    <a:pt x="72" y="15"/>
                    <a:pt x="72" y="15"/>
                  </a:cubicBezTo>
                  <a:cubicBezTo>
                    <a:pt x="72" y="15"/>
                    <a:pt x="107" y="22"/>
                    <a:pt x="130" y="21"/>
                  </a:cubicBezTo>
                  <a:cubicBezTo>
                    <a:pt x="130" y="21"/>
                    <a:pt x="73" y="23"/>
                    <a:pt x="67" y="21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9" y="21"/>
                    <a:pt x="8" y="8"/>
                    <a:pt x="0" y="5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4" name="Freeform 40"/>
            <p:cNvSpPr/>
            <p:nvPr/>
          </p:nvSpPr>
          <p:spPr bwMode="auto">
            <a:xfrm>
              <a:off x="10620375" y="5410139"/>
              <a:ext cx="93663" cy="304800"/>
            </a:xfrm>
            <a:custGeom>
              <a:avLst/>
              <a:gdLst>
                <a:gd name="T0" fmla="*/ 0 w 50"/>
                <a:gd name="T1" fmla="*/ 0 h 163"/>
                <a:gd name="T2" fmla="*/ 3 w 50"/>
                <a:gd name="T3" fmla="*/ 7 h 163"/>
                <a:gd name="T4" fmla="*/ 6 w 50"/>
                <a:gd name="T5" fmla="*/ 13 h 163"/>
                <a:gd name="T6" fmla="*/ 11 w 50"/>
                <a:gd name="T7" fmla="*/ 19 h 163"/>
                <a:gd name="T8" fmla="*/ 13 w 50"/>
                <a:gd name="T9" fmla="*/ 21 h 163"/>
                <a:gd name="T10" fmla="*/ 16 w 50"/>
                <a:gd name="T11" fmla="*/ 23 h 163"/>
                <a:gd name="T12" fmla="*/ 19 w 50"/>
                <a:gd name="T13" fmla="*/ 25 h 163"/>
                <a:gd name="T14" fmla="*/ 22 w 50"/>
                <a:gd name="T15" fmla="*/ 27 h 163"/>
                <a:gd name="T16" fmla="*/ 25 w 50"/>
                <a:gd name="T17" fmla="*/ 28 h 163"/>
                <a:gd name="T18" fmla="*/ 28 w 50"/>
                <a:gd name="T19" fmla="*/ 30 h 163"/>
                <a:gd name="T20" fmla="*/ 32 w 50"/>
                <a:gd name="T21" fmla="*/ 31 h 163"/>
                <a:gd name="T22" fmla="*/ 35 w 50"/>
                <a:gd name="T23" fmla="*/ 32 h 163"/>
                <a:gd name="T24" fmla="*/ 42 w 50"/>
                <a:gd name="T25" fmla="*/ 34 h 163"/>
                <a:gd name="T26" fmla="*/ 44 w 50"/>
                <a:gd name="T27" fmla="*/ 35 h 163"/>
                <a:gd name="T28" fmla="*/ 44 w 50"/>
                <a:gd name="T29" fmla="*/ 37 h 163"/>
                <a:gd name="T30" fmla="*/ 46 w 50"/>
                <a:gd name="T31" fmla="*/ 53 h 163"/>
                <a:gd name="T32" fmla="*/ 47 w 50"/>
                <a:gd name="T33" fmla="*/ 69 h 163"/>
                <a:gd name="T34" fmla="*/ 48 w 50"/>
                <a:gd name="T35" fmla="*/ 84 h 163"/>
                <a:gd name="T36" fmla="*/ 49 w 50"/>
                <a:gd name="T37" fmla="*/ 100 h 163"/>
                <a:gd name="T38" fmla="*/ 50 w 50"/>
                <a:gd name="T39" fmla="*/ 116 h 163"/>
                <a:gd name="T40" fmla="*/ 50 w 50"/>
                <a:gd name="T41" fmla="*/ 132 h 163"/>
                <a:gd name="T42" fmla="*/ 50 w 50"/>
                <a:gd name="T43" fmla="*/ 163 h 163"/>
                <a:gd name="T44" fmla="*/ 45 w 50"/>
                <a:gd name="T45" fmla="*/ 132 h 163"/>
                <a:gd name="T46" fmla="*/ 43 w 50"/>
                <a:gd name="T47" fmla="*/ 116 h 163"/>
                <a:gd name="T48" fmla="*/ 42 w 50"/>
                <a:gd name="T49" fmla="*/ 101 h 163"/>
                <a:gd name="T50" fmla="*/ 40 w 50"/>
                <a:gd name="T51" fmla="*/ 85 h 163"/>
                <a:gd name="T52" fmla="*/ 39 w 50"/>
                <a:gd name="T53" fmla="*/ 69 h 163"/>
                <a:gd name="T54" fmla="*/ 38 w 50"/>
                <a:gd name="T55" fmla="*/ 53 h 163"/>
                <a:gd name="T56" fmla="*/ 37 w 50"/>
                <a:gd name="T57" fmla="*/ 38 h 163"/>
                <a:gd name="T58" fmla="*/ 40 w 50"/>
                <a:gd name="T59" fmla="*/ 41 h 163"/>
                <a:gd name="T60" fmla="*/ 33 w 50"/>
                <a:gd name="T61" fmla="*/ 38 h 163"/>
                <a:gd name="T62" fmla="*/ 29 w 50"/>
                <a:gd name="T63" fmla="*/ 37 h 163"/>
                <a:gd name="T64" fmla="*/ 26 w 50"/>
                <a:gd name="T65" fmla="*/ 35 h 163"/>
                <a:gd name="T66" fmla="*/ 19 w 50"/>
                <a:gd name="T67" fmla="*/ 32 h 163"/>
                <a:gd name="T68" fmla="*/ 16 w 50"/>
                <a:gd name="T69" fmla="*/ 29 h 163"/>
                <a:gd name="T70" fmla="*/ 13 w 50"/>
                <a:gd name="T71" fmla="*/ 27 h 163"/>
                <a:gd name="T72" fmla="*/ 10 w 50"/>
                <a:gd name="T73" fmla="*/ 24 h 163"/>
                <a:gd name="T74" fmla="*/ 8 w 50"/>
                <a:gd name="T75" fmla="*/ 21 h 163"/>
                <a:gd name="T76" fmla="*/ 4 w 50"/>
                <a:gd name="T77" fmla="*/ 15 h 163"/>
                <a:gd name="T78" fmla="*/ 1 w 50"/>
                <a:gd name="T79" fmla="*/ 8 h 163"/>
                <a:gd name="T80" fmla="*/ 0 w 50"/>
                <a:gd name="T81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0" h="163">
                  <a:moveTo>
                    <a:pt x="0" y="0"/>
                  </a:moveTo>
                  <a:cubicBezTo>
                    <a:pt x="1" y="3"/>
                    <a:pt x="2" y="5"/>
                    <a:pt x="3" y="7"/>
                  </a:cubicBezTo>
                  <a:cubicBezTo>
                    <a:pt x="4" y="9"/>
                    <a:pt x="5" y="11"/>
                    <a:pt x="6" y="13"/>
                  </a:cubicBezTo>
                  <a:cubicBezTo>
                    <a:pt x="8" y="15"/>
                    <a:pt x="9" y="17"/>
                    <a:pt x="11" y="19"/>
                  </a:cubicBezTo>
                  <a:cubicBezTo>
                    <a:pt x="12" y="20"/>
                    <a:pt x="12" y="20"/>
                    <a:pt x="13" y="21"/>
                  </a:cubicBezTo>
                  <a:cubicBezTo>
                    <a:pt x="14" y="22"/>
                    <a:pt x="15" y="23"/>
                    <a:pt x="16" y="23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20" y="26"/>
                    <a:pt x="21" y="26"/>
                    <a:pt x="22" y="27"/>
                  </a:cubicBezTo>
                  <a:cubicBezTo>
                    <a:pt x="23" y="27"/>
                    <a:pt x="24" y="28"/>
                    <a:pt x="25" y="28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9" y="30"/>
                    <a:pt x="30" y="31"/>
                    <a:pt x="32" y="31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4" y="35"/>
                    <a:pt x="44" y="35"/>
                    <a:pt x="44" y="35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5" y="42"/>
                    <a:pt x="45" y="48"/>
                    <a:pt x="46" y="53"/>
                  </a:cubicBezTo>
                  <a:cubicBezTo>
                    <a:pt x="47" y="69"/>
                    <a:pt x="47" y="69"/>
                    <a:pt x="47" y="69"/>
                  </a:cubicBezTo>
                  <a:cubicBezTo>
                    <a:pt x="47" y="74"/>
                    <a:pt x="48" y="79"/>
                    <a:pt x="48" y="84"/>
                  </a:cubicBezTo>
                  <a:cubicBezTo>
                    <a:pt x="48" y="90"/>
                    <a:pt x="49" y="95"/>
                    <a:pt x="49" y="100"/>
                  </a:cubicBezTo>
                  <a:cubicBezTo>
                    <a:pt x="49" y="105"/>
                    <a:pt x="49" y="111"/>
                    <a:pt x="50" y="116"/>
                  </a:cubicBezTo>
                  <a:cubicBezTo>
                    <a:pt x="50" y="121"/>
                    <a:pt x="50" y="126"/>
                    <a:pt x="50" y="132"/>
                  </a:cubicBezTo>
                  <a:cubicBezTo>
                    <a:pt x="50" y="142"/>
                    <a:pt x="50" y="153"/>
                    <a:pt x="50" y="163"/>
                  </a:cubicBezTo>
                  <a:cubicBezTo>
                    <a:pt x="48" y="153"/>
                    <a:pt x="46" y="143"/>
                    <a:pt x="45" y="132"/>
                  </a:cubicBezTo>
                  <a:cubicBezTo>
                    <a:pt x="44" y="127"/>
                    <a:pt x="44" y="122"/>
                    <a:pt x="43" y="116"/>
                  </a:cubicBezTo>
                  <a:cubicBezTo>
                    <a:pt x="43" y="111"/>
                    <a:pt x="42" y="106"/>
                    <a:pt x="42" y="101"/>
                  </a:cubicBezTo>
                  <a:cubicBezTo>
                    <a:pt x="41" y="95"/>
                    <a:pt x="41" y="90"/>
                    <a:pt x="40" y="85"/>
                  </a:cubicBezTo>
                  <a:cubicBezTo>
                    <a:pt x="40" y="80"/>
                    <a:pt x="39" y="74"/>
                    <a:pt x="39" y="69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8" y="48"/>
                    <a:pt x="38" y="43"/>
                    <a:pt x="37" y="38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37" y="40"/>
                    <a:pt x="35" y="39"/>
                    <a:pt x="33" y="38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28" y="36"/>
                    <a:pt x="27" y="36"/>
                    <a:pt x="26" y="35"/>
                  </a:cubicBezTo>
                  <a:cubicBezTo>
                    <a:pt x="24" y="34"/>
                    <a:pt x="21" y="33"/>
                    <a:pt x="19" y="32"/>
                  </a:cubicBezTo>
                  <a:cubicBezTo>
                    <a:pt x="18" y="31"/>
                    <a:pt x="17" y="30"/>
                    <a:pt x="16" y="29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6"/>
                    <a:pt x="11" y="25"/>
                    <a:pt x="10" y="24"/>
                  </a:cubicBezTo>
                  <a:cubicBezTo>
                    <a:pt x="10" y="23"/>
                    <a:pt x="9" y="22"/>
                    <a:pt x="8" y="21"/>
                  </a:cubicBezTo>
                  <a:cubicBezTo>
                    <a:pt x="6" y="19"/>
                    <a:pt x="5" y="17"/>
                    <a:pt x="4" y="15"/>
                  </a:cubicBezTo>
                  <a:cubicBezTo>
                    <a:pt x="3" y="12"/>
                    <a:pt x="2" y="10"/>
                    <a:pt x="1" y="8"/>
                  </a:cubicBezTo>
                  <a:cubicBezTo>
                    <a:pt x="1" y="5"/>
                    <a:pt x="0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10582275" y="5911789"/>
              <a:ext cx="120650" cy="17463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6" name="Oval 42"/>
            <p:cNvSpPr>
              <a:spLocks noChangeArrowheads="1"/>
            </p:cNvSpPr>
            <p:nvPr/>
          </p:nvSpPr>
          <p:spPr bwMode="auto">
            <a:xfrm>
              <a:off x="10731500" y="5916552"/>
              <a:ext cx="119063" cy="17463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7" name="Freeform 43"/>
            <p:cNvSpPr/>
            <p:nvPr/>
          </p:nvSpPr>
          <p:spPr bwMode="auto">
            <a:xfrm>
              <a:off x="10460038" y="4500502"/>
              <a:ext cx="61913" cy="88900"/>
            </a:xfrm>
            <a:custGeom>
              <a:avLst/>
              <a:gdLst>
                <a:gd name="T0" fmla="*/ 28 w 33"/>
                <a:gd name="T1" fmla="*/ 16 h 48"/>
                <a:gd name="T2" fmla="*/ 10 w 33"/>
                <a:gd name="T3" fmla="*/ 8 h 48"/>
                <a:gd name="T4" fmla="*/ 25 w 33"/>
                <a:gd name="T5" fmla="*/ 20 h 48"/>
                <a:gd name="T6" fmla="*/ 13 w 33"/>
                <a:gd name="T7" fmla="*/ 34 h 48"/>
                <a:gd name="T8" fmla="*/ 33 w 33"/>
                <a:gd name="T9" fmla="*/ 3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48">
                  <a:moveTo>
                    <a:pt x="28" y="16"/>
                  </a:moveTo>
                  <a:cubicBezTo>
                    <a:pt x="28" y="16"/>
                    <a:pt x="16" y="0"/>
                    <a:pt x="10" y="8"/>
                  </a:cubicBezTo>
                  <a:cubicBezTo>
                    <a:pt x="0" y="23"/>
                    <a:pt x="25" y="20"/>
                    <a:pt x="25" y="20"/>
                  </a:cubicBezTo>
                  <a:cubicBezTo>
                    <a:pt x="25" y="20"/>
                    <a:pt x="6" y="20"/>
                    <a:pt x="13" y="34"/>
                  </a:cubicBezTo>
                  <a:cubicBezTo>
                    <a:pt x="20" y="48"/>
                    <a:pt x="33" y="30"/>
                    <a:pt x="33" y="30"/>
                  </a:cubicBezTo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8" name="Freeform 44"/>
            <p:cNvSpPr/>
            <p:nvPr/>
          </p:nvSpPr>
          <p:spPr bwMode="auto">
            <a:xfrm>
              <a:off x="10714038" y="4430652"/>
              <a:ext cx="95250" cy="125413"/>
            </a:xfrm>
            <a:custGeom>
              <a:avLst/>
              <a:gdLst>
                <a:gd name="T0" fmla="*/ 29 w 51"/>
                <a:gd name="T1" fmla="*/ 0 h 67"/>
                <a:gd name="T2" fmla="*/ 51 w 51"/>
                <a:gd name="T3" fmla="*/ 61 h 67"/>
                <a:gd name="T4" fmla="*/ 41 w 51"/>
                <a:gd name="T5" fmla="*/ 67 h 67"/>
                <a:gd name="T6" fmla="*/ 18 w 51"/>
                <a:gd name="T7" fmla="*/ 42 h 67"/>
                <a:gd name="T8" fmla="*/ 29 w 51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67">
                  <a:moveTo>
                    <a:pt x="29" y="0"/>
                  </a:moveTo>
                  <a:cubicBezTo>
                    <a:pt x="29" y="0"/>
                    <a:pt x="45" y="56"/>
                    <a:pt x="51" y="61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41" y="67"/>
                    <a:pt x="37" y="34"/>
                    <a:pt x="18" y="42"/>
                  </a:cubicBezTo>
                  <a:cubicBezTo>
                    <a:pt x="0" y="51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9" name="Freeform 45"/>
            <p:cNvSpPr/>
            <p:nvPr/>
          </p:nvSpPr>
          <p:spPr bwMode="auto">
            <a:xfrm>
              <a:off x="10845800" y="4667189"/>
              <a:ext cx="44450" cy="66675"/>
            </a:xfrm>
            <a:custGeom>
              <a:avLst/>
              <a:gdLst>
                <a:gd name="T0" fmla="*/ 21 w 24"/>
                <a:gd name="T1" fmla="*/ 0 h 36"/>
                <a:gd name="T2" fmla="*/ 24 w 24"/>
                <a:gd name="T3" fmla="*/ 29 h 36"/>
                <a:gd name="T4" fmla="*/ 10 w 24"/>
                <a:gd name="T5" fmla="*/ 32 h 36"/>
                <a:gd name="T6" fmla="*/ 21 w 24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36">
                  <a:moveTo>
                    <a:pt x="21" y="0"/>
                  </a:moveTo>
                  <a:cubicBezTo>
                    <a:pt x="21" y="0"/>
                    <a:pt x="18" y="22"/>
                    <a:pt x="24" y="29"/>
                  </a:cubicBezTo>
                  <a:cubicBezTo>
                    <a:pt x="24" y="29"/>
                    <a:pt x="19" y="36"/>
                    <a:pt x="10" y="32"/>
                  </a:cubicBezTo>
                  <a:cubicBezTo>
                    <a:pt x="0" y="29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FFDCB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0" name="Freeform 46"/>
            <p:cNvSpPr/>
            <p:nvPr/>
          </p:nvSpPr>
          <p:spPr bwMode="auto">
            <a:xfrm>
              <a:off x="10814050" y="4373502"/>
              <a:ext cx="58738" cy="103188"/>
            </a:xfrm>
            <a:custGeom>
              <a:avLst/>
              <a:gdLst>
                <a:gd name="T0" fmla="*/ 25 w 32"/>
                <a:gd name="T1" fmla="*/ 0 h 55"/>
                <a:gd name="T2" fmla="*/ 31 w 32"/>
                <a:gd name="T3" fmla="*/ 13 h 55"/>
                <a:gd name="T4" fmla="*/ 15 w 32"/>
                <a:gd name="T5" fmla="*/ 39 h 55"/>
                <a:gd name="T6" fmla="*/ 20 w 32"/>
                <a:gd name="T7" fmla="*/ 13 h 55"/>
                <a:gd name="T8" fmla="*/ 25 w 32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5">
                  <a:moveTo>
                    <a:pt x="25" y="0"/>
                  </a:moveTo>
                  <a:cubicBezTo>
                    <a:pt x="25" y="0"/>
                    <a:pt x="32" y="3"/>
                    <a:pt x="31" y="13"/>
                  </a:cubicBezTo>
                  <a:cubicBezTo>
                    <a:pt x="30" y="23"/>
                    <a:pt x="14" y="22"/>
                    <a:pt x="15" y="39"/>
                  </a:cubicBezTo>
                  <a:cubicBezTo>
                    <a:pt x="17" y="55"/>
                    <a:pt x="0" y="33"/>
                    <a:pt x="20" y="13"/>
                  </a:cubicBezTo>
                  <a:cubicBezTo>
                    <a:pt x="20" y="13"/>
                    <a:pt x="15" y="1"/>
                    <a:pt x="25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1" name="Freeform 47"/>
            <p:cNvSpPr/>
            <p:nvPr/>
          </p:nvSpPr>
          <p:spPr bwMode="auto">
            <a:xfrm>
              <a:off x="10922000" y="4552889"/>
              <a:ext cx="61913" cy="33338"/>
            </a:xfrm>
            <a:custGeom>
              <a:avLst/>
              <a:gdLst>
                <a:gd name="T0" fmla="*/ 30 w 33"/>
                <a:gd name="T1" fmla="*/ 0 h 18"/>
                <a:gd name="T2" fmla="*/ 0 w 33"/>
                <a:gd name="T3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3" h="18">
                  <a:moveTo>
                    <a:pt x="30" y="0"/>
                  </a:moveTo>
                  <a:cubicBezTo>
                    <a:pt x="30" y="0"/>
                    <a:pt x="33" y="18"/>
                    <a:pt x="0" y="2"/>
                  </a:cubicBezTo>
                </a:path>
              </a:pathLst>
            </a:custGeom>
            <a:solidFill>
              <a:srgbClr val="AC74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2" name="Freeform 48"/>
            <p:cNvSpPr/>
            <p:nvPr/>
          </p:nvSpPr>
          <p:spPr bwMode="auto">
            <a:xfrm>
              <a:off x="10868025" y="4432239"/>
              <a:ext cx="28575" cy="34925"/>
            </a:xfrm>
            <a:custGeom>
              <a:avLst/>
              <a:gdLst>
                <a:gd name="T0" fmla="*/ 3 w 18"/>
                <a:gd name="T1" fmla="*/ 0 h 22"/>
                <a:gd name="T2" fmla="*/ 0 w 18"/>
                <a:gd name="T3" fmla="*/ 22 h 22"/>
                <a:gd name="T4" fmla="*/ 18 w 18"/>
                <a:gd name="T5" fmla="*/ 10 h 22"/>
                <a:gd name="T6" fmla="*/ 3 w 18"/>
                <a:gd name="T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22">
                  <a:moveTo>
                    <a:pt x="3" y="0"/>
                  </a:moveTo>
                  <a:lnTo>
                    <a:pt x="0" y="22"/>
                  </a:lnTo>
                  <a:lnTo>
                    <a:pt x="18" y="1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3" name="Freeform 49"/>
            <p:cNvSpPr/>
            <p:nvPr/>
          </p:nvSpPr>
          <p:spPr bwMode="auto">
            <a:xfrm>
              <a:off x="10868025" y="4417952"/>
              <a:ext cx="36513" cy="39688"/>
            </a:xfrm>
            <a:custGeom>
              <a:avLst/>
              <a:gdLst>
                <a:gd name="T0" fmla="*/ 15 w 20"/>
                <a:gd name="T1" fmla="*/ 6 h 21"/>
                <a:gd name="T2" fmla="*/ 17 w 20"/>
                <a:gd name="T3" fmla="*/ 18 h 21"/>
                <a:gd name="T4" fmla="*/ 5 w 20"/>
                <a:gd name="T5" fmla="*/ 15 h 21"/>
                <a:gd name="T6" fmla="*/ 2 w 20"/>
                <a:gd name="T7" fmla="*/ 3 h 21"/>
                <a:gd name="T8" fmla="*/ 15 w 20"/>
                <a:gd name="T9" fmla="*/ 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1">
                  <a:moveTo>
                    <a:pt x="15" y="6"/>
                  </a:moveTo>
                  <a:cubicBezTo>
                    <a:pt x="19" y="10"/>
                    <a:pt x="20" y="16"/>
                    <a:pt x="17" y="18"/>
                  </a:cubicBezTo>
                  <a:cubicBezTo>
                    <a:pt x="14" y="21"/>
                    <a:pt x="9" y="19"/>
                    <a:pt x="5" y="15"/>
                  </a:cubicBezTo>
                  <a:cubicBezTo>
                    <a:pt x="1" y="11"/>
                    <a:pt x="0" y="5"/>
                    <a:pt x="2" y="3"/>
                  </a:cubicBezTo>
                  <a:cubicBezTo>
                    <a:pt x="5" y="0"/>
                    <a:pt x="11" y="1"/>
                    <a:pt x="15" y="6"/>
                  </a:cubicBezTo>
                  <a:close/>
                </a:path>
              </a:pathLst>
            </a:custGeom>
            <a:solidFill>
              <a:srgbClr val="140F0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4" name="Freeform 50"/>
            <p:cNvSpPr/>
            <p:nvPr/>
          </p:nvSpPr>
          <p:spPr bwMode="auto">
            <a:xfrm>
              <a:off x="10741025" y="4525902"/>
              <a:ext cx="22225" cy="71438"/>
            </a:xfrm>
            <a:custGeom>
              <a:avLst/>
              <a:gdLst>
                <a:gd name="T0" fmla="*/ 12 w 12"/>
                <a:gd name="T1" fmla="*/ 0 h 38"/>
                <a:gd name="T2" fmla="*/ 10 w 12"/>
                <a:gd name="T3" fmla="*/ 1 h 38"/>
                <a:gd name="T4" fmla="*/ 6 w 12"/>
                <a:gd name="T5" fmla="*/ 4 h 38"/>
                <a:gd name="T6" fmla="*/ 4 w 12"/>
                <a:gd name="T7" fmla="*/ 6 h 38"/>
                <a:gd name="T8" fmla="*/ 2 w 12"/>
                <a:gd name="T9" fmla="*/ 10 h 38"/>
                <a:gd name="T10" fmla="*/ 1 w 12"/>
                <a:gd name="T11" fmla="*/ 12 h 38"/>
                <a:gd name="T12" fmla="*/ 1 w 12"/>
                <a:gd name="T13" fmla="*/ 14 h 38"/>
                <a:gd name="T14" fmla="*/ 0 w 12"/>
                <a:gd name="T15" fmla="*/ 16 h 38"/>
                <a:gd name="T16" fmla="*/ 0 w 12"/>
                <a:gd name="T17" fmla="*/ 18 h 38"/>
                <a:gd name="T18" fmla="*/ 1 w 12"/>
                <a:gd name="T19" fmla="*/ 23 h 38"/>
                <a:gd name="T20" fmla="*/ 2 w 12"/>
                <a:gd name="T21" fmla="*/ 25 h 38"/>
                <a:gd name="T22" fmla="*/ 2 w 12"/>
                <a:gd name="T23" fmla="*/ 27 h 38"/>
                <a:gd name="T24" fmla="*/ 4 w 12"/>
                <a:gd name="T25" fmla="*/ 30 h 38"/>
                <a:gd name="T26" fmla="*/ 6 w 12"/>
                <a:gd name="T27" fmla="*/ 33 h 38"/>
                <a:gd name="T28" fmla="*/ 8 w 12"/>
                <a:gd name="T29" fmla="*/ 35 h 38"/>
                <a:gd name="T30" fmla="*/ 9 w 12"/>
                <a:gd name="T31" fmla="*/ 37 h 38"/>
                <a:gd name="T32" fmla="*/ 11 w 12"/>
                <a:gd name="T33" fmla="*/ 38 h 38"/>
                <a:gd name="T34" fmla="*/ 10 w 12"/>
                <a:gd name="T35" fmla="*/ 36 h 38"/>
                <a:gd name="T36" fmla="*/ 7 w 12"/>
                <a:gd name="T37" fmla="*/ 32 h 38"/>
                <a:gd name="T38" fmla="*/ 6 w 12"/>
                <a:gd name="T39" fmla="*/ 29 h 38"/>
                <a:gd name="T40" fmla="*/ 4 w 12"/>
                <a:gd name="T41" fmla="*/ 26 h 38"/>
                <a:gd name="T42" fmla="*/ 3 w 12"/>
                <a:gd name="T43" fmla="*/ 22 h 38"/>
                <a:gd name="T44" fmla="*/ 3 w 12"/>
                <a:gd name="T45" fmla="*/ 18 h 38"/>
                <a:gd name="T46" fmla="*/ 3 w 12"/>
                <a:gd name="T47" fmla="*/ 16 h 38"/>
                <a:gd name="T48" fmla="*/ 3 w 12"/>
                <a:gd name="T49" fmla="*/ 14 h 38"/>
                <a:gd name="T50" fmla="*/ 3 w 12"/>
                <a:gd name="T51" fmla="*/ 12 h 38"/>
                <a:gd name="T52" fmla="*/ 4 w 12"/>
                <a:gd name="T53" fmla="*/ 11 h 38"/>
                <a:gd name="T54" fmla="*/ 5 w 12"/>
                <a:gd name="T55" fmla="*/ 9 h 38"/>
                <a:gd name="T56" fmla="*/ 5 w 12"/>
                <a:gd name="T57" fmla="*/ 7 h 38"/>
                <a:gd name="T58" fmla="*/ 7 w 12"/>
                <a:gd name="T59" fmla="*/ 5 h 38"/>
                <a:gd name="T60" fmla="*/ 11 w 12"/>
                <a:gd name="T61" fmla="*/ 1 h 38"/>
                <a:gd name="T62" fmla="*/ 12 w 12"/>
                <a:gd name="T6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" h="38">
                  <a:moveTo>
                    <a:pt x="12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9" y="1"/>
                    <a:pt x="8" y="2"/>
                    <a:pt x="6" y="4"/>
                  </a:cubicBezTo>
                  <a:cubicBezTo>
                    <a:pt x="5" y="5"/>
                    <a:pt x="5" y="5"/>
                    <a:pt x="4" y="6"/>
                  </a:cubicBezTo>
                  <a:cubicBezTo>
                    <a:pt x="3" y="7"/>
                    <a:pt x="3" y="9"/>
                    <a:pt x="2" y="10"/>
                  </a:cubicBezTo>
                  <a:cubicBezTo>
                    <a:pt x="2" y="11"/>
                    <a:pt x="2" y="11"/>
                    <a:pt x="1" y="12"/>
                  </a:cubicBezTo>
                  <a:cubicBezTo>
                    <a:pt x="1" y="13"/>
                    <a:pt x="1" y="13"/>
                    <a:pt x="1" y="14"/>
                  </a:cubicBezTo>
                  <a:cubicBezTo>
                    <a:pt x="1" y="15"/>
                    <a:pt x="1" y="15"/>
                    <a:pt x="0" y="16"/>
                  </a:cubicBezTo>
                  <a:cubicBezTo>
                    <a:pt x="0" y="17"/>
                    <a:pt x="0" y="18"/>
                    <a:pt x="0" y="18"/>
                  </a:cubicBezTo>
                  <a:cubicBezTo>
                    <a:pt x="1" y="20"/>
                    <a:pt x="1" y="21"/>
                    <a:pt x="1" y="23"/>
                  </a:cubicBezTo>
                  <a:cubicBezTo>
                    <a:pt x="1" y="23"/>
                    <a:pt x="1" y="24"/>
                    <a:pt x="2" y="25"/>
                  </a:cubicBezTo>
                  <a:cubicBezTo>
                    <a:pt x="2" y="25"/>
                    <a:pt x="2" y="26"/>
                    <a:pt x="2" y="27"/>
                  </a:cubicBezTo>
                  <a:cubicBezTo>
                    <a:pt x="3" y="28"/>
                    <a:pt x="3" y="29"/>
                    <a:pt x="4" y="30"/>
                  </a:cubicBezTo>
                  <a:cubicBezTo>
                    <a:pt x="5" y="31"/>
                    <a:pt x="5" y="32"/>
                    <a:pt x="6" y="33"/>
                  </a:cubicBezTo>
                  <a:cubicBezTo>
                    <a:pt x="7" y="34"/>
                    <a:pt x="7" y="35"/>
                    <a:pt x="8" y="35"/>
                  </a:cubicBezTo>
                  <a:cubicBezTo>
                    <a:pt x="8" y="36"/>
                    <a:pt x="9" y="36"/>
                    <a:pt x="9" y="37"/>
                  </a:cubicBezTo>
                  <a:cubicBezTo>
                    <a:pt x="10" y="38"/>
                    <a:pt x="11" y="38"/>
                    <a:pt x="11" y="38"/>
                  </a:cubicBezTo>
                  <a:cubicBezTo>
                    <a:pt x="11" y="38"/>
                    <a:pt x="10" y="38"/>
                    <a:pt x="10" y="36"/>
                  </a:cubicBezTo>
                  <a:cubicBezTo>
                    <a:pt x="9" y="35"/>
                    <a:pt x="8" y="34"/>
                    <a:pt x="7" y="32"/>
                  </a:cubicBezTo>
                  <a:cubicBezTo>
                    <a:pt x="7" y="31"/>
                    <a:pt x="6" y="30"/>
                    <a:pt x="6" y="29"/>
                  </a:cubicBezTo>
                  <a:cubicBezTo>
                    <a:pt x="5" y="28"/>
                    <a:pt x="5" y="27"/>
                    <a:pt x="4" y="26"/>
                  </a:cubicBezTo>
                  <a:cubicBezTo>
                    <a:pt x="4" y="25"/>
                    <a:pt x="4" y="23"/>
                    <a:pt x="3" y="22"/>
                  </a:cubicBezTo>
                  <a:cubicBezTo>
                    <a:pt x="3" y="21"/>
                    <a:pt x="3" y="20"/>
                    <a:pt x="3" y="18"/>
                  </a:cubicBezTo>
                  <a:cubicBezTo>
                    <a:pt x="3" y="18"/>
                    <a:pt x="3" y="17"/>
                    <a:pt x="3" y="16"/>
                  </a:cubicBezTo>
                  <a:cubicBezTo>
                    <a:pt x="3" y="16"/>
                    <a:pt x="3" y="15"/>
                    <a:pt x="3" y="14"/>
                  </a:cubicBezTo>
                  <a:cubicBezTo>
                    <a:pt x="3" y="14"/>
                    <a:pt x="3" y="13"/>
                    <a:pt x="3" y="12"/>
                  </a:cubicBezTo>
                  <a:cubicBezTo>
                    <a:pt x="4" y="12"/>
                    <a:pt x="4" y="11"/>
                    <a:pt x="4" y="11"/>
                  </a:cubicBezTo>
                  <a:cubicBezTo>
                    <a:pt x="4" y="10"/>
                    <a:pt x="4" y="10"/>
                    <a:pt x="5" y="9"/>
                  </a:cubicBezTo>
                  <a:cubicBezTo>
                    <a:pt x="5" y="8"/>
                    <a:pt x="5" y="8"/>
                    <a:pt x="5" y="7"/>
                  </a:cubicBezTo>
                  <a:cubicBezTo>
                    <a:pt x="6" y="6"/>
                    <a:pt x="7" y="5"/>
                    <a:pt x="7" y="5"/>
                  </a:cubicBezTo>
                  <a:cubicBezTo>
                    <a:pt x="8" y="3"/>
                    <a:pt x="10" y="2"/>
                    <a:pt x="11" y="1"/>
                  </a:cubicBezTo>
                  <a:cubicBezTo>
                    <a:pt x="11" y="0"/>
                    <a:pt x="12" y="0"/>
                    <a:pt x="12" y="0"/>
                  </a:cubicBezTo>
                </a:path>
              </a:pathLst>
            </a:custGeom>
            <a:solidFill>
              <a:srgbClr val="FFBE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5" name="Freeform 51"/>
            <p:cNvSpPr>
              <a:spLocks noEditPoints="1"/>
            </p:cNvSpPr>
            <p:nvPr/>
          </p:nvSpPr>
          <p:spPr bwMode="auto">
            <a:xfrm>
              <a:off x="10772775" y="4551302"/>
              <a:ext cx="9525" cy="20638"/>
            </a:xfrm>
            <a:custGeom>
              <a:avLst/>
              <a:gdLst>
                <a:gd name="T0" fmla="*/ 3 w 5"/>
                <a:gd name="T1" fmla="*/ 7 h 11"/>
                <a:gd name="T2" fmla="*/ 3 w 5"/>
                <a:gd name="T3" fmla="*/ 7 h 11"/>
                <a:gd name="T4" fmla="*/ 3 w 5"/>
                <a:gd name="T5" fmla="*/ 7 h 11"/>
                <a:gd name="T6" fmla="*/ 0 w 5"/>
                <a:gd name="T7" fmla="*/ 0 h 11"/>
                <a:gd name="T8" fmla="*/ 0 w 5"/>
                <a:gd name="T9" fmla="*/ 2 h 11"/>
                <a:gd name="T10" fmla="*/ 1 w 5"/>
                <a:gd name="T11" fmla="*/ 3 h 11"/>
                <a:gd name="T12" fmla="*/ 2 w 5"/>
                <a:gd name="T13" fmla="*/ 5 h 11"/>
                <a:gd name="T14" fmla="*/ 2 w 5"/>
                <a:gd name="T15" fmla="*/ 6 h 11"/>
                <a:gd name="T16" fmla="*/ 2 w 5"/>
                <a:gd name="T17" fmla="*/ 7 h 11"/>
                <a:gd name="T18" fmla="*/ 1 w 5"/>
                <a:gd name="T19" fmla="*/ 8 h 11"/>
                <a:gd name="T20" fmla="*/ 0 w 5"/>
                <a:gd name="T21" fmla="*/ 9 h 11"/>
                <a:gd name="T22" fmla="*/ 1 w 5"/>
                <a:gd name="T23" fmla="*/ 11 h 11"/>
                <a:gd name="T24" fmla="*/ 1 w 5"/>
                <a:gd name="T25" fmla="*/ 11 h 11"/>
                <a:gd name="T26" fmla="*/ 2 w 5"/>
                <a:gd name="T27" fmla="*/ 10 h 11"/>
                <a:gd name="T28" fmla="*/ 4 w 5"/>
                <a:gd name="T29" fmla="*/ 9 h 11"/>
                <a:gd name="T30" fmla="*/ 5 w 5"/>
                <a:gd name="T31" fmla="*/ 9 h 11"/>
                <a:gd name="T32" fmla="*/ 5 w 5"/>
                <a:gd name="T33" fmla="*/ 8 h 11"/>
                <a:gd name="T34" fmla="*/ 4 w 5"/>
                <a:gd name="T35" fmla="*/ 6 h 11"/>
                <a:gd name="T36" fmla="*/ 4 w 5"/>
                <a:gd name="T37" fmla="*/ 4 h 11"/>
                <a:gd name="T38" fmla="*/ 2 w 5"/>
                <a:gd name="T39" fmla="*/ 1 h 11"/>
                <a:gd name="T40" fmla="*/ 0 w 5"/>
                <a:gd name="T4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" h="11">
                  <a:moveTo>
                    <a:pt x="3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2" y="5"/>
                    <a:pt x="2" y="6"/>
                    <a:pt x="2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1" y="8"/>
                  </a:cubicBezTo>
                  <a:cubicBezTo>
                    <a:pt x="1" y="8"/>
                    <a:pt x="1" y="8"/>
                    <a:pt x="0" y="9"/>
                  </a:cubicBezTo>
                  <a:cubicBezTo>
                    <a:pt x="0" y="9"/>
                    <a:pt x="1" y="10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0"/>
                    <a:pt x="3" y="9"/>
                    <a:pt x="4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4" y="7"/>
                    <a:pt x="4" y="7"/>
                    <a:pt x="4" y="6"/>
                  </a:cubicBezTo>
                  <a:cubicBezTo>
                    <a:pt x="4" y="5"/>
                    <a:pt x="4" y="5"/>
                    <a:pt x="4" y="4"/>
                  </a:cubicBezTo>
                  <a:cubicBezTo>
                    <a:pt x="3" y="3"/>
                    <a:pt x="3" y="2"/>
                    <a:pt x="2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BE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6" name="Freeform 52"/>
            <p:cNvSpPr>
              <a:spLocks noEditPoints="1"/>
            </p:cNvSpPr>
            <p:nvPr/>
          </p:nvSpPr>
          <p:spPr bwMode="auto">
            <a:xfrm>
              <a:off x="10763250" y="4546539"/>
              <a:ext cx="17463" cy="39688"/>
            </a:xfrm>
            <a:custGeom>
              <a:avLst/>
              <a:gdLst>
                <a:gd name="T0" fmla="*/ 5 w 9"/>
                <a:gd name="T1" fmla="*/ 11 h 21"/>
                <a:gd name="T2" fmla="*/ 5 w 9"/>
                <a:gd name="T3" fmla="*/ 11 h 21"/>
                <a:gd name="T4" fmla="*/ 4 w 9"/>
                <a:gd name="T5" fmla="*/ 12 h 21"/>
                <a:gd name="T6" fmla="*/ 4 w 9"/>
                <a:gd name="T7" fmla="*/ 13 h 21"/>
                <a:gd name="T8" fmla="*/ 3 w 9"/>
                <a:gd name="T9" fmla="*/ 15 h 21"/>
                <a:gd name="T10" fmla="*/ 4 w 9"/>
                <a:gd name="T11" fmla="*/ 16 h 21"/>
                <a:gd name="T12" fmla="*/ 4 w 9"/>
                <a:gd name="T13" fmla="*/ 17 h 21"/>
                <a:gd name="T14" fmla="*/ 5 w 9"/>
                <a:gd name="T15" fmla="*/ 18 h 21"/>
                <a:gd name="T16" fmla="*/ 5 w 9"/>
                <a:gd name="T17" fmla="*/ 18 h 21"/>
                <a:gd name="T18" fmla="*/ 6 w 9"/>
                <a:gd name="T19" fmla="*/ 19 h 21"/>
                <a:gd name="T20" fmla="*/ 8 w 9"/>
                <a:gd name="T21" fmla="*/ 20 h 21"/>
                <a:gd name="T22" fmla="*/ 9 w 9"/>
                <a:gd name="T23" fmla="*/ 21 h 21"/>
                <a:gd name="T24" fmla="*/ 8 w 9"/>
                <a:gd name="T25" fmla="*/ 20 h 21"/>
                <a:gd name="T26" fmla="*/ 7 w 9"/>
                <a:gd name="T27" fmla="*/ 18 h 21"/>
                <a:gd name="T28" fmla="*/ 6 w 9"/>
                <a:gd name="T29" fmla="*/ 17 h 21"/>
                <a:gd name="T30" fmla="*/ 6 w 9"/>
                <a:gd name="T31" fmla="*/ 17 h 21"/>
                <a:gd name="T32" fmla="*/ 6 w 9"/>
                <a:gd name="T33" fmla="*/ 16 h 21"/>
                <a:gd name="T34" fmla="*/ 6 w 9"/>
                <a:gd name="T35" fmla="*/ 15 h 21"/>
                <a:gd name="T36" fmla="*/ 6 w 9"/>
                <a:gd name="T37" fmla="*/ 15 h 21"/>
                <a:gd name="T38" fmla="*/ 6 w 9"/>
                <a:gd name="T39" fmla="*/ 14 h 21"/>
                <a:gd name="T40" fmla="*/ 6 w 9"/>
                <a:gd name="T41" fmla="*/ 13 h 21"/>
                <a:gd name="T42" fmla="*/ 6 w 9"/>
                <a:gd name="T43" fmla="*/ 13 h 21"/>
                <a:gd name="T44" fmla="*/ 5 w 9"/>
                <a:gd name="T45" fmla="*/ 11 h 21"/>
                <a:gd name="T46" fmla="*/ 0 w 9"/>
                <a:gd name="T47" fmla="*/ 0 h 21"/>
                <a:gd name="T48" fmla="*/ 3 w 9"/>
                <a:gd name="T49" fmla="*/ 2 h 21"/>
                <a:gd name="T50" fmla="*/ 4 w 9"/>
                <a:gd name="T51" fmla="*/ 3 h 21"/>
                <a:gd name="T52" fmla="*/ 5 w 9"/>
                <a:gd name="T53" fmla="*/ 4 h 21"/>
                <a:gd name="T54" fmla="*/ 5 w 9"/>
                <a:gd name="T55" fmla="*/ 4 h 21"/>
                <a:gd name="T56" fmla="*/ 5 w 9"/>
                <a:gd name="T57" fmla="*/ 2 h 21"/>
                <a:gd name="T58" fmla="*/ 3 w 9"/>
                <a:gd name="T59" fmla="*/ 1 h 21"/>
                <a:gd name="T60" fmla="*/ 0 w 9"/>
                <a:gd name="T6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" h="21">
                  <a:moveTo>
                    <a:pt x="5" y="11"/>
                  </a:moveTo>
                  <a:cubicBezTo>
                    <a:pt x="5" y="11"/>
                    <a:pt x="5" y="11"/>
                    <a:pt x="5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4"/>
                    <a:pt x="3" y="14"/>
                    <a:pt x="3" y="15"/>
                  </a:cubicBezTo>
                  <a:cubicBezTo>
                    <a:pt x="4" y="15"/>
                    <a:pt x="4" y="15"/>
                    <a:pt x="4" y="16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7" y="19"/>
                    <a:pt x="7" y="20"/>
                    <a:pt x="8" y="20"/>
                  </a:cubicBezTo>
                  <a:cubicBezTo>
                    <a:pt x="8" y="20"/>
                    <a:pt x="9" y="21"/>
                    <a:pt x="9" y="21"/>
                  </a:cubicBezTo>
                  <a:cubicBezTo>
                    <a:pt x="9" y="20"/>
                    <a:pt x="8" y="20"/>
                    <a:pt x="8" y="20"/>
                  </a:cubicBezTo>
                  <a:cubicBezTo>
                    <a:pt x="8" y="19"/>
                    <a:pt x="7" y="19"/>
                    <a:pt x="7" y="18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2"/>
                    <a:pt x="5" y="11"/>
                    <a:pt x="5" y="11"/>
                  </a:cubicBezTo>
                  <a:moveTo>
                    <a:pt x="0" y="0"/>
                  </a:moveTo>
                  <a:cubicBezTo>
                    <a:pt x="1" y="0"/>
                    <a:pt x="2" y="1"/>
                    <a:pt x="3" y="2"/>
                  </a:cubicBezTo>
                  <a:cubicBezTo>
                    <a:pt x="3" y="2"/>
                    <a:pt x="4" y="3"/>
                    <a:pt x="4" y="3"/>
                  </a:cubicBezTo>
                  <a:cubicBezTo>
                    <a:pt x="5" y="3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5" y="3"/>
                    <a:pt x="5" y="2"/>
                  </a:cubicBezTo>
                  <a:cubicBezTo>
                    <a:pt x="5" y="1"/>
                    <a:pt x="4" y="1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BE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4961225" y="5375639"/>
            <a:ext cx="1189767" cy="751342"/>
            <a:chOff x="4961225" y="5375639"/>
            <a:chExt cx="1189767" cy="751342"/>
          </a:xfrm>
        </p:grpSpPr>
        <p:sp>
          <p:nvSpPr>
            <p:cNvPr id="2" name="Freeform 5"/>
            <p:cNvSpPr/>
            <p:nvPr/>
          </p:nvSpPr>
          <p:spPr bwMode="auto">
            <a:xfrm>
              <a:off x="4961225" y="5375639"/>
              <a:ext cx="1189767" cy="751342"/>
            </a:xfrm>
            <a:custGeom>
              <a:avLst/>
              <a:gdLst>
                <a:gd name="T0" fmla="*/ 541 w 587"/>
                <a:gd name="T1" fmla="*/ 371 h 371"/>
                <a:gd name="T2" fmla="*/ 47 w 587"/>
                <a:gd name="T3" fmla="*/ 371 h 371"/>
                <a:gd name="T4" fmla="*/ 0 w 587"/>
                <a:gd name="T5" fmla="*/ 325 h 371"/>
                <a:gd name="T6" fmla="*/ 0 w 587"/>
                <a:gd name="T7" fmla="*/ 46 h 371"/>
                <a:gd name="T8" fmla="*/ 47 w 587"/>
                <a:gd name="T9" fmla="*/ 0 h 371"/>
                <a:gd name="T10" fmla="*/ 541 w 587"/>
                <a:gd name="T11" fmla="*/ 0 h 371"/>
                <a:gd name="T12" fmla="*/ 587 w 587"/>
                <a:gd name="T13" fmla="*/ 46 h 371"/>
                <a:gd name="T14" fmla="*/ 587 w 587"/>
                <a:gd name="T15" fmla="*/ 325 h 371"/>
                <a:gd name="T16" fmla="*/ 541 w 587"/>
                <a:gd name="T17" fmla="*/ 37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7" h="371">
                  <a:moveTo>
                    <a:pt x="541" y="371"/>
                  </a:moveTo>
                  <a:cubicBezTo>
                    <a:pt x="47" y="371"/>
                    <a:pt x="47" y="371"/>
                    <a:pt x="47" y="371"/>
                  </a:cubicBezTo>
                  <a:cubicBezTo>
                    <a:pt x="21" y="371"/>
                    <a:pt x="0" y="350"/>
                    <a:pt x="0" y="325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20"/>
                    <a:pt x="21" y="0"/>
                    <a:pt x="47" y="0"/>
                  </a:cubicBezTo>
                  <a:cubicBezTo>
                    <a:pt x="541" y="0"/>
                    <a:pt x="541" y="0"/>
                    <a:pt x="541" y="0"/>
                  </a:cubicBezTo>
                  <a:cubicBezTo>
                    <a:pt x="566" y="0"/>
                    <a:pt x="587" y="20"/>
                    <a:pt x="587" y="46"/>
                  </a:cubicBezTo>
                  <a:cubicBezTo>
                    <a:pt x="587" y="325"/>
                    <a:pt x="587" y="325"/>
                    <a:pt x="587" y="325"/>
                  </a:cubicBezTo>
                  <a:cubicBezTo>
                    <a:pt x="587" y="350"/>
                    <a:pt x="566" y="371"/>
                    <a:pt x="541" y="371"/>
                  </a:cubicBezTo>
                  <a:close/>
                </a:path>
              </a:pathLst>
            </a:custGeom>
            <a:solidFill>
              <a:srgbClr val="D09B45"/>
            </a:solidFill>
            <a:ln>
              <a:noFill/>
            </a:ln>
            <a:effectLst>
              <a:outerShdw blurRad="190500" dist="38100" dir="8100000" algn="tr" rotWithShape="0">
                <a:schemeClr val="bg1">
                  <a:lumMod val="50000"/>
                  <a:alpha val="40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7" name="AutoShape 112"/>
            <p:cNvSpPr/>
            <p:nvPr/>
          </p:nvSpPr>
          <p:spPr bwMode="auto">
            <a:xfrm>
              <a:off x="5385974" y="5580884"/>
              <a:ext cx="340270" cy="340853"/>
            </a:xfrm>
            <a:custGeom>
              <a:avLst/>
              <a:gdLst>
                <a:gd name="T0" fmla="*/ 10510 w 21020"/>
                <a:gd name="T1" fmla="*/ 10800 h 21600"/>
                <a:gd name="T2" fmla="*/ 10510 w 21020"/>
                <a:gd name="T3" fmla="*/ 10800 h 21600"/>
                <a:gd name="T4" fmla="*/ 10510 w 21020"/>
                <a:gd name="T5" fmla="*/ 10800 h 21600"/>
                <a:gd name="T6" fmla="*/ 10510 w 2102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020" h="21600">
                  <a:moveTo>
                    <a:pt x="18846" y="7946"/>
                  </a:moveTo>
                  <a:lnTo>
                    <a:pt x="17740" y="9091"/>
                  </a:lnTo>
                  <a:cubicBezTo>
                    <a:pt x="17740" y="8939"/>
                    <a:pt x="17758" y="8792"/>
                    <a:pt x="17744" y="8636"/>
                  </a:cubicBezTo>
                  <a:cubicBezTo>
                    <a:pt x="17629" y="7331"/>
                    <a:pt x="17036" y="6068"/>
                    <a:pt x="16074" y="5080"/>
                  </a:cubicBezTo>
                  <a:cubicBezTo>
                    <a:pt x="15004" y="3980"/>
                    <a:pt x="13585" y="3348"/>
                    <a:pt x="12180" y="3345"/>
                  </a:cubicBezTo>
                  <a:lnTo>
                    <a:pt x="13268" y="2218"/>
                  </a:lnTo>
                  <a:cubicBezTo>
                    <a:pt x="13812" y="1659"/>
                    <a:pt x="14572" y="1350"/>
                    <a:pt x="15403" y="1350"/>
                  </a:cubicBezTo>
                  <a:cubicBezTo>
                    <a:pt x="16460" y="1350"/>
                    <a:pt x="17546" y="1840"/>
                    <a:pt x="18381" y="2696"/>
                  </a:cubicBezTo>
                  <a:cubicBezTo>
                    <a:pt x="19165" y="3500"/>
                    <a:pt x="19631" y="4499"/>
                    <a:pt x="19698" y="5510"/>
                  </a:cubicBezTo>
                  <a:cubicBezTo>
                    <a:pt x="19760" y="6453"/>
                    <a:pt x="19457" y="7317"/>
                    <a:pt x="18846" y="7946"/>
                  </a:cubicBezTo>
                  <a:moveTo>
                    <a:pt x="5828" y="19329"/>
                  </a:moveTo>
                  <a:cubicBezTo>
                    <a:pt x="5813" y="18424"/>
                    <a:pt x="5454" y="17481"/>
                    <a:pt x="4730" y="16739"/>
                  </a:cubicBezTo>
                  <a:cubicBezTo>
                    <a:pt x="4046" y="16034"/>
                    <a:pt x="3150" y="15628"/>
                    <a:pt x="2257" y="15592"/>
                  </a:cubicBezTo>
                  <a:lnTo>
                    <a:pt x="2911" y="13157"/>
                  </a:lnTo>
                  <a:cubicBezTo>
                    <a:pt x="2959" y="12995"/>
                    <a:pt x="3052" y="12835"/>
                    <a:pt x="3168" y="12695"/>
                  </a:cubicBezTo>
                  <a:cubicBezTo>
                    <a:pt x="4485" y="11726"/>
                    <a:pt x="6512" y="12012"/>
                    <a:pt x="7920" y="13460"/>
                  </a:cubicBezTo>
                  <a:cubicBezTo>
                    <a:pt x="9409" y="14990"/>
                    <a:pt x="9639" y="17230"/>
                    <a:pt x="8492" y="18568"/>
                  </a:cubicBezTo>
                  <a:cubicBezTo>
                    <a:pt x="8416" y="18609"/>
                    <a:pt x="8339" y="18648"/>
                    <a:pt x="8256" y="18675"/>
                  </a:cubicBezTo>
                  <a:cubicBezTo>
                    <a:pt x="8256" y="18675"/>
                    <a:pt x="5828" y="19329"/>
                    <a:pt x="5828" y="19329"/>
                  </a:cubicBezTo>
                  <a:close/>
                  <a:moveTo>
                    <a:pt x="2737" y="20164"/>
                  </a:moveTo>
                  <a:cubicBezTo>
                    <a:pt x="2665" y="20181"/>
                    <a:pt x="2443" y="20239"/>
                    <a:pt x="2291" y="20249"/>
                  </a:cubicBezTo>
                  <a:cubicBezTo>
                    <a:pt x="1751" y="20244"/>
                    <a:pt x="1313" y="19792"/>
                    <a:pt x="1313" y="19237"/>
                  </a:cubicBezTo>
                  <a:cubicBezTo>
                    <a:pt x="1321" y="19124"/>
                    <a:pt x="1365" y="18929"/>
                    <a:pt x="1380" y="18857"/>
                  </a:cubicBezTo>
                  <a:lnTo>
                    <a:pt x="2071" y="16283"/>
                  </a:lnTo>
                  <a:cubicBezTo>
                    <a:pt x="2822" y="16261"/>
                    <a:pt x="3630" y="16562"/>
                    <a:pt x="4265" y="17215"/>
                  </a:cubicBezTo>
                  <a:cubicBezTo>
                    <a:pt x="4911" y="17878"/>
                    <a:pt x="5214" y="18725"/>
                    <a:pt x="5181" y="19504"/>
                  </a:cubicBezTo>
                  <a:cubicBezTo>
                    <a:pt x="5181" y="19504"/>
                    <a:pt x="2737" y="20164"/>
                    <a:pt x="2737" y="20164"/>
                  </a:cubicBezTo>
                  <a:close/>
                  <a:moveTo>
                    <a:pt x="6888" y="11179"/>
                  </a:moveTo>
                  <a:cubicBezTo>
                    <a:pt x="6280" y="10927"/>
                    <a:pt x="5642" y="10783"/>
                    <a:pt x="5004" y="10774"/>
                  </a:cubicBezTo>
                  <a:lnTo>
                    <a:pt x="10063" y="5536"/>
                  </a:lnTo>
                  <a:cubicBezTo>
                    <a:pt x="10838" y="4759"/>
                    <a:pt x="11966" y="4536"/>
                    <a:pt x="13077" y="4819"/>
                  </a:cubicBezTo>
                  <a:cubicBezTo>
                    <a:pt x="13077" y="4819"/>
                    <a:pt x="6888" y="11179"/>
                    <a:pt x="6888" y="11179"/>
                  </a:cubicBezTo>
                  <a:close/>
                  <a:moveTo>
                    <a:pt x="9717" y="13672"/>
                  </a:moveTo>
                  <a:cubicBezTo>
                    <a:pt x="9473" y="13258"/>
                    <a:pt x="9194" y="12859"/>
                    <a:pt x="8848" y="12505"/>
                  </a:cubicBezTo>
                  <a:cubicBezTo>
                    <a:pt x="8447" y="12093"/>
                    <a:pt x="7986" y="11770"/>
                    <a:pt x="7507" y="11498"/>
                  </a:cubicBezTo>
                  <a:lnTo>
                    <a:pt x="13767" y="5064"/>
                  </a:lnTo>
                  <a:cubicBezTo>
                    <a:pt x="14259" y="5288"/>
                    <a:pt x="14729" y="5607"/>
                    <a:pt x="15145" y="6035"/>
                  </a:cubicBezTo>
                  <a:cubicBezTo>
                    <a:pt x="15500" y="6398"/>
                    <a:pt x="15775" y="6806"/>
                    <a:pt x="15987" y="7229"/>
                  </a:cubicBezTo>
                  <a:cubicBezTo>
                    <a:pt x="15987" y="7229"/>
                    <a:pt x="9717" y="13672"/>
                    <a:pt x="9717" y="13672"/>
                  </a:cubicBezTo>
                  <a:close/>
                  <a:moveTo>
                    <a:pt x="10519" y="16061"/>
                  </a:moveTo>
                  <a:cubicBezTo>
                    <a:pt x="10465" y="15452"/>
                    <a:pt x="10298" y="14854"/>
                    <a:pt x="10047" y="14288"/>
                  </a:cubicBezTo>
                  <a:lnTo>
                    <a:pt x="16257" y="7906"/>
                  </a:lnTo>
                  <a:cubicBezTo>
                    <a:pt x="16637" y="9140"/>
                    <a:pt x="16442" y="10429"/>
                    <a:pt x="15610" y="11284"/>
                  </a:cubicBezTo>
                  <a:cubicBezTo>
                    <a:pt x="15604" y="11290"/>
                    <a:pt x="15598" y="11293"/>
                    <a:pt x="15593" y="11298"/>
                  </a:cubicBezTo>
                  <a:lnTo>
                    <a:pt x="15602" y="11306"/>
                  </a:lnTo>
                  <a:lnTo>
                    <a:pt x="10525" y="16565"/>
                  </a:lnTo>
                  <a:cubicBezTo>
                    <a:pt x="10527" y="16397"/>
                    <a:pt x="10534" y="16232"/>
                    <a:pt x="10519" y="16061"/>
                  </a:cubicBezTo>
                  <a:moveTo>
                    <a:pt x="19308" y="1741"/>
                  </a:moveTo>
                  <a:cubicBezTo>
                    <a:pt x="18228" y="632"/>
                    <a:pt x="16805" y="0"/>
                    <a:pt x="15403" y="0"/>
                  </a:cubicBezTo>
                  <a:cubicBezTo>
                    <a:pt x="14220" y="0"/>
                    <a:pt x="13131" y="450"/>
                    <a:pt x="12335" y="1266"/>
                  </a:cubicBezTo>
                  <a:lnTo>
                    <a:pt x="9138" y="4577"/>
                  </a:lnTo>
                  <a:cubicBezTo>
                    <a:pt x="9129" y="4585"/>
                    <a:pt x="9118" y="4592"/>
                    <a:pt x="9108" y="4602"/>
                  </a:cubicBezTo>
                  <a:cubicBezTo>
                    <a:pt x="9103" y="4608"/>
                    <a:pt x="9100" y="4614"/>
                    <a:pt x="9095" y="4620"/>
                  </a:cubicBezTo>
                  <a:lnTo>
                    <a:pt x="9096" y="4621"/>
                  </a:lnTo>
                  <a:lnTo>
                    <a:pt x="2310" y="11647"/>
                  </a:lnTo>
                  <a:cubicBezTo>
                    <a:pt x="1998" y="11966"/>
                    <a:pt x="1771" y="12364"/>
                    <a:pt x="1645" y="12797"/>
                  </a:cubicBezTo>
                  <a:lnTo>
                    <a:pt x="102" y="18541"/>
                  </a:lnTo>
                  <a:cubicBezTo>
                    <a:pt x="100" y="18557"/>
                    <a:pt x="0" y="19008"/>
                    <a:pt x="0" y="19237"/>
                  </a:cubicBezTo>
                  <a:cubicBezTo>
                    <a:pt x="0" y="20541"/>
                    <a:pt x="1030" y="21599"/>
                    <a:pt x="2302" y="21599"/>
                  </a:cubicBezTo>
                  <a:cubicBezTo>
                    <a:pt x="2554" y="21599"/>
                    <a:pt x="3044" y="21475"/>
                    <a:pt x="3062" y="21473"/>
                  </a:cubicBezTo>
                  <a:lnTo>
                    <a:pt x="8630" y="19969"/>
                  </a:lnTo>
                  <a:cubicBezTo>
                    <a:pt x="9054" y="19839"/>
                    <a:pt x="9439" y="19604"/>
                    <a:pt x="9750" y="19283"/>
                  </a:cubicBezTo>
                  <a:lnTo>
                    <a:pt x="19776" y="8899"/>
                  </a:lnTo>
                  <a:cubicBezTo>
                    <a:pt x="21600" y="7023"/>
                    <a:pt x="21394" y="3881"/>
                    <a:pt x="19308" y="174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9345484" y="2848244"/>
            <a:ext cx="1188049" cy="1727914"/>
            <a:chOff x="9345484" y="2848244"/>
            <a:chExt cx="1188049" cy="1727914"/>
          </a:xfrm>
        </p:grpSpPr>
        <p:sp>
          <p:nvSpPr>
            <p:cNvPr id="14" name="Freeform 15"/>
            <p:cNvSpPr/>
            <p:nvPr/>
          </p:nvSpPr>
          <p:spPr bwMode="auto">
            <a:xfrm>
              <a:off x="9345484" y="2848244"/>
              <a:ext cx="1188049" cy="1727914"/>
            </a:xfrm>
            <a:custGeom>
              <a:avLst/>
              <a:gdLst>
                <a:gd name="T0" fmla="*/ 541 w 587"/>
                <a:gd name="T1" fmla="*/ 853 h 853"/>
                <a:gd name="T2" fmla="*/ 47 w 587"/>
                <a:gd name="T3" fmla="*/ 853 h 853"/>
                <a:gd name="T4" fmla="*/ 0 w 587"/>
                <a:gd name="T5" fmla="*/ 807 h 853"/>
                <a:gd name="T6" fmla="*/ 0 w 587"/>
                <a:gd name="T7" fmla="*/ 46 h 853"/>
                <a:gd name="T8" fmla="*/ 47 w 587"/>
                <a:gd name="T9" fmla="*/ 0 h 853"/>
                <a:gd name="T10" fmla="*/ 541 w 587"/>
                <a:gd name="T11" fmla="*/ 0 h 853"/>
                <a:gd name="T12" fmla="*/ 587 w 587"/>
                <a:gd name="T13" fmla="*/ 46 h 853"/>
                <a:gd name="T14" fmla="*/ 587 w 587"/>
                <a:gd name="T15" fmla="*/ 807 h 853"/>
                <a:gd name="T16" fmla="*/ 541 w 587"/>
                <a:gd name="T1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7" h="853">
                  <a:moveTo>
                    <a:pt x="541" y="853"/>
                  </a:moveTo>
                  <a:cubicBezTo>
                    <a:pt x="47" y="853"/>
                    <a:pt x="47" y="853"/>
                    <a:pt x="47" y="853"/>
                  </a:cubicBezTo>
                  <a:cubicBezTo>
                    <a:pt x="21" y="853"/>
                    <a:pt x="0" y="832"/>
                    <a:pt x="0" y="807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20"/>
                    <a:pt x="21" y="0"/>
                    <a:pt x="47" y="0"/>
                  </a:cubicBezTo>
                  <a:cubicBezTo>
                    <a:pt x="541" y="0"/>
                    <a:pt x="541" y="0"/>
                    <a:pt x="541" y="0"/>
                  </a:cubicBezTo>
                  <a:cubicBezTo>
                    <a:pt x="566" y="0"/>
                    <a:pt x="587" y="20"/>
                    <a:pt x="587" y="46"/>
                  </a:cubicBezTo>
                  <a:cubicBezTo>
                    <a:pt x="587" y="807"/>
                    <a:pt x="587" y="807"/>
                    <a:pt x="587" y="807"/>
                  </a:cubicBezTo>
                  <a:cubicBezTo>
                    <a:pt x="587" y="832"/>
                    <a:pt x="566" y="853"/>
                    <a:pt x="541" y="853"/>
                  </a:cubicBezTo>
                </a:path>
              </a:pathLst>
            </a:custGeom>
            <a:gradFill>
              <a:gsLst>
                <a:gs pos="100000">
                  <a:schemeClr val="accent4">
                    <a:lumMod val="75000"/>
                  </a:schemeClr>
                </a:gs>
                <a:gs pos="0">
                  <a:schemeClr val="accent4"/>
                </a:gs>
              </a:gsLst>
              <a:lin ang="2700000" scaled="1"/>
            </a:gradFill>
            <a:ln>
              <a:noFill/>
            </a:ln>
            <a:effectLst>
              <a:outerShdw blurRad="190500" dist="38100" dir="8100000" algn="tr" rotWithShape="0">
                <a:schemeClr val="bg1">
                  <a:lumMod val="50000"/>
                  <a:alpha val="40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9620574" y="2966877"/>
              <a:ext cx="677412" cy="294004"/>
              <a:chOff x="9936162" y="2887929"/>
              <a:chExt cx="625476" cy="271463"/>
            </a:xfrm>
          </p:grpSpPr>
          <p:sp>
            <p:nvSpPr>
              <p:cNvPr id="16" name="Freeform 53"/>
              <p:cNvSpPr/>
              <p:nvPr/>
            </p:nvSpPr>
            <p:spPr bwMode="auto">
              <a:xfrm>
                <a:off x="9936162" y="2887929"/>
                <a:ext cx="127000" cy="271463"/>
              </a:xfrm>
              <a:custGeom>
                <a:avLst/>
                <a:gdLst>
                  <a:gd name="T0" fmla="*/ 34 w 68"/>
                  <a:gd name="T1" fmla="*/ 0 h 145"/>
                  <a:gd name="T2" fmla="*/ 10 w 68"/>
                  <a:gd name="T3" fmla="*/ 10 h 145"/>
                  <a:gd name="T4" fmla="*/ 0 w 68"/>
                  <a:gd name="T5" fmla="*/ 34 h 145"/>
                  <a:gd name="T6" fmla="*/ 0 w 68"/>
                  <a:gd name="T7" fmla="*/ 111 h 145"/>
                  <a:gd name="T8" fmla="*/ 10 w 68"/>
                  <a:gd name="T9" fmla="*/ 135 h 145"/>
                  <a:gd name="T10" fmla="*/ 34 w 68"/>
                  <a:gd name="T11" fmla="*/ 145 h 145"/>
                  <a:gd name="T12" fmla="*/ 58 w 68"/>
                  <a:gd name="T13" fmla="*/ 135 h 145"/>
                  <a:gd name="T14" fmla="*/ 68 w 68"/>
                  <a:gd name="T15" fmla="*/ 111 h 145"/>
                  <a:gd name="T16" fmla="*/ 68 w 68"/>
                  <a:gd name="T17" fmla="*/ 62 h 145"/>
                  <a:gd name="T18" fmla="*/ 34 w 68"/>
                  <a:gd name="T19" fmla="*/ 62 h 145"/>
                  <a:gd name="T20" fmla="*/ 34 w 68"/>
                  <a:gd name="T21" fmla="*/ 83 h 145"/>
                  <a:gd name="T22" fmla="*/ 46 w 68"/>
                  <a:gd name="T23" fmla="*/ 83 h 145"/>
                  <a:gd name="T24" fmla="*/ 46 w 68"/>
                  <a:gd name="T25" fmla="*/ 111 h 145"/>
                  <a:gd name="T26" fmla="*/ 42 w 68"/>
                  <a:gd name="T27" fmla="*/ 120 h 145"/>
                  <a:gd name="T28" fmla="*/ 34 w 68"/>
                  <a:gd name="T29" fmla="*/ 123 h 145"/>
                  <a:gd name="T30" fmla="*/ 25 w 68"/>
                  <a:gd name="T31" fmla="*/ 120 h 145"/>
                  <a:gd name="T32" fmla="*/ 21 w 68"/>
                  <a:gd name="T33" fmla="*/ 111 h 145"/>
                  <a:gd name="T34" fmla="*/ 21 w 68"/>
                  <a:gd name="T35" fmla="*/ 34 h 145"/>
                  <a:gd name="T36" fmla="*/ 25 w 68"/>
                  <a:gd name="T37" fmla="*/ 25 h 145"/>
                  <a:gd name="T38" fmla="*/ 34 w 68"/>
                  <a:gd name="T39" fmla="*/ 21 h 145"/>
                  <a:gd name="T40" fmla="*/ 42 w 68"/>
                  <a:gd name="T41" fmla="*/ 25 h 145"/>
                  <a:gd name="T42" fmla="*/ 46 w 68"/>
                  <a:gd name="T43" fmla="*/ 34 h 145"/>
                  <a:gd name="T44" fmla="*/ 46 w 68"/>
                  <a:gd name="T45" fmla="*/ 50 h 145"/>
                  <a:gd name="T46" fmla="*/ 68 w 68"/>
                  <a:gd name="T47" fmla="*/ 50 h 145"/>
                  <a:gd name="T48" fmla="*/ 68 w 68"/>
                  <a:gd name="T49" fmla="*/ 34 h 145"/>
                  <a:gd name="T50" fmla="*/ 58 w 68"/>
                  <a:gd name="T51" fmla="*/ 10 h 145"/>
                  <a:gd name="T52" fmla="*/ 34 w 68"/>
                  <a:gd name="T53" fmla="*/ 0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8" h="145">
                    <a:moveTo>
                      <a:pt x="34" y="0"/>
                    </a:moveTo>
                    <a:cubicBezTo>
                      <a:pt x="25" y="0"/>
                      <a:pt x="17" y="3"/>
                      <a:pt x="10" y="10"/>
                    </a:cubicBezTo>
                    <a:cubicBezTo>
                      <a:pt x="4" y="17"/>
                      <a:pt x="0" y="25"/>
                      <a:pt x="0" y="34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0" y="120"/>
                      <a:pt x="4" y="128"/>
                      <a:pt x="10" y="135"/>
                    </a:cubicBezTo>
                    <a:cubicBezTo>
                      <a:pt x="17" y="142"/>
                      <a:pt x="25" y="145"/>
                      <a:pt x="34" y="145"/>
                    </a:cubicBezTo>
                    <a:cubicBezTo>
                      <a:pt x="44" y="145"/>
                      <a:pt x="52" y="142"/>
                      <a:pt x="58" y="135"/>
                    </a:cubicBezTo>
                    <a:cubicBezTo>
                      <a:pt x="65" y="129"/>
                      <a:pt x="68" y="121"/>
                      <a:pt x="68" y="111"/>
                    </a:cubicBezTo>
                    <a:cubicBezTo>
                      <a:pt x="68" y="62"/>
                      <a:pt x="68" y="62"/>
                      <a:pt x="68" y="62"/>
                    </a:cubicBezTo>
                    <a:cubicBezTo>
                      <a:pt x="34" y="62"/>
                      <a:pt x="34" y="62"/>
                      <a:pt x="34" y="62"/>
                    </a:cubicBezTo>
                    <a:cubicBezTo>
                      <a:pt x="34" y="83"/>
                      <a:pt x="34" y="83"/>
                      <a:pt x="34" y="83"/>
                    </a:cubicBezTo>
                    <a:cubicBezTo>
                      <a:pt x="46" y="83"/>
                      <a:pt x="46" y="83"/>
                      <a:pt x="46" y="83"/>
                    </a:cubicBezTo>
                    <a:cubicBezTo>
                      <a:pt x="46" y="111"/>
                      <a:pt x="46" y="111"/>
                      <a:pt x="46" y="111"/>
                    </a:cubicBezTo>
                    <a:cubicBezTo>
                      <a:pt x="46" y="114"/>
                      <a:pt x="45" y="117"/>
                      <a:pt x="42" y="120"/>
                    </a:cubicBezTo>
                    <a:cubicBezTo>
                      <a:pt x="40" y="122"/>
                      <a:pt x="37" y="123"/>
                      <a:pt x="34" y="123"/>
                    </a:cubicBezTo>
                    <a:cubicBezTo>
                      <a:pt x="30" y="123"/>
                      <a:pt x="27" y="122"/>
                      <a:pt x="25" y="120"/>
                    </a:cubicBezTo>
                    <a:cubicBezTo>
                      <a:pt x="23" y="117"/>
                      <a:pt x="21" y="114"/>
                      <a:pt x="21" y="111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0"/>
                      <a:pt x="23" y="27"/>
                      <a:pt x="25" y="25"/>
                    </a:cubicBezTo>
                    <a:cubicBezTo>
                      <a:pt x="27" y="22"/>
                      <a:pt x="30" y="21"/>
                      <a:pt x="34" y="21"/>
                    </a:cubicBezTo>
                    <a:cubicBezTo>
                      <a:pt x="37" y="21"/>
                      <a:pt x="40" y="22"/>
                      <a:pt x="42" y="25"/>
                    </a:cubicBezTo>
                    <a:cubicBezTo>
                      <a:pt x="45" y="27"/>
                      <a:pt x="46" y="30"/>
                      <a:pt x="46" y="34"/>
                    </a:cubicBezTo>
                    <a:cubicBezTo>
                      <a:pt x="46" y="50"/>
                      <a:pt x="46" y="50"/>
                      <a:pt x="46" y="50"/>
                    </a:cubicBezTo>
                    <a:cubicBezTo>
                      <a:pt x="68" y="50"/>
                      <a:pt x="68" y="50"/>
                      <a:pt x="68" y="50"/>
                    </a:cubicBezTo>
                    <a:cubicBezTo>
                      <a:pt x="68" y="34"/>
                      <a:pt x="68" y="34"/>
                      <a:pt x="68" y="34"/>
                    </a:cubicBezTo>
                    <a:cubicBezTo>
                      <a:pt x="68" y="25"/>
                      <a:pt x="65" y="17"/>
                      <a:pt x="58" y="10"/>
                    </a:cubicBezTo>
                    <a:cubicBezTo>
                      <a:pt x="52" y="3"/>
                      <a:pt x="44" y="0"/>
                      <a:pt x="34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HelveticaNeue light" panose="00000400000000000000" pitchFamily="2" charset="0"/>
                </a:endParaRPr>
              </a:p>
            </p:txBody>
          </p:sp>
          <p:sp>
            <p:nvSpPr>
              <p:cNvPr id="17" name="Freeform 54"/>
              <p:cNvSpPr>
                <a:spLocks noEditPoints="1"/>
              </p:cNvSpPr>
              <p:nvPr/>
            </p:nvSpPr>
            <p:spPr bwMode="auto">
              <a:xfrm>
                <a:off x="10104437" y="2887929"/>
                <a:ext cx="127000" cy="271463"/>
              </a:xfrm>
              <a:custGeom>
                <a:avLst/>
                <a:gdLst>
                  <a:gd name="T0" fmla="*/ 33 w 68"/>
                  <a:gd name="T1" fmla="*/ 123 h 145"/>
                  <a:gd name="T2" fmla="*/ 25 w 68"/>
                  <a:gd name="T3" fmla="*/ 119 h 145"/>
                  <a:gd name="T4" fmla="*/ 21 w 68"/>
                  <a:gd name="T5" fmla="*/ 111 h 145"/>
                  <a:gd name="T6" fmla="*/ 21 w 68"/>
                  <a:gd name="T7" fmla="*/ 33 h 145"/>
                  <a:gd name="T8" fmla="*/ 25 w 68"/>
                  <a:gd name="T9" fmla="*/ 25 h 145"/>
                  <a:gd name="T10" fmla="*/ 33 w 68"/>
                  <a:gd name="T11" fmla="*/ 21 h 145"/>
                  <a:gd name="T12" fmla="*/ 42 w 68"/>
                  <a:gd name="T13" fmla="*/ 25 h 145"/>
                  <a:gd name="T14" fmla="*/ 46 w 68"/>
                  <a:gd name="T15" fmla="*/ 33 h 145"/>
                  <a:gd name="T16" fmla="*/ 46 w 68"/>
                  <a:gd name="T17" fmla="*/ 111 h 145"/>
                  <a:gd name="T18" fmla="*/ 42 w 68"/>
                  <a:gd name="T19" fmla="*/ 119 h 145"/>
                  <a:gd name="T20" fmla="*/ 33 w 68"/>
                  <a:gd name="T21" fmla="*/ 123 h 145"/>
                  <a:gd name="T22" fmla="*/ 34 w 68"/>
                  <a:gd name="T23" fmla="*/ 0 h 145"/>
                  <a:gd name="T24" fmla="*/ 10 w 68"/>
                  <a:gd name="T25" fmla="*/ 10 h 145"/>
                  <a:gd name="T26" fmla="*/ 0 w 68"/>
                  <a:gd name="T27" fmla="*/ 34 h 145"/>
                  <a:gd name="T28" fmla="*/ 0 w 68"/>
                  <a:gd name="T29" fmla="*/ 111 h 145"/>
                  <a:gd name="T30" fmla="*/ 10 w 68"/>
                  <a:gd name="T31" fmla="*/ 135 h 145"/>
                  <a:gd name="T32" fmla="*/ 34 w 68"/>
                  <a:gd name="T33" fmla="*/ 145 h 145"/>
                  <a:gd name="T34" fmla="*/ 58 w 68"/>
                  <a:gd name="T35" fmla="*/ 135 h 145"/>
                  <a:gd name="T36" fmla="*/ 68 w 68"/>
                  <a:gd name="T37" fmla="*/ 111 h 145"/>
                  <a:gd name="T38" fmla="*/ 68 w 68"/>
                  <a:gd name="T39" fmla="*/ 34 h 145"/>
                  <a:gd name="T40" fmla="*/ 58 w 68"/>
                  <a:gd name="T41" fmla="*/ 10 h 145"/>
                  <a:gd name="T42" fmla="*/ 34 w 68"/>
                  <a:gd name="T43" fmla="*/ 0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8" h="145">
                    <a:moveTo>
                      <a:pt x="33" y="123"/>
                    </a:moveTo>
                    <a:cubicBezTo>
                      <a:pt x="30" y="123"/>
                      <a:pt x="27" y="122"/>
                      <a:pt x="25" y="119"/>
                    </a:cubicBezTo>
                    <a:cubicBezTo>
                      <a:pt x="22" y="117"/>
                      <a:pt x="21" y="114"/>
                      <a:pt x="21" y="111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21" y="30"/>
                      <a:pt x="22" y="27"/>
                      <a:pt x="25" y="25"/>
                    </a:cubicBezTo>
                    <a:cubicBezTo>
                      <a:pt x="27" y="22"/>
                      <a:pt x="30" y="21"/>
                      <a:pt x="33" y="21"/>
                    </a:cubicBezTo>
                    <a:cubicBezTo>
                      <a:pt x="37" y="21"/>
                      <a:pt x="40" y="22"/>
                      <a:pt x="42" y="25"/>
                    </a:cubicBezTo>
                    <a:cubicBezTo>
                      <a:pt x="44" y="27"/>
                      <a:pt x="46" y="30"/>
                      <a:pt x="46" y="33"/>
                    </a:cubicBezTo>
                    <a:cubicBezTo>
                      <a:pt x="46" y="111"/>
                      <a:pt x="46" y="111"/>
                      <a:pt x="46" y="111"/>
                    </a:cubicBezTo>
                    <a:cubicBezTo>
                      <a:pt x="46" y="114"/>
                      <a:pt x="44" y="117"/>
                      <a:pt x="42" y="119"/>
                    </a:cubicBezTo>
                    <a:cubicBezTo>
                      <a:pt x="40" y="122"/>
                      <a:pt x="37" y="123"/>
                      <a:pt x="33" y="123"/>
                    </a:cubicBezTo>
                    <a:moveTo>
                      <a:pt x="34" y="0"/>
                    </a:moveTo>
                    <a:cubicBezTo>
                      <a:pt x="25" y="0"/>
                      <a:pt x="17" y="3"/>
                      <a:pt x="10" y="10"/>
                    </a:cubicBezTo>
                    <a:cubicBezTo>
                      <a:pt x="4" y="16"/>
                      <a:pt x="0" y="24"/>
                      <a:pt x="0" y="34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0" y="120"/>
                      <a:pt x="4" y="128"/>
                      <a:pt x="10" y="135"/>
                    </a:cubicBezTo>
                    <a:cubicBezTo>
                      <a:pt x="17" y="142"/>
                      <a:pt x="25" y="145"/>
                      <a:pt x="34" y="145"/>
                    </a:cubicBezTo>
                    <a:cubicBezTo>
                      <a:pt x="43" y="145"/>
                      <a:pt x="51" y="142"/>
                      <a:pt x="58" y="135"/>
                    </a:cubicBezTo>
                    <a:cubicBezTo>
                      <a:pt x="65" y="128"/>
                      <a:pt x="68" y="120"/>
                      <a:pt x="68" y="111"/>
                    </a:cubicBezTo>
                    <a:cubicBezTo>
                      <a:pt x="68" y="34"/>
                      <a:pt x="68" y="34"/>
                      <a:pt x="68" y="34"/>
                    </a:cubicBezTo>
                    <a:cubicBezTo>
                      <a:pt x="68" y="24"/>
                      <a:pt x="65" y="16"/>
                      <a:pt x="58" y="10"/>
                    </a:cubicBezTo>
                    <a:cubicBezTo>
                      <a:pt x="51" y="3"/>
                      <a:pt x="43" y="0"/>
                      <a:pt x="34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HelveticaNeue light" panose="00000400000000000000" pitchFamily="2" charset="0"/>
                </a:endParaRPr>
              </a:p>
            </p:txBody>
          </p:sp>
          <p:sp>
            <p:nvSpPr>
              <p:cNvPr id="18" name="Freeform 55"/>
              <p:cNvSpPr>
                <a:spLocks noEditPoints="1"/>
              </p:cNvSpPr>
              <p:nvPr/>
            </p:nvSpPr>
            <p:spPr bwMode="auto">
              <a:xfrm>
                <a:off x="10267950" y="2892691"/>
                <a:ext cx="142875" cy="263525"/>
              </a:xfrm>
              <a:custGeom>
                <a:avLst/>
                <a:gdLst>
                  <a:gd name="T0" fmla="*/ 35 w 90"/>
                  <a:gd name="T1" fmla="*/ 104 h 166"/>
                  <a:gd name="T2" fmla="*/ 44 w 90"/>
                  <a:gd name="T3" fmla="*/ 38 h 166"/>
                  <a:gd name="T4" fmla="*/ 54 w 90"/>
                  <a:gd name="T5" fmla="*/ 104 h 166"/>
                  <a:gd name="T6" fmla="*/ 35 w 90"/>
                  <a:gd name="T7" fmla="*/ 104 h 166"/>
                  <a:gd name="T8" fmla="*/ 62 w 90"/>
                  <a:gd name="T9" fmla="*/ 0 h 166"/>
                  <a:gd name="T10" fmla="*/ 28 w 90"/>
                  <a:gd name="T11" fmla="*/ 0 h 166"/>
                  <a:gd name="T12" fmla="*/ 0 w 90"/>
                  <a:gd name="T13" fmla="*/ 166 h 166"/>
                  <a:gd name="T14" fmla="*/ 26 w 90"/>
                  <a:gd name="T15" fmla="*/ 166 h 166"/>
                  <a:gd name="T16" fmla="*/ 31 w 90"/>
                  <a:gd name="T17" fmla="*/ 128 h 166"/>
                  <a:gd name="T18" fmla="*/ 57 w 90"/>
                  <a:gd name="T19" fmla="*/ 128 h 166"/>
                  <a:gd name="T20" fmla="*/ 63 w 90"/>
                  <a:gd name="T21" fmla="*/ 166 h 166"/>
                  <a:gd name="T22" fmla="*/ 90 w 90"/>
                  <a:gd name="T23" fmla="*/ 166 h 166"/>
                  <a:gd name="T24" fmla="*/ 62 w 90"/>
                  <a:gd name="T25" fmla="*/ 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166">
                    <a:moveTo>
                      <a:pt x="35" y="104"/>
                    </a:moveTo>
                    <a:lnTo>
                      <a:pt x="44" y="38"/>
                    </a:lnTo>
                    <a:lnTo>
                      <a:pt x="54" y="104"/>
                    </a:lnTo>
                    <a:lnTo>
                      <a:pt x="35" y="104"/>
                    </a:lnTo>
                    <a:close/>
                    <a:moveTo>
                      <a:pt x="62" y="0"/>
                    </a:moveTo>
                    <a:lnTo>
                      <a:pt x="28" y="0"/>
                    </a:lnTo>
                    <a:lnTo>
                      <a:pt x="0" y="166"/>
                    </a:lnTo>
                    <a:lnTo>
                      <a:pt x="26" y="166"/>
                    </a:lnTo>
                    <a:lnTo>
                      <a:pt x="31" y="128"/>
                    </a:lnTo>
                    <a:lnTo>
                      <a:pt x="57" y="128"/>
                    </a:lnTo>
                    <a:lnTo>
                      <a:pt x="63" y="166"/>
                    </a:lnTo>
                    <a:lnTo>
                      <a:pt x="90" y="166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HelveticaNeue light" panose="00000400000000000000" pitchFamily="2" charset="0"/>
                </a:endParaRPr>
              </a:p>
            </p:txBody>
          </p:sp>
          <p:sp>
            <p:nvSpPr>
              <p:cNvPr id="19" name="Freeform 56"/>
              <p:cNvSpPr>
                <a:spLocks noEditPoints="1"/>
              </p:cNvSpPr>
              <p:nvPr/>
            </p:nvSpPr>
            <p:spPr bwMode="auto">
              <a:xfrm>
                <a:off x="10267950" y="2892691"/>
                <a:ext cx="142875" cy="263525"/>
              </a:xfrm>
              <a:custGeom>
                <a:avLst/>
                <a:gdLst>
                  <a:gd name="T0" fmla="*/ 35 w 90"/>
                  <a:gd name="T1" fmla="*/ 104 h 166"/>
                  <a:gd name="T2" fmla="*/ 44 w 90"/>
                  <a:gd name="T3" fmla="*/ 38 h 166"/>
                  <a:gd name="T4" fmla="*/ 54 w 90"/>
                  <a:gd name="T5" fmla="*/ 104 h 166"/>
                  <a:gd name="T6" fmla="*/ 35 w 90"/>
                  <a:gd name="T7" fmla="*/ 104 h 166"/>
                  <a:gd name="T8" fmla="*/ 62 w 90"/>
                  <a:gd name="T9" fmla="*/ 0 h 166"/>
                  <a:gd name="T10" fmla="*/ 28 w 90"/>
                  <a:gd name="T11" fmla="*/ 0 h 166"/>
                  <a:gd name="T12" fmla="*/ 0 w 90"/>
                  <a:gd name="T13" fmla="*/ 166 h 166"/>
                  <a:gd name="T14" fmla="*/ 26 w 90"/>
                  <a:gd name="T15" fmla="*/ 166 h 166"/>
                  <a:gd name="T16" fmla="*/ 31 w 90"/>
                  <a:gd name="T17" fmla="*/ 128 h 166"/>
                  <a:gd name="T18" fmla="*/ 57 w 90"/>
                  <a:gd name="T19" fmla="*/ 128 h 166"/>
                  <a:gd name="T20" fmla="*/ 63 w 90"/>
                  <a:gd name="T21" fmla="*/ 166 h 166"/>
                  <a:gd name="T22" fmla="*/ 90 w 90"/>
                  <a:gd name="T23" fmla="*/ 166 h 166"/>
                  <a:gd name="T24" fmla="*/ 62 w 90"/>
                  <a:gd name="T25" fmla="*/ 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166">
                    <a:moveTo>
                      <a:pt x="35" y="104"/>
                    </a:moveTo>
                    <a:lnTo>
                      <a:pt x="44" y="38"/>
                    </a:lnTo>
                    <a:lnTo>
                      <a:pt x="54" y="104"/>
                    </a:lnTo>
                    <a:lnTo>
                      <a:pt x="35" y="104"/>
                    </a:lnTo>
                    <a:moveTo>
                      <a:pt x="62" y="0"/>
                    </a:moveTo>
                    <a:lnTo>
                      <a:pt x="28" y="0"/>
                    </a:lnTo>
                    <a:lnTo>
                      <a:pt x="0" y="166"/>
                    </a:lnTo>
                    <a:lnTo>
                      <a:pt x="26" y="166"/>
                    </a:lnTo>
                    <a:lnTo>
                      <a:pt x="31" y="128"/>
                    </a:lnTo>
                    <a:lnTo>
                      <a:pt x="57" y="128"/>
                    </a:lnTo>
                    <a:lnTo>
                      <a:pt x="63" y="166"/>
                    </a:lnTo>
                    <a:lnTo>
                      <a:pt x="90" y="166"/>
                    </a:lnTo>
                    <a:lnTo>
                      <a:pt x="6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HelveticaNeue light" panose="00000400000000000000" pitchFamily="2" charset="0"/>
                </a:endParaRPr>
              </a:p>
            </p:txBody>
          </p:sp>
          <p:sp>
            <p:nvSpPr>
              <p:cNvPr id="20" name="Freeform 57"/>
              <p:cNvSpPr/>
              <p:nvPr/>
            </p:nvSpPr>
            <p:spPr bwMode="auto">
              <a:xfrm>
                <a:off x="10452100" y="2892691"/>
                <a:ext cx="109538" cy="263525"/>
              </a:xfrm>
              <a:custGeom>
                <a:avLst/>
                <a:gdLst>
                  <a:gd name="T0" fmla="*/ 25 w 69"/>
                  <a:gd name="T1" fmla="*/ 0 h 166"/>
                  <a:gd name="T2" fmla="*/ 0 w 69"/>
                  <a:gd name="T3" fmla="*/ 0 h 166"/>
                  <a:gd name="T4" fmla="*/ 0 w 69"/>
                  <a:gd name="T5" fmla="*/ 166 h 166"/>
                  <a:gd name="T6" fmla="*/ 69 w 69"/>
                  <a:gd name="T7" fmla="*/ 166 h 166"/>
                  <a:gd name="T8" fmla="*/ 69 w 69"/>
                  <a:gd name="T9" fmla="*/ 141 h 166"/>
                  <a:gd name="T10" fmla="*/ 25 w 69"/>
                  <a:gd name="T11" fmla="*/ 141 h 166"/>
                  <a:gd name="T12" fmla="*/ 25 w 69"/>
                  <a:gd name="T13" fmla="*/ 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9" h="166">
                    <a:moveTo>
                      <a:pt x="25" y="0"/>
                    </a:moveTo>
                    <a:lnTo>
                      <a:pt x="0" y="0"/>
                    </a:lnTo>
                    <a:lnTo>
                      <a:pt x="0" y="166"/>
                    </a:lnTo>
                    <a:lnTo>
                      <a:pt x="69" y="166"/>
                    </a:lnTo>
                    <a:lnTo>
                      <a:pt x="69" y="141"/>
                    </a:lnTo>
                    <a:lnTo>
                      <a:pt x="25" y="141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HelveticaNeue light" panose="00000400000000000000" pitchFamily="2" charset="0"/>
                </a:endParaRPr>
              </a:p>
            </p:txBody>
          </p:sp>
          <p:sp>
            <p:nvSpPr>
              <p:cNvPr id="21" name="Freeform 58"/>
              <p:cNvSpPr/>
              <p:nvPr/>
            </p:nvSpPr>
            <p:spPr bwMode="auto">
              <a:xfrm>
                <a:off x="10452100" y="2892691"/>
                <a:ext cx="109538" cy="263525"/>
              </a:xfrm>
              <a:custGeom>
                <a:avLst/>
                <a:gdLst>
                  <a:gd name="T0" fmla="*/ 25 w 69"/>
                  <a:gd name="T1" fmla="*/ 0 h 166"/>
                  <a:gd name="T2" fmla="*/ 0 w 69"/>
                  <a:gd name="T3" fmla="*/ 0 h 166"/>
                  <a:gd name="T4" fmla="*/ 0 w 69"/>
                  <a:gd name="T5" fmla="*/ 166 h 166"/>
                  <a:gd name="T6" fmla="*/ 69 w 69"/>
                  <a:gd name="T7" fmla="*/ 166 h 166"/>
                  <a:gd name="T8" fmla="*/ 69 w 69"/>
                  <a:gd name="T9" fmla="*/ 141 h 166"/>
                  <a:gd name="T10" fmla="*/ 25 w 69"/>
                  <a:gd name="T11" fmla="*/ 141 h 166"/>
                  <a:gd name="T12" fmla="*/ 25 w 69"/>
                  <a:gd name="T13" fmla="*/ 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9" h="166">
                    <a:moveTo>
                      <a:pt x="25" y="0"/>
                    </a:moveTo>
                    <a:lnTo>
                      <a:pt x="0" y="0"/>
                    </a:lnTo>
                    <a:lnTo>
                      <a:pt x="0" y="166"/>
                    </a:lnTo>
                    <a:lnTo>
                      <a:pt x="69" y="166"/>
                    </a:lnTo>
                    <a:lnTo>
                      <a:pt x="69" y="141"/>
                    </a:lnTo>
                    <a:lnTo>
                      <a:pt x="25" y="141"/>
                    </a:lnTo>
                    <a:lnTo>
                      <a:pt x="2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HelveticaNeue light" panose="00000400000000000000" pitchFamily="2" charset="0"/>
                </a:endParaRPr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>
              <a:off x="9822594" y="3626667"/>
              <a:ext cx="233827" cy="340853"/>
              <a:chOff x="3582988" y="3510757"/>
              <a:chExt cx="319088" cy="465138"/>
            </a:xfrm>
            <a:solidFill>
              <a:schemeClr val="bg1"/>
            </a:solidFill>
          </p:grpSpPr>
          <p:sp>
            <p:nvSpPr>
              <p:cNvPr id="59" name="AutoShape 113"/>
              <p:cNvSpPr/>
              <p:nvPr/>
            </p:nvSpPr>
            <p:spPr bwMode="auto">
              <a:xfrm>
                <a:off x="3582988" y="3510757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60" name="AutoShape 114"/>
              <p:cNvSpPr/>
              <p:nvPr/>
            </p:nvSpPr>
            <p:spPr bwMode="auto">
              <a:xfrm>
                <a:off x="3655219" y="3583782"/>
                <a:ext cx="94456" cy="944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84" name="Group 83"/>
          <p:cNvGrpSpPr/>
          <p:nvPr/>
        </p:nvGrpSpPr>
        <p:grpSpPr>
          <a:xfrm>
            <a:off x="7872030" y="3979554"/>
            <a:ext cx="1189767" cy="2147427"/>
            <a:chOff x="7872030" y="3979554"/>
            <a:chExt cx="1189767" cy="2147427"/>
          </a:xfrm>
        </p:grpSpPr>
        <p:sp>
          <p:nvSpPr>
            <p:cNvPr id="4" name="Freeform 7"/>
            <p:cNvSpPr/>
            <p:nvPr/>
          </p:nvSpPr>
          <p:spPr bwMode="auto">
            <a:xfrm>
              <a:off x="7872030" y="3979554"/>
              <a:ext cx="1189767" cy="2147427"/>
            </a:xfrm>
            <a:custGeom>
              <a:avLst/>
              <a:gdLst>
                <a:gd name="T0" fmla="*/ 541 w 587"/>
                <a:gd name="T1" fmla="*/ 1060 h 1060"/>
                <a:gd name="T2" fmla="*/ 47 w 587"/>
                <a:gd name="T3" fmla="*/ 1060 h 1060"/>
                <a:gd name="T4" fmla="*/ 0 w 587"/>
                <a:gd name="T5" fmla="*/ 1014 h 1060"/>
                <a:gd name="T6" fmla="*/ 0 w 587"/>
                <a:gd name="T7" fmla="*/ 47 h 1060"/>
                <a:gd name="T8" fmla="*/ 47 w 587"/>
                <a:gd name="T9" fmla="*/ 0 h 1060"/>
                <a:gd name="T10" fmla="*/ 541 w 587"/>
                <a:gd name="T11" fmla="*/ 0 h 1060"/>
                <a:gd name="T12" fmla="*/ 587 w 587"/>
                <a:gd name="T13" fmla="*/ 47 h 1060"/>
                <a:gd name="T14" fmla="*/ 587 w 587"/>
                <a:gd name="T15" fmla="*/ 1014 h 1060"/>
                <a:gd name="T16" fmla="*/ 541 w 587"/>
                <a:gd name="T17" fmla="*/ 1060 h 1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7" h="1060">
                  <a:moveTo>
                    <a:pt x="541" y="1060"/>
                  </a:moveTo>
                  <a:cubicBezTo>
                    <a:pt x="47" y="1060"/>
                    <a:pt x="47" y="1060"/>
                    <a:pt x="47" y="1060"/>
                  </a:cubicBezTo>
                  <a:cubicBezTo>
                    <a:pt x="21" y="1060"/>
                    <a:pt x="0" y="1039"/>
                    <a:pt x="0" y="1014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21"/>
                    <a:pt x="21" y="0"/>
                    <a:pt x="47" y="0"/>
                  </a:cubicBezTo>
                  <a:cubicBezTo>
                    <a:pt x="541" y="0"/>
                    <a:pt x="541" y="0"/>
                    <a:pt x="541" y="0"/>
                  </a:cubicBezTo>
                  <a:cubicBezTo>
                    <a:pt x="566" y="0"/>
                    <a:pt x="587" y="21"/>
                    <a:pt x="587" y="47"/>
                  </a:cubicBezTo>
                  <a:cubicBezTo>
                    <a:pt x="587" y="1014"/>
                    <a:pt x="587" y="1014"/>
                    <a:pt x="587" y="1014"/>
                  </a:cubicBezTo>
                  <a:cubicBezTo>
                    <a:pt x="587" y="1039"/>
                    <a:pt x="566" y="1060"/>
                    <a:pt x="541" y="1060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0">
                  <a:schemeClr val="accent3"/>
                </a:gs>
              </a:gsLst>
              <a:lin ang="2700000" scaled="1"/>
            </a:gradFill>
            <a:ln>
              <a:noFill/>
            </a:ln>
            <a:effectLst>
              <a:outerShdw blurRad="190500" dist="38100" dir="8100000" algn="tr" rotWithShape="0">
                <a:schemeClr val="bg1">
                  <a:lumMod val="50000"/>
                  <a:alpha val="40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grpSp>
          <p:nvGrpSpPr>
            <p:cNvPr id="61" name="Group 60"/>
            <p:cNvGrpSpPr/>
            <p:nvPr/>
          </p:nvGrpSpPr>
          <p:grpSpPr>
            <a:xfrm>
              <a:off x="8296778" y="4883133"/>
              <a:ext cx="340270" cy="340270"/>
              <a:chOff x="4427654" y="3049909"/>
              <a:chExt cx="464344" cy="464344"/>
            </a:xfrm>
            <a:solidFill>
              <a:schemeClr val="bg1"/>
            </a:solidFill>
          </p:grpSpPr>
          <p:sp>
            <p:nvSpPr>
              <p:cNvPr id="62" name="AutoShape 123"/>
              <p:cNvSpPr/>
              <p:nvPr/>
            </p:nvSpPr>
            <p:spPr bwMode="auto">
              <a:xfrm>
                <a:off x="4427654" y="3049909"/>
                <a:ext cx="464344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8180" y="12132"/>
                    </a:moveTo>
                    <a:cubicBezTo>
                      <a:pt x="17710" y="12226"/>
                      <a:pt x="17327" y="12561"/>
                      <a:pt x="17170" y="13012"/>
                    </a:cubicBezTo>
                    <a:cubicBezTo>
                      <a:pt x="17083" y="13261"/>
                      <a:pt x="16981" y="13503"/>
                      <a:pt x="16868" y="13738"/>
                    </a:cubicBezTo>
                    <a:cubicBezTo>
                      <a:pt x="16658" y="14169"/>
                      <a:pt x="16694" y="14677"/>
                      <a:pt x="16959" y="15075"/>
                    </a:cubicBezTo>
                    <a:lnTo>
                      <a:pt x="18131" y="16833"/>
                    </a:lnTo>
                    <a:lnTo>
                      <a:pt x="16832" y="18132"/>
                    </a:lnTo>
                    <a:lnTo>
                      <a:pt x="15075" y="16960"/>
                    </a:lnTo>
                    <a:cubicBezTo>
                      <a:pt x="14850" y="16810"/>
                      <a:pt x="14589" y="16733"/>
                      <a:pt x="14326" y="16733"/>
                    </a:cubicBezTo>
                    <a:cubicBezTo>
                      <a:pt x="14126" y="16733"/>
                      <a:pt x="13924" y="16778"/>
                      <a:pt x="13738" y="16868"/>
                    </a:cubicBezTo>
                    <a:cubicBezTo>
                      <a:pt x="13504" y="16981"/>
                      <a:pt x="13262" y="17083"/>
                      <a:pt x="13012" y="17170"/>
                    </a:cubicBezTo>
                    <a:cubicBezTo>
                      <a:pt x="12561" y="17327"/>
                      <a:pt x="12226" y="17712"/>
                      <a:pt x="12133" y="18180"/>
                    </a:cubicBezTo>
                    <a:lnTo>
                      <a:pt x="11717" y="20249"/>
                    </a:lnTo>
                    <a:lnTo>
                      <a:pt x="9881" y="20249"/>
                    </a:lnTo>
                    <a:lnTo>
                      <a:pt x="9467" y="18180"/>
                    </a:lnTo>
                    <a:cubicBezTo>
                      <a:pt x="9373" y="17712"/>
                      <a:pt x="9039" y="17327"/>
                      <a:pt x="8588" y="17170"/>
                    </a:cubicBezTo>
                    <a:cubicBezTo>
                      <a:pt x="8339" y="17083"/>
                      <a:pt x="8096" y="16983"/>
                      <a:pt x="7861" y="16869"/>
                    </a:cubicBezTo>
                    <a:cubicBezTo>
                      <a:pt x="7675" y="16778"/>
                      <a:pt x="7474" y="16733"/>
                      <a:pt x="7273" y="16733"/>
                    </a:cubicBezTo>
                    <a:cubicBezTo>
                      <a:pt x="7011" y="16733"/>
                      <a:pt x="6750" y="16810"/>
                      <a:pt x="6525" y="16960"/>
                    </a:cubicBezTo>
                    <a:lnTo>
                      <a:pt x="4767" y="18132"/>
                    </a:lnTo>
                    <a:lnTo>
                      <a:pt x="3468" y="16833"/>
                    </a:lnTo>
                    <a:lnTo>
                      <a:pt x="4639" y="15075"/>
                    </a:lnTo>
                    <a:cubicBezTo>
                      <a:pt x="4904" y="14677"/>
                      <a:pt x="4939" y="14169"/>
                      <a:pt x="4732" y="13738"/>
                    </a:cubicBezTo>
                    <a:cubicBezTo>
                      <a:pt x="4618" y="13504"/>
                      <a:pt x="4516" y="13263"/>
                      <a:pt x="4429" y="13013"/>
                    </a:cubicBezTo>
                    <a:cubicBezTo>
                      <a:pt x="4273" y="12561"/>
                      <a:pt x="3888" y="12227"/>
                      <a:pt x="3419" y="12133"/>
                    </a:cubicBezTo>
                    <a:lnTo>
                      <a:pt x="1350" y="11718"/>
                    </a:lnTo>
                    <a:lnTo>
                      <a:pt x="1349" y="9882"/>
                    </a:lnTo>
                    <a:lnTo>
                      <a:pt x="3419" y="9468"/>
                    </a:lnTo>
                    <a:cubicBezTo>
                      <a:pt x="3888" y="9374"/>
                      <a:pt x="4273" y="9039"/>
                      <a:pt x="4429" y="8588"/>
                    </a:cubicBezTo>
                    <a:cubicBezTo>
                      <a:pt x="4516" y="8338"/>
                      <a:pt x="4617" y="8096"/>
                      <a:pt x="4731" y="7862"/>
                    </a:cubicBezTo>
                    <a:cubicBezTo>
                      <a:pt x="4940" y="7431"/>
                      <a:pt x="4905" y="6923"/>
                      <a:pt x="4639" y="6524"/>
                    </a:cubicBezTo>
                    <a:lnTo>
                      <a:pt x="3468" y="4767"/>
                    </a:lnTo>
                    <a:lnTo>
                      <a:pt x="4767" y="3468"/>
                    </a:lnTo>
                    <a:lnTo>
                      <a:pt x="6525" y="4639"/>
                    </a:lnTo>
                    <a:cubicBezTo>
                      <a:pt x="6750" y="4790"/>
                      <a:pt x="7011" y="4866"/>
                      <a:pt x="7273" y="4866"/>
                    </a:cubicBezTo>
                    <a:cubicBezTo>
                      <a:pt x="7474" y="4866"/>
                      <a:pt x="7674" y="4822"/>
                      <a:pt x="7861" y="4732"/>
                    </a:cubicBezTo>
                    <a:cubicBezTo>
                      <a:pt x="8095" y="4619"/>
                      <a:pt x="8337" y="4517"/>
                      <a:pt x="8586" y="4430"/>
                    </a:cubicBezTo>
                    <a:cubicBezTo>
                      <a:pt x="9039" y="4272"/>
                      <a:pt x="9373" y="3888"/>
                      <a:pt x="9467" y="3420"/>
                    </a:cubicBezTo>
                    <a:lnTo>
                      <a:pt x="9881" y="1350"/>
                    </a:lnTo>
                    <a:lnTo>
                      <a:pt x="11717" y="1350"/>
                    </a:lnTo>
                    <a:lnTo>
                      <a:pt x="12131" y="3420"/>
                    </a:lnTo>
                    <a:cubicBezTo>
                      <a:pt x="12225" y="3888"/>
                      <a:pt x="12560" y="4272"/>
                      <a:pt x="13012" y="4430"/>
                    </a:cubicBezTo>
                    <a:cubicBezTo>
                      <a:pt x="13261" y="4517"/>
                      <a:pt x="13502" y="4617"/>
                      <a:pt x="13737" y="4731"/>
                    </a:cubicBezTo>
                    <a:cubicBezTo>
                      <a:pt x="13924" y="4822"/>
                      <a:pt x="14125" y="4866"/>
                      <a:pt x="14326" y="4866"/>
                    </a:cubicBezTo>
                    <a:cubicBezTo>
                      <a:pt x="14589" y="4866"/>
                      <a:pt x="14850" y="4790"/>
                      <a:pt x="15075" y="4639"/>
                    </a:cubicBezTo>
                    <a:lnTo>
                      <a:pt x="16832" y="3468"/>
                    </a:lnTo>
                    <a:lnTo>
                      <a:pt x="18131" y="4767"/>
                    </a:lnTo>
                    <a:lnTo>
                      <a:pt x="16959" y="6524"/>
                    </a:lnTo>
                    <a:cubicBezTo>
                      <a:pt x="16694" y="6923"/>
                      <a:pt x="16660" y="7431"/>
                      <a:pt x="16867" y="7861"/>
                    </a:cubicBezTo>
                    <a:cubicBezTo>
                      <a:pt x="16980" y="8096"/>
                      <a:pt x="17083" y="8337"/>
                      <a:pt x="17170" y="8587"/>
                    </a:cubicBezTo>
                    <a:cubicBezTo>
                      <a:pt x="17327" y="9039"/>
                      <a:pt x="17710" y="9373"/>
                      <a:pt x="18180" y="9467"/>
                    </a:cubicBezTo>
                    <a:lnTo>
                      <a:pt x="20248" y="9882"/>
                    </a:lnTo>
                    <a:lnTo>
                      <a:pt x="20250" y="11718"/>
                    </a:lnTo>
                    <a:cubicBezTo>
                      <a:pt x="20250" y="11718"/>
                      <a:pt x="18180" y="12132"/>
                      <a:pt x="18180" y="12132"/>
                    </a:cubicBezTo>
                    <a:close/>
                    <a:moveTo>
                      <a:pt x="20513" y="8558"/>
                    </a:moveTo>
                    <a:lnTo>
                      <a:pt x="18445" y="8143"/>
                    </a:lnTo>
                    <a:cubicBezTo>
                      <a:pt x="18341" y="7844"/>
                      <a:pt x="18218" y="7554"/>
                      <a:pt x="18082" y="7273"/>
                    </a:cubicBezTo>
                    <a:lnTo>
                      <a:pt x="19254" y="5516"/>
                    </a:lnTo>
                    <a:cubicBezTo>
                      <a:pt x="19611" y="4980"/>
                      <a:pt x="19540" y="4268"/>
                      <a:pt x="19085" y="3813"/>
                    </a:cubicBezTo>
                    <a:lnTo>
                      <a:pt x="17787" y="2514"/>
                    </a:lnTo>
                    <a:cubicBezTo>
                      <a:pt x="17526" y="2253"/>
                      <a:pt x="17181" y="2118"/>
                      <a:pt x="16831" y="2118"/>
                    </a:cubicBezTo>
                    <a:cubicBezTo>
                      <a:pt x="16573" y="2118"/>
                      <a:pt x="16312" y="2193"/>
                      <a:pt x="16084" y="2345"/>
                    </a:cubicBezTo>
                    <a:lnTo>
                      <a:pt x="14326" y="3516"/>
                    </a:lnTo>
                    <a:cubicBezTo>
                      <a:pt x="14044" y="3380"/>
                      <a:pt x="13754" y="3258"/>
                      <a:pt x="13455" y="3155"/>
                    </a:cubicBezTo>
                    <a:lnTo>
                      <a:pt x="13041" y="1085"/>
                    </a:lnTo>
                    <a:cubicBezTo>
                      <a:pt x="12916" y="454"/>
                      <a:pt x="12361" y="0"/>
                      <a:pt x="11717" y="0"/>
                    </a:cubicBezTo>
                    <a:lnTo>
                      <a:pt x="9881" y="0"/>
                    </a:lnTo>
                    <a:cubicBezTo>
                      <a:pt x="9238" y="0"/>
                      <a:pt x="8684" y="454"/>
                      <a:pt x="8557" y="1085"/>
                    </a:cubicBezTo>
                    <a:lnTo>
                      <a:pt x="8143" y="3155"/>
                    </a:lnTo>
                    <a:cubicBezTo>
                      <a:pt x="7843" y="3258"/>
                      <a:pt x="7554" y="3381"/>
                      <a:pt x="7273" y="3516"/>
                    </a:cubicBezTo>
                    <a:lnTo>
                      <a:pt x="5516" y="2345"/>
                    </a:lnTo>
                    <a:cubicBezTo>
                      <a:pt x="5287" y="2193"/>
                      <a:pt x="5026" y="2118"/>
                      <a:pt x="4767" y="2118"/>
                    </a:cubicBezTo>
                    <a:cubicBezTo>
                      <a:pt x="4419" y="2118"/>
                      <a:pt x="4073" y="2253"/>
                      <a:pt x="3812" y="2514"/>
                    </a:cubicBezTo>
                    <a:lnTo>
                      <a:pt x="2514" y="3813"/>
                    </a:lnTo>
                    <a:cubicBezTo>
                      <a:pt x="2059" y="4268"/>
                      <a:pt x="1988" y="4980"/>
                      <a:pt x="2345" y="5516"/>
                    </a:cubicBezTo>
                    <a:lnTo>
                      <a:pt x="3516" y="7273"/>
                    </a:lnTo>
                    <a:cubicBezTo>
                      <a:pt x="3380" y="7555"/>
                      <a:pt x="3258" y="7844"/>
                      <a:pt x="3154" y="8144"/>
                    </a:cubicBezTo>
                    <a:lnTo>
                      <a:pt x="1085" y="8558"/>
                    </a:lnTo>
                    <a:cubicBezTo>
                      <a:pt x="454" y="8684"/>
                      <a:pt x="0" y="9238"/>
                      <a:pt x="0" y="9882"/>
                    </a:cubicBezTo>
                    <a:lnTo>
                      <a:pt x="0" y="11718"/>
                    </a:lnTo>
                    <a:cubicBezTo>
                      <a:pt x="0" y="12361"/>
                      <a:pt x="454" y="12916"/>
                      <a:pt x="1085" y="13042"/>
                    </a:cubicBezTo>
                    <a:lnTo>
                      <a:pt x="3154" y="13456"/>
                    </a:lnTo>
                    <a:cubicBezTo>
                      <a:pt x="3258" y="13755"/>
                      <a:pt x="3380" y="14046"/>
                      <a:pt x="3516" y="14326"/>
                    </a:cubicBezTo>
                    <a:lnTo>
                      <a:pt x="2345" y="16083"/>
                    </a:lnTo>
                    <a:cubicBezTo>
                      <a:pt x="1988" y="16619"/>
                      <a:pt x="2059" y="17332"/>
                      <a:pt x="2514" y="17787"/>
                    </a:cubicBezTo>
                    <a:lnTo>
                      <a:pt x="3812" y="19086"/>
                    </a:lnTo>
                    <a:cubicBezTo>
                      <a:pt x="4073" y="19346"/>
                      <a:pt x="4419" y="19482"/>
                      <a:pt x="4767" y="19482"/>
                    </a:cubicBezTo>
                    <a:cubicBezTo>
                      <a:pt x="5026" y="19482"/>
                      <a:pt x="5287" y="19406"/>
                      <a:pt x="5516" y="19254"/>
                    </a:cubicBezTo>
                    <a:lnTo>
                      <a:pt x="7273" y="18083"/>
                    </a:lnTo>
                    <a:cubicBezTo>
                      <a:pt x="7554" y="18220"/>
                      <a:pt x="7843" y="18341"/>
                      <a:pt x="8143" y="18445"/>
                    </a:cubicBezTo>
                    <a:lnTo>
                      <a:pt x="8557" y="20514"/>
                    </a:lnTo>
                    <a:cubicBezTo>
                      <a:pt x="8684" y="21146"/>
                      <a:pt x="9238" y="21599"/>
                      <a:pt x="9881" y="21599"/>
                    </a:cubicBezTo>
                    <a:lnTo>
                      <a:pt x="11717" y="21599"/>
                    </a:lnTo>
                    <a:cubicBezTo>
                      <a:pt x="12361" y="21599"/>
                      <a:pt x="12916" y="21146"/>
                      <a:pt x="13041" y="20514"/>
                    </a:cubicBezTo>
                    <a:lnTo>
                      <a:pt x="13456" y="18445"/>
                    </a:lnTo>
                    <a:cubicBezTo>
                      <a:pt x="13755" y="18341"/>
                      <a:pt x="14046" y="18219"/>
                      <a:pt x="14326" y="18083"/>
                    </a:cubicBezTo>
                    <a:lnTo>
                      <a:pt x="16084" y="19254"/>
                    </a:lnTo>
                    <a:cubicBezTo>
                      <a:pt x="16312" y="19406"/>
                      <a:pt x="16573" y="19482"/>
                      <a:pt x="16831" y="19482"/>
                    </a:cubicBezTo>
                    <a:cubicBezTo>
                      <a:pt x="17181" y="19482"/>
                      <a:pt x="17526" y="19346"/>
                      <a:pt x="17787" y="19086"/>
                    </a:cubicBezTo>
                    <a:lnTo>
                      <a:pt x="19085" y="17787"/>
                    </a:lnTo>
                    <a:cubicBezTo>
                      <a:pt x="19540" y="17332"/>
                      <a:pt x="19611" y="16619"/>
                      <a:pt x="19254" y="16083"/>
                    </a:cubicBezTo>
                    <a:lnTo>
                      <a:pt x="18082" y="14326"/>
                    </a:lnTo>
                    <a:cubicBezTo>
                      <a:pt x="18219" y="14045"/>
                      <a:pt x="18341" y="13755"/>
                      <a:pt x="18445" y="13456"/>
                    </a:cubicBezTo>
                    <a:lnTo>
                      <a:pt x="20513" y="13042"/>
                    </a:lnTo>
                    <a:cubicBezTo>
                      <a:pt x="21145" y="12916"/>
                      <a:pt x="21599" y="12361"/>
                      <a:pt x="21599" y="11718"/>
                    </a:cubicBezTo>
                    <a:lnTo>
                      <a:pt x="21599" y="9882"/>
                    </a:lnTo>
                    <a:cubicBezTo>
                      <a:pt x="21599" y="9238"/>
                      <a:pt x="21145" y="8684"/>
                      <a:pt x="20513" y="8558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63" name="AutoShape 124"/>
              <p:cNvSpPr/>
              <p:nvPr/>
            </p:nvSpPr>
            <p:spPr bwMode="auto">
              <a:xfrm>
                <a:off x="4558623" y="3180084"/>
                <a:ext cx="203200" cy="20320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20250"/>
                    </a:moveTo>
                    <a:cubicBezTo>
                      <a:pt x="5580" y="20250"/>
                      <a:pt x="1350" y="16017"/>
                      <a:pt x="1350" y="10800"/>
                    </a:cubicBezTo>
                    <a:cubicBezTo>
                      <a:pt x="1350" y="5582"/>
                      <a:pt x="5580" y="1349"/>
                      <a:pt x="10800" y="1349"/>
                    </a:cubicBezTo>
                    <a:cubicBezTo>
                      <a:pt x="16016" y="1349"/>
                      <a:pt x="20250" y="5582"/>
                      <a:pt x="20250" y="10800"/>
                    </a:cubicBezTo>
                    <a:cubicBezTo>
                      <a:pt x="20250" y="16017"/>
                      <a:pt x="16016" y="20250"/>
                      <a:pt x="10800" y="20250"/>
                    </a:cubicBezTo>
                    <a:moveTo>
                      <a:pt x="10800" y="0"/>
                    </a:moveTo>
                    <a:cubicBezTo>
                      <a:pt x="4836" y="0"/>
                      <a:pt x="0" y="4836"/>
                      <a:pt x="0" y="10800"/>
                    </a:cubicBezTo>
                    <a:cubicBezTo>
                      <a:pt x="0" y="16763"/>
                      <a:pt x="4836" y="21600"/>
                      <a:pt x="10800" y="21600"/>
                    </a:cubicBezTo>
                    <a:cubicBezTo>
                      <a:pt x="16763" y="21600"/>
                      <a:pt x="21599" y="16763"/>
                      <a:pt x="21599" y="10800"/>
                    </a:cubicBezTo>
                    <a:cubicBezTo>
                      <a:pt x="21599" y="4836"/>
                      <a:pt x="16763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64" name="AutoShape 125"/>
              <p:cNvSpPr/>
              <p:nvPr/>
            </p:nvSpPr>
            <p:spPr bwMode="auto">
              <a:xfrm>
                <a:off x="4601485" y="3223740"/>
                <a:ext cx="116682" cy="116682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18900"/>
                    </a:moveTo>
                    <a:cubicBezTo>
                      <a:pt x="6328" y="18900"/>
                      <a:pt x="2699" y="15271"/>
                      <a:pt x="2699" y="10800"/>
                    </a:cubicBezTo>
                    <a:cubicBezTo>
                      <a:pt x="2699" y="6329"/>
                      <a:pt x="6328" y="2700"/>
                      <a:pt x="10800" y="2700"/>
                    </a:cubicBezTo>
                    <a:cubicBezTo>
                      <a:pt x="15271" y="2700"/>
                      <a:pt x="18899" y="6329"/>
                      <a:pt x="18899" y="10800"/>
                    </a:cubicBezTo>
                    <a:cubicBezTo>
                      <a:pt x="18899" y="15271"/>
                      <a:pt x="15271" y="18900"/>
                      <a:pt x="10800" y="18900"/>
                    </a:cubicBezTo>
                    <a:moveTo>
                      <a:pt x="10800" y="0"/>
                    </a:moveTo>
                    <a:cubicBezTo>
                      <a:pt x="4830" y="0"/>
                      <a:pt x="0" y="4833"/>
                      <a:pt x="0" y="10800"/>
                    </a:cubicBezTo>
                    <a:cubicBezTo>
                      <a:pt x="0" y="16766"/>
                      <a:pt x="4830" y="21599"/>
                      <a:pt x="10800" y="21599"/>
                    </a:cubicBezTo>
                    <a:cubicBezTo>
                      <a:pt x="16764" y="21599"/>
                      <a:pt x="21600" y="16766"/>
                      <a:pt x="21600" y="10800"/>
                    </a:cubicBezTo>
                    <a:cubicBezTo>
                      <a:pt x="21600" y="4833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82" name="Group 81"/>
          <p:cNvGrpSpPr/>
          <p:nvPr/>
        </p:nvGrpSpPr>
        <p:grpSpPr>
          <a:xfrm>
            <a:off x="6410610" y="4655246"/>
            <a:ext cx="1188049" cy="1471735"/>
            <a:chOff x="6410610" y="4655246"/>
            <a:chExt cx="1188049" cy="1471735"/>
          </a:xfrm>
        </p:grpSpPr>
        <p:sp>
          <p:nvSpPr>
            <p:cNvPr id="3" name="Freeform 6"/>
            <p:cNvSpPr/>
            <p:nvPr/>
          </p:nvSpPr>
          <p:spPr bwMode="auto">
            <a:xfrm>
              <a:off x="6410610" y="4655246"/>
              <a:ext cx="1188049" cy="1471735"/>
            </a:xfrm>
            <a:custGeom>
              <a:avLst/>
              <a:gdLst>
                <a:gd name="T0" fmla="*/ 541 w 587"/>
                <a:gd name="T1" fmla="*/ 726 h 726"/>
                <a:gd name="T2" fmla="*/ 46 w 587"/>
                <a:gd name="T3" fmla="*/ 726 h 726"/>
                <a:gd name="T4" fmla="*/ 0 w 587"/>
                <a:gd name="T5" fmla="*/ 680 h 726"/>
                <a:gd name="T6" fmla="*/ 0 w 587"/>
                <a:gd name="T7" fmla="*/ 46 h 726"/>
                <a:gd name="T8" fmla="*/ 46 w 587"/>
                <a:gd name="T9" fmla="*/ 0 h 726"/>
                <a:gd name="T10" fmla="*/ 541 w 587"/>
                <a:gd name="T11" fmla="*/ 0 h 726"/>
                <a:gd name="T12" fmla="*/ 587 w 587"/>
                <a:gd name="T13" fmla="*/ 46 h 726"/>
                <a:gd name="T14" fmla="*/ 587 w 587"/>
                <a:gd name="T15" fmla="*/ 680 h 726"/>
                <a:gd name="T16" fmla="*/ 541 w 587"/>
                <a:gd name="T17" fmla="*/ 726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7" h="726">
                  <a:moveTo>
                    <a:pt x="541" y="726"/>
                  </a:moveTo>
                  <a:cubicBezTo>
                    <a:pt x="46" y="726"/>
                    <a:pt x="46" y="726"/>
                    <a:pt x="46" y="726"/>
                  </a:cubicBezTo>
                  <a:cubicBezTo>
                    <a:pt x="21" y="726"/>
                    <a:pt x="0" y="705"/>
                    <a:pt x="0" y="680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21"/>
                    <a:pt x="21" y="0"/>
                    <a:pt x="46" y="0"/>
                  </a:cubicBezTo>
                  <a:cubicBezTo>
                    <a:pt x="541" y="0"/>
                    <a:pt x="541" y="0"/>
                    <a:pt x="541" y="0"/>
                  </a:cubicBezTo>
                  <a:cubicBezTo>
                    <a:pt x="566" y="0"/>
                    <a:pt x="587" y="21"/>
                    <a:pt x="587" y="46"/>
                  </a:cubicBezTo>
                  <a:cubicBezTo>
                    <a:pt x="587" y="680"/>
                    <a:pt x="587" y="680"/>
                    <a:pt x="587" y="680"/>
                  </a:cubicBezTo>
                  <a:cubicBezTo>
                    <a:pt x="587" y="705"/>
                    <a:pt x="566" y="726"/>
                    <a:pt x="541" y="726"/>
                  </a:cubicBezTo>
                  <a:close/>
                </a:path>
              </a:pathLst>
            </a:custGeom>
            <a:solidFill>
              <a:srgbClr val="996E48"/>
            </a:solidFill>
            <a:ln>
              <a:noFill/>
            </a:ln>
            <a:effectLst>
              <a:outerShdw blurRad="190500" dist="38100" dir="8100000" algn="tr" rotWithShape="0">
                <a:schemeClr val="bg1">
                  <a:lumMod val="50000"/>
                  <a:alpha val="40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grpSp>
          <p:nvGrpSpPr>
            <p:cNvPr id="65" name="Group 64"/>
            <p:cNvGrpSpPr/>
            <p:nvPr/>
          </p:nvGrpSpPr>
          <p:grpSpPr>
            <a:xfrm>
              <a:off x="6834499" y="5220979"/>
              <a:ext cx="340270" cy="340270"/>
              <a:chOff x="3498967" y="3049909"/>
              <a:chExt cx="464344" cy="464344"/>
            </a:xfrm>
            <a:solidFill>
              <a:schemeClr val="bg1"/>
            </a:solidFill>
          </p:grpSpPr>
          <p:sp>
            <p:nvSpPr>
              <p:cNvPr id="66" name="AutoShape 126"/>
              <p:cNvSpPr/>
              <p:nvPr/>
            </p:nvSpPr>
            <p:spPr bwMode="auto">
              <a:xfrm>
                <a:off x="3498967" y="3049909"/>
                <a:ext cx="464344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3499" y="14850"/>
                    </a:moveTo>
                    <a:cubicBezTo>
                      <a:pt x="9772" y="14850"/>
                      <a:pt x="6749" y="11827"/>
                      <a:pt x="6749" y="8100"/>
                    </a:cubicBezTo>
                    <a:cubicBezTo>
                      <a:pt x="6749" y="4372"/>
                      <a:pt x="9772" y="1350"/>
                      <a:pt x="13499" y="1350"/>
                    </a:cubicBezTo>
                    <a:cubicBezTo>
                      <a:pt x="17227" y="1350"/>
                      <a:pt x="20249" y="4372"/>
                      <a:pt x="20249" y="8100"/>
                    </a:cubicBezTo>
                    <a:cubicBezTo>
                      <a:pt x="20249" y="11827"/>
                      <a:pt x="17227" y="14850"/>
                      <a:pt x="13499" y="14850"/>
                    </a:cubicBezTo>
                    <a:moveTo>
                      <a:pt x="3236" y="20042"/>
                    </a:moveTo>
                    <a:cubicBezTo>
                      <a:pt x="3019" y="20266"/>
                      <a:pt x="2718" y="20408"/>
                      <a:pt x="2382" y="20408"/>
                    </a:cubicBezTo>
                    <a:cubicBezTo>
                      <a:pt x="1724" y="20408"/>
                      <a:pt x="1191" y="19875"/>
                      <a:pt x="1191" y="19218"/>
                    </a:cubicBezTo>
                    <a:cubicBezTo>
                      <a:pt x="1191" y="18881"/>
                      <a:pt x="1332" y="18580"/>
                      <a:pt x="1557" y="18363"/>
                    </a:cubicBezTo>
                    <a:lnTo>
                      <a:pt x="1551" y="18358"/>
                    </a:lnTo>
                    <a:lnTo>
                      <a:pt x="6996" y="12913"/>
                    </a:lnTo>
                    <a:cubicBezTo>
                      <a:pt x="7472" y="13555"/>
                      <a:pt x="8039" y="14122"/>
                      <a:pt x="8680" y="14599"/>
                    </a:cubicBezTo>
                    <a:cubicBezTo>
                      <a:pt x="8680" y="14599"/>
                      <a:pt x="3236" y="20042"/>
                      <a:pt x="3236" y="20042"/>
                    </a:cubicBezTo>
                    <a:close/>
                    <a:moveTo>
                      <a:pt x="13499" y="0"/>
                    </a:moveTo>
                    <a:cubicBezTo>
                      <a:pt x="9026" y="0"/>
                      <a:pt x="5399" y="3626"/>
                      <a:pt x="5399" y="8100"/>
                    </a:cubicBezTo>
                    <a:cubicBezTo>
                      <a:pt x="5399" y="9467"/>
                      <a:pt x="5742" y="10754"/>
                      <a:pt x="6341" y="11884"/>
                    </a:cubicBezTo>
                    <a:lnTo>
                      <a:pt x="709" y="17515"/>
                    </a:lnTo>
                    <a:lnTo>
                      <a:pt x="713" y="17520"/>
                    </a:lnTo>
                    <a:cubicBezTo>
                      <a:pt x="274" y="17953"/>
                      <a:pt x="0" y="18552"/>
                      <a:pt x="0" y="19218"/>
                    </a:cubicBezTo>
                    <a:cubicBezTo>
                      <a:pt x="0" y="20533"/>
                      <a:pt x="1066" y="21599"/>
                      <a:pt x="2382" y="21599"/>
                    </a:cubicBezTo>
                    <a:cubicBezTo>
                      <a:pt x="3047" y="21599"/>
                      <a:pt x="3647" y="21326"/>
                      <a:pt x="4079" y="20885"/>
                    </a:cubicBezTo>
                    <a:lnTo>
                      <a:pt x="4078" y="20884"/>
                    </a:lnTo>
                    <a:lnTo>
                      <a:pt x="9708" y="15255"/>
                    </a:lnTo>
                    <a:cubicBezTo>
                      <a:pt x="10839" y="15856"/>
                      <a:pt x="12128" y="16200"/>
                      <a:pt x="13499" y="16200"/>
                    </a:cubicBezTo>
                    <a:cubicBezTo>
                      <a:pt x="17973" y="16200"/>
                      <a:pt x="21600" y="12573"/>
                      <a:pt x="21600" y="8100"/>
                    </a:cubicBezTo>
                    <a:cubicBezTo>
                      <a:pt x="21600" y="3626"/>
                      <a:pt x="17973" y="0"/>
                      <a:pt x="13499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67" name="AutoShape 127"/>
              <p:cNvSpPr/>
              <p:nvPr/>
            </p:nvSpPr>
            <p:spPr bwMode="auto">
              <a:xfrm>
                <a:off x="3687085" y="3122140"/>
                <a:ext cx="109538" cy="1087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160" y="0"/>
                    </a:moveTo>
                    <a:cubicBezTo>
                      <a:pt x="9025" y="0"/>
                      <a:pt x="0" y="9025"/>
                      <a:pt x="0" y="20160"/>
                    </a:cubicBezTo>
                    <a:cubicBezTo>
                      <a:pt x="0" y="20954"/>
                      <a:pt x="644" y="21600"/>
                      <a:pt x="1440" y="21600"/>
                    </a:cubicBezTo>
                    <a:cubicBezTo>
                      <a:pt x="2235" y="21600"/>
                      <a:pt x="2880" y="20954"/>
                      <a:pt x="2880" y="20160"/>
                    </a:cubicBezTo>
                    <a:cubicBezTo>
                      <a:pt x="2880" y="10618"/>
                      <a:pt x="10617" y="2880"/>
                      <a:pt x="20160" y="2880"/>
                    </a:cubicBezTo>
                    <a:cubicBezTo>
                      <a:pt x="20955" y="2880"/>
                      <a:pt x="21599" y="2234"/>
                      <a:pt x="21599" y="1440"/>
                    </a:cubicBezTo>
                    <a:cubicBezTo>
                      <a:pt x="21599" y="645"/>
                      <a:pt x="20955" y="0"/>
                      <a:pt x="2016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69" name="Group 68"/>
          <p:cNvGrpSpPr/>
          <p:nvPr/>
        </p:nvGrpSpPr>
        <p:grpSpPr>
          <a:xfrm flipH="1">
            <a:off x="1159772" y="4438188"/>
            <a:ext cx="2902132" cy="1140330"/>
            <a:chOff x="1099179" y="4530282"/>
            <a:chExt cx="2902132" cy="1140330"/>
          </a:xfrm>
        </p:grpSpPr>
        <p:sp>
          <p:nvSpPr>
            <p:cNvPr id="70" name="Rectangle 9"/>
            <p:cNvSpPr/>
            <p:nvPr/>
          </p:nvSpPr>
          <p:spPr bwMode="auto">
            <a:xfrm>
              <a:off x="1099179" y="4530282"/>
              <a:ext cx="2423604" cy="41269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/>
            <a:lstStyle/>
            <a:p>
              <a:pPr algn="r">
                <a:defRPr/>
              </a:pPr>
              <a:r>
                <a:rPr lang="id-ID" dirty="0"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#</a:t>
              </a:r>
              <a:r>
                <a:rPr lang="en-US" dirty="0"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1</a:t>
              </a:r>
              <a:r>
                <a:rPr lang="id-ID" dirty="0"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 </a:t>
              </a:r>
              <a:r>
                <a:rPr lang="en-US" dirty="0"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 Feature</a:t>
              </a:r>
              <a:r>
                <a:rPr lang="id-ID" dirty="0"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 </a:t>
              </a:r>
              <a:r>
                <a:rPr lang="en-US" dirty="0">
                  <a:latin typeface="Nexa Light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One</a:t>
              </a:r>
              <a:endParaRPr lang="en-US" dirty="0">
                <a:latin typeface="Nexa Light" panose="02000000000000000000" pitchFamily="50" charset="0"/>
                <a:ea typeface="MS PGothic" panose="020B0600070205080204" charset="-128"/>
                <a:cs typeface="Segoe UI Light" panose="020B0502040204020203" pitchFamily="34" charset="0"/>
                <a:sym typeface="Source Sans Pro Bold" charset="0"/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1099181" y="4913482"/>
              <a:ext cx="2902130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2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</a:t>
              </a:r>
              <a:endParaRPr lang="en-US" sz="12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 flipH="1">
            <a:off x="2505090" y="3292755"/>
            <a:ext cx="3136504" cy="898149"/>
            <a:chOff x="1099179" y="4530282"/>
            <a:chExt cx="3136504" cy="898149"/>
          </a:xfrm>
        </p:grpSpPr>
        <p:sp>
          <p:nvSpPr>
            <p:cNvPr id="73" name="Rectangle 9"/>
            <p:cNvSpPr/>
            <p:nvPr/>
          </p:nvSpPr>
          <p:spPr bwMode="auto">
            <a:xfrm>
              <a:off x="1099179" y="4530282"/>
              <a:ext cx="2423604" cy="41269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/>
            <a:lstStyle/>
            <a:p>
              <a:pPr algn="r">
                <a:defRPr/>
              </a:pPr>
              <a:r>
                <a:rPr lang="id-ID" dirty="0"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#</a:t>
              </a:r>
              <a:r>
                <a:rPr lang="en-US" dirty="0"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2 Feature</a:t>
              </a:r>
              <a:r>
                <a:rPr lang="id-ID" dirty="0"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 </a:t>
              </a:r>
              <a:r>
                <a:rPr lang="en-US" dirty="0">
                  <a:latin typeface="Nexa Light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Two</a:t>
              </a:r>
              <a:endParaRPr lang="en-US" dirty="0">
                <a:latin typeface="Nexa Light" panose="02000000000000000000" pitchFamily="50" charset="0"/>
                <a:ea typeface="MS PGothic" panose="020B0600070205080204" charset="-128"/>
                <a:cs typeface="Segoe UI Light" panose="020B0502040204020203" pitchFamily="34" charset="0"/>
                <a:sym typeface="Source Sans Pro Bold" charset="0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1099180" y="4913482"/>
              <a:ext cx="3136503" cy="5149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2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</a:t>
              </a:r>
              <a:endParaRPr lang="en-US" sz="12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 flipH="1">
            <a:off x="4084780" y="2147323"/>
            <a:ext cx="3136504" cy="898149"/>
            <a:chOff x="1099179" y="4530282"/>
            <a:chExt cx="3136504" cy="898149"/>
          </a:xfrm>
        </p:grpSpPr>
        <p:sp>
          <p:nvSpPr>
            <p:cNvPr id="76" name="Rectangle 9"/>
            <p:cNvSpPr/>
            <p:nvPr/>
          </p:nvSpPr>
          <p:spPr bwMode="auto">
            <a:xfrm>
              <a:off x="1099179" y="4530282"/>
              <a:ext cx="2423604" cy="41269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/>
            <a:lstStyle/>
            <a:p>
              <a:pPr algn="r">
                <a:defRPr/>
              </a:pPr>
              <a:r>
                <a:rPr lang="id-ID" dirty="0"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#</a:t>
              </a:r>
              <a:r>
                <a:rPr lang="en-US" dirty="0"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3</a:t>
              </a:r>
              <a:r>
                <a:rPr lang="id-ID" dirty="0"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 </a:t>
              </a:r>
              <a:r>
                <a:rPr lang="en-US" dirty="0"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 Feature</a:t>
              </a:r>
              <a:r>
                <a:rPr lang="id-ID" dirty="0"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 </a:t>
              </a:r>
              <a:r>
                <a:rPr lang="en-US" dirty="0">
                  <a:latin typeface="Nexa Light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Three</a:t>
              </a:r>
              <a:endParaRPr lang="en-US" dirty="0">
                <a:latin typeface="Nexa Light" panose="02000000000000000000" pitchFamily="50" charset="0"/>
                <a:ea typeface="MS PGothic" panose="020B0600070205080204" charset="-128"/>
                <a:cs typeface="Segoe UI Light" panose="020B0502040204020203" pitchFamily="34" charset="0"/>
                <a:sym typeface="Source Sans Pro Bold" charset="0"/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1099180" y="4913482"/>
              <a:ext cx="3136503" cy="5149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2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</a:t>
              </a:r>
              <a:endParaRPr lang="en-US" sz="12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 flipH="1">
            <a:off x="5664469" y="1001891"/>
            <a:ext cx="3136504" cy="898149"/>
            <a:chOff x="1099179" y="4530282"/>
            <a:chExt cx="3136504" cy="898149"/>
          </a:xfrm>
        </p:grpSpPr>
        <p:sp>
          <p:nvSpPr>
            <p:cNvPr id="79" name="Rectangle 9"/>
            <p:cNvSpPr/>
            <p:nvPr/>
          </p:nvSpPr>
          <p:spPr bwMode="auto">
            <a:xfrm>
              <a:off x="1099179" y="4530282"/>
              <a:ext cx="2423604" cy="41269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/>
            <a:lstStyle/>
            <a:p>
              <a:pPr algn="r">
                <a:defRPr/>
              </a:pPr>
              <a:r>
                <a:rPr lang="id-ID" dirty="0"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#</a:t>
              </a:r>
              <a:r>
                <a:rPr lang="en-US" dirty="0"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4</a:t>
              </a:r>
              <a:r>
                <a:rPr lang="id-ID" dirty="0"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 </a:t>
              </a:r>
              <a:r>
                <a:rPr lang="en-US" dirty="0"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 Feature</a:t>
              </a:r>
              <a:r>
                <a:rPr lang="id-ID" dirty="0"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 </a:t>
              </a:r>
              <a:r>
                <a:rPr lang="en-US" dirty="0">
                  <a:latin typeface="Nexa Light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Four</a:t>
              </a:r>
              <a:endParaRPr lang="en-US" dirty="0">
                <a:latin typeface="Nexa Light" panose="02000000000000000000" pitchFamily="50" charset="0"/>
                <a:ea typeface="MS PGothic" panose="020B0600070205080204" charset="-128"/>
                <a:cs typeface="Segoe UI Light" panose="020B0502040204020203" pitchFamily="34" charset="0"/>
                <a:sym typeface="Source Sans Pro Bold" charset="0"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1099180" y="4913482"/>
              <a:ext cx="3136503" cy="5149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2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</a:t>
              </a:r>
              <a:endParaRPr lang="en-US" sz="12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1121673" y="1234016"/>
            <a:ext cx="3420981" cy="1552704"/>
            <a:chOff x="551160" y="3510223"/>
            <a:chExt cx="3420981" cy="1552704"/>
          </a:xfrm>
        </p:grpSpPr>
        <p:sp>
          <p:nvSpPr>
            <p:cNvPr id="93" name="Text Placeholder 2"/>
            <p:cNvSpPr txBox="1"/>
            <p:nvPr/>
          </p:nvSpPr>
          <p:spPr>
            <a:xfrm>
              <a:off x="551160" y="3831045"/>
              <a:ext cx="3420981" cy="1231882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dirty="0">
                  <a:solidFill>
                    <a:srgbClr val="D09B45"/>
                  </a:solidFill>
                  <a:latin typeface="Nexa Bold" panose="02000000000000000000" pitchFamily="50" charset="0"/>
                </a:rPr>
                <a:t>Infographic </a:t>
              </a:r>
              <a:r>
                <a:rPr lang="en-US" dirty="0">
                  <a:latin typeface="Nexa Bold" panose="02000000000000000000" pitchFamily="50" charset="0"/>
                </a:rPr>
                <a:t>Slide</a:t>
              </a:r>
              <a:endParaRPr lang="id-ID" dirty="0">
                <a:latin typeface="Nexa Bold" panose="02000000000000000000" pitchFamily="50" charset="0"/>
              </a:endParaRPr>
            </a:p>
          </p:txBody>
        </p:sp>
        <p:sp>
          <p:nvSpPr>
            <p:cNvPr id="95" name="Text Placeholder 2"/>
            <p:cNvSpPr txBox="1"/>
            <p:nvPr/>
          </p:nvSpPr>
          <p:spPr>
            <a:xfrm flipH="1">
              <a:off x="551160" y="3510223"/>
              <a:ext cx="3420981" cy="475747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Nexa Light" panose="02000000000000000000" pitchFamily="50" charset="0"/>
                </a:rPr>
                <a:t>CREATIVE_</a:t>
              </a:r>
              <a:endParaRPr lang="id-ID" sz="1400" dirty="0">
                <a:solidFill>
                  <a:schemeClr val="bg1">
                    <a:lumMod val="50000"/>
                  </a:schemeClr>
                </a:solidFill>
                <a:latin typeface="Nexa Light" panose="02000000000000000000" pitchFamily="50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8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42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42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42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42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8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42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42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42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42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9302194" y="2745476"/>
            <a:ext cx="1787515" cy="21017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0092850" y="1478450"/>
            <a:ext cx="1139527" cy="13398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0771616" y="902368"/>
            <a:ext cx="959174" cy="11277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0438465" y="2255713"/>
            <a:ext cx="1537471" cy="180771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9533202" y="42026"/>
            <a:ext cx="1564824" cy="172392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10639067" y="3745975"/>
            <a:ext cx="1336870" cy="157185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9732333" y="4725784"/>
            <a:ext cx="1813465" cy="2132216"/>
          </a:xfrm>
          <a:prstGeom prst="rect">
            <a:avLst/>
          </a:prstGeom>
        </p:spPr>
      </p:pic>
      <p:sp>
        <p:nvSpPr>
          <p:cNvPr id="30" name="Rectangle: Rounded Corners 70"/>
          <p:cNvSpPr/>
          <p:nvPr/>
        </p:nvSpPr>
        <p:spPr>
          <a:xfrm>
            <a:off x="5256675" y="757989"/>
            <a:ext cx="3120959" cy="2234040"/>
          </a:xfrm>
          <a:prstGeom prst="roundRect">
            <a:avLst>
              <a:gd name="adj" fmla="val 2608"/>
            </a:avLst>
          </a:prstGeom>
          <a:solidFill>
            <a:schemeClr val="bg1"/>
          </a:solidFill>
          <a:ln>
            <a:noFill/>
          </a:ln>
          <a:effectLst>
            <a:outerShdw blurRad="762000" dist="723900" dir="5400000" sx="85000" sy="85000" algn="t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1" name="Group 71"/>
          <p:cNvGrpSpPr/>
          <p:nvPr/>
        </p:nvGrpSpPr>
        <p:grpSpPr>
          <a:xfrm>
            <a:off x="6524562" y="2699437"/>
            <a:ext cx="585185" cy="585184"/>
            <a:chOff x="3864305" y="7386725"/>
            <a:chExt cx="936296" cy="936294"/>
          </a:xfrm>
        </p:grpSpPr>
        <p:sp>
          <p:nvSpPr>
            <p:cNvPr id="32" name="Oval 72"/>
            <p:cNvSpPr/>
            <p:nvPr/>
          </p:nvSpPr>
          <p:spPr>
            <a:xfrm>
              <a:off x="3864305" y="7386725"/>
              <a:ext cx="936296" cy="93629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0" dist="139700" dir="5400000" sx="90000" sy="9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grpSp>
          <p:nvGrpSpPr>
            <p:cNvPr id="33" name="Group 73"/>
            <p:cNvGrpSpPr/>
            <p:nvPr/>
          </p:nvGrpSpPr>
          <p:grpSpPr>
            <a:xfrm>
              <a:off x="4100281" y="7622700"/>
              <a:ext cx="464344" cy="464344"/>
              <a:chOff x="8204317" y="2115665"/>
              <a:chExt cx="464344" cy="464344"/>
            </a:xfrm>
            <a:solidFill>
              <a:schemeClr val="accent1"/>
            </a:solidFill>
          </p:grpSpPr>
          <p:sp>
            <p:nvSpPr>
              <p:cNvPr id="34" name="AutoShape 81"/>
              <p:cNvSpPr/>
              <p:nvPr/>
            </p:nvSpPr>
            <p:spPr bwMode="auto">
              <a:xfrm>
                <a:off x="8204317" y="2115665"/>
                <a:ext cx="464344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35" y="9811"/>
                    </a:moveTo>
                    <a:cubicBezTo>
                      <a:pt x="20220" y="10144"/>
                      <a:pt x="20081" y="10800"/>
                      <a:pt x="18899" y="10800"/>
                    </a:cubicBezTo>
                    <a:lnTo>
                      <a:pt x="17549" y="10800"/>
                    </a:lnTo>
                    <a:cubicBezTo>
                      <a:pt x="17363" y="10800"/>
                      <a:pt x="17212" y="10950"/>
                      <a:pt x="17212" y="11137"/>
                    </a:cubicBezTo>
                    <a:cubicBezTo>
                      <a:pt x="17212" y="11324"/>
                      <a:pt x="17363" y="11475"/>
                      <a:pt x="17549" y="11475"/>
                    </a:cubicBezTo>
                    <a:lnTo>
                      <a:pt x="18858" y="11475"/>
                    </a:lnTo>
                    <a:cubicBezTo>
                      <a:pt x="19870" y="11475"/>
                      <a:pt x="20003" y="12314"/>
                      <a:pt x="19938" y="12719"/>
                    </a:cubicBezTo>
                    <a:cubicBezTo>
                      <a:pt x="19855" y="13223"/>
                      <a:pt x="19618" y="14175"/>
                      <a:pt x="18478" y="14175"/>
                    </a:cubicBezTo>
                    <a:lnTo>
                      <a:pt x="16874" y="14175"/>
                    </a:lnTo>
                    <a:cubicBezTo>
                      <a:pt x="16688" y="14175"/>
                      <a:pt x="16537" y="14325"/>
                      <a:pt x="16537" y="14512"/>
                    </a:cubicBezTo>
                    <a:cubicBezTo>
                      <a:pt x="16537" y="14699"/>
                      <a:pt x="16688" y="14850"/>
                      <a:pt x="16874" y="14850"/>
                    </a:cubicBezTo>
                    <a:lnTo>
                      <a:pt x="18203" y="14850"/>
                    </a:lnTo>
                    <a:cubicBezTo>
                      <a:pt x="19343" y="14850"/>
                      <a:pt x="19243" y="15718"/>
                      <a:pt x="19079" y="16237"/>
                    </a:cubicBezTo>
                    <a:cubicBezTo>
                      <a:pt x="18864" y="16918"/>
                      <a:pt x="18732" y="17549"/>
                      <a:pt x="17297" y="17549"/>
                    </a:cubicBezTo>
                    <a:lnTo>
                      <a:pt x="16196" y="17549"/>
                    </a:lnTo>
                    <a:cubicBezTo>
                      <a:pt x="16009" y="17549"/>
                      <a:pt x="15859" y="17700"/>
                      <a:pt x="15859" y="17887"/>
                    </a:cubicBezTo>
                    <a:cubicBezTo>
                      <a:pt x="15859" y="18073"/>
                      <a:pt x="16009" y="18225"/>
                      <a:pt x="16196" y="18225"/>
                    </a:cubicBezTo>
                    <a:lnTo>
                      <a:pt x="17255" y="18225"/>
                    </a:lnTo>
                    <a:cubicBezTo>
                      <a:pt x="17993" y="18225"/>
                      <a:pt x="18027" y="18923"/>
                      <a:pt x="17950" y="19174"/>
                    </a:cubicBezTo>
                    <a:cubicBezTo>
                      <a:pt x="17866" y="19448"/>
                      <a:pt x="17767" y="19651"/>
                      <a:pt x="17762" y="19660"/>
                    </a:cubicBezTo>
                    <a:cubicBezTo>
                      <a:pt x="17558" y="20028"/>
                      <a:pt x="17229" y="20249"/>
                      <a:pt x="16534" y="20249"/>
                    </a:cubicBezTo>
                    <a:lnTo>
                      <a:pt x="12844" y="20249"/>
                    </a:lnTo>
                    <a:cubicBezTo>
                      <a:pt x="10990" y="20249"/>
                      <a:pt x="9151" y="19829"/>
                      <a:pt x="9104" y="19818"/>
                    </a:cubicBezTo>
                    <a:cubicBezTo>
                      <a:pt x="6299" y="19172"/>
                      <a:pt x="6152" y="19122"/>
                      <a:pt x="5976" y="19072"/>
                    </a:cubicBezTo>
                    <a:cubicBezTo>
                      <a:pt x="5976" y="19072"/>
                      <a:pt x="5405" y="18976"/>
                      <a:pt x="5405" y="18478"/>
                    </a:cubicBezTo>
                    <a:lnTo>
                      <a:pt x="5399" y="9155"/>
                    </a:lnTo>
                    <a:cubicBezTo>
                      <a:pt x="5399" y="8839"/>
                      <a:pt x="5601" y="8552"/>
                      <a:pt x="5935" y="8452"/>
                    </a:cubicBezTo>
                    <a:cubicBezTo>
                      <a:pt x="5977" y="8435"/>
                      <a:pt x="6034" y="8419"/>
                      <a:pt x="6074" y="8401"/>
                    </a:cubicBezTo>
                    <a:cubicBezTo>
                      <a:pt x="9158" y="7125"/>
                      <a:pt x="10097" y="4324"/>
                      <a:pt x="10124" y="2025"/>
                    </a:cubicBezTo>
                    <a:cubicBezTo>
                      <a:pt x="10128" y="1702"/>
                      <a:pt x="10378" y="1350"/>
                      <a:pt x="10800" y="1350"/>
                    </a:cubicBezTo>
                    <a:cubicBezTo>
                      <a:pt x="11514" y="1350"/>
                      <a:pt x="12774" y="2782"/>
                      <a:pt x="12774" y="4554"/>
                    </a:cubicBezTo>
                    <a:cubicBezTo>
                      <a:pt x="12774" y="6155"/>
                      <a:pt x="12711" y="6432"/>
                      <a:pt x="12149" y="8100"/>
                    </a:cubicBezTo>
                    <a:cubicBezTo>
                      <a:pt x="18899" y="8100"/>
                      <a:pt x="18852" y="8196"/>
                      <a:pt x="19448" y="8353"/>
                    </a:cubicBezTo>
                    <a:cubicBezTo>
                      <a:pt x="20187" y="8564"/>
                      <a:pt x="20249" y="9175"/>
                      <a:pt x="20249" y="9386"/>
                    </a:cubicBezTo>
                    <a:cubicBezTo>
                      <a:pt x="20249" y="9618"/>
                      <a:pt x="20243" y="9584"/>
                      <a:pt x="20235" y="9811"/>
                    </a:cubicBezTo>
                    <a:moveTo>
                      <a:pt x="4724" y="19575"/>
                    </a:moveTo>
                    <a:cubicBezTo>
                      <a:pt x="4724" y="19948"/>
                      <a:pt x="4423" y="20249"/>
                      <a:pt x="4049" y="20249"/>
                    </a:cubicBezTo>
                    <a:lnTo>
                      <a:pt x="2024" y="20249"/>
                    </a:lnTo>
                    <a:cubicBezTo>
                      <a:pt x="1652" y="20249"/>
                      <a:pt x="1349" y="19948"/>
                      <a:pt x="1349" y="19575"/>
                    </a:cubicBezTo>
                    <a:lnTo>
                      <a:pt x="1349" y="8774"/>
                    </a:lnTo>
                    <a:cubicBezTo>
                      <a:pt x="1349" y="8401"/>
                      <a:pt x="1652" y="8100"/>
                      <a:pt x="2024" y="8100"/>
                    </a:cubicBezTo>
                    <a:lnTo>
                      <a:pt x="4049" y="8100"/>
                    </a:lnTo>
                    <a:cubicBezTo>
                      <a:pt x="4423" y="8100"/>
                      <a:pt x="4724" y="8401"/>
                      <a:pt x="4724" y="8774"/>
                    </a:cubicBezTo>
                    <a:cubicBezTo>
                      <a:pt x="4724" y="8774"/>
                      <a:pt x="4724" y="19575"/>
                      <a:pt x="4724" y="19575"/>
                    </a:cubicBezTo>
                    <a:close/>
                    <a:moveTo>
                      <a:pt x="19686" y="7069"/>
                    </a:moveTo>
                    <a:cubicBezTo>
                      <a:pt x="18842" y="6846"/>
                      <a:pt x="16858" y="6849"/>
                      <a:pt x="13956" y="6773"/>
                    </a:cubicBezTo>
                    <a:cubicBezTo>
                      <a:pt x="14093" y="6139"/>
                      <a:pt x="14124" y="5568"/>
                      <a:pt x="14124" y="4554"/>
                    </a:cubicBezTo>
                    <a:cubicBezTo>
                      <a:pt x="14124" y="2133"/>
                      <a:pt x="12361" y="0"/>
                      <a:pt x="10800" y="0"/>
                    </a:cubicBezTo>
                    <a:cubicBezTo>
                      <a:pt x="9698" y="0"/>
                      <a:pt x="8789" y="901"/>
                      <a:pt x="8774" y="2009"/>
                    </a:cubicBezTo>
                    <a:cubicBezTo>
                      <a:pt x="8760" y="3368"/>
                      <a:pt x="8340" y="5716"/>
                      <a:pt x="6074" y="6906"/>
                    </a:cubicBezTo>
                    <a:cubicBezTo>
                      <a:pt x="5908" y="6994"/>
                      <a:pt x="5433" y="7228"/>
                      <a:pt x="5364" y="7259"/>
                    </a:cubicBezTo>
                    <a:lnTo>
                      <a:pt x="5399" y="7289"/>
                    </a:lnTo>
                    <a:cubicBezTo>
                      <a:pt x="5045" y="6984"/>
                      <a:pt x="4554" y="6750"/>
                      <a:pt x="4049" y="6750"/>
                    </a:cubicBezTo>
                    <a:lnTo>
                      <a:pt x="2024" y="6750"/>
                    </a:lnTo>
                    <a:cubicBezTo>
                      <a:pt x="908" y="6750"/>
                      <a:pt x="0" y="7658"/>
                      <a:pt x="0" y="8774"/>
                    </a:cubicBezTo>
                    <a:lnTo>
                      <a:pt x="0" y="19575"/>
                    </a:lnTo>
                    <a:cubicBezTo>
                      <a:pt x="0" y="20691"/>
                      <a:pt x="908" y="21599"/>
                      <a:pt x="2024" y="21599"/>
                    </a:cubicBezTo>
                    <a:lnTo>
                      <a:pt x="4049" y="21599"/>
                    </a:lnTo>
                    <a:cubicBezTo>
                      <a:pt x="4853" y="21599"/>
                      <a:pt x="5525" y="21114"/>
                      <a:pt x="5850" y="20434"/>
                    </a:cubicBezTo>
                    <a:cubicBezTo>
                      <a:pt x="5859" y="20437"/>
                      <a:pt x="5873" y="20441"/>
                      <a:pt x="5882" y="20442"/>
                    </a:cubicBezTo>
                    <a:cubicBezTo>
                      <a:pt x="5927" y="20454"/>
                      <a:pt x="5979" y="20467"/>
                      <a:pt x="6044" y="20485"/>
                    </a:cubicBezTo>
                    <a:cubicBezTo>
                      <a:pt x="6056" y="20487"/>
                      <a:pt x="6062" y="20488"/>
                      <a:pt x="6074" y="20492"/>
                    </a:cubicBezTo>
                    <a:cubicBezTo>
                      <a:pt x="6464" y="20588"/>
                      <a:pt x="7212" y="20768"/>
                      <a:pt x="8812" y="21135"/>
                    </a:cubicBezTo>
                    <a:cubicBezTo>
                      <a:pt x="9155" y="21213"/>
                      <a:pt x="10966" y="21599"/>
                      <a:pt x="12844" y="21599"/>
                    </a:cubicBezTo>
                    <a:lnTo>
                      <a:pt x="16534" y="21599"/>
                    </a:lnTo>
                    <a:cubicBezTo>
                      <a:pt x="17659" y="21599"/>
                      <a:pt x="18469" y="21167"/>
                      <a:pt x="18952" y="20298"/>
                    </a:cubicBezTo>
                    <a:cubicBezTo>
                      <a:pt x="18958" y="20285"/>
                      <a:pt x="19114" y="19982"/>
                      <a:pt x="19240" y="19572"/>
                    </a:cubicBezTo>
                    <a:cubicBezTo>
                      <a:pt x="19336" y="19263"/>
                      <a:pt x="19371" y="18827"/>
                      <a:pt x="19256" y="18384"/>
                    </a:cubicBezTo>
                    <a:cubicBezTo>
                      <a:pt x="19981" y="17886"/>
                      <a:pt x="20214" y="17133"/>
                      <a:pt x="20366" y="16643"/>
                    </a:cubicBezTo>
                    <a:cubicBezTo>
                      <a:pt x="20620" y="15838"/>
                      <a:pt x="20544" y="15235"/>
                      <a:pt x="20367" y="14803"/>
                    </a:cubicBezTo>
                    <a:cubicBezTo>
                      <a:pt x="20775" y="14418"/>
                      <a:pt x="21122" y="13831"/>
                      <a:pt x="21269" y="12935"/>
                    </a:cubicBezTo>
                    <a:cubicBezTo>
                      <a:pt x="21361" y="12380"/>
                      <a:pt x="21263" y="11809"/>
                      <a:pt x="21007" y="11334"/>
                    </a:cubicBezTo>
                    <a:cubicBezTo>
                      <a:pt x="21389" y="10905"/>
                      <a:pt x="21564" y="10365"/>
                      <a:pt x="21583" y="9865"/>
                    </a:cubicBezTo>
                    <a:lnTo>
                      <a:pt x="21591" y="9724"/>
                    </a:lnTo>
                    <a:cubicBezTo>
                      <a:pt x="21596" y="9635"/>
                      <a:pt x="21600" y="9581"/>
                      <a:pt x="21600" y="9386"/>
                    </a:cubicBezTo>
                    <a:cubicBezTo>
                      <a:pt x="21600" y="8533"/>
                      <a:pt x="21010" y="7446"/>
                      <a:pt x="19686" y="7069"/>
                    </a:cubicBezTo>
                  </a:path>
                </a:pathLst>
              </a:custGeom>
              <a:solidFill>
                <a:srgbClr val="D09B45"/>
              </a:solidFill>
              <a:ln>
                <a:noFill/>
              </a:ln>
              <a:effectLst/>
            </p:spPr>
            <p:txBody>
              <a:bodyPr lIns="11906" tIns="11906" rIns="11906" bIns="11906" anchor="ctr"/>
              <a:lstStyle/>
              <a:p>
                <a:pPr algn="ctr" defTabSz="14287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94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5" name="AutoShape 82"/>
              <p:cNvSpPr/>
              <p:nvPr/>
            </p:nvSpPr>
            <p:spPr bwMode="auto">
              <a:xfrm>
                <a:off x="8247973" y="2492697"/>
                <a:ext cx="43657" cy="436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14400"/>
                    </a:moveTo>
                    <a:cubicBezTo>
                      <a:pt x="8820" y="14400"/>
                      <a:pt x="7200" y="12782"/>
                      <a:pt x="7200" y="10800"/>
                    </a:cubicBezTo>
                    <a:cubicBezTo>
                      <a:pt x="7200" y="8817"/>
                      <a:pt x="8820" y="7200"/>
                      <a:pt x="10800" y="7200"/>
                    </a:cubicBezTo>
                    <a:cubicBezTo>
                      <a:pt x="12779" y="7200"/>
                      <a:pt x="14400" y="8817"/>
                      <a:pt x="14400" y="10800"/>
                    </a:cubicBezTo>
                    <a:cubicBezTo>
                      <a:pt x="14400" y="12782"/>
                      <a:pt x="12779" y="14400"/>
                      <a:pt x="10800" y="14400"/>
                    </a:cubicBezTo>
                    <a:moveTo>
                      <a:pt x="10800" y="0"/>
                    </a:moveTo>
                    <a:cubicBezTo>
                      <a:pt x="4837" y="0"/>
                      <a:pt x="0" y="4837"/>
                      <a:pt x="0" y="10800"/>
                    </a:cubicBezTo>
                    <a:cubicBezTo>
                      <a:pt x="0" y="16762"/>
                      <a:pt x="4837" y="21599"/>
                      <a:pt x="10800" y="21599"/>
                    </a:cubicBezTo>
                    <a:cubicBezTo>
                      <a:pt x="16762" y="21599"/>
                      <a:pt x="21600" y="16762"/>
                      <a:pt x="21600" y="10800"/>
                    </a:cubicBezTo>
                    <a:cubicBezTo>
                      <a:pt x="21600" y="4837"/>
                      <a:pt x="16762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1906" tIns="11906" rIns="11906" bIns="11906" anchor="ctr"/>
              <a:lstStyle/>
              <a:p>
                <a:pPr algn="ctr" defTabSz="14287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94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36" name="Group 32"/>
          <p:cNvGrpSpPr/>
          <p:nvPr/>
        </p:nvGrpSpPr>
        <p:grpSpPr>
          <a:xfrm>
            <a:off x="6509485" y="957061"/>
            <a:ext cx="615338" cy="452934"/>
            <a:chOff x="7756525" y="8162925"/>
            <a:chExt cx="2508250" cy="1846263"/>
          </a:xfrm>
          <a:solidFill>
            <a:srgbClr val="D09B45"/>
          </a:solidFill>
        </p:grpSpPr>
        <p:sp>
          <p:nvSpPr>
            <p:cNvPr id="37" name="Freeform 428"/>
            <p:cNvSpPr/>
            <p:nvPr/>
          </p:nvSpPr>
          <p:spPr bwMode="auto">
            <a:xfrm>
              <a:off x="7804150" y="8162925"/>
              <a:ext cx="460375" cy="111125"/>
            </a:xfrm>
            <a:custGeom>
              <a:avLst/>
              <a:gdLst>
                <a:gd name="T0" fmla="*/ 29 w 186"/>
                <a:gd name="T1" fmla="*/ 45 h 45"/>
                <a:gd name="T2" fmla="*/ 157 w 186"/>
                <a:gd name="T3" fmla="*/ 45 h 45"/>
                <a:gd name="T4" fmla="*/ 157 w 186"/>
                <a:gd name="T5" fmla="*/ 0 h 45"/>
                <a:gd name="T6" fmla="*/ 29 w 186"/>
                <a:gd name="T7" fmla="*/ 0 h 45"/>
                <a:gd name="T8" fmla="*/ 29 w 186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" h="45">
                  <a:moveTo>
                    <a:pt x="29" y="45"/>
                  </a:moveTo>
                  <a:cubicBezTo>
                    <a:pt x="71" y="45"/>
                    <a:pt x="114" y="45"/>
                    <a:pt x="157" y="45"/>
                  </a:cubicBezTo>
                  <a:cubicBezTo>
                    <a:pt x="186" y="45"/>
                    <a:pt x="186" y="0"/>
                    <a:pt x="157" y="0"/>
                  </a:cubicBezTo>
                  <a:cubicBezTo>
                    <a:pt x="114" y="0"/>
                    <a:pt x="71" y="0"/>
                    <a:pt x="29" y="0"/>
                  </a:cubicBezTo>
                  <a:cubicBezTo>
                    <a:pt x="0" y="0"/>
                    <a:pt x="0" y="45"/>
                    <a:pt x="29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7150" tIns="28575" rIns="57150" bIns="28575" numCol="1" anchor="t" anchorCtr="0" compatLnSpc="1"/>
            <a:lstStyle/>
            <a:p>
              <a:endParaRPr lang="en-US" sz="1125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8" name="Freeform 429"/>
            <p:cNvSpPr>
              <a:spLocks noEditPoints="1"/>
            </p:cNvSpPr>
            <p:nvPr/>
          </p:nvSpPr>
          <p:spPr bwMode="auto">
            <a:xfrm>
              <a:off x="8410575" y="8521700"/>
              <a:ext cx="1219200" cy="1276350"/>
            </a:xfrm>
            <a:custGeom>
              <a:avLst/>
              <a:gdLst>
                <a:gd name="T0" fmla="*/ 364 w 492"/>
                <a:gd name="T1" fmla="*/ 42 h 515"/>
                <a:gd name="T2" fmla="*/ 119 w 492"/>
                <a:gd name="T3" fmla="*/ 47 h 515"/>
                <a:gd name="T4" fmla="*/ 0 w 492"/>
                <a:gd name="T5" fmla="*/ 257 h 515"/>
                <a:gd name="T6" fmla="*/ 123 w 492"/>
                <a:gd name="T7" fmla="*/ 470 h 515"/>
                <a:gd name="T8" fmla="*/ 372 w 492"/>
                <a:gd name="T9" fmla="*/ 468 h 515"/>
                <a:gd name="T10" fmla="*/ 491 w 492"/>
                <a:gd name="T11" fmla="*/ 252 h 515"/>
                <a:gd name="T12" fmla="*/ 364 w 492"/>
                <a:gd name="T13" fmla="*/ 42 h 515"/>
                <a:gd name="T14" fmla="*/ 437 w 492"/>
                <a:gd name="T15" fmla="*/ 318 h 515"/>
                <a:gd name="T16" fmla="*/ 273 w 492"/>
                <a:gd name="T17" fmla="*/ 457 h 515"/>
                <a:gd name="T18" fmla="*/ 113 w 492"/>
                <a:gd name="T19" fmla="*/ 409 h 515"/>
                <a:gd name="T20" fmla="*/ 44 w 492"/>
                <a:gd name="T21" fmla="*/ 257 h 515"/>
                <a:gd name="T22" fmla="*/ 162 w 492"/>
                <a:gd name="T23" fmla="*/ 74 h 515"/>
                <a:gd name="T24" fmla="*/ 378 w 492"/>
                <a:gd name="T25" fmla="*/ 106 h 515"/>
                <a:gd name="T26" fmla="*/ 437 w 492"/>
                <a:gd name="T27" fmla="*/ 318 h 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92" h="515">
                  <a:moveTo>
                    <a:pt x="364" y="42"/>
                  </a:moveTo>
                  <a:cubicBezTo>
                    <a:pt x="288" y="0"/>
                    <a:pt x="193" y="3"/>
                    <a:pt x="119" y="47"/>
                  </a:cubicBezTo>
                  <a:cubicBezTo>
                    <a:pt x="45" y="91"/>
                    <a:pt x="1" y="172"/>
                    <a:pt x="0" y="257"/>
                  </a:cubicBezTo>
                  <a:cubicBezTo>
                    <a:pt x="1" y="345"/>
                    <a:pt x="47" y="426"/>
                    <a:pt x="123" y="470"/>
                  </a:cubicBezTo>
                  <a:cubicBezTo>
                    <a:pt x="199" y="515"/>
                    <a:pt x="297" y="513"/>
                    <a:pt x="372" y="468"/>
                  </a:cubicBezTo>
                  <a:cubicBezTo>
                    <a:pt x="447" y="423"/>
                    <a:pt x="492" y="339"/>
                    <a:pt x="491" y="252"/>
                  </a:cubicBezTo>
                  <a:cubicBezTo>
                    <a:pt x="489" y="165"/>
                    <a:pt x="440" y="84"/>
                    <a:pt x="364" y="42"/>
                  </a:cubicBezTo>
                  <a:close/>
                  <a:moveTo>
                    <a:pt x="437" y="318"/>
                  </a:moveTo>
                  <a:cubicBezTo>
                    <a:pt x="415" y="391"/>
                    <a:pt x="348" y="447"/>
                    <a:pt x="273" y="457"/>
                  </a:cubicBezTo>
                  <a:cubicBezTo>
                    <a:pt x="214" y="465"/>
                    <a:pt x="156" y="447"/>
                    <a:pt x="113" y="409"/>
                  </a:cubicBezTo>
                  <a:cubicBezTo>
                    <a:pt x="69" y="370"/>
                    <a:pt x="45" y="315"/>
                    <a:pt x="44" y="257"/>
                  </a:cubicBezTo>
                  <a:cubicBezTo>
                    <a:pt x="45" y="178"/>
                    <a:pt x="90" y="108"/>
                    <a:pt x="162" y="74"/>
                  </a:cubicBezTo>
                  <a:cubicBezTo>
                    <a:pt x="232" y="41"/>
                    <a:pt x="320" y="55"/>
                    <a:pt x="378" y="106"/>
                  </a:cubicBezTo>
                  <a:cubicBezTo>
                    <a:pt x="438" y="159"/>
                    <a:pt x="461" y="242"/>
                    <a:pt x="437" y="3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7150" tIns="28575" rIns="57150" bIns="28575" numCol="1" anchor="t" anchorCtr="0" compatLnSpc="1"/>
            <a:lstStyle/>
            <a:p>
              <a:endParaRPr lang="en-US" sz="1125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Freeform 430"/>
            <p:cNvSpPr/>
            <p:nvPr/>
          </p:nvSpPr>
          <p:spPr bwMode="auto">
            <a:xfrm>
              <a:off x="8623300" y="9175750"/>
              <a:ext cx="111125" cy="141288"/>
            </a:xfrm>
            <a:custGeom>
              <a:avLst/>
              <a:gdLst>
                <a:gd name="T0" fmla="*/ 22 w 45"/>
                <a:gd name="T1" fmla="*/ 0 h 57"/>
                <a:gd name="T2" fmla="*/ 0 w 45"/>
                <a:gd name="T3" fmla="*/ 22 h 57"/>
                <a:gd name="T4" fmla="*/ 0 w 45"/>
                <a:gd name="T5" fmla="*/ 35 h 57"/>
                <a:gd name="T6" fmla="*/ 22 w 45"/>
                <a:gd name="T7" fmla="*/ 57 h 57"/>
                <a:gd name="T8" fmla="*/ 44 w 45"/>
                <a:gd name="T9" fmla="*/ 35 h 57"/>
                <a:gd name="T10" fmla="*/ 44 w 45"/>
                <a:gd name="T11" fmla="*/ 22 h 57"/>
                <a:gd name="T12" fmla="*/ 22 w 45"/>
                <a:gd name="T1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57">
                  <a:moveTo>
                    <a:pt x="22" y="0"/>
                  </a:moveTo>
                  <a:cubicBezTo>
                    <a:pt x="10" y="0"/>
                    <a:pt x="1" y="10"/>
                    <a:pt x="0" y="22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0" y="47"/>
                    <a:pt x="10" y="57"/>
                    <a:pt x="22" y="57"/>
                  </a:cubicBezTo>
                  <a:cubicBezTo>
                    <a:pt x="34" y="57"/>
                    <a:pt x="45" y="47"/>
                    <a:pt x="44" y="35"/>
                  </a:cubicBezTo>
                  <a:cubicBezTo>
                    <a:pt x="44" y="31"/>
                    <a:pt x="44" y="27"/>
                    <a:pt x="44" y="22"/>
                  </a:cubicBezTo>
                  <a:cubicBezTo>
                    <a:pt x="45" y="10"/>
                    <a:pt x="34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7150" tIns="28575" rIns="57150" bIns="28575" numCol="1" anchor="t" anchorCtr="0" compatLnSpc="1"/>
            <a:lstStyle/>
            <a:p>
              <a:endParaRPr lang="en-US" sz="1125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0" name="Freeform 431"/>
            <p:cNvSpPr/>
            <p:nvPr/>
          </p:nvSpPr>
          <p:spPr bwMode="auto">
            <a:xfrm>
              <a:off x="9637713" y="8520113"/>
              <a:ext cx="460375" cy="111125"/>
            </a:xfrm>
            <a:custGeom>
              <a:avLst/>
              <a:gdLst>
                <a:gd name="T0" fmla="*/ 158 w 186"/>
                <a:gd name="T1" fmla="*/ 0 h 45"/>
                <a:gd name="T2" fmla="*/ 29 w 186"/>
                <a:gd name="T3" fmla="*/ 0 h 45"/>
                <a:gd name="T4" fmla="*/ 29 w 186"/>
                <a:gd name="T5" fmla="*/ 45 h 45"/>
                <a:gd name="T6" fmla="*/ 158 w 186"/>
                <a:gd name="T7" fmla="*/ 45 h 45"/>
                <a:gd name="T8" fmla="*/ 158 w 186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" h="45">
                  <a:moveTo>
                    <a:pt x="158" y="0"/>
                  </a:moveTo>
                  <a:cubicBezTo>
                    <a:pt x="115" y="0"/>
                    <a:pt x="72" y="0"/>
                    <a:pt x="29" y="0"/>
                  </a:cubicBezTo>
                  <a:cubicBezTo>
                    <a:pt x="0" y="0"/>
                    <a:pt x="0" y="45"/>
                    <a:pt x="29" y="45"/>
                  </a:cubicBezTo>
                  <a:cubicBezTo>
                    <a:pt x="72" y="45"/>
                    <a:pt x="115" y="45"/>
                    <a:pt x="158" y="45"/>
                  </a:cubicBezTo>
                  <a:cubicBezTo>
                    <a:pt x="186" y="45"/>
                    <a:pt x="186" y="0"/>
                    <a:pt x="15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7150" tIns="28575" rIns="57150" bIns="28575" numCol="1" anchor="t" anchorCtr="0" compatLnSpc="1"/>
            <a:lstStyle/>
            <a:p>
              <a:endParaRPr lang="en-US" sz="1125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1" name="Freeform 432"/>
            <p:cNvSpPr>
              <a:spLocks noEditPoints="1"/>
            </p:cNvSpPr>
            <p:nvPr/>
          </p:nvSpPr>
          <p:spPr bwMode="auto">
            <a:xfrm>
              <a:off x="7756525" y="8177213"/>
              <a:ext cx="2508250" cy="1831975"/>
            </a:xfrm>
            <a:custGeom>
              <a:avLst/>
              <a:gdLst>
                <a:gd name="T0" fmla="*/ 968 w 1012"/>
                <a:gd name="T1" fmla="*/ 57 h 739"/>
                <a:gd name="T2" fmla="*/ 662 w 1012"/>
                <a:gd name="T3" fmla="*/ 57 h 739"/>
                <a:gd name="T4" fmla="*/ 630 w 1012"/>
                <a:gd name="T5" fmla="*/ 5 h 739"/>
                <a:gd name="T6" fmla="*/ 420 w 1012"/>
                <a:gd name="T7" fmla="*/ 4 h 739"/>
                <a:gd name="T8" fmla="*/ 361 w 1012"/>
                <a:gd name="T9" fmla="*/ 46 h 739"/>
                <a:gd name="T10" fmla="*/ 95 w 1012"/>
                <a:gd name="T11" fmla="*/ 57 h 739"/>
                <a:gd name="T12" fmla="*/ 0 w 1012"/>
                <a:gd name="T13" fmla="*/ 103 h 739"/>
                <a:gd name="T14" fmla="*/ 0 w 1012"/>
                <a:gd name="T15" fmla="*/ 524 h 739"/>
                <a:gd name="T16" fmla="*/ 0 w 1012"/>
                <a:gd name="T17" fmla="*/ 692 h 739"/>
                <a:gd name="T18" fmla="*/ 216 w 1012"/>
                <a:gd name="T19" fmla="*/ 739 h 739"/>
                <a:gd name="T20" fmla="*/ 878 w 1012"/>
                <a:gd name="T21" fmla="*/ 739 h 739"/>
                <a:gd name="T22" fmla="*/ 983 w 1012"/>
                <a:gd name="T23" fmla="*/ 736 h 739"/>
                <a:gd name="T24" fmla="*/ 1012 w 1012"/>
                <a:gd name="T25" fmla="*/ 686 h 739"/>
                <a:gd name="T26" fmla="*/ 1012 w 1012"/>
                <a:gd name="T27" fmla="*/ 119 h 739"/>
                <a:gd name="T28" fmla="*/ 973 w 1012"/>
                <a:gd name="T29" fmla="*/ 58 h 739"/>
                <a:gd name="T30" fmla="*/ 44 w 1012"/>
                <a:gd name="T31" fmla="*/ 102 h 739"/>
                <a:gd name="T32" fmla="*/ 43 w 1012"/>
                <a:gd name="T33" fmla="*/ 102 h 739"/>
                <a:gd name="T34" fmla="*/ 44 w 1012"/>
                <a:gd name="T35" fmla="*/ 102 h 739"/>
                <a:gd name="T36" fmla="*/ 43 w 1012"/>
                <a:gd name="T37" fmla="*/ 694 h 739"/>
                <a:gd name="T38" fmla="*/ 44 w 1012"/>
                <a:gd name="T39" fmla="*/ 695 h 739"/>
                <a:gd name="T40" fmla="*/ 968 w 1012"/>
                <a:gd name="T41" fmla="*/ 104 h 739"/>
                <a:gd name="T42" fmla="*/ 968 w 1012"/>
                <a:gd name="T43" fmla="*/ 157 h 739"/>
                <a:gd name="T44" fmla="*/ 968 w 1012"/>
                <a:gd name="T45" fmla="*/ 638 h 739"/>
                <a:gd name="T46" fmla="*/ 968 w 1012"/>
                <a:gd name="T47" fmla="*/ 693 h 739"/>
                <a:gd name="T48" fmla="*/ 968 w 1012"/>
                <a:gd name="T49" fmla="*/ 695 h 739"/>
                <a:gd name="T50" fmla="*/ 965 w 1012"/>
                <a:gd name="T51" fmla="*/ 695 h 739"/>
                <a:gd name="T52" fmla="*/ 924 w 1012"/>
                <a:gd name="T53" fmla="*/ 695 h 739"/>
                <a:gd name="T54" fmla="*/ 288 w 1012"/>
                <a:gd name="T55" fmla="*/ 695 h 739"/>
                <a:gd name="T56" fmla="*/ 44 w 1012"/>
                <a:gd name="T57" fmla="*/ 695 h 739"/>
                <a:gd name="T58" fmla="*/ 44 w 1012"/>
                <a:gd name="T59" fmla="*/ 694 h 739"/>
                <a:gd name="T60" fmla="*/ 44 w 1012"/>
                <a:gd name="T61" fmla="*/ 579 h 739"/>
                <a:gd name="T62" fmla="*/ 44 w 1012"/>
                <a:gd name="T63" fmla="*/ 117 h 739"/>
                <a:gd name="T64" fmla="*/ 44 w 1012"/>
                <a:gd name="T65" fmla="*/ 102 h 739"/>
                <a:gd name="T66" fmla="*/ 44 w 1012"/>
                <a:gd name="T67" fmla="*/ 102 h 739"/>
                <a:gd name="T68" fmla="*/ 49 w 1012"/>
                <a:gd name="T69" fmla="*/ 102 h 739"/>
                <a:gd name="T70" fmla="*/ 365 w 1012"/>
                <a:gd name="T71" fmla="*/ 102 h 739"/>
                <a:gd name="T72" fmla="*/ 393 w 1012"/>
                <a:gd name="T73" fmla="*/ 85 h 739"/>
                <a:gd name="T74" fmla="*/ 408 w 1012"/>
                <a:gd name="T75" fmla="*/ 48 h 739"/>
                <a:gd name="T76" fmla="*/ 610 w 1012"/>
                <a:gd name="T77" fmla="*/ 48 h 739"/>
                <a:gd name="T78" fmla="*/ 626 w 1012"/>
                <a:gd name="T79" fmla="*/ 85 h 739"/>
                <a:gd name="T80" fmla="*/ 923 w 1012"/>
                <a:gd name="T81" fmla="*/ 102 h 739"/>
                <a:gd name="T82" fmla="*/ 967 w 1012"/>
                <a:gd name="T83" fmla="*/ 102 h 739"/>
                <a:gd name="T84" fmla="*/ 968 w 1012"/>
                <a:gd name="T85" fmla="*/ 102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12" h="739">
                  <a:moveTo>
                    <a:pt x="973" y="58"/>
                  </a:moveTo>
                  <a:cubicBezTo>
                    <a:pt x="971" y="58"/>
                    <a:pt x="970" y="57"/>
                    <a:pt x="968" y="57"/>
                  </a:cubicBezTo>
                  <a:cubicBezTo>
                    <a:pt x="876" y="57"/>
                    <a:pt x="784" y="57"/>
                    <a:pt x="692" y="57"/>
                  </a:cubicBezTo>
                  <a:cubicBezTo>
                    <a:pt x="682" y="57"/>
                    <a:pt x="672" y="57"/>
                    <a:pt x="662" y="57"/>
                  </a:cubicBezTo>
                  <a:cubicBezTo>
                    <a:pt x="660" y="53"/>
                    <a:pt x="659" y="48"/>
                    <a:pt x="657" y="43"/>
                  </a:cubicBezTo>
                  <a:cubicBezTo>
                    <a:pt x="652" y="30"/>
                    <a:pt x="647" y="7"/>
                    <a:pt x="630" y="5"/>
                  </a:cubicBezTo>
                  <a:cubicBezTo>
                    <a:pt x="615" y="2"/>
                    <a:pt x="600" y="4"/>
                    <a:pt x="585" y="4"/>
                  </a:cubicBezTo>
                  <a:cubicBezTo>
                    <a:pt x="530" y="4"/>
                    <a:pt x="475" y="4"/>
                    <a:pt x="420" y="4"/>
                  </a:cubicBezTo>
                  <a:cubicBezTo>
                    <a:pt x="404" y="4"/>
                    <a:pt x="381" y="0"/>
                    <a:pt x="372" y="17"/>
                  </a:cubicBezTo>
                  <a:cubicBezTo>
                    <a:pt x="368" y="26"/>
                    <a:pt x="365" y="37"/>
                    <a:pt x="361" y="46"/>
                  </a:cubicBezTo>
                  <a:cubicBezTo>
                    <a:pt x="359" y="50"/>
                    <a:pt x="358" y="54"/>
                    <a:pt x="357" y="57"/>
                  </a:cubicBezTo>
                  <a:cubicBezTo>
                    <a:pt x="270" y="57"/>
                    <a:pt x="182" y="57"/>
                    <a:pt x="95" y="57"/>
                  </a:cubicBezTo>
                  <a:cubicBezTo>
                    <a:pt x="79" y="57"/>
                    <a:pt x="64" y="57"/>
                    <a:pt x="48" y="57"/>
                  </a:cubicBezTo>
                  <a:cubicBezTo>
                    <a:pt x="21" y="57"/>
                    <a:pt x="0" y="75"/>
                    <a:pt x="0" y="103"/>
                  </a:cubicBezTo>
                  <a:cubicBezTo>
                    <a:pt x="0" y="129"/>
                    <a:pt x="0" y="156"/>
                    <a:pt x="0" y="183"/>
                  </a:cubicBezTo>
                  <a:cubicBezTo>
                    <a:pt x="0" y="296"/>
                    <a:pt x="0" y="410"/>
                    <a:pt x="0" y="524"/>
                  </a:cubicBezTo>
                  <a:cubicBezTo>
                    <a:pt x="0" y="570"/>
                    <a:pt x="0" y="615"/>
                    <a:pt x="0" y="660"/>
                  </a:cubicBezTo>
                  <a:cubicBezTo>
                    <a:pt x="0" y="671"/>
                    <a:pt x="0" y="681"/>
                    <a:pt x="0" y="692"/>
                  </a:cubicBezTo>
                  <a:cubicBezTo>
                    <a:pt x="0" y="717"/>
                    <a:pt x="17" y="739"/>
                    <a:pt x="44" y="739"/>
                  </a:cubicBezTo>
                  <a:cubicBezTo>
                    <a:pt x="102" y="739"/>
                    <a:pt x="159" y="739"/>
                    <a:pt x="216" y="739"/>
                  </a:cubicBezTo>
                  <a:cubicBezTo>
                    <a:pt x="332" y="739"/>
                    <a:pt x="448" y="739"/>
                    <a:pt x="564" y="739"/>
                  </a:cubicBezTo>
                  <a:cubicBezTo>
                    <a:pt x="668" y="739"/>
                    <a:pt x="773" y="739"/>
                    <a:pt x="878" y="739"/>
                  </a:cubicBezTo>
                  <a:cubicBezTo>
                    <a:pt x="905" y="739"/>
                    <a:pt x="932" y="739"/>
                    <a:pt x="958" y="739"/>
                  </a:cubicBezTo>
                  <a:cubicBezTo>
                    <a:pt x="967" y="739"/>
                    <a:pt x="975" y="739"/>
                    <a:pt x="983" y="736"/>
                  </a:cubicBezTo>
                  <a:cubicBezTo>
                    <a:pt x="1000" y="729"/>
                    <a:pt x="1012" y="713"/>
                    <a:pt x="1012" y="694"/>
                  </a:cubicBezTo>
                  <a:cubicBezTo>
                    <a:pt x="1012" y="692"/>
                    <a:pt x="1012" y="689"/>
                    <a:pt x="1012" y="686"/>
                  </a:cubicBezTo>
                  <a:cubicBezTo>
                    <a:pt x="1012" y="595"/>
                    <a:pt x="1012" y="504"/>
                    <a:pt x="1012" y="412"/>
                  </a:cubicBezTo>
                  <a:cubicBezTo>
                    <a:pt x="1012" y="314"/>
                    <a:pt x="1012" y="217"/>
                    <a:pt x="1012" y="119"/>
                  </a:cubicBezTo>
                  <a:cubicBezTo>
                    <a:pt x="1012" y="114"/>
                    <a:pt x="1012" y="108"/>
                    <a:pt x="1012" y="103"/>
                  </a:cubicBezTo>
                  <a:cubicBezTo>
                    <a:pt x="1012" y="79"/>
                    <a:pt x="996" y="61"/>
                    <a:pt x="973" y="58"/>
                  </a:cubicBezTo>
                  <a:close/>
                  <a:moveTo>
                    <a:pt x="44" y="101"/>
                  </a:moveTo>
                  <a:cubicBezTo>
                    <a:pt x="46" y="101"/>
                    <a:pt x="45" y="101"/>
                    <a:pt x="44" y="102"/>
                  </a:cubicBezTo>
                  <a:cubicBezTo>
                    <a:pt x="44" y="101"/>
                    <a:pt x="44" y="101"/>
                    <a:pt x="44" y="101"/>
                  </a:cubicBezTo>
                  <a:close/>
                  <a:moveTo>
                    <a:pt x="43" y="102"/>
                  </a:moveTo>
                  <a:cubicBezTo>
                    <a:pt x="43" y="102"/>
                    <a:pt x="44" y="102"/>
                    <a:pt x="44" y="102"/>
                  </a:cubicBezTo>
                  <a:cubicBezTo>
                    <a:pt x="44" y="102"/>
                    <a:pt x="44" y="102"/>
                    <a:pt x="44" y="102"/>
                  </a:cubicBezTo>
                  <a:cubicBezTo>
                    <a:pt x="44" y="102"/>
                    <a:pt x="43" y="102"/>
                    <a:pt x="43" y="102"/>
                  </a:cubicBezTo>
                  <a:close/>
                  <a:moveTo>
                    <a:pt x="43" y="694"/>
                  </a:moveTo>
                  <a:cubicBezTo>
                    <a:pt x="44" y="694"/>
                    <a:pt x="44" y="695"/>
                    <a:pt x="44" y="695"/>
                  </a:cubicBezTo>
                  <a:cubicBezTo>
                    <a:pt x="44" y="695"/>
                    <a:pt x="44" y="695"/>
                    <a:pt x="44" y="695"/>
                  </a:cubicBezTo>
                  <a:cubicBezTo>
                    <a:pt x="44" y="695"/>
                    <a:pt x="44" y="694"/>
                    <a:pt x="43" y="694"/>
                  </a:cubicBezTo>
                  <a:close/>
                  <a:moveTo>
                    <a:pt x="968" y="104"/>
                  </a:moveTo>
                  <a:cubicBezTo>
                    <a:pt x="968" y="107"/>
                    <a:pt x="968" y="110"/>
                    <a:pt x="968" y="114"/>
                  </a:cubicBezTo>
                  <a:cubicBezTo>
                    <a:pt x="968" y="128"/>
                    <a:pt x="968" y="142"/>
                    <a:pt x="968" y="157"/>
                  </a:cubicBezTo>
                  <a:cubicBezTo>
                    <a:pt x="968" y="207"/>
                    <a:pt x="968" y="257"/>
                    <a:pt x="968" y="307"/>
                  </a:cubicBezTo>
                  <a:cubicBezTo>
                    <a:pt x="968" y="417"/>
                    <a:pt x="968" y="528"/>
                    <a:pt x="968" y="638"/>
                  </a:cubicBezTo>
                  <a:cubicBezTo>
                    <a:pt x="968" y="653"/>
                    <a:pt x="968" y="668"/>
                    <a:pt x="968" y="682"/>
                  </a:cubicBezTo>
                  <a:cubicBezTo>
                    <a:pt x="968" y="686"/>
                    <a:pt x="968" y="689"/>
                    <a:pt x="968" y="693"/>
                  </a:cubicBezTo>
                  <a:cubicBezTo>
                    <a:pt x="968" y="693"/>
                    <a:pt x="968" y="694"/>
                    <a:pt x="968" y="695"/>
                  </a:cubicBezTo>
                  <a:cubicBezTo>
                    <a:pt x="968" y="695"/>
                    <a:pt x="968" y="695"/>
                    <a:pt x="968" y="695"/>
                  </a:cubicBezTo>
                  <a:cubicBezTo>
                    <a:pt x="968" y="695"/>
                    <a:pt x="967" y="695"/>
                    <a:pt x="967" y="695"/>
                  </a:cubicBezTo>
                  <a:cubicBezTo>
                    <a:pt x="969" y="694"/>
                    <a:pt x="966" y="695"/>
                    <a:pt x="965" y="695"/>
                  </a:cubicBezTo>
                  <a:cubicBezTo>
                    <a:pt x="962" y="695"/>
                    <a:pt x="959" y="695"/>
                    <a:pt x="957" y="695"/>
                  </a:cubicBezTo>
                  <a:cubicBezTo>
                    <a:pt x="946" y="695"/>
                    <a:pt x="935" y="695"/>
                    <a:pt x="924" y="695"/>
                  </a:cubicBezTo>
                  <a:cubicBezTo>
                    <a:pt x="832" y="695"/>
                    <a:pt x="739" y="695"/>
                    <a:pt x="646" y="695"/>
                  </a:cubicBezTo>
                  <a:cubicBezTo>
                    <a:pt x="527" y="695"/>
                    <a:pt x="408" y="695"/>
                    <a:pt x="288" y="695"/>
                  </a:cubicBezTo>
                  <a:cubicBezTo>
                    <a:pt x="211" y="695"/>
                    <a:pt x="134" y="695"/>
                    <a:pt x="57" y="695"/>
                  </a:cubicBezTo>
                  <a:cubicBezTo>
                    <a:pt x="53" y="695"/>
                    <a:pt x="48" y="695"/>
                    <a:pt x="44" y="695"/>
                  </a:cubicBezTo>
                  <a:cubicBezTo>
                    <a:pt x="44" y="695"/>
                    <a:pt x="44" y="695"/>
                    <a:pt x="44" y="695"/>
                  </a:cubicBezTo>
                  <a:cubicBezTo>
                    <a:pt x="44" y="695"/>
                    <a:pt x="44" y="694"/>
                    <a:pt x="44" y="694"/>
                  </a:cubicBezTo>
                  <a:cubicBezTo>
                    <a:pt x="44" y="691"/>
                    <a:pt x="44" y="688"/>
                    <a:pt x="44" y="685"/>
                  </a:cubicBezTo>
                  <a:cubicBezTo>
                    <a:pt x="44" y="650"/>
                    <a:pt x="44" y="614"/>
                    <a:pt x="44" y="579"/>
                  </a:cubicBezTo>
                  <a:cubicBezTo>
                    <a:pt x="44" y="463"/>
                    <a:pt x="44" y="347"/>
                    <a:pt x="44" y="231"/>
                  </a:cubicBezTo>
                  <a:cubicBezTo>
                    <a:pt x="44" y="193"/>
                    <a:pt x="44" y="155"/>
                    <a:pt x="44" y="117"/>
                  </a:cubicBezTo>
                  <a:cubicBezTo>
                    <a:pt x="44" y="113"/>
                    <a:pt x="44" y="109"/>
                    <a:pt x="44" y="105"/>
                  </a:cubicBezTo>
                  <a:cubicBezTo>
                    <a:pt x="44" y="104"/>
                    <a:pt x="44" y="103"/>
                    <a:pt x="44" y="102"/>
                  </a:cubicBezTo>
                  <a:cubicBezTo>
                    <a:pt x="44" y="102"/>
                    <a:pt x="44" y="102"/>
                    <a:pt x="44" y="102"/>
                  </a:cubicBezTo>
                  <a:cubicBezTo>
                    <a:pt x="44" y="103"/>
                    <a:pt x="44" y="102"/>
                    <a:pt x="44" y="102"/>
                  </a:cubicBezTo>
                  <a:cubicBezTo>
                    <a:pt x="44" y="102"/>
                    <a:pt x="44" y="102"/>
                    <a:pt x="44" y="102"/>
                  </a:cubicBezTo>
                  <a:cubicBezTo>
                    <a:pt x="46" y="102"/>
                    <a:pt x="48" y="102"/>
                    <a:pt x="49" y="102"/>
                  </a:cubicBezTo>
                  <a:cubicBezTo>
                    <a:pt x="56" y="102"/>
                    <a:pt x="62" y="102"/>
                    <a:pt x="69" y="102"/>
                  </a:cubicBezTo>
                  <a:cubicBezTo>
                    <a:pt x="167" y="102"/>
                    <a:pt x="266" y="102"/>
                    <a:pt x="365" y="102"/>
                  </a:cubicBezTo>
                  <a:cubicBezTo>
                    <a:pt x="367" y="102"/>
                    <a:pt x="370" y="102"/>
                    <a:pt x="372" y="102"/>
                  </a:cubicBezTo>
                  <a:cubicBezTo>
                    <a:pt x="382" y="102"/>
                    <a:pt x="389" y="95"/>
                    <a:pt x="393" y="85"/>
                  </a:cubicBezTo>
                  <a:cubicBezTo>
                    <a:pt x="397" y="75"/>
                    <a:pt x="401" y="65"/>
                    <a:pt x="405" y="55"/>
                  </a:cubicBezTo>
                  <a:cubicBezTo>
                    <a:pt x="406" y="53"/>
                    <a:pt x="407" y="50"/>
                    <a:pt x="408" y="48"/>
                  </a:cubicBezTo>
                  <a:cubicBezTo>
                    <a:pt x="421" y="48"/>
                    <a:pt x="435" y="48"/>
                    <a:pt x="449" y="48"/>
                  </a:cubicBezTo>
                  <a:cubicBezTo>
                    <a:pt x="503" y="48"/>
                    <a:pt x="556" y="48"/>
                    <a:pt x="610" y="48"/>
                  </a:cubicBezTo>
                  <a:cubicBezTo>
                    <a:pt x="610" y="48"/>
                    <a:pt x="611" y="48"/>
                    <a:pt x="611" y="48"/>
                  </a:cubicBezTo>
                  <a:cubicBezTo>
                    <a:pt x="616" y="60"/>
                    <a:pt x="621" y="73"/>
                    <a:pt x="626" y="85"/>
                  </a:cubicBezTo>
                  <a:cubicBezTo>
                    <a:pt x="630" y="95"/>
                    <a:pt x="637" y="102"/>
                    <a:pt x="647" y="102"/>
                  </a:cubicBezTo>
                  <a:cubicBezTo>
                    <a:pt x="739" y="102"/>
                    <a:pt x="831" y="102"/>
                    <a:pt x="923" y="102"/>
                  </a:cubicBezTo>
                  <a:cubicBezTo>
                    <a:pt x="938" y="102"/>
                    <a:pt x="952" y="102"/>
                    <a:pt x="967" y="102"/>
                  </a:cubicBezTo>
                  <a:cubicBezTo>
                    <a:pt x="966" y="102"/>
                    <a:pt x="967" y="102"/>
                    <a:pt x="967" y="102"/>
                  </a:cubicBezTo>
                  <a:cubicBezTo>
                    <a:pt x="967" y="103"/>
                    <a:pt x="968" y="103"/>
                    <a:pt x="968" y="102"/>
                  </a:cubicBezTo>
                  <a:cubicBezTo>
                    <a:pt x="968" y="102"/>
                    <a:pt x="968" y="102"/>
                    <a:pt x="968" y="102"/>
                  </a:cubicBezTo>
                  <a:cubicBezTo>
                    <a:pt x="968" y="103"/>
                    <a:pt x="968" y="103"/>
                    <a:pt x="968" y="1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7150" tIns="28575" rIns="57150" bIns="28575" numCol="1" anchor="t" anchorCtr="0" compatLnSpc="1"/>
            <a:lstStyle/>
            <a:p>
              <a:endParaRPr lang="en-US" sz="1125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2" name="Freeform 433"/>
            <p:cNvSpPr/>
            <p:nvPr/>
          </p:nvSpPr>
          <p:spPr bwMode="auto">
            <a:xfrm>
              <a:off x="8632825" y="8772525"/>
              <a:ext cx="427038" cy="363538"/>
            </a:xfrm>
            <a:custGeom>
              <a:avLst/>
              <a:gdLst>
                <a:gd name="T0" fmla="*/ 150 w 172"/>
                <a:gd name="T1" fmla="*/ 4 h 147"/>
                <a:gd name="T2" fmla="*/ 3 w 172"/>
                <a:gd name="T3" fmla="*/ 117 h 147"/>
                <a:gd name="T4" fmla="*/ 18 w 172"/>
                <a:gd name="T5" fmla="*/ 144 h 147"/>
                <a:gd name="T6" fmla="*/ 45 w 172"/>
                <a:gd name="T7" fmla="*/ 129 h 147"/>
                <a:gd name="T8" fmla="*/ 150 w 172"/>
                <a:gd name="T9" fmla="*/ 49 h 147"/>
                <a:gd name="T10" fmla="*/ 172 w 172"/>
                <a:gd name="T11" fmla="*/ 26 h 147"/>
                <a:gd name="T12" fmla="*/ 150 w 172"/>
                <a:gd name="T13" fmla="*/ 4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2" h="147">
                  <a:moveTo>
                    <a:pt x="150" y="4"/>
                  </a:moveTo>
                  <a:cubicBezTo>
                    <a:pt x="80" y="0"/>
                    <a:pt x="16" y="49"/>
                    <a:pt x="3" y="117"/>
                  </a:cubicBezTo>
                  <a:cubicBezTo>
                    <a:pt x="0" y="129"/>
                    <a:pt x="6" y="141"/>
                    <a:pt x="18" y="144"/>
                  </a:cubicBezTo>
                  <a:cubicBezTo>
                    <a:pt x="29" y="147"/>
                    <a:pt x="43" y="140"/>
                    <a:pt x="45" y="129"/>
                  </a:cubicBezTo>
                  <a:cubicBezTo>
                    <a:pt x="55" y="78"/>
                    <a:pt x="98" y="45"/>
                    <a:pt x="150" y="49"/>
                  </a:cubicBezTo>
                  <a:cubicBezTo>
                    <a:pt x="162" y="49"/>
                    <a:pt x="172" y="38"/>
                    <a:pt x="172" y="26"/>
                  </a:cubicBezTo>
                  <a:cubicBezTo>
                    <a:pt x="172" y="14"/>
                    <a:pt x="162" y="5"/>
                    <a:pt x="15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7150" tIns="28575" rIns="57150" bIns="28575" numCol="1" anchor="t" anchorCtr="0" compatLnSpc="1"/>
            <a:lstStyle/>
            <a:p>
              <a:endParaRPr lang="en-US" sz="1125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43" name="Group 45"/>
          <p:cNvGrpSpPr/>
          <p:nvPr/>
        </p:nvGrpSpPr>
        <p:grpSpPr>
          <a:xfrm>
            <a:off x="5577106" y="1540641"/>
            <a:ext cx="2480098" cy="978006"/>
            <a:chOff x="2703486" y="5964830"/>
            <a:chExt cx="3968156" cy="1564810"/>
          </a:xfrm>
        </p:grpSpPr>
        <p:sp>
          <p:nvSpPr>
            <p:cNvPr id="44" name="Rectangle 46"/>
            <p:cNvSpPr/>
            <p:nvPr/>
          </p:nvSpPr>
          <p:spPr>
            <a:xfrm>
              <a:off x="2997716" y="5964830"/>
              <a:ext cx="3379692" cy="5170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xa Bold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Project #2</a:t>
              </a:r>
              <a:endPara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Nexa Bold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45" name="Rectangle 47"/>
            <p:cNvSpPr/>
            <p:nvPr/>
          </p:nvSpPr>
          <p:spPr>
            <a:xfrm>
              <a:off x="2703486" y="6495510"/>
              <a:ext cx="3968156" cy="1034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 wonderful serenity has taken possession of my entire soul, like these sweet mornings of spring which</a:t>
              </a:r>
              <a:endParaRPr lang="id-ID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46" name="Rectangle: Rounded Corners 70"/>
          <p:cNvSpPr/>
          <p:nvPr/>
        </p:nvSpPr>
        <p:spPr>
          <a:xfrm>
            <a:off x="1536760" y="746786"/>
            <a:ext cx="3120959" cy="2234040"/>
          </a:xfrm>
          <a:prstGeom prst="roundRect">
            <a:avLst>
              <a:gd name="adj" fmla="val 2608"/>
            </a:avLst>
          </a:prstGeom>
          <a:solidFill>
            <a:schemeClr val="bg1"/>
          </a:solidFill>
          <a:ln>
            <a:noFill/>
          </a:ln>
          <a:effectLst>
            <a:outerShdw blurRad="762000" dist="723900" dir="5400000" sx="85000" sy="85000" algn="t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47" name="Group 26"/>
          <p:cNvGrpSpPr/>
          <p:nvPr/>
        </p:nvGrpSpPr>
        <p:grpSpPr>
          <a:xfrm>
            <a:off x="2880954" y="1065610"/>
            <a:ext cx="567537" cy="528071"/>
            <a:chOff x="7850188" y="3944938"/>
            <a:chExt cx="2579688" cy="2400300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48" name="Freeform 159"/>
            <p:cNvSpPr>
              <a:spLocks noEditPoints="1"/>
            </p:cNvSpPr>
            <p:nvPr/>
          </p:nvSpPr>
          <p:spPr bwMode="auto">
            <a:xfrm>
              <a:off x="8231188" y="4168776"/>
              <a:ext cx="698500" cy="717550"/>
            </a:xfrm>
            <a:custGeom>
              <a:avLst/>
              <a:gdLst>
                <a:gd name="T0" fmla="*/ 216 w 282"/>
                <a:gd name="T1" fmla="*/ 26 h 290"/>
                <a:gd name="T2" fmla="*/ 79 w 282"/>
                <a:gd name="T3" fmla="*/ 21 h 290"/>
                <a:gd name="T4" fmla="*/ 5 w 282"/>
                <a:gd name="T5" fmla="*/ 133 h 290"/>
                <a:gd name="T6" fmla="*/ 62 w 282"/>
                <a:gd name="T7" fmla="*/ 257 h 290"/>
                <a:gd name="T8" fmla="*/ 208 w 282"/>
                <a:gd name="T9" fmla="*/ 267 h 290"/>
                <a:gd name="T10" fmla="*/ 282 w 282"/>
                <a:gd name="T11" fmla="*/ 144 h 290"/>
                <a:gd name="T12" fmla="*/ 216 w 282"/>
                <a:gd name="T13" fmla="*/ 26 h 290"/>
                <a:gd name="T14" fmla="*/ 219 w 282"/>
                <a:gd name="T15" fmla="*/ 198 h 290"/>
                <a:gd name="T16" fmla="*/ 178 w 282"/>
                <a:gd name="T17" fmla="*/ 230 h 290"/>
                <a:gd name="T18" fmla="*/ 74 w 282"/>
                <a:gd name="T19" fmla="*/ 205 h 290"/>
                <a:gd name="T20" fmla="*/ 62 w 282"/>
                <a:gd name="T21" fmla="*/ 101 h 290"/>
                <a:gd name="T22" fmla="*/ 157 w 282"/>
                <a:gd name="T23" fmla="*/ 52 h 290"/>
                <a:gd name="T24" fmla="*/ 213 w 282"/>
                <a:gd name="T25" fmla="*/ 83 h 290"/>
                <a:gd name="T26" fmla="*/ 229 w 282"/>
                <a:gd name="T27" fmla="*/ 109 h 290"/>
                <a:gd name="T28" fmla="*/ 236 w 282"/>
                <a:gd name="T29" fmla="*/ 144 h 290"/>
                <a:gd name="T30" fmla="*/ 219 w 282"/>
                <a:gd name="T31" fmla="*/ 198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2" h="290">
                  <a:moveTo>
                    <a:pt x="216" y="26"/>
                  </a:moveTo>
                  <a:cubicBezTo>
                    <a:pt x="175" y="0"/>
                    <a:pt x="122" y="0"/>
                    <a:pt x="79" y="21"/>
                  </a:cubicBezTo>
                  <a:cubicBezTo>
                    <a:pt x="36" y="42"/>
                    <a:pt x="10" y="87"/>
                    <a:pt x="5" y="133"/>
                  </a:cubicBezTo>
                  <a:cubicBezTo>
                    <a:pt x="0" y="182"/>
                    <a:pt x="25" y="228"/>
                    <a:pt x="62" y="257"/>
                  </a:cubicBezTo>
                  <a:cubicBezTo>
                    <a:pt x="104" y="288"/>
                    <a:pt x="162" y="290"/>
                    <a:pt x="208" y="267"/>
                  </a:cubicBezTo>
                  <a:cubicBezTo>
                    <a:pt x="254" y="244"/>
                    <a:pt x="282" y="195"/>
                    <a:pt x="282" y="144"/>
                  </a:cubicBezTo>
                  <a:cubicBezTo>
                    <a:pt x="282" y="96"/>
                    <a:pt x="257" y="52"/>
                    <a:pt x="216" y="26"/>
                  </a:cubicBezTo>
                  <a:close/>
                  <a:moveTo>
                    <a:pt x="219" y="198"/>
                  </a:moveTo>
                  <a:cubicBezTo>
                    <a:pt x="210" y="211"/>
                    <a:pt x="193" y="224"/>
                    <a:pt x="178" y="230"/>
                  </a:cubicBezTo>
                  <a:cubicBezTo>
                    <a:pt x="140" y="245"/>
                    <a:pt x="101" y="234"/>
                    <a:pt x="74" y="205"/>
                  </a:cubicBezTo>
                  <a:cubicBezTo>
                    <a:pt x="49" y="178"/>
                    <a:pt x="44" y="134"/>
                    <a:pt x="62" y="101"/>
                  </a:cubicBezTo>
                  <a:cubicBezTo>
                    <a:pt x="80" y="66"/>
                    <a:pt x="117" y="48"/>
                    <a:pt x="157" y="52"/>
                  </a:cubicBezTo>
                  <a:cubicBezTo>
                    <a:pt x="177" y="54"/>
                    <a:pt x="198" y="67"/>
                    <a:pt x="213" y="83"/>
                  </a:cubicBezTo>
                  <a:cubicBezTo>
                    <a:pt x="219" y="89"/>
                    <a:pt x="227" y="102"/>
                    <a:pt x="229" y="109"/>
                  </a:cubicBezTo>
                  <a:cubicBezTo>
                    <a:pt x="234" y="122"/>
                    <a:pt x="236" y="132"/>
                    <a:pt x="236" y="144"/>
                  </a:cubicBezTo>
                  <a:cubicBezTo>
                    <a:pt x="236" y="164"/>
                    <a:pt x="230" y="181"/>
                    <a:pt x="219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7150" tIns="28575" rIns="57150" bIns="28575" numCol="1" anchor="t" anchorCtr="0" compatLnSpc="1"/>
            <a:lstStyle/>
            <a:p>
              <a:endParaRPr lang="en-US" sz="1125"/>
            </a:p>
          </p:txBody>
        </p:sp>
        <p:sp>
          <p:nvSpPr>
            <p:cNvPr id="49" name="Freeform 160"/>
            <p:cNvSpPr/>
            <p:nvPr/>
          </p:nvSpPr>
          <p:spPr bwMode="auto">
            <a:xfrm>
              <a:off x="9061450" y="4421188"/>
              <a:ext cx="782638" cy="114300"/>
            </a:xfrm>
            <a:custGeom>
              <a:avLst/>
              <a:gdLst>
                <a:gd name="T0" fmla="*/ 286 w 316"/>
                <a:gd name="T1" fmla="*/ 0 h 46"/>
                <a:gd name="T2" fmla="*/ 30 w 316"/>
                <a:gd name="T3" fmla="*/ 0 h 46"/>
                <a:gd name="T4" fmla="*/ 30 w 316"/>
                <a:gd name="T5" fmla="*/ 46 h 46"/>
                <a:gd name="T6" fmla="*/ 286 w 316"/>
                <a:gd name="T7" fmla="*/ 46 h 46"/>
                <a:gd name="T8" fmla="*/ 286 w 316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6" h="46">
                  <a:moveTo>
                    <a:pt x="286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0" y="0"/>
                    <a:pt x="0" y="46"/>
                    <a:pt x="30" y="46"/>
                  </a:cubicBezTo>
                  <a:cubicBezTo>
                    <a:pt x="286" y="46"/>
                    <a:pt x="286" y="46"/>
                    <a:pt x="286" y="46"/>
                  </a:cubicBezTo>
                  <a:cubicBezTo>
                    <a:pt x="316" y="46"/>
                    <a:pt x="316" y="0"/>
                    <a:pt x="28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7150" tIns="28575" rIns="57150" bIns="28575" numCol="1" anchor="t" anchorCtr="0" compatLnSpc="1"/>
            <a:lstStyle/>
            <a:p>
              <a:endParaRPr lang="en-US" sz="1125"/>
            </a:p>
          </p:txBody>
        </p:sp>
        <p:sp>
          <p:nvSpPr>
            <p:cNvPr id="50" name="Freeform 161"/>
            <p:cNvSpPr/>
            <p:nvPr/>
          </p:nvSpPr>
          <p:spPr bwMode="auto">
            <a:xfrm>
              <a:off x="9967913" y="4625976"/>
              <a:ext cx="115888" cy="363538"/>
            </a:xfrm>
            <a:custGeom>
              <a:avLst/>
              <a:gdLst>
                <a:gd name="T0" fmla="*/ 0 w 47"/>
                <a:gd name="T1" fmla="*/ 30 h 147"/>
                <a:gd name="T2" fmla="*/ 0 w 47"/>
                <a:gd name="T3" fmla="*/ 118 h 147"/>
                <a:gd name="T4" fmla="*/ 47 w 47"/>
                <a:gd name="T5" fmla="*/ 118 h 147"/>
                <a:gd name="T6" fmla="*/ 47 w 47"/>
                <a:gd name="T7" fmla="*/ 30 h 147"/>
                <a:gd name="T8" fmla="*/ 0 w 47"/>
                <a:gd name="T9" fmla="*/ 3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47">
                  <a:moveTo>
                    <a:pt x="0" y="30"/>
                  </a:moveTo>
                  <a:cubicBezTo>
                    <a:pt x="0" y="118"/>
                    <a:pt x="0" y="118"/>
                    <a:pt x="0" y="118"/>
                  </a:cubicBezTo>
                  <a:cubicBezTo>
                    <a:pt x="0" y="147"/>
                    <a:pt x="47" y="147"/>
                    <a:pt x="47" y="118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7" y="0"/>
                    <a:pt x="0" y="0"/>
                    <a:pt x="0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7150" tIns="28575" rIns="57150" bIns="28575" numCol="1" anchor="t" anchorCtr="0" compatLnSpc="1"/>
            <a:lstStyle/>
            <a:p>
              <a:endParaRPr lang="en-US" sz="1125"/>
            </a:p>
          </p:txBody>
        </p:sp>
        <p:sp>
          <p:nvSpPr>
            <p:cNvPr id="51" name="Freeform 162"/>
            <p:cNvSpPr>
              <a:spLocks noEditPoints="1"/>
            </p:cNvSpPr>
            <p:nvPr/>
          </p:nvSpPr>
          <p:spPr bwMode="auto">
            <a:xfrm>
              <a:off x="7850188" y="3944938"/>
              <a:ext cx="2579688" cy="2400300"/>
            </a:xfrm>
            <a:custGeom>
              <a:avLst/>
              <a:gdLst>
                <a:gd name="T0" fmla="*/ 1001 w 1042"/>
                <a:gd name="T1" fmla="*/ 511 h 971"/>
                <a:gd name="T2" fmla="*/ 8 w 1042"/>
                <a:gd name="T3" fmla="*/ 24 h 971"/>
                <a:gd name="T4" fmla="*/ 507 w 1042"/>
                <a:gd name="T5" fmla="*/ 694 h 971"/>
                <a:gd name="T6" fmla="*/ 566 w 1042"/>
                <a:gd name="T7" fmla="*/ 969 h 971"/>
                <a:gd name="T8" fmla="*/ 428 w 1042"/>
                <a:gd name="T9" fmla="*/ 483 h 971"/>
                <a:gd name="T10" fmla="*/ 274 w 1042"/>
                <a:gd name="T11" fmla="*/ 554 h 971"/>
                <a:gd name="T12" fmla="*/ 168 w 1042"/>
                <a:gd name="T13" fmla="*/ 475 h 971"/>
                <a:gd name="T14" fmla="*/ 274 w 1042"/>
                <a:gd name="T15" fmla="*/ 478 h 971"/>
                <a:gd name="T16" fmla="*/ 414 w 1042"/>
                <a:gd name="T17" fmla="*/ 465 h 971"/>
                <a:gd name="T18" fmla="*/ 428 w 1042"/>
                <a:gd name="T19" fmla="*/ 483 h 971"/>
                <a:gd name="T20" fmla="*/ 473 w 1042"/>
                <a:gd name="T21" fmla="*/ 467 h 971"/>
                <a:gd name="T22" fmla="*/ 121 w 1042"/>
                <a:gd name="T23" fmla="*/ 484 h 971"/>
                <a:gd name="T24" fmla="*/ 48 w 1042"/>
                <a:gd name="T25" fmla="*/ 51 h 971"/>
                <a:gd name="T26" fmla="*/ 955 w 1042"/>
                <a:gd name="T27" fmla="*/ 47 h 971"/>
                <a:gd name="T28" fmla="*/ 923 w 1042"/>
                <a:gd name="T29" fmla="*/ 523 h 971"/>
                <a:gd name="T30" fmla="*/ 749 w 1042"/>
                <a:gd name="T31" fmla="*/ 509 h 971"/>
                <a:gd name="T32" fmla="*/ 606 w 1042"/>
                <a:gd name="T33" fmla="*/ 337 h 971"/>
                <a:gd name="T34" fmla="*/ 512 w 1042"/>
                <a:gd name="T35" fmla="*/ 648 h 971"/>
                <a:gd name="T36" fmla="*/ 995 w 1042"/>
                <a:gd name="T37" fmla="*/ 923 h 971"/>
                <a:gd name="T38" fmla="*/ 554 w 1042"/>
                <a:gd name="T39" fmla="*/ 671 h 971"/>
                <a:gd name="T40" fmla="*/ 557 w 1042"/>
                <a:gd name="T41" fmla="*/ 658 h 971"/>
                <a:gd name="T42" fmla="*/ 563 w 1042"/>
                <a:gd name="T43" fmla="*/ 649 h 971"/>
                <a:gd name="T44" fmla="*/ 575 w 1042"/>
                <a:gd name="T45" fmla="*/ 645 h 971"/>
                <a:gd name="T46" fmla="*/ 590 w 1042"/>
                <a:gd name="T47" fmla="*/ 646 h 971"/>
                <a:gd name="T48" fmla="*/ 598 w 1042"/>
                <a:gd name="T49" fmla="*/ 652 h 971"/>
                <a:gd name="T50" fmla="*/ 604 w 1042"/>
                <a:gd name="T51" fmla="*/ 671 h 971"/>
                <a:gd name="T52" fmla="*/ 605 w 1042"/>
                <a:gd name="T53" fmla="*/ 715 h 971"/>
                <a:gd name="T54" fmla="*/ 652 w 1042"/>
                <a:gd name="T55" fmla="*/ 347 h 971"/>
                <a:gd name="T56" fmla="*/ 654 w 1042"/>
                <a:gd name="T57" fmla="*/ 331 h 971"/>
                <a:gd name="T58" fmla="*/ 659 w 1042"/>
                <a:gd name="T59" fmla="*/ 324 h 971"/>
                <a:gd name="T60" fmla="*/ 671 w 1042"/>
                <a:gd name="T61" fmla="*/ 321 h 971"/>
                <a:gd name="T62" fmla="*/ 695 w 1042"/>
                <a:gd name="T63" fmla="*/ 324 h 971"/>
                <a:gd name="T64" fmla="*/ 699 w 1042"/>
                <a:gd name="T65" fmla="*/ 329 h 971"/>
                <a:gd name="T66" fmla="*/ 703 w 1042"/>
                <a:gd name="T67" fmla="*/ 352 h 971"/>
                <a:gd name="T68" fmla="*/ 749 w 1042"/>
                <a:gd name="T69" fmla="*/ 578 h 971"/>
                <a:gd name="T70" fmla="*/ 755 w 1042"/>
                <a:gd name="T71" fmla="*/ 560 h 971"/>
                <a:gd name="T72" fmla="*/ 762 w 1042"/>
                <a:gd name="T73" fmla="*/ 553 h 971"/>
                <a:gd name="T74" fmla="*/ 781 w 1042"/>
                <a:gd name="T75" fmla="*/ 552 h 971"/>
                <a:gd name="T76" fmla="*/ 792 w 1042"/>
                <a:gd name="T77" fmla="*/ 557 h 971"/>
                <a:gd name="T78" fmla="*/ 797 w 1042"/>
                <a:gd name="T79" fmla="*/ 564 h 971"/>
                <a:gd name="T80" fmla="*/ 800 w 1042"/>
                <a:gd name="T81" fmla="*/ 579 h 971"/>
                <a:gd name="T82" fmla="*/ 847 w 1042"/>
                <a:gd name="T83" fmla="*/ 577 h 971"/>
                <a:gd name="T84" fmla="*/ 852 w 1042"/>
                <a:gd name="T85" fmla="*/ 560 h 971"/>
                <a:gd name="T86" fmla="*/ 856 w 1042"/>
                <a:gd name="T87" fmla="*/ 556 h 971"/>
                <a:gd name="T88" fmla="*/ 874 w 1042"/>
                <a:gd name="T89" fmla="*/ 551 h 971"/>
                <a:gd name="T90" fmla="*/ 891 w 1042"/>
                <a:gd name="T91" fmla="*/ 555 h 971"/>
                <a:gd name="T92" fmla="*/ 896 w 1042"/>
                <a:gd name="T93" fmla="*/ 563 h 971"/>
                <a:gd name="T94" fmla="*/ 898 w 1042"/>
                <a:gd name="T95" fmla="*/ 606 h 971"/>
                <a:gd name="T96" fmla="*/ 947 w 1042"/>
                <a:gd name="T97" fmla="*/ 568 h 971"/>
                <a:gd name="T98" fmla="*/ 953 w 1042"/>
                <a:gd name="T99" fmla="*/ 557 h 971"/>
                <a:gd name="T100" fmla="*/ 964 w 1042"/>
                <a:gd name="T101" fmla="*/ 552 h 971"/>
                <a:gd name="T102" fmla="*/ 983 w 1042"/>
                <a:gd name="T103" fmla="*/ 553 h 971"/>
                <a:gd name="T104" fmla="*/ 990 w 1042"/>
                <a:gd name="T105" fmla="*/ 558 h 971"/>
                <a:gd name="T106" fmla="*/ 995 w 1042"/>
                <a:gd name="T107" fmla="*/ 572 h 971"/>
                <a:gd name="T108" fmla="*/ 996 w 1042"/>
                <a:gd name="T109" fmla="*/ 923 h 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42" h="971">
                  <a:moveTo>
                    <a:pt x="1042" y="926"/>
                  </a:moveTo>
                  <a:cubicBezTo>
                    <a:pt x="1042" y="582"/>
                    <a:pt x="1042" y="582"/>
                    <a:pt x="1042" y="582"/>
                  </a:cubicBezTo>
                  <a:cubicBezTo>
                    <a:pt x="1042" y="567"/>
                    <a:pt x="1039" y="553"/>
                    <a:pt x="1033" y="540"/>
                  </a:cubicBezTo>
                  <a:cubicBezTo>
                    <a:pt x="1026" y="526"/>
                    <a:pt x="1015" y="517"/>
                    <a:pt x="1001" y="511"/>
                  </a:cubicBezTo>
                  <a:cubicBezTo>
                    <a:pt x="1001" y="51"/>
                    <a:pt x="1001" y="51"/>
                    <a:pt x="1001" y="51"/>
                  </a:cubicBezTo>
                  <a:cubicBezTo>
                    <a:pt x="1001" y="22"/>
                    <a:pt x="979" y="0"/>
                    <a:pt x="950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38" y="0"/>
                    <a:pt x="21" y="6"/>
                    <a:pt x="8" y="24"/>
                  </a:cubicBezTo>
                  <a:cubicBezTo>
                    <a:pt x="0" y="36"/>
                    <a:pt x="1" y="50"/>
                    <a:pt x="1" y="64"/>
                  </a:cubicBezTo>
                  <a:cubicBezTo>
                    <a:pt x="1" y="640"/>
                    <a:pt x="1" y="640"/>
                    <a:pt x="1" y="640"/>
                  </a:cubicBezTo>
                  <a:cubicBezTo>
                    <a:pt x="1" y="669"/>
                    <a:pt x="22" y="694"/>
                    <a:pt x="52" y="694"/>
                  </a:cubicBezTo>
                  <a:cubicBezTo>
                    <a:pt x="507" y="694"/>
                    <a:pt x="507" y="694"/>
                    <a:pt x="507" y="694"/>
                  </a:cubicBezTo>
                  <a:cubicBezTo>
                    <a:pt x="507" y="707"/>
                    <a:pt x="508" y="719"/>
                    <a:pt x="508" y="730"/>
                  </a:cubicBezTo>
                  <a:cubicBezTo>
                    <a:pt x="508" y="906"/>
                    <a:pt x="508" y="906"/>
                    <a:pt x="508" y="906"/>
                  </a:cubicBezTo>
                  <a:cubicBezTo>
                    <a:pt x="508" y="923"/>
                    <a:pt x="504" y="944"/>
                    <a:pt x="517" y="958"/>
                  </a:cubicBezTo>
                  <a:cubicBezTo>
                    <a:pt x="529" y="971"/>
                    <a:pt x="549" y="969"/>
                    <a:pt x="566" y="969"/>
                  </a:cubicBezTo>
                  <a:cubicBezTo>
                    <a:pt x="1000" y="969"/>
                    <a:pt x="1000" y="969"/>
                    <a:pt x="1000" y="969"/>
                  </a:cubicBezTo>
                  <a:cubicBezTo>
                    <a:pt x="1019" y="969"/>
                    <a:pt x="1035" y="960"/>
                    <a:pt x="1041" y="942"/>
                  </a:cubicBezTo>
                  <a:cubicBezTo>
                    <a:pt x="1042" y="937"/>
                    <a:pt x="1042" y="931"/>
                    <a:pt x="1042" y="926"/>
                  </a:cubicBezTo>
                  <a:close/>
                  <a:moveTo>
                    <a:pt x="428" y="483"/>
                  </a:moveTo>
                  <a:cubicBezTo>
                    <a:pt x="428" y="648"/>
                    <a:pt x="428" y="648"/>
                    <a:pt x="428" y="648"/>
                  </a:cubicBezTo>
                  <a:cubicBezTo>
                    <a:pt x="321" y="648"/>
                    <a:pt x="321" y="648"/>
                    <a:pt x="321" y="648"/>
                  </a:cubicBezTo>
                  <a:cubicBezTo>
                    <a:pt x="321" y="554"/>
                    <a:pt x="321" y="554"/>
                    <a:pt x="321" y="554"/>
                  </a:cubicBezTo>
                  <a:cubicBezTo>
                    <a:pt x="321" y="524"/>
                    <a:pt x="274" y="524"/>
                    <a:pt x="274" y="554"/>
                  </a:cubicBezTo>
                  <a:cubicBezTo>
                    <a:pt x="274" y="648"/>
                    <a:pt x="274" y="648"/>
                    <a:pt x="274" y="648"/>
                  </a:cubicBezTo>
                  <a:cubicBezTo>
                    <a:pt x="167" y="648"/>
                    <a:pt x="167" y="648"/>
                    <a:pt x="167" y="648"/>
                  </a:cubicBezTo>
                  <a:cubicBezTo>
                    <a:pt x="167" y="481"/>
                    <a:pt x="167" y="481"/>
                    <a:pt x="167" y="481"/>
                  </a:cubicBezTo>
                  <a:cubicBezTo>
                    <a:pt x="167" y="478"/>
                    <a:pt x="167" y="477"/>
                    <a:pt x="168" y="475"/>
                  </a:cubicBezTo>
                  <a:cubicBezTo>
                    <a:pt x="169" y="469"/>
                    <a:pt x="173" y="467"/>
                    <a:pt x="179" y="465"/>
                  </a:cubicBezTo>
                  <a:cubicBezTo>
                    <a:pt x="178" y="465"/>
                    <a:pt x="183" y="465"/>
                    <a:pt x="184" y="465"/>
                  </a:cubicBezTo>
                  <a:cubicBezTo>
                    <a:pt x="274" y="465"/>
                    <a:pt x="274" y="465"/>
                    <a:pt x="274" y="465"/>
                  </a:cubicBezTo>
                  <a:cubicBezTo>
                    <a:pt x="274" y="478"/>
                    <a:pt x="274" y="478"/>
                    <a:pt x="274" y="478"/>
                  </a:cubicBezTo>
                  <a:cubicBezTo>
                    <a:pt x="274" y="491"/>
                    <a:pt x="285" y="501"/>
                    <a:pt x="297" y="501"/>
                  </a:cubicBezTo>
                  <a:cubicBezTo>
                    <a:pt x="310" y="501"/>
                    <a:pt x="321" y="491"/>
                    <a:pt x="321" y="478"/>
                  </a:cubicBezTo>
                  <a:cubicBezTo>
                    <a:pt x="321" y="465"/>
                    <a:pt x="321" y="465"/>
                    <a:pt x="321" y="465"/>
                  </a:cubicBezTo>
                  <a:cubicBezTo>
                    <a:pt x="414" y="465"/>
                    <a:pt x="414" y="465"/>
                    <a:pt x="414" y="465"/>
                  </a:cubicBezTo>
                  <a:cubicBezTo>
                    <a:pt x="415" y="465"/>
                    <a:pt x="415" y="465"/>
                    <a:pt x="416" y="465"/>
                  </a:cubicBezTo>
                  <a:cubicBezTo>
                    <a:pt x="413" y="465"/>
                    <a:pt x="421" y="467"/>
                    <a:pt x="420" y="466"/>
                  </a:cubicBezTo>
                  <a:cubicBezTo>
                    <a:pt x="425" y="469"/>
                    <a:pt x="428" y="473"/>
                    <a:pt x="428" y="479"/>
                  </a:cubicBezTo>
                  <a:cubicBezTo>
                    <a:pt x="428" y="480"/>
                    <a:pt x="428" y="482"/>
                    <a:pt x="428" y="483"/>
                  </a:cubicBezTo>
                  <a:close/>
                  <a:moveTo>
                    <a:pt x="512" y="648"/>
                  </a:moveTo>
                  <a:cubicBezTo>
                    <a:pt x="474" y="648"/>
                    <a:pt x="474" y="648"/>
                    <a:pt x="474" y="648"/>
                  </a:cubicBezTo>
                  <a:cubicBezTo>
                    <a:pt x="474" y="524"/>
                    <a:pt x="474" y="524"/>
                    <a:pt x="474" y="524"/>
                  </a:cubicBezTo>
                  <a:cubicBezTo>
                    <a:pt x="474" y="506"/>
                    <a:pt x="476" y="486"/>
                    <a:pt x="473" y="467"/>
                  </a:cubicBezTo>
                  <a:cubicBezTo>
                    <a:pt x="468" y="439"/>
                    <a:pt x="444" y="422"/>
                    <a:pt x="416" y="419"/>
                  </a:cubicBezTo>
                  <a:cubicBezTo>
                    <a:pt x="412" y="418"/>
                    <a:pt x="407" y="419"/>
                    <a:pt x="403" y="419"/>
                  </a:cubicBezTo>
                  <a:cubicBezTo>
                    <a:pt x="182" y="419"/>
                    <a:pt x="182" y="419"/>
                    <a:pt x="182" y="419"/>
                  </a:cubicBezTo>
                  <a:cubicBezTo>
                    <a:pt x="145" y="419"/>
                    <a:pt x="121" y="448"/>
                    <a:pt x="121" y="484"/>
                  </a:cubicBezTo>
                  <a:cubicBezTo>
                    <a:pt x="121" y="648"/>
                    <a:pt x="121" y="648"/>
                    <a:pt x="121" y="648"/>
                  </a:cubicBezTo>
                  <a:cubicBezTo>
                    <a:pt x="52" y="648"/>
                    <a:pt x="52" y="648"/>
                    <a:pt x="52" y="648"/>
                  </a:cubicBezTo>
                  <a:cubicBezTo>
                    <a:pt x="49" y="648"/>
                    <a:pt x="48" y="646"/>
                    <a:pt x="48" y="644"/>
                  </a:cubicBezTo>
                  <a:cubicBezTo>
                    <a:pt x="48" y="51"/>
                    <a:pt x="48" y="51"/>
                    <a:pt x="48" y="51"/>
                  </a:cubicBezTo>
                  <a:cubicBezTo>
                    <a:pt x="48" y="48"/>
                    <a:pt x="49" y="46"/>
                    <a:pt x="52" y="46"/>
                  </a:cubicBezTo>
                  <a:cubicBezTo>
                    <a:pt x="951" y="46"/>
                    <a:pt x="951" y="46"/>
                    <a:pt x="951" y="46"/>
                  </a:cubicBezTo>
                  <a:cubicBezTo>
                    <a:pt x="951" y="46"/>
                    <a:pt x="954" y="47"/>
                    <a:pt x="953" y="46"/>
                  </a:cubicBezTo>
                  <a:cubicBezTo>
                    <a:pt x="954" y="47"/>
                    <a:pt x="954" y="47"/>
                    <a:pt x="955" y="47"/>
                  </a:cubicBezTo>
                  <a:cubicBezTo>
                    <a:pt x="955" y="48"/>
                    <a:pt x="955" y="48"/>
                    <a:pt x="955" y="49"/>
                  </a:cubicBezTo>
                  <a:cubicBezTo>
                    <a:pt x="954" y="47"/>
                    <a:pt x="955" y="52"/>
                    <a:pt x="955" y="51"/>
                  </a:cubicBezTo>
                  <a:cubicBezTo>
                    <a:pt x="955" y="507"/>
                    <a:pt x="955" y="507"/>
                    <a:pt x="955" y="507"/>
                  </a:cubicBezTo>
                  <a:cubicBezTo>
                    <a:pt x="943" y="509"/>
                    <a:pt x="932" y="515"/>
                    <a:pt x="923" y="523"/>
                  </a:cubicBezTo>
                  <a:cubicBezTo>
                    <a:pt x="910" y="511"/>
                    <a:pt x="893" y="505"/>
                    <a:pt x="874" y="505"/>
                  </a:cubicBezTo>
                  <a:cubicBezTo>
                    <a:pt x="854" y="504"/>
                    <a:pt x="836" y="512"/>
                    <a:pt x="824" y="524"/>
                  </a:cubicBezTo>
                  <a:cubicBezTo>
                    <a:pt x="811" y="512"/>
                    <a:pt x="794" y="505"/>
                    <a:pt x="774" y="505"/>
                  </a:cubicBezTo>
                  <a:cubicBezTo>
                    <a:pt x="765" y="505"/>
                    <a:pt x="757" y="506"/>
                    <a:pt x="749" y="509"/>
                  </a:cubicBezTo>
                  <a:cubicBezTo>
                    <a:pt x="749" y="349"/>
                    <a:pt x="749" y="349"/>
                    <a:pt x="749" y="349"/>
                  </a:cubicBezTo>
                  <a:cubicBezTo>
                    <a:pt x="749" y="314"/>
                    <a:pt x="732" y="284"/>
                    <a:pt x="696" y="276"/>
                  </a:cubicBezTo>
                  <a:cubicBezTo>
                    <a:pt x="672" y="271"/>
                    <a:pt x="647" y="276"/>
                    <a:pt x="627" y="291"/>
                  </a:cubicBezTo>
                  <a:cubicBezTo>
                    <a:pt x="613" y="302"/>
                    <a:pt x="608" y="320"/>
                    <a:pt x="606" y="337"/>
                  </a:cubicBezTo>
                  <a:cubicBezTo>
                    <a:pt x="605" y="346"/>
                    <a:pt x="605" y="356"/>
                    <a:pt x="605" y="365"/>
                  </a:cubicBezTo>
                  <a:cubicBezTo>
                    <a:pt x="605" y="603"/>
                    <a:pt x="605" y="603"/>
                    <a:pt x="605" y="603"/>
                  </a:cubicBezTo>
                  <a:cubicBezTo>
                    <a:pt x="580" y="594"/>
                    <a:pt x="549" y="599"/>
                    <a:pt x="529" y="618"/>
                  </a:cubicBezTo>
                  <a:cubicBezTo>
                    <a:pt x="520" y="626"/>
                    <a:pt x="515" y="636"/>
                    <a:pt x="512" y="648"/>
                  </a:cubicBezTo>
                  <a:close/>
                  <a:moveTo>
                    <a:pt x="547" y="923"/>
                  </a:moveTo>
                  <a:cubicBezTo>
                    <a:pt x="546" y="923"/>
                    <a:pt x="546" y="923"/>
                    <a:pt x="547" y="923"/>
                  </a:cubicBezTo>
                  <a:close/>
                  <a:moveTo>
                    <a:pt x="996" y="923"/>
                  </a:moveTo>
                  <a:cubicBezTo>
                    <a:pt x="995" y="923"/>
                    <a:pt x="995" y="923"/>
                    <a:pt x="995" y="923"/>
                  </a:cubicBezTo>
                  <a:cubicBezTo>
                    <a:pt x="554" y="923"/>
                    <a:pt x="554" y="923"/>
                    <a:pt x="554" y="923"/>
                  </a:cubicBezTo>
                  <a:cubicBezTo>
                    <a:pt x="554" y="679"/>
                    <a:pt x="554" y="679"/>
                    <a:pt x="554" y="679"/>
                  </a:cubicBezTo>
                  <a:cubicBezTo>
                    <a:pt x="554" y="678"/>
                    <a:pt x="554" y="677"/>
                    <a:pt x="554" y="676"/>
                  </a:cubicBezTo>
                  <a:cubicBezTo>
                    <a:pt x="554" y="674"/>
                    <a:pt x="554" y="673"/>
                    <a:pt x="554" y="671"/>
                  </a:cubicBezTo>
                  <a:cubicBezTo>
                    <a:pt x="554" y="670"/>
                    <a:pt x="554" y="669"/>
                    <a:pt x="554" y="668"/>
                  </a:cubicBezTo>
                  <a:cubicBezTo>
                    <a:pt x="555" y="668"/>
                    <a:pt x="555" y="668"/>
                    <a:pt x="555" y="668"/>
                  </a:cubicBezTo>
                  <a:cubicBezTo>
                    <a:pt x="555" y="665"/>
                    <a:pt x="556" y="662"/>
                    <a:pt x="557" y="659"/>
                  </a:cubicBezTo>
                  <a:cubicBezTo>
                    <a:pt x="557" y="659"/>
                    <a:pt x="557" y="658"/>
                    <a:pt x="557" y="658"/>
                  </a:cubicBezTo>
                  <a:cubicBezTo>
                    <a:pt x="557" y="658"/>
                    <a:pt x="558" y="656"/>
                    <a:pt x="558" y="655"/>
                  </a:cubicBezTo>
                  <a:cubicBezTo>
                    <a:pt x="559" y="654"/>
                    <a:pt x="559" y="654"/>
                    <a:pt x="560" y="653"/>
                  </a:cubicBezTo>
                  <a:cubicBezTo>
                    <a:pt x="560" y="653"/>
                    <a:pt x="561" y="651"/>
                    <a:pt x="562" y="650"/>
                  </a:cubicBezTo>
                  <a:cubicBezTo>
                    <a:pt x="562" y="650"/>
                    <a:pt x="563" y="649"/>
                    <a:pt x="563" y="649"/>
                  </a:cubicBezTo>
                  <a:cubicBezTo>
                    <a:pt x="565" y="648"/>
                    <a:pt x="567" y="647"/>
                    <a:pt x="567" y="647"/>
                  </a:cubicBezTo>
                  <a:cubicBezTo>
                    <a:pt x="568" y="646"/>
                    <a:pt x="570" y="646"/>
                    <a:pt x="571" y="646"/>
                  </a:cubicBezTo>
                  <a:cubicBezTo>
                    <a:pt x="572" y="645"/>
                    <a:pt x="573" y="645"/>
                    <a:pt x="573" y="645"/>
                  </a:cubicBezTo>
                  <a:cubicBezTo>
                    <a:pt x="573" y="645"/>
                    <a:pt x="574" y="645"/>
                    <a:pt x="575" y="645"/>
                  </a:cubicBezTo>
                  <a:cubicBezTo>
                    <a:pt x="577" y="645"/>
                    <a:pt x="580" y="645"/>
                    <a:pt x="582" y="645"/>
                  </a:cubicBezTo>
                  <a:cubicBezTo>
                    <a:pt x="583" y="645"/>
                    <a:pt x="584" y="645"/>
                    <a:pt x="584" y="645"/>
                  </a:cubicBezTo>
                  <a:cubicBezTo>
                    <a:pt x="585" y="645"/>
                    <a:pt x="585" y="645"/>
                    <a:pt x="585" y="645"/>
                  </a:cubicBezTo>
                  <a:cubicBezTo>
                    <a:pt x="587" y="645"/>
                    <a:pt x="588" y="646"/>
                    <a:pt x="590" y="646"/>
                  </a:cubicBezTo>
                  <a:cubicBezTo>
                    <a:pt x="589" y="646"/>
                    <a:pt x="592" y="647"/>
                    <a:pt x="593" y="648"/>
                  </a:cubicBezTo>
                  <a:cubicBezTo>
                    <a:pt x="593" y="648"/>
                    <a:pt x="594" y="648"/>
                    <a:pt x="594" y="648"/>
                  </a:cubicBezTo>
                  <a:cubicBezTo>
                    <a:pt x="594" y="648"/>
                    <a:pt x="594" y="648"/>
                    <a:pt x="594" y="648"/>
                  </a:cubicBezTo>
                  <a:cubicBezTo>
                    <a:pt x="595" y="649"/>
                    <a:pt x="597" y="652"/>
                    <a:pt x="598" y="652"/>
                  </a:cubicBezTo>
                  <a:cubicBezTo>
                    <a:pt x="598" y="653"/>
                    <a:pt x="599" y="654"/>
                    <a:pt x="599" y="655"/>
                  </a:cubicBezTo>
                  <a:cubicBezTo>
                    <a:pt x="600" y="656"/>
                    <a:pt x="600" y="657"/>
                    <a:pt x="601" y="658"/>
                  </a:cubicBezTo>
                  <a:cubicBezTo>
                    <a:pt x="602" y="661"/>
                    <a:pt x="603" y="664"/>
                    <a:pt x="603" y="668"/>
                  </a:cubicBezTo>
                  <a:cubicBezTo>
                    <a:pt x="604" y="669"/>
                    <a:pt x="604" y="670"/>
                    <a:pt x="604" y="671"/>
                  </a:cubicBezTo>
                  <a:cubicBezTo>
                    <a:pt x="604" y="671"/>
                    <a:pt x="604" y="675"/>
                    <a:pt x="605" y="675"/>
                  </a:cubicBezTo>
                  <a:cubicBezTo>
                    <a:pt x="605" y="680"/>
                    <a:pt x="605" y="685"/>
                    <a:pt x="605" y="690"/>
                  </a:cubicBezTo>
                  <a:cubicBezTo>
                    <a:pt x="605" y="691"/>
                    <a:pt x="605" y="693"/>
                    <a:pt x="605" y="695"/>
                  </a:cubicBezTo>
                  <a:cubicBezTo>
                    <a:pt x="605" y="715"/>
                    <a:pt x="605" y="715"/>
                    <a:pt x="605" y="715"/>
                  </a:cubicBezTo>
                  <a:cubicBezTo>
                    <a:pt x="605" y="745"/>
                    <a:pt x="652" y="745"/>
                    <a:pt x="652" y="715"/>
                  </a:cubicBezTo>
                  <a:cubicBezTo>
                    <a:pt x="652" y="713"/>
                    <a:pt x="652" y="711"/>
                    <a:pt x="652" y="708"/>
                  </a:cubicBezTo>
                  <a:cubicBezTo>
                    <a:pt x="652" y="442"/>
                    <a:pt x="652" y="442"/>
                    <a:pt x="652" y="442"/>
                  </a:cubicBezTo>
                  <a:cubicBezTo>
                    <a:pt x="652" y="410"/>
                    <a:pt x="652" y="379"/>
                    <a:pt x="652" y="347"/>
                  </a:cubicBezTo>
                  <a:cubicBezTo>
                    <a:pt x="652" y="345"/>
                    <a:pt x="652" y="343"/>
                    <a:pt x="652" y="341"/>
                  </a:cubicBezTo>
                  <a:cubicBezTo>
                    <a:pt x="652" y="340"/>
                    <a:pt x="652" y="339"/>
                    <a:pt x="652" y="338"/>
                  </a:cubicBezTo>
                  <a:cubicBezTo>
                    <a:pt x="653" y="336"/>
                    <a:pt x="653" y="333"/>
                    <a:pt x="654" y="331"/>
                  </a:cubicBezTo>
                  <a:cubicBezTo>
                    <a:pt x="654" y="331"/>
                    <a:pt x="654" y="331"/>
                    <a:pt x="654" y="331"/>
                  </a:cubicBezTo>
                  <a:cubicBezTo>
                    <a:pt x="655" y="330"/>
                    <a:pt x="656" y="328"/>
                    <a:pt x="657" y="327"/>
                  </a:cubicBezTo>
                  <a:cubicBezTo>
                    <a:pt x="657" y="326"/>
                    <a:pt x="658" y="326"/>
                    <a:pt x="658" y="325"/>
                  </a:cubicBezTo>
                  <a:cubicBezTo>
                    <a:pt x="658" y="325"/>
                    <a:pt x="658" y="325"/>
                    <a:pt x="658" y="325"/>
                  </a:cubicBezTo>
                  <a:cubicBezTo>
                    <a:pt x="659" y="325"/>
                    <a:pt x="659" y="325"/>
                    <a:pt x="659" y="324"/>
                  </a:cubicBezTo>
                  <a:cubicBezTo>
                    <a:pt x="660" y="324"/>
                    <a:pt x="662" y="323"/>
                    <a:pt x="663" y="323"/>
                  </a:cubicBezTo>
                  <a:cubicBezTo>
                    <a:pt x="664" y="322"/>
                    <a:pt x="666" y="322"/>
                    <a:pt x="667" y="321"/>
                  </a:cubicBezTo>
                  <a:cubicBezTo>
                    <a:pt x="668" y="321"/>
                    <a:pt x="669" y="321"/>
                    <a:pt x="669" y="321"/>
                  </a:cubicBezTo>
                  <a:cubicBezTo>
                    <a:pt x="670" y="321"/>
                    <a:pt x="670" y="321"/>
                    <a:pt x="671" y="321"/>
                  </a:cubicBezTo>
                  <a:cubicBezTo>
                    <a:pt x="674" y="321"/>
                    <a:pt x="677" y="321"/>
                    <a:pt x="680" y="321"/>
                  </a:cubicBezTo>
                  <a:cubicBezTo>
                    <a:pt x="680" y="321"/>
                    <a:pt x="686" y="321"/>
                    <a:pt x="685" y="321"/>
                  </a:cubicBezTo>
                  <a:cubicBezTo>
                    <a:pt x="687" y="322"/>
                    <a:pt x="690" y="322"/>
                    <a:pt x="692" y="323"/>
                  </a:cubicBezTo>
                  <a:cubicBezTo>
                    <a:pt x="690" y="322"/>
                    <a:pt x="694" y="324"/>
                    <a:pt x="695" y="324"/>
                  </a:cubicBezTo>
                  <a:cubicBezTo>
                    <a:pt x="695" y="325"/>
                    <a:pt x="695" y="325"/>
                    <a:pt x="696" y="325"/>
                  </a:cubicBezTo>
                  <a:cubicBezTo>
                    <a:pt x="696" y="325"/>
                    <a:pt x="696" y="325"/>
                    <a:pt x="696" y="325"/>
                  </a:cubicBezTo>
                  <a:cubicBezTo>
                    <a:pt x="696" y="326"/>
                    <a:pt x="697" y="326"/>
                    <a:pt x="697" y="327"/>
                  </a:cubicBezTo>
                  <a:cubicBezTo>
                    <a:pt x="698" y="327"/>
                    <a:pt x="699" y="329"/>
                    <a:pt x="699" y="329"/>
                  </a:cubicBezTo>
                  <a:cubicBezTo>
                    <a:pt x="700" y="330"/>
                    <a:pt x="700" y="330"/>
                    <a:pt x="700" y="331"/>
                  </a:cubicBezTo>
                  <a:cubicBezTo>
                    <a:pt x="700" y="331"/>
                    <a:pt x="701" y="333"/>
                    <a:pt x="701" y="333"/>
                  </a:cubicBezTo>
                  <a:cubicBezTo>
                    <a:pt x="702" y="335"/>
                    <a:pt x="703" y="340"/>
                    <a:pt x="703" y="341"/>
                  </a:cubicBezTo>
                  <a:cubicBezTo>
                    <a:pt x="703" y="345"/>
                    <a:pt x="703" y="348"/>
                    <a:pt x="703" y="352"/>
                  </a:cubicBezTo>
                  <a:cubicBezTo>
                    <a:pt x="703" y="579"/>
                    <a:pt x="703" y="579"/>
                    <a:pt x="703" y="579"/>
                  </a:cubicBezTo>
                  <a:cubicBezTo>
                    <a:pt x="703" y="588"/>
                    <a:pt x="703" y="597"/>
                    <a:pt x="703" y="606"/>
                  </a:cubicBezTo>
                  <a:cubicBezTo>
                    <a:pt x="704" y="635"/>
                    <a:pt x="749" y="635"/>
                    <a:pt x="749" y="606"/>
                  </a:cubicBezTo>
                  <a:cubicBezTo>
                    <a:pt x="749" y="578"/>
                    <a:pt x="749" y="578"/>
                    <a:pt x="749" y="578"/>
                  </a:cubicBezTo>
                  <a:cubicBezTo>
                    <a:pt x="750" y="577"/>
                    <a:pt x="750" y="574"/>
                    <a:pt x="750" y="573"/>
                  </a:cubicBezTo>
                  <a:cubicBezTo>
                    <a:pt x="751" y="571"/>
                    <a:pt x="751" y="569"/>
                    <a:pt x="752" y="567"/>
                  </a:cubicBezTo>
                  <a:cubicBezTo>
                    <a:pt x="752" y="566"/>
                    <a:pt x="753" y="564"/>
                    <a:pt x="753" y="563"/>
                  </a:cubicBezTo>
                  <a:cubicBezTo>
                    <a:pt x="754" y="562"/>
                    <a:pt x="754" y="561"/>
                    <a:pt x="755" y="560"/>
                  </a:cubicBezTo>
                  <a:cubicBezTo>
                    <a:pt x="755" y="559"/>
                    <a:pt x="756" y="559"/>
                    <a:pt x="756" y="558"/>
                  </a:cubicBezTo>
                  <a:cubicBezTo>
                    <a:pt x="756" y="558"/>
                    <a:pt x="756" y="558"/>
                    <a:pt x="756" y="558"/>
                  </a:cubicBezTo>
                  <a:cubicBezTo>
                    <a:pt x="757" y="557"/>
                    <a:pt x="759" y="555"/>
                    <a:pt x="760" y="555"/>
                  </a:cubicBezTo>
                  <a:cubicBezTo>
                    <a:pt x="761" y="554"/>
                    <a:pt x="762" y="554"/>
                    <a:pt x="762" y="553"/>
                  </a:cubicBezTo>
                  <a:cubicBezTo>
                    <a:pt x="761" y="554"/>
                    <a:pt x="766" y="552"/>
                    <a:pt x="767" y="552"/>
                  </a:cubicBezTo>
                  <a:cubicBezTo>
                    <a:pt x="768" y="551"/>
                    <a:pt x="769" y="551"/>
                    <a:pt x="769" y="551"/>
                  </a:cubicBezTo>
                  <a:cubicBezTo>
                    <a:pt x="771" y="551"/>
                    <a:pt x="773" y="551"/>
                    <a:pt x="774" y="551"/>
                  </a:cubicBezTo>
                  <a:cubicBezTo>
                    <a:pt x="775" y="551"/>
                    <a:pt x="781" y="552"/>
                    <a:pt x="781" y="552"/>
                  </a:cubicBezTo>
                  <a:cubicBezTo>
                    <a:pt x="782" y="552"/>
                    <a:pt x="784" y="552"/>
                    <a:pt x="785" y="553"/>
                  </a:cubicBezTo>
                  <a:cubicBezTo>
                    <a:pt x="784" y="553"/>
                    <a:pt x="789" y="554"/>
                    <a:pt x="790" y="555"/>
                  </a:cubicBezTo>
                  <a:cubicBezTo>
                    <a:pt x="790" y="555"/>
                    <a:pt x="790" y="555"/>
                    <a:pt x="790" y="555"/>
                  </a:cubicBezTo>
                  <a:cubicBezTo>
                    <a:pt x="790" y="556"/>
                    <a:pt x="791" y="556"/>
                    <a:pt x="792" y="557"/>
                  </a:cubicBezTo>
                  <a:cubicBezTo>
                    <a:pt x="792" y="557"/>
                    <a:pt x="793" y="558"/>
                    <a:pt x="793" y="558"/>
                  </a:cubicBezTo>
                  <a:cubicBezTo>
                    <a:pt x="793" y="558"/>
                    <a:pt x="793" y="558"/>
                    <a:pt x="793" y="558"/>
                  </a:cubicBezTo>
                  <a:cubicBezTo>
                    <a:pt x="794" y="560"/>
                    <a:pt x="795" y="562"/>
                    <a:pt x="796" y="564"/>
                  </a:cubicBezTo>
                  <a:cubicBezTo>
                    <a:pt x="796" y="564"/>
                    <a:pt x="797" y="564"/>
                    <a:pt x="797" y="564"/>
                  </a:cubicBezTo>
                  <a:cubicBezTo>
                    <a:pt x="797" y="565"/>
                    <a:pt x="797" y="565"/>
                    <a:pt x="797" y="566"/>
                  </a:cubicBezTo>
                  <a:cubicBezTo>
                    <a:pt x="798" y="568"/>
                    <a:pt x="799" y="571"/>
                    <a:pt x="799" y="573"/>
                  </a:cubicBezTo>
                  <a:cubicBezTo>
                    <a:pt x="800" y="574"/>
                    <a:pt x="800" y="576"/>
                    <a:pt x="800" y="577"/>
                  </a:cubicBezTo>
                  <a:cubicBezTo>
                    <a:pt x="800" y="577"/>
                    <a:pt x="800" y="578"/>
                    <a:pt x="800" y="579"/>
                  </a:cubicBezTo>
                  <a:cubicBezTo>
                    <a:pt x="800" y="588"/>
                    <a:pt x="800" y="597"/>
                    <a:pt x="801" y="606"/>
                  </a:cubicBezTo>
                  <a:cubicBezTo>
                    <a:pt x="801" y="635"/>
                    <a:pt x="846" y="635"/>
                    <a:pt x="847" y="606"/>
                  </a:cubicBezTo>
                  <a:cubicBezTo>
                    <a:pt x="847" y="597"/>
                    <a:pt x="847" y="588"/>
                    <a:pt x="847" y="579"/>
                  </a:cubicBezTo>
                  <a:cubicBezTo>
                    <a:pt x="847" y="578"/>
                    <a:pt x="847" y="578"/>
                    <a:pt x="847" y="577"/>
                  </a:cubicBezTo>
                  <a:cubicBezTo>
                    <a:pt x="847" y="576"/>
                    <a:pt x="847" y="575"/>
                    <a:pt x="847" y="574"/>
                  </a:cubicBezTo>
                  <a:cubicBezTo>
                    <a:pt x="848" y="572"/>
                    <a:pt x="848" y="570"/>
                    <a:pt x="849" y="568"/>
                  </a:cubicBezTo>
                  <a:cubicBezTo>
                    <a:pt x="849" y="567"/>
                    <a:pt x="850" y="565"/>
                    <a:pt x="850" y="564"/>
                  </a:cubicBezTo>
                  <a:cubicBezTo>
                    <a:pt x="851" y="563"/>
                    <a:pt x="852" y="562"/>
                    <a:pt x="852" y="560"/>
                  </a:cubicBezTo>
                  <a:cubicBezTo>
                    <a:pt x="852" y="560"/>
                    <a:pt x="852" y="560"/>
                    <a:pt x="853" y="560"/>
                  </a:cubicBezTo>
                  <a:cubicBezTo>
                    <a:pt x="853" y="560"/>
                    <a:pt x="854" y="558"/>
                    <a:pt x="855" y="557"/>
                  </a:cubicBezTo>
                  <a:cubicBezTo>
                    <a:pt x="855" y="557"/>
                    <a:pt x="856" y="556"/>
                    <a:pt x="856" y="556"/>
                  </a:cubicBezTo>
                  <a:cubicBezTo>
                    <a:pt x="856" y="556"/>
                    <a:pt x="856" y="556"/>
                    <a:pt x="856" y="556"/>
                  </a:cubicBezTo>
                  <a:cubicBezTo>
                    <a:pt x="857" y="555"/>
                    <a:pt x="861" y="553"/>
                    <a:pt x="861" y="553"/>
                  </a:cubicBezTo>
                  <a:cubicBezTo>
                    <a:pt x="863" y="553"/>
                    <a:pt x="865" y="552"/>
                    <a:pt x="866" y="552"/>
                  </a:cubicBezTo>
                  <a:cubicBezTo>
                    <a:pt x="867" y="552"/>
                    <a:pt x="868" y="551"/>
                    <a:pt x="868" y="551"/>
                  </a:cubicBezTo>
                  <a:cubicBezTo>
                    <a:pt x="870" y="551"/>
                    <a:pt x="872" y="551"/>
                    <a:pt x="874" y="551"/>
                  </a:cubicBezTo>
                  <a:cubicBezTo>
                    <a:pt x="875" y="551"/>
                    <a:pt x="881" y="552"/>
                    <a:pt x="881" y="551"/>
                  </a:cubicBezTo>
                  <a:cubicBezTo>
                    <a:pt x="882" y="552"/>
                    <a:pt x="884" y="552"/>
                    <a:pt x="885" y="553"/>
                  </a:cubicBezTo>
                  <a:cubicBezTo>
                    <a:pt x="885" y="553"/>
                    <a:pt x="889" y="554"/>
                    <a:pt x="890" y="555"/>
                  </a:cubicBezTo>
                  <a:cubicBezTo>
                    <a:pt x="890" y="555"/>
                    <a:pt x="890" y="555"/>
                    <a:pt x="891" y="555"/>
                  </a:cubicBezTo>
                  <a:cubicBezTo>
                    <a:pt x="891" y="555"/>
                    <a:pt x="891" y="556"/>
                    <a:pt x="892" y="556"/>
                  </a:cubicBezTo>
                  <a:cubicBezTo>
                    <a:pt x="892" y="557"/>
                    <a:pt x="893" y="557"/>
                    <a:pt x="893" y="557"/>
                  </a:cubicBezTo>
                  <a:cubicBezTo>
                    <a:pt x="893" y="558"/>
                    <a:pt x="893" y="558"/>
                    <a:pt x="893" y="558"/>
                  </a:cubicBezTo>
                  <a:cubicBezTo>
                    <a:pt x="894" y="559"/>
                    <a:pt x="895" y="561"/>
                    <a:pt x="896" y="563"/>
                  </a:cubicBezTo>
                  <a:cubicBezTo>
                    <a:pt x="896" y="564"/>
                    <a:pt x="897" y="564"/>
                    <a:pt x="897" y="565"/>
                  </a:cubicBezTo>
                  <a:cubicBezTo>
                    <a:pt x="898" y="567"/>
                    <a:pt x="898" y="570"/>
                    <a:pt x="899" y="573"/>
                  </a:cubicBezTo>
                  <a:cubicBezTo>
                    <a:pt x="899" y="573"/>
                    <a:pt x="899" y="573"/>
                    <a:pt x="899" y="573"/>
                  </a:cubicBezTo>
                  <a:cubicBezTo>
                    <a:pt x="898" y="584"/>
                    <a:pt x="898" y="595"/>
                    <a:pt x="898" y="606"/>
                  </a:cubicBezTo>
                  <a:cubicBezTo>
                    <a:pt x="899" y="635"/>
                    <a:pt x="944" y="635"/>
                    <a:pt x="944" y="606"/>
                  </a:cubicBezTo>
                  <a:cubicBezTo>
                    <a:pt x="945" y="595"/>
                    <a:pt x="945" y="586"/>
                    <a:pt x="945" y="576"/>
                  </a:cubicBezTo>
                  <a:cubicBezTo>
                    <a:pt x="945" y="575"/>
                    <a:pt x="945" y="574"/>
                    <a:pt x="945" y="574"/>
                  </a:cubicBezTo>
                  <a:cubicBezTo>
                    <a:pt x="946" y="572"/>
                    <a:pt x="946" y="570"/>
                    <a:pt x="947" y="568"/>
                  </a:cubicBezTo>
                  <a:cubicBezTo>
                    <a:pt x="947" y="567"/>
                    <a:pt x="948" y="565"/>
                    <a:pt x="948" y="564"/>
                  </a:cubicBezTo>
                  <a:cubicBezTo>
                    <a:pt x="949" y="563"/>
                    <a:pt x="950" y="561"/>
                    <a:pt x="951" y="560"/>
                  </a:cubicBezTo>
                  <a:cubicBezTo>
                    <a:pt x="951" y="560"/>
                    <a:pt x="951" y="560"/>
                    <a:pt x="951" y="560"/>
                  </a:cubicBezTo>
                  <a:cubicBezTo>
                    <a:pt x="951" y="559"/>
                    <a:pt x="952" y="558"/>
                    <a:pt x="953" y="557"/>
                  </a:cubicBezTo>
                  <a:cubicBezTo>
                    <a:pt x="953" y="557"/>
                    <a:pt x="954" y="556"/>
                    <a:pt x="954" y="556"/>
                  </a:cubicBezTo>
                  <a:cubicBezTo>
                    <a:pt x="954" y="556"/>
                    <a:pt x="954" y="556"/>
                    <a:pt x="955" y="556"/>
                  </a:cubicBezTo>
                  <a:cubicBezTo>
                    <a:pt x="955" y="555"/>
                    <a:pt x="959" y="553"/>
                    <a:pt x="959" y="553"/>
                  </a:cubicBezTo>
                  <a:cubicBezTo>
                    <a:pt x="961" y="552"/>
                    <a:pt x="963" y="552"/>
                    <a:pt x="964" y="552"/>
                  </a:cubicBezTo>
                  <a:cubicBezTo>
                    <a:pt x="965" y="551"/>
                    <a:pt x="965" y="551"/>
                    <a:pt x="965" y="551"/>
                  </a:cubicBezTo>
                  <a:cubicBezTo>
                    <a:pt x="967" y="551"/>
                    <a:pt x="969" y="551"/>
                    <a:pt x="972" y="551"/>
                  </a:cubicBezTo>
                  <a:cubicBezTo>
                    <a:pt x="977" y="551"/>
                    <a:pt x="976" y="551"/>
                    <a:pt x="982" y="553"/>
                  </a:cubicBezTo>
                  <a:cubicBezTo>
                    <a:pt x="983" y="553"/>
                    <a:pt x="983" y="553"/>
                    <a:pt x="983" y="553"/>
                  </a:cubicBezTo>
                  <a:cubicBezTo>
                    <a:pt x="983" y="553"/>
                    <a:pt x="984" y="553"/>
                    <a:pt x="984" y="553"/>
                  </a:cubicBezTo>
                  <a:cubicBezTo>
                    <a:pt x="985" y="554"/>
                    <a:pt x="986" y="554"/>
                    <a:pt x="987" y="555"/>
                  </a:cubicBezTo>
                  <a:cubicBezTo>
                    <a:pt x="986" y="555"/>
                    <a:pt x="989" y="557"/>
                    <a:pt x="989" y="557"/>
                  </a:cubicBezTo>
                  <a:cubicBezTo>
                    <a:pt x="990" y="557"/>
                    <a:pt x="990" y="558"/>
                    <a:pt x="990" y="558"/>
                  </a:cubicBezTo>
                  <a:cubicBezTo>
                    <a:pt x="991" y="559"/>
                    <a:pt x="992" y="561"/>
                    <a:pt x="992" y="562"/>
                  </a:cubicBezTo>
                  <a:cubicBezTo>
                    <a:pt x="992" y="562"/>
                    <a:pt x="993" y="562"/>
                    <a:pt x="993" y="563"/>
                  </a:cubicBezTo>
                  <a:cubicBezTo>
                    <a:pt x="993" y="563"/>
                    <a:pt x="993" y="563"/>
                    <a:pt x="993" y="563"/>
                  </a:cubicBezTo>
                  <a:cubicBezTo>
                    <a:pt x="994" y="566"/>
                    <a:pt x="995" y="569"/>
                    <a:pt x="995" y="572"/>
                  </a:cubicBezTo>
                  <a:cubicBezTo>
                    <a:pt x="995" y="572"/>
                    <a:pt x="995" y="572"/>
                    <a:pt x="995" y="572"/>
                  </a:cubicBezTo>
                  <a:cubicBezTo>
                    <a:pt x="995" y="573"/>
                    <a:pt x="995" y="574"/>
                    <a:pt x="995" y="574"/>
                  </a:cubicBezTo>
                  <a:cubicBezTo>
                    <a:pt x="996" y="577"/>
                    <a:pt x="996" y="579"/>
                    <a:pt x="996" y="582"/>
                  </a:cubicBezTo>
                  <a:lnTo>
                    <a:pt x="996" y="9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7150" tIns="28575" rIns="57150" bIns="28575" numCol="1" anchor="t" anchorCtr="0" compatLnSpc="1"/>
            <a:lstStyle/>
            <a:p>
              <a:endParaRPr lang="en-US" sz="1125"/>
            </a:p>
          </p:txBody>
        </p:sp>
        <p:sp>
          <p:nvSpPr>
            <p:cNvPr id="52" name="Freeform 163"/>
            <p:cNvSpPr/>
            <p:nvPr/>
          </p:nvSpPr>
          <p:spPr bwMode="auto">
            <a:xfrm>
              <a:off x="9061450" y="4225926"/>
              <a:ext cx="957263" cy="114300"/>
            </a:xfrm>
            <a:custGeom>
              <a:avLst/>
              <a:gdLst>
                <a:gd name="T0" fmla="*/ 30 w 387"/>
                <a:gd name="T1" fmla="*/ 46 h 46"/>
                <a:gd name="T2" fmla="*/ 357 w 387"/>
                <a:gd name="T3" fmla="*/ 46 h 46"/>
                <a:gd name="T4" fmla="*/ 357 w 387"/>
                <a:gd name="T5" fmla="*/ 0 h 46"/>
                <a:gd name="T6" fmla="*/ 30 w 387"/>
                <a:gd name="T7" fmla="*/ 0 h 46"/>
                <a:gd name="T8" fmla="*/ 30 w 387"/>
                <a:gd name="T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7" h="46">
                  <a:moveTo>
                    <a:pt x="30" y="46"/>
                  </a:moveTo>
                  <a:cubicBezTo>
                    <a:pt x="357" y="46"/>
                    <a:pt x="357" y="46"/>
                    <a:pt x="357" y="46"/>
                  </a:cubicBezTo>
                  <a:cubicBezTo>
                    <a:pt x="387" y="46"/>
                    <a:pt x="387" y="0"/>
                    <a:pt x="357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0" y="0"/>
                    <a:pt x="0" y="46"/>
                    <a:pt x="30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7150" tIns="28575" rIns="57150" bIns="28575" numCol="1" anchor="t" anchorCtr="0" compatLnSpc="1"/>
            <a:lstStyle/>
            <a:p>
              <a:endParaRPr lang="en-US" sz="1125"/>
            </a:p>
          </p:txBody>
        </p:sp>
      </p:grpSp>
      <p:grpSp>
        <p:nvGrpSpPr>
          <p:cNvPr id="53" name="Group 43"/>
          <p:cNvGrpSpPr/>
          <p:nvPr/>
        </p:nvGrpSpPr>
        <p:grpSpPr>
          <a:xfrm>
            <a:off x="1924674" y="1673936"/>
            <a:ext cx="2480097" cy="978006"/>
            <a:chOff x="2703486" y="5964830"/>
            <a:chExt cx="3968156" cy="1564810"/>
          </a:xfrm>
        </p:grpSpPr>
        <p:sp>
          <p:nvSpPr>
            <p:cNvPr id="54" name="Rectangle 39"/>
            <p:cNvSpPr/>
            <p:nvPr/>
          </p:nvSpPr>
          <p:spPr>
            <a:xfrm>
              <a:off x="2997716" y="5964830"/>
              <a:ext cx="3379692" cy="5170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xa Bold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Project #1</a:t>
              </a:r>
              <a:endPara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Nexa Bold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55" name="Rectangle 41"/>
            <p:cNvSpPr/>
            <p:nvPr/>
          </p:nvSpPr>
          <p:spPr>
            <a:xfrm>
              <a:off x="2703486" y="6495510"/>
              <a:ext cx="3968156" cy="1034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</a:t>
              </a:r>
              <a:endParaRPr lang="id-ID" sz="10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56" name="Group 71"/>
          <p:cNvGrpSpPr/>
          <p:nvPr/>
        </p:nvGrpSpPr>
        <p:grpSpPr>
          <a:xfrm>
            <a:off x="2747970" y="2718851"/>
            <a:ext cx="585185" cy="585184"/>
            <a:chOff x="3864305" y="7386725"/>
            <a:chExt cx="936296" cy="936294"/>
          </a:xfrm>
        </p:grpSpPr>
        <p:sp>
          <p:nvSpPr>
            <p:cNvPr id="57" name="Oval 72"/>
            <p:cNvSpPr/>
            <p:nvPr/>
          </p:nvSpPr>
          <p:spPr>
            <a:xfrm>
              <a:off x="3864305" y="7386725"/>
              <a:ext cx="936296" cy="93629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0" dist="139700" dir="5400000" sx="90000" sy="9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grpSp>
          <p:nvGrpSpPr>
            <p:cNvPr id="58" name="Group 73"/>
            <p:cNvGrpSpPr/>
            <p:nvPr/>
          </p:nvGrpSpPr>
          <p:grpSpPr>
            <a:xfrm>
              <a:off x="4100281" y="7622700"/>
              <a:ext cx="464344" cy="464344"/>
              <a:chOff x="8204317" y="2115665"/>
              <a:chExt cx="464344" cy="464344"/>
            </a:xfrm>
            <a:solidFill>
              <a:schemeClr val="accent1"/>
            </a:solidFill>
          </p:grpSpPr>
          <p:sp>
            <p:nvSpPr>
              <p:cNvPr id="59" name="AutoShape 81"/>
              <p:cNvSpPr/>
              <p:nvPr/>
            </p:nvSpPr>
            <p:spPr bwMode="auto">
              <a:xfrm>
                <a:off x="8204317" y="2115665"/>
                <a:ext cx="464344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35" y="9811"/>
                    </a:moveTo>
                    <a:cubicBezTo>
                      <a:pt x="20220" y="10144"/>
                      <a:pt x="20081" y="10800"/>
                      <a:pt x="18899" y="10800"/>
                    </a:cubicBezTo>
                    <a:lnTo>
                      <a:pt x="17549" y="10800"/>
                    </a:lnTo>
                    <a:cubicBezTo>
                      <a:pt x="17363" y="10800"/>
                      <a:pt x="17212" y="10950"/>
                      <a:pt x="17212" y="11137"/>
                    </a:cubicBezTo>
                    <a:cubicBezTo>
                      <a:pt x="17212" y="11324"/>
                      <a:pt x="17363" y="11475"/>
                      <a:pt x="17549" y="11475"/>
                    </a:cubicBezTo>
                    <a:lnTo>
                      <a:pt x="18858" y="11475"/>
                    </a:lnTo>
                    <a:cubicBezTo>
                      <a:pt x="19870" y="11475"/>
                      <a:pt x="20003" y="12314"/>
                      <a:pt x="19938" y="12719"/>
                    </a:cubicBezTo>
                    <a:cubicBezTo>
                      <a:pt x="19855" y="13223"/>
                      <a:pt x="19618" y="14175"/>
                      <a:pt x="18478" y="14175"/>
                    </a:cubicBezTo>
                    <a:lnTo>
                      <a:pt x="16874" y="14175"/>
                    </a:lnTo>
                    <a:cubicBezTo>
                      <a:pt x="16688" y="14175"/>
                      <a:pt x="16537" y="14325"/>
                      <a:pt x="16537" y="14512"/>
                    </a:cubicBezTo>
                    <a:cubicBezTo>
                      <a:pt x="16537" y="14699"/>
                      <a:pt x="16688" y="14850"/>
                      <a:pt x="16874" y="14850"/>
                    </a:cubicBezTo>
                    <a:lnTo>
                      <a:pt x="18203" y="14850"/>
                    </a:lnTo>
                    <a:cubicBezTo>
                      <a:pt x="19343" y="14850"/>
                      <a:pt x="19243" y="15718"/>
                      <a:pt x="19079" y="16237"/>
                    </a:cubicBezTo>
                    <a:cubicBezTo>
                      <a:pt x="18864" y="16918"/>
                      <a:pt x="18732" y="17549"/>
                      <a:pt x="17297" y="17549"/>
                    </a:cubicBezTo>
                    <a:lnTo>
                      <a:pt x="16196" y="17549"/>
                    </a:lnTo>
                    <a:cubicBezTo>
                      <a:pt x="16009" y="17549"/>
                      <a:pt x="15859" y="17700"/>
                      <a:pt x="15859" y="17887"/>
                    </a:cubicBezTo>
                    <a:cubicBezTo>
                      <a:pt x="15859" y="18073"/>
                      <a:pt x="16009" y="18225"/>
                      <a:pt x="16196" y="18225"/>
                    </a:cubicBezTo>
                    <a:lnTo>
                      <a:pt x="17255" y="18225"/>
                    </a:lnTo>
                    <a:cubicBezTo>
                      <a:pt x="17993" y="18225"/>
                      <a:pt x="18027" y="18923"/>
                      <a:pt x="17950" y="19174"/>
                    </a:cubicBezTo>
                    <a:cubicBezTo>
                      <a:pt x="17866" y="19448"/>
                      <a:pt x="17767" y="19651"/>
                      <a:pt x="17762" y="19660"/>
                    </a:cubicBezTo>
                    <a:cubicBezTo>
                      <a:pt x="17558" y="20028"/>
                      <a:pt x="17229" y="20249"/>
                      <a:pt x="16534" y="20249"/>
                    </a:cubicBezTo>
                    <a:lnTo>
                      <a:pt x="12844" y="20249"/>
                    </a:lnTo>
                    <a:cubicBezTo>
                      <a:pt x="10990" y="20249"/>
                      <a:pt x="9151" y="19829"/>
                      <a:pt x="9104" y="19818"/>
                    </a:cubicBezTo>
                    <a:cubicBezTo>
                      <a:pt x="6299" y="19172"/>
                      <a:pt x="6152" y="19122"/>
                      <a:pt x="5976" y="19072"/>
                    </a:cubicBezTo>
                    <a:cubicBezTo>
                      <a:pt x="5976" y="19072"/>
                      <a:pt x="5405" y="18976"/>
                      <a:pt x="5405" y="18478"/>
                    </a:cubicBezTo>
                    <a:lnTo>
                      <a:pt x="5399" y="9155"/>
                    </a:lnTo>
                    <a:cubicBezTo>
                      <a:pt x="5399" y="8839"/>
                      <a:pt x="5601" y="8552"/>
                      <a:pt x="5935" y="8452"/>
                    </a:cubicBezTo>
                    <a:cubicBezTo>
                      <a:pt x="5977" y="8435"/>
                      <a:pt x="6034" y="8419"/>
                      <a:pt x="6074" y="8401"/>
                    </a:cubicBezTo>
                    <a:cubicBezTo>
                      <a:pt x="9158" y="7125"/>
                      <a:pt x="10097" y="4324"/>
                      <a:pt x="10124" y="2025"/>
                    </a:cubicBezTo>
                    <a:cubicBezTo>
                      <a:pt x="10128" y="1702"/>
                      <a:pt x="10378" y="1350"/>
                      <a:pt x="10800" y="1350"/>
                    </a:cubicBezTo>
                    <a:cubicBezTo>
                      <a:pt x="11514" y="1350"/>
                      <a:pt x="12774" y="2782"/>
                      <a:pt x="12774" y="4554"/>
                    </a:cubicBezTo>
                    <a:cubicBezTo>
                      <a:pt x="12774" y="6155"/>
                      <a:pt x="12711" y="6432"/>
                      <a:pt x="12149" y="8100"/>
                    </a:cubicBezTo>
                    <a:cubicBezTo>
                      <a:pt x="18899" y="8100"/>
                      <a:pt x="18852" y="8196"/>
                      <a:pt x="19448" y="8353"/>
                    </a:cubicBezTo>
                    <a:cubicBezTo>
                      <a:pt x="20187" y="8564"/>
                      <a:pt x="20249" y="9175"/>
                      <a:pt x="20249" y="9386"/>
                    </a:cubicBezTo>
                    <a:cubicBezTo>
                      <a:pt x="20249" y="9618"/>
                      <a:pt x="20243" y="9584"/>
                      <a:pt x="20235" y="9811"/>
                    </a:cubicBezTo>
                    <a:moveTo>
                      <a:pt x="4724" y="19575"/>
                    </a:moveTo>
                    <a:cubicBezTo>
                      <a:pt x="4724" y="19948"/>
                      <a:pt x="4423" y="20249"/>
                      <a:pt x="4049" y="20249"/>
                    </a:cubicBezTo>
                    <a:lnTo>
                      <a:pt x="2024" y="20249"/>
                    </a:lnTo>
                    <a:cubicBezTo>
                      <a:pt x="1652" y="20249"/>
                      <a:pt x="1349" y="19948"/>
                      <a:pt x="1349" y="19575"/>
                    </a:cubicBezTo>
                    <a:lnTo>
                      <a:pt x="1349" y="8774"/>
                    </a:lnTo>
                    <a:cubicBezTo>
                      <a:pt x="1349" y="8401"/>
                      <a:pt x="1652" y="8100"/>
                      <a:pt x="2024" y="8100"/>
                    </a:cubicBezTo>
                    <a:lnTo>
                      <a:pt x="4049" y="8100"/>
                    </a:lnTo>
                    <a:cubicBezTo>
                      <a:pt x="4423" y="8100"/>
                      <a:pt x="4724" y="8401"/>
                      <a:pt x="4724" y="8774"/>
                    </a:cubicBezTo>
                    <a:cubicBezTo>
                      <a:pt x="4724" y="8774"/>
                      <a:pt x="4724" y="19575"/>
                      <a:pt x="4724" y="19575"/>
                    </a:cubicBezTo>
                    <a:close/>
                    <a:moveTo>
                      <a:pt x="19686" y="7069"/>
                    </a:moveTo>
                    <a:cubicBezTo>
                      <a:pt x="18842" y="6846"/>
                      <a:pt x="16858" y="6849"/>
                      <a:pt x="13956" y="6773"/>
                    </a:cubicBezTo>
                    <a:cubicBezTo>
                      <a:pt x="14093" y="6139"/>
                      <a:pt x="14124" y="5568"/>
                      <a:pt x="14124" y="4554"/>
                    </a:cubicBezTo>
                    <a:cubicBezTo>
                      <a:pt x="14124" y="2133"/>
                      <a:pt x="12361" y="0"/>
                      <a:pt x="10800" y="0"/>
                    </a:cubicBezTo>
                    <a:cubicBezTo>
                      <a:pt x="9698" y="0"/>
                      <a:pt x="8789" y="901"/>
                      <a:pt x="8774" y="2009"/>
                    </a:cubicBezTo>
                    <a:cubicBezTo>
                      <a:pt x="8760" y="3368"/>
                      <a:pt x="8340" y="5716"/>
                      <a:pt x="6074" y="6906"/>
                    </a:cubicBezTo>
                    <a:cubicBezTo>
                      <a:pt x="5908" y="6994"/>
                      <a:pt x="5433" y="7228"/>
                      <a:pt x="5364" y="7259"/>
                    </a:cubicBezTo>
                    <a:lnTo>
                      <a:pt x="5399" y="7289"/>
                    </a:lnTo>
                    <a:cubicBezTo>
                      <a:pt x="5045" y="6984"/>
                      <a:pt x="4554" y="6750"/>
                      <a:pt x="4049" y="6750"/>
                    </a:cubicBezTo>
                    <a:lnTo>
                      <a:pt x="2024" y="6750"/>
                    </a:lnTo>
                    <a:cubicBezTo>
                      <a:pt x="908" y="6750"/>
                      <a:pt x="0" y="7658"/>
                      <a:pt x="0" y="8774"/>
                    </a:cubicBezTo>
                    <a:lnTo>
                      <a:pt x="0" y="19575"/>
                    </a:lnTo>
                    <a:cubicBezTo>
                      <a:pt x="0" y="20691"/>
                      <a:pt x="908" y="21599"/>
                      <a:pt x="2024" y="21599"/>
                    </a:cubicBezTo>
                    <a:lnTo>
                      <a:pt x="4049" y="21599"/>
                    </a:lnTo>
                    <a:cubicBezTo>
                      <a:pt x="4853" y="21599"/>
                      <a:pt x="5525" y="21114"/>
                      <a:pt x="5850" y="20434"/>
                    </a:cubicBezTo>
                    <a:cubicBezTo>
                      <a:pt x="5859" y="20437"/>
                      <a:pt x="5873" y="20441"/>
                      <a:pt x="5882" y="20442"/>
                    </a:cubicBezTo>
                    <a:cubicBezTo>
                      <a:pt x="5927" y="20454"/>
                      <a:pt x="5979" y="20467"/>
                      <a:pt x="6044" y="20485"/>
                    </a:cubicBezTo>
                    <a:cubicBezTo>
                      <a:pt x="6056" y="20487"/>
                      <a:pt x="6062" y="20488"/>
                      <a:pt x="6074" y="20492"/>
                    </a:cubicBezTo>
                    <a:cubicBezTo>
                      <a:pt x="6464" y="20588"/>
                      <a:pt x="7212" y="20768"/>
                      <a:pt x="8812" y="21135"/>
                    </a:cubicBezTo>
                    <a:cubicBezTo>
                      <a:pt x="9155" y="21213"/>
                      <a:pt x="10966" y="21599"/>
                      <a:pt x="12844" y="21599"/>
                    </a:cubicBezTo>
                    <a:lnTo>
                      <a:pt x="16534" y="21599"/>
                    </a:lnTo>
                    <a:cubicBezTo>
                      <a:pt x="17659" y="21599"/>
                      <a:pt x="18469" y="21167"/>
                      <a:pt x="18952" y="20298"/>
                    </a:cubicBezTo>
                    <a:cubicBezTo>
                      <a:pt x="18958" y="20285"/>
                      <a:pt x="19114" y="19982"/>
                      <a:pt x="19240" y="19572"/>
                    </a:cubicBezTo>
                    <a:cubicBezTo>
                      <a:pt x="19336" y="19263"/>
                      <a:pt x="19371" y="18827"/>
                      <a:pt x="19256" y="18384"/>
                    </a:cubicBezTo>
                    <a:cubicBezTo>
                      <a:pt x="19981" y="17886"/>
                      <a:pt x="20214" y="17133"/>
                      <a:pt x="20366" y="16643"/>
                    </a:cubicBezTo>
                    <a:cubicBezTo>
                      <a:pt x="20620" y="15838"/>
                      <a:pt x="20544" y="15235"/>
                      <a:pt x="20367" y="14803"/>
                    </a:cubicBezTo>
                    <a:cubicBezTo>
                      <a:pt x="20775" y="14418"/>
                      <a:pt x="21122" y="13831"/>
                      <a:pt x="21269" y="12935"/>
                    </a:cubicBezTo>
                    <a:cubicBezTo>
                      <a:pt x="21361" y="12380"/>
                      <a:pt x="21263" y="11809"/>
                      <a:pt x="21007" y="11334"/>
                    </a:cubicBezTo>
                    <a:cubicBezTo>
                      <a:pt x="21389" y="10905"/>
                      <a:pt x="21564" y="10365"/>
                      <a:pt x="21583" y="9865"/>
                    </a:cubicBezTo>
                    <a:lnTo>
                      <a:pt x="21591" y="9724"/>
                    </a:lnTo>
                    <a:cubicBezTo>
                      <a:pt x="21596" y="9635"/>
                      <a:pt x="21600" y="9581"/>
                      <a:pt x="21600" y="9386"/>
                    </a:cubicBezTo>
                    <a:cubicBezTo>
                      <a:pt x="21600" y="8533"/>
                      <a:pt x="21010" y="7446"/>
                      <a:pt x="19686" y="7069"/>
                    </a:cubicBezTo>
                  </a:path>
                </a:pathLst>
              </a:custGeom>
              <a:solidFill>
                <a:srgbClr val="D09B45"/>
              </a:solidFill>
              <a:ln>
                <a:noFill/>
              </a:ln>
              <a:effectLst/>
            </p:spPr>
            <p:txBody>
              <a:bodyPr lIns="11906" tIns="11906" rIns="11906" bIns="11906" anchor="ctr"/>
              <a:lstStyle/>
              <a:p>
                <a:pPr algn="ctr" defTabSz="14287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94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60" name="AutoShape 82"/>
              <p:cNvSpPr/>
              <p:nvPr/>
            </p:nvSpPr>
            <p:spPr bwMode="auto">
              <a:xfrm>
                <a:off x="8247973" y="2492697"/>
                <a:ext cx="43657" cy="436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14400"/>
                    </a:moveTo>
                    <a:cubicBezTo>
                      <a:pt x="8820" y="14400"/>
                      <a:pt x="7200" y="12782"/>
                      <a:pt x="7200" y="10800"/>
                    </a:cubicBezTo>
                    <a:cubicBezTo>
                      <a:pt x="7200" y="8817"/>
                      <a:pt x="8820" y="7200"/>
                      <a:pt x="10800" y="7200"/>
                    </a:cubicBezTo>
                    <a:cubicBezTo>
                      <a:pt x="12779" y="7200"/>
                      <a:pt x="14400" y="8817"/>
                      <a:pt x="14400" y="10800"/>
                    </a:cubicBezTo>
                    <a:cubicBezTo>
                      <a:pt x="14400" y="12782"/>
                      <a:pt x="12779" y="14400"/>
                      <a:pt x="10800" y="14400"/>
                    </a:cubicBezTo>
                    <a:moveTo>
                      <a:pt x="10800" y="0"/>
                    </a:moveTo>
                    <a:cubicBezTo>
                      <a:pt x="4837" y="0"/>
                      <a:pt x="0" y="4837"/>
                      <a:pt x="0" y="10800"/>
                    </a:cubicBezTo>
                    <a:cubicBezTo>
                      <a:pt x="0" y="16762"/>
                      <a:pt x="4837" y="21599"/>
                      <a:pt x="10800" y="21599"/>
                    </a:cubicBezTo>
                    <a:cubicBezTo>
                      <a:pt x="16762" y="21599"/>
                      <a:pt x="21600" y="16762"/>
                      <a:pt x="21600" y="10800"/>
                    </a:cubicBezTo>
                    <a:cubicBezTo>
                      <a:pt x="21600" y="4837"/>
                      <a:pt x="16762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1906" tIns="11906" rIns="11906" bIns="11906" anchor="ctr"/>
              <a:lstStyle/>
              <a:p>
                <a:pPr algn="ctr" defTabSz="14287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94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sp>
        <p:nvSpPr>
          <p:cNvPr id="61" name="Rectangle: Rounded Corners 70"/>
          <p:cNvSpPr/>
          <p:nvPr/>
        </p:nvSpPr>
        <p:spPr>
          <a:xfrm>
            <a:off x="1536759" y="3704611"/>
            <a:ext cx="3120959" cy="2234040"/>
          </a:xfrm>
          <a:prstGeom prst="roundRect">
            <a:avLst>
              <a:gd name="adj" fmla="val 2608"/>
            </a:avLst>
          </a:prstGeom>
          <a:solidFill>
            <a:schemeClr val="bg1"/>
          </a:solidFill>
          <a:ln>
            <a:noFill/>
          </a:ln>
          <a:effectLst>
            <a:outerShdw blurRad="762000" dist="723900" dir="5400000" sx="85000" sy="85000" algn="t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67" name="Group 21"/>
          <p:cNvGrpSpPr/>
          <p:nvPr/>
        </p:nvGrpSpPr>
        <p:grpSpPr>
          <a:xfrm>
            <a:off x="2854809" y="4018083"/>
            <a:ext cx="527276" cy="438063"/>
            <a:chOff x="7783513" y="4014788"/>
            <a:chExt cx="2720975" cy="2260600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68" name="Freeform 134"/>
            <p:cNvSpPr/>
            <p:nvPr/>
          </p:nvSpPr>
          <p:spPr bwMode="auto">
            <a:xfrm>
              <a:off x="8940801" y="4214813"/>
              <a:ext cx="442913" cy="415925"/>
            </a:xfrm>
            <a:custGeom>
              <a:avLst/>
              <a:gdLst>
                <a:gd name="T0" fmla="*/ 49 w 179"/>
                <a:gd name="T1" fmla="*/ 144 h 168"/>
                <a:gd name="T2" fmla="*/ 58 w 179"/>
                <a:gd name="T3" fmla="*/ 106 h 168"/>
                <a:gd name="T4" fmla="*/ 61 w 179"/>
                <a:gd name="T5" fmla="*/ 100 h 168"/>
                <a:gd name="T6" fmla="*/ 66 w 179"/>
                <a:gd name="T7" fmla="*/ 91 h 168"/>
                <a:gd name="T8" fmla="*/ 78 w 179"/>
                <a:gd name="T9" fmla="*/ 77 h 168"/>
                <a:gd name="T10" fmla="*/ 148 w 179"/>
                <a:gd name="T11" fmla="*/ 48 h 168"/>
                <a:gd name="T12" fmla="*/ 148 w 179"/>
                <a:gd name="T13" fmla="*/ 1 h 168"/>
                <a:gd name="T14" fmla="*/ 46 w 179"/>
                <a:gd name="T15" fmla="*/ 41 h 168"/>
                <a:gd name="T16" fmla="*/ 1 w 179"/>
                <a:gd name="T17" fmla="*/ 144 h 168"/>
                <a:gd name="T18" fmla="*/ 25 w 179"/>
                <a:gd name="T19" fmla="*/ 168 h 168"/>
                <a:gd name="T20" fmla="*/ 49 w 179"/>
                <a:gd name="T21" fmla="*/ 144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9" h="168">
                  <a:moveTo>
                    <a:pt x="49" y="144"/>
                  </a:moveTo>
                  <a:cubicBezTo>
                    <a:pt x="50" y="133"/>
                    <a:pt x="53" y="119"/>
                    <a:pt x="58" y="106"/>
                  </a:cubicBezTo>
                  <a:cubicBezTo>
                    <a:pt x="58" y="108"/>
                    <a:pt x="61" y="101"/>
                    <a:pt x="61" y="100"/>
                  </a:cubicBezTo>
                  <a:cubicBezTo>
                    <a:pt x="63" y="97"/>
                    <a:pt x="65" y="94"/>
                    <a:pt x="66" y="91"/>
                  </a:cubicBezTo>
                  <a:cubicBezTo>
                    <a:pt x="70" y="85"/>
                    <a:pt x="72" y="83"/>
                    <a:pt x="78" y="77"/>
                  </a:cubicBezTo>
                  <a:cubicBezTo>
                    <a:pt x="96" y="58"/>
                    <a:pt x="121" y="49"/>
                    <a:pt x="148" y="48"/>
                  </a:cubicBezTo>
                  <a:cubicBezTo>
                    <a:pt x="179" y="48"/>
                    <a:pt x="179" y="0"/>
                    <a:pt x="148" y="1"/>
                  </a:cubicBezTo>
                  <a:cubicBezTo>
                    <a:pt x="110" y="1"/>
                    <a:pt x="74" y="15"/>
                    <a:pt x="46" y="41"/>
                  </a:cubicBezTo>
                  <a:cubicBezTo>
                    <a:pt x="18" y="68"/>
                    <a:pt x="4" y="106"/>
                    <a:pt x="1" y="144"/>
                  </a:cubicBezTo>
                  <a:cubicBezTo>
                    <a:pt x="0" y="157"/>
                    <a:pt x="13" y="168"/>
                    <a:pt x="25" y="168"/>
                  </a:cubicBezTo>
                  <a:cubicBezTo>
                    <a:pt x="39" y="168"/>
                    <a:pt x="48" y="157"/>
                    <a:pt x="49" y="1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7150" tIns="28575" rIns="57150" bIns="28575" numCol="1" anchor="t" anchorCtr="0" compatLnSpc="1"/>
            <a:lstStyle/>
            <a:p>
              <a:endParaRPr lang="en-US" sz="1125"/>
            </a:p>
          </p:txBody>
        </p:sp>
        <p:sp>
          <p:nvSpPr>
            <p:cNvPr id="69" name="Freeform 135"/>
            <p:cNvSpPr>
              <a:spLocks noEditPoints="1"/>
            </p:cNvSpPr>
            <p:nvPr/>
          </p:nvSpPr>
          <p:spPr bwMode="auto">
            <a:xfrm>
              <a:off x="7783513" y="4014788"/>
              <a:ext cx="2720975" cy="2260600"/>
            </a:xfrm>
            <a:custGeom>
              <a:avLst/>
              <a:gdLst>
                <a:gd name="T0" fmla="*/ 1050 w 1098"/>
                <a:gd name="T1" fmla="*/ 396 h 913"/>
                <a:gd name="T2" fmla="*/ 1044 w 1098"/>
                <a:gd name="T3" fmla="*/ 396 h 913"/>
                <a:gd name="T4" fmla="*/ 816 w 1098"/>
                <a:gd name="T5" fmla="*/ 510 h 913"/>
                <a:gd name="T6" fmla="*/ 816 w 1098"/>
                <a:gd name="T7" fmla="*/ 434 h 913"/>
                <a:gd name="T8" fmla="*/ 764 w 1098"/>
                <a:gd name="T9" fmla="*/ 382 h 913"/>
                <a:gd name="T10" fmla="*/ 730 w 1098"/>
                <a:gd name="T11" fmla="*/ 382 h 913"/>
                <a:gd name="T12" fmla="*/ 811 w 1098"/>
                <a:gd name="T13" fmla="*/ 214 h 913"/>
                <a:gd name="T14" fmla="*/ 597 w 1098"/>
                <a:gd name="T15" fmla="*/ 0 h 913"/>
                <a:gd name="T16" fmla="*/ 407 w 1098"/>
                <a:gd name="T17" fmla="*/ 115 h 913"/>
                <a:gd name="T18" fmla="*/ 217 w 1098"/>
                <a:gd name="T19" fmla="*/ 0 h 913"/>
                <a:gd name="T20" fmla="*/ 3 w 1098"/>
                <a:gd name="T21" fmla="*/ 214 h 913"/>
                <a:gd name="T22" fmla="*/ 84 w 1098"/>
                <a:gd name="T23" fmla="*/ 382 h 913"/>
                <a:gd name="T24" fmla="*/ 53 w 1098"/>
                <a:gd name="T25" fmla="*/ 382 h 913"/>
                <a:gd name="T26" fmla="*/ 0 w 1098"/>
                <a:gd name="T27" fmla="*/ 434 h 913"/>
                <a:gd name="T28" fmla="*/ 0 w 1098"/>
                <a:gd name="T29" fmla="*/ 861 h 913"/>
                <a:gd name="T30" fmla="*/ 53 w 1098"/>
                <a:gd name="T31" fmla="*/ 913 h 913"/>
                <a:gd name="T32" fmla="*/ 764 w 1098"/>
                <a:gd name="T33" fmla="*/ 913 h 913"/>
                <a:gd name="T34" fmla="*/ 816 w 1098"/>
                <a:gd name="T35" fmla="*/ 861 h 913"/>
                <a:gd name="T36" fmla="*/ 816 w 1098"/>
                <a:gd name="T37" fmla="*/ 743 h 913"/>
                <a:gd name="T38" fmla="*/ 1044 w 1098"/>
                <a:gd name="T39" fmla="*/ 858 h 913"/>
                <a:gd name="T40" fmla="*/ 1050 w 1098"/>
                <a:gd name="T41" fmla="*/ 858 h 913"/>
                <a:gd name="T42" fmla="*/ 1098 w 1098"/>
                <a:gd name="T43" fmla="*/ 799 h 913"/>
                <a:gd name="T44" fmla="*/ 1098 w 1098"/>
                <a:gd name="T45" fmla="*/ 455 h 913"/>
                <a:gd name="T46" fmla="*/ 1050 w 1098"/>
                <a:gd name="T47" fmla="*/ 396 h 913"/>
                <a:gd name="T48" fmla="*/ 597 w 1098"/>
                <a:gd name="T49" fmla="*/ 48 h 913"/>
                <a:gd name="T50" fmla="*/ 763 w 1098"/>
                <a:gd name="T51" fmla="*/ 214 h 913"/>
                <a:gd name="T52" fmla="*/ 597 w 1098"/>
                <a:gd name="T53" fmla="*/ 380 h 913"/>
                <a:gd name="T54" fmla="*/ 431 w 1098"/>
                <a:gd name="T55" fmla="*/ 214 h 913"/>
                <a:gd name="T56" fmla="*/ 597 w 1098"/>
                <a:gd name="T57" fmla="*/ 48 h 913"/>
                <a:gd name="T58" fmla="*/ 465 w 1098"/>
                <a:gd name="T59" fmla="*/ 382 h 913"/>
                <a:gd name="T60" fmla="*/ 349 w 1098"/>
                <a:gd name="T61" fmla="*/ 382 h 913"/>
                <a:gd name="T62" fmla="*/ 407 w 1098"/>
                <a:gd name="T63" fmla="*/ 312 h 913"/>
                <a:gd name="T64" fmla="*/ 465 w 1098"/>
                <a:gd name="T65" fmla="*/ 382 h 913"/>
                <a:gd name="T66" fmla="*/ 51 w 1098"/>
                <a:gd name="T67" fmla="*/ 214 h 913"/>
                <a:gd name="T68" fmla="*/ 217 w 1098"/>
                <a:gd name="T69" fmla="*/ 48 h 913"/>
                <a:gd name="T70" fmla="*/ 383 w 1098"/>
                <a:gd name="T71" fmla="*/ 214 h 913"/>
                <a:gd name="T72" fmla="*/ 217 w 1098"/>
                <a:gd name="T73" fmla="*/ 380 h 913"/>
                <a:gd name="T74" fmla="*/ 51 w 1098"/>
                <a:gd name="T75" fmla="*/ 214 h 913"/>
                <a:gd name="T76" fmla="*/ 768 w 1098"/>
                <a:gd name="T77" fmla="*/ 861 h 913"/>
                <a:gd name="T78" fmla="*/ 764 w 1098"/>
                <a:gd name="T79" fmla="*/ 865 h 913"/>
                <a:gd name="T80" fmla="*/ 53 w 1098"/>
                <a:gd name="T81" fmla="*/ 865 h 913"/>
                <a:gd name="T82" fmla="*/ 48 w 1098"/>
                <a:gd name="T83" fmla="*/ 861 h 913"/>
                <a:gd name="T84" fmla="*/ 48 w 1098"/>
                <a:gd name="T85" fmla="*/ 434 h 913"/>
                <a:gd name="T86" fmla="*/ 53 w 1098"/>
                <a:gd name="T87" fmla="*/ 430 h 913"/>
                <a:gd name="T88" fmla="*/ 764 w 1098"/>
                <a:gd name="T89" fmla="*/ 430 h 913"/>
                <a:gd name="T90" fmla="*/ 768 w 1098"/>
                <a:gd name="T91" fmla="*/ 434 h 913"/>
                <a:gd name="T92" fmla="*/ 768 w 1098"/>
                <a:gd name="T93" fmla="*/ 861 h 913"/>
                <a:gd name="T94" fmla="*/ 1050 w 1098"/>
                <a:gd name="T95" fmla="*/ 799 h 913"/>
                <a:gd name="T96" fmla="*/ 1048 w 1098"/>
                <a:gd name="T97" fmla="*/ 807 h 913"/>
                <a:gd name="T98" fmla="*/ 822 w 1098"/>
                <a:gd name="T99" fmla="*/ 692 h 913"/>
                <a:gd name="T100" fmla="*/ 819 w 1098"/>
                <a:gd name="T101" fmla="*/ 692 h 913"/>
                <a:gd name="T102" fmla="*/ 816 w 1098"/>
                <a:gd name="T103" fmla="*/ 681 h 913"/>
                <a:gd name="T104" fmla="*/ 816 w 1098"/>
                <a:gd name="T105" fmla="*/ 573 h 913"/>
                <a:gd name="T106" fmla="*/ 819 w 1098"/>
                <a:gd name="T107" fmla="*/ 561 h 913"/>
                <a:gd name="T108" fmla="*/ 822 w 1098"/>
                <a:gd name="T109" fmla="*/ 561 h 913"/>
                <a:gd name="T110" fmla="*/ 1048 w 1098"/>
                <a:gd name="T111" fmla="*/ 447 h 913"/>
                <a:gd name="T112" fmla="*/ 1050 w 1098"/>
                <a:gd name="T113" fmla="*/ 455 h 913"/>
                <a:gd name="T114" fmla="*/ 1050 w 1098"/>
                <a:gd name="T115" fmla="*/ 799 h 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98" h="913">
                  <a:moveTo>
                    <a:pt x="1050" y="396"/>
                  </a:moveTo>
                  <a:cubicBezTo>
                    <a:pt x="1044" y="396"/>
                    <a:pt x="1044" y="396"/>
                    <a:pt x="1044" y="396"/>
                  </a:cubicBezTo>
                  <a:cubicBezTo>
                    <a:pt x="816" y="510"/>
                    <a:pt x="816" y="510"/>
                    <a:pt x="816" y="510"/>
                  </a:cubicBezTo>
                  <a:cubicBezTo>
                    <a:pt x="816" y="434"/>
                    <a:pt x="816" y="434"/>
                    <a:pt x="816" y="434"/>
                  </a:cubicBezTo>
                  <a:cubicBezTo>
                    <a:pt x="816" y="405"/>
                    <a:pt x="793" y="382"/>
                    <a:pt x="764" y="382"/>
                  </a:cubicBezTo>
                  <a:cubicBezTo>
                    <a:pt x="730" y="382"/>
                    <a:pt x="730" y="382"/>
                    <a:pt x="730" y="382"/>
                  </a:cubicBezTo>
                  <a:cubicBezTo>
                    <a:pt x="779" y="342"/>
                    <a:pt x="811" y="282"/>
                    <a:pt x="811" y="214"/>
                  </a:cubicBezTo>
                  <a:cubicBezTo>
                    <a:pt x="811" y="96"/>
                    <a:pt x="715" y="0"/>
                    <a:pt x="597" y="0"/>
                  </a:cubicBezTo>
                  <a:cubicBezTo>
                    <a:pt x="514" y="0"/>
                    <a:pt x="443" y="47"/>
                    <a:pt x="407" y="115"/>
                  </a:cubicBezTo>
                  <a:cubicBezTo>
                    <a:pt x="371" y="47"/>
                    <a:pt x="300" y="0"/>
                    <a:pt x="217" y="0"/>
                  </a:cubicBezTo>
                  <a:cubicBezTo>
                    <a:pt x="99" y="0"/>
                    <a:pt x="3" y="96"/>
                    <a:pt x="3" y="214"/>
                  </a:cubicBezTo>
                  <a:cubicBezTo>
                    <a:pt x="3" y="282"/>
                    <a:pt x="35" y="342"/>
                    <a:pt x="84" y="382"/>
                  </a:cubicBezTo>
                  <a:cubicBezTo>
                    <a:pt x="53" y="382"/>
                    <a:pt x="53" y="382"/>
                    <a:pt x="53" y="382"/>
                  </a:cubicBezTo>
                  <a:cubicBezTo>
                    <a:pt x="24" y="382"/>
                    <a:pt x="0" y="405"/>
                    <a:pt x="0" y="434"/>
                  </a:cubicBezTo>
                  <a:cubicBezTo>
                    <a:pt x="0" y="861"/>
                    <a:pt x="0" y="861"/>
                    <a:pt x="0" y="861"/>
                  </a:cubicBezTo>
                  <a:cubicBezTo>
                    <a:pt x="0" y="889"/>
                    <a:pt x="24" y="913"/>
                    <a:pt x="53" y="913"/>
                  </a:cubicBezTo>
                  <a:cubicBezTo>
                    <a:pt x="764" y="913"/>
                    <a:pt x="764" y="913"/>
                    <a:pt x="764" y="913"/>
                  </a:cubicBezTo>
                  <a:cubicBezTo>
                    <a:pt x="793" y="913"/>
                    <a:pt x="816" y="889"/>
                    <a:pt x="816" y="861"/>
                  </a:cubicBezTo>
                  <a:cubicBezTo>
                    <a:pt x="816" y="743"/>
                    <a:pt x="816" y="743"/>
                    <a:pt x="816" y="743"/>
                  </a:cubicBezTo>
                  <a:cubicBezTo>
                    <a:pt x="1044" y="858"/>
                    <a:pt x="1044" y="858"/>
                    <a:pt x="1044" y="858"/>
                  </a:cubicBezTo>
                  <a:cubicBezTo>
                    <a:pt x="1050" y="858"/>
                    <a:pt x="1050" y="858"/>
                    <a:pt x="1050" y="858"/>
                  </a:cubicBezTo>
                  <a:cubicBezTo>
                    <a:pt x="1076" y="858"/>
                    <a:pt x="1098" y="832"/>
                    <a:pt x="1098" y="799"/>
                  </a:cubicBezTo>
                  <a:cubicBezTo>
                    <a:pt x="1098" y="455"/>
                    <a:pt x="1098" y="455"/>
                    <a:pt x="1098" y="455"/>
                  </a:cubicBezTo>
                  <a:cubicBezTo>
                    <a:pt x="1098" y="422"/>
                    <a:pt x="1076" y="396"/>
                    <a:pt x="1050" y="396"/>
                  </a:cubicBezTo>
                  <a:close/>
                  <a:moveTo>
                    <a:pt x="597" y="48"/>
                  </a:moveTo>
                  <a:cubicBezTo>
                    <a:pt x="689" y="48"/>
                    <a:pt x="763" y="122"/>
                    <a:pt x="763" y="214"/>
                  </a:cubicBezTo>
                  <a:cubicBezTo>
                    <a:pt x="763" y="305"/>
                    <a:pt x="689" y="380"/>
                    <a:pt x="597" y="380"/>
                  </a:cubicBezTo>
                  <a:cubicBezTo>
                    <a:pt x="505" y="380"/>
                    <a:pt x="431" y="305"/>
                    <a:pt x="431" y="214"/>
                  </a:cubicBezTo>
                  <a:cubicBezTo>
                    <a:pt x="431" y="122"/>
                    <a:pt x="505" y="48"/>
                    <a:pt x="597" y="48"/>
                  </a:cubicBezTo>
                  <a:close/>
                  <a:moveTo>
                    <a:pt x="465" y="382"/>
                  </a:moveTo>
                  <a:cubicBezTo>
                    <a:pt x="349" y="382"/>
                    <a:pt x="349" y="382"/>
                    <a:pt x="349" y="382"/>
                  </a:cubicBezTo>
                  <a:cubicBezTo>
                    <a:pt x="373" y="363"/>
                    <a:pt x="393" y="339"/>
                    <a:pt x="407" y="312"/>
                  </a:cubicBezTo>
                  <a:cubicBezTo>
                    <a:pt x="421" y="339"/>
                    <a:pt x="441" y="363"/>
                    <a:pt x="465" y="382"/>
                  </a:cubicBezTo>
                  <a:close/>
                  <a:moveTo>
                    <a:pt x="51" y="214"/>
                  </a:moveTo>
                  <a:cubicBezTo>
                    <a:pt x="51" y="122"/>
                    <a:pt x="125" y="48"/>
                    <a:pt x="217" y="48"/>
                  </a:cubicBezTo>
                  <a:cubicBezTo>
                    <a:pt x="309" y="48"/>
                    <a:pt x="383" y="122"/>
                    <a:pt x="383" y="214"/>
                  </a:cubicBezTo>
                  <a:cubicBezTo>
                    <a:pt x="383" y="305"/>
                    <a:pt x="309" y="380"/>
                    <a:pt x="217" y="380"/>
                  </a:cubicBezTo>
                  <a:cubicBezTo>
                    <a:pt x="125" y="380"/>
                    <a:pt x="51" y="305"/>
                    <a:pt x="51" y="214"/>
                  </a:cubicBezTo>
                  <a:close/>
                  <a:moveTo>
                    <a:pt x="768" y="861"/>
                  </a:moveTo>
                  <a:cubicBezTo>
                    <a:pt x="768" y="863"/>
                    <a:pt x="767" y="865"/>
                    <a:pt x="764" y="865"/>
                  </a:cubicBezTo>
                  <a:cubicBezTo>
                    <a:pt x="53" y="865"/>
                    <a:pt x="53" y="865"/>
                    <a:pt x="53" y="865"/>
                  </a:cubicBezTo>
                  <a:cubicBezTo>
                    <a:pt x="50" y="865"/>
                    <a:pt x="48" y="863"/>
                    <a:pt x="48" y="861"/>
                  </a:cubicBezTo>
                  <a:cubicBezTo>
                    <a:pt x="48" y="434"/>
                    <a:pt x="48" y="434"/>
                    <a:pt x="48" y="434"/>
                  </a:cubicBezTo>
                  <a:cubicBezTo>
                    <a:pt x="48" y="431"/>
                    <a:pt x="50" y="430"/>
                    <a:pt x="53" y="430"/>
                  </a:cubicBezTo>
                  <a:cubicBezTo>
                    <a:pt x="764" y="430"/>
                    <a:pt x="764" y="430"/>
                    <a:pt x="764" y="430"/>
                  </a:cubicBezTo>
                  <a:cubicBezTo>
                    <a:pt x="767" y="430"/>
                    <a:pt x="768" y="431"/>
                    <a:pt x="768" y="434"/>
                  </a:cubicBezTo>
                  <a:lnTo>
                    <a:pt x="768" y="861"/>
                  </a:lnTo>
                  <a:close/>
                  <a:moveTo>
                    <a:pt x="1050" y="799"/>
                  </a:moveTo>
                  <a:cubicBezTo>
                    <a:pt x="1050" y="802"/>
                    <a:pt x="1049" y="805"/>
                    <a:pt x="1048" y="807"/>
                  </a:cubicBezTo>
                  <a:cubicBezTo>
                    <a:pt x="822" y="692"/>
                    <a:pt x="822" y="692"/>
                    <a:pt x="822" y="692"/>
                  </a:cubicBezTo>
                  <a:cubicBezTo>
                    <a:pt x="819" y="692"/>
                    <a:pt x="819" y="692"/>
                    <a:pt x="819" y="692"/>
                  </a:cubicBezTo>
                  <a:cubicBezTo>
                    <a:pt x="818" y="691"/>
                    <a:pt x="816" y="687"/>
                    <a:pt x="816" y="681"/>
                  </a:cubicBezTo>
                  <a:cubicBezTo>
                    <a:pt x="816" y="573"/>
                    <a:pt x="816" y="573"/>
                    <a:pt x="816" y="573"/>
                  </a:cubicBezTo>
                  <a:cubicBezTo>
                    <a:pt x="816" y="567"/>
                    <a:pt x="818" y="563"/>
                    <a:pt x="819" y="561"/>
                  </a:cubicBezTo>
                  <a:cubicBezTo>
                    <a:pt x="822" y="561"/>
                    <a:pt x="822" y="561"/>
                    <a:pt x="822" y="561"/>
                  </a:cubicBezTo>
                  <a:cubicBezTo>
                    <a:pt x="1048" y="447"/>
                    <a:pt x="1048" y="447"/>
                    <a:pt x="1048" y="447"/>
                  </a:cubicBezTo>
                  <a:cubicBezTo>
                    <a:pt x="1049" y="449"/>
                    <a:pt x="1050" y="452"/>
                    <a:pt x="1050" y="455"/>
                  </a:cubicBezTo>
                  <a:lnTo>
                    <a:pt x="1050" y="7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7150" tIns="28575" rIns="57150" bIns="28575" numCol="1" anchor="t" anchorCtr="0" compatLnSpc="1"/>
            <a:lstStyle/>
            <a:p>
              <a:endParaRPr lang="en-US" sz="1125"/>
            </a:p>
          </p:txBody>
        </p:sp>
        <p:sp>
          <p:nvSpPr>
            <p:cNvPr id="70" name="Freeform 136"/>
            <p:cNvSpPr/>
            <p:nvPr/>
          </p:nvSpPr>
          <p:spPr bwMode="auto">
            <a:xfrm>
              <a:off x="7985126" y="4214813"/>
              <a:ext cx="439738" cy="415925"/>
            </a:xfrm>
            <a:custGeom>
              <a:avLst/>
              <a:gdLst>
                <a:gd name="T0" fmla="*/ 49 w 178"/>
                <a:gd name="T1" fmla="*/ 144 h 168"/>
                <a:gd name="T2" fmla="*/ 58 w 178"/>
                <a:gd name="T3" fmla="*/ 106 h 168"/>
                <a:gd name="T4" fmla="*/ 61 w 178"/>
                <a:gd name="T5" fmla="*/ 100 h 168"/>
                <a:gd name="T6" fmla="*/ 66 w 178"/>
                <a:gd name="T7" fmla="*/ 91 h 168"/>
                <a:gd name="T8" fmla="*/ 78 w 178"/>
                <a:gd name="T9" fmla="*/ 77 h 168"/>
                <a:gd name="T10" fmla="*/ 147 w 178"/>
                <a:gd name="T11" fmla="*/ 48 h 168"/>
                <a:gd name="T12" fmla="*/ 147 w 178"/>
                <a:gd name="T13" fmla="*/ 1 h 168"/>
                <a:gd name="T14" fmla="*/ 46 w 178"/>
                <a:gd name="T15" fmla="*/ 41 h 168"/>
                <a:gd name="T16" fmla="*/ 1 w 178"/>
                <a:gd name="T17" fmla="*/ 144 h 168"/>
                <a:gd name="T18" fmla="*/ 25 w 178"/>
                <a:gd name="T19" fmla="*/ 168 h 168"/>
                <a:gd name="T20" fmla="*/ 49 w 178"/>
                <a:gd name="T21" fmla="*/ 144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8" h="168">
                  <a:moveTo>
                    <a:pt x="49" y="144"/>
                  </a:moveTo>
                  <a:cubicBezTo>
                    <a:pt x="50" y="133"/>
                    <a:pt x="53" y="119"/>
                    <a:pt x="58" y="106"/>
                  </a:cubicBezTo>
                  <a:cubicBezTo>
                    <a:pt x="58" y="108"/>
                    <a:pt x="61" y="101"/>
                    <a:pt x="61" y="100"/>
                  </a:cubicBezTo>
                  <a:cubicBezTo>
                    <a:pt x="63" y="97"/>
                    <a:pt x="64" y="94"/>
                    <a:pt x="66" y="91"/>
                  </a:cubicBezTo>
                  <a:cubicBezTo>
                    <a:pt x="70" y="85"/>
                    <a:pt x="72" y="83"/>
                    <a:pt x="78" y="77"/>
                  </a:cubicBezTo>
                  <a:cubicBezTo>
                    <a:pt x="96" y="58"/>
                    <a:pt x="121" y="49"/>
                    <a:pt x="147" y="48"/>
                  </a:cubicBezTo>
                  <a:cubicBezTo>
                    <a:pt x="178" y="48"/>
                    <a:pt x="178" y="0"/>
                    <a:pt x="147" y="1"/>
                  </a:cubicBezTo>
                  <a:cubicBezTo>
                    <a:pt x="109" y="1"/>
                    <a:pt x="74" y="15"/>
                    <a:pt x="46" y="41"/>
                  </a:cubicBezTo>
                  <a:cubicBezTo>
                    <a:pt x="18" y="68"/>
                    <a:pt x="4" y="106"/>
                    <a:pt x="1" y="144"/>
                  </a:cubicBezTo>
                  <a:cubicBezTo>
                    <a:pt x="0" y="157"/>
                    <a:pt x="13" y="168"/>
                    <a:pt x="25" y="168"/>
                  </a:cubicBezTo>
                  <a:cubicBezTo>
                    <a:pt x="39" y="168"/>
                    <a:pt x="48" y="157"/>
                    <a:pt x="49" y="1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7150" tIns="28575" rIns="57150" bIns="28575" numCol="1" anchor="t" anchorCtr="0" compatLnSpc="1"/>
            <a:lstStyle/>
            <a:p>
              <a:endParaRPr lang="en-US" sz="1125"/>
            </a:p>
          </p:txBody>
        </p:sp>
        <p:sp>
          <p:nvSpPr>
            <p:cNvPr id="71" name="Freeform 137"/>
            <p:cNvSpPr>
              <a:spLocks noEditPoints="1"/>
            </p:cNvSpPr>
            <p:nvPr/>
          </p:nvSpPr>
          <p:spPr bwMode="auto">
            <a:xfrm>
              <a:off x="8153401" y="5299076"/>
              <a:ext cx="1265238" cy="681038"/>
            </a:xfrm>
            <a:custGeom>
              <a:avLst/>
              <a:gdLst>
                <a:gd name="T0" fmla="*/ 470 w 511"/>
                <a:gd name="T1" fmla="*/ 0 h 275"/>
                <a:gd name="T2" fmla="*/ 41 w 511"/>
                <a:gd name="T3" fmla="*/ 0 h 275"/>
                <a:gd name="T4" fmla="*/ 0 w 511"/>
                <a:gd name="T5" fmla="*/ 38 h 275"/>
                <a:gd name="T6" fmla="*/ 0 w 511"/>
                <a:gd name="T7" fmla="*/ 237 h 275"/>
                <a:gd name="T8" fmla="*/ 41 w 511"/>
                <a:gd name="T9" fmla="*/ 275 h 275"/>
                <a:gd name="T10" fmla="*/ 470 w 511"/>
                <a:gd name="T11" fmla="*/ 275 h 275"/>
                <a:gd name="T12" fmla="*/ 511 w 511"/>
                <a:gd name="T13" fmla="*/ 237 h 275"/>
                <a:gd name="T14" fmla="*/ 511 w 511"/>
                <a:gd name="T15" fmla="*/ 38 h 275"/>
                <a:gd name="T16" fmla="*/ 470 w 511"/>
                <a:gd name="T17" fmla="*/ 0 h 275"/>
                <a:gd name="T18" fmla="*/ 463 w 511"/>
                <a:gd name="T19" fmla="*/ 227 h 275"/>
                <a:gd name="T20" fmla="*/ 48 w 511"/>
                <a:gd name="T21" fmla="*/ 227 h 275"/>
                <a:gd name="T22" fmla="*/ 48 w 511"/>
                <a:gd name="T23" fmla="*/ 48 h 275"/>
                <a:gd name="T24" fmla="*/ 463 w 511"/>
                <a:gd name="T25" fmla="*/ 48 h 275"/>
                <a:gd name="T26" fmla="*/ 463 w 511"/>
                <a:gd name="T27" fmla="*/ 227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1" h="275">
                  <a:moveTo>
                    <a:pt x="470" y="0"/>
                  </a:moveTo>
                  <a:cubicBezTo>
                    <a:pt x="41" y="0"/>
                    <a:pt x="41" y="0"/>
                    <a:pt x="41" y="0"/>
                  </a:cubicBezTo>
                  <a:cubicBezTo>
                    <a:pt x="18" y="0"/>
                    <a:pt x="0" y="17"/>
                    <a:pt x="0" y="38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58"/>
                    <a:pt x="18" y="275"/>
                    <a:pt x="41" y="275"/>
                  </a:cubicBezTo>
                  <a:cubicBezTo>
                    <a:pt x="470" y="275"/>
                    <a:pt x="470" y="275"/>
                    <a:pt x="470" y="275"/>
                  </a:cubicBezTo>
                  <a:cubicBezTo>
                    <a:pt x="493" y="275"/>
                    <a:pt x="511" y="258"/>
                    <a:pt x="511" y="237"/>
                  </a:cubicBezTo>
                  <a:cubicBezTo>
                    <a:pt x="511" y="38"/>
                    <a:pt x="511" y="38"/>
                    <a:pt x="511" y="38"/>
                  </a:cubicBezTo>
                  <a:cubicBezTo>
                    <a:pt x="511" y="17"/>
                    <a:pt x="493" y="0"/>
                    <a:pt x="470" y="0"/>
                  </a:cubicBezTo>
                  <a:close/>
                  <a:moveTo>
                    <a:pt x="463" y="227"/>
                  </a:moveTo>
                  <a:cubicBezTo>
                    <a:pt x="48" y="227"/>
                    <a:pt x="48" y="227"/>
                    <a:pt x="48" y="227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63" y="48"/>
                    <a:pt x="463" y="48"/>
                    <a:pt x="463" y="48"/>
                  </a:cubicBezTo>
                  <a:lnTo>
                    <a:pt x="463" y="2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7150" tIns="28575" rIns="57150" bIns="28575" numCol="1" anchor="t" anchorCtr="0" compatLnSpc="1"/>
            <a:lstStyle/>
            <a:p>
              <a:endParaRPr lang="en-US" sz="1125" dirty="0"/>
            </a:p>
          </p:txBody>
        </p:sp>
      </p:grpSp>
      <p:grpSp>
        <p:nvGrpSpPr>
          <p:cNvPr id="72" name="Group 48"/>
          <p:cNvGrpSpPr/>
          <p:nvPr/>
        </p:nvGrpSpPr>
        <p:grpSpPr>
          <a:xfrm>
            <a:off x="1878398" y="4581405"/>
            <a:ext cx="2480098" cy="978006"/>
            <a:chOff x="2703486" y="5964830"/>
            <a:chExt cx="3968156" cy="1564810"/>
          </a:xfrm>
        </p:grpSpPr>
        <p:sp>
          <p:nvSpPr>
            <p:cNvPr id="73" name="Rectangle 49"/>
            <p:cNvSpPr/>
            <p:nvPr/>
          </p:nvSpPr>
          <p:spPr>
            <a:xfrm>
              <a:off x="2997716" y="5964830"/>
              <a:ext cx="3379692" cy="5170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xa Bold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Project #3</a:t>
              </a:r>
              <a:endPara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Nexa Bold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74" name="Rectangle 50"/>
            <p:cNvSpPr/>
            <p:nvPr/>
          </p:nvSpPr>
          <p:spPr>
            <a:xfrm>
              <a:off x="2703486" y="6495510"/>
              <a:ext cx="3968156" cy="1034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</a:t>
              </a:r>
              <a:endParaRPr lang="id-ID" sz="10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75" name="Group 71"/>
          <p:cNvGrpSpPr/>
          <p:nvPr/>
        </p:nvGrpSpPr>
        <p:grpSpPr>
          <a:xfrm>
            <a:off x="2729624" y="5647513"/>
            <a:ext cx="585185" cy="585184"/>
            <a:chOff x="3864305" y="7386725"/>
            <a:chExt cx="936296" cy="936294"/>
          </a:xfrm>
        </p:grpSpPr>
        <p:sp>
          <p:nvSpPr>
            <p:cNvPr id="76" name="Oval 72"/>
            <p:cNvSpPr/>
            <p:nvPr/>
          </p:nvSpPr>
          <p:spPr>
            <a:xfrm>
              <a:off x="3864305" y="7386725"/>
              <a:ext cx="936296" cy="93629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0" dist="139700" dir="5400000" sx="90000" sy="9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grpSp>
          <p:nvGrpSpPr>
            <p:cNvPr id="77" name="Group 73"/>
            <p:cNvGrpSpPr/>
            <p:nvPr/>
          </p:nvGrpSpPr>
          <p:grpSpPr>
            <a:xfrm>
              <a:off x="4100281" y="7622700"/>
              <a:ext cx="464344" cy="464344"/>
              <a:chOff x="8204317" y="2115665"/>
              <a:chExt cx="464344" cy="464344"/>
            </a:xfrm>
            <a:solidFill>
              <a:schemeClr val="accent1"/>
            </a:solidFill>
          </p:grpSpPr>
          <p:sp>
            <p:nvSpPr>
              <p:cNvPr id="78" name="AutoShape 81"/>
              <p:cNvSpPr/>
              <p:nvPr/>
            </p:nvSpPr>
            <p:spPr bwMode="auto">
              <a:xfrm>
                <a:off x="8204317" y="2115665"/>
                <a:ext cx="464344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35" y="9811"/>
                    </a:moveTo>
                    <a:cubicBezTo>
                      <a:pt x="20220" y="10144"/>
                      <a:pt x="20081" y="10800"/>
                      <a:pt x="18899" y="10800"/>
                    </a:cubicBezTo>
                    <a:lnTo>
                      <a:pt x="17549" y="10800"/>
                    </a:lnTo>
                    <a:cubicBezTo>
                      <a:pt x="17363" y="10800"/>
                      <a:pt x="17212" y="10950"/>
                      <a:pt x="17212" y="11137"/>
                    </a:cubicBezTo>
                    <a:cubicBezTo>
                      <a:pt x="17212" y="11324"/>
                      <a:pt x="17363" y="11475"/>
                      <a:pt x="17549" y="11475"/>
                    </a:cubicBezTo>
                    <a:lnTo>
                      <a:pt x="18858" y="11475"/>
                    </a:lnTo>
                    <a:cubicBezTo>
                      <a:pt x="19870" y="11475"/>
                      <a:pt x="20003" y="12314"/>
                      <a:pt x="19938" y="12719"/>
                    </a:cubicBezTo>
                    <a:cubicBezTo>
                      <a:pt x="19855" y="13223"/>
                      <a:pt x="19618" y="14175"/>
                      <a:pt x="18478" y="14175"/>
                    </a:cubicBezTo>
                    <a:lnTo>
                      <a:pt x="16874" y="14175"/>
                    </a:lnTo>
                    <a:cubicBezTo>
                      <a:pt x="16688" y="14175"/>
                      <a:pt x="16537" y="14325"/>
                      <a:pt x="16537" y="14512"/>
                    </a:cubicBezTo>
                    <a:cubicBezTo>
                      <a:pt x="16537" y="14699"/>
                      <a:pt x="16688" y="14850"/>
                      <a:pt x="16874" y="14850"/>
                    </a:cubicBezTo>
                    <a:lnTo>
                      <a:pt x="18203" y="14850"/>
                    </a:lnTo>
                    <a:cubicBezTo>
                      <a:pt x="19343" y="14850"/>
                      <a:pt x="19243" y="15718"/>
                      <a:pt x="19079" y="16237"/>
                    </a:cubicBezTo>
                    <a:cubicBezTo>
                      <a:pt x="18864" y="16918"/>
                      <a:pt x="18732" y="17549"/>
                      <a:pt x="17297" y="17549"/>
                    </a:cubicBezTo>
                    <a:lnTo>
                      <a:pt x="16196" y="17549"/>
                    </a:lnTo>
                    <a:cubicBezTo>
                      <a:pt x="16009" y="17549"/>
                      <a:pt x="15859" y="17700"/>
                      <a:pt x="15859" y="17887"/>
                    </a:cubicBezTo>
                    <a:cubicBezTo>
                      <a:pt x="15859" y="18073"/>
                      <a:pt x="16009" y="18225"/>
                      <a:pt x="16196" y="18225"/>
                    </a:cubicBezTo>
                    <a:lnTo>
                      <a:pt x="17255" y="18225"/>
                    </a:lnTo>
                    <a:cubicBezTo>
                      <a:pt x="17993" y="18225"/>
                      <a:pt x="18027" y="18923"/>
                      <a:pt x="17950" y="19174"/>
                    </a:cubicBezTo>
                    <a:cubicBezTo>
                      <a:pt x="17866" y="19448"/>
                      <a:pt x="17767" y="19651"/>
                      <a:pt x="17762" y="19660"/>
                    </a:cubicBezTo>
                    <a:cubicBezTo>
                      <a:pt x="17558" y="20028"/>
                      <a:pt x="17229" y="20249"/>
                      <a:pt x="16534" y="20249"/>
                    </a:cubicBezTo>
                    <a:lnTo>
                      <a:pt x="12844" y="20249"/>
                    </a:lnTo>
                    <a:cubicBezTo>
                      <a:pt x="10990" y="20249"/>
                      <a:pt x="9151" y="19829"/>
                      <a:pt x="9104" y="19818"/>
                    </a:cubicBezTo>
                    <a:cubicBezTo>
                      <a:pt x="6299" y="19172"/>
                      <a:pt x="6152" y="19122"/>
                      <a:pt x="5976" y="19072"/>
                    </a:cubicBezTo>
                    <a:cubicBezTo>
                      <a:pt x="5976" y="19072"/>
                      <a:pt x="5405" y="18976"/>
                      <a:pt x="5405" y="18478"/>
                    </a:cubicBezTo>
                    <a:lnTo>
                      <a:pt x="5399" y="9155"/>
                    </a:lnTo>
                    <a:cubicBezTo>
                      <a:pt x="5399" y="8839"/>
                      <a:pt x="5601" y="8552"/>
                      <a:pt x="5935" y="8452"/>
                    </a:cubicBezTo>
                    <a:cubicBezTo>
                      <a:pt x="5977" y="8435"/>
                      <a:pt x="6034" y="8419"/>
                      <a:pt x="6074" y="8401"/>
                    </a:cubicBezTo>
                    <a:cubicBezTo>
                      <a:pt x="9158" y="7125"/>
                      <a:pt x="10097" y="4324"/>
                      <a:pt x="10124" y="2025"/>
                    </a:cubicBezTo>
                    <a:cubicBezTo>
                      <a:pt x="10128" y="1702"/>
                      <a:pt x="10378" y="1350"/>
                      <a:pt x="10800" y="1350"/>
                    </a:cubicBezTo>
                    <a:cubicBezTo>
                      <a:pt x="11514" y="1350"/>
                      <a:pt x="12774" y="2782"/>
                      <a:pt x="12774" y="4554"/>
                    </a:cubicBezTo>
                    <a:cubicBezTo>
                      <a:pt x="12774" y="6155"/>
                      <a:pt x="12711" y="6432"/>
                      <a:pt x="12149" y="8100"/>
                    </a:cubicBezTo>
                    <a:cubicBezTo>
                      <a:pt x="18899" y="8100"/>
                      <a:pt x="18852" y="8196"/>
                      <a:pt x="19448" y="8353"/>
                    </a:cubicBezTo>
                    <a:cubicBezTo>
                      <a:pt x="20187" y="8564"/>
                      <a:pt x="20249" y="9175"/>
                      <a:pt x="20249" y="9386"/>
                    </a:cubicBezTo>
                    <a:cubicBezTo>
                      <a:pt x="20249" y="9618"/>
                      <a:pt x="20243" y="9584"/>
                      <a:pt x="20235" y="9811"/>
                    </a:cubicBezTo>
                    <a:moveTo>
                      <a:pt x="4724" y="19575"/>
                    </a:moveTo>
                    <a:cubicBezTo>
                      <a:pt x="4724" y="19948"/>
                      <a:pt x="4423" y="20249"/>
                      <a:pt x="4049" y="20249"/>
                    </a:cubicBezTo>
                    <a:lnTo>
                      <a:pt x="2024" y="20249"/>
                    </a:lnTo>
                    <a:cubicBezTo>
                      <a:pt x="1652" y="20249"/>
                      <a:pt x="1349" y="19948"/>
                      <a:pt x="1349" y="19575"/>
                    </a:cubicBezTo>
                    <a:lnTo>
                      <a:pt x="1349" y="8774"/>
                    </a:lnTo>
                    <a:cubicBezTo>
                      <a:pt x="1349" y="8401"/>
                      <a:pt x="1652" y="8100"/>
                      <a:pt x="2024" y="8100"/>
                    </a:cubicBezTo>
                    <a:lnTo>
                      <a:pt x="4049" y="8100"/>
                    </a:lnTo>
                    <a:cubicBezTo>
                      <a:pt x="4423" y="8100"/>
                      <a:pt x="4724" y="8401"/>
                      <a:pt x="4724" y="8774"/>
                    </a:cubicBezTo>
                    <a:cubicBezTo>
                      <a:pt x="4724" y="8774"/>
                      <a:pt x="4724" y="19575"/>
                      <a:pt x="4724" y="19575"/>
                    </a:cubicBezTo>
                    <a:close/>
                    <a:moveTo>
                      <a:pt x="19686" y="7069"/>
                    </a:moveTo>
                    <a:cubicBezTo>
                      <a:pt x="18842" y="6846"/>
                      <a:pt x="16858" y="6849"/>
                      <a:pt x="13956" y="6773"/>
                    </a:cubicBezTo>
                    <a:cubicBezTo>
                      <a:pt x="14093" y="6139"/>
                      <a:pt x="14124" y="5568"/>
                      <a:pt x="14124" y="4554"/>
                    </a:cubicBezTo>
                    <a:cubicBezTo>
                      <a:pt x="14124" y="2133"/>
                      <a:pt x="12361" y="0"/>
                      <a:pt x="10800" y="0"/>
                    </a:cubicBezTo>
                    <a:cubicBezTo>
                      <a:pt x="9698" y="0"/>
                      <a:pt x="8789" y="901"/>
                      <a:pt x="8774" y="2009"/>
                    </a:cubicBezTo>
                    <a:cubicBezTo>
                      <a:pt x="8760" y="3368"/>
                      <a:pt x="8340" y="5716"/>
                      <a:pt x="6074" y="6906"/>
                    </a:cubicBezTo>
                    <a:cubicBezTo>
                      <a:pt x="5908" y="6994"/>
                      <a:pt x="5433" y="7228"/>
                      <a:pt x="5364" y="7259"/>
                    </a:cubicBezTo>
                    <a:lnTo>
                      <a:pt x="5399" y="7289"/>
                    </a:lnTo>
                    <a:cubicBezTo>
                      <a:pt x="5045" y="6984"/>
                      <a:pt x="4554" y="6750"/>
                      <a:pt x="4049" y="6750"/>
                    </a:cubicBezTo>
                    <a:lnTo>
                      <a:pt x="2024" y="6750"/>
                    </a:lnTo>
                    <a:cubicBezTo>
                      <a:pt x="908" y="6750"/>
                      <a:pt x="0" y="7658"/>
                      <a:pt x="0" y="8774"/>
                    </a:cubicBezTo>
                    <a:lnTo>
                      <a:pt x="0" y="19575"/>
                    </a:lnTo>
                    <a:cubicBezTo>
                      <a:pt x="0" y="20691"/>
                      <a:pt x="908" y="21599"/>
                      <a:pt x="2024" y="21599"/>
                    </a:cubicBezTo>
                    <a:lnTo>
                      <a:pt x="4049" y="21599"/>
                    </a:lnTo>
                    <a:cubicBezTo>
                      <a:pt x="4853" y="21599"/>
                      <a:pt x="5525" y="21114"/>
                      <a:pt x="5850" y="20434"/>
                    </a:cubicBezTo>
                    <a:cubicBezTo>
                      <a:pt x="5859" y="20437"/>
                      <a:pt x="5873" y="20441"/>
                      <a:pt x="5882" y="20442"/>
                    </a:cubicBezTo>
                    <a:cubicBezTo>
                      <a:pt x="5927" y="20454"/>
                      <a:pt x="5979" y="20467"/>
                      <a:pt x="6044" y="20485"/>
                    </a:cubicBezTo>
                    <a:cubicBezTo>
                      <a:pt x="6056" y="20487"/>
                      <a:pt x="6062" y="20488"/>
                      <a:pt x="6074" y="20492"/>
                    </a:cubicBezTo>
                    <a:cubicBezTo>
                      <a:pt x="6464" y="20588"/>
                      <a:pt x="7212" y="20768"/>
                      <a:pt x="8812" y="21135"/>
                    </a:cubicBezTo>
                    <a:cubicBezTo>
                      <a:pt x="9155" y="21213"/>
                      <a:pt x="10966" y="21599"/>
                      <a:pt x="12844" y="21599"/>
                    </a:cubicBezTo>
                    <a:lnTo>
                      <a:pt x="16534" y="21599"/>
                    </a:lnTo>
                    <a:cubicBezTo>
                      <a:pt x="17659" y="21599"/>
                      <a:pt x="18469" y="21167"/>
                      <a:pt x="18952" y="20298"/>
                    </a:cubicBezTo>
                    <a:cubicBezTo>
                      <a:pt x="18958" y="20285"/>
                      <a:pt x="19114" y="19982"/>
                      <a:pt x="19240" y="19572"/>
                    </a:cubicBezTo>
                    <a:cubicBezTo>
                      <a:pt x="19336" y="19263"/>
                      <a:pt x="19371" y="18827"/>
                      <a:pt x="19256" y="18384"/>
                    </a:cubicBezTo>
                    <a:cubicBezTo>
                      <a:pt x="19981" y="17886"/>
                      <a:pt x="20214" y="17133"/>
                      <a:pt x="20366" y="16643"/>
                    </a:cubicBezTo>
                    <a:cubicBezTo>
                      <a:pt x="20620" y="15838"/>
                      <a:pt x="20544" y="15235"/>
                      <a:pt x="20367" y="14803"/>
                    </a:cubicBezTo>
                    <a:cubicBezTo>
                      <a:pt x="20775" y="14418"/>
                      <a:pt x="21122" y="13831"/>
                      <a:pt x="21269" y="12935"/>
                    </a:cubicBezTo>
                    <a:cubicBezTo>
                      <a:pt x="21361" y="12380"/>
                      <a:pt x="21263" y="11809"/>
                      <a:pt x="21007" y="11334"/>
                    </a:cubicBezTo>
                    <a:cubicBezTo>
                      <a:pt x="21389" y="10905"/>
                      <a:pt x="21564" y="10365"/>
                      <a:pt x="21583" y="9865"/>
                    </a:cubicBezTo>
                    <a:lnTo>
                      <a:pt x="21591" y="9724"/>
                    </a:lnTo>
                    <a:cubicBezTo>
                      <a:pt x="21596" y="9635"/>
                      <a:pt x="21600" y="9581"/>
                      <a:pt x="21600" y="9386"/>
                    </a:cubicBezTo>
                    <a:cubicBezTo>
                      <a:pt x="21600" y="8533"/>
                      <a:pt x="21010" y="7446"/>
                      <a:pt x="19686" y="7069"/>
                    </a:cubicBezTo>
                  </a:path>
                </a:pathLst>
              </a:custGeom>
              <a:solidFill>
                <a:srgbClr val="D09B45"/>
              </a:solidFill>
              <a:ln>
                <a:noFill/>
              </a:ln>
              <a:effectLst/>
            </p:spPr>
            <p:txBody>
              <a:bodyPr lIns="11906" tIns="11906" rIns="11906" bIns="11906" anchor="ctr"/>
              <a:lstStyle/>
              <a:p>
                <a:pPr algn="ctr" defTabSz="14287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94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79" name="AutoShape 82"/>
              <p:cNvSpPr/>
              <p:nvPr/>
            </p:nvSpPr>
            <p:spPr bwMode="auto">
              <a:xfrm>
                <a:off x="8247973" y="2492697"/>
                <a:ext cx="43657" cy="436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14400"/>
                    </a:moveTo>
                    <a:cubicBezTo>
                      <a:pt x="8820" y="14400"/>
                      <a:pt x="7200" y="12782"/>
                      <a:pt x="7200" y="10800"/>
                    </a:cubicBezTo>
                    <a:cubicBezTo>
                      <a:pt x="7200" y="8817"/>
                      <a:pt x="8820" y="7200"/>
                      <a:pt x="10800" y="7200"/>
                    </a:cubicBezTo>
                    <a:cubicBezTo>
                      <a:pt x="12779" y="7200"/>
                      <a:pt x="14400" y="8817"/>
                      <a:pt x="14400" y="10800"/>
                    </a:cubicBezTo>
                    <a:cubicBezTo>
                      <a:pt x="14400" y="12782"/>
                      <a:pt x="12779" y="14400"/>
                      <a:pt x="10800" y="14400"/>
                    </a:cubicBezTo>
                    <a:moveTo>
                      <a:pt x="10800" y="0"/>
                    </a:moveTo>
                    <a:cubicBezTo>
                      <a:pt x="4837" y="0"/>
                      <a:pt x="0" y="4837"/>
                      <a:pt x="0" y="10800"/>
                    </a:cubicBezTo>
                    <a:cubicBezTo>
                      <a:pt x="0" y="16762"/>
                      <a:pt x="4837" y="21599"/>
                      <a:pt x="10800" y="21599"/>
                    </a:cubicBezTo>
                    <a:cubicBezTo>
                      <a:pt x="16762" y="21599"/>
                      <a:pt x="21600" y="16762"/>
                      <a:pt x="21600" y="10800"/>
                    </a:cubicBezTo>
                    <a:cubicBezTo>
                      <a:pt x="21600" y="4837"/>
                      <a:pt x="16762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1906" tIns="11906" rIns="11906" bIns="11906" anchor="ctr"/>
              <a:lstStyle/>
              <a:p>
                <a:pPr algn="ctr" defTabSz="14287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94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sp>
        <p:nvSpPr>
          <p:cNvPr id="80" name="Rectangle: Rounded Corners 70"/>
          <p:cNvSpPr/>
          <p:nvPr/>
        </p:nvSpPr>
        <p:spPr>
          <a:xfrm>
            <a:off x="5275018" y="3704611"/>
            <a:ext cx="3120959" cy="2234040"/>
          </a:xfrm>
          <a:prstGeom prst="roundRect">
            <a:avLst>
              <a:gd name="adj" fmla="val 2608"/>
            </a:avLst>
          </a:prstGeom>
          <a:solidFill>
            <a:schemeClr val="bg1"/>
          </a:solidFill>
          <a:ln>
            <a:noFill/>
          </a:ln>
          <a:effectLst>
            <a:outerShdw blurRad="762000" dist="723900" dir="5400000" sx="85000" sy="85000" algn="t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81" name="Group 26"/>
          <p:cNvGrpSpPr/>
          <p:nvPr/>
        </p:nvGrpSpPr>
        <p:grpSpPr>
          <a:xfrm>
            <a:off x="6619212" y="4023435"/>
            <a:ext cx="567537" cy="528071"/>
            <a:chOff x="7850188" y="3944938"/>
            <a:chExt cx="2579688" cy="2400300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82" name="Freeform 159"/>
            <p:cNvSpPr>
              <a:spLocks noEditPoints="1"/>
            </p:cNvSpPr>
            <p:nvPr/>
          </p:nvSpPr>
          <p:spPr bwMode="auto">
            <a:xfrm>
              <a:off x="8231188" y="4168776"/>
              <a:ext cx="698500" cy="717550"/>
            </a:xfrm>
            <a:custGeom>
              <a:avLst/>
              <a:gdLst>
                <a:gd name="T0" fmla="*/ 216 w 282"/>
                <a:gd name="T1" fmla="*/ 26 h 290"/>
                <a:gd name="T2" fmla="*/ 79 w 282"/>
                <a:gd name="T3" fmla="*/ 21 h 290"/>
                <a:gd name="T4" fmla="*/ 5 w 282"/>
                <a:gd name="T5" fmla="*/ 133 h 290"/>
                <a:gd name="T6" fmla="*/ 62 w 282"/>
                <a:gd name="T7" fmla="*/ 257 h 290"/>
                <a:gd name="T8" fmla="*/ 208 w 282"/>
                <a:gd name="T9" fmla="*/ 267 h 290"/>
                <a:gd name="T10" fmla="*/ 282 w 282"/>
                <a:gd name="T11" fmla="*/ 144 h 290"/>
                <a:gd name="T12" fmla="*/ 216 w 282"/>
                <a:gd name="T13" fmla="*/ 26 h 290"/>
                <a:gd name="T14" fmla="*/ 219 w 282"/>
                <a:gd name="T15" fmla="*/ 198 h 290"/>
                <a:gd name="T16" fmla="*/ 178 w 282"/>
                <a:gd name="T17" fmla="*/ 230 h 290"/>
                <a:gd name="T18" fmla="*/ 74 w 282"/>
                <a:gd name="T19" fmla="*/ 205 h 290"/>
                <a:gd name="T20" fmla="*/ 62 w 282"/>
                <a:gd name="T21" fmla="*/ 101 h 290"/>
                <a:gd name="T22" fmla="*/ 157 w 282"/>
                <a:gd name="T23" fmla="*/ 52 h 290"/>
                <a:gd name="T24" fmla="*/ 213 w 282"/>
                <a:gd name="T25" fmla="*/ 83 h 290"/>
                <a:gd name="T26" fmla="*/ 229 w 282"/>
                <a:gd name="T27" fmla="*/ 109 h 290"/>
                <a:gd name="T28" fmla="*/ 236 w 282"/>
                <a:gd name="T29" fmla="*/ 144 h 290"/>
                <a:gd name="T30" fmla="*/ 219 w 282"/>
                <a:gd name="T31" fmla="*/ 198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2" h="290">
                  <a:moveTo>
                    <a:pt x="216" y="26"/>
                  </a:moveTo>
                  <a:cubicBezTo>
                    <a:pt x="175" y="0"/>
                    <a:pt x="122" y="0"/>
                    <a:pt x="79" y="21"/>
                  </a:cubicBezTo>
                  <a:cubicBezTo>
                    <a:pt x="36" y="42"/>
                    <a:pt x="10" y="87"/>
                    <a:pt x="5" y="133"/>
                  </a:cubicBezTo>
                  <a:cubicBezTo>
                    <a:pt x="0" y="182"/>
                    <a:pt x="25" y="228"/>
                    <a:pt x="62" y="257"/>
                  </a:cubicBezTo>
                  <a:cubicBezTo>
                    <a:pt x="104" y="288"/>
                    <a:pt x="162" y="290"/>
                    <a:pt x="208" y="267"/>
                  </a:cubicBezTo>
                  <a:cubicBezTo>
                    <a:pt x="254" y="244"/>
                    <a:pt x="282" y="195"/>
                    <a:pt x="282" y="144"/>
                  </a:cubicBezTo>
                  <a:cubicBezTo>
                    <a:pt x="282" y="96"/>
                    <a:pt x="257" y="52"/>
                    <a:pt x="216" y="26"/>
                  </a:cubicBezTo>
                  <a:close/>
                  <a:moveTo>
                    <a:pt x="219" y="198"/>
                  </a:moveTo>
                  <a:cubicBezTo>
                    <a:pt x="210" y="211"/>
                    <a:pt x="193" y="224"/>
                    <a:pt x="178" y="230"/>
                  </a:cubicBezTo>
                  <a:cubicBezTo>
                    <a:pt x="140" y="245"/>
                    <a:pt x="101" y="234"/>
                    <a:pt x="74" y="205"/>
                  </a:cubicBezTo>
                  <a:cubicBezTo>
                    <a:pt x="49" y="178"/>
                    <a:pt x="44" y="134"/>
                    <a:pt x="62" y="101"/>
                  </a:cubicBezTo>
                  <a:cubicBezTo>
                    <a:pt x="80" y="66"/>
                    <a:pt x="117" y="48"/>
                    <a:pt x="157" y="52"/>
                  </a:cubicBezTo>
                  <a:cubicBezTo>
                    <a:pt x="177" y="54"/>
                    <a:pt x="198" y="67"/>
                    <a:pt x="213" y="83"/>
                  </a:cubicBezTo>
                  <a:cubicBezTo>
                    <a:pt x="219" y="89"/>
                    <a:pt x="227" y="102"/>
                    <a:pt x="229" y="109"/>
                  </a:cubicBezTo>
                  <a:cubicBezTo>
                    <a:pt x="234" y="122"/>
                    <a:pt x="236" y="132"/>
                    <a:pt x="236" y="144"/>
                  </a:cubicBezTo>
                  <a:cubicBezTo>
                    <a:pt x="236" y="164"/>
                    <a:pt x="230" y="181"/>
                    <a:pt x="219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7150" tIns="28575" rIns="57150" bIns="28575" numCol="1" anchor="t" anchorCtr="0" compatLnSpc="1"/>
            <a:lstStyle/>
            <a:p>
              <a:endParaRPr lang="en-US" sz="1125"/>
            </a:p>
          </p:txBody>
        </p:sp>
        <p:sp>
          <p:nvSpPr>
            <p:cNvPr id="83" name="Freeform 160"/>
            <p:cNvSpPr/>
            <p:nvPr/>
          </p:nvSpPr>
          <p:spPr bwMode="auto">
            <a:xfrm>
              <a:off x="9061450" y="4421188"/>
              <a:ext cx="782638" cy="114300"/>
            </a:xfrm>
            <a:custGeom>
              <a:avLst/>
              <a:gdLst>
                <a:gd name="T0" fmla="*/ 286 w 316"/>
                <a:gd name="T1" fmla="*/ 0 h 46"/>
                <a:gd name="T2" fmla="*/ 30 w 316"/>
                <a:gd name="T3" fmla="*/ 0 h 46"/>
                <a:gd name="T4" fmla="*/ 30 w 316"/>
                <a:gd name="T5" fmla="*/ 46 h 46"/>
                <a:gd name="T6" fmla="*/ 286 w 316"/>
                <a:gd name="T7" fmla="*/ 46 h 46"/>
                <a:gd name="T8" fmla="*/ 286 w 316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6" h="46">
                  <a:moveTo>
                    <a:pt x="286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0" y="0"/>
                    <a:pt x="0" y="46"/>
                    <a:pt x="30" y="46"/>
                  </a:cubicBezTo>
                  <a:cubicBezTo>
                    <a:pt x="286" y="46"/>
                    <a:pt x="286" y="46"/>
                    <a:pt x="286" y="46"/>
                  </a:cubicBezTo>
                  <a:cubicBezTo>
                    <a:pt x="316" y="46"/>
                    <a:pt x="316" y="0"/>
                    <a:pt x="28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7150" tIns="28575" rIns="57150" bIns="28575" numCol="1" anchor="t" anchorCtr="0" compatLnSpc="1"/>
            <a:lstStyle/>
            <a:p>
              <a:endParaRPr lang="en-US" sz="1125"/>
            </a:p>
          </p:txBody>
        </p:sp>
        <p:sp>
          <p:nvSpPr>
            <p:cNvPr id="84" name="Freeform 161"/>
            <p:cNvSpPr/>
            <p:nvPr/>
          </p:nvSpPr>
          <p:spPr bwMode="auto">
            <a:xfrm>
              <a:off x="9967913" y="4625976"/>
              <a:ext cx="115888" cy="363538"/>
            </a:xfrm>
            <a:custGeom>
              <a:avLst/>
              <a:gdLst>
                <a:gd name="T0" fmla="*/ 0 w 47"/>
                <a:gd name="T1" fmla="*/ 30 h 147"/>
                <a:gd name="T2" fmla="*/ 0 w 47"/>
                <a:gd name="T3" fmla="*/ 118 h 147"/>
                <a:gd name="T4" fmla="*/ 47 w 47"/>
                <a:gd name="T5" fmla="*/ 118 h 147"/>
                <a:gd name="T6" fmla="*/ 47 w 47"/>
                <a:gd name="T7" fmla="*/ 30 h 147"/>
                <a:gd name="T8" fmla="*/ 0 w 47"/>
                <a:gd name="T9" fmla="*/ 3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47">
                  <a:moveTo>
                    <a:pt x="0" y="30"/>
                  </a:moveTo>
                  <a:cubicBezTo>
                    <a:pt x="0" y="118"/>
                    <a:pt x="0" y="118"/>
                    <a:pt x="0" y="118"/>
                  </a:cubicBezTo>
                  <a:cubicBezTo>
                    <a:pt x="0" y="147"/>
                    <a:pt x="47" y="147"/>
                    <a:pt x="47" y="118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7" y="0"/>
                    <a:pt x="0" y="0"/>
                    <a:pt x="0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7150" tIns="28575" rIns="57150" bIns="28575" numCol="1" anchor="t" anchorCtr="0" compatLnSpc="1"/>
            <a:lstStyle/>
            <a:p>
              <a:endParaRPr lang="en-US" sz="1125"/>
            </a:p>
          </p:txBody>
        </p:sp>
        <p:sp>
          <p:nvSpPr>
            <p:cNvPr id="85" name="Freeform 162"/>
            <p:cNvSpPr>
              <a:spLocks noEditPoints="1"/>
            </p:cNvSpPr>
            <p:nvPr/>
          </p:nvSpPr>
          <p:spPr bwMode="auto">
            <a:xfrm>
              <a:off x="7850188" y="3944938"/>
              <a:ext cx="2579688" cy="2400300"/>
            </a:xfrm>
            <a:custGeom>
              <a:avLst/>
              <a:gdLst>
                <a:gd name="T0" fmla="*/ 1001 w 1042"/>
                <a:gd name="T1" fmla="*/ 511 h 971"/>
                <a:gd name="T2" fmla="*/ 8 w 1042"/>
                <a:gd name="T3" fmla="*/ 24 h 971"/>
                <a:gd name="T4" fmla="*/ 507 w 1042"/>
                <a:gd name="T5" fmla="*/ 694 h 971"/>
                <a:gd name="T6" fmla="*/ 566 w 1042"/>
                <a:gd name="T7" fmla="*/ 969 h 971"/>
                <a:gd name="T8" fmla="*/ 428 w 1042"/>
                <a:gd name="T9" fmla="*/ 483 h 971"/>
                <a:gd name="T10" fmla="*/ 274 w 1042"/>
                <a:gd name="T11" fmla="*/ 554 h 971"/>
                <a:gd name="T12" fmla="*/ 168 w 1042"/>
                <a:gd name="T13" fmla="*/ 475 h 971"/>
                <a:gd name="T14" fmla="*/ 274 w 1042"/>
                <a:gd name="T15" fmla="*/ 478 h 971"/>
                <a:gd name="T16" fmla="*/ 414 w 1042"/>
                <a:gd name="T17" fmla="*/ 465 h 971"/>
                <a:gd name="T18" fmla="*/ 428 w 1042"/>
                <a:gd name="T19" fmla="*/ 483 h 971"/>
                <a:gd name="T20" fmla="*/ 473 w 1042"/>
                <a:gd name="T21" fmla="*/ 467 h 971"/>
                <a:gd name="T22" fmla="*/ 121 w 1042"/>
                <a:gd name="T23" fmla="*/ 484 h 971"/>
                <a:gd name="T24" fmla="*/ 48 w 1042"/>
                <a:gd name="T25" fmla="*/ 51 h 971"/>
                <a:gd name="T26" fmla="*/ 955 w 1042"/>
                <a:gd name="T27" fmla="*/ 47 h 971"/>
                <a:gd name="T28" fmla="*/ 923 w 1042"/>
                <a:gd name="T29" fmla="*/ 523 h 971"/>
                <a:gd name="T30" fmla="*/ 749 w 1042"/>
                <a:gd name="T31" fmla="*/ 509 h 971"/>
                <a:gd name="T32" fmla="*/ 606 w 1042"/>
                <a:gd name="T33" fmla="*/ 337 h 971"/>
                <a:gd name="T34" fmla="*/ 512 w 1042"/>
                <a:gd name="T35" fmla="*/ 648 h 971"/>
                <a:gd name="T36" fmla="*/ 995 w 1042"/>
                <a:gd name="T37" fmla="*/ 923 h 971"/>
                <a:gd name="T38" fmla="*/ 554 w 1042"/>
                <a:gd name="T39" fmla="*/ 671 h 971"/>
                <a:gd name="T40" fmla="*/ 557 w 1042"/>
                <a:gd name="T41" fmla="*/ 658 h 971"/>
                <a:gd name="T42" fmla="*/ 563 w 1042"/>
                <a:gd name="T43" fmla="*/ 649 h 971"/>
                <a:gd name="T44" fmla="*/ 575 w 1042"/>
                <a:gd name="T45" fmla="*/ 645 h 971"/>
                <a:gd name="T46" fmla="*/ 590 w 1042"/>
                <a:gd name="T47" fmla="*/ 646 h 971"/>
                <a:gd name="T48" fmla="*/ 598 w 1042"/>
                <a:gd name="T49" fmla="*/ 652 h 971"/>
                <a:gd name="T50" fmla="*/ 604 w 1042"/>
                <a:gd name="T51" fmla="*/ 671 h 971"/>
                <a:gd name="T52" fmla="*/ 605 w 1042"/>
                <a:gd name="T53" fmla="*/ 715 h 971"/>
                <a:gd name="T54" fmla="*/ 652 w 1042"/>
                <a:gd name="T55" fmla="*/ 347 h 971"/>
                <a:gd name="T56" fmla="*/ 654 w 1042"/>
                <a:gd name="T57" fmla="*/ 331 h 971"/>
                <a:gd name="T58" fmla="*/ 659 w 1042"/>
                <a:gd name="T59" fmla="*/ 324 h 971"/>
                <a:gd name="T60" fmla="*/ 671 w 1042"/>
                <a:gd name="T61" fmla="*/ 321 h 971"/>
                <a:gd name="T62" fmla="*/ 695 w 1042"/>
                <a:gd name="T63" fmla="*/ 324 h 971"/>
                <a:gd name="T64" fmla="*/ 699 w 1042"/>
                <a:gd name="T65" fmla="*/ 329 h 971"/>
                <a:gd name="T66" fmla="*/ 703 w 1042"/>
                <a:gd name="T67" fmla="*/ 352 h 971"/>
                <a:gd name="T68" fmla="*/ 749 w 1042"/>
                <a:gd name="T69" fmla="*/ 578 h 971"/>
                <a:gd name="T70" fmla="*/ 755 w 1042"/>
                <a:gd name="T71" fmla="*/ 560 h 971"/>
                <a:gd name="T72" fmla="*/ 762 w 1042"/>
                <a:gd name="T73" fmla="*/ 553 h 971"/>
                <a:gd name="T74" fmla="*/ 781 w 1042"/>
                <a:gd name="T75" fmla="*/ 552 h 971"/>
                <a:gd name="T76" fmla="*/ 792 w 1042"/>
                <a:gd name="T77" fmla="*/ 557 h 971"/>
                <a:gd name="T78" fmla="*/ 797 w 1042"/>
                <a:gd name="T79" fmla="*/ 564 h 971"/>
                <a:gd name="T80" fmla="*/ 800 w 1042"/>
                <a:gd name="T81" fmla="*/ 579 h 971"/>
                <a:gd name="T82" fmla="*/ 847 w 1042"/>
                <a:gd name="T83" fmla="*/ 577 h 971"/>
                <a:gd name="T84" fmla="*/ 852 w 1042"/>
                <a:gd name="T85" fmla="*/ 560 h 971"/>
                <a:gd name="T86" fmla="*/ 856 w 1042"/>
                <a:gd name="T87" fmla="*/ 556 h 971"/>
                <a:gd name="T88" fmla="*/ 874 w 1042"/>
                <a:gd name="T89" fmla="*/ 551 h 971"/>
                <a:gd name="T90" fmla="*/ 891 w 1042"/>
                <a:gd name="T91" fmla="*/ 555 h 971"/>
                <a:gd name="T92" fmla="*/ 896 w 1042"/>
                <a:gd name="T93" fmla="*/ 563 h 971"/>
                <a:gd name="T94" fmla="*/ 898 w 1042"/>
                <a:gd name="T95" fmla="*/ 606 h 971"/>
                <a:gd name="T96" fmla="*/ 947 w 1042"/>
                <a:gd name="T97" fmla="*/ 568 h 971"/>
                <a:gd name="T98" fmla="*/ 953 w 1042"/>
                <a:gd name="T99" fmla="*/ 557 h 971"/>
                <a:gd name="T100" fmla="*/ 964 w 1042"/>
                <a:gd name="T101" fmla="*/ 552 h 971"/>
                <a:gd name="T102" fmla="*/ 983 w 1042"/>
                <a:gd name="T103" fmla="*/ 553 h 971"/>
                <a:gd name="T104" fmla="*/ 990 w 1042"/>
                <a:gd name="T105" fmla="*/ 558 h 971"/>
                <a:gd name="T106" fmla="*/ 995 w 1042"/>
                <a:gd name="T107" fmla="*/ 572 h 971"/>
                <a:gd name="T108" fmla="*/ 996 w 1042"/>
                <a:gd name="T109" fmla="*/ 923 h 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42" h="971">
                  <a:moveTo>
                    <a:pt x="1042" y="926"/>
                  </a:moveTo>
                  <a:cubicBezTo>
                    <a:pt x="1042" y="582"/>
                    <a:pt x="1042" y="582"/>
                    <a:pt x="1042" y="582"/>
                  </a:cubicBezTo>
                  <a:cubicBezTo>
                    <a:pt x="1042" y="567"/>
                    <a:pt x="1039" y="553"/>
                    <a:pt x="1033" y="540"/>
                  </a:cubicBezTo>
                  <a:cubicBezTo>
                    <a:pt x="1026" y="526"/>
                    <a:pt x="1015" y="517"/>
                    <a:pt x="1001" y="511"/>
                  </a:cubicBezTo>
                  <a:cubicBezTo>
                    <a:pt x="1001" y="51"/>
                    <a:pt x="1001" y="51"/>
                    <a:pt x="1001" y="51"/>
                  </a:cubicBezTo>
                  <a:cubicBezTo>
                    <a:pt x="1001" y="22"/>
                    <a:pt x="979" y="0"/>
                    <a:pt x="950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38" y="0"/>
                    <a:pt x="21" y="6"/>
                    <a:pt x="8" y="24"/>
                  </a:cubicBezTo>
                  <a:cubicBezTo>
                    <a:pt x="0" y="36"/>
                    <a:pt x="1" y="50"/>
                    <a:pt x="1" y="64"/>
                  </a:cubicBezTo>
                  <a:cubicBezTo>
                    <a:pt x="1" y="640"/>
                    <a:pt x="1" y="640"/>
                    <a:pt x="1" y="640"/>
                  </a:cubicBezTo>
                  <a:cubicBezTo>
                    <a:pt x="1" y="669"/>
                    <a:pt x="22" y="694"/>
                    <a:pt x="52" y="694"/>
                  </a:cubicBezTo>
                  <a:cubicBezTo>
                    <a:pt x="507" y="694"/>
                    <a:pt x="507" y="694"/>
                    <a:pt x="507" y="694"/>
                  </a:cubicBezTo>
                  <a:cubicBezTo>
                    <a:pt x="507" y="707"/>
                    <a:pt x="508" y="719"/>
                    <a:pt x="508" y="730"/>
                  </a:cubicBezTo>
                  <a:cubicBezTo>
                    <a:pt x="508" y="906"/>
                    <a:pt x="508" y="906"/>
                    <a:pt x="508" y="906"/>
                  </a:cubicBezTo>
                  <a:cubicBezTo>
                    <a:pt x="508" y="923"/>
                    <a:pt x="504" y="944"/>
                    <a:pt x="517" y="958"/>
                  </a:cubicBezTo>
                  <a:cubicBezTo>
                    <a:pt x="529" y="971"/>
                    <a:pt x="549" y="969"/>
                    <a:pt x="566" y="969"/>
                  </a:cubicBezTo>
                  <a:cubicBezTo>
                    <a:pt x="1000" y="969"/>
                    <a:pt x="1000" y="969"/>
                    <a:pt x="1000" y="969"/>
                  </a:cubicBezTo>
                  <a:cubicBezTo>
                    <a:pt x="1019" y="969"/>
                    <a:pt x="1035" y="960"/>
                    <a:pt x="1041" y="942"/>
                  </a:cubicBezTo>
                  <a:cubicBezTo>
                    <a:pt x="1042" y="937"/>
                    <a:pt x="1042" y="931"/>
                    <a:pt x="1042" y="926"/>
                  </a:cubicBezTo>
                  <a:close/>
                  <a:moveTo>
                    <a:pt x="428" y="483"/>
                  </a:moveTo>
                  <a:cubicBezTo>
                    <a:pt x="428" y="648"/>
                    <a:pt x="428" y="648"/>
                    <a:pt x="428" y="648"/>
                  </a:cubicBezTo>
                  <a:cubicBezTo>
                    <a:pt x="321" y="648"/>
                    <a:pt x="321" y="648"/>
                    <a:pt x="321" y="648"/>
                  </a:cubicBezTo>
                  <a:cubicBezTo>
                    <a:pt x="321" y="554"/>
                    <a:pt x="321" y="554"/>
                    <a:pt x="321" y="554"/>
                  </a:cubicBezTo>
                  <a:cubicBezTo>
                    <a:pt x="321" y="524"/>
                    <a:pt x="274" y="524"/>
                    <a:pt x="274" y="554"/>
                  </a:cubicBezTo>
                  <a:cubicBezTo>
                    <a:pt x="274" y="648"/>
                    <a:pt x="274" y="648"/>
                    <a:pt x="274" y="648"/>
                  </a:cubicBezTo>
                  <a:cubicBezTo>
                    <a:pt x="167" y="648"/>
                    <a:pt x="167" y="648"/>
                    <a:pt x="167" y="648"/>
                  </a:cubicBezTo>
                  <a:cubicBezTo>
                    <a:pt x="167" y="481"/>
                    <a:pt x="167" y="481"/>
                    <a:pt x="167" y="481"/>
                  </a:cubicBezTo>
                  <a:cubicBezTo>
                    <a:pt x="167" y="478"/>
                    <a:pt x="167" y="477"/>
                    <a:pt x="168" y="475"/>
                  </a:cubicBezTo>
                  <a:cubicBezTo>
                    <a:pt x="169" y="469"/>
                    <a:pt x="173" y="467"/>
                    <a:pt x="179" y="465"/>
                  </a:cubicBezTo>
                  <a:cubicBezTo>
                    <a:pt x="178" y="465"/>
                    <a:pt x="183" y="465"/>
                    <a:pt x="184" y="465"/>
                  </a:cubicBezTo>
                  <a:cubicBezTo>
                    <a:pt x="274" y="465"/>
                    <a:pt x="274" y="465"/>
                    <a:pt x="274" y="465"/>
                  </a:cubicBezTo>
                  <a:cubicBezTo>
                    <a:pt x="274" y="478"/>
                    <a:pt x="274" y="478"/>
                    <a:pt x="274" y="478"/>
                  </a:cubicBezTo>
                  <a:cubicBezTo>
                    <a:pt x="274" y="491"/>
                    <a:pt x="285" y="501"/>
                    <a:pt x="297" y="501"/>
                  </a:cubicBezTo>
                  <a:cubicBezTo>
                    <a:pt x="310" y="501"/>
                    <a:pt x="321" y="491"/>
                    <a:pt x="321" y="478"/>
                  </a:cubicBezTo>
                  <a:cubicBezTo>
                    <a:pt x="321" y="465"/>
                    <a:pt x="321" y="465"/>
                    <a:pt x="321" y="465"/>
                  </a:cubicBezTo>
                  <a:cubicBezTo>
                    <a:pt x="414" y="465"/>
                    <a:pt x="414" y="465"/>
                    <a:pt x="414" y="465"/>
                  </a:cubicBezTo>
                  <a:cubicBezTo>
                    <a:pt x="415" y="465"/>
                    <a:pt x="415" y="465"/>
                    <a:pt x="416" y="465"/>
                  </a:cubicBezTo>
                  <a:cubicBezTo>
                    <a:pt x="413" y="465"/>
                    <a:pt x="421" y="467"/>
                    <a:pt x="420" y="466"/>
                  </a:cubicBezTo>
                  <a:cubicBezTo>
                    <a:pt x="425" y="469"/>
                    <a:pt x="428" y="473"/>
                    <a:pt x="428" y="479"/>
                  </a:cubicBezTo>
                  <a:cubicBezTo>
                    <a:pt x="428" y="480"/>
                    <a:pt x="428" y="482"/>
                    <a:pt x="428" y="483"/>
                  </a:cubicBezTo>
                  <a:close/>
                  <a:moveTo>
                    <a:pt x="512" y="648"/>
                  </a:moveTo>
                  <a:cubicBezTo>
                    <a:pt x="474" y="648"/>
                    <a:pt x="474" y="648"/>
                    <a:pt x="474" y="648"/>
                  </a:cubicBezTo>
                  <a:cubicBezTo>
                    <a:pt x="474" y="524"/>
                    <a:pt x="474" y="524"/>
                    <a:pt x="474" y="524"/>
                  </a:cubicBezTo>
                  <a:cubicBezTo>
                    <a:pt x="474" y="506"/>
                    <a:pt x="476" y="486"/>
                    <a:pt x="473" y="467"/>
                  </a:cubicBezTo>
                  <a:cubicBezTo>
                    <a:pt x="468" y="439"/>
                    <a:pt x="444" y="422"/>
                    <a:pt x="416" y="419"/>
                  </a:cubicBezTo>
                  <a:cubicBezTo>
                    <a:pt x="412" y="418"/>
                    <a:pt x="407" y="419"/>
                    <a:pt x="403" y="419"/>
                  </a:cubicBezTo>
                  <a:cubicBezTo>
                    <a:pt x="182" y="419"/>
                    <a:pt x="182" y="419"/>
                    <a:pt x="182" y="419"/>
                  </a:cubicBezTo>
                  <a:cubicBezTo>
                    <a:pt x="145" y="419"/>
                    <a:pt x="121" y="448"/>
                    <a:pt x="121" y="484"/>
                  </a:cubicBezTo>
                  <a:cubicBezTo>
                    <a:pt x="121" y="648"/>
                    <a:pt x="121" y="648"/>
                    <a:pt x="121" y="648"/>
                  </a:cubicBezTo>
                  <a:cubicBezTo>
                    <a:pt x="52" y="648"/>
                    <a:pt x="52" y="648"/>
                    <a:pt x="52" y="648"/>
                  </a:cubicBezTo>
                  <a:cubicBezTo>
                    <a:pt x="49" y="648"/>
                    <a:pt x="48" y="646"/>
                    <a:pt x="48" y="644"/>
                  </a:cubicBezTo>
                  <a:cubicBezTo>
                    <a:pt x="48" y="51"/>
                    <a:pt x="48" y="51"/>
                    <a:pt x="48" y="51"/>
                  </a:cubicBezTo>
                  <a:cubicBezTo>
                    <a:pt x="48" y="48"/>
                    <a:pt x="49" y="46"/>
                    <a:pt x="52" y="46"/>
                  </a:cubicBezTo>
                  <a:cubicBezTo>
                    <a:pt x="951" y="46"/>
                    <a:pt x="951" y="46"/>
                    <a:pt x="951" y="46"/>
                  </a:cubicBezTo>
                  <a:cubicBezTo>
                    <a:pt x="951" y="46"/>
                    <a:pt x="954" y="47"/>
                    <a:pt x="953" y="46"/>
                  </a:cubicBezTo>
                  <a:cubicBezTo>
                    <a:pt x="954" y="47"/>
                    <a:pt x="954" y="47"/>
                    <a:pt x="955" y="47"/>
                  </a:cubicBezTo>
                  <a:cubicBezTo>
                    <a:pt x="955" y="48"/>
                    <a:pt x="955" y="48"/>
                    <a:pt x="955" y="49"/>
                  </a:cubicBezTo>
                  <a:cubicBezTo>
                    <a:pt x="954" y="47"/>
                    <a:pt x="955" y="52"/>
                    <a:pt x="955" y="51"/>
                  </a:cubicBezTo>
                  <a:cubicBezTo>
                    <a:pt x="955" y="507"/>
                    <a:pt x="955" y="507"/>
                    <a:pt x="955" y="507"/>
                  </a:cubicBezTo>
                  <a:cubicBezTo>
                    <a:pt x="943" y="509"/>
                    <a:pt x="932" y="515"/>
                    <a:pt x="923" y="523"/>
                  </a:cubicBezTo>
                  <a:cubicBezTo>
                    <a:pt x="910" y="511"/>
                    <a:pt x="893" y="505"/>
                    <a:pt x="874" y="505"/>
                  </a:cubicBezTo>
                  <a:cubicBezTo>
                    <a:pt x="854" y="504"/>
                    <a:pt x="836" y="512"/>
                    <a:pt x="824" y="524"/>
                  </a:cubicBezTo>
                  <a:cubicBezTo>
                    <a:pt x="811" y="512"/>
                    <a:pt x="794" y="505"/>
                    <a:pt x="774" y="505"/>
                  </a:cubicBezTo>
                  <a:cubicBezTo>
                    <a:pt x="765" y="505"/>
                    <a:pt x="757" y="506"/>
                    <a:pt x="749" y="509"/>
                  </a:cubicBezTo>
                  <a:cubicBezTo>
                    <a:pt x="749" y="349"/>
                    <a:pt x="749" y="349"/>
                    <a:pt x="749" y="349"/>
                  </a:cubicBezTo>
                  <a:cubicBezTo>
                    <a:pt x="749" y="314"/>
                    <a:pt x="732" y="284"/>
                    <a:pt x="696" y="276"/>
                  </a:cubicBezTo>
                  <a:cubicBezTo>
                    <a:pt x="672" y="271"/>
                    <a:pt x="647" y="276"/>
                    <a:pt x="627" y="291"/>
                  </a:cubicBezTo>
                  <a:cubicBezTo>
                    <a:pt x="613" y="302"/>
                    <a:pt x="608" y="320"/>
                    <a:pt x="606" y="337"/>
                  </a:cubicBezTo>
                  <a:cubicBezTo>
                    <a:pt x="605" y="346"/>
                    <a:pt x="605" y="356"/>
                    <a:pt x="605" y="365"/>
                  </a:cubicBezTo>
                  <a:cubicBezTo>
                    <a:pt x="605" y="603"/>
                    <a:pt x="605" y="603"/>
                    <a:pt x="605" y="603"/>
                  </a:cubicBezTo>
                  <a:cubicBezTo>
                    <a:pt x="580" y="594"/>
                    <a:pt x="549" y="599"/>
                    <a:pt x="529" y="618"/>
                  </a:cubicBezTo>
                  <a:cubicBezTo>
                    <a:pt x="520" y="626"/>
                    <a:pt x="515" y="636"/>
                    <a:pt x="512" y="648"/>
                  </a:cubicBezTo>
                  <a:close/>
                  <a:moveTo>
                    <a:pt x="547" y="923"/>
                  </a:moveTo>
                  <a:cubicBezTo>
                    <a:pt x="546" y="923"/>
                    <a:pt x="546" y="923"/>
                    <a:pt x="547" y="923"/>
                  </a:cubicBezTo>
                  <a:close/>
                  <a:moveTo>
                    <a:pt x="996" y="923"/>
                  </a:moveTo>
                  <a:cubicBezTo>
                    <a:pt x="995" y="923"/>
                    <a:pt x="995" y="923"/>
                    <a:pt x="995" y="923"/>
                  </a:cubicBezTo>
                  <a:cubicBezTo>
                    <a:pt x="554" y="923"/>
                    <a:pt x="554" y="923"/>
                    <a:pt x="554" y="923"/>
                  </a:cubicBezTo>
                  <a:cubicBezTo>
                    <a:pt x="554" y="679"/>
                    <a:pt x="554" y="679"/>
                    <a:pt x="554" y="679"/>
                  </a:cubicBezTo>
                  <a:cubicBezTo>
                    <a:pt x="554" y="678"/>
                    <a:pt x="554" y="677"/>
                    <a:pt x="554" y="676"/>
                  </a:cubicBezTo>
                  <a:cubicBezTo>
                    <a:pt x="554" y="674"/>
                    <a:pt x="554" y="673"/>
                    <a:pt x="554" y="671"/>
                  </a:cubicBezTo>
                  <a:cubicBezTo>
                    <a:pt x="554" y="670"/>
                    <a:pt x="554" y="669"/>
                    <a:pt x="554" y="668"/>
                  </a:cubicBezTo>
                  <a:cubicBezTo>
                    <a:pt x="555" y="668"/>
                    <a:pt x="555" y="668"/>
                    <a:pt x="555" y="668"/>
                  </a:cubicBezTo>
                  <a:cubicBezTo>
                    <a:pt x="555" y="665"/>
                    <a:pt x="556" y="662"/>
                    <a:pt x="557" y="659"/>
                  </a:cubicBezTo>
                  <a:cubicBezTo>
                    <a:pt x="557" y="659"/>
                    <a:pt x="557" y="658"/>
                    <a:pt x="557" y="658"/>
                  </a:cubicBezTo>
                  <a:cubicBezTo>
                    <a:pt x="557" y="658"/>
                    <a:pt x="558" y="656"/>
                    <a:pt x="558" y="655"/>
                  </a:cubicBezTo>
                  <a:cubicBezTo>
                    <a:pt x="559" y="654"/>
                    <a:pt x="559" y="654"/>
                    <a:pt x="560" y="653"/>
                  </a:cubicBezTo>
                  <a:cubicBezTo>
                    <a:pt x="560" y="653"/>
                    <a:pt x="561" y="651"/>
                    <a:pt x="562" y="650"/>
                  </a:cubicBezTo>
                  <a:cubicBezTo>
                    <a:pt x="562" y="650"/>
                    <a:pt x="563" y="649"/>
                    <a:pt x="563" y="649"/>
                  </a:cubicBezTo>
                  <a:cubicBezTo>
                    <a:pt x="565" y="648"/>
                    <a:pt x="567" y="647"/>
                    <a:pt x="567" y="647"/>
                  </a:cubicBezTo>
                  <a:cubicBezTo>
                    <a:pt x="568" y="646"/>
                    <a:pt x="570" y="646"/>
                    <a:pt x="571" y="646"/>
                  </a:cubicBezTo>
                  <a:cubicBezTo>
                    <a:pt x="572" y="645"/>
                    <a:pt x="573" y="645"/>
                    <a:pt x="573" y="645"/>
                  </a:cubicBezTo>
                  <a:cubicBezTo>
                    <a:pt x="573" y="645"/>
                    <a:pt x="574" y="645"/>
                    <a:pt x="575" y="645"/>
                  </a:cubicBezTo>
                  <a:cubicBezTo>
                    <a:pt x="577" y="645"/>
                    <a:pt x="580" y="645"/>
                    <a:pt x="582" y="645"/>
                  </a:cubicBezTo>
                  <a:cubicBezTo>
                    <a:pt x="583" y="645"/>
                    <a:pt x="584" y="645"/>
                    <a:pt x="584" y="645"/>
                  </a:cubicBezTo>
                  <a:cubicBezTo>
                    <a:pt x="585" y="645"/>
                    <a:pt x="585" y="645"/>
                    <a:pt x="585" y="645"/>
                  </a:cubicBezTo>
                  <a:cubicBezTo>
                    <a:pt x="587" y="645"/>
                    <a:pt x="588" y="646"/>
                    <a:pt x="590" y="646"/>
                  </a:cubicBezTo>
                  <a:cubicBezTo>
                    <a:pt x="589" y="646"/>
                    <a:pt x="592" y="647"/>
                    <a:pt x="593" y="648"/>
                  </a:cubicBezTo>
                  <a:cubicBezTo>
                    <a:pt x="593" y="648"/>
                    <a:pt x="594" y="648"/>
                    <a:pt x="594" y="648"/>
                  </a:cubicBezTo>
                  <a:cubicBezTo>
                    <a:pt x="594" y="648"/>
                    <a:pt x="594" y="648"/>
                    <a:pt x="594" y="648"/>
                  </a:cubicBezTo>
                  <a:cubicBezTo>
                    <a:pt x="595" y="649"/>
                    <a:pt x="597" y="652"/>
                    <a:pt x="598" y="652"/>
                  </a:cubicBezTo>
                  <a:cubicBezTo>
                    <a:pt x="598" y="653"/>
                    <a:pt x="599" y="654"/>
                    <a:pt x="599" y="655"/>
                  </a:cubicBezTo>
                  <a:cubicBezTo>
                    <a:pt x="600" y="656"/>
                    <a:pt x="600" y="657"/>
                    <a:pt x="601" y="658"/>
                  </a:cubicBezTo>
                  <a:cubicBezTo>
                    <a:pt x="602" y="661"/>
                    <a:pt x="603" y="664"/>
                    <a:pt x="603" y="668"/>
                  </a:cubicBezTo>
                  <a:cubicBezTo>
                    <a:pt x="604" y="669"/>
                    <a:pt x="604" y="670"/>
                    <a:pt x="604" y="671"/>
                  </a:cubicBezTo>
                  <a:cubicBezTo>
                    <a:pt x="604" y="671"/>
                    <a:pt x="604" y="675"/>
                    <a:pt x="605" y="675"/>
                  </a:cubicBezTo>
                  <a:cubicBezTo>
                    <a:pt x="605" y="680"/>
                    <a:pt x="605" y="685"/>
                    <a:pt x="605" y="690"/>
                  </a:cubicBezTo>
                  <a:cubicBezTo>
                    <a:pt x="605" y="691"/>
                    <a:pt x="605" y="693"/>
                    <a:pt x="605" y="695"/>
                  </a:cubicBezTo>
                  <a:cubicBezTo>
                    <a:pt x="605" y="715"/>
                    <a:pt x="605" y="715"/>
                    <a:pt x="605" y="715"/>
                  </a:cubicBezTo>
                  <a:cubicBezTo>
                    <a:pt x="605" y="745"/>
                    <a:pt x="652" y="745"/>
                    <a:pt x="652" y="715"/>
                  </a:cubicBezTo>
                  <a:cubicBezTo>
                    <a:pt x="652" y="713"/>
                    <a:pt x="652" y="711"/>
                    <a:pt x="652" y="708"/>
                  </a:cubicBezTo>
                  <a:cubicBezTo>
                    <a:pt x="652" y="442"/>
                    <a:pt x="652" y="442"/>
                    <a:pt x="652" y="442"/>
                  </a:cubicBezTo>
                  <a:cubicBezTo>
                    <a:pt x="652" y="410"/>
                    <a:pt x="652" y="379"/>
                    <a:pt x="652" y="347"/>
                  </a:cubicBezTo>
                  <a:cubicBezTo>
                    <a:pt x="652" y="345"/>
                    <a:pt x="652" y="343"/>
                    <a:pt x="652" y="341"/>
                  </a:cubicBezTo>
                  <a:cubicBezTo>
                    <a:pt x="652" y="340"/>
                    <a:pt x="652" y="339"/>
                    <a:pt x="652" y="338"/>
                  </a:cubicBezTo>
                  <a:cubicBezTo>
                    <a:pt x="653" y="336"/>
                    <a:pt x="653" y="333"/>
                    <a:pt x="654" y="331"/>
                  </a:cubicBezTo>
                  <a:cubicBezTo>
                    <a:pt x="654" y="331"/>
                    <a:pt x="654" y="331"/>
                    <a:pt x="654" y="331"/>
                  </a:cubicBezTo>
                  <a:cubicBezTo>
                    <a:pt x="655" y="330"/>
                    <a:pt x="656" y="328"/>
                    <a:pt x="657" y="327"/>
                  </a:cubicBezTo>
                  <a:cubicBezTo>
                    <a:pt x="657" y="326"/>
                    <a:pt x="658" y="326"/>
                    <a:pt x="658" y="325"/>
                  </a:cubicBezTo>
                  <a:cubicBezTo>
                    <a:pt x="658" y="325"/>
                    <a:pt x="658" y="325"/>
                    <a:pt x="658" y="325"/>
                  </a:cubicBezTo>
                  <a:cubicBezTo>
                    <a:pt x="659" y="325"/>
                    <a:pt x="659" y="325"/>
                    <a:pt x="659" y="324"/>
                  </a:cubicBezTo>
                  <a:cubicBezTo>
                    <a:pt x="660" y="324"/>
                    <a:pt x="662" y="323"/>
                    <a:pt x="663" y="323"/>
                  </a:cubicBezTo>
                  <a:cubicBezTo>
                    <a:pt x="664" y="322"/>
                    <a:pt x="666" y="322"/>
                    <a:pt x="667" y="321"/>
                  </a:cubicBezTo>
                  <a:cubicBezTo>
                    <a:pt x="668" y="321"/>
                    <a:pt x="669" y="321"/>
                    <a:pt x="669" y="321"/>
                  </a:cubicBezTo>
                  <a:cubicBezTo>
                    <a:pt x="670" y="321"/>
                    <a:pt x="670" y="321"/>
                    <a:pt x="671" y="321"/>
                  </a:cubicBezTo>
                  <a:cubicBezTo>
                    <a:pt x="674" y="321"/>
                    <a:pt x="677" y="321"/>
                    <a:pt x="680" y="321"/>
                  </a:cubicBezTo>
                  <a:cubicBezTo>
                    <a:pt x="680" y="321"/>
                    <a:pt x="686" y="321"/>
                    <a:pt x="685" y="321"/>
                  </a:cubicBezTo>
                  <a:cubicBezTo>
                    <a:pt x="687" y="322"/>
                    <a:pt x="690" y="322"/>
                    <a:pt x="692" y="323"/>
                  </a:cubicBezTo>
                  <a:cubicBezTo>
                    <a:pt x="690" y="322"/>
                    <a:pt x="694" y="324"/>
                    <a:pt x="695" y="324"/>
                  </a:cubicBezTo>
                  <a:cubicBezTo>
                    <a:pt x="695" y="325"/>
                    <a:pt x="695" y="325"/>
                    <a:pt x="696" y="325"/>
                  </a:cubicBezTo>
                  <a:cubicBezTo>
                    <a:pt x="696" y="325"/>
                    <a:pt x="696" y="325"/>
                    <a:pt x="696" y="325"/>
                  </a:cubicBezTo>
                  <a:cubicBezTo>
                    <a:pt x="696" y="326"/>
                    <a:pt x="697" y="326"/>
                    <a:pt x="697" y="327"/>
                  </a:cubicBezTo>
                  <a:cubicBezTo>
                    <a:pt x="698" y="327"/>
                    <a:pt x="699" y="329"/>
                    <a:pt x="699" y="329"/>
                  </a:cubicBezTo>
                  <a:cubicBezTo>
                    <a:pt x="700" y="330"/>
                    <a:pt x="700" y="330"/>
                    <a:pt x="700" y="331"/>
                  </a:cubicBezTo>
                  <a:cubicBezTo>
                    <a:pt x="700" y="331"/>
                    <a:pt x="701" y="333"/>
                    <a:pt x="701" y="333"/>
                  </a:cubicBezTo>
                  <a:cubicBezTo>
                    <a:pt x="702" y="335"/>
                    <a:pt x="703" y="340"/>
                    <a:pt x="703" y="341"/>
                  </a:cubicBezTo>
                  <a:cubicBezTo>
                    <a:pt x="703" y="345"/>
                    <a:pt x="703" y="348"/>
                    <a:pt x="703" y="352"/>
                  </a:cubicBezTo>
                  <a:cubicBezTo>
                    <a:pt x="703" y="579"/>
                    <a:pt x="703" y="579"/>
                    <a:pt x="703" y="579"/>
                  </a:cubicBezTo>
                  <a:cubicBezTo>
                    <a:pt x="703" y="588"/>
                    <a:pt x="703" y="597"/>
                    <a:pt x="703" y="606"/>
                  </a:cubicBezTo>
                  <a:cubicBezTo>
                    <a:pt x="704" y="635"/>
                    <a:pt x="749" y="635"/>
                    <a:pt x="749" y="606"/>
                  </a:cubicBezTo>
                  <a:cubicBezTo>
                    <a:pt x="749" y="578"/>
                    <a:pt x="749" y="578"/>
                    <a:pt x="749" y="578"/>
                  </a:cubicBezTo>
                  <a:cubicBezTo>
                    <a:pt x="750" y="577"/>
                    <a:pt x="750" y="574"/>
                    <a:pt x="750" y="573"/>
                  </a:cubicBezTo>
                  <a:cubicBezTo>
                    <a:pt x="751" y="571"/>
                    <a:pt x="751" y="569"/>
                    <a:pt x="752" y="567"/>
                  </a:cubicBezTo>
                  <a:cubicBezTo>
                    <a:pt x="752" y="566"/>
                    <a:pt x="753" y="564"/>
                    <a:pt x="753" y="563"/>
                  </a:cubicBezTo>
                  <a:cubicBezTo>
                    <a:pt x="754" y="562"/>
                    <a:pt x="754" y="561"/>
                    <a:pt x="755" y="560"/>
                  </a:cubicBezTo>
                  <a:cubicBezTo>
                    <a:pt x="755" y="559"/>
                    <a:pt x="756" y="559"/>
                    <a:pt x="756" y="558"/>
                  </a:cubicBezTo>
                  <a:cubicBezTo>
                    <a:pt x="756" y="558"/>
                    <a:pt x="756" y="558"/>
                    <a:pt x="756" y="558"/>
                  </a:cubicBezTo>
                  <a:cubicBezTo>
                    <a:pt x="757" y="557"/>
                    <a:pt x="759" y="555"/>
                    <a:pt x="760" y="555"/>
                  </a:cubicBezTo>
                  <a:cubicBezTo>
                    <a:pt x="761" y="554"/>
                    <a:pt x="762" y="554"/>
                    <a:pt x="762" y="553"/>
                  </a:cubicBezTo>
                  <a:cubicBezTo>
                    <a:pt x="761" y="554"/>
                    <a:pt x="766" y="552"/>
                    <a:pt x="767" y="552"/>
                  </a:cubicBezTo>
                  <a:cubicBezTo>
                    <a:pt x="768" y="551"/>
                    <a:pt x="769" y="551"/>
                    <a:pt x="769" y="551"/>
                  </a:cubicBezTo>
                  <a:cubicBezTo>
                    <a:pt x="771" y="551"/>
                    <a:pt x="773" y="551"/>
                    <a:pt x="774" y="551"/>
                  </a:cubicBezTo>
                  <a:cubicBezTo>
                    <a:pt x="775" y="551"/>
                    <a:pt x="781" y="552"/>
                    <a:pt x="781" y="552"/>
                  </a:cubicBezTo>
                  <a:cubicBezTo>
                    <a:pt x="782" y="552"/>
                    <a:pt x="784" y="552"/>
                    <a:pt x="785" y="553"/>
                  </a:cubicBezTo>
                  <a:cubicBezTo>
                    <a:pt x="784" y="553"/>
                    <a:pt x="789" y="554"/>
                    <a:pt x="790" y="555"/>
                  </a:cubicBezTo>
                  <a:cubicBezTo>
                    <a:pt x="790" y="555"/>
                    <a:pt x="790" y="555"/>
                    <a:pt x="790" y="555"/>
                  </a:cubicBezTo>
                  <a:cubicBezTo>
                    <a:pt x="790" y="556"/>
                    <a:pt x="791" y="556"/>
                    <a:pt x="792" y="557"/>
                  </a:cubicBezTo>
                  <a:cubicBezTo>
                    <a:pt x="792" y="557"/>
                    <a:pt x="793" y="558"/>
                    <a:pt x="793" y="558"/>
                  </a:cubicBezTo>
                  <a:cubicBezTo>
                    <a:pt x="793" y="558"/>
                    <a:pt x="793" y="558"/>
                    <a:pt x="793" y="558"/>
                  </a:cubicBezTo>
                  <a:cubicBezTo>
                    <a:pt x="794" y="560"/>
                    <a:pt x="795" y="562"/>
                    <a:pt x="796" y="564"/>
                  </a:cubicBezTo>
                  <a:cubicBezTo>
                    <a:pt x="796" y="564"/>
                    <a:pt x="797" y="564"/>
                    <a:pt x="797" y="564"/>
                  </a:cubicBezTo>
                  <a:cubicBezTo>
                    <a:pt x="797" y="565"/>
                    <a:pt x="797" y="565"/>
                    <a:pt x="797" y="566"/>
                  </a:cubicBezTo>
                  <a:cubicBezTo>
                    <a:pt x="798" y="568"/>
                    <a:pt x="799" y="571"/>
                    <a:pt x="799" y="573"/>
                  </a:cubicBezTo>
                  <a:cubicBezTo>
                    <a:pt x="800" y="574"/>
                    <a:pt x="800" y="576"/>
                    <a:pt x="800" y="577"/>
                  </a:cubicBezTo>
                  <a:cubicBezTo>
                    <a:pt x="800" y="577"/>
                    <a:pt x="800" y="578"/>
                    <a:pt x="800" y="579"/>
                  </a:cubicBezTo>
                  <a:cubicBezTo>
                    <a:pt x="800" y="588"/>
                    <a:pt x="800" y="597"/>
                    <a:pt x="801" y="606"/>
                  </a:cubicBezTo>
                  <a:cubicBezTo>
                    <a:pt x="801" y="635"/>
                    <a:pt x="846" y="635"/>
                    <a:pt x="847" y="606"/>
                  </a:cubicBezTo>
                  <a:cubicBezTo>
                    <a:pt x="847" y="597"/>
                    <a:pt x="847" y="588"/>
                    <a:pt x="847" y="579"/>
                  </a:cubicBezTo>
                  <a:cubicBezTo>
                    <a:pt x="847" y="578"/>
                    <a:pt x="847" y="578"/>
                    <a:pt x="847" y="577"/>
                  </a:cubicBezTo>
                  <a:cubicBezTo>
                    <a:pt x="847" y="576"/>
                    <a:pt x="847" y="575"/>
                    <a:pt x="847" y="574"/>
                  </a:cubicBezTo>
                  <a:cubicBezTo>
                    <a:pt x="848" y="572"/>
                    <a:pt x="848" y="570"/>
                    <a:pt x="849" y="568"/>
                  </a:cubicBezTo>
                  <a:cubicBezTo>
                    <a:pt x="849" y="567"/>
                    <a:pt x="850" y="565"/>
                    <a:pt x="850" y="564"/>
                  </a:cubicBezTo>
                  <a:cubicBezTo>
                    <a:pt x="851" y="563"/>
                    <a:pt x="852" y="562"/>
                    <a:pt x="852" y="560"/>
                  </a:cubicBezTo>
                  <a:cubicBezTo>
                    <a:pt x="852" y="560"/>
                    <a:pt x="852" y="560"/>
                    <a:pt x="853" y="560"/>
                  </a:cubicBezTo>
                  <a:cubicBezTo>
                    <a:pt x="853" y="560"/>
                    <a:pt x="854" y="558"/>
                    <a:pt x="855" y="557"/>
                  </a:cubicBezTo>
                  <a:cubicBezTo>
                    <a:pt x="855" y="557"/>
                    <a:pt x="856" y="556"/>
                    <a:pt x="856" y="556"/>
                  </a:cubicBezTo>
                  <a:cubicBezTo>
                    <a:pt x="856" y="556"/>
                    <a:pt x="856" y="556"/>
                    <a:pt x="856" y="556"/>
                  </a:cubicBezTo>
                  <a:cubicBezTo>
                    <a:pt x="857" y="555"/>
                    <a:pt x="861" y="553"/>
                    <a:pt x="861" y="553"/>
                  </a:cubicBezTo>
                  <a:cubicBezTo>
                    <a:pt x="863" y="553"/>
                    <a:pt x="865" y="552"/>
                    <a:pt x="866" y="552"/>
                  </a:cubicBezTo>
                  <a:cubicBezTo>
                    <a:pt x="867" y="552"/>
                    <a:pt x="868" y="551"/>
                    <a:pt x="868" y="551"/>
                  </a:cubicBezTo>
                  <a:cubicBezTo>
                    <a:pt x="870" y="551"/>
                    <a:pt x="872" y="551"/>
                    <a:pt x="874" y="551"/>
                  </a:cubicBezTo>
                  <a:cubicBezTo>
                    <a:pt x="875" y="551"/>
                    <a:pt x="881" y="552"/>
                    <a:pt x="881" y="551"/>
                  </a:cubicBezTo>
                  <a:cubicBezTo>
                    <a:pt x="882" y="552"/>
                    <a:pt x="884" y="552"/>
                    <a:pt x="885" y="553"/>
                  </a:cubicBezTo>
                  <a:cubicBezTo>
                    <a:pt x="885" y="553"/>
                    <a:pt x="889" y="554"/>
                    <a:pt x="890" y="555"/>
                  </a:cubicBezTo>
                  <a:cubicBezTo>
                    <a:pt x="890" y="555"/>
                    <a:pt x="890" y="555"/>
                    <a:pt x="891" y="555"/>
                  </a:cubicBezTo>
                  <a:cubicBezTo>
                    <a:pt x="891" y="555"/>
                    <a:pt x="891" y="556"/>
                    <a:pt x="892" y="556"/>
                  </a:cubicBezTo>
                  <a:cubicBezTo>
                    <a:pt x="892" y="557"/>
                    <a:pt x="893" y="557"/>
                    <a:pt x="893" y="557"/>
                  </a:cubicBezTo>
                  <a:cubicBezTo>
                    <a:pt x="893" y="558"/>
                    <a:pt x="893" y="558"/>
                    <a:pt x="893" y="558"/>
                  </a:cubicBezTo>
                  <a:cubicBezTo>
                    <a:pt x="894" y="559"/>
                    <a:pt x="895" y="561"/>
                    <a:pt x="896" y="563"/>
                  </a:cubicBezTo>
                  <a:cubicBezTo>
                    <a:pt x="896" y="564"/>
                    <a:pt x="897" y="564"/>
                    <a:pt x="897" y="565"/>
                  </a:cubicBezTo>
                  <a:cubicBezTo>
                    <a:pt x="898" y="567"/>
                    <a:pt x="898" y="570"/>
                    <a:pt x="899" y="573"/>
                  </a:cubicBezTo>
                  <a:cubicBezTo>
                    <a:pt x="899" y="573"/>
                    <a:pt x="899" y="573"/>
                    <a:pt x="899" y="573"/>
                  </a:cubicBezTo>
                  <a:cubicBezTo>
                    <a:pt x="898" y="584"/>
                    <a:pt x="898" y="595"/>
                    <a:pt x="898" y="606"/>
                  </a:cubicBezTo>
                  <a:cubicBezTo>
                    <a:pt x="899" y="635"/>
                    <a:pt x="944" y="635"/>
                    <a:pt x="944" y="606"/>
                  </a:cubicBezTo>
                  <a:cubicBezTo>
                    <a:pt x="945" y="595"/>
                    <a:pt x="945" y="586"/>
                    <a:pt x="945" y="576"/>
                  </a:cubicBezTo>
                  <a:cubicBezTo>
                    <a:pt x="945" y="575"/>
                    <a:pt x="945" y="574"/>
                    <a:pt x="945" y="574"/>
                  </a:cubicBezTo>
                  <a:cubicBezTo>
                    <a:pt x="946" y="572"/>
                    <a:pt x="946" y="570"/>
                    <a:pt x="947" y="568"/>
                  </a:cubicBezTo>
                  <a:cubicBezTo>
                    <a:pt x="947" y="567"/>
                    <a:pt x="948" y="565"/>
                    <a:pt x="948" y="564"/>
                  </a:cubicBezTo>
                  <a:cubicBezTo>
                    <a:pt x="949" y="563"/>
                    <a:pt x="950" y="561"/>
                    <a:pt x="951" y="560"/>
                  </a:cubicBezTo>
                  <a:cubicBezTo>
                    <a:pt x="951" y="560"/>
                    <a:pt x="951" y="560"/>
                    <a:pt x="951" y="560"/>
                  </a:cubicBezTo>
                  <a:cubicBezTo>
                    <a:pt x="951" y="559"/>
                    <a:pt x="952" y="558"/>
                    <a:pt x="953" y="557"/>
                  </a:cubicBezTo>
                  <a:cubicBezTo>
                    <a:pt x="953" y="557"/>
                    <a:pt x="954" y="556"/>
                    <a:pt x="954" y="556"/>
                  </a:cubicBezTo>
                  <a:cubicBezTo>
                    <a:pt x="954" y="556"/>
                    <a:pt x="954" y="556"/>
                    <a:pt x="955" y="556"/>
                  </a:cubicBezTo>
                  <a:cubicBezTo>
                    <a:pt x="955" y="555"/>
                    <a:pt x="959" y="553"/>
                    <a:pt x="959" y="553"/>
                  </a:cubicBezTo>
                  <a:cubicBezTo>
                    <a:pt x="961" y="552"/>
                    <a:pt x="963" y="552"/>
                    <a:pt x="964" y="552"/>
                  </a:cubicBezTo>
                  <a:cubicBezTo>
                    <a:pt x="965" y="551"/>
                    <a:pt x="965" y="551"/>
                    <a:pt x="965" y="551"/>
                  </a:cubicBezTo>
                  <a:cubicBezTo>
                    <a:pt x="967" y="551"/>
                    <a:pt x="969" y="551"/>
                    <a:pt x="972" y="551"/>
                  </a:cubicBezTo>
                  <a:cubicBezTo>
                    <a:pt x="977" y="551"/>
                    <a:pt x="976" y="551"/>
                    <a:pt x="982" y="553"/>
                  </a:cubicBezTo>
                  <a:cubicBezTo>
                    <a:pt x="983" y="553"/>
                    <a:pt x="983" y="553"/>
                    <a:pt x="983" y="553"/>
                  </a:cubicBezTo>
                  <a:cubicBezTo>
                    <a:pt x="983" y="553"/>
                    <a:pt x="984" y="553"/>
                    <a:pt x="984" y="553"/>
                  </a:cubicBezTo>
                  <a:cubicBezTo>
                    <a:pt x="985" y="554"/>
                    <a:pt x="986" y="554"/>
                    <a:pt x="987" y="555"/>
                  </a:cubicBezTo>
                  <a:cubicBezTo>
                    <a:pt x="986" y="555"/>
                    <a:pt x="989" y="557"/>
                    <a:pt x="989" y="557"/>
                  </a:cubicBezTo>
                  <a:cubicBezTo>
                    <a:pt x="990" y="557"/>
                    <a:pt x="990" y="558"/>
                    <a:pt x="990" y="558"/>
                  </a:cubicBezTo>
                  <a:cubicBezTo>
                    <a:pt x="991" y="559"/>
                    <a:pt x="992" y="561"/>
                    <a:pt x="992" y="562"/>
                  </a:cubicBezTo>
                  <a:cubicBezTo>
                    <a:pt x="992" y="562"/>
                    <a:pt x="993" y="562"/>
                    <a:pt x="993" y="563"/>
                  </a:cubicBezTo>
                  <a:cubicBezTo>
                    <a:pt x="993" y="563"/>
                    <a:pt x="993" y="563"/>
                    <a:pt x="993" y="563"/>
                  </a:cubicBezTo>
                  <a:cubicBezTo>
                    <a:pt x="994" y="566"/>
                    <a:pt x="995" y="569"/>
                    <a:pt x="995" y="572"/>
                  </a:cubicBezTo>
                  <a:cubicBezTo>
                    <a:pt x="995" y="572"/>
                    <a:pt x="995" y="572"/>
                    <a:pt x="995" y="572"/>
                  </a:cubicBezTo>
                  <a:cubicBezTo>
                    <a:pt x="995" y="573"/>
                    <a:pt x="995" y="574"/>
                    <a:pt x="995" y="574"/>
                  </a:cubicBezTo>
                  <a:cubicBezTo>
                    <a:pt x="996" y="577"/>
                    <a:pt x="996" y="579"/>
                    <a:pt x="996" y="582"/>
                  </a:cubicBezTo>
                  <a:lnTo>
                    <a:pt x="996" y="9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7150" tIns="28575" rIns="57150" bIns="28575" numCol="1" anchor="t" anchorCtr="0" compatLnSpc="1"/>
            <a:lstStyle/>
            <a:p>
              <a:endParaRPr lang="en-US" sz="1125"/>
            </a:p>
          </p:txBody>
        </p:sp>
        <p:sp>
          <p:nvSpPr>
            <p:cNvPr id="86" name="Freeform 163"/>
            <p:cNvSpPr/>
            <p:nvPr/>
          </p:nvSpPr>
          <p:spPr bwMode="auto">
            <a:xfrm>
              <a:off x="9061450" y="4225926"/>
              <a:ext cx="957263" cy="114300"/>
            </a:xfrm>
            <a:custGeom>
              <a:avLst/>
              <a:gdLst>
                <a:gd name="T0" fmla="*/ 30 w 387"/>
                <a:gd name="T1" fmla="*/ 46 h 46"/>
                <a:gd name="T2" fmla="*/ 357 w 387"/>
                <a:gd name="T3" fmla="*/ 46 h 46"/>
                <a:gd name="T4" fmla="*/ 357 w 387"/>
                <a:gd name="T5" fmla="*/ 0 h 46"/>
                <a:gd name="T6" fmla="*/ 30 w 387"/>
                <a:gd name="T7" fmla="*/ 0 h 46"/>
                <a:gd name="T8" fmla="*/ 30 w 387"/>
                <a:gd name="T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7" h="46">
                  <a:moveTo>
                    <a:pt x="30" y="46"/>
                  </a:moveTo>
                  <a:cubicBezTo>
                    <a:pt x="357" y="46"/>
                    <a:pt x="357" y="46"/>
                    <a:pt x="357" y="46"/>
                  </a:cubicBezTo>
                  <a:cubicBezTo>
                    <a:pt x="387" y="46"/>
                    <a:pt x="387" y="0"/>
                    <a:pt x="357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0" y="0"/>
                    <a:pt x="0" y="46"/>
                    <a:pt x="30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7150" tIns="28575" rIns="57150" bIns="28575" numCol="1" anchor="t" anchorCtr="0" compatLnSpc="1"/>
            <a:lstStyle/>
            <a:p>
              <a:endParaRPr lang="en-US" sz="1125"/>
            </a:p>
          </p:txBody>
        </p:sp>
      </p:grpSp>
      <p:grpSp>
        <p:nvGrpSpPr>
          <p:cNvPr id="87" name="Group 43"/>
          <p:cNvGrpSpPr/>
          <p:nvPr/>
        </p:nvGrpSpPr>
        <p:grpSpPr>
          <a:xfrm>
            <a:off x="5662932" y="4631761"/>
            <a:ext cx="2480097" cy="978006"/>
            <a:chOff x="2703486" y="5964830"/>
            <a:chExt cx="3968156" cy="1564810"/>
          </a:xfrm>
        </p:grpSpPr>
        <p:sp>
          <p:nvSpPr>
            <p:cNvPr id="88" name="Rectangle 39"/>
            <p:cNvSpPr/>
            <p:nvPr/>
          </p:nvSpPr>
          <p:spPr>
            <a:xfrm>
              <a:off x="2997716" y="5964830"/>
              <a:ext cx="3379692" cy="5170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xa Bold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Project #4</a:t>
              </a:r>
              <a:endPara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Nexa Bold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89" name="Rectangle 41"/>
            <p:cNvSpPr/>
            <p:nvPr/>
          </p:nvSpPr>
          <p:spPr>
            <a:xfrm>
              <a:off x="2703486" y="6495510"/>
              <a:ext cx="3968156" cy="1034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</a:t>
              </a:r>
              <a:endParaRPr lang="id-ID" sz="10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90" name="Group 71"/>
          <p:cNvGrpSpPr/>
          <p:nvPr/>
        </p:nvGrpSpPr>
        <p:grpSpPr>
          <a:xfrm>
            <a:off x="6486228" y="5676676"/>
            <a:ext cx="585185" cy="585184"/>
            <a:chOff x="3864305" y="7386725"/>
            <a:chExt cx="936296" cy="936294"/>
          </a:xfrm>
        </p:grpSpPr>
        <p:sp>
          <p:nvSpPr>
            <p:cNvPr id="91" name="Oval 72"/>
            <p:cNvSpPr/>
            <p:nvPr/>
          </p:nvSpPr>
          <p:spPr>
            <a:xfrm>
              <a:off x="3864305" y="7386725"/>
              <a:ext cx="936296" cy="93629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0" dist="139700" dir="5400000" sx="90000" sy="9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grpSp>
          <p:nvGrpSpPr>
            <p:cNvPr id="92" name="Group 73"/>
            <p:cNvGrpSpPr/>
            <p:nvPr/>
          </p:nvGrpSpPr>
          <p:grpSpPr>
            <a:xfrm>
              <a:off x="4100281" y="7622700"/>
              <a:ext cx="464344" cy="464344"/>
              <a:chOff x="8204317" y="2115665"/>
              <a:chExt cx="464344" cy="464344"/>
            </a:xfrm>
            <a:solidFill>
              <a:schemeClr val="accent1"/>
            </a:solidFill>
          </p:grpSpPr>
          <p:sp>
            <p:nvSpPr>
              <p:cNvPr id="93" name="AutoShape 81"/>
              <p:cNvSpPr/>
              <p:nvPr/>
            </p:nvSpPr>
            <p:spPr bwMode="auto">
              <a:xfrm>
                <a:off x="8204317" y="2115665"/>
                <a:ext cx="464344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35" y="9811"/>
                    </a:moveTo>
                    <a:cubicBezTo>
                      <a:pt x="20220" y="10144"/>
                      <a:pt x="20081" y="10800"/>
                      <a:pt x="18899" y="10800"/>
                    </a:cubicBezTo>
                    <a:lnTo>
                      <a:pt x="17549" y="10800"/>
                    </a:lnTo>
                    <a:cubicBezTo>
                      <a:pt x="17363" y="10800"/>
                      <a:pt x="17212" y="10950"/>
                      <a:pt x="17212" y="11137"/>
                    </a:cubicBezTo>
                    <a:cubicBezTo>
                      <a:pt x="17212" y="11324"/>
                      <a:pt x="17363" y="11475"/>
                      <a:pt x="17549" y="11475"/>
                    </a:cubicBezTo>
                    <a:lnTo>
                      <a:pt x="18858" y="11475"/>
                    </a:lnTo>
                    <a:cubicBezTo>
                      <a:pt x="19870" y="11475"/>
                      <a:pt x="20003" y="12314"/>
                      <a:pt x="19938" y="12719"/>
                    </a:cubicBezTo>
                    <a:cubicBezTo>
                      <a:pt x="19855" y="13223"/>
                      <a:pt x="19618" y="14175"/>
                      <a:pt x="18478" y="14175"/>
                    </a:cubicBezTo>
                    <a:lnTo>
                      <a:pt x="16874" y="14175"/>
                    </a:lnTo>
                    <a:cubicBezTo>
                      <a:pt x="16688" y="14175"/>
                      <a:pt x="16537" y="14325"/>
                      <a:pt x="16537" y="14512"/>
                    </a:cubicBezTo>
                    <a:cubicBezTo>
                      <a:pt x="16537" y="14699"/>
                      <a:pt x="16688" y="14850"/>
                      <a:pt x="16874" y="14850"/>
                    </a:cubicBezTo>
                    <a:lnTo>
                      <a:pt x="18203" y="14850"/>
                    </a:lnTo>
                    <a:cubicBezTo>
                      <a:pt x="19343" y="14850"/>
                      <a:pt x="19243" y="15718"/>
                      <a:pt x="19079" y="16237"/>
                    </a:cubicBezTo>
                    <a:cubicBezTo>
                      <a:pt x="18864" y="16918"/>
                      <a:pt x="18732" y="17549"/>
                      <a:pt x="17297" y="17549"/>
                    </a:cubicBezTo>
                    <a:lnTo>
                      <a:pt x="16196" y="17549"/>
                    </a:lnTo>
                    <a:cubicBezTo>
                      <a:pt x="16009" y="17549"/>
                      <a:pt x="15859" y="17700"/>
                      <a:pt x="15859" y="17887"/>
                    </a:cubicBezTo>
                    <a:cubicBezTo>
                      <a:pt x="15859" y="18073"/>
                      <a:pt x="16009" y="18225"/>
                      <a:pt x="16196" y="18225"/>
                    </a:cubicBezTo>
                    <a:lnTo>
                      <a:pt x="17255" y="18225"/>
                    </a:lnTo>
                    <a:cubicBezTo>
                      <a:pt x="17993" y="18225"/>
                      <a:pt x="18027" y="18923"/>
                      <a:pt x="17950" y="19174"/>
                    </a:cubicBezTo>
                    <a:cubicBezTo>
                      <a:pt x="17866" y="19448"/>
                      <a:pt x="17767" y="19651"/>
                      <a:pt x="17762" y="19660"/>
                    </a:cubicBezTo>
                    <a:cubicBezTo>
                      <a:pt x="17558" y="20028"/>
                      <a:pt x="17229" y="20249"/>
                      <a:pt x="16534" y="20249"/>
                    </a:cubicBezTo>
                    <a:lnTo>
                      <a:pt x="12844" y="20249"/>
                    </a:lnTo>
                    <a:cubicBezTo>
                      <a:pt x="10990" y="20249"/>
                      <a:pt x="9151" y="19829"/>
                      <a:pt x="9104" y="19818"/>
                    </a:cubicBezTo>
                    <a:cubicBezTo>
                      <a:pt x="6299" y="19172"/>
                      <a:pt x="6152" y="19122"/>
                      <a:pt x="5976" y="19072"/>
                    </a:cubicBezTo>
                    <a:cubicBezTo>
                      <a:pt x="5976" y="19072"/>
                      <a:pt x="5405" y="18976"/>
                      <a:pt x="5405" y="18478"/>
                    </a:cubicBezTo>
                    <a:lnTo>
                      <a:pt x="5399" y="9155"/>
                    </a:lnTo>
                    <a:cubicBezTo>
                      <a:pt x="5399" y="8839"/>
                      <a:pt x="5601" y="8552"/>
                      <a:pt x="5935" y="8452"/>
                    </a:cubicBezTo>
                    <a:cubicBezTo>
                      <a:pt x="5977" y="8435"/>
                      <a:pt x="6034" y="8419"/>
                      <a:pt x="6074" y="8401"/>
                    </a:cubicBezTo>
                    <a:cubicBezTo>
                      <a:pt x="9158" y="7125"/>
                      <a:pt x="10097" y="4324"/>
                      <a:pt x="10124" y="2025"/>
                    </a:cubicBezTo>
                    <a:cubicBezTo>
                      <a:pt x="10128" y="1702"/>
                      <a:pt x="10378" y="1350"/>
                      <a:pt x="10800" y="1350"/>
                    </a:cubicBezTo>
                    <a:cubicBezTo>
                      <a:pt x="11514" y="1350"/>
                      <a:pt x="12774" y="2782"/>
                      <a:pt x="12774" y="4554"/>
                    </a:cubicBezTo>
                    <a:cubicBezTo>
                      <a:pt x="12774" y="6155"/>
                      <a:pt x="12711" y="6432"/>
                      <a:pt x="12149" y="8100"/>
                    </a:cubicBezTo>
                    <a:cubicBezTo>
                      <a:pt x="18899" y="8100"/>
                      <a:pt x="18852" y="8196"/>
                      <a:pt x="19448" y="8353"/>
                    </a:cubicBezTo>
                    <a:cubicBezTo>
                      <a:pt x="20187" y="8564"/>
                      <a:pt x="20249" y="9175"/>
                      <a:pt x="20249" y="9386"/>
                    </a:cubicBezTo>
                    <a:cubicBezTo>
                      <a:pt x="20249" y="9618"/>
                      <a:pt x="20243" y="9584"/>
                      <a:pt x="20235" y="9811"/>
                    </a:cubicBezTo>
                    <a:moveTo>
                      <a:pt x="4724" y="19575"/>
                    </a:moveTo>
                    <a:cubicBezTo>
                      <a:pt x="4724" y="19948"/>
                      <a:pt x="4423" y="20249"/>
                      <a:pt x="4049" y="20249"/>
                    </a:cubicBezTo>
                    <a:lnTo>
                      <a:pt x="2024" y="20249"/>
                    </a:lnTo>
                    <a:cubicBezTo>
                      <a:pt x="1652" y="20249"/>
                      <a:pt x="1349" y="19948"/>
                      <a:pt x="1349" y="19575"/>
                    </a:cubicBezTo>
                    <a:lnTo>
                      <a:pt x="1349" y="8774"/>
                    </a:lnTo>
                    <a:cubicBezTo>
                      <a:pt x="1349" y="8401"/>
                      <a:pt x="1652" y="8100"/>
                      <a:pt x="2024" y="8100"/>
                    </a:cubicBezTo>
                    <a:lnTo>
                      <a:pt x="4049" y="8100"/>
                    </a:lnTo>
                    <a:cubicBezTo>
                      <a:pt x="4423" y="8100"/>
                      <a:pt x="4724" y="8401"/>
                      <a:pt x="4724" y="8774"/>
                    </a:cubicBezTo>
                    <a:cubicBezTo>
                      <a:pt x="4724" y="8774"/>
                      <a:pt x="4724" y="19575"/>
                      <a:pt x="4724" y="19575"/>
                    </a:cubicBezTo>
                    <a:close/>
                    <a:moveTo>
                      <a:pt x="19686" y="7069"/>
                    </a:moveTo>
                    <a:cubicBezTo>
                      <a:pt x="18842" y="6846"/>
                      <a:pt x="16858" y="6849"/>
                      <a:pt x="13956" y="6773"/>
                    </a:cubicBezTo>
                    <a:cubicBezTo>
                      <a:pt x="14093" y="6139"/>
                      <a:pt x="14124" y="5568"/>
                      <a:pt x="14124" y="4554"/>
                    </a:cubicBezTo>
                    <a:cubicBezTo>
                      <a:pt x="14124" y="2133"/>
                      <a:pt x="12361" y="0"/>
                      <a:pt x="10800" y="0"/>
                    </a:cubicBezTo>
                    <a:cubicBezTo>
                      <a:pt x="9698" y="0"/>
                      <a:pt x="8789" y="901"/>
                      <a:pt x="8774" y="2009"/>
                    </a:cubicBezTo>
                    <a:cubicBezTo>
                      <a:pt x="8760" y="3368"/>
                      <a:pt x="8340" y="5716"/>
                      <a:pt x="6074" y="6906"/>
                    </a:cubicBezTo>
                    <a:cubicBezTo>
                      <a:pt x="5908" y="6994"/>
                      <a:pt x="5433" y="7228"/>
                      <a:pt x="5364" y="7259"/>
                    </a:cubicBezTo>
                    <a:lnTo>
                      <a:pt x="5399" y="7289"/>
                    </a:lnTo>
                    <a:cubicBezTo>
                      <a:pt x="5045" y="6984"/>
                      <a:pt x="4554" y="6750"/>
                      <a:pt x="4049" y="6750"/>
                    </a:cubicBezTo>
                    <a:lnTo>
                      <a:pt x="2024" y="6750"/>
                    </a:lnTo>
                    <a:cubicBezTo>
                      <a:pt x="908" y="6750"/>
                      <a:pt x="0" y="7658"/>
                      <a:pt x="0" y="8774"/>
                    </a:cubicBezTo>
                    <a:lnTo>
                      <a:pt x="0" y="19575"/>
                    </a:lnTo>
                    <a:cubicBezTo>
                      <a:pt x="0" y="20691"/>
                      <a:pt x="908" y="21599"/>
                      <a:pt x="2024" y="21599"/>
                    </a:cubicBezTo>
                    <a:lnTo>
                      <a:pt x="4049" y="21599"/>
                    </a:lnTo>
                    <a:cubicBezTo>
                      <a:pt x="4853" y="21599"/>
                      <a:pt x="5525" y="21114"/>
                      <a:pt x="5850" y="20434"/>
                    </a:cubicBezTo>
                    <a:cubicBezTo>
                      <a:pt x="5859" y="20437"/>
                      <a:pt x="5873" y="20441"/>
                      <a:pt x="5882" y="20442"/>
                    </a:cubicBezTo>
                    <a:cubicBezTo>
                      <a:pt x="5927" y="20454"/>
                      <a:pt x="5979" y="20467"/>
                      <a:pt x="6044" y="20485"/>
                    </a:cubicBezTo>
                    <a:cubicBezTo>
                      <a:pt x="6056" y="20487"/>
                      <a:pt x="6062" y="20488"/>
                      <a:pt x="6074" y="20492"/>
                    </a:cubicBezTo>
                    <a:cubicBezTo>
                      <a:pt x="6464" y="20588"/>
                      <a:pt x="7212" y="20768"/>
                      <a:pt x="8812" y="21135"/>
                    </a:cubicBezTo>
                    <a:cubicBezTo>
                      <a:pt x="9155" y="21213"/>
                      <a:pt x="10966" y="21599"/>
                      <a:pt x="12844" y="21599"/>
                    </a:cubicBezTo>
                    <a:lnTo>
                      <a:pt x="16534" y="21599"/>
                    </a:lnTo>
                    <a:cubicBezTo>
                      <a:pt x="17659" y="21599"/>
                      <a:pt x="18469" y="21167"/>
                      <a:pt x="18952" y="20298"/>
                    </a:cubicBezTo>
                    <a:cubicBezTo>
                      <a:pt x="18958" y="20285"/>
                      <a:pt x="19114" y="19982"/>
                      <a:pt x="19240" y="19572"/>
                    </a:cubicBezTo>
                    <a:cubicBezTo>
                      <a:pt x="19336" y="19263"/>
                      <a:pt x="19371" y="18827"/>
                      <a:pt x="19256" y="18384"/>
                    </a:cubicBezTo>
                    <a:cubicBezTo>
                      <a:pt x="19981" y="17886"/>
                      <a:pt x="20214" y="17133"/>
                      <a:pt x="20366" y="16643"/>
                    </a:cubicBezTo>
                    <a:cubicBezTo>
                      <a:pt x="20620" y="15838"/>
                      <a:pt x="20544" y="15235"/>
                      <a:pt x="20367" y="14803"/>
                    </a:cubicBezTo>
                    <a:cubicBezTo>
                      <a:pt x="20775" y="14418"/>
                      <a:pt x="21122" y="13831"/>
                      <a:pt x="21269" y="12935"/>
                    </a:cubicBezTo>
                    <a:cubicBezTo>
                      <a:pt x="21361" y="12380"/>
                      <a:pt x="21263" y="11809"/>
                      <a:pt x="21007" y="11334"/>
                    </a:cubicBezTo>
                    <a:cubicBezTo>
                      <a:pt x="21389" y="10905"/>
                      <a:pt x="21564" y="10365"/>
                      <a:pt x="21583" y="9865"/>
                    </a:cubicBezTo>
                    <a:lnTo>
                      <a:pt x="21591" y="9724"/>
                    </a:lnTo>
                    <a:cubicBezTo>
                      <a:pt x="21596" y="9635"/>
                      <a:pt x="21600" y="9581"/>
                      <a:pt x="21600" y="9386"/>
                    </a:cubicBezTo>
                    <a:cubicBezTo>
                      <a:pt x="21600" y="8533"/>
                      <a:pt x="21010" y="7446"/>
                      <a:pt x="19686" y="7069"/>
                    </a:cubicBezTo>
                  </a:path>
                </a:pathLst>
              </a:custGeom>
              <a:solidFill>
                <a:srgbClr val="D09B45"/>
              </a:solidFill>
              <a:ln>
                <a:noFill/>
              </a:ln>
              <a:effectLst/>
            </p:spPr>
            <p:txBody>
              <a:bodyPr lIns="11906" tIns="11906" rIns="11906" bIns="11906" anchor="ctr"/>
              <a:lstStyle/>
              <a:p>
                <a:pPr algn="ctr" defTabSz="14287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94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94" name="AutoShape 82"/>
              <p:cNvSpPr/>
              <p:nvPr/>
            </p:nvSpPr>
            <p:spPr bwMode="auto">
              <a:xfrm>
                <a:off x="8247973" y="2492697"/>
                <a:ext cx="43657" cy="436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14400"/>
                    </a:moveTo>
                    <a:cubicBezTo>
                      <a:pt x="8820" y="14400"/>
                      <a:pt x="7200" y="12782"/>
                      <a:pt x="7200" y="10800"/>
                    </a:cubicBezTo>
                    <a:cubicBezTo>
                      <a:pt x="7200" y="8817"/>
                      <a:pt x="8820" y="7200"/>
                      <a:pt x="10800" y="7200"/>
                    </a:cubicBezTo>
                    <a:cubicBezTo>
                      <a:pt x="12779" y="7200"/>
                      <a:pt x="14400" y="8817"/>
                      <a:pt x="14400" y="10800"/>
                    </a:cubicBezTo>
                    <a:cubicBezTo>
                      <a:pt x="14400" y="12782"/>
                      <a:pt x="12779" y="14400"/>
                      <a:pt x="10800" y="14400"/>
                    </a:cubicBezTo>
                    <a:moveTo>
                      <a:pt x="10800" y="0"/>
                    </a:moveTo>
                    <a:cubicBezTo>
                      <a:pt x="4837" y="0"/>
                      <a:pt x="0" y="4837"/>
                      <a:pt x="0" y="10800"/>
                    </a:cubicBezTo>
                    <a:cubicBezTo>
                      <a:pt x="0" y="16762"/>
                      <a:pt x="4837" y="21599"/>
                      <a:pt x="10800" y="21599"/>
                    </a:cubicBezTo>
                    <a:cubicBezTo>
                      <a:pt x="16762" y="21599"/>
                      <a:pt x="21600" y="16762"/>
                      <a:pt x="21600" y="10800"/>
                    </a:cubicBezTo>
                    <a:cubicBezTo>
                      <a:pt x="21600" y="4837"/>
                      <a:pt x="16762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1906" tIns="11906" rIns="11906" bIns="11906" anchor="ctr"/>
              <a:lstStyle/>
              <a:p>
                <a:pPr algn="ctr" defTabSz="14287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94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9" presetClass="entr" presetSubtype="0" decel="10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 p14:presetBounceEnd="5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5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5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3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4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 p14:presetBounceEnd="5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7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8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1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2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49" presetClass="entr" presetSubtype="0" decel="10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4" fill="hold" grpId="0" nodeType="withEffect" p14:presetBounceEnd="5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1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2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4" fill="hold" nodeType="withEffect" p14:presetBounceEnd="5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5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6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4" fill="hold" nodeType="withEffect" p14:presetBounceEnd="5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9" dur="10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0" dur="10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49" presetClass="entr" presetSubtype="0" decel="10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animBg="1"/>
          <p:bldP spid="46" grpId="0" animBg="1"/>
          <p:bldP spid="61" grpId="0" animBg="1"/>
          <p:bldP spid="80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9" presetClass="entr" presetSubtype="0" decel="10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49" presetClass="entr" presetSubtype="0" decel="10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4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4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4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10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10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49" presetClass="entr" presetSubtype="0" decel="10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animBg="1"/>
          <p:bldP spid="46" grpId="0" animBg="1"/>
          <p:bldP spid="61" grpId="0" animBg="1"/>
          <p:bldP spid="80" grpId="0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: Rounded Corners 152"/>
          <p:cNvSpPr/>
          <p:nvPr/>
        </p:nvSpPr>
        <p:spPr>
          <a:xfrm>
            <a:off x="6243357" y="2818464"/>
            <a:ext cx="4901742" cy="1365700"/>
          </a:xfrm>
          <a:prstGeom prst="roundRect">
            <a:avLst>
              <a:gd name="adj" fmla="val 1623"/>
            </a:avLst>
          </a:prstGeom>
          <a:solidFill>
            <a:schemeClr val="bg1"/>
          </a:solidFill>
          <a:ln>
            <a:noFill/>
          </a:ln>
          <a:effectLst>
            <a:outerShdw blurRad="1270000" dist="508000" dir="5400000" sx="66000" sy="66000" algn="t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70" name="Rectangle: Rounded Corners 152"/>
          <p:cNvSpPr/>
          <p:nvPr/>
        </p:nvSpPr>
        <p:spPr>
          <a:xfrm>
            <a:off x="6251109" y="4324653"/>
            <a:ext cx="4901742" cy="1365700"/>
          </a:xfrm>
          <a:prstGeom prst="roundRect">
            <a:avLst>
              <a:gd name="adj" fmla="val 1623"/>
            </a:avLst>
          </a:prstGeom>
          <a:solidFill>
            <a:schemeClr val="bg1"/>
          </a:solidFill>
          <a:ln>
            <a:noFill/>
          </a:ln>
          <a:effectLst>
            <a:outerShdw blurRad="1270000" dist="508000" dir="5400000" sx="66000" sy="66000" algn="t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53" name="Rectangle: Rounded Corners 152"/>
          <p:cNvSpPr/>
          <p:nvPr/>
        </p:nvSpPr>
        <p:spPr>
          <a:xfrm>
            <a:off x="6191419" y="1347299"/>
            <a:ext cx="4901742" cy="1365700"/>
          </a:xfrm>
          <a:prstGeom prst="roundRect">
            <a:avLst>
              <a:gd name="adj" fmla="val 1623"/>
            </a:avLst>
          </a:prstGeom>
          <a:solidFill>
            <a:schemeClr val="bg1"/>
          </a:solidFill>
          <a:ln>
            <a:noFill/>
          </a:ln>
          <a:effectLst>
            <a:outerShdw blurRad="1270000" dist="508000" dir="5400000" sx="66000" sy="66000" algn="t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grpSp>
        <p:nvGrpSpPr>
          <p:cNvPr id="154" name="Group 153"/>
          <p:cNvGrpSpPr/>
          <p:nvPr/>
        </p:nvGrpSpPr>
        <p:grpSpPr>
          <a:xfrm>
            <a:off x="6334581" y="1476151"/>
            <a:ext cx="4678583" cy="2123658"/>
            <a:chOff x="5633831" y="1486247"/>
            <a:chExt cx="4678583" cy="2123658"/>
          </a:xfrm>
        </p:grpSpPr>
        <p:sp>
          <p:nvSpPr>
            <p:cNvPr id="155" name="Rectangle 154"/>
            <p:cNvSpPr/>
            <p:nvPr/>
          </p:nvSpPr>
          <p:spPr>
            <a:xfrm>
              <a:off x="5633831" y="1486247"/>
              <a:ext cx="824813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6600" b="1" dirty="0">
                  <a:solidFill>
                    <a:srgbClr val="D09B45"/>
                  </a:solidFill>
                  <a:latin typeface="Nexa Bold" panose="02000000000000000000" pitchFamily="50" charset="0"/>
                  <a:ea typeface="Roboto Black" panose="02000000000000000000" pitchFamily="2" charset="0"/>
                  <a:cs typeface="Segoe UI" panose="020B0502040204020203" pitchFamily="34" charset="0"/>
                </a:rPr>
                <a:t>1.</a:t>
              </a:r>
              <a:endParaRPr lang="en-US" sz="6600" b="1" i="0" dirty="0">
                <a:solidFill>
                  <a:srgbClr val="D09B45"/>
                </a:solidFill>
                <a:latin typeface="Nexa Bold" panose="02000000000000000000" pitchFamily="50" charset="0"/>
                <a:ea typeface="Roboto Black" panose="02000000000000000000" pitchFamily="2" charset="0"/>
                <a:cs typeface="Segoe UI" panose="020B0502040204020203" pitchFamily="34" charset="0"/>
              </a:endParaRPr>
            </a:p>
          </p:txBody>
        </p:sp>
        <p:grpSp>
          <p:nvGrpSpPr>
            <p:cNvPr id="156" name="Group 155"/>
            <p:cNvGrpSpPr/>
            <p:nvPr/>
          </p:nvGrpSpPr>
          <p:grpSpPr>
            <a:xfrm>
              <a:off x="6500380" y="1545451"/>
              <a:ext cx="3812034" cy="837189"/>
              <a:chOff x="1099179" y="4530282"/>
              <a:chExt cx="3812034" cy="837189"/>
            </a:xfrm>
          </p:grpSpPr>
          <p:sp>
            <p:nvSpPr>
              <p:cNvPr id="157" name="Rectangle 9"/>
              <p:cNvSpPr/>
              <p:nvPr/>
            </p:nvSpPr>
            <p:spPr bwMode="auto">
              <a:xfrm>
                <a:off x="1099179" y="4530282"/>
                <a:ext cx="2803640" cy="41269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 marL="88900">
                  <a:defRPr/>
                </a:pPr>
                <a:r>
                  <a:rPr lang="en-US" sz="1600" dirty="0">
                    <a:solidFill>
                      <a:srgbClr val="D09B45"/>
                    </a:solidFill>
                    <a:latin typeface="Nexa Bold" panose="02000000000000000000" pitchFamily="50" charset="0"/>
                    <a:ea typeface="MS PGothic" panose="020B0600070205080204" charset="-128"/>
                    <a:cs typeface="Segoe UI Light" panose="020B0502040204020203" pitchFamily="34" charset="0"/>
                    <a:sym typeface="Source Sans Pro Bold" charset="0"/>
                  </a:rPr>
                  <a:t>Feature</a:t>
                </a:r>
                <a:r>
                  <a:rPr lang="id-ID" sz="1600" dirty="0">
                    <a:gradFill>
                      <a:gsLst>
                        <a:gs pos="100000">
                          <a:schemeClr val="accent1">
                            <a:lumMod val="75000"/>
                          </a:schemeClr>
                        </a:gs>
                        <a:gs pos="0">
                          <a:schemeClr val="accent1"/>
                        </a:gs>
                      </a:gsLst>
                      <a:lin ang="2700000" scaled="1"/>
                    </a:gradFill>
                    <a:latin typeface="Nexa Bold" panose="02000000000000000000" pitchFamily="50" charset="0"/>
                    <a:ea typeface="MS PGothic" panose="020B0600070205080204" charset="-128"/>
                    <a:cs typeface="Segoe UI Light" panose="020B0502040204020203" pitchFamily="34" charset="0"/>
                    <a:sym typeface="Source Sans Pro Bold" charset="0"/>
                  </a:rPr>
                  <a:t> </a:t>
                </a:r>
                <a:r>
                  <a:rPr 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exa Light" panose="02000000000000000000" pitchFamily="50" charset="0"/>
                    <a:ea typeface="MS PGothic" panose="020B0600070205080204" charset="-128"/>
                    <a:cs typeface="Segoe UI Light" panose="020B0502040204020203" pitchFamily="34" charset="0"/>
                    <a:sym typeface="Source Sans Pro Bold" charset="0"/>
                  </a:rPr>
                  <a:t>One</a:t>
                </a:r>
                <a:endPara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xa Light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endParaRPr>
              </a:p>
            </p:txBody>
          </p:sp>
          <p:sp>
            <p:nvSpPr>
              <p:cNvPr id="158" name="Rectangle 157"/>
              <p:cNvSpPr/>
              <p:nvPr/>
            </p:nvSpPr>
            <p:spPr>
              <a:xfrm>
                <a:off x="1099179" y="4852522"/>
                <a:ext cx="3812034" cy="5149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200" dirty="0">
                    <a:solidFill>
                      <a:schemeClr val="bg1">
                        <a:lumMod val="50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entire soul, like these sweet mornings of spring which</a:t>
                </a:r>
                <a:endParaRPr lang="en-US" sz="1200" dirty="0">
                  <a:solidFill>
                    <a:schemeClr val="bg1">
                      <a:lumMod val="50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</p:grpSp>
      <p:grpSp>
        <p:nvGrpSpPr>
          <p:cNvPr id="159" name="Group 158"/>
          <p:cNvGrpSpPr/>
          <p:nvPr/>
        </p:nvGrpSpPr>
        <p:grpSpPr>
          <a:xfrm>
            <a:off x="6251109" y="2939428"/>
            <a:ext cx="4762055" cy="1107996"/>
            <a:chOff x="5550359" y="2782767"/>
            <a:chExt cx="4762055" cy="1107996"/>
          </a:xfrm>
        </p:grpSpPr>
        <p:sp>
          <p:nvSpPr>
            <p:cNvPr id="160" name="Rectangle 159"/>
            <p:cNvSpPr/>
            <p:nvPr/>
          </p:nvSpPr>
          <p:spPr>
            <a:xfrm>
              <a:off x="5550359" y="2782767"/>
              <a:ext cx="991757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6600" b="1" dirty="0">
                  <a:gradFill>
                    <a:gsLst>
                      <a:gs pos="0">
                        <a:schemeClr val="accent2"/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2700000" scaled="0"/>
                  </a:gradFill>
                  <a:latin typeface="Nexa Bold" panose="02000000000000000000" pitchFamily="50" charset="0"/>
                  <a:ea typeface="Roboto Black" panose="02000000000000000000" pitchFamily="2" charset="0"/>
                  <a:cs typeface="Segoe UI" panose="020B0502040204020203" pitchFamily="34" charset="0"/>
                </a:rPr>
                <a:t>2.</a:t>
              </a:r>
              <a:endParaRPr lang="en-US" sz="6600" b="1" i="0" dirty="0">
                <a:gradFill>
                  <a:gsLst>
                    <a:gs pos="0">
                      <a:schemeClr val="accent2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2700000" scaled="0"/>
                </a:gradFill>
                <a:latin typeface="Nexa Bold" panose="02000000000000000000" pitchFamily="50" charset="0"/>
                <a:ea typeface="Roboto Black" panose="02000000000000000000" pitchFamily="2" charset="0"/>
                <a:cs typeface="Segoe UI" panose="020B0502040204020203" pitchFamily="34" charset="0"/>
              </a:endParaRPr>
            </a:p>
          </p:txBody>
        </p:sp>
        <p:grpSp>
          <p:nvGrpSpPr>
            <p:cNvPr id="161" name="Group 160"/>
            <p:cNvGrpSpPr/>
            <p:nvPr/>
          </p:nvGrpSpPr>
          <p:grpSpPr>
            <a:xfrm>
              <a:off x="6500380" y="2841971"/>
              <a:ext cx="3812034" cy="837189"/>
              <a:chOff x="1099179" y="4530282"/>
              <a:chExt cx="3812034" cy="837189"/>
            </a:xfrm>
          </p:grpSpPr>
          <p:sp>
            <p:nvSpPr>
              <p:cNvPr id="162" name="Rectangle 9"/>
              <p:cNvSpPr/>
              <p:nvPr/>
            </p:nvSpPr>
            <p:spPr bwMode="auto">
              <a:xfrm>
                <a:off x="1099179" y="4530282"/>
                <a:ext cx="2232140" cy="41269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 marL="88900">
                  <a:defRPr/>
                </a:pPr>
                <a:r>
                  <a:rPr lang="en-US" sz="1600" dirty="0">
                    <a:gradFill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lumMod val="75000"/>
                          </a:schemeClr>
                        </a:gs>
                      </a:gsLst>
                      <a:lin ang="2700000" scaled="0"/>
                    </a:gradFill>
                    <a:latin typeface="Nexa Bold" panose="02000000000000000000" pitchFamily="50" charset="0"/>
                    <a:ea typeface="MS PGothic" panose="020B0600070205080204" charset="-128"/>
                    <a:cs typeface="Segoe UI Light" panose="020B0502040204020203" pitchFamily="34" charset="0"/>
                    <a:sym typeface="Source Sans Pro Bold" charset="0"/>
                  </a:rPr>
                  <a:t>Feature</a:t>
                </a:r>
                <a:r>
                  <a:rPr lang="id-ID" sz="1600" dirty="0">
                    <a:solidFill>
                      <a:schemeClr val="bg1">
                        <a:lumMod val="65000"/>
                      </a:schemeClr>
                    </a:solidFill>
                    <a:latin typeface="Nexa Bold" panose="02000000000000000000" pitchFamily="50" charset="0"/>
                    <a:ea typeface="MS PGothic" panose="020B0600070205080204" charset="-128"/>
                    <a:cs typeface="Segoe UI Light" panose="020B0502040204020203" pitchFamily="34" charset="0"/>
                    <a:sym typeface="Source Sans Pro Bold" charset="0"/>
                  </a:rPr>
                  <a:t> </a:t>
                </a:r>
                <a:r>
                  <a:rPr lang="en-US" sz="1600" dirty="0">
                    <a:solidFill>
                      <a:schemeClr val="bg1">
                        <a:lumMod val="50000"/>
                      </a:schemeClr>
                    </a:solidFill>
                    <a:latin typeface="Nexa Light" panose="02000000000000000000" pitchFamily="50" charset="0"/>
                    <a:ea typeface="MS PGothic" panose="020B0600070205080204" charset="-128"/>
                    <a:cs typeface="Segoe UI Light" panose="020B0502040204020203" pitchFamily="34" charset="0"/>
                    <a:sym typeface="Source Sans Pro Bold" charset="0"/>
                  </a:rPr>
                  <a:t>Two</a:t>
                </a:r>
                <a:endParaRPr lang="en-US" sz="1600" dirty="0">
                  <a:solidFill>
                    <a:schemeClr val="bg1">
                      <a:lumMod val="50000"/>
                    </a:schemeClr>
                  </a:solidFill>
                  <a:latin typeface="Nexa Light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endParaRPr>
              </a:p>
            </p:txBody>
          </p:sp>
          <p:sp>
            <p:nvSpPr>
              <p:cNvPr id="163" name="Rectangle 162"/>
              <p:cNvSpPr/>
              <p:nvPr/>
            </p:nvSpPr>
            <p:spPr>
              <a:xfrm>
                <a:off x="1099179" y="4852522"/>
                <a:ext cx="3812034" cy="5149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200" dirty="0">
                    <a:solidFill>
                      <a:schemeClr val="bg1">
                        <a:lumMod val="50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entire soul, like these sweet mornings of spring which</a:t>
                </a:r>
                <a:endParaRPr lang="en-US" sz="1200" dirty="0">
                  <a:solidFill>
                    <a:schemeClr val="bg1">
                      <a:lumMod val="50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</p:grpSp>
      <p:grpSp>
        <p:nvGrpSpPr>
          <p:cNvPr id="164" name="Group 163"/>
          <p:cNvGrpSpPr/>
          <p:nvPr/>
        </p:nvGrpSpPr>
        <p:grpSpPr>
          <a:xfrm>
            <a:off x="6267413" y="4402705"/>
            <a:ext cx="4745751" cy="1107996"/>
            <a:chOff x="5566663" y="4059633"/>
            <a:chExt cx="4745751" cy="1107996"/>
          </a:xfrm>
        </p:grpSpPr>
        <p:sp>
          <p:nvSpPr>
            <p:cNvPr id="165" name="Rectangle 164"/>
            <p:cNvSpPr/>
            <p:nvPr/>
          </p:nvSpPr>
          <p:spPr>
            <a:xfrm>
              <a:off x="5566663" y="4059633"/>
              <a:ext cx="959148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6600" b="1" dirty="0">
                  <a:gradFill>
                    <a:gsLst>
                      <a:gs pos="0">
                        <a:schemeClr val="accent3"/>
                      </a:gs>
                      <a:gs pos="100000">
                        <a:schemeClr val="accent3">
                          <a:lumMod val="75000"/>
                        </a:schemeClr>
                      </a:gs>
                    </a:gsLst>
                    <a:lin ang="2700000" scaled="0"/>
                  </a:gradFill>
                  <a:latin typeface="Nexa Bold" panose="02000000000000000000" pitchFamily="50" charset="0"/>
                  <a:ea typeface="Roboto Black" panose="02000000000000000000" pitchFamily="2" charset="0"/>
                  <a:cs typeface="Segoe UI" panose="020B0502040204020203" pitchFamily="34" charset="0"/>
                </a:rPr>
                <a:t>3.</a:t>
              </a:r>
              <a:endParaRPr lang="en-US" sz="6600" b="1" i="0" dirty="0">
                <a:gradFill>
                  <a:gsLst>
                    <a:gs pos="0">
                      <a:schemeClr val="accent3"/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2700000" scaled="0"/>
                </a:gradFill>
                <a:latin typeface="Nexa Bold" panose="02000000000000000000" pitchFamily="50" charset="0"/>
                <a:ea typeface="Roboto Black" panose="02000000000000000000" pitchFamily="2" charset="0"/>
                <a:cs typeface="Segoe UI" panose="020B0502040204020203" pitchFamily="34" charset="0"/>
              </a:endParaRPr>
            </a:p>
          </p:txBody>
        </p:sp>
        <p:grpSp>
          <p:nvGrpSpPr>
            <p:cNvPr id="166" name="Group 165"/>
            <p:cNvGrpSpPr/>
            <p:nvPr/>
          </p:nvGrpSpPr>
          <p:grpSpPr>
            <a:xfrm>
              <a:off x="6500380" y="4118837"/>
              <a:ext cx="3812034" cy="837189"/>
              <a:chOff x="1099179" y="4530282"/>
              <a:chExt cx="3812034" cy="837189"/>
            </a:xfrm>
          </p:grpSpPr>
          <p:sp>
            <p:nvSpPr>
              <p:cNvPr id="167" name="Rectangle 9"/>
              <p:cNvSpPr/>
              <p:nvPr/>
            </p:nvSpPr>
            <p:spPr bwMode="auto">
              <a:xfrm>
                <a:off x="1099179" y="4530282"/>
                <a:ext cx="2232140" cy="41269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 marL="88900">
                  <a:defRPr/>
                </a:pPr>
                <a:r>
                  <a:rPr lang="en-US" sz="1600" dirty="0">
                    <a:gradFill>
                      <a:gsLst>
                        <a:gs pos="0">
                          <a:schemeClr val="accent3"/>
                        </a:gs>
                        <a:gs pos="100000">
                          <a:schemeClr val="accent3">
                            <a:lumMod val="75000"/>
                          </a:schemeClr>
                        </a:gs>
                      </a:gsLst>
                      <a:lin ang="2700000" scaled="0"/>
                    </a:gradFill>
                    <a:latin typeface="Nexa Bold" panose="02000000000000000000" pitchFamily="50" charset="0"/>
                    <a:ea typeface="MS PGothic" panose="020B0600070205080204" charset="-128"/>
                    <a:cs typeface="Segoe UI Light" panose="020B0502040204020203" pitchFamily="34" charset="0"/>
                    <a:sym typeface="Source Sans Pro Bold" charset="0"/>
                  </a:rPr>
                  <a:t>Feature</a:t>
                </a:r>
                <a:r>
                  <a:rPr lang="id-ID" sz="1600" dirty="0">
                    <a:solidFill>
                      <a:schemeClr val="bg1">
                        <a:lumMod val="65000"/>
                      </a:schemeClr>
                    </a:solidFill>
                    <a:latin typeface="Nexa Bold" panose="02000000000000000000" pitchFamily="50" charset="0"/>
                    <a:ea typeface="MS PGothic" panose="020B0600070205080204" charset="-128"/>
                    <a:cs typeface="Segoe UI Light" panose="020B0502040204020203" pitchFamily="34" charset="0"/>
                    <a:sym typeface="Source Sans Pro Bold" charset="0"/>
                  </a:rPr>
                  <a:t> </a:t>
                </a:r>
                <a:r>
                  <a:rPr lang="en-US" sz="1600" dirty="0">
                    <a:solidFill>
                      <a:schemeClr val="bg1">
                        <a:lumMod val="50000"/>
                      </a:schemeClr>
                    </a:solidFill>
                    <a:latin typeface="Nexa Light" panose="02000000000000000000" pitchFamily="50" charset="0"/>
                    <a:ea typeface="MS PGothic" panose="020B0600070205080204" charset="-128"/>
                    <a:cs typeface="Segoe UI Light" panose="020B0502040204020203" pitchFamily="34" charset="0"/>
                    <a:sym typeface="Source Sans Pro Bold" charset="0"/>
                  </a:rPr>
                  <a:t>Three</a:t>
                </a:r>
                <a:endParaRPr lang="en-US" sz="1600" dirty="0">
                  <a:solidFill>
                    <a:schemeClr val="bg1">
                      <a:lumMod val="50000"/>
                    </a:schemeClr>
                  </a:solidFill>
                  <a:latin typeface="Nexa Light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endParaRPr>
              </a:p>
            </p:txBody>
          </p:sp>
          <p:sp>
            <p:nvSpPr>
              <p:cNvPr id="168" name="Rectangle 167"/>
              <p:cNvSpPr/>
              <p:nvPr/>
            </p:nvSpPr>
            <p:spPr>
              <a:xfrm>
                <a:off x="1099179" y="4852522"/>
                <a:ext cx="3812034" cy="5149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200" dirty="0">
                    <a:solidFill>
                      <a:schemeClr val="bg1">
                        <a:lumMod val="50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entire soul, like these sweet mornings of spring which</a:t>
                </a:r>
                <a:endParaRPr lang="en-US" sz="1200" dirty="0">
                  <a:solidFill>
                    <a:schemeClr val="bg1">
                      <a:lumMod val="50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</p:grpSp>
      <p:pic>
        <p:nvPicPr>
          <p:cNvPr id="142" name="图片 141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145108" y="981363"/>
            <a:ext cx="4855474" cy="57089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5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10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10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1000" fill="hold"/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1000" fill="hold"/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9" grpId="0" animBg="1"/>
          <p:bldP spid="170" grpId="0" animBg="1"/>
          <p:bldP spid="153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9" grpId="0" animBg="1"/>
          <p:bldP spid="170" grpId="0" animBg="1"/>
          <p:bldP spid="153" grpId="0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509210" y="242391"/>
            <a:ext cx="4855474" cy="57089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: Shape 31"/>
          <p:cNvSpPr/>
          <p:nvPr/>
        </p:nvSpPr>
        <p:spPr>
          <a:xfrm rot="16200000">
            <a:off x="-2999001" y="449827"/>
            <a:ext cx="11956351" cy="5958347"/>
          </a:xfrm>
          <a:custGeom>
            <a:avLst/>
            <a:gdLst>
              <a:gd name="connsiteX0" fmla="*/ 0 w 1525539"/>
              <a:gd name="connsiteY0" fmla="*/ 0 h 760240"/>
              <a:gd name="connsiteX1" fmla="*/ 1525539 w 1525539"/>
              <a:gd name="connsiteY1" fmla="*/ 0 h 760240"/>
              <a:gd name="connsiteX2" fmla="*/ 1510320 w 1525539"/>
              <a:gd name="connsiteY2" fmla="*/ 150969 h 760240"/>
              <a:gd name="connsiteX3" fmla="*/ 762769 w 1525539"/>
              <a:gd name="connsiteY3" fmla="*/ 760240 h 760240"/>
              <a:gd name="connsiteX4" fmla="*/ 15219 w 1525539"/>
              <a:gd name="connsiteY4" fmla="*/ 150969 h 7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5539" h="760240">
                <a:moveTo>
                  <a:pt x="0" y="0"/>
                </a:moveTo>
                <a:lnTo>
                  <a:pt x="1525539" y="0"/>
                </a:lnTo>
                <a:lnTo>
                  <a:pt x="1510320" y="150969"/>
                </a:lnTo>
                <a:cubicBezTo>
                  <a:pt x="1439168" y="498680"/>
                  <a:pt x="1131514" y="760240"/>
                  <a:pt x="762769" y="760240"/>
                </a:cubicBezTo>
                <a:cubicBezTo>
                  <a:pt x="394024" y="760240"/>
                  <a:pt x="86371" y="498680"/>
                  <a:pt x="15219" y="150969"/>
                </a:cubicBezTo>
                <a:close/>
              </a:path>
            </a:pathLst>
          </a:custGeom>
          <a:solidFill>
            <a:srgbClr val="D09B45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1" name="Freeform: Shape 30"/>
          <p:cNvSpPr/>
          <p:nvPr/>
        </p:nvSpPr>
        <p:spPr>
          <a:xfrm rot="16200000">
            <a:off x="-1956032" y="1485901"/>
            <a:ext cx="7798263" cy="3886199"/>
          </a:xfrm>
          <a:custGeom>
            <a:avLst/>
            <a:gdLst>
              <a:gd name="connsiteX0" fmla="*/ 0 w 1525539"/>
              <a:gd name="connsiteY0" fmla="*/ 0 h 760240"/>
              <a:gd name="connsiteX1" fmla="*/ 1525539 w 1525539"/>
              <a:gd name="connsiteY1" fmla="*/ 0 h 760240"/>
              <a:gd name="connsiteX2" fmla="*/ 1510320 w 1525539"/>
              <a:gd name="connsiteY2" fmla="*/ 150969 h 760240"/>
              <a:gd name="connsiteX3" fmla="*/ 762769 w 1525539"/>
              <a:gd name="connsiteY3" fmla="*/ 760240 h 760240"/>
              <a:gd name="connsiteX4" fmla="*/ 15219 w 1525539"/>
              <a:gd name="connsiteY4" fmla="*/ 150969 h 7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5539" h="760240">
                <a:moveTo>
                  <a:pt x="0" y="0"/>
                </a:moveTo>
                <a:lnTo>
                  <a:pt x="1525539" y="0"/>
                </a:lnTo>
                <a:lnTo>
                  <a:pt x="1510320" y="150969"/>
                </a:lnTo>
                <a:cubicBezTo>
                  <a:pt x="1439168" y="498680"/>
                  <a:pt x="1131514" y="760240"/>
                  <a:pt x="762769" y="760240"/>
                </a:cubicBezTo>
                <a:cubicBezTo>
                  <a:pt x="394024" y="760240"/>
                  <a:pt x="86371" y="498680"/>
                  <a:pt x="15219" y="150969"/>
                </a:cubicBezTo>
                <a:close/>
              </a:path>
            </a:pathLst>
          </a:custGeom>
          <a:solidFill>
            <a:srgbClr val="D09B45">
              <a:alpha val="39000"/>
            </a:srgbClr>
          </a:solidFill>
          <a:ln>
            <a:noFill/>
          </a:ln>
          <a:effectLst>
            <a:outerShdw blurRad="1270000" dist="571500" sx="90000" sy="90000" algn="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Freeform: Shape 6"/>
          <p:cNvSpPr/>
          <p:nvPr/>
        </p:nvSpPr>
        <p:spPr>
          <a:xfrm rot="16200000">
            <a:off x="-1225065" y="2212036"/>
            <a:ext cx="4884060" cy="2433930"/>
          </a:xfrm>
          <a:custGeom>
            <a:avLst/>
            <a:gdLst>
              <a:gd name="connsiteX0" fmla="*/ 0 w 1525539"/>
              <a:gd name="connsiteY0" fmla="*/ 0 h 760240"/>
              <a:gd name="connsiteX1" fmla="*/ 1525539 w 1525539"/>
              <a:gd name="connsiteY1" fmla="*/ 0 h 760240"/>
              <a:gd name="connsiteX2" fmla="*/ 1510320 w 1525539"/>
              <a:gd name="connsiteY2" fmla="*/ 150969 h 760240"/>
              <a:gd name="connsiteX3" fmla="*/ 762769 w 1525539"/>
              <a:gd name="connsiteY3" fmla="*/ 760240 h 760240"/>
              <a:gd name="connsiteX4" fmla="*/ 15219 w 1525539"/>
              <a:gd name="connsiteY4" fmla="*/ 150969 h 7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5539" h="760240">
                <a:moveTo>
                  <a:pt x="0" y="0"/>
                </a:moveTo>
                <a:lnTo>
                  <a:pt x="1525539" y="0"/>
                </a:lnTo>
                <a:lnTo>
                  <a:pt x="1510320" y="150969"/>
                </a:lnTo>
                <a:cubicBezTo>
                  <a:pt x="1439168" y="498680"/>
                  <a:pt x="1131514" y="760240"/>
                  <a:pt x="762769" y="760240"/>
                </a:cubicBezTo>
                <a:cubicBezTo>
                  <a:pt x="394024" y="760240"/>
                  <a:pt x="86371" y="498680"/>
                  <a:pt x="15219" y="150969"/>
                </a:cubicBezTo>
                <a:close/>
              </a:path>
            </a:pathLst>
          </a:custGeom>
          <a:solidFill>
            <a:srgbClr val="D09B45"/>
          </a:solidFill>
          <a:ln>
            <a:noFill/>
          </a:ln>
          <a:effectLst>
            <a:outerShdw blurRad="1270000" dist="571500" sx="90000" sy="90000" algn="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Rectangle 13"/>
          <p:cNvSpPr/>
          <p:nvPr/>
        </p:nvSpPr>
        <p:spPr>
          <a:xfrm>
            <a:off x="8667643" y="3598675"/>
            <a:ext cx="2774986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667643" y="2102691"/>
            <a:ext cx="3420981" cy="1308166"/>
            <a:chOff x="8667643" y="2102691"/>
            <a:chExt cx="3420981" cy="1308166"/>
          </a:xfrm>
        </p:grpSpPr>
        <p:sp>
          <p:nvSpPr>
            <p:cNvPr id="13" name="Text Placeholder 2"/>
            <p:cNvSpPr txBox="1"/>
            <p:nvPr/>
          </p:nvSpPr>
          <p:spPr>
            <a:xfrm>
              <a:off x="8667643" y="2423513"/>
              <a:ext cx="3420981" cy="987344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3600" dirty="0">
                  <a:solidFill>
                    <a:srgbClr val="D09B45"/>
                  </a:solidFill>
                  <a:latin typeface="Nexa Bold" panose="02000000000000000000" pitchFamily="50" charset="0"/>
                </a:rPr>
                <a:t>Gallery</a:t>
              </a:r>
              <a:r>
                <a:rPr lang="en-US" sz="3600" dirty="0">
                  <a:gradFill>
                    <a:gsLst>
                      <a:gs pos="10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</a:gsLst>
                    <a:lin ang="2700000" scaled="1"/>
                  </a:gradFill>
                  <a:latin typeface="Nexa Bold" panose="02000000000000000000" pitchFamily="50" charset="0"/>
                </a:rPr>
                <a:t> </a:t>
              </a:r>
              <a:r>
                <a:rPr lang="en-US" sz="3600" dirty="0">
                  <a:latin typeface="Nexa Bold" panose="02000000000000000000" pitchFamily="50" charset="0"/>
                </a:rPr>
                <a:t>List Mode</a:t>
              </a:r>
              <a:endParaRPr lang="id-ID" sz="3600" dirty="0">
                <a:latin typeface="Nexa Bold" panose="02000000000000000000" pitchFamily="50" charset="0"/>
              </a:endParaRPr>
            </a:p>
          </p:txBody>
        </p:sp>
        <p:sp>
          <p:nvSpPr>
            <p:cNvPr id="15" name="Text Placeholder 2"/>
            <p:cNvSpPr txBox="1"/>
            <p:nvPr/>
          </p:nvSpPr>
          <p:spPr>
            <a:xfrm flipH="1">
              <a:off x="8667643" y="2102691"/>
              <a:ext cx="3420981" cy="475747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Nexa Light" panose="02000000000000000000" pitchFamily="50" charset="0"/>
                </a:rPr>
                <a:t>CREATIVE_</a:t>
              </a:r>
              <a:endParaRPr lang="id-ID" sz="1400" dirty="0">
                <a:solidFill>
                  <a:schemeClr val="bg1">
                    <a:lumMod val="50000"/>
                  </a:schemeClr>
                </a:solidFill>
                <a:latin typeface="Nexa Light" panose="02000000000000000000" pitchFamily="50" charset="0"/>
              </a:endParaRPr>
            </a:p>
          </p:txBody>
        </p:sp>
      </p:grpSp>
      <p:pic>
        <p:nvPicPr>
          <p:cNvPr id="12" name="图片占位符 11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-229" y="-138"/>
            <a:ext cx="3564604" cy="2361206"/>
          </a:xfrm>
        </p:spPr>
      </p:pic>
      <p:pic>
        <p:nvPicPr>
          <p:cNvPr id="10" name="图片占位符 9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2153007" y="2216647"/>
            <a:ext cx="3564604" cy="2361206"/>
          </a:xfrm>
        </p:spPr>
      </p:pic>
      <p:pic>
        <p:nvPicPr>
          <p:cNvPr id="5" name="图片占位符 4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screen"/>
          <a:srcRect/>
          <a:stretch>
            <a:fillRect/>
          </a:stretch>
        </p:blipFill>
        <p:spPr>
          <a:xfrm>
            <a:off x="4800908" y="4496932"/>
            <a:ext cx="3564604" cy="2361206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265119" y="1255074"/>
            <a:ext cx="2954581" cy="860675"/>
            <a:chOff x="1099179" y="4588338"/>
            <a:chExt cx="2954581" cy="860675"/>
          </a:xfrm>
        </p:grpSpPr>
        <p:sp>
          <p:nvSpPr>
            <p:cNvPr id="11" name="Rectangle 9"/>
            <p:cNvSpPr/>
            <p:nvPr/>
          </p:nvSpPr>
          <p:spPr bwMode="auto">
            <a:xfrm>
              <a:off x="1099179" y="4588338"/>
              <a:ext cx="1826821" cy="41269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id-ID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#1 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 Feature</a:t>
              </a:r>
              <a:r>
                <a:rPr lang="id-ID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 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xa Light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One</a:t>
              </a:r>
              <a:endPara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Nexa Light" panose="02000000000000000000" pitchFamily="50" charset="0"/>
                <a:ea typeface="MS PGothic" panose="020B0600070205080204" charset="-128"/>
                <a:cs typeface="Segoe UI Light" panose="020B0502040204020203" pitchFamily="34" charset="0"/>
                <a:sym typeface="Source Sans Pro Bold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99179" y="4913482"/>
              <a:ext cx="2954581" cy="535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265119" y="2417828"/>
            <a:ext cx="2954581" cy="860675"/>
            <a:chOff x="1099179" y="4588338"/>
            <a:chExt cx="2954581" cy="860675"/>
          </a:xfrm>
        </p:grpSpPr>
        <p:sp>
          <p:nvSpPr>
            <p:cNvPr id="15" name="Rectangle 9"/>
            <p:cNvSpPr/>
            <p:nvPr/>
          </p:nvSpPr>
          <p:spPr bwMode="auto">
            <a:xfrm>
              <a:off x="1099179" y="4588338"/>
              <a:ext cx="1826821" cy="41269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id-ID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#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2 Feature</a:t>
              </a:r>
              <a:r>
                <a:rPr lang="id-ID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 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xa Light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Two</a:t>
              </a:r>
              <a:endPara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Nexa Light" panose="02000000000000000000" pitchFamily="50" charset="0"/>
                <a:ea typeface="MS PGothic" panose="020B0600070205080204" charset="-128"/>
                <a:cs typeface="Segoe UI Light" panose="020B0502040204020203" pitchFamily="34" charset="0"/>
                <a:sym typeface="Source Sans Pro Bold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99179" y="4913482"/>
              <a:ext cx="2954581" cy="535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265119" y="3573916"/>
            <a:ext cx="2954581" cy="860675"/>
            <a:chOff x="1099179" y="4588338"/>
            <a:chExt cx="2954581" cy="860675"/>
          </a:xfrm>
        </p:grpSpPr>
        <p:sp>
          <p:nvSpPr>
            <p:cNvPr id="18" name="Rectangle 9"/>
            <p:cNvSpPr/>
            <p:nvPr/>
          </p:nvSpPr>
          <p:spPr bwMode="auto">
            <a:xfrm>
              <a:off x="1099179" y="4588338"/>
              <a:ext cx="2298700" cy="41275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id-ID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#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3</a:t>
              </a:r>
              <a:r>
                <a:rPr lang="id-ID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 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 Feature</a:t>
              </a:r>
              <a:r>
                <a:rPr lang="id-ID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 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xa Light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Three</a:t>
              </a:r>
              <a:endPara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Nexa Light" panose="02000000000000000000" pitchFamily="50" charset="0"/>
                <a:ea typeface="MS PGothic" panose="020B0600070205080204" charset="-128"/>
                <a:cs typeface="Segoe UI Light" panose="020B0502040204020203" pitchFamily="34" charset="0"/>
                <a:sym typeface="Source Sans Pro Bold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099179" y="4913482"/>
              <a:ext cx="2954581" cy="535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265119" y="4736670"/>
            <a:ext cx="2954581" cy="860675"/>
            <a:chOff x="1099179" y="4588338"/>
            <a:chExt cx="2954581" cy="860675"/>
          </a:xfrm>
        </p:grpSpPr>
        <p:sp>
          <p:nvSpPr>
            <p:cNvPr id="21" name="Rectangle 9"/>
            <p:cNvSpPr/>
            <p:nvPr/>
          </p:nvSpPr>
          <p:spPr bwMode="auto">
            <a:xfrm>
              <a:off x="1099179" y="4588338"/>
              <a:ext cx="1826821" cy="41269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id-ID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#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4</a:t>
              </a:r>
              <a:r>
                <a:rPr lang="id-ID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 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 Feature</a:t>
              </a:r>
              <a:r>
                <a:rPr lang="id-ID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xa Bold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 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xa Light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rPr>
                <a:t>Four</a:t>
              </a:r>
              <a:endPara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Nexa Light" panose="02000000000000000000" pitchFamily="50" charset="0"/>
                <a:ea typeface="MS PGothic" panose="020B0600070205080204" charset="-128"/>
                <a:cs typeface="Segoe UI Light" panose="020B0502040204020203" pitchFamily="34" charset="0"/>
                <a:sym typeface="Source Sans Pro Bold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099179" y="4913482"/>
              <a:ext cx="2954581" cy="535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213485" y="4792408"/>
            <a:ext cx="758190" cy="758190"/>
            <a:chOff x="1213485" y="4792408"/>
            <a:chExt cx="758190" cy="758190"/>
          </a:xfrm>
        </p:grpSpPr>
        <p:sp>
          <p:nvSpPr>
            <p:cNvPr id="7" name="Oval 6"/>
            <p:cNvSpPr/>
            <p:nvPr/>
          </p:nvSpPr>
          <p:spPr>
            <a:xfrm>
              <a:off x="1213485" y="4792408"/>
              <a:ext cx="758190" cy="758190"/>
            </a:xfrm>
            <a:prstGeom prst="ellipse">
              <a:avLst/>
            </a:prstGeom>
            <a:gradFill>
              <a:gsLst>
                <a:gs pos="100000">
                  <a:schemeClr val="accent4"/>
                </a:gs>
                <a:gs pos="0">
                  <a:schemeClr val="accent4">
                    <a:lumMod val="75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1475692" y="5001114"/>
              <a:ext cx="233776" cy="340778"/>
              <a:chOff x="3582988" y="3510757"/>
              <a:chExt cx="319088" cy="465138"/>
            </a:xfrm>
            <a:solidFill>
              <a:schemeClr val="bg1"/>
            </a:solidFill>
          </p:grpSpPr>
          <p:sp>
            <p:nvSpPr>
              <p:cNvPr id="25" name="AutoShape 113"/>
              <p:cNvSpPr/>
              <p:nvPr/>
            </p:nvSpPr>
            <p:spPr bwMode="auto">
              <a:xfrm>
                <a:off x="3582988" y="3510757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6" name="AutoShape 114"/>
              <p:cNvSpPr/>
              <p:nvPr/>
            </p:nvSpPr>
            <p:spPr bwMode="auto">
              <a:xfrm>
                <a:off x="3655219" y="3583782"/>
                <a:ext cx="94456" cy="944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34" name="Group 33"/>
          <p:cNvGrpSpPr/>
          <p:nvPr/>
        </p:nvGrpSpPr>
        <p:grpSpPr>
          <a:xfrm>
            <a:off x="1213485" y="3630740"/>
            <a:ext cx="758190" cy="758190"/>
            <a:chOff x="1213485" y="3630740"/>
            <a:chExt cx="758190" cy="758190"/>
          </a:xfrm>
        </p:grpSpPr>
        <p:sp>
          <p:nvSpPr>
            <p:cNvPr id="6" name="Oval 5"/>
            <p:cNvSpPr/>
            <p:nvPr/>
          </p:nvSpPr>
          <p:spPr>
            <a:xfrm>
              <a:off x="1213485" y="3630740"/>
              <a:ext cx="758190" cy="758190"/>
            </a:xfrm>
            <a:prstGeom prst="ellipse">
              <a:avLst/>
            </a:prstGeom>
            <a:gradFill>
              <a:gsLst>
                <a:gs pos="100000">
                  <a:schemeClr val="accent3"/>
                </a:gs>
                <a:gs pos="0">
                  <a:schemeClr val="accent3">
                    <a:lumMod val="75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1464934" y="3839446"/>
              <a:ext cx="255292" cy="340778"/>
              <a:chOff x="2639219" y="3510757"/>
              <a:chExt cx="348456" cy="465138"/>
            </a:xfrm>
            <a:solidFill>
              <a:schemeClr val="bg1"/>
            </a:solidFill>
          </p:grpSpPr>
          <p:sp>
            <p:nvSpPr>
              <p:cNvPr id="28" name="AutoShape 115"/>
              <p:cNvSpPr/>
              <p:nvPr/>
            </p:nvSpPr>
            <p:spPr bwMode="auto">
              <a:xfrm>
                <a:off x="2639219" y="3510757"/>
                <a:ext cx="348456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800" y="12825"/>
                    </a:moveTo>
                    <a:lnTo>
                      <a:pt x="19800" y="13500"/>
                    </a:lnTo>
                    <a:lnTo>
                      <a:pt x="19800" y="14850"/>
                    </a:lnTo>
                    <a:lnTo>
                      <a:pt x="19800" y="15525"/>
                    </a:lnTo>
                    <a:cubicBezTo>
                      <a:pt x="19800" y="18129"/>
                      <a:pt x="16972" y="20249"/>
                      <a:pt x="13499" y="20249"/>
                    </a:cubicBezTo>
                    <a:lnTo>
                      <a:pt x="8099" y="20249"/>
                    </a:lnTo>
                    <a:cubicBezTo>
                      <a:pt x="4627" y="20249"/>
                      <a:pt x="1800" y="18129"/>
                      <a:pt x="1800" y="15525"/>
                    </a:cubicBezTo>
                    <a:lnTo>
                      <a:pt x="1800" y="14850"/>
                    </a:lnTo>
                    <a:lnTo>
                      <a:pt x="1800" y="13500"/>
                    </a:lnTo>
                    <a:lnTo>
                      <a:pt x="1800" y="12825"/>
                    </a:lnTo>
                    <a:lnTo>
                      <a:pt x="1800" y="10800"/>
                    </a:lnTo>
                    <a:cubicBezTo>
                      <a:pt x="1800" y="10427"/>
                      <a:pt x="2203" y="10124"/>
                      <a:pt x="2699" y="10124"/>
                    </a:cubicBezTo>
                    <a:lnTo>
                      <a:pt x="4499" y="10124"/>
                    </a:lnTo>
                    <a:lnTo>
                      <a:pt x="17100" y="10124"/>
                    </a:lnTo>
                    <a:lnTo>
                      <a:pt x="18899" y="10124"/>
                    </a:lnTo>
                    <a:cubicBezTo>
                      <a:pt x="19396" y="10124"/>
                      <a:pt x="19800" y="10427"/>
                      <a:pt x="19800" y="10800"/>
                    </a:cubicBezTo>
                    <a:cubicBezTo>
                      <a:pt x="19800" y="10800"/>
                      <a:pt x="19800" y="12825"/>
                      <a:pt x="19800" y="12825"/>
                    </a:cubicBezTo>
                    <a:close/>
                    <a:moveTo>
                      <a:pt x="14400" y="6075"/>
                    </a:moveTo>
                    <a:lnTo>
                      <a:pt x="14400" y="6076"/>
                    </a:lnTo>
                    <a:lnTo>
                      <a:pt x="14400" y="8774"/>
                    </a:lnTo>
                    <a:lnTo>
                      <a:pt x="7200" y="8774"/>
                    </a:lnTo>
                    <a:lnTo>
                      <a:pt x="7200" y="6076"/>
                    </a:lnTo>
                    <a:lnTo>
                      <a:pt x="7200" y="6075"/>
                    </a:lnTo>
                    <a:cubicBezTo>
                      <a:pt x="7200" y="4583"/>
                      <a:pt x="8811" y="3375"/>
                      <a:pt x="10800" y="3375"/>
                    </a:cubicBezTo>
                    <a:cubicBezTo>
                      <a:pt x="12788" y="3375"/>
                      <a:pt x="14400" y="4583"/>
                      <a:pt x="14400" y="6075"/>
                    </a:cubicBezTo>
                    <a:moveTo>
                      <a:pt x="4499" y="6075"/>
                    </a:moveTo>
                    <a:cubicBezTo>
                      <a:pt x="4499" y="3465"/>
                      <a:pt x="7320" y="1350"/>
                      <a:pt x="10800" y="1350"/>
                    </a:cubicBezTo>
                    <a:cubicBezTo>
                      <a:pt x="14279" y="1350"/>
                      <a:pt x="17100" y="3465"/>
                      <a:pt x="17100" y="6075"/>
                    </a:cubicBezTo>
                    <a:lnTo>
                      <a:pt x="17100" y="8774"/>
                    </a:lnTo>
                    <a:lnTo>
                      <a:pt x="15299" y="8774"/>
                    </a:lnTo>
                    <a:lnTo>
                      <a:pt x="15299" y="6076"/>
                    </a:lnTo>
                    <a:cubicBezTo>
                      <a:pt x="15299" y="4212"/>
                      <a:pt x="13285" y="2701"/>
                      <a:pt x="10800" y="2701"/>
                    </a:cubicBezTo>
                    <a:cubicBezTo>
                      <a:pt x="8314" y="2701"/>
                      <a:pt x="6299" y="4212"/>
                      <a:pt x="6299" y="6076"/>
                    </a:cubicBezTo>
                    <a:lnTo>
                      <a:pt x="6299" y="8774"/>
                    </a:lnTo>
                    <a:lnTo>
                      <a:pt x="4499" y="8774"/>
                    </a:lnTo>
                    <a:cubicBezTo>
                      <a:pt x="4499" y="8774"/>
                      <a:pt x="4499" y="6075"/>
                      <a:pt x="4499" y="6075"/>
                    </a:cubicBezTo>
                    <a:close/>
                    <a:moveTo>
                      <a:pt x="18899" y="8774"/>
                    </a:moveTo>
                    <a:lnTo>
                      <a:pt x="18899" y="6075"/>
                    </a:lnTo>
                    <a:cubicBezTo>
                      <a:pt x="18899" y="2719"/>
                      <a:pt x="15274" y="0"/>
                      <a:pt x="10800" y="0"/>
                    </a:cubicBezTo>
                    <a:cubicBezTo>
                      <a:pt x="6325" y="0"/>
                      <a:pt x="2699" y="2719"/>
                      <a:pt x="2699" y="6075"/>
                    </a:cubicBezTo>
                    <a:lnTo>
                      <a:pt x="2699" y="8774"/>
                    </a:lnTo>
                    <a:cubicBezTo>
                      <a:pt x="1208" y="8774"/>
                      <a:pt x="0" y="9681"/>
                      <a:pt x="0" y="10800"/>
                    </a:cubicBezTo>
                    <a:lnTo>
                      <a:pt x="0" y="12825"/>
                    </a:lnTo>
                    <a:lnTo>
                      <a:pt x="0" y="13500"/>
                    </a:lnTo>
                    <a:lnTo>
                      <a:pt x="0" y="14850"/>
                    </a:lnTo>
                    <a:lnTo>
                      <a:pt x="0" y="15525"/>
                    </a:lnTo>
                    <a:cubicBezTo>
                      <a:pt x="0" y="18880"/>
                      <a:pt x="3625" y="21599"/>
                      <a:pt x="8099" y="21599"/>
                    </a:cubicBezTo>
                    <a:lnTo>
                      <a:pt x="13499" y="21599"/>
                    </a:lnTo>
                    <a:cubicBezTo>
                      <a:pt x="17974" y="21599"/>
                      <a:pt x="21600" y="18880"/>
                      <a:pt x="21600" y="15525"/>
                    </a:cubicBezTo>
                    <a:lnTo>
                      <a:pt x="21600" y="14850"/>
                    </a:lnTo>
                    <a:lnTo>
                      <a:pt x="21600" y="13500"/>
                    </a:lnTo>
                    <a:lnTo>
                      <a:pt x="21600" y="12825"/>
                    </a:lnTo>
                    <a:lnTo>
                      <a:pt x="21600" y="10800"/>
                    </a:lnTo>
                    <a:cubicBezTo>
                      <a:pt x="21600" y="9681"/>
                      <a:pt x="20391" y="8774"/>
                      <a:pt x="18899" y="877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9" name="AutoShape 116"/>
              <p:cNvSpPr/>
              <p:nvPr/>
            </p:nvSpPr>
            <p:spPr bwMode="auto">
              <a:xfrm>
                <a:off x="2784475" y="3786982"/>
                <a:ext cx="57944" cy="8731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8" y="0"/>
                      <a:pt x="0" y="3226"/>
                      <a:pt x="0" y="7201"/>
                    </a:cubicBezTo>
                    <a:cubicBezTo>
                      <a:pt x="0" y="9390"/>
                      <a:pt x="1798" y="13537"/>
                      <a:pt x="3601" y="16821"/>
                    </a:cubicBezTo>
                    <a:cubicBezTo>
                      <a:pt x="5070" y="19493"/>
                      <a:pt x="6916" y="21600"/>
                      <a:pt x="10800" y="21600"/>
                    </a:cubicBezTo>
                    <a:cubicBezTo>
                      <a:pt x="15016" y="21600"/>
                      <a:pt x="16529" y="19514"/>
                      <a:pt x="18003" y="16858"/>
                    </a:cubicBezTo>
                    <a:cubicBezTo>
                      <a:pt x="19828" y="13567"/>
                      <a:pt x="21600" y="9397"/>
                      <a:pt x="21600" y="7201"/>
                    </a:cubicBezTo>
                    <a:cubicBezTo>
                      <a:pt x="21600" y="3226"/>
                      <a:pt x="16761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37" name="Group 36"/>
          <p:cNvGrpSpPr/>
          <p:nvPr/>
        </p:nvGrpSpPr>
        <p:grpSpPr>
          <a:xfrm>
            <a:off x="1213485" y="1306316"/>
            <a:ext cx="758190" cy="758190"/>
            <a:chOff x="1213485" y="1306316"/>
            <a:chExt cx="758190" cy="758190"/>
          </a:xfrm>
        </p:grpSpPr>
        <p:sp>
          <p:nvSpPr>
            <p:cNvPr id="4" name="Oval 3"/>
            <p:cNvSpPr/>
            <p:nvPr/>
          </p:nvSpPr>
          <p:spPr>
            <a:xfrm>
              <a:off x="1213485" y="1306316"/>
              <a:ext cx="758190" cy="758190"/>
            </a:xfrm>
            <a:prstGeom prst="ellipse">
              <a:avLst/>
            </a:prstGeom>
            <a:solidFill>
              <a:srgbClr val="D09B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30" name="AutoShape 117"/>
            <p:cNvSpPr/>
            <p:nvPr/>
          </p:nvSpPr>
          <p:spPr bwMode="auto">
            <a:xfrm>
              <a:off x="1422482" y="1557765"/>
              <a:ext cx="340196" cy="255292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213485" y="2469071"/>
            <a:ext cx="758190" cy="758190"/>
            <a:chOff x="1213485" y="2469071"/>
            <a:chExt cx="758190" cy="758190"/>
          </a:xfrm>
        </p:grpSpPr>
        <p:sp>
          <p:nvSpPr>
            <p:cNvPr id="5" name="Oval 4"/>
            <p:cNvSpPr/>
            <p:nvPr/>
          </p:nvSpPr>
          <p:spPr>
            <a:xfrm>
              <a:off x="1213485" y="2469071"/>
              <a:ext cx="758190" cy="758190"/>
            </a:xfrm>
            <a:prstGeom prst="ellipse">
              <a:avLst/>
            </a:prstGeom>
            <a:solidFill>
              <a:srgbClr val="996E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1422482" y="2720520"/>
              <a:ext cx="340196" cy="255292"/>
              <a:chOff x="712110" y="4037334"/>
              <a:chExt cx="464344" cy="348456"/>
            </a:xfrm>
            <a:solidFill>
              <a:schemeClr val="bg1"/>
            </a:solidFill>
          </p:grpSpPr>
          <p:sp>
            <p:nvSpPr>
              <p:cNvPr id="32" name="AutoShape 118"/>
              <p:cNvSpPr/>
              <p:nvPr/>
            </p:nvSpPr>
            <p:spPr bwMode="auto">
              <a:xfrm>
                <a:off x="712110" y="4037334"/>
                <a:ext cx="464344" cy="348456"/>
              </a:xfrm>
              <a:custGeom>
                <a:avLst/>
                <a:gdLst>
                  <a:gd name="T0" fmla="*/ 10732 w 21464"/>
                  <a:gd name="T1" fmla="*/ 10800 h 21600"/>
                  <a:gd name="T2" fmla="*/ 10732 w 21464"/>
                  <a:gd name="T3" fmla="*/ 10800 h 21600"/>
                  <a:gd name="T4" fmla="*/ 10732 w 21464"/>
                  <a:gd name="T5" fmla="*/ 10800 h 21600"/>
                  <a:gd name="T6" fmla="*/ 10732 w 21464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464" h="21600">
                    <a:moveTo>
                      <a:pt x="19918" y="11754"/>
                    </a:moveTo>
                    <a:lnTo>
                      <a:pt x="16564" y="18954"/>
                    </a:lnTo>
                    <a:cubicBezTo>
                      <a:pt x="16317" y="19484"/>
                      <a:pt x="15892" y="19800"/>
                      <a:pt x="15427" y="19800"/>
                    </a:cubicBezTo>
                    <a:lnTo>
                      <a:pt x="2683" y="19800"/>
                    </a:lnTo>
                    <a:cubicBezTo>
                      <a:pt x="1943" y="19800"/>
                      <a:pt x="1341" y="18992"/>
                      <a:pt x="1341" y="18000"/>
                    </a:cubicBezTo>
                    <a:lnTo>
                      <a:pt x="1341" y="3600"/>
                    </a:lnTo>
                    <a:cubicBezTo>
                      <a:pt x="1341" y="2608"/>
                      <a:pt x="1943" y="1800"/>
                      <a:pt x="2683" y="1800"/>
                    </a:cubicBezTo>
                    <a:lnTo>
                      <a:pt x="15427" y="1800"/>
                    </a:lnTo>
                    <a:cubicBezTo>
                      <a:pt x="15892" y="1800"/>
                      <a:pt x="16317" y="2116"/>
                      <a:pt x="16564" y="2645"/>
                    </a:cubicBezTo>
                    <a:lnTo>
                      <a:pt x="19917" y="9845"/>
                    </a:lnTo>
                    <a:cubicBezTo>
                      <a:pt x="20188" y="10425"/>
                      <a:pt x="20188" y="11174"/>
                      <a:pt x="19918" y="11754"/>
                    </a:cubicBezTo>
                    <a:moveTo>
                      <a:pt x="21055" y="8891"/>
                    </a:moveTo>
                    <a:lnTo>
                      <a:pt x="17701" y="1691"/>
                    </a:lnTo>
                    <a:cubicBezTo>
                      <a:pt x="17211" y="639"/>
                      <a:pt x="16352" y="0"/>
                      <a:pt x="15427" y="0"/>
                    </a:cubicBezTo>
                    <a:lnTo>
                      <a:pt x="2683" y="0"/>
                    </a:lnTo>
                    <a:cubicBezTo>
                      <a:pt x="1201" y="0"/>
                      <a:pt x="0" y="1611"/>
                      <a:pt x="0" y="3600"/>
                    </a:cubicBezTo>
                    <a:lnTo>
                      <a:pt x="0" y="18000"/>
                    </a:lnTo>
                    <a:cubicBezTo>
                      <a:pt x="0" y="19988"/>
                      <a:pt x="1201" y="21599"/>
                      <a:pt x="2683" y="21599"/>
                    </a:cubicBezTo>
                    <a:lnTo>
                      <a:pt x="15427" y="21599"/>
                    </a:lnTo>
                    <a:cubicBezTo>
                      <a:pt x="16352" y="21599"/>
                      <a:pt x="17211" y="20960"/>
                      <a:pt x="17701" y="19908"/>
                    </a:cubicBezTo>
                    <a:lnTo>
                      <a:pt x="21055" y="12708"/>
                    </a:lnTo>
                    <a:cubicBezTo>
                      <a:pt x="21600" y="11541"/>
                      <a:pt x="21600" y="10059"/>
                      <a:pt x="21055" y="8891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3" name="AutoShape 119"/>
              <p:cNvSpPr/>
              <p:nvPr/>
            </p:nvSpPr>
            <p:spPr bwMode="auto">
              <a:xfrm>
                <a:off x="1001829" y="4167509"/>
                <a:ext cx="87313" cy="8731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18000"/>
                    </a:moveTo>
                    <a:cubicBezTo>
                      <a:pt x="6825" y="18000"/>
                      <a:pt x="3600" y="14774"/>
                      <a:pt x="3600" y="10800"/>
                    </a:cubicBezTo>
                    <a:cubicBezTo>
                      <a:pt x="3600" y="6825"/>
                      <a:pt x="6825" y="3600"/>
                      <a:pt x="10800" y="3600"/>
                    </a:cubicBezTo>
                    <a:cubicBezTo>
                      <a:pt x="14774" y="3600"/>
                      <a:pt x="17999" y="6825"/>
                      <a:pt x="17999" y="10800"/>
                    </a:cubicBezTo>
                    <a:cubicBezTo>
                      <a:pt x="17999" y="14774"/>
                      <a:pt x="14774" y="18000"/>
                      <a:pt x="10800" y="18000"/>
                    </a:cubicBezTo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6"/>
                      <a:pt x="4833" y="21599"/>
                      <a:pt x="10800" y="21599"/>
                    </a:cubicBezTo>
                    <a:cubicBezTo>
                      <a:pt x="16766" y="21599"/>
                      <a:pt x="21600" y="16766"/>
                      <a:pt x="21600" y="10800"/>
                    </a:cubicBezTo>
                    <a:cubicBezTo>
                      <a:pt x="21600" y="4833"/>
                      <a:pt x="16766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pic>
        <p:nvPicPr>
          <p:cNvPr id="13" name="图片占位符 12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/>
          <a:srcRect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占位符 5"/>
          <p:cNvPicPr>
            <a:picLocks noGrp="1" noChangeAspect="1"/>
          </p:cNvPicPr>
          <p:nvPr>
            <p:ph type="pic" sz="quarter" idx="11"/>
          </p:nvPr>
        </p:nvPicPr>
        <p:blipFill>
          <a:blip r:embed="rId1" cstate="screen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Rectangle 9"/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D09B45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Rectangle: Rounded Corners 2"/>
          <p:cNvSpPr/>
          <p:nvPr/>
        </p:nvSpPr>
        <p:spPr>
          <a:xfrm rot="2700000">
            <a:off x="6793414" y="-623793"/>
            <a:ext cx="11800060" cy="11800060"/>
          </a:xfrm>
          <a:prstGeom prst="roundRect">
            <a:avLst>
              <a:gd name="adj" fmla="val 2291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5" name="pasted-image.tiff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6311027" y="838200"/>
            <a:ext cx="9086223" cy="4965198"/>
          </a:xfrm>
          <a:prstGeom prst="rect">
            <a:avLst/>
          </a:prstGeom>
          <a:ln w="12700">
            <a:miter lim="400000"/>
            <a:headEnd/>
            <a:tailEnd/>
          </a:ln>
          <a:effectLst>
            <a:outerShdw blurRad="1270000" dir="5400000" sx="90000" sy="-19000" rotWithShape="0">
              <a:prstClr val="black">
                <a:alpha val="40000"/>
              </a:prstClr>
            </a:outerShdw>
          </a:effectLst>
        </p:spPr>
      </p:pic>
      <p:sp>
        <p:nvSpPr>
          <p:cNvPr id="40" name="Rectangle 39"/>
          <p:cNvSpPr/>
          <p:nvPr/>
        </p:nvSpPr>
        <p:spPr>
          <a:xfrm>
            <a:off x="1105161" y="3834031"/>
            <a:ext cx="35248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</a:t>
            </a:r>
            <a:endParaRPr lang="en-US" sz="12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105162" y="1823640"/>
            <a:ext cx="3864292" cy="1675942"/>
            <a:chOff x="1105162" y="1823640"/>
            <a:chExt cx="3864292" cy="1675942"/>
          </a:xfrm>
        </p:grpSpPr>
        <p:sp>
          <p:nvSpPr>
            <p:cNvPr id="39" name="Text Placeholder 2"/>
            <p:cNvSpPr txBox="1"/>
            <p:nvPr/>
          </p:nvSpPr>
          <p:spPr>
            <a:xfrm>
              <a:off x="1105162" y="2226817"/>
              <a:ext cx="3864292" cy="1272765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dirty="0">
                  <a:solidFill>
                    <a:schemeClr val="bg1"/>
                  </a:solidFill>
                  <a:latin typeface="Nexa Bold" panose="02000000000000000000" pitchFamily="50" charset="0"/>
                </a:rPr>
                <a:t>Dynamic App Mockup</a:t>
              </a:r>
              <a:endParaRPr lang="id-ID" dirty="0">
                <a:solidFill>
                  <a:schemeClr val="bg1"/>
                </a:solidFill>
                <a:latin typeface="Nexa Bold" panose="02000000000000000000" pitchFamily="50" charset="0"/>
              </a:endParaRPr>
            </a:p>
          </p:txBody>
        </p:sp>
        <p:sp>
          <p:nvSpPr>
            <p:cNvPr id="41" name="Text Placeholder 2"/>
            <p:cNvSpPr txBox="1"/>
            <p:nvPr/>
          </p:nvSpPr>
          <p:spPr>
            <a:xfrm flipH="1">
              <a:off x="1105162" y="1823640"/>
              <a:ext cx="3420981" cy="475747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dirty="0">
                  <a:solidFill>
                    <a:schemeClr val="bg1"/>
                  </a:solidFill>
                  <a:latin typeface="Nexa Light" panose="02000000000000000000" pitchFamily="50" charset="0"/>
                </a:rPr>
                <a:t>CREATIVE_</a:t>
              </a:r>
              <a:endParaRPr lang="id-ID" sz="1400" dirty="0">
                <a:solidFill>
                  <a:schemeClr val="bg1"/>
                </a:solidFill>
                <a:latin typeface="Nexa Light" panose="02000000000000000000" pitchFamily="50" charset="0"/>
              </a:endParaRPr>
            </a:p>
          </p:txBody>
        </p:sp>
      </p:grpSp>
      <p:pic>
        <p:nvPicPr>
          <p:cNvPr id="9" name="图片占位符 8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/>
          <a:srcRect/>
          <a:stretch>
            <a:fillRect/>
          </a:stretch>
        </p:blipFill>
        <p:spPr/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884170" y="1933313"/>
            <a:ext cx="4983730" cy="4980350"/>
          </a:xfrm>
          <a:prstGeom prst="rect">
            <a:avLst/>
          </a:prstGeom>
          <a:effectLst>
            <a:outerShdw blurRad="1270000" dist="1905000" dir="18900000" sx="70000" sy="70000" algn="bl" rotWithShape="0">
              <a:schemeClr val="bg1">
                <a:lumMod val="50000"/>
                <a:alpha val="40000"/>
              </a:schemeClr>
            </a:outerShdw>
          </a:effectLst>
        </p:spPr>
      </p:pic>
      <p:pic>
        <p:nvPicPr>
          <p:cNvPr id="13" name="图片占位符 12"/>
          <p:cNvPicPr>
            <a:picLocks noGrp="1" noChangeAspect="1"/>
          </p:cNvPicPr>
          <p:nvPr>
            <p:ph type="pic" sz="quarter" idx="14"/>
          </p:nvPr>
        </p:nvPicPr>
        <p:blipFill>
          <a:blip r:embed="rId5" cstate="screen"/>
          <a:srcRect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0">
        <p14:warp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 cstate="screen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05161" y="3870316"/>
            <a:ext cx="35248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</a:t>
            </a:r>
            <a:endParaRPr lang="en-US" sz="12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105162" y="1859925"/>
            <a:ext cx="3864292" cy="1635443"/>
            <a:chOff x="1105162" y="1859925"/>
            <a:chExt cx="3864292" cy="1635443"/>
          </a:xfrm>
        </p:grpSpPr>
        <p:sp>
          <p:nvSpPr>
            <p:cNvPr id="7" name="Text Placeholder 2"/>
            <p:cNvSpPr txBox="1"/>
            <p:nvPr/>
          </p:nvSpPr>
          <p:spPr>
            <a:xfrm>
              <a:off x="1105162" y="2263102"/>
              <a:ext cx="3864292" cy="1232266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dirty="0">
                  <a:solidFill>
                    <a:schemeClr val="bg1"/>
                  </a:solidFill>
                  <a:latin typeface="Nexa Bold" panose="02000000000000000000" pitchFamily="50" charset="0"/>
                </a:rPr>
                <a:t>Dynamic App Mockup</a:t>
              </a:r>
              <a:endParaRPr lang="id-ID" dirty="0">
                <a:solidFill>
                  <a:schemeClr val="bg1"/>
                </a:solidFill>
                <a:latin typeface="Nexa Bold" panose="02000000000000000000" pitchFamily="50" charset="0"/>
              </a:endParaRPr>
            </a:p>
          </p:txBody>
        </p:sp>
        <p:sp>
          <p:nvSpPr>
            <p:cNvPr id="9" name="Text Placeholder 2"/>
            <p:cNvSpPr txBox="1"/>
            <p:nvPr/>
          </p:nvSpPr>
          <p:spPr>
            <a:xfrm flipH="1">
              <a:off x="1105162" y="1859925"/>
              <a:ext cx="3420981" cy="475747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dirty="0">
                  <a:solidFill>
                    <a:schemeClr val="bg1"/>
                  </a:solidFill>
                  <a:latin typeface="Nexa Light" panose="02000000000000000000" pitchFamily="50" charset="0"/>
                </a:rPr>
                <a:t>CREATIVE_</a:t>
              </a:r>
              <a:endParaRPr lang="id-ID" sz="1400" dirty="0">
                <a:solidFill>
                  <a:schemeClr val="bg1"/>
                </a:solidFill>
                <a:latin typeface="Nexa Light" panose="02000000000000000000" pitchFamily="50" charset="0"/>
              </a:endParaRPr>
            </a:p>
          </p:txBody>
        </p:sp>
      </p:grpSp>
      <p:pic>
        <p:nvPicPr>
          <p:cNvPr id="15" name="图片占位符 14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/>
          <a:srcRect/>
          <a:stretch>
            <a:fillRect/>
          </a:stretch>
        </p:blipFill>
        <p:spPr>
          <a:solidFill>
            <a:schemeClr val="bg1"/>
          </a:solidFill>
        </p:spPr>
      </p:pic>
      <p:pic>
        <p:nvPicPr>
          <p:cNvPr id="17" name="图片占位符 16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/>
          <a:srcRect/>
          <a:stretch>
            <a:fillRect/>
          </a:stretch>
        </p:blipFill>
        <p:spPr>
          <a:solidFill>
            <a:schemeClr val="bg1"/>
          </a:solidFill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4455116" y="4618196"/>
            <a:ext cx="34916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Bembo" panose="020B0604020202020204" pitchFamily="18" charset="0"/>
                <a:ea typeface="造字工房俊雅（非商用）常规体" pitchFamily="2" charset="-122"/>
              </a:rPr>
              <a:t>FLOWERS &amp; GEOMETRICS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Bembo" panose="020B0604020202020204" pitchFamily="18" charset="0"/>
              <a:ea typeface="造字工房俊雅（非商用）常规体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9516546" y="2844272"/>
            <a:ext cx="1379892" cy="162243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04371" y="1731179"/>
            <a:ext cx="2274243" cy="267398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211396" y="1603531"/>
            <a:ext cx="2857444" cy="292927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2675454" y="2264683"/>
            <a:ext cx="1779662" cy="209247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714951" y="1858826"/>
            <a:ext cx="2274243" cy="267398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6742592" y="2494671"/>
            <a:ext cx="1377597" cy="16197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5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5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5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 p14:presetBounceEnd="5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480490" y="457201"/>
            <a:ext cx="4647043" cy="47638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 cstate="screen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01420" y="1733550"/>
            <a:ext cx="9239250" cy="411480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57" name="Group 56"/>
          <p:cNvGrpSpPr/>
          <p:nvPr/>
        </p:nvGrpSpPr>
        <p:grpSpPr>
          <a:xfrm>
            <a:off x="1702548" y="4028624"/>
            <a:ext cx="3426508" cy="1079370"/>
            <a:chOff x="1702548" y="3982904"/>
            <a:chExt cx="3426508" cy="1079370"/>
          </a:xfrm>
        </p:grpSpPr>
        <p:grpSp>
          <p:nvGrpSpPr>
            <p:cNvPr id="48" name="Group 47"/>
            <p:cNvGrpSpPr/>
            <p:nvPr/>
          </p:nvGrpSpPr>
          <p:grpSpPr>
            <a:xfrm>
              <a:off x="2229518" y="3982904"/>
              <a:ext cx="2899538" cy="1079370"/>
              <a:chOff x="1099179" y="4530282"/>
              <a:chExt cx="2899538" cy="1079370"/>
            </a:xfrm>
          </p:grpSpPr>
          <p:sp>
            <p:nvSpPr>
              <p:cNvPr id="49" name="Rectangle 9"/>
              <p:cNvSpPr/>
              <p:nvPr/>
            </p:nvSpPr>
            <p:spPr bwMode="auto">
              <a:xfrm>
                <a:off x="1099179" y="4530282"/>
                <a:ext cx="2232140" cy="41269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 marL="88900">
                  <a:defRPr/>
                </a:pPr>
                <a:r>
                  <a:rPr lang="en-US" sz="1600" dirty="0">
                    <a:gradFill>
                      <a:gsLst>
                        <a:gs pos="100000">
                          <a:schemeClr val="accent2">
                            <a:lumMod val="75000"/>
                          </a:schemeClr>
                        </a:gs>
                        <a:gs pos="0">
                          <a:schemeClr val="accent2"/>
                        </a:gs>
                      </a:gsLst>
                      <a:lin ang="2700000" scaled="1"/>
                    </a:gradFill>
                    <a:latin typeface="Nexa Bold" panose="02000000000000000000" pitchFamily="50" charset="0"/>
                    <a:ea typeface="MS PGothic" panose="020B0600070205080204" charset="-128"/>
                    <a:cs typeface="Segoe UI Light" panose="020B0502040204020203" pitchFamily="34" charset="0"/>
                    <a:sym typeface="Source Sans Pro Bold" charset="0"/>
                  </a:rPr>
                  <a:t>Feature</a:t>
                </a:r>
                <a:r>
                  <a:rPr lang="id-ID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exa Bold" panose="02000000000000000000" pitchFamily="50" charset="0"/>
                    <a:ea typeface="MS PGothic" panose="020B0600070205080204" charset="-128"/>
                    <a:cs typeface="Segoe UI Light" panose="020B0502040204020203" pitchFamily="34" charset="0"/>
                    <a:sym typeface="Source Sans Pro Bold" charset="0"/>
                  </a:rPr>
                  <a:t> </a:t>
                </a:r>
                <a:r>
                  <a:rPr 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exa Light" panose="02000000000000000000" pitchFamily="50" charset="0"/>
                    <a:ea typeface="MS PGothic" panose="020B0600070205080204" charset="-128"/>
                    <a:cs typeface="Segoe UI Light" panose="020B0502040204020203" pitchFamily="34" charset="0"/>
                    <a:sym typeface="Source Sans Pro Bold" charset="0"/>
                  </a:rPr>
                  <a:t>Two</a:t>
                </a:r>
                <a:endPara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xa Light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1099179" y="4852522"/>
                <a:ext cx="2899538" cy="7571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200" dirty="0">
                    <a:solidFill>
                      <a:schemeClr val="bg1">
                        <a:lumMod val="6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entire soul, like these sweet mornings of spring which</a:t>
                </a:r>
                <a:endParaRPr lang="en-US" sz="12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1702548" y="4072575"/>
              <a:ext cx="348456" cy="465138"/>
              <a:chOff x="2639219" y="3510757"/>
              <a:chExt cx="348456" cy="465138"/>
            </a:xfrm>
            <a:gradFill>
              <a:gsLst>
                <a:gs pos="100000">
                  <a:schemeClr val="accent2">
                    <a:lumMod val="75000"/>
                  </a:schemeClr>
                </a:gs>
                <a:gs pos="0">
                  <a:schemeClr val="accent2"/>
                </a:gs>
              </a:gsLst>
              <a:lin ang="2700000" scaled="1"/>
            </a:gradFill>
          </p:grpSpPr>
          <p:sp>
            <p:nvSpPr>
              <p:cNvPr id="53" name="AutoShape 115"/>
              <p:cNvSpPr/>
              <p:nvPr/>
            </p:nvSpPr>
            <p:spPr bwMode="auto">
              <a:xfrm>
                <a:off x="2639219" y="3510757"/>
                <a:ext cx="348456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800" y="12825"/>
                    </a:moveTo>
                    <a:lnTo>
                      <a:pt x="19800" y="13500"/>
                    </a:lnTo>
                    <a:lnTo>
                      <a:pt x="19800" y="14850"/>
                    </a:lnTo>
                    <a:lnTo>
                      <a:pt x="19800" y="15525"/>
                    </a:lnTo>
                    <a:cubicBezTo>
                      <a:pt x="19800" y="18129"/>
                      <a:pt x="16972" y="20249"/>
                      <a:pt x="13499" y="20249"/>
                    </a:cubicBezTo>
                    <a:lnTo>
                      <a:pt x="8099" y="20249"/>
                    </a:lnTo>
                    <a:cubicBezTo>
                      <a:pt x="4627" y="20249"/>
                      <a:pt x="1800" y="18129"/>
                      <a:pt x="1800" y="15525"/>
                    </a:cubicBezTo>
                    <a:lnTo>
                      <a:pt x="1800" y="14850"/>
                    </a:lnTo>
                    <a:lnTo>
                      <a:pt x="1800" y="13500"/>
                    </a:lnTo>
                    <a:lnTo>
                      <a:pt x="1800" y="12825"/>
                    </a:lnTo>
                    <a:lnTo>
                      <a:pt x="1800" y="10800"/>
                    </a:lnTo>
                    <a:cubicBezTo>
                      <a:pt x="1800" y="10427"/>
                      <a:pt x="2203" y="10124"/>
                      <a:pt x="2699" y="10124"/>
                    </a:cubicBezTo>
                    <a:lnTo>
                      <a:pt x="4499" y="10124"/>
                    </a:lnTo>
                    <a:lnTo>
                      <a:pt x="17100" y="10124"/>
                    </a:lnTo>
                    <a:lnTo>
                      <a:pt x="18899" y="10124"/>
                    </a:lnTo>
                    <a:cubicBezTo>
                      <a:pt x="19396" y="10124"/>
                      <a:pt x="19800" y="10427"/>
                      <a:pt x="19800" y="10800"/>
                    </a:cubicBezTo>
                    <a:cubicBezTo>
                      <a:pt x="19800" y="10800"/>
                      <a:pt x="19800" y="12825"/>
                      <a:pt x="19800" y="12825"/>
                    </a:cubicBezTo>
                    <a:close/>
                    <a:moveTo>
                      <a:pt x="14400" y="6075"/>
                    </a:moveTo>
                    <a:lnTo>
                      <a:pt x="14400" y="6076"/>
                    </a:lnTo>
                    <a:lnTo>
                      <a:pt x="14400" y="8774"/>
                    </a:lnTo>
                    <a:lnTo>
                      <a:pt x="7200" y="8774"/>
                    </a:lnTo>
                    <a:lnTo>
                      <a:pt x="7200" y="6076"/>
                    </a:lnTo>
                    <a:lnTo>
                      <a:pt x="7200" y="6075"/>
                    </a:lnTo>
                    <a:cubicBezTo>
                      <a:pt x="7200" y="4583"/>
                      <a:pt x="8811" y="3375"/>
                      <a:pt x="10800" y="3375"/>
                    </a:cubicBezTo>
                    <a:cubicBezTo>
                      <a:pt x="12788" y="3375"/>
                      <a:pt x="14400" y="4583"/>
                      <a:pt x="14400" y="6075"/>
                    </a:cubicBezTo>
                    <a:moveTo>
                      <a:pt x="4499" y="6075"/>
                    </a:moveTo>
                    <a:cubicBezTo>
                      <a:pt x="4499" y="3465"/>
                      <a:pt x="7320" y="1350"/>
                      <a:pt x="10800" y="1350"/>
                    </a:cubicBezTo>
                    <a:cubicBezTo>
                      <a:pt x="14279" y="1350"/>
                      <a:pt x="17100" y="3465"/>
                      <a:pt x="17100" y="6075"/>
                    </a:cubicBezTo>
                    <a:lnTo>
                      <a:pt x="17100" y="8774"/>
                    </a:lnTo>
                    <a:lnTo>
                      <a:pt x="15299" y="8774"/>
                    </a:lnTo>
                    <a:lnTo>
                      <a:pt x="15299" y="6076"/>
                    </a:lnTo>
                    <a:cubicBezTo>
                      <a:pt x="15299" y="4212"/>
                      <a:pt x="13285" y="2701"/>
                      <a:pt x="10800" y="2701"/>
                    </a:cubicBezTo>
                    <a:cubicBezTo>
                      <a:pt x="8314" y="2701"/>
                      <a:pt x="6299" y="4212"/>
                      <a:pt x="6299" y="6076"/>
                    </a:cubicBezTo>
                    <a:lnTo>
                      <a:pt x="6299" y="8774"/>
                    </a:lnTo>
                    <a:lnTo>
                      <a:pt x="4499" y="8774"/>
                    </a:lnTo>
                    <a:cubicBezTo>
                      <a:pt x="4499" y="8774"/>
                      <a:pt x="4499" y="6075"/>
                      <a:pt x="4499" y="6075"/>
                    </a:cubicBezTo>
                    <a:close/>
                    <a:moveTo>
                      <a:pt x="18899" y="8774"/>
                    </a:moveTo>
                    <a:lnTo>
                      <a:pt x="18899" y="6075"/>
                    </a:lnTo>
                    <a:cubicBezTo>
                      <a:pt x="18899" y="2719"/>
                      <a:pt x="15274" y="0"/>
                      <a:pt x="10800" y="0"/>
                    </a:cubicBezTo>
                    <a:cubicBezTo>
                      <a:pt x="6325" y="0"/>
                      <a:pt x="2699" y="2719"/>
                      <a:pt x="2699" y="6075"/>
                    </a:cubicBezTo>
                    <a:lnTo>
                      <a:pt x="2699" y="8774"/>
                    </a:lnTo>
                    <a:cubicBezTo>
                      <a:pt x="1208" y="8774"/>
                      <a:pt x="0" y="9681"/>
                      <a:pt x="0" y="10800"/>
                    </a:cubicBezTo>
                    <a:lnTo>
                      <a:pt x="0" y="12825"/>
                    </a:lnTo>
                    <a:lnTo>
                      <a:pt x="0" y="13500"/>
                    </a:lnTo>
                    <a:lnTo>
                      <a:pt x="0" y="14850"/>
                    </a:lnTo>
                    <a:lnTo>
                      <a:pt x="0" y="15525"/>
                    </a:lnTo>
                    <a:cubicBezTo>
                      <a:pt x="0" y="18880"/>
                      <a:pt x="3625" y="21599"/>
                      <a:pt x="8099" y="21599"/>
                    </a:cubicBezTo>
                    <a:lnTo>
                      <a:pt x="13499" y="21599"/>
                    </a:lnTo>
                    <a:cubicBezTo>
                      <a:pt x="17974" y="21599"/>
                      <a:pt x="21600" y="18880"/>
                      <a:pt x="21600" y="15525"/>
                    </a:cubicBezTo>
                    <a:lnTo>
                      <a:pt x="21600" y="14850"/>
                    </a:lnTo>
                    <a:lnTo>
                      <a:pt x="21600" y="13500"/>
                    </a:lnTo>
                    <a:lnTo>
                      <a:pt x="21600" y="12825"/>
                    </a:lnTo>
                    <a:lnTo>
                      <a:pt x="21600" y="10800"/>
                    </a:lnTo>
                    <a:cubicBezTo>
                      <a:pt x="21600" y="9681"/>
                      <a:pt x="20391" y="8774"/>
                      <a:pt x="18899" y="877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54" name="AutoShape 116"/>
              <p:cNvSpPr/>
              <p:nvPr/>
            </p:nvSpPr>
            <p:spPr bwMode="auto">
              <a:xfrm>
                <a:off x="2784475" y="3786982"/>
                <a:ext cx="57944" cy="8731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8" y="0"/>
                      <a:pt x="0" y="3226"/>
                      <a:pt x="0" y="7201"/>
                    </a:cubicBezTo>
                    <a:cubicBezTo>
                      <a:pt x="0" y="9390"/>
                      <a:pt x="1798" y="13537"/>
                      <a:pt x="3601" y="16821"/>
                    </a:cubicBezTo>
                    <a:cubicBezTo>
                      <a:pt x="5070" y="19493"/>
                      <a:pt x="6916" y="21600"/>
                      <a:pt x="10800" y="21600"/>
                    </a:cubicBezTo>
                    <a:cubicBezTo>
                      <a:pt x="15016" y="21600"/>
                      <a:pt x="16529" y="19514"/>
                      <a:pt x="18003" y="16858"/>
                    </a:cubicBezTo>
                    <a:cubicBezTo>
                      <a:pt x="19828" y="13567"/>
                      <a:pt x="21600" y="9397"/>
                      <a:pt x="21600" y="7201"/>
                    </a:cubicBezTo>
                    <a:cubicBezTo>
                      <a:pt x="21600" y="3226"/>
                      <a:pt x="16761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56" name="Group 55"/>
          <p:cNvGrpSpPr/>
          <p:nvPr/>
        </p:nvGrpSpPr>
        <p:grpSpPr>
          <a:xfrm>
            <a:off x="1644604" y="2473907"/>
            <a:ext cx="3484452" cy="1079370"/>
            <a:chOff x="1644604" y="2519627"/>
            <a:chExt cx="3484452" cy="1079370"/>
          </a:xfrm>
        </p:grpSpPr>
        <p:grpSp>
          <p:nvGrpSpPr>
            <p:cNvPr id="43" name="Group 42"/>
            <p:cNvGrpSpPr/>
            <p:nvPr/>
          </p:nvGrpSpPr>
          <p:grpSpPr>
            <a:xfrm>
              <a:off x="2229518" y="2519627"/>
              <a:ext cx="2899538" cy="1079370"/>
              <a:chOff x="1099179" y="4530282"/>
              <a:chExt cx="2899538" cy="1079370"/>
            </a:xfrm>
          </p:grpSpPr>
          <p:sp>
            <p:nvSpPr>
              <p:cNvPr id="44" name="Rectangle 9"/>
              <p:cNvSpPr/>
              <p:nvPr/>
            </p:nvSpPr>
            <p:spPr bwMode="auto">
              <a:xfrm>
                <a:off x="1099179" y="4530282"/>
                <a:ext cx="2232140" cy="41269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 marL="88900">
                  <a:defRPr/>
                </a:pPr>
                <a:r>
                  <a:rPr lang="en-US" sz="1600" dirty="0">
                    <a:solidFill>
                      <a:srgbClr val="D09B45"/>
                    </a:solidFill>
                    <a:latin typeface="Nexa Bold" panose="02000000000000000000" pitchFamily="50" charset="0"/>
                    <a:ea typeface="MS PGothic" panose="020B0600070205080204" charset="-128"/>
                    <a:cs typeface="Segoe UI Light" panose="020B0502040204020203" pitchFamily="34" charset="0"/>
                    <a:sym typeface="Source Sans Pro Bold" charset="0"/>
                  </a:rPr>
                  <a:t>Feature</a:t>
                </a:r>
                <a:r>
                  <a:rPr lang="id-ID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exa Bold" panose="02000000000000000000" pitchFamily="50" charset="0"/>
                    <a:ea typeface="MS PGothic" panose="020B0600070205080204" charset="-128"/>
                    <a:cs typeface="Segoe UI Light" panose="020B0502040204020203" pitchFamily="34" charset="0"/>
                    <a:sym typeface="Source Sans Pro Bold" charset="0"/>
                  </a:rPr>
                  <a:t> </a:t>
                </a:r>
                <a:r>
                  <a:rPr 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exa Light" panose="02000000000000000000" pitchFamily="50" charset="0"/>
                    <a:ea typeface="MS PGothic" panose="020B0600070205080204" charset="-128"/>
                    <a:cs typeface="Segoe UI Light" panose="020B0502040204020203" pitchFamily="34" charset="0"/>
                    <a:sym typeface="Source Sans Pro Bold" charset="0"/>
                  </a:rPr>
                  <a:t>One</a:t>
                </a:r>
                <a:endPara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xa Light" panose="02000000000000000000" pitchFamily="50" charset="0"/>
                  <a:ea typeface="MS PGothic" panose="020B0600070205080204" charset="-128"/>
                  <a:cs typeface="Segoe UI Light" panose="020B0502040204020203" pitchFamily="34" charset="0"/>
                  <a:sym typeface="Source Sans Pro Bold" charset="0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1099179" y="4852522"/>
                <a:ext cx="2899538" cy="7571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200" dirty="0">
                    <a:solidFill>
                      <a:schemeClr val="bg1">
                        <a:lumMod val="6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entire soul, like these sweet mornings of spring which</a:t>
                </a:r>
                <a:endParaRPr lang="en-US" sz="12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55" name="AutoShape 117"/>
            <p:cNvSpPr/>
            <p:nvPr/>
          </p:nvSpPr>
          <p:spPr bwMode="auto">
            <a:xfrm>
              <a:off x="1644604" y="2667639"/>
              <a:ext cx="464344" cy="348456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solidFill>
              <a:srgbClr val="D09B45"/>
            </a:solidFill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pic>
        <p:nvPicPr>
          <p:cNvPr id="8" name="图片占位符 7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/>
          <a:srcRect/>
          <a:stretch>
            <a:fillRect/>
          </a:stretch>
        </p:blipFill>
        <p:spPr/>
      </p:pic>
      <p:grpSp>
        <p:nvGrpSpPr>
          <p:cNvPr id="34" name="Group 33"/>
          <p:cNvGrpSpPr/>
          <p:nvPr/>
        </p:nvGrpSpPr>
        <p:grpSpPr>
          <a:xfrm>
            <a:off x="6065520" y="3512182"/>
            <a:ext cx="2656692" cy="2081536"/>
            <a:chOff x="6544458" y="2542780"/>
            <a:chExt cx="2656692" cy="2081536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6544458" y="2542780"/>
              <a:ext cx="2656692" cy="2081536"/>
            </a:xfrm>
            <a:prstGeom prst="roundRect">
              <a:avLst>
                <a:gd name="adj" fmla="val 4365"/>
              </a:avLst>
            </a:prstGeom>
            <a:gradFill>
              <a:gsLst>
                <a:gs pos="100000">
                  <a:srgbClr val="996E48"/>
                </a:gs>
                <a:gs pos="0">
                  <a:srgbClr val="D09B45"/>
                </a:gs>
              </a:gsLst>
              <a:lin ang="2700000" scaled="1"/>
            </a:gradFill>
            <a:ln>
              <a:noFill/>
            </a:ln>
            <a:effectLst>
              <a:outerShdw blurRad="1270000" dist="1371600" dir="5400000" sx="80000" sy="80000" algn="t" rotWithShape="0">
                <a:schemeClr val="tx1">
                  <a:lumMod val="95000"/>
                  <a:lumOff val="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6785598" y="2819469"/>
              <a:ext cx="2174413" cy="1528158"/>
              <a:chOff x="984877" y="4259387"/>
              <a:chExt cx="2174413" cy="1528158"/>
            </a:xfrm>
          </p:grpSpPr>
          <p:sp>
            <p:nvSpPr>
              <p:cNvPr id="30" name="Text Placeholder 2"/>
              <p:cNvSpPr txBox="1"/>
              <p:nvPr/>
            </p:nvSpPr>
            <p:spPr>
              <a:xfrm>
                <a:off x="984877" y="4259387"/>
                <a:ext cx="2174240" cy="475615"/>
              </a:xfrm>
              <a:prstGeom prst="rect">
                <a:avLst/>
              </a:prstGeom>
            </p:spPr>
            <p:txBody>
              <a:bodyPr/>
              <a:lstStyle>
                <a:lvl1pPr marL="0" indent="0" algn="ctr" defTabSz="1460500" rtl="0" eaLnBrk="1" latinLnBrk="0" hangingPunct="1">
                  <a:lnSpc>
                    <a:spcPct val="90000"/>
                  </a:lnSpc>
                  <a:spcBef>
                    <a:spcPts val="1600"/>
                  </a:spcBef>
                  <a:buFont typeface="Arial" panose="020B0604020202020204" pitchFamily="34" charset="0"/>
                  <a:buNone/>
                  <a:defRPr sz="4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1095375" indent="-365125" algn="l" defTabSz="14605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Font typeface="Arial" panose="020B0604020202020204" pitchFamily="34" charset="0"/>
                  <a:buChar char="•"/>
                  <a:defRPr sz="383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826260" indent="-365125" algn="l" defTabSz="14605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Font typeface="Arial" panose="020B0604020202020204" pitchFamily="34" charset="0"/>
                  <a:buChar char="•"/>
                  <a:defRPr sz="319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556510" indent="-365125" algn="l" defTabSz="14605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Font typeface="Arial" panose="020B0604020202020204" pitchFamily="34" charset="0"/>
                  <a:buChar char="•"/>
                  <a:defRPr sz="287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286760" indent="-365125" algn="l" defTabSz="14605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Font typeface="Arial" panose="020B0604020202020204" pitchFamily="34" charset="0"/>
                  <a:buChar char="•"/>
                  <a:defRPr sz="287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4017010" indent="-365125" algn="l" defTabSz="14605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Font typeface="Arial" panose="020B0604020202020204" pitchFamily="34" charset="0"/>
                  <a:buChar char="•"/>
                  <a:defRPr sz="287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747260" indent="-365125" algn="l" defTabSz="14605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Font typeface="Arial" panose="020B0604020202020204" pitchFamily="34" charset="0"/>
                  <a:buChar char="•"/>
                  <a:defRPr sz="287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478145" indent="-365125" algn="l" defTabSz="14605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Font typeface="Arial" panose="020B0604020202020204" pitchFamily="34" charset="0"/>
                  <a:buChar char="•"/>
                  <a:defRPr sz="287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6208395" indent="-365125" algn="l" defTabSz="14605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Font typeface="Arial" panose="020B0604020202020204" pitchFamily="34" charset="0"/>
                  <a:buChar char="•"/>
                  <a:defRPr sz="287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sz="3200" dirty="0">
                    <a:solidFill>
                      <a:schemeClr val="bg1"/>
                    </a:solidFill>
                    <a:latin typeface="Nexa Bold" panose="02000000000000000000" pitchFamily="50" charset="0"/>
                  </a:rPr>
                  <a:t>20XX</a:t>
                </a:r>
                <a:r>
                  <a:rPr lang="en-US" sz="1400" dirty="0">
                    <a:solidFill>
                      <a:schemeClr val="bg1"/>
                    </a:solidFill>
                    <a:latin typeface="Nexa Light" panose="02000000000000000000" pitchFamily="50" charset="0"/>
                  </a:rPr>
                  <a:t>/February</a:t>
                </a:r>
                <a:endParaRPr lang="id-ID" sz="1400" dirty="0">
                  <a:solidFill>
                    <a:schemeClr val="bg1"/>
                  </a:solidFill>
                  <a:latin typeface="Nexa Light" panose="02000000000000000000" pitchFamily="50" charset="0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984877" y="4808816"/>
                <a:ext cx="2174413" cy="9787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200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entire soul, like these sweet mornings of spring which</a:t>
                </a:r>
                <a:endParaRPr lang="en-US" sz="12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 dir="u"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bldLvl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6039750" y="5810038"/>
            <a:ext cx="112500" cy="112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4" name="Oval 3"/>
          <p:cNvSpPr/>
          <p:nvPr/>
        </p:nvSpPr>
        <p:spPr>
          <a:xfrm>
            <a:off x="5834318" y="5824024"/>
            <a:ext cx="84529" cy="84529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5" name="Oval 4"/>
          <p:cNvSpPr/>
          <p:nvPr/>
        </p:nvSpPr>
        <p:spPr>
          <a:xfrm>
            <a:off x="6273153" y="5824024"/>
            <a:ext cx="84529" cy="84529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10" name="Rectangle: Rounded Corners 9"/>
          <p:cNvSpPr/>
          <p:nvPr/>
        </p:nvSpPr>
        <p:spPr>
          <a:xfrm>
            <a:off x="1993164" y="2683658"/>
            <a:ext cx="3947552" cy="2688441"/>
          </a:xfrm>
          <a:prstGeom prst="roundRect">
            <a:avLst>
              <a:gd name="adj" fmla="val 4365"/>
            </a:avLst>
          </a:prstGeom>
          <a:gradFill>
            <a:gsLst>
              <a:gs pos="100000">
                <a:srgbClr val="D09B45"/>
              </a:gs>
              <a:gs pos="0">
                <a:srgbClr val="996E48"/>
              </a:gs>
            </a:gsLst>
            <a:lin ang="2700000" scaled="1"/>
          </a:gradFill>
          <a:ln>
            <a:noFill/>
          </a:ln>
          <a:effectLst>
            <a:outerShdw blurRad="1270000" dist="1257300" dir="5400000" sx="70000" sy="7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7" name="Rectangle 16"/>
          <p:cNvSpPr/>
          <p:nvPr/>
        </p:nvSpPr>
        <p:spPr>
          <a:xfrm>
            <a:off x="2500820" y="4610369"/>
            <a:ext cx="2932240" cy="514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</a:t>
            </a:r>
            <a:endParaRPr lang="id-ID" sz="12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126930" y="4018614"/>
            <a:ext cx="1680020" cy="576367"/>
            <a:chOff x="3126930" y="4018614"/>
            <a:chExt cx="1680020" cy="576367"/>
          </a:xfrm>
        </p:grpSpPr>
        <p:sp>
          <p:nvSpPr>
            <p:cNvPr id="16" name="Rectangle 15"/>
            <p:cNvSpPr/>
            <p:nvPr/>
          </p:nvSpPr>
          <p:spPr>
            <a:xfrm>
              <a:off x="3126930" y="4018614"/>
              <a:ext cx="1680020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bg1"/>
                  </a:solidFill>
                  <a:latin typeface="Nexa Bold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Gavin Guan </a:t>
              </a:r>
              <a:endParaRPr lang="en-US" sz="1500" dirty="0">
                <a:solidFill>
                  <a:schemeClr val="bg1"/>
                </a:solidFill>
                <a:latin typeface="Nexa Bold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432345" y="4287204"/>
              <a:ext cx="106919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Nexa Light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Designer</a:t>
              </a:r>
              <a:endParaRPr lang="en-US" sz="1400" dirty="0">
                <a:solidFill>
                  <a:schemeClr val="bg1"/>
                </a:solidFill>
                <a:latin typeface="Nexa Light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6758941" y="4610369"/>
            <a:ext cx="2932240" cy="514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</a:t>
            </a:r>
            <a:endParaRPr lang="id-ID" sz="1200" dirty="0">
              <a:solidFill>
                <a:schemeClr val="bg1">
                  <a:lumMod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385051" y="4018614"/>
            <a:ext cx="1680020" cy="576367"/>
            <a:chOff x="7385051" y="4018614"/>
            <a:chExt cx="1680020" cy="576367"/>
          </a:xfrm>
        </p:grpSpPr>
        <p:sp>
          <p:nvSpPr>
            <p:cNvPr id="22" name="Rectangle 21"/>
            <p:cNvSpPr/>
            <p:nvPr/>
          </p:nvSpPr>
          <p:spPr>
            <a:xfrm>
              <a:off x="7385051" y="4018614"/>
              <a:ext cx="1680020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xa Bold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Lionel Wiz</a:t>
              </a:r>
              <a:endPara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Nexa Bold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690466" y="4287204"/>
              <a:ext cx="106919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Nexa Light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Designer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  <a:latin typeface="Nexa Light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843123" y="733488"/>
            <a:ext cx="4505754" cy="1004053"/>
            <a:chOff x="3843123" y="1550461"/>
            <a:chExt cx="4505754" cy="1004053"/>
          </a:xfrm>
        </p:grpSpPr>
        <p:sp>
          <p:nvSpPr>
            <p:cNvPr id="20" name="Text Placeholder 2"/>
            <p:cNvSpPr txBox="1"/>
            <p:nvPr/>
          </p:nvSpPr>
          <p:spPr>
            <a:xfrm>
              <a:off x="3843123" y="1831876"/>
              <a:ext cx="4505754" cy="722638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latin typeface="Nexa Bold" panose="02000000000000000000" pitchFamily="50" charset="0"/>
                </a:rPr>
                <a:t>Our Best Team</a:t>
              </a:r>
              <a:endParaRPr lang="id-ID" dirty="0">
                <a:latin typeface="Nexa Bold" panose="02000000000000000000" pitchFamily="50" charset="0"/>
              </a:endParaRPr>
            </a:p>
          </p:txBody>
        </p:sp>
        <p:sp>
          <p:nvSpPr>
            <p:cNvPr id="21" name="Text Placeholder 2"/>
            <p:cNvSpPr txBox="1"/>
            <p:nvPr/>
          </p:nvSpPr>
          <p:spPr>
            <a:xfrm flipH="1">
              <a:off x="5308596" y="1550461"/>
              <a:ext cx="1574804" cy="281416"/>
            </a:xfrm>
            <a:prstGeom prst="rect">
              <a:avLst/>
            </a:prstGeom>
            <a:solidFill>
              <a:schemeClr val="bg1"/>
            </a:solidFill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latin typeface="Nexa Light" panose="02000000000000000000" pitchFamily="50" charset="0"/>
                </a:rPr>
                <a:t>DESIGN OF_</a:t>
              </a:r>
              <a:endParaRPr lang="id-ID" sz="1400" dirty="0">
                <a:solidFill>
                  <a:schemeClr val="bg1">
                    <a:lumMod val="65000"/>
                  </a:schemeClr>
                </a:solidFill>
                <a:latin typeface="Nexa Light" panose="02000000000000000000" pitchFamily="50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2431189" y="1895209"/>
            <a:ext cx="7329622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8" name="图片占位符 7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/>
          <a:srcRect/>
          <a:stretch>
            <a:fillRect/>
          </a:stretch>
        </p:blipFill>
        <p:spPr/>
      </p:pic>
      <p:pic>
        <p:nvPicPr>
          <p:cNvPr id="13" name="图片占位符 12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/>
          <a:srcRect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grpId="0" nodeType="withEffect" p14:presetBounceEnd="5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 p14:presetBounceEnd="5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grpId="0" nodeType="withEffect" p14:presetBounceEnd="5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 p14:presetBounceEnd="5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grpId="0" nodeType="withEffect" p14:presetBounceEnd="5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5" grpId="0" animBg="1"/>
          <p:bldP spid="10" grpId="0" animBg="1"/>
          <p:bldP spid="17" grpId="0"/>
          <p:bldP spid="23" grpId="0"/>
          <p:bldP spid="2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5" grpId="0" animBg="1"/>
          <p:bldP spid="10" grpId="0" animBg="1"/>
          <p:bldP spid="17" grpId="0"/>
          <p:bldP spid="23" grpId="0"/>
          <p:bldP spid="25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 cstate="screen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/>
          <a:srcRect/>
          <a:stretch>
            <a:fillRect/>
          </a:stretch>
        </p:blipFill>
        <p:spPr>
          <a:solidFill>
            <a:schemeClr val="bg1">
              <a:lumMod val="95000"/>
            </a:schemeClr>
          </a:solidFill>
        </p:spPr>
      </p:pic>
      <p:grpSp>
        <p:nvGrpSpPr>
          <p:cNvPr id="38" name="Group 37"/>
          <p:cNvGrpSpPr/>
          <p:nvPr/>
        </p:nvGrpSpPr>
        <p:grpSpPr>
          <a:xfrm>
            <a:off x="1150961" y="2406319"/>
            <a:ext cx="3420981" cy="2045363"/>
            <a:chOff x="855960" y="1414723"/>
            <a:chExt cx="3420981" cy="2045363"/>
          </a:xfrm>
        </p:grpSpPr>
        <p:sp>
          <p:nvSpPr>
            <p:cNvPr id="39" name="Text Placeholder 2"/>
            <p:cNvSpPr txBox="1"/>
            <p:nvPr/>
          </p:nvSpPr>
          <p:spPr>
            <a:xfrm>
              <a:off x="855960" y="1735545"/>
              <a:ext cx="3131480" cy="1724541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dirty="0">
                  <a:solidFill>
                    <a:schemeClr val="tx1"/>
                  </a:solidFill>
                  <a:latin typeface="Nexa Bold" panose="02000000000000000000" pitchFamily="50" charset="0"/>
                </a:rPr>
                <a:t>Special Business Plan</a:t>
              </a:r>
              <a:endParaRPr lang="id-ID" dirty="0">
                <a:solidFill>
                  <a:schemeClr val="tx1"/>
                </a:solidFill>
                <a:latin typeface="Nexa Bold" panose="02000000000000000000" pitchFamily="50" charset="0"/>
              </a:endParaRPr>
            </a:p>
          </p:txBody>
        </p:sp>
        <p:sp>
          <p:nvSpPr>
            <p:cNvPr id="40" name="Text Placeholder 2"/>
            <p:cNvSpPr txBox="1"/>
            <p:nvPr/>
          </p:nvSpPr>
          <p:spPr>
            <a:xfrm flipH="1">
              <a:off x="855960" y="1414723"/>
              <a:ext cx="3420981" cy="475747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dirty="0">
                  <a:solidFill>
                    <a:schemeClr val="tx1"/>
                  </a:solidFill>
                  <a:latin typeface="Nexa Light" panose="02000000000000000000" pitchFamily="50" charset="0"/>
                </a:rPr>
                <a:t>CREATIVE_</a:t>
              </a:r>
              <a:endParaRPr lang="id-ID" sz="1400" dirty="0">
                <a:solidFill>
                  <a:schemeClr val="tx1"/>
                </a:solidFill>
                <a:latin typeface="Nexa Light" panose="02000000000000000000" pitchFamily="50" charset="0"/>
              </a:endParaRPr>
            </a:p>
          </p:txBody>
        </p:sp>
      </p:grpSp>
      <p:sp>
        <p:nvSpPr>
          <p:cNvPr id="7" name="Rectangle: Rounded Corners 6"/>
          <p:cNvSpPr/>
          <p:nvPr/>
        </p:nvSpPr>
        <p:spPr>
          <a:xfrm>
            <a:off x="4606014" y="1249680"/>
            <a:ext cx="6398860" cy="4358642"/>
          </a:xfrm>
          <a:prstGeom prst="roundRect">
            <a:avLst>
              <a:gd name="adj" fmla="val 2981"/>
            </a:avLst>
          </a:prstGeom>
          <a:solidFill>
            <a:schemeClr val="bg1"/>
          </a:solidFill>
          <a:ln>
            <a:noFill/>
          </a:ln>
          <a:effectLst>
            <a:outerShdw blurRad="1270000" dist="1282700" dir="5400000" sx="80000" sy="8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1" name="Freeform: Shape 10"/>
          <p:cNvSpPr/>
          <p:nvPr/>
        </p:nvSpPr>
        <p:spPr>
          <a:xfrm>
            <a:off x="5282433" y="2371633"/>
            <a:ext cx="3982628" cy="273101"/>
          </a:xfrm>
          <a:custGeom>
            <a:avLst/>
            <a:gdLst>
              <a:gd name="connsiteX0" fmla="*/ 0 w 3104325"/>
              <a:gd name="connsiteY0" fmla="*/ 0 h 235497"/>
              <a:gd name="connsiteX1" fmla="*/ 3065075 w 3104325"/>
              <a:gd name="connsiteY1" fmla="*/ 0 h 235497"/>
              <a:gd name="connsiteX2" fmla="*/ 3104325 w 3104325"/>
              <a:gd name="connsiteY2" fmla="*/ 39250 h 235497"/>
              <a:gd name="connsiteX3" fmla="*/ 3104325 w 3104325"/>
              <a:gd name="connsiteY3" fmla="*/ 196247 h 235497"/>
              <a:gd name="connsiteX4" fmla="*/ 3065075 w 3104325"/>
              <a:gd name="connsiteY4" fmla="*/ 235497 h 235497"/>
              <a:gd name="connsiteX5" fmla="*/ 0 w 3104325"/>
              <a:gd name="connsiteY5" fmla="*/ 235497 h 235497"/>
              <a:gd name="connsiteX6" fmla="*/ 0 w 3104325"/>
              <a:gd name="connsiteY6" fmla="*/ 0 h 235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04325" h="235497">
                <a:moveTo>
                  <a:pt x="0" y="0"/>
                </a:moveTo>
                <a:lnTo>
                  <a:pt x="3065075" y="0"/>
                </a:lnTo>
                <a:cubicBezTo>
                  <a:pt x="3086752" y="0"/>
                  <a:pt x="3104325" y="17573"/>
                  <a:pt x="3104325" y="39250"/>
                </a:cubicBezTo>
                <a:lnTo>
                  <a:pt x="3104325" y="196247"/>
                </a:lnTo>
                <a:cubicBezTo>
                  <a:pt x="3104325" y="217924"/>
                  <a:pt x="3086752" y="235497"/>
                  <a:pt x="3065075" y="235497"/>
                </a:cubicBezTo>
                <a:lnTo>
                  <a:pt x="0" y="23549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D09B45"/>
              </a:gs>
              <a:gs pos="0">
                <a:srgbClr val="996E48"/>
              </a:gs>
            </a:gsLst>
            <a:lin ang="2700000" scaled="1"/>
          </a:gradFill>
          <a:ln>
            <a:noFill/>
          </a:ln>
          <a:effectLst>
            <a:outerShdw blurRad="1270000" dist="1257300" dir="5400000" sx="70000" sy="7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/>
              <a:t>60%</a:t>
            </a:r>
            <a:endParaRPr lang="id-ID" dirty="0"/>
          </a:p>
        </p:txBody>
      </p:sp>
      <p:sp>
        <p:nvSpPr>
          <p:cNvPr id="12" name="Freeform: Shape 11"/>
          <p:cNvSpPr/>
          <p:nvPr/>
        </p:nvSpPr>
        <p:spPr>
          <a:xfrm>
            <a:off x="5282431" y="3109682"/>
            <a:ext cx="5074273" cy="273101"/>
          </a:xfrm>
          <a:custGeom>
            <a:avLst/>
            <a:gdLst>
              <a:gd name="connsiteX0" fmla="*/ 0 w 3955225"/>
              <a:gd name="connsiteY0" fmla="*/ 0 h 235497"/>
              <a:gd name="connsiteX1" fmla="*/ 3915975 w 3955225"/>
              <a:gd name="connsiteY1" fmla="*/ 0 h 235497"/>
              <a:gd name="connsiteX2" fmla="*/ 3955225 w 3955225"/>
              <a:gd name="connsiteY2" fmla="*/ 39250 h 235497"/>
              <a:gd name="connsiteX3" fmla="*/ 3955225 w 3955225"/>
              <a:gd name="connsiteY3" fmla="*/ 196247 h 235497"/>
              <a:gd name="connsiteX4" fmla="*/ 3915975 w 3955225"/>
              <a:gd name="connsiteY4" fmla="*/ 235497 h 235497"/>
              <a:gd name="connsiteX5" fmla="*/ 0 w 3955225"/>
              <a:gd name="connsiteY5" fmla="*/ 235497 h 235497"/>
              <a:gd name="connsiteX6" fmla="*/ 0 w 3955225"/>
              <a:gd name="connsiteY6" fmla="*/ 0 h 235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55225" h="235497">
                <a:moveTo>
                  <a:pt x="0" y="0"/>
                </a:moveTo>
                <a:lnTo>
                  <a:pt x="3915975" y="0"/>
                </a:lnTo>
                <a:cubicBezTo>
                  <a:pt x="3937653" y="0"/>
                  <a:pt x="3955225" y="17573"/>
                  <a:pt x="3955225" y="39250"/>
                </a:cubicBezTo>
                <a:lnTo>
                  <a:pt x="3955225" y="196247"/>
                </a:lnTo>
                <a:cubicBezTo>
                  <a:pt x="3955225" y="217924"/>
                  <a:pt x="3937653" y="235497"/>
                  <a:pt x="3915975" y="235497"/>
                </a:cubicBezTo>
                <a:lnTo>
                  <a:pt x="0" y="23549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D09B45"/>
              </a:gs>
              <a:gs pos="0">
                <a:srgbClr val="996E48"/>
              </a:gs>
            </a:gsLst>
            <a:lin ang="2700000" scaled="1"/>
          </a:gradFill>
          <a:ln>
            <a:noFill/>
          </a:ln>
          <a:effectLst>
            <a:outerShdw blurRad="1270000" dist="1257300" dir="5400000" sx="70000" sy="7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/>
              <a:t>80%</a:t>
            </a:r>
            <a:endParaRPr lang="id-ID" dirty="0"/>
          </a:p>
        </p:txBody>
      </p:sp>
      <p:sp>
        <p:nvSpPr>
          <p:cNvPr id="13" name="Freeform: Shape 12"/>
          <p:cNvSpPr/>
          <p:nvPr/>
        </p:nvSpPr>
        <p:spPr>
          <a:xfrm>
            <a:off x="5282431" y="3847731"/>
            <a:ext cx="3330903" cy="273101"/>
          </a:xfrm>
          <a:custGeom>
            <a:avLst/>
            <a:gdLst>
              <a:gd name="connsiteX0" fmla="*/ 0 w 2596327"/>
              <a:gd name="connsiteY0" fmla="*/ 0 h 235497"/>
              <a:gd name="connsiteX1" fmla="*/ 2557077 w 2596327"/>
              <a:gd name="connsiteY1" fmla="*/ 0 h 235497"/>
              <a:gd name="connsiteX2" fmla="*/ 2596327 w 2596327"/>
              <a:gd name="connsiteY2" fmla="*/ 39250 h 235497"/>
              <a:gd name="connsiteX3" fmla="*/ 2596327 w 2596327"/>
              <a:gd name="connsiteY3" fmla="*/ 196247 h 235497"/>
              <a:gd name="connsiteX4" fmla="*/ 2557077 w 2596327"/>
              <a:gd name="connsiteY4" fmla="*/ 235497 h 235497"/>
              <a:gd name="connsiteX5" fmla="*/ 0 w 2596327"/>
              <a:gd name="connsiteY5" fmla="*/ 235497 h 235497"/>
              <a:gd name="connsiteX6" fmla="*/ 0 w 2596327"/>
              <a:gd name="connsiteY6" fmla="*/ 0 h 235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96327" h="235497">
                <a:moveTo>
                  <a:pt x="0" y="0"/>
                </a:moveTo>
                <a:lnTo>
                  <a:pt x="2557077" y="0"/>
                </a:lnTo>
                <a:cubicBezTo>
                  <a:pt x="2578754" y="0"/>
                  <a:pt x="2596327" y="17573"/>
                  <a:pt x="2596327" y="39250"/>
                </a:cubicBezTo>
                <a:lnTo>
                  <a:pt x="2596327" y="196247"/>
                </a:lnTo>
                <a:cubicBezTo>
                  <a:pt x="2596327" y="217924"/>
                  <a:pt x="2578754" y="235497"/>
                  <a:pt x="2557077" y="235497"/>
                </a:cubicBezTo>
                <a:lnTo>
                  <a:pt x="0" y="23549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accent3">
                  <a:lumMod val="75000"/>
                </a:schemeClr>
              </a:gs>
              <a:gs pos="0">
                <a:schemeClr val="accent3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latin typeface="Nexa Light" panose="02000000000000000000" pitchFamily="50" charset="0"/>
              </a:rPr>
              <a:t>50%</a:t>
            </a:r>
            <a:endParaRPr lang="id-ID" sz="1400" dirty="0">
              <a:latin typeface="Nexa Light" panose="02000000000000000000" pitchFamily="50" charset="0"/>
            </a:endParaRPr>
          </a:p>
        </p:txBody>
      </p:sp>
      <p:sp>
        <p:nvSpPr>
          <p:cNvPr id="14" name="Freeform: Shape 13"/>
          <p:cNvSpPr/>
          <p:nvPr/>
        </p:nvSpPr>
        <p:spPr>
          <a:xfrm>
            <a:off x="5282430" y="4585781"/>
            <a:ext cx="3681207" cy="273101"/>
          </a:xfrm>
          <a:custGeom>
            <a:avLst/>
            <a:gdLst>
              <a:gd name="connsiteX0" fmla="*/ 0 w 2869377"/>
              <a:gd name="connsiteY0" fmla="*/ 0 h 235497"/>
              <a:gd name="connsiteX1" fmla="*/ 2830127 w 2869377"/>
              <a:gd name="connsiteY1" fmla="*/ 0 h 235497"/>
              <a:gd name="connsiteX2" fmla="*/ 2869377 w 2869377"/>
              <a:gd name="connsiteY2" fmla="*/ 39250 h 235497"/>
              <a:gd name="connsiteX3" fmla="*/ 2869377 w 2869377"/>
              <a:gd name="connsiteY3" fmla="*/ 196247 h 235497"/>
              <a:gd name="connsiteX4" fmla="*/ 2830127 w 2869377"/>
              <a:gd name="connsiteY4" fmla="*/ 235497 h 235497"/>
              <a:gd name="connsiteX5" fmla="*/ 0 w 2869377"/>
              <a:gd name="connsiteY5" fmla="*/ 235497 h 235497"/>
              <a:gd name="connsiteX6" fmla="*/ 0 w 2869377"/>
              <a:gd name="connsiteY6" fmla="*/ 0 h 235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69377" h="235497">
                <a:moveTo>
                  <a:pt x="0" y="0"/>
                </a:moveTo>
                <a:lnTo>
                  <a:pt x="2830127" y="0"/>
                </a:lnTo>
                <a:cubicBezTo>
                  <a:pt x="2851804" y="0"/>
                  <a:pt x="2869377" y="17573"/>
                  <a:pt x="2869377" y="39250"/>
                </a:cubicBezTo>
                <a:lnTo>
                  <a:pt x="2869377" y="196247"/>
                </a:lnTo>
                <a:cubicBezTo>
                  <a:pt x="2869377" y="217924"/>
                  <a:pt x="2851804" y="235497"/>
                  <a:pt x="2830127" y="235497"/>
                </a:cubicBezTo>
                <a:lnTo>
                  <a:pt x="0" y="23549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D09B45"/>
              </a:gs>
              <a:gs pos="0">
                <a:srgbClr val="996E48"/>
              </a:gs>
            </a:gsLst>
            <a:lin ang="2700000" scaled="1"/>
          </a:gradFill>
          <a:ln>
            <a:noFill/>
          </a:ln>
          <a:effectLst>
            <a:outerShdw blurRad="1270000" dist="1257300" dir="5400000" sx="70000" sy="7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/>
              <a:t>55%</a:t>
            </a:r>
            <a:endParaRPr lang="id-ID" dirty="0"/>
          </a:p>
        </p:txBody>
      </p:sp>
      <p:sp>
        <p:nvSpPr>
          <p:cNvPr id="15" name="TextBox 14"/>
          <p:cNvSpPr txBox="1"/>
          <p:nvPr/>
        </p:nvSpPr>
        <p:spPr>
          <a:xfrm>
            <a:off x="5254185" y="1999120"/>
            <a:ext cx="25067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Nexa Bold" panose="02000000000000000000" pitchFamily="50" charset="0"/>
                <a:ea typeface="Roboto Medium" panose="02000000000000000000" pitchFamily="2" charset="0"/>
                <a:cs typeface="Segoe UI" panose="020B0502040204020203" pitchFamily="34" charset="0"/>
              </a:rPr>
              <a:t>FINANCIAL ANALYTICS</a:t>
            </a:r>
            <a:endParaRPr lang="id-ID" sz="1400" dirty="0">
              <a:solidFill>
                <a:schemeClr val="tx1">
                  <a:lumMod val="50000"/>
                  <a:lumOff val="50000"/>
                </a:schemeClr>
              </a:solidFill>
              <a:latin typeface="Nexa Bold" panose="02000000000000000000" pitchFamily="50" charset="0"/>
              <a:ea typeface="Roboto Medium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54185" y="2749415"/>
            <a:ext cx="25067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Nexa Bold" panose="02000000000000000000" pitchFamily="50" charset="0"/>
                <a:ea typeface="Roboto Medium" panose="02000000000000000000" pitchFamily="2" charset="0"/>
                <a:cs typeface="Segoe UI" panose="020B0502040204020203" pitchFamily="34" charset="0"/>
              </a:rPr>
              <a:t>INVESTMENT</a:t>
            </a:r>
            <a:endParaRPr lang="id-ID" sz="1400" dirty="0">
              <a:solidFill>
                <a:schemeClr val="tx1">
                  <a:lumMod val="50000"/>
                  <a:lumOff val="50000"/>
                </a:schemeClr>
              </a:solidFill>
              <a:latin typeface="Nexa Bold" panose="02000000000000000000" pitchFamily="50" charset="0"/>
              <a:ea typeface="Roboto Medium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54185" y="3499710"/>
            <a:ext cx="25067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Nexa Bold" panose="02000000000000000000" pitchFamily="50" charset="0"/>
                <a:ea typeface="Roboto Medium" panose="02000000000000000000" pitchFamily="2" charset="0"/>
                <a:cs typeface="Segoe UI" panose="020B0502040204020203" pitchFamily="34" charset="0"/>
              </a:rPr>
              <a:t>FINANCIAL PLANER</a:t>
            </a:r>
            <a:endParaRPr lang="id-ID" sz="1400" dirty="0">
              <a:solidFill>
                <a:schemeClr val="tx1">
                  <a:lumMod val="50000"/>
                  <a:lumOff val="50000"/>
                </a:schemeClr>
              </a:solidFill>
              <a:latin typeface="Nexa Bold" panose="02000000000000000000" pitchFamily="50" charset="0"/>
              <a:ea typeface="Roboto Medium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54185" y="4250005"/>
            <a:ext cx="25067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Nexa Bold" panose="02000000000000000000" pitchFamily="50" charset="0"/>
                <a:ea typeface="Roboto Medium" panose="02000000000000000000" pitchFamily="2" charset="0"/>
                <a:cs typeface="Segoe UI" panose="020B0502040204020203" pitchFamily="34" charset="0"/>
              </a:rPr>
              <a:t>BUSINESS SUPPORT</a:t>
            </a:r>
            <a:endParaRPr lang="id-ID" sz="1400" dirty="0">
              <a:solidFill>
                <a:schemeClr val="tx1">
                  <a:lumMod val="50000"/>
                  <a:lumOff val="50000"/>
                </a:schemeClr>
              </a:solidFill>
              <a:latin typeface="Nexa Bold" panose="02000000000000000000" pitchFamily="50" charset="0"/>
              <a:ea typeface="Roboto Medium" panose="02000000000000000000" pitchFamily="2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2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11" grpId="0" animBg="1"/>
          <p:bldP spid="12" grpId="0" animBg="1"/>
          <p:bldP spid="13" grpId="0" animBg="1"/>
          <p:bldP spid="14" grpId="0" animBg="1"/>
          <p:bldP spid="15" grpId="0"/>
          <p:bldP spid="16" grpId="0"/>
          <p:bldP spid="17" grpId="0"/>
          <p:bldP spid="1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11" grpId="0" animBg="1"/>
          <p:bldP spid="12" grpId="0" animBg="1"/>
          <p:bldP spid="13" grpId="0" animBg="1"/>
          <p:bldP spid="14" grpId="0" animBg="1"/>
          <p:bldP spid="15" grpId="0"/>
          <p:bldP spid="16" grpId="0"/>
          <p:bldP spid="17" grpId="0"/>
          <p:bldP spid="18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 cstate="screen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6"/>
          <p:cNvSpPr/>
          <p:nvPr/>
        </p:nvSpPr>
        <p:spPr>
          <a:xfrm>
            <a:off x="492710" y="1488973"/>
            <a:ext cx="4464301" cy="4358642"/>
          </a:xfrm>
          <a:prstGeom prst="roundRect">
            <a:avLst>
              <a:gd name="adj" fmla="val 2981"/>
            </a:avLst>
          </a:prstGeom>
          <a:solidFill>
            <a:schemeClr val="bg1"/>
          </a:solidFill>
          <a:ln>
            <a:noFill/>
          </a:ln>
          <a:effectLst>
            <a:outerShdw blurRad="1270000" dist="1282700" dir="5400000" sx="80000" sy="8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2" name="Rectangle 11"/>
          <p:cNvSpPr/>
          <p:nvPr/>
        </p:nvSpPr>
        <p:spPr>
          <a:xfrm>
            <a:off x="1121672" y="3792403"/>
            <a:ext cx="3530013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121673" y="2086869"/>
            <a:ext cx="3420981" cy="1603504"/>
            <a:chOff x="1121673" y="2086869"/>
            <a:chExt cx="3420981" cy="1603504"/>
          </a:xfrm>
        </p:grpSpPr>
        <p:sp>
          <p:nvSpPr>
            <p:cNvPr id="11" name="Text Placeholder 2"/>
            <p:cNvSpPr txBox="1"/>
            <p:nvPr/>
          </p:nvSpPr>
          <p:spPr>
            <a:xfrm>
              <a:off x="1121673" y="2407691"/>
              <a:ext cx="3420981" cy="1282682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dirty="0">
                  <a:solidFill>
                    <a:srgbClr val="D09B45"/>
                  </a:solidFill>
                  <a:latin typeface="Nexa Bold" panose="02000000000000000000" pitchFamily="50" charset="0"/>
                </a:rPr>
                <a:t>Minimalism </a:t>
              </a:r>
              <a:r>
                <a:rPr lang="en-US" dirty="0">
                  <a:latin typeface="Nexa Bold" panose="02000000000000000000" pitchFamily="50" charset="0"/>
                </a:rPr>
                <a:t>Image</a:t>
              </a:r>
              <a:endParaRPr lang="id-ID" dirty="0">
                <a:latin typeface="Nexa Bold" panose="02000000000000000000" pitchFamily="50" charset="0"/>
              </a:endParaRPr>
            </a:p>
          </p:txBody>
        </p:sp>
        <p:sp>
          <p:nvSpPr>
            <p:cNvPr id="13" name="Text Placeholder 2"/>
            <p:cNvSpPr txBox="1"/>
            <p:nvPr/>
          </p:nvSpPr>
          <p:spPr>
            <a:xfrm flipH="1">
              <a:off x="1121673" y="2086869"/>
              <a:ext cx="3420981" cy="475747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Nexa Light" panose="02000000000000000000" pitchFamily="50" charset="0"/>
                </a:rPr>
                <a:t>CREATIVE_</a:t>
              </a:r>
              <a:endParaRPr lang="id-ID" sz="1400" dirty="0">
                <a:solidFill>
                  <a:schemeClr val="bg1">
                    <a:lumMod val="50000"/>
                  </a:schemeClr>
                </a:solidFill>
                <a:latin typeface="Nexa Light" panose="02000000000000000000" pitchFamily="50" charset="0"/>
              </a:endParaRPr>
            </a:p>
          </p:txBody>
        </p:sp>
      </p:grpSp>
      <p:pic>
        <p:nvPicPr>
          <p:cNvPr id="5" name="图片占位符 4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/>
          <a:srcRect/>
          <a:stretch>
            <a:fillRect/>
          </a:stretch>
        </p:blipFill>
        <p:spPr/>
      </p:pic>
      <p:grpSp>
        <p:nvGrpSpPr>
          <p:cNvPr id="7" name="Group 6"/>
          <p:cNvGrpSpPr/>
          <p:nvPr/>
        </p:nvGrpSpPr>
        <p:grpSpPr>
          <a:xfrm>
            <a:off x="6210300" y="3132881"/>
            <a:ext cx="1821178" cy="2257754"/>
            <a:chOff x="5377462" y="1915655"/>
            <a:chExt cx="2441427" cy="3026691"/>
          </a:xfrm>
          <a:gradFill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2700000" scaled="1"/>
          </a:gradFill>
          <a:effectLst>
            <a:outerShdw blurRad="1270000" dist="571500" dir="18900000" sx="90000" sy="90000" algn="b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/>
            <p:cNvSpPr/>
            <p:nvPr/>
          </p:nvSpPr>
          <p:spPr>
            <a:xfrm>
              <a:off x="5377462" y="1915655"/>
              <a:ext cx="2293719" cy="3026691"/>
            </a:xfrm>
            <a:prstGeom prst="roundRect">
              <a:avLst>
                <a:gd name="adj" fmla="val 1116"/>
              </a:avLst>
            </a:prstGeom>
            <a:solidFill>
              <a:srgbClr val="D09B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9" name="Isosceles Triangle 8"/>
            <p:cNvSpPr/>
            <p:nvPr/>
          </p:nvSpPr>
          <p:spPr>
            <a:xfrm rot="5400000">
              <a:off x="7626011" y="2321655"/>
              <a:ext cx="238048" cy="147708"/>
            </a:xfrm>
            <a:prstGeom prst="triangle">
              <a:avLst/>
            </a:prstGeom>
            <a:solidFill>
              <a:srgbClr val="D09B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833229" y="3465741"/>
            <a:ext cx="465138" cy="391319"/>
            <a:chOff x="5356342" y="3093565"/>
            <a:chExt cx="465138" cy="391319"/>
          </a:xfrm>
          <a:solidFill>
            <a:schemeClr val="bg1"/>
          </a:solidFill>
        </p:grpSpPr>
        <p:sp>
          <p:nvSpPr>
            <p:cNvPr id="16" name="AutoShape 120"/>
            <p:cNvSpPr/>
            <p:nvPr/>
          </p:nvSpPr>
          <p:spPr bwMode="auto">
            <a:xfrm>
              <a:off x="5473023" y="3195165"/>
              <a:ext cx="231775" cy="2317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48" y="16070"/>
                  </a:moveTo>
                  <a:cubicBezTo>
                    <a:pt x="14037" y="19468"/>
                    <a:pt x="8925" y="19859"/>
                    <a:pt x="5529" y="16948"/>
                  </a:cubicBezTo>
                  <a:cubicBezTo>
                    <a:pt x="2130" y="14038"/>
                    <a:pt x="1740" y="8924"/>
                    <a:pt x="4651" y="5527"/>
                  </a:cubicBezTo>
                  <a:cubicBezTo>
                    <a:pt x="7559" y="2131"/>
                    <a:pt x="12674" y="1740"/>
                    <a:pt x="16070" y="4650"/>
                  </a:cubicBezTo>
                  <a:cubicBezTo>
                    <a:pt x="19466" y="7560"/>
                    <a:pt x="19859" y="12673"/>
                    <a:pt x="16948" y="16070"/>
                  </a:cubicBezTo>
                  <a:moveTo>
                    <a:pt x="10800" y="0"/>
                  </a:moveTo>
                  <a:cubicBezTo>
                    <a:pt x="4833" y="0"/>
                    <a:pt x="0" y="4834"/>
                    <a:pt x="0" y="10800"/>
                  </a:cubicBezTo>
                  <a:cubicBezTo>
                    <a:pt x="0" y="16765"/>
                    <a:pt x="4833" y="21599"/>
                    <a:pt x="10800" y="21599"/>
                  </a:cubicBezTo>
                  <a:cubicBezTo>
                    <a:pt x="16764" y="21599"/>
                    <a:pt x="21600" y="16765"/>
                    <a:pt x="21600" y="10800"/>
                  </a:cubicBezTo>
                  <a:cubicBezTo>
                    <a:pt x="21600" y="483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7" name="AutoShape 121"/>
            <p:cNvSpPr/>
            <p:nvPr/>
          </p:nvSpPr>
          <p:spPr bwMode="auto">
            <a:xfrm>
              <a:off x="5530967" y="3253109"/>
              <a:ext cx="65088" cy="650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200" y="0"/>
                  </a:moveTo>
                  <a:cubicBezTo>
                    <a:pt x="8596" y="0"/>
                    <a:pt x="0" y="8596"/>
                    <a:pt x="0" y="19195"/>
                  </a:cubicBezTo>
                  <a:lnTo>
                    <a:pt x="0" y="19199"/>
                  </a:lnTo>
                  <a:cubicBezTo>
                    <a:pt x="0" y="20524"/>
                    <a:pt x="1068" y="21599"/>
                    <a:pt x="2400" y="21599"/>
                  </a:cubicBezTo>
                  <a:cubicBezTo>
                    <a:pt x="3721" y="21599"/>
                    <a:pt x="4800" y="20524"/>
                    <a:pt x="4800" y="19199"/>
                  </a:cubicBezTo>
                  <a:lnTo>
                    <a:pt x="4800" y="19195"/>
                  </a:lnTo>
                  <a:cubicBezTo>
                    <a:pt x="4800" y="11247"/>
                    <a:pt x="11240" y="4799"/>
                    <a:pt x="19200" y="4799"/>
                  </a:cubicBezTo>
                  <a:cubicBezTo>
                    <a:pt x="20521" y="4799"/>
                    <a:pt x="21600" y="3724"/>
                    <a:pt x="21600" y="2399"/>
                  </a:cubicBezTo>
                  <a:cubicBezTo>
                    <a:pt x="21600" y="1075"/>
                    <a:pt x="20521" y="0"/>
                    <a:pt x="192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8" name="AutoShape 122"/>
            <p:cNvSpPr/>
            <p:nvPr/>
          </p:nvSpPr>
          <p:spPr bwMode="auto">
            <a:xfrm>
              <a:off x="5356342" y="3093565"/>
              <a:ext cx="465138" cy="39131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9199"/>
                  </a:moveTo>
                  <a:cubicBezTo>
                    <a:pt x="20249" y="19642"/>
                    <a:pt x="19948" y="19999"/>
                    <a:pt x="19575" y="19999"/>
                  </a:cubicBezTo>
                  <a:lnTo>
                    <a:pt x="2024" y="19999"/>
                  </a:lnTo>
                  <a:cubicBezTo>
                    <a:pt x="1651" y="19999"/>
                    <a:pt x="1349" y="19642"/>
                    <a:pt x="1349" y="19199"/>
                  </a:cubicBezTo>
                  <a:lnTo>
                    <a:pt x="1349" y="7200"/>
                  </a:lnTo>
                  <a:cubicBezTo>
                    <a:pt x="1349" y="6809"/>
                    <a:pt x="1588" y="6475"/>
                    <a:pt x="1914" y="6411"/>
                  </a:cubicBezTo>
                  <a:lnTo>
                    <a:pt x="5588" y="5684"/>
                  </a:lnTo>
                  <a:lnTo>
                    <a:pt x="6797" y="2103"/>
                  </a:lnTo>
                  <a:cubicBezTo>
                    <a:pt x="6900" y="1799"/>
                    <a:pt x="7148" y="1600"/>
                    <a:pt x="7424" y="1600"/>
                  </a:cubicBezTo>
                  <a:lnTo>
                    <a:pt x="14174" y="1600"/>
                  </a:lnTo>
                  <a:cubicBezTo>
                    <a:pt x="14450" y="1600"/>
                    <a:pt x="14698" y="1799"/>
                    <a:pt x="14801" y="2103"/>
                  </a:cubicBezTo>
                  <a:lnTo>
                    <a:pt x="16010" y="5684"/>
                  </a:lnTo>
                  <a:lnTo>
                    <a:pt x="19685" y="6411"/>
                  </a:lnTo>
                  <a:cubicBezTo>
                    <a:pt x="20011" y="6475"/>
                    <a:pt x="20249" y="6809"/>
                    <a:pt x="20249" y="7200"/>
                  </a:cubicBezTo>
                  <a:cubicBezTo>
                    <a:pt x="20249" y="7200"/>
                    <a:pt x="20249" y="19199"/>
                    <a:pt x="20249" y="19199"/>
                  </a:cubicBezTo>
                  <a:close/>
                  <a:moveTo>
                    <a:pt x="19907" y="4832"/>
                  </a:moveTo>
                  <a:lnTo>
                    <a:pt x="16981" y="4254"/>
                  </a:lnTo>
                  <a:lnTo>
                    <a:pt x="16054" y="1507"/>
                  </a:lnTo>
                  <a:cubicBezTo>
                    <a:pt x="15745" y="591"/>
                    <a:pt x="15006" y="0"/>
                    <a:pt x="14174" y="0"/>
                  </a:cubicBezTo>
                  <a:lnTo>
                    <a:pt x="7424" y="0"/>
                  </a:lnTo>
                  <a:cubicBezTo>
                    <a:pt x="6593" y="0"/>
                    <a:pt x="5854" y="591"/>
                    <a:pt x="5543" y="1509"/>
                  </a:cubicBezTo>
                  <a:lnTo>
                    <a:pt x="4618" y="4254"/>
                  </a:lnTo>
                  <a:lnTo>
                    <a:pt x="1692" y="4832"/>
                  </a:lnTo>
                  <a:cubicBezTo>
                    <a:pt x="711" y="5025"/>
                    <a:pt x="0" y="6020"/>
                    <a:pt x="0" y="7200"/>
                  </a:cubicBezTo>
                  <a:lnTo>
                    <a:pt x="0" y="19199"/>
                  </a:lnTo>
                  <a:cubicBezTo>
                    <a:pt x="0" y="20523"/>
                    <a:pt x="908" y="21600"/>
                    <a:pt x="2024" y="21600"/>
                  </a:cubicBezTo>
                  <a:lnTo>
                    <a:pt x="19575" y="21600"/>
                  </a:lnTo>
                  <a:cubicBezTo>
                    <a:pt x="20691" y="21600"/>
                    <a:pt x="21600" y="20523"/>
                    <a:pt x="21600" y="19199"/>
                  </a:cubicBezTo>
                  <a:lnTo>
                    <a:pt x="21600" y="7200"/>
                  </a:lnTo>
                  <a:cubicBezTo>
                    <a:pt x="21600" y="6020"/>
                    <a:pt x="20888" y="5025"/>
                    <a:pt x="19907" y="4832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375627" y="4079769"/>
            <a:ext cx="1380340" cy="978006"/>
            <a:chOff x="1477161" y="3862759"/>
            <a:chExt cx="1380340" cy="978006"/>
          </a:xfrm>
        </p:grpSpPr>
        <p:sp>
          <p:nvSpPr>
            <p:cNvPr id="20" name="Rectangle 19"/>
            <p:cNvSpPr/>
            <p:nvPr/>
          </p:nvSpPr>
          <p:spPr>
            <a:xfrm>
              <a:off x="1632736" y="3862759"/>
              <a:ext cx="1069190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bg1"/>
                  </a:solidFill>
                  <a:latin typeface="Nexa Bold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Image</a:t>
              </a:r>
              <a:endParaRPr lang="en-US" sz="1500" dirty="0">
                <a:solidFill>
                  <a:schemeClr val="bg1"/>
                </a:solidFill>
                <a:latin typeface="Nexa Bold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477161" y="4194434"/>
              <a:ext cx="138034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0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</a:t>
              </a:r>
              <a:endParaRPr lang="id-ID" sz="1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</p:spTree>
  </p:cSld>
  <p:clrMapOvr>
    <a:masterClrMapping/>
  </p:clrMapOvr>
  <p:transition spd="slow" advClick="0" advTm="0">
    <p:push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  <p:bldP spid="1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  <p:bldP spid="12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 cstate="screen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2"/>
          <p:cNvSpPr/>
          <p:nvPr/>
        </p:nvSpPr>
        <p:spPr>
          <a:xfrm rot="16200000" flipH="1">
            <a:off x="3581400" y="-2666999"/>
            <a:ext cx="5029202" cy="12192000"/>
          </a:xfrm>
          <a:prstGeom prst="parallelogram">
            <a:avLst>
              <a:gd name="adj" fmla="val 15086"/>
            </a:avLst>
          </a:prstGeom>
          <a:solidFill>
            <a:srgbClr val="D09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Text Placeholder 2"/>
          <p:cNvSpPr txBox="1"/>
          <p:nvPr/>
        </p:nvSpPr>
        <p:spPr>
          <a:xfrm>
            <a:off x="3784600" y="1894135"/>
            <a:ext cx="4622800" cy="586883"/>
          </a:xfrm>
          <a:prstGeom prst="rect">
            <a:avLst/>
          </a:prstGeom>
        </p:spPr>
        <p:txBody>
          <a:bodyPr/>
          <a:lstStyle>
            <a:lvl1pPr marL="0" indent="0" algn="ctr" defTabSz="146050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37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62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51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7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1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2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814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39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bg1"/>
                </a:solidFill>
                <a:latin typeface="Nexa Light" panose="02000000000000000000" pitchFamily="50" charset="0"/>
              </a:rPr>
              <a:t>Problem </a:t>
            </a:r>
            <a:r>
              <a:rPr lang="en-US" sz="3200" dirty="0">
                <a:solidFill>
                  <a:schemeClr val="bg1"/>
                </a:solidFill>
                <a:latin typeface="Nexa Bold" panose="02000000000000000000" pitchFamily="50" charset="0"/>
              </a:rPr>
              <a:t>Solutions</a:t>
            </a:r>
            <a:endParaRPr lang="id-ID" sz="3200" dirty="0">
              <a:solidFill>
                <a:schemeClr val="bg1"/>
              </a:solidFill>
              <a:latin typeface="Nexa Light" panose="02000000000000000000" pitchFamily="50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272631" y="2754534"/>
            <a:ext cx="609600" cy="609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Nexa Bold" panose="02000000000000000000" pitchFamily="50" charset="0"/>
              </a:rPr>
              <a:t>1</a:t>
            </a:r>
            <a:endParaRPr lang="id-ID" sz="2000" dirty="0">
              <a:solidFill>
                <a:schemeClr val="tx1">
                  <a:lumMod val="65000"/>
                  <a:lumOff val="35000"/>
                </a:schemeClr>
              </a:solidFill>
              <a:latin typeface="Nexa Bold" panose="02000000000000000000" pitchFamily="50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72631" y="3541938"/>
            <a:ext cx="2810510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</a:t>
            </a:r>
            <a:endParaRPr lang="en-US" sz="12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Rectangle 9"/>
          <p:cNvSpPr/>
          <p:nvPr/>
        </p:nvSpPr>
        <p:spPr bwMode="auto">
          <a:xfrm>
            <a:off x="2097570" y="2852986"/>
            <a:ext cx="1826821" cy="412696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 anchor="ctr"/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Nexa Bold" panose="02000000000000000000" pitchFamily="50" charset="0"/>
                <a:ea typeface="MS PGothic" panose="020B0600070205080204" charset="-128"/>
                <a:cs typeface="Segoe UI Light" panose="020B0502040204020203" pitchFamily="34" charset="0"/>
                <a:sym typeface="Source Sans Pro Bold" charset="0"/>
              </a:rPr>
              <a:t> Feature</a:t>
            </a:r>
            <a:r>
              <a:rPr lang="id-ID" dirty="0">
                <a:solidFill>
                  <a:schemeClr val="bg1"/>
                </a:solidFill>
                <a:latin typeface="Nexa Bold" panose="02000000000000000000" pitchFamily="50" charset="0"/>
                <a:ea typeface="MS PGothic" panose="020B0600070205080204" charset="-128"/>
                <a:cs typeface="Segoe UI Light" panose="020B0502040204020203" pitchFamily="34" charset="0"/>
                <a:sym typeface="Source Sans Pro Bold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Nexa Light" panose="02000000000000000000" pitchFamily="50" charset="0"/>
                <a:ea typeface="MS PGothic" panose="020B0600070205080204" charset="-128"/>
                <a:cs typeface="Segoe UI Light" panose="020B0502040204020203" pitchFamily="34" charset="0"/>
                <a:sym typeface="Source Sans Pro Bold" charset="0"/>
              </a:rPr>
              <a:t>One</a:t>
            </a:r>
            <a:endParaRPr lang="en-US" dirty="0">
              <a:solidFill>
                <a:schemeClr val="bg1"/>
              </a:solidFill>
              <a:latin typeface="Nexa Light" panose="02000000000000000000" pitchFamily="50" charset="0"/>
              <a:ea typeface="MS PGothic" panose="020B0600070205080204" charset="-128"/>
              <a:cs typeface="Segoe UI Light" panose="020B0502040204020203" pitchFamily="34" charset="0"/>
              <a:sym typeface="Source Sans Pro Bold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690745" y="2754534"/>
            <a:ext cx="609600" cy="609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Nexa Bold" panose="02000000000000000000" pitchFamily="50" charset="0"/>
              </a:rPr>
              <a:t>2</a:t>
            </a:r>
            <a:endParaRPr lang="id-ID" sz="2000" dirty="0">
              <a:solidFill>
                <a:schemeClr val="tx1">
                  <a:lumMod val="65000"/>
                  <a:lumOff val="35000"/>
                </a:schemeClr>
              </a:solidFill>
              <a:latin typeface="Nexa Bold" panose="02000000000000000000" pitchFamily="50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90745" y="3541938"/>
            <a:ext cx="2810510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</a:t>
            </a:r>
            <a:endParaRPr lang="en-US" sz="12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7" name="Rectangle 9"/>
          <p:cNvSpPr/>
          <p:nvPr/>
        </p:nvSpPr>
        <p:spPr bwMode="auto">
          <a:xfrm>
            <a:off x="5515684" y="2852986"/>
            <a:ext cx="1826821" cy="412696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 anchor="ctr"/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Nexa Bold" panose="02000000000000000000" pitchFamily="50" charset="0"/>
                <a:ea typeface="MS PGothic" panose="020B0600070205080204" charset="-128"/>
                <a:cs typeface="Segoe UI Light" panose="020B0502040204020203" pitchFamily="34" charset="0"/>
                <a:sym typeface="Source Sans Pro Bold" charset="0"/>
              </a:rPr>
              <a:t> Feature</a:t>
            </a:r>
            <a:r>
              <a:rPr lang="id-ID" dirty="0">
                <a:solidFill>
                  <a:schemeClr val="bg1"/>
                </a:solidFill>
                <a:latin typeface="Nexa Bold" panose="02000000000000000000" pitchFamily="50" charset="0"/>
                <a:ea typeface="MS PGothic" panose="020B0600070205080204" charset="-128"/>
                <a:cs typeface="Segoe UI Light" panose="020B0502040204020203" pitchFamily="34" charset="0"/>
                <a:sym typeface="Source Sans Pro Bold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Nexa Light" panose="02000000000000000000" pitchFamily="50" charset="0"/>
                <a:ea typeface="MS PGothic" panose="020B0600070205080204" charset="-128"/>
                <a:cs typeface="Segoe UI Light" panose="020B0502040204020203" pitchFamily="34" charset="0"/>
                <a:sym typeface="Source Sans Pro Bold" charset="0"/>
              </a:rPr>
              <a:t>Two</a:t>
            </a:r>
            <a:endParaRPr lang="en-US" dirty="0">
              <a:solidFill>
                <a:schemeClr val="bg1"/>
              </a:solidFill>
              <a:latin typeface="Nexa Light" panose="02000000000000000000" pitchFamily="50" charset="0"/>
              <a:ea typeface="MS PGothic" panose="020B0600070205080204" charset="-128"/>
              <a:cs typeface="Segoe UI Light" panose="020B0502040204020203" pitchFamily="34" charset="0"/>
              <a:sym typeface="Source Sans Pro Bold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108860" y="2754534"/>
            <a:ext cx="609600" cy="609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Nexa Bold" panose="02000000000000000000" pitchFamily="50" charset="0"/>
              </a:rPr>
              <a:t>3</a:t>
            </a:r>
            <a:endParaRPr lang="id-ID" sz="2000" dirty="0">
              <a:solidFill>
                <a:schemeClr val="tx1">
                  <a:lumMod val="65000"/>
                  <a:lumOff val="35000"/>
                </a:schemeClr>
              </a:solidFill>
              <a:latin typeface="Nexa Bold" panose="02000000000000000000" pitchFamily="50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108860" y="3541938"/>
            <a:ext cx="2810510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</a:t>
            </a:r>
            <a:endParaRPr lang="en-US" sz="12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1" name="Rectangle 9"/>
          <p:cNvSpPr/>
          <p:nvPr/>
        </p:nvSpPr>
        <p:spPr bwMode="auto">
          <a:xfrm>
            <a:off x="8933799" y="2852986"/>
            <a:ext cx="1826821" cy="412696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 anchor="ctr"/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Nexa Bold" panose="02000000000000000000" pitchFamily="50" charset="0"/>
                <a:ea typeface="MS PGothic" panose="020B0600070205080204" charset="-128"/>
                <a:cs typeface="Segoe UI Light" panose="020B0502040204020203" pitchFamily="34" charset="0"/>
                <a:sym typeface="Source Sans Pro Bold" charset="0"/>
              </a:rPr>
              <a:t> Feature</a:t>
            </a:r>
            <a:r>
              <a:rPr lang="id-ID" dirty="0">
                <a:solidFill>
                  <a:schemeClr val="bg1"/>
                </a:solidFill>
                <a:latin typeface="Nexa Bold" panose="02000000000000000000" pitchFamily="50" charset="0"/>
                <a:ea typeface="MS PGothic" panose="020B0600070205080204" charset="-128"/>
                <a:cs typeface="Segoe UI Light" panose="020B0502040204020203" pitchFamily="34" charset="0"/>
                <a:sym typeface="Source Sans Pro Bold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Nexa Light" panose="02000000000000000000" pitchFamily="50" charset="0"/>
                <a:ea typeface="MS PGothic" panose="020B0600070205080204" charset="-128"/>
                <a:cs typeface="Segoe UI Light" panose="020B0502040204020203" pitchFamily="34" charset="0"/>
                <a:sym typeface="Source Sans Pro Bold" charset="0"/>
              </a:rPr>
              <a:t>Three</a:t>
            </a:r>
            <a:endParaRPr lang="en-US" dirty="0">
              <a:solidFill>
                <a:schemeClr val="bg1"/>
              </a:solidFill>
              <a:latin typeface="Nexa Light" panose="02000000000000000000" pitchFamily="50" charset="0"/>
              <a:ea typeface="MS PGothic" panose="020B0600070205080204" charset="-128"/>
              <a:cs typeface="Segoe UI Light" panose="020B0502040204020203" pitchFamily="34" charset="0"/>
              <a:sym typeface="Source Sans Pro Bold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173981" y="1073810"/>
            <a:ext cx="1844040" cy="439370"/>
            <a:chOff x="5173981" y="1073810"/>
            <a:chExt cx="1844040" cy="439370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5173981" y="1073810"/>
              <a:ext cx="1844040" cy="439370"/>
            </a:xfrm>
            <a:prstGeom prst="roundRect">
              <a:avLst>
                <a:gd name="adj" fmla="val 762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>
              <a:outerShdw blurRad="774700" dist="292100" dir="5400000" sx="80000" sy="8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Text Placeholder 2"/>
            <p:cNvSpPr txBox="1"/>
            <p:nvPr/>
          </p:nvSpPr>
          <p:spPr>
            <a:xfrm flipH="1">
              <a:off x="5308599" y="1152787"/>
              <a:ext cx="1574804" cy="281416"/>
            </a:xfrm>
            <a:prstGeom prst="rect">
              <a:avLst/>
            </a:prstGeom>
            <a:noFill/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  <a:latin typeface="Nexa Light" panose="02000000000000000000" pitchFamily="50" charset="0"/>
                </a:rPr>
                <a:t>DESIGN OF_</a:t>
              </a:r>
              <a:endParaRPr lang="id-ID" sz="1400" dirty="0">
                <a:solidFill>
                  <a:schemeClr val="bg1">
                    <a:lumMod val="85000"/>
                  </a:schemeClr>
                </a:solidFill>
                <a:latin typeface="Nexa Light" panose="02000000000000000000" pitchFamily="50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:pull dir="u"/>
      </p:transition>
    </mc:Choice>
    <mc:Fallback>
      <p:transition spd="slow" advClick="0" advTm="0">
        <p:pull dir="u"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grpId="0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grpId="0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grpId="0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grpId="0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grpId="0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grpId="0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grpId="0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10" grpId="0" animBg="1"/>
          <p:bldP spid="11" grpId="0"/>
          <p:bldP spid="12" grpId="0"/>
          <p:bldP spid="15" grpId="0" animBg="1"/>
          <p:bldP spid="16" grpId="0"/>
          <p:bldP spid="17" grpId="0"/>
          <p:bldP spid="19" grpId="0" animBg="1"/>
          <p:bldP spid="20" grpId="0"/>
          <p:bldP spid="2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10" grpId="0" animBg="1"/>
          <p:bldP spid="11" grpId="0"/>
          <p:bldP spid="12" grpId="0"/>
          <p:bldP spid="15" grpId="0" animBg="1"/>
          <p:bldP spid="16" grpId="0"/>
          <p:bldP spid="17" grpId="0"/>
          <p:bldP spid="19" grpId="0" animBg="1"/>
          <p:bldP spid="20" grpId="0"/>
          <p:bldP spid="21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378783" y="591306"/>
            <a:ext cx="4736602" cy="52181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ags/tag1.xml><?xml version="1.0" encoding="utf-8"?>
<p:tagLst xmlns:p="http://schemas.openxmlformats.org/presentationml/2006/main">
  <p:tag name="PA" val="v4.0.0"/>
</p:tagLst>
</file>

<file path=ppt/tags/tag2.xml><?xml version="1.0" encoding="utf-8"?>
<p:tagLst xmlns:p="http://schemas.openxmlformats.org/presentationml/2006/main">
  <p:tag name="PA" val="v4.0.0"/>
</p:tagLst>
</file>

<file path=ppt/tags/tag3.xml><?xml version="1.0" encoding="utf-8"?>
<p:tagLst xmlns:p="http://schemas.openxmlformats.org/presentationml/2006/main">
  <p:tag name="PA" val="v4.0.0"/>
</p:tagLst>
</file>

<file path=ppt/tags/tag4.xml><?xml version="1.0" encoding="utf-8"?>
<p:tagLst xmlns:p="http://schemas.openxmlformats.org/presentationml/2006/main">
  <p:tag name="ISPRING_PRESENTATION_TITLE" val="1视频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7123</Words>
  <Application>WPS 演示</Application>
  <PresentationFormat>宽屏</PresentationFormat>
  <Paragraphs>360</Paragraphs>
  <Slides>26</Slides>
  <Notes>26</Notes>
  <HiddenSlides>0</HiddenSlides>
  <MMClips>1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51" baseType="lpstr">
      <vt:lpstr>Arial</vt:lpstr>
      <vt:lpstr>宋体</vt:lpstr>
      <vt:lpstr>Wingdings</vt:lpstr>
      <vt:lpstr>Nexa Light</vt:lpstr>
      <vt:lpstr>Roboto Condensed</vt:lpstr>
      <vt:lpstr>Segoe UI</vt:lpstr>
      <vt:lpstr>Segoe UI Light</vt:lpstr>
      <vt:lpstr>造字工房俊雅（非商用）常规体</vt:lpstr>
      <vt:lpstr>Bembo</vt:lpstr>
      <vt:lpstr>Gill Sans</vt:lpstr>
      <vt:lpstr>Nexa Bold</vt:lpstr>
      <vt:lpstr>Verdana</vt:lpstr>
      <vt:lpstr>MS PGothic</vt:lpstr>
      <vt:lpstr>Source Sans Pro Bold</vt:lpstr>
      <vt:lpstr>Roboto Medium</vt:lpstr>
      <vt:lpstr>Lato Heavy</vt:lpstr>
      <vt:lpstr>Segoe Print</vt:lpstr>
      <vt:lpstr>微软雅黑</vt:lpstr>
      <vt:lpstr>Arial Unicode MS</vt:lpstr>
      <vt:lpstr>等线 Light</vt:lpstr>
      <vt:lpstr>等线</vt:lpstr>
      <vt:lpstr>Roboto Black</vt:lpstr>
      <vt:lpstr>HelveticaNeue light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1视频</dc:title>
  <dc:creator>1</dc:creator>
  <cp:lastModifiedBy>一颗苹果</cp:lastModifiedBy>
  <cp:revision>30</cp:revision>
  <dcterms:created xsi:type="dcterms:W3CDTF">2018-12-28T09:28:00Z</dcterms:created>
  <dcterms:modified xsi:type="dcterms:W3CDTF">2021-09-11T02:57:36Z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F1D5F551C688413388A19949F45D9F13</vt:lpwstr>
  </property>
  <property fmtid="{D5CDD505-2E9C-101B-9397-08002B2CF9AE}" pid="3" name="KSOProductBuildVer">
    <vt:lpwstr>2052-11.1.0.10700</vt:lpwstr>
  </property>
</Properties>
</file>