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60" r:id="rId5"/>
    <p:sldId id="262" r:id="rId6"/>
    <p:sldId id="288" r:id="rId7"/>
    <p:sldId id="286" r:id="rId8"/>
    <p:sldId id="275" r:id="rId9"/>
    <p:sldId id="274" r:id="rId10"/>
    <p:sldId id="290" r:id="rId11"/>
    <p:sldId id="291" r:id="rId12"/>
    <p:sldId id="278" r:id="rId13"/>
    <p:sldId id="271" r:id="rId14"/>
    <p:sldId id="268" r:id="rId15"/>
    <p:sldId id="280" r:id="rId16"/>
    <p:sldId id="292" r:id="rId17"/>
    <p:sldId id="264" r:id="rId18"/>
    <p:sldId id="265" r:id="rId19"/>
    <p:sldId id="273" r:id="rId20"/>
    <p:sldId id="267" r:id="rId21"/>
    <p:sldId id="289" r:id="rId22"/>
    <p:sldId id="293" r:id="rId23"/>
    <p:sldId id="269" r:id="rId24"/>
    <p:sldId id="266" r:id="rId25"/>
    <p:sldId id="272" r:id="rId26"/>
    <p:sldId id="279" r:id="rId27"/>
    <p:sldId id="28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7690"/>
    <a:srgbClr val="DE88A4"/>
    <a:srgbClr val="972338"/>
    <a:srgbClr val="6ED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426" y="-90"/>
      </p:cViewPr>
      <p:guideLst>
        <p:guide orient="horz" pos="2158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D678-FA6C-40C3-8644-9243B88611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74034-DA9B-49F4-9296-BDC11F7BAD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1B8FA-870A-4CB6-B5DF-C8468F70C6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99BF40-9E9B-4C77-8C21-F20C9F8AC26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001520" y="2649245"/>
            <a:ext cx="8188960" cy="2286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 userDrawn="1"/>
        </p:nvSpPr>
        <p:spPr>
          <a:xfrm>
            <a:off x="5100320" y="2451075"/>
            <a:ext cx="1991360" cy="3967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 dirty="0"/>
          </a:p>
        </p:txBody>
      </p:sp>
      <p:sp>
        <p:nvSpPr>
          <p:cNvPr id="6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1520" y="3253765"/>
            <a:ext cx="8188960" cy="914400"/>
          </a:xfrm>
          <a:prstGeom prst="rect">
            <a:avLst/>
          </a:prstGeom>
          <a:ln>
            <a:solidFill>
              <a:srgbClr val="DE88A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7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4380111"/>
            <a:ext cx="335280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—D</a:t>
            </a:r>
            <a:r>
              <a:rPr lang="zh-CN" altLang="en-US" dirty="0"/>
              <a:t>意空间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8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5100320" y="2462241"/>
            <a:ext cx="1991360" cy="37438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spc="0">
                <a:solidFill>
                  <a:srgbClr val="DE88A4"/>
                </a:solidFill>
              </a:defRPr>
            </a:lvl1pPr>
          </a:lstStyle>
          <a:p>
            <a:pPr lvl="0"/>
            <a:r>
              <a:rPr lang="en-US" altLang="zh-CN" dirty="0"/>
              <a:t>PART ONE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 build="p">
        <p:tmplLst>
          <p:tmpl lvl="1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0">
            <p:tnLst>
              <p:par>
                <p:cTn presetID="50" presetClass="entr" presetSubtype="0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9400" y="360000"/>
            <a:ext cx="11473200" cy="6138000"/>
          </a:xfrm>
          <a:prstGeom prst="rect">
            <a:avLst/>
          </a:prstGeom>
          <a:solidFill>
            <a:srgbClr val="DE88A4">
              <a:alpha val="80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210765" y="656118"/>
            <a:ext cx="7770470" cy="536074"/>
          </a:xfrm>
          <a:prstGeom prst="rect">
            <a:avLst/>
          </a:prstGeom>
          <a:ln>
            <a:solidFill>
              <a:srgbClr val="DE88A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0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33e9b7644073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9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 14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2" name="矩形 11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596000" y="2614425"/>
            <a:ext cx="9000000" cy="2376000"/>
          </a:xfrm>
          <a:prstGeom prst="rect">
            <a:avLst/>
          </a:prstGeom>
          <a:solidFill>
            <a:srgbClr val="DE88A4">
              <a:alpha val="85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10352" y="3017594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绚彩油画创意模板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6606" y="4217923"/>
            <a:ext cx="7298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50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DESIGN &amp; CREATIVITY SPACE STUDIO</a:t>
            </a:r>
            <a:endParaRPr lang="zh-CN" altLang="en-US" sz="2400" spc="500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91000" y="4776512"/>
            <a:ext cx="381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汇报人</a:t>
            </a:r>
            <a:r>
              <a:rPr lang="zh-CN" altLang="en-US" b="1" dirty="0" smtClean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：</a:t>
            </a:r>
            <a:r>
              <a:rPr lang="en-US" altLang="zh-CN" b="1" smtClean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xx</a:t>
            </a:r>
            <a:r>
              <a:rPr lang="zh-CN" altLang="en-US" b="1" smtClean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   </a:t>
            </a:r>
            <a:r>
              <a:rPr lang="zh-CN" altLang="en-US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时间：</a:t>
            </a:r>
            <a:r>
              <a:rPr lang="en-US" altLang="zh-CN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XX</a:t>
            </a:r>
            <a:r>
              <a:rPr lang="zh-CN" altLang="en-US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年</a:t>
            </a:r>
            <a:r>
              <a:rPr lang="en-US" altLang="zh-CN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XX</a:t>
            </a:r>
            <a:r>
              <a:rPr lang="zh-CN" altLang="en-US" b="1" dirty="0">
                <a:ln w="28575">
                  <a:noFill/>
                </a:ln>
                <a:solidFill>
                  <a:srgbClr val="DE88A4"/>
                </a:solidFill>
                <a:latin typeface="+mn-ea"/>
              </a:rPr>
              <a:t>月</a:t>
            </a:r>
            <a:endParaRPr lang="zh-CN" altLang="en-US" b="1" dirty="0">
              <a:ln w="28575">
                <a:noFill/>
              </a:ln>
              <a:solidFill>
                <a:srgbClr val="DE88A4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24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18" idx="0"/>
          </p:cNvCxnSpPr>
          <p:nvPr/>
        </p:nvCxnSpPr>
        <p:spPr>
          <a:xfrm>
            <a:off x="971822" y="2927952"/>
            <a:ext cx="10336658" cy="0"/>
          </a:xfrm>
          <a:prstGeom prst="line">
            <a:avLst/>
          </a:prstGeom>
          <a:ln w="12700" cap="flat">
            <a:solidFill>
              <a:schemeClr val="bg1">
                <a:lumMod val="9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sosceles Triangle 17"/>
          <p:cNvSpPr/>
          <p:nvPr/>
        </p:nvSpPr>
        <p:spPr>
          <a:xfrm rot="5400000">
            <a:off x="539437" y="2727773"/>
            <a:ext cx="464413" cy="4003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91271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428720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4145" y="2278762"/>
            <a:ext cx="7467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2018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10883" y="4088524"/>
            <a:ext cx="513282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File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644158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52"/>
          <p:cNvGrpSpPr/>
          <p:nvPr/>
        </p:nvGrpSpPr>
        <p:grpSpPr>
          <a:xfrm>
            <a:off x="2534539" y="2356771"/>
            <a:ext cx="1177493" cy="1177494"/>
            <a:chOff x="1877089" y="2201628"/>
            <a:chExt cx="883120" cy="883120"/>
          </a:xfrm>
        </p:grpSpPr>
        <p:sp>
          <p:nvSpPr>
            <p:cNvPr id="25" name="Oval 24"/>
            <p:cNvSpPr/>
            <p:nvPr/>
          </p:nvSpPr>
          <p:spPr>
            <a:xfrm>
              <a:off x="1877089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50" name="Group 26"/>
            <p:cNvGrpSpPr/>
            <p:nvPr/>
          </p:nvGrpSpPr>
          <p:grpSpPr>
            <a:xfrm>
              <a:off x="2154695" y="2457448"/>
              <a:ext cx="366051" cy="343525"/>
              <a:chOff x="7730164" y="1298694"/>
              <a:chExt cx="366051" cy="343525"/>
            </a:xfrm>
            <a:solidFill>
              <a:schemeClr val="bg1">
                <a:lumMod val="65000"/>
              </a:schemeClr>
            </a:solidFill>
          </p:grpSpPr>
          <p:sp>
            <p:nvSpPr>
              <p:cNvPr id="28" name="AutoShape 69"/>
              <p:cNvSpPr/>
              <p:nvPr/>
            </p:nvSpPr>
            <p:spPr bwMode="auto">
              <a:xfrm>
                <a:off x="7730164" y="1298694"/>
                <a:ext cx="366051" cy="3435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70"/>
              <p:cNvSpPr/>
              <p:nvPr/>
            </p:nvSpPr>
            <p:spPr bwMode="auto">
              <a:xfrm>
                <a:off x="7901611" y="1366899"/>
                <a:ext cx="68830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71"/>
              <p:cNvSpPr/>
              <p:nvPr/>
            </p:nvSpPr>
            <p:spPr bwMode="auto">
              <a:xfrm>
                <a:off x="7901611" y="1401314"/>
                <a:ext cx="68830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72"/>
              <p:cNvSpPr/>
              <p:nvPr/>
            </p:nvSpPr>
            <p:spPr bwMode="auto">
              <a:xfrm>
                <a:off x="7901611" y="1435729"/>
                <a:ext cx="148923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AutoShape 73"/>
              <p:cNvSpPr/>
              <p:nvPr/>
            </p:nvSpPr>
            <p:spPr bwMode="auto">
              <a:xfrm>
                <a:off x="7775840" y="1504560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3" name="AutoShape 74"/>
              <p:cNvSpPr/>
              <p:nvPr/>
            </p:nvSpPr>
            <p:spPr bwMode="auto">
              <a:xfrm>
                <a:off x="7775840" y="1538974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4" name="AutoShape 75"/>
              <p:cNvSpPr/>
              <p:nvPr/>
            </p:nvSpPr>
            <p:spPr bwMode="auto">
              <a:xfrm>
                <a:off x="7775840" y="1573390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5" name="AutoShape 76"/>
              <p:cNvSpPr/>
              <p:nvPr/>
            </p:nvSpPr>
            <p:spPr bwMode="auto">
              <a:xfrm>
                <a:off x="7775840" y="1470143"/>
                <a:ext cx="27469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6" name="AutoShape 77"/>
              <p:cNvSpPr/>
              <p:nvPr/>
            </p:nvSpPr>
            <p:spPr bwMode="auto">
              <a:xfrm>
                <a:off x="7775842" y="1355635"/>
                <a:ext cx="103245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cxnSp>
        <p:nvCxnSpPr>
          <p:cNvPr id="37" name="Straight Connector 36"/>
          <p:cNvCxnSpPr/>
          <p:nvPr/>
        </p:nvCxnSpPr>
        <p:spPr>
          <a:xfrm rot="5400000">
            <a:off x="5749932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3"/>
          <p:cNvGrpSpPr/>
          <p:nvPr/>
        </p:nvGrpSpPr>
        <p:grpSpPr>
          <a:xfrm>
            <a:off x="5646060" y="2356771"/>
            <a:ext cx="1177493" cy="1177494"/>
            <a:chOff x="4214810" y="2201628"/>
            <a:chExt cx="883120" cy="883120"/>
          </a:xfrm>
        </p:grpSpPr>
        <p:sp>
          <p:nvSpPr>
            <p:cNvPr id="38" name="Oval 37"/>
            <p:cNvSpPr/>
            <p:nvPr/>
          </p:nvSpPr>
          <p:spPr>
            <a:xfrm>
              <a:off x="4214810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54" name="Group 39"/>
            <p:cNvGrpSpPr/>
            <p:nvPr/>
          </p:nvGrpSpPr>
          <p:grpSpPr>
            <a:xfrm>
              <a:off x="4484169" y="2458389"/>
              <a:ext cx="366050" cy="320373"/>
              <a:chOff x="2556020" y="3523156"/>
              <a:chExt cx="366050" cy="320373"/>
            </a:xfrm>
            <a:solidFill>
              <a:schemeClr val="bg1">
                <a:lumMod val="65000"/>
              </a:schemeClr>
            </a:solidFill>
          </p:grpSpPr>
          <p:sp>
            <p:nvSpPr>
              <p:cNvPr id="41" name="AutoShape 101"/>
              <p:cNvSpPr/>
              <p:nvPr/>
            </p:nvSpPr>
            <p:spPr bwMode="auto">
              <a:xfrm>
                <a:off x="2556020" y="3523156"/>
                <a:ext cx="366050" cy="3203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8514"/>
                    </a:moveTo>
                    <a:cubicBezTo>
                      <a:pt x="20249" y="19365"/>
                      <a:pt x="19644" y="20057"/>
                      <a:pt x="18899" y="20057"/>
                    </a:cubicBezTo>
                    <a:lnTo>
                      <a:pt x="2699" y="20057"/>
                    </a:lnTo>
                    <a:cubicBezTo>
                      <a:pt x="1955" y="20057"/>
                      <a:pt x="1349" y="19365"/>
                      <a:pt x="1349" y="18514"/>
                    </a:cubicBezTo>
                    <a:lnTo>
                      <a:pt x="1349" y="13114"/>
                    </a:lnTo>
                    <a:lnTo>
                      <a:pt x="4050" y="1542"/>
                    </a:lnTo>
                    <a:lnTo>
                      <a:pt x="17549" y="1542"/>
                    </a:lnTo>
                    <a:lnTo>
                      <a:pt x="20249" y="13114"/>
                    </a:lnTo>
                    <a:cubicBezTo>
                      <a:pt x="20249" y="13114"/>
                      <a:pt x="20249" y="18514"/>
                      <a:pt x="20249" y="18514"/>
                    </a:cubicBezTo>
                    <a:close/>
                    <a:moveTo>
                      <a:pt x="21548" y="12693"/>
                    </a:moveTo>
                    <a:lnTo>
                      <a:pt x="18847" y="1117"/>
                    </a:lnTo>
                    <a:cubicBezTo>
                      <a:pt x="18683" y="460"/>
                      <a:pt x="18150" y="0"/>
                      <a:pt x="17549" y="0"/>
                    </a:cubicBezTo>
                    <a:lnTo>
                      <a:pt x="10800" y="0"/>
                    </a:lnTo>
                    <a:lnTo>
                      <a:pt x="4049" y="0"/>
                    </a:lnTo>
                    <a:cubicBezTo>
                      <a:pt x="3449" y="0"/>
                      <a:pt x="2916" y="460"/>
                      <a:pt x="2752" y="1117"/>
                    </a:cubicBezTo>
                    <a:lnTo>
                      <a:pt x="51" y="12693"/>
                    </a:lnTo>
                    <a:cubicBezTo>
                      <a:pt x="17" y="12835"/>
                      <a:pt x="0" y="12976"/>
                      <a:pt x="0" y="13114"/>
                    </a:cubicBezTo>
                    <a:lnTo>
                      <a:pt x="0" y="18514"/>
                    </a:lnTo>
                    <a:cubicBezTo>
                      <a:pt x="0" y="20218"/>
                      <a:pt x="1208" y="21600"/>
                      <a:pt x="2699" y="21600"/>
                    </a:cubicBezTo>
                    <a:lnTo>
                      <a:pt x="18899" y="21600"/>
                    </a:lnTo>
                    <a:cubicBezTo>
                      <a:pt x="20391" y="21600"/>
                      <a:pt x="21600" y="20218"/>
                      <a:pt x="21600" y="18514"/>
                    </a:cubicBezTo>
                    <a:lnTo>
                      <a:pt x="21600" y="13114"/>
                    </a:lnTo>
                    <a:cubicBezTo>
                      <a:pt x="21600" y="12976"/>
                      <a:pt x="21582" y="12835"/>
                      <a:pt x="21548" y="1269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42" name="AutoShape 102"/>
              <p:cNvSpPr/>
              <p:nvPr/>
            </p:nvSpPr>
            <p:spPr bwMode="auto">
              <a:xfrm>
                <a:off x="2601700" y="3568835"/>
                <a:ext cx="279075" cy="205865"/>
              </a:xfrm>
              <a:custGeom>
                <a:avLst/>
                <a:gdLst>
                  <a:gd name="T0" fmla="+- 0 10799 40"/>
                  <a:gd name="T1" fmla="*/ T0 w 21519"/>
                  <a:gd name="T2" fmla="*/ 10800 h 21600"/>
                  <a:gd name="T3" fmla="+- 0 10799 40"/>
                  <a:gd name="T4" fmla="*/ T3 w 21519"/>
                  <a:gd name="T5" fmla="*/ 10800 h 21600"/>
                  <a:gd name="T6" fmla="+- 0 10799 40"/>
                  <a:gd name="T7" fmla="*/ T6 w 21519"/>
                  <a:gd name="T8" fmla="*/ 10800 h 21600"/>
                  <a:gd name="T9" fmla="+- 0 10799 40"/>
                  <a:gd name="T10" fmla="*/ T9 w 2151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19" h="21600">
                    <a:moveTo>
                      <a:pt x="18070" y="14399"/>
                    </a:moveTo>
                    <a:lnTo>
                      <a:pt x="16603" y="14399"/>
                    </a:lnTo>
                    <a:cubicBezTo>
                      <a:pt x="15931" y="14399"/>
                      <a:pt x="15325" y="14907"/>
                      <a:pt x="15024" y="15725"/>
                    </a:cubicBezTo>
                    <a:lnTo>
                      <a:pt x="13746" y="19199"/>
                    </a:lnTo>
                    <a:lnTo>
                      <a:pt x="7773" y="19199"/>
                    </a:lnTo>
                    <a:lnTo>
                      <a:pt x="6495" y="15725"/>
                    </a:lnTo>
                    <a:cubicBezTo>
                      <a:pt x="6194" y="14907"/>
                      <a:pt x="5588" y="14399"/>
                      <a:pt x="4916" y="14399"/>
                    </a:cubicBezTo>
                    <a:lnTo>
                      <a:pt x="3449" y="14399"/>
                    </a:lnTo>
                    <a:lnTo>
                      <a:pt x="1343" y="14399"/>
                    </a:lnTo>
                    <a:lnTo>
                      <a:pt x="3924" y="1200"/>
                    </a:lnTo>
                    <a:lnTo>
                      <a:pt x="17595" y="1200"/>
                    </a:lnTo>
                    <a:lnTo>
                      <a:pt x="20176" y="14399"/>
                    </a:lnTo>
                    <a:cubicBezTo>
                      <a:pt x="20176" y="14399"/>
                      <a:pt x="18070" y="14399"/>
                      <a:pt x="18070" y="14399"/>
                    </a:cubicBezTo>
                    <a:close/>
                    <a:moveTo>
                      <a:pt x="17595" y="0"/>
                    </a:moveTo>
                    <a:lnTo>
                      <a:pt x="3924" y="0"/>
                    </a:lnTo>
                    <a:cubicBezTo>
                      <a:pt x="3524" y="0"/>
                      <a:pt x="3174" y="366"/>
                      <a:pt x="3071" y="891"/>
                    </a:cubicBezTo>
                    <a:lnTo>
                      <a:pt x="28" y="15291"/>
                    </a:lnTo>
                    <a:cubicBezTo>
                      <a:pt x="-40" y="15651"/>
                      <a:pt x="16" y="16035"/>
                      <a:pt x="183" y="16330"/>
                    </a:cubicBezTo>
                    <a:cubicBezTo>
                      <a:pt x="350" y="16625"/>
                      <a:pt x="609" y="16799"/>
                      <a:pt x="883" y="16799"/>
                    </a:cubicBezTo>
                    <a:lnTo>
                      <a:pt x="3449" y="16799"/>
                    </a:lnTo>
                    <a:lnTo>
                      <a:pt x="4456" y="16799"/>
                    </a:lnTo>
                    <a:lnTo>
                      <a:pt x="4916" y="16799"/>
                    </a:lnTo>
                    <a:lnTo>
                      <a:pt x="6194" y="20274"/>
                    </a:lnTo>
                    <a:cubicBezTo>
                      <a:pt x="6493" y="21086"/>
                      <a:pt x="7104" y="21599"/>
                      <a:pt x="7773" y="21599"/>
                    </a:cubicBezTo>
                    <a:lnTo>
                      <a:pt x="13746" y="21599"/>
                    </a:lnTo>
                    <a:cubicBezTo>
                      <a:pt x="14415" y="21599"/>
                      <a:pt x="15026" y="21086"/>
                      <a:pt x="15325" y="20274"/>
                    </a:cubicBezTo>
                    <a:lnTo>
                      <a:pt x="16603" y="16799"/>
                    </a:lnTo>
                    <a:lnTo>
                      <a:pt x="17063" y="16799"/>
                    </a:lnTo>
                    <a:lnTo>
                      <a:pt x="18070" y="16799"/>
                    </a:lnTo>
                    <a:lnTo>
                      <a:pt x="20636" y="16799"/>
                    </a:lnTo>
                    <a:cubicBezTo>
                      <a:pt x="20910" y="16799"/>
                      <a:pt x="21169" y="16625"/>
                      <a:pt x="21336" y="16330"/>
                    </a:cubicBezTo>
                    <a:cubicBezTo>
                      <a:pt x="21503" y="16035"/>
                      <a:pt x="21560" y="15651"/>
                      <a:pt x="21490" y="15291"/>
                    </a:cubicBezTo>
                    <a:lnTo>
                      <a:pt x="18448" y="891"/>
                    </a:lnTo>
                    <a:cubicBezTo>
                      <a:pt x="18345" y="366"/>
                      <a:pt x="17995" y="0"/>
                      <a:pt x="1759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 rot="5400000">
            <a:off x="8855706" y="3515963"/>
            <a:ext cx="952507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4"/>
          <p:cNvGrpSpPr/>
          <p:nvPr/>
        </p:nvGrpSpPr>
        <p:grpSpPr>
          <a:xfrm>
            <a:off x="8757581" y="2356771"/>
            <a:ext cx="1177493" cy="1177494"/>
            <a:chOff x="6591997" y="2201628"/>
            <a:chExt cx="883120" cy="883120"/>
          </a:xfrm>
        </p:grpSpPr>
        <p:sp>
          <p:nvSpPr>
            <p:cNvPr id="44" name="Oval 43"/>
            <p:cNvSpPr/>
            <p:nvPr/>
          </p:nvSpPr>
          <p:spPr>
            <a:xfrm>
              <a:off x="6591997" y="2201628"/>
              <a:ext cx="883120" cy="88312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6" name="AutoShape 117"/>
            <p:cNvSpPr/>
            <p:nvPr/>
          </p:nvSpPr>
          <p:spPr bwMode="auto">
            <a:xfrm>
              <a:off x="6839559" y="2502729"/>
              <a:ext cx="366051" cy="274694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4197045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40242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9918" y="2278762"/>
            <a:ext cx="7467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2019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146683" y="4088524"/>
            <a:ext cx="981359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Package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7302819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651763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05691" y="2278762"/>
            <a:ext cx="7467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2020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231573" y="4088524"/>
            <a:ext cx="1003801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Diamond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0408591" y="3515962"/>
            <a:ext cx="952507" cy="2117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746040" y="2806713"/>
            <a:ext cx="277608" cy="277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11465" y="2278762"/>
            <a:ext cx="74676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2021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610571" y="4088524"/>
            <a:ext cx="548546" cy="338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End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60" name="Isosceles Triangle 17"/>
          <p:cNvSpPr/>
          <p:nvPr/>
        </p:nvSpPr>
        <p:spPr>
          <a:xfrm rot="5400000">
            <a:off x="11257051" y="2727773"/>
            <a:ext cx="464413" cy="40035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368182" y="3991030"/>
            <a:ext cx="1498866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474825" y="3991030"/>
            <a:ext cx="1498866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581468" y="3991030"/>
            <a:ext cx="1498866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5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/>
      <p:bldP spid="23" grpId="0"/>
      <p:bldP spid="15" grpId="0" animBg="1"/>
      <p:bldP spid="20" grpId="0"/>
      <p:bldP spid="47" grpId="0"/>
      <p:bldP spid="16" grpId="0" animBg="1"/>
      <p:bldP spid="21" grpId="0"/>
      <p:bldP spid="48" grpId="0"/>
      <p:bldP spid="17" grpId="0" animBg="1"/>
      <p:bldP spid="22" grpId="0"/>
      <p:bldP spid="49" grpId="0"/>
      <p:bldP spid="60" grpId="0" animBg="1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>
            <a:endCxn id="47" idx="3"/>
          </p:cNvCxnSpPr>
          <p:nvPr/>
        </p:nvCxnSpPr>
        <p:spPr>
          <a:xfrm flipV="1">
            <a:off x="5053500" y="2876427"/>
            <a:ext cx="1244343" cy="74479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endCxn id="51" idx="1"/>
          </p:cNvCxnSpPr>
          <p:nvPr/>
        </p:nvCxnSpPr>
        <p:spPr>
          <a:xfrm>
            <a:off x="6941682" y="2832736"/>
            <a:ext cx="1912459" cy="7553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33" idx="7"/>
            <a:endCxn id="35" idx="3"/>
          </p:cNvCxnSpPr>
          <p:nvPr/>
        </p:nvCxnSpPr>
        <p:spPr>
          <a:xfrm flipV="1">
            <a:off x="10090071" y="1875832"/>
            <a:ext cx="972862" cy="8500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50" idx="7"/>
            <a:endCxn id="33" idx="3"/>
          </p:cNvCxnSpPr>
          <p:nvPr/>
        </p:nvCxnSpPr>
        <p:spPr>
          <a:xfrm flipV="1">
            <a:off x="9409614" y="3007638"/>
            <a:ext cx="398678" cy="35216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9749934" y="2667501"/>
            <a:ext cx="398495" cy="39849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013683" y="2675824"/>
            <a:ext cx="1113237" cy="96901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11027671" y="1670311"/>
            <a:ext cx="240783" cy="24078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/>
            <a:endParaRPr lang="zh-CN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808489" y="1420714"/>
            <a:ext cx="1459524" cy="1459524"/>
            <a:chOff x="2181088" y="1102965"/>
            <a:chExt cx="1459524" cy="1459524"/>
          </a:xfrm>
        </p:grpSpPr>
        <p:sp>
          <p:nvSpPr>
            <p:cNvPr id="41" name="椭圆 40"/>
            <p:cNvSpPr/>
            <p:nvPr/>
          </p:nvSpPr>
          <p:spPr>
            <a:xfrm>
              <a:off x="2181088" y="1102965"/>
              <a:ext cx="1459524" cy="1459524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2" name="文本框 39"/>
            <p:cNvSpPr txBox="1"/>
            <p:nvPr/>
          </p:nvSpPr>
          <p:spPr>
            <a:xfrm>
              <a:off x="2416164" y="1601895"/>
              <a:ext cx="98937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</a:rPr>
                <a:t>STEP1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082205" y="3320627"/>
            <a:ext cx="1049744" cy="1045843"/>
            <a:chOff x="4082202" y="3320626"/>
            <a:chExt cx="1049744" cy="1045843"/>
          </a:xfrm>
        </p:grpSpPr>
        <p:sp>
          <p:nvSpPr>
            <p:cNvPr id="44" name="椭圆 43"/>
            <p:cNvSpPr/>
            <p:nvPr/>
          </p:nvSpPr>
          <p:spPr>
            <a:xfrm>
              <a:off x="4082202" y="3320626"/>
              <a:ext cx="1045843" cy="104584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文本框 42"/>
            <p:cNvSpPr txBox="1"/>
            <p:nvPr/>
          </p:nvSpPr>
          <p:spPr>
            <a:xfrm>
              <a:off x="4142572" y="3609787"/>
              <a:ext cx="98937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>
                      <a:lumMod val="95000"/>
                    </a:schemeClr>
                  </a:solidFill>
                </a:rPr>
                <a:t>STEP2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173520" y="2151818"/>
            <a:ext cx="848930" cy="848932"/>
            <a:chOff x="6173515" y="2151816"/>
            <a:chExt cx="848931" cy="848931"/>
          </a:xfrm>
        </p:grpSpPr>
        <p:sp>
          <p:nvSpPr>
            <p:cNvPr id="47" name="椭圆 46"/>
            <p:cNvSpPr/>
            <p:nvPr/>
          </p:nvSpPr>
          <p:spPr>
            <a:xfrm>
              <a:off x="6173515" y="2151816"/>
              <a:ext cx="848931" cy="8489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8" name="文本框 45"/>
            <p:cNvSpPr txBox="1"/>
            <p:nvPr/>
          </p:nvSpPr>
          <p:spPr>
            <a:xfrm>
              <a:off x="6237946" y="2407005"/>
              <a:ext cx="720070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>
                      <a:lumMod val="95000"/>
                    </a:schemeClr>
                  </a:solidFill>
                </a:rPr>
                <a:t>STEP3</a:t>
              </a:r>
              <a:endParaRPr lang="zh-CN" alt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854141" y="3265242"/>
            <a:ext cx="654346" cy="645732"/>
            <a:chOff x="8854154" y="3265241"/>
            <a:chExt cx="654348" cy="645731"/>
          </a:xfrm>
        </p:grpSpPr>
        <p:sp>
          <p:nvSpPr>
            <p:cNvPr id="50" name="椭圆 49"/>
            <p:cNvSpPr/>
            <p:nvPr/>
          </p:nvSpPr>
          <p:spPr>
            <a:xfrm>
              <a:off x="8858463" y="3265241"/>
              <a:ext cx="645731" cy="645731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1" name="文本框 48"/>
            <p:cNvSpPr txBox="1"/>
            <p:nvPr/>
          </p:nvSpPr>
          <p:spPr>
            <a:xfrm>
              <a:off x="8854154" y="3434219"/>
              <a:ext cx="654348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>
                      <a:lumMod val="95000"/>
                    </a:schemeClr>
                  </a:solidFill>
                </a:rPr>
                <a:t>STEP4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1489270" y="3270133"/>
            <a:ext cx="125106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6057688" y="3673350"/>
            <a:ext cx="125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8598414" y="4422730"/>
            <a:ext cx="12510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4119376" y="2303041"/>
            <a:ext cx="12510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80" name="文本框 79"/>
          <p:cNvSpPr txBox="1"/>
          <p:nvPr/>
        </p:nvSpPr>
        <p:spPr>
          <a:xfrm>
            <a:off x="1490469" y="3270226"/>
            <a:ext cx="197891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1381267" y="2878186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011354" y="2328534"/>
            <a:ext cx="197891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3" name="Rectangle 36"/>
          <p:cNvSpPr>
            <a:spLocks noChangeArrowheads="1"/>
          </p:cNvSpPr>
          <p:nvPr/>
        </p:nvSpPr>
        <p:spPr bwMode="auto">
          <a:xfrm>
            <a:off x="4011372" y="191109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003641" y="3675348"/>
            <a:ext cx="197891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5949684" y="328140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598342" y="4431078"/>
            <a:ext cx="197891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7" name="Rectangle 36"/>
          <p:cNvSpPr>
            <a:spLocks noChangeArrowheads="1"/>
          </p:cNvSpPr>
          <p:nvPr/>
        </p:nvSpPr>
        <p:spPr bwMode="auto">
          <a:xfrm>
            <a:off x="8490410" y="403078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129920" y="5058626"/>
            <a:ext cx="482872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9" name="Rectangle 36"/>
          <p:cNvSpPr>
            <a:spLocks noChangeArrowheads="1"/>
          </p:cNvSpPr>
          <p:nvPr/>
        </p:nvSpPr>
        <p:spPr bwMode="auto">
          <a:xfrm>
            <a:off x="1129920" y="4655409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请在此添加标题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/>
          <p:cNvCxnSpPr>
            <a:stCxn id="8" idx="0"/>
          </p:cNvCxnSpPr>
          <p:nvPr/>
        </p:nvCxnSpPr>
        <p:spPr>
          <a:xfrm rot="16200000" flipV="1">
            <a:off x="3931908" y="1599745"/>
            <a:ext cx="5455" cy="142876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3"/>
          <p:cNvGrpSpPr/>
          <p:nvPr/>
        </p:nvGrpSpPr>
        <p:grpSpPr>
          <a:xfrm>
            <a:off x="3218963" y="2316852"/>
            <a:ext cx="2860104" cy="2465608"/>
            <a:chOff x="2285015" y="2004337"/>
            <a:chExt cx="2145078" cy="1849206"/>
          </a:xfrm>
        </p:grpSpPr>
        <p:sp>
          <p:nvSpPr>
            <p:cNvPr id="8" name="Isosceles Triangle 7"/>
            <p:cNvSpPr/>
            <p:nvPr/>
          </p:nvSpPr>
          <p:spPr>
            <a:xfrm>
              <a:off x="2285015" y="2004337"/>
              <a:ext cx="2145078" cy="184920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4" name="AutoShape 112"/>
            <p:cNvSpPr/>
            <p:nvPr/>
          </p:nvSpPr>
          <p:spPr bwMode="auto">
            <a:xfrm>
              <a:off x="3143240" y="2857502"/>
              <a:ext cx="366050" cy="366676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27568" y="3429006"/>
              <a:ext cx="89832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itchFamily="34" charset="0"/>
                </a:rPr>
                <a:t>Personality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</p:grpSp>
      <p:cxnSp>
        <p:nvCxnSpPr>
          <p:cNvPr id="39" name="Straight Connector 38"/>
          <p:cNvCxnSpPr>
            <a:stCxn id="10" idx="0"/>
          </p:cNvCxnSpPr>
          <p:nvPr/>
        </p:nvCxnSpPr>
        <p:spPr>
          <a:xfrm rot="5400000" flipH="1" flipV="1">
            <a:off x="8361709" y="1648017"/>
            <a:ext cx="5455" cy="13322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31"/>
          <p:cNvGrpSpPr/>
          <p:nvPr/>
        </p:nvGrpSpPr>
        <p:grpSpPr>
          <a:xfrm>
            <a:off x="6268276" y="2316851"/>
            <a:ext cx="2860104" cy="2465608"/>
            <a:chOff x="4572000" y="2004337"/>
            <a:chExt cx="2145078" cy="1849206"/>
          </a:xfrm>
        </p:grpSpPr>
        <p:sp>
          <p:nvSpPr>
            <p:cNvPr id="10" name="Isosceles Triangle 9"/>
            <p:cNvSpPr/>
            <p:nvPr/>
          </p:nvSpPr>
          <p:spPr>
            <a:xfrm>
              <a:off x="4572000" y="2004337"/>
              <a:ext cx="2145078" cy="1849206"/>
            </a:xfrm>
            <a:prstGeom prst="triangl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3" name="AutoShape 59"/>
            <p:cNvSpPr/>
            <p:nvPr/>
          </p:nvSpPr>
          <p:spPr bwMode="auto">
            <a:xfrm>
              <a:off x="5429256" y="2786064"/>
              <a:ext cx="366676" cy="366050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9600"/>
              <a:endParaRPr lang="en-US"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32909" y="3429006"/>
              <a:ext cx="63503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Open Sans" pitchFamily="34" charset="0"/>
                </a:rPr>
                <a:t>Identity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5345267" y="3490376"/>
            <a:ext cx="1501467" cy="1294368"/>
            <a:chOff x="3929058" y="2884482"/>
            <a:chExt cx="1126100" cy="970776"/>
          </a:xfrm>
        </p:grpSpPr>
        <p:sp>
          <p:nvSpPr>
            <p:cNvPr id="9" name="Isosceles Triangle 8"/>
            <p:cNvSpPr/>
            <p:nvPr/>
          </p:nvSpPr>
          <p:spPr>
            <a:xfrm>
              <a:off x="3929058" y="2884482"/>
              <a:ext cx="1126100" cy="970776"/>
            </a:xfrm>
            <a:prstGeom prst="triangl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20" name="Group 26"/>
            <p:cNvGrpSpPr/>
            <p:nvPr/>
          </p:nvGrpSpPr>
          <p:grpSpPr>
            <a:xfrm>
              <a:off x="4286248" y="3429006"/>
              <a:ext cx="366051" cy="297846"/>
              <a:chOff x="7730164" y="3530664"/>
              <a:chExt cx="366051" cy="297846"/>
            </a:xfrm>
            <a:solidFill>
              <a:schemeClr val="bg1"/>
            </a:solidFill>
          </p:grpSpPr>
          <p:sp>
            <p:nvSpPr>
              <p:cNvPr id="15" name="AutoShape 5"/>
              <p:cNvSpPr/>
              <p:nvPr/>
            </p:nvSpPr>
            <p:spPr bwMode="auto">
              <a:xfrm>
                <a:off x="7981704" y="3622021"/>
                <a:ext cx="68830" cy="919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  <p:sp>
            <p:nvSpPr>
              <p:cNvPr id="16" name="AutoShape 6"/>
              <p:cNvSpPr/>
              <p:nvPr/>
            </p:nvSpPr>
            <p:spPr bwMode="auto">
              <a:xfrm>
                <a:off x="7730164" y="3530664"/>
                <a:ext cx="366051" cy="2978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endParaRPr>
              </a:p>
            </p:txBody>
          </p:sp>
        </p:grpSp>
      </p:grpSp>
      <p:cxnSp>
        <p:nvCxnSpPr>
          <p:cNvPr id="29" name="Straight Connector 28"/>
          <p:cNvCxnSpPr/>
          <p:nvPr/>
        </p:nvCxnSpPr>
        <p:spPr>
          <a:xfrm flipV="1">
            <a:off x="6096000" y="2311395"/>
            <a:ext cx="0" cy="117898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567650" y="1508916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Actuality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06436" y="2091067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Personality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214700" y="2091067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+mn-ea"/>
                <a:cs typeface="Open Sans" pitchFamily="34" charset="0"/>
              </a:rPr>
              <a:t>Personality</a:t>
            </a:r>
            <a:endParaRPr lang="en-US" sz="1600" dirty="0">
              <a:solidFill>
                <a:schemeClr val="bg1">
                  <a:lumMod val="95000"/>
                </a:schemeClr>
              </a:solidFill>
              <a:latin typeface="+mn-ea"/>
              <a:cs typeface="Open Sans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5591175" y="1766570"/>
            <a:ext cx="12230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106436" y="2429621"/>
            <a:ext cx="201797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067589" y="2429621"/>
            <a:ext cx="2017975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76363" y="1934634"/>
            <a:ext cx="711200" cy="711200"/>
            <a:chOff x="1376363" y="2374900"/>
            <a:chExt cx="711200" cy="711200"/>
          </a:xfrm>
        </p:grpSpPr>
        <p:sp>
          <p:nvSpPr>
            <p:cNvPr id="22532" name="Oval 16"/>
            <p:cNvSpPr>
              <a:spLocks noChangeArrowheads="1"/>
            </p:cNvSpPr>
            <p:nvPr/>
          </p:nvSpPr>
          <p:spPr bwMode="auto">
            <a:xfrm>
              <a:off x="1376363" y="2374900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2533" name="Group 1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82" y="2556669"/>
              <a:ext cx="334962" cy="347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组合 4"/>
          <p:cNvGrpSpPr/>
          <p:nvPr/>
        </p:nvGrpSpPr>
        <p:grpSpPr>
          <a:xfrm>
            <a:off x="6289147" y="1920347"/>
            <a:ext cx="711200" cy="711200"/>
            <a:chOff x="6307138" y="2360613"/>
            <a:chExt cx="711200" cy="711200"/>
          </a:xfrm>
        </p:grpSpPr>
        <p:sp>
          <p:nvSpPr>
            <p:cNvPr id="22534" name="Oval 22"/>
            <p:cNvSpPr>
              <a:spLocks noChangeArrowheads="1"/>
            </p:cNvSpPr>
            <p:nvPr/>
          </p:nvSpPr>
          <p:spPr bwMode="auto">
            <a:xfrm>
              <a:off x="6307138" y="2360613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2535" name="Group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351" y="2560638"/>
              <a:ext cx="3587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8745538" y="1934634"/>
            <a:ext cx="711200" cy="711200"/>
            <a:chOff x="8745538" y="2374900"/>
            <a:chExt cx="711200" cy="711200"/>
          </a:xfrm>
        </p:grpSpPr>
        <p:sp>
          <p:nvSpPr>
            <p:cNvPr id="22536" name="Oval 43"/>
            <p:cNvSpPr>
              <a:spLocks noChangeArrowheads="1"/>
            </p:cNvSpPr>
            <p:nvPr/>
          </p:nvSpPr>
          <p:spPr bwMode="auto">
            <a:xfrm>
              <a:off x="8745538" y="2374900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Freeform 16"/>
            <p:cNvSpPr>
              <a:spLocks noChangeAspect="1" noEditPoints="1"/>
            </p:cNvSpPr>
            <p:nvPr/>
          </p:nvSpPr>
          <p:spPr bwMode="auto">
            <a:xfrm>
              <a:off x="8946516" y="2551719"/>
              <a:ext cx="309244" cy="357562"/>
            </a:xfrm>
            <a:custGeom>
              <a:avLst/>
              <a:gdLst>
                <a:gd name="T0" fmla="*/ 287725961 w 320"/>
                <a:gd name="T1" fmla="*/ 169495574 h 371"/>
                <a:gd name="T2" fmla="*/ 322302505 w 320"/>
                <a:gd name="T3" fmla="*/ 14738697 h 371"/>
                <a:gd name="T4" fmla="*/ 207459263 w 320"/>
                <a:gd name="T5" fmla="*/ 127736486 h 371"/>
                <a:gd name="T6" fmla="*/ 98790125 w 320"/>
                <a:gd name="T7" fmla="*/ 223538573 h 371"/>
                <a:gd name="T8" fmla="*/ 98790125 w 320"/>
                <a:gd name="T9" fmla="*/ 391806200 h 371"/>
                <a:gd name="T10" fmla="*/ 312423493 w 320"/>
                <a:gd name="T11" fmla="*/ 455673888 h 371"/>
                <a:gd name="T12" fmla="*/ 395160500 w 320"/>
                <a:gd name="T13" fmla="*/ 211255771 h 371"/>
                <a:gd name="T14" fmla="*/ 287725961 w 320"/>
                <a:gd name="T15" fmla="*/ 169495574 h 371"/>
                <a:gd name="T16" fmla="*/ 74092594 w 320"/>
                <a:gd name="T17" fmla="*/ 171952578 h 371"/>
                <a:gd name="T18" fmla="*/ 0 w 320"/>
                <a:gd name="T19" fmla="*/ 248103069 h 371"/>
                <a:gd name="T20" fmla="*/ 0 w 320"/>
                <a:gd name="T21" fmla="*/ 367241704 h 371"/>
                <a:gd name="T22" fmla="*/ 74092594 w 320"/>
                <a:gd name="T23" fmla="*/ 442163139 h 371"/>
                <a:gd name="T24" fmla="*/ 49395063 w 320"/>
                <a:gd name="T25" fmla="*/ 386893300 h 371"/>
                <a:gd name="T26" fmla="*/ 49395063 w 320"/>
                <a:gd name="T27" fmla="*/ 229679420 h 371"/>
                <a:gd name="T28" fmla="*/ 74092594 w 320"/>
                <a:gd name="T29" fmla="*/ 171952578 h 3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2755" y="1920347"/>
            <a:ext cx="711200" cy="711200"/>
            <a:chOff x="3886200" y="2360613"/>
            <a:chExt cx="711200" cy="711200"/>
          </a:xfrm>
        </p:grpSpPr>
        <p:sp>
          <p:nvSpPr>
            <p:cNvPr id="22538" name="Oval 46"/>
            <p:cNvSpPr>
              <a:spLocks noChangeArrowheads="1"/>
            </p:cNvSpPr>
            <p:nvPr/>
          </p:nvSpPr>
          <p:spPr bwMode="auto">
            <a:xfrm>
              <a:off x="3886200" y="2360613"/>
              <a:ext cx="711200" cy="7112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Freeform 6"/>
            <p:cNvSpPr>
              <a:spLocks noEditPoints="1"/>
            </p:cNvSpPr>
            <p:nvPr/>
          </p:nvSpPr>
          <p:spPr bwMode="auto">
            <a:xfrm>
              <a:off x="4076700" y="2570957"/>
              <a:ext cx="330200" cy="290513"/>
            </a:xfrm>
            <a:custGeom>
              <a:avLst/>
              <a:gdLst>
                <a:gd name="T0" fmla="*/ 272580100 w 400"/>
                <a:gd name="T1" fmla="*/ 239766486 h 352"/>
                <a:gd name="T2" fmla="*/ 268491399 w 400"/>
                <a:gd name="T3" fmla="*/ 182549456 h 352"/>
                <a:gd name="T4" fmla="*/ 233055986 w 400"/>
                <a:gd name="T5" fmla="*/ 160752728 h 352"/>
                <a:gd name="T6" fmla="*/ 206479839 w 400"/>
                <a:gd name="T7" fmla="*/ 130100305 h 352"/>
                <a:gd name="T8" fmla="*/ 215338279 w 400"/>
                <a:gd name="T9" fmla="*/ 106940972 h 352"/>
                <a:gd name="T10" fmla="*/ 222834645 w 400"/>
                <a:gd name="T11" fmla="*/ 91274728 h 352"/>
                <a:gd name="T12" fmla="*/ 219426981 w 400"/>
                <a:gd name="T13" fmla="*/ 83100748 h 352"/>
                <a:gd name="T14" fmla="*/ 221471744 w 400"/>
                <a:gd name="T15" fmla="*/ 66752790 h 352"/>
                <a:gd name="T16" fmla="*/ 189443170 w 400"/>
                <a:gd name="T17" fmla="*/ 34738587 h 352"/>
                <a:gd name="T18" fmla="*/ 156733558 w 400"/>
                <a:gd name="T19" fmla="*/ 66752790 h 352"/>
                <a:gd name="T20" fmla="*/ 158778321 w 400"/>
                <a:gd name="T21" fmla="*/ 83100748 h 352"/>
                <a:gd name="T22" fmla="*/ 156052520 w 400"/>
                <a:gd name="T23" fmla="*/ 91274728 h 352"/>
                <a:gd name="T24" fmla="*/ 163548060 w 400"/>
                <a:gd name="T25" fmla="*/ 106940972 h 352"/>
                <a:gd name="T26" fmla="*/ 172407326 w 400"/>
                <a:gd name="T27" fmla="*/ 130100305 h 352"/>
                <a:gd name="T28" fmla="*/ 160822259 w 400"/>
                <a:gd name="T29" fmla="*/ 152578748 h 352"/>
                <a:gd name="T30" fmla="*/ 211249578 w 400"/>
                <a:gd name="T31" fmla="*/ 198897415 h 352"/>
                <a:gd name="T32" fmla="*/ 211249578 w 400"/>
                <a:gd name="T33" fmla="*/ 239766486 h 352"/>
                <a:gd name="T34" fmla="*/ 272580100 w 400"/>
                <a:gd name="T35" fmla="*/ 239766486 h 352"/>
                <a:gd name="T36" fmla="*/ 139015851 w 400"/>
                <a:gd name="T37" fmla="*/ 168244992 h 352"/>
                <a:gd name="T38" fmla="*/ 103580438 w 400"/>
                <a:gd name="T39" fmla="*/ 127375920 h 352"/>
                <a:gd name="T40" fmla="*/ 115165505 w 400"/>
                <a:gd name="T41" fmla="*/ 96724323 h 352"/>
                <a:gd name="T42" fmla="*/ 125386846 w 400"/>
                <a:gd name="T43" fmla="*/ 75608484 h 352"/>
                <a:gd name="T44" fmla="*/ 121980008 w 400"/>
                <a:gd name="T45" fmla="*/ 64709295 h 352"/>
                <a:gd name="T46" fmla="*/ 124705809 w 400"/>
                <a:gd name="T47" fmla="*/ 42912567 h 352"/>
                <a:gd name="T48" fmla="*/ 81092993 w 400"/>
                <a:gd name="T49" fmla="*/ 0 h 352"/>
                <a:gd name="T50" fmla="*/ 37480177 w 400"/>
                <a:gd name="T51" fmla="*/ 42912567 h 352"/>
                <a:gd name="T52" fmla="*/ 40205978 w 400"/>
                <a:gd name="T53" fmla="*/ 64709295 h 352"/>
                <a:gd name="T54" fmla="*/ 36117276 w 400"/>
                <a:gd name="T55" fmla="*/ 75608484 h 352"/>
                <a:gd name="T56" fmla="*/ 46338617 w 400"/>
                <a:gd name="T57" fmla="*/ 96724323 h 352"/>
                <a:gd name="T58" fmla="*/ 58604722 w 400"/>
                <a:gd name="T59" fmla="*/ 127375920 h 352"/>
                <a:gd name="T60" fmla="*/ 22488271 w 400"/>
                <a:gd name="T61" fmla="*/ 168244992 h 352"/>
                <a:gd name="T62" fmla="*/ 0 w 400"/>
                <a:gd name="T63" fmla="*/ 190042545 h 352"/>
                <a:gd name="T64" fmla="*/ 0 w 400"/>
                <a:gd name="T65" fmla="*/ 239766486 h 352"/>
                <a:gd name="T66" fmla="*/ 189443170 w 400"/>
                <a:gd name="T67" fmla="*/ 239766486 h 352"/>
                <a:gd name="T68" fmla="*/ 189443170 w 400"/>
                <a:gd name="T69" fmla="*/ 202302689 h 352"/>
                <a:gd name="T70" fmla="*/ 139015851 w 400"/>
                <a:gd name="T71" fmla="*/ 168244992 h 3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2540" name="Elbow Connector 52"/>
          <p:cNvCxnSpPr>
            <a:cxnSpLocks noChangeShapeType="1"/>
          </p:cNvCxnSpPr>
          <p:nvPr/>
        </p:nvCxnSpPr>
        <p:spPr bwMode="auto">
          <a:xfrm rot="5400000" flipV="1">
            <a:off x="1674019" y="2683141"/>
            <a:ext cx="554037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Elbow Connector 53"/>
          <p:cNvCxnSpPr>
            <a:cxnSpLocks noChangeShapeType="1"/>
          </p:cNvCxnSpPr>
          <p:nvPr/>
        </p:nvCxnSpPr>
        <p:spPr bwMode="auto">
          <a:xfrm rot="5400000" flipV="1">
            <a:off x="4126706" y="2675203"/>
            <a:ext cx="554038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2" name="Elbow Connector 54"/>
          <p:cNvCxnSpPr>
            <a:cxnSpLocks noChangeShapeType="1"/>
          </p:cNvCxnSpPr>
          <p:nvPr/>
        </p:nvCxnSpPr>
        <p:spPr bwMode="auto">
          <a:xfrm rot="5400000" flipV="1">
            <a:off x="6578599" y="2680760"/>
            <a:ext cx="555625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Elbow Connector 55"/>
          <p:cNvCxnSpPr>
            <a:cxnSpLocks noChangeShapeType="1"/>
          </p:cNvCxnSpPr>
          <p:nvPr/>
        </p:nvCxnSpPr>
        <p:spPr bwMode="auto">
          <a:xfrm rot="5400000" flipV="1">
            <a:off x="9032081" y="2675203"/>
            <a:ext cx="554038" cy="450850"/>
          </a:xfrm>
          <a:prstGeom prst="bentConnector3">
            <a:avLst>
              <a:gd name="adj1" fmla="val 170412"/>
            </a:avLst>
          </a:prstGeom>
          <a:noFill/>
          <a:ln w="6350">
            <a:solidFill>
              <a:schemeClr val="bg1"/>
            </a:solidFill>
            <a:miter lim="800000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1417320" y="4842894"/>
            <a:ext cx="9357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76364" y="3579639"/>
            <a:ext cx="204499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2210765" y="317764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32755" y="3579639"/>
            <a:ext cx="204499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4667156" y="317764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289146" y="3579639"/>
            <a:ext cx="204499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7123547" y="317764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745537" y="3579639"/>
            <a:ext cx="2044990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9579938" y="317764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206342" y="4497498"/>
            <a:ext cx="9779317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sz="2000" dirty="0"/>
              <a:t>PART </a:t>
            </a:r>
            <a:r>
              <a:rPr lang="zh-CN" altLang="zh-CN" sz="2000" dirty="0"/>
              <a:t>T</a:t>
            </a:r>
            <a:r>
              <a:rPr lang="en-US" altLang="zh-CN" sz="2000" dirty="0"/>
              <a:t>HREE</a:t>
            </a:r>
            <a:endParaRPr lang="zh-CN" altLang="en-US" sz="2000" dirty="0"/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033780" y="2357755"/>
            <a:ext cx="2594610" cy="273177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 bwMode="auto">
          <a:xfrm>
            <a:off x="1032363" y="1689100"/>
            <a:ext cx="2594708" cy="6147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请添加标题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 bwMode="auto">
          <a:xfrm>
            <a:off x="3670881" y="2357563"/>
            <a:ext cx="2467516" cy="27317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 bwMode="auto">
          <a:xfrm>
            <a:off x="3670881" y="1689100"/>
            <a:ext cx="2467516" cy="6147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rgbClr val="DE88A4"/>
                </a:solidFill>
              </a:rPr>
              <a:t>请添加标题</a:t>
            </a:r>
            <a:endParaRPr lang="zh-CN" altLang="en-US" dirty="0">
              <a:solidFill>
                <a:srgbClr val="DE88A4"/>
              </a:solidFill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3670881" y="5143057"/>
            <a:ext cx="2467516" cy="6684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100" dirty="0">
                <a:solidFill>
                  <a:srgbClr val="DE88A4"/>
                </a:solidFill>
              </a:rPr>
              <a:t>请输入内容</a:t>
            </a:r>
            <a:endParaRPr lang="zh-CN" altLang="en-US" sz="1100" dirty="0">
              <a:solidFill>
                <a:srgbClr val="DE88A4"/>
              </a:solidFill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180794" y="2357563"/>
            <a:ext cx="2467516" cy="27317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 bwMode="auto">
          <a:xfrm>
            <a:off x="6180794" y="1689100"/>
            <a:ext cx="2467516" cy="6147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/>
              <a:t>请添加标题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 bwMode="auto">
          <a:xfrm>
            <a:off x="6180794" y="5143057"/>
            <a:ext cx="2467516" cy="6684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</a:rPr>
              <a:t>请输入内容</a:t>
            </a:r>
            <a:endParaRPr lang="zh-CN" altLang="en-US" sz="1100" dirty="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8692121" y="2357563"/>
            <a:ext cx="2467516" cy="273179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 bwMode="auto">
          <a:xfrm>
            <a:off x="8692121" y="1689100"/>
            <a:ext cx="2467516" cy="61476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dirty="0">
                <a:solidFill>
                  <a:srgbClr val="DE88A4"/>
                </a:solidFill>
              </a:rPr>
              <a:t>请添加标题</a:t>
            </a:r>
            <a:endParaRPr lang="zh-CN" altLang="en-US" dirty="0">
              <a:solidFill>
                <a:srgbClr val="DE88A4"/>
              </a:solidFill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8692121" y="5143057"/>
            <a:ext cx="2467516" cy="6684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100" dirty="0">
                <a:solidFill>
                  <a:srgbClr val="DE88A4"/>
                </a:solidFill>
              </a:rPr>
              <a:t>请输入内容</a:t>
            </a:r>
            <a:endParaRPr lang="zh-CN" altLang="en-US" sz="1100" dirty="0">
              <a:solidFill>
                <a:srgbClr val="DE88A4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1032510" y="5143500"/>
            <a:ext cx="2531110" cy="66865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</a:rPr>
              <a:t>请输入内容</a:t>
            </a:r>
            <a:endParaRPr lang="zh-CN" altLang="en-US" sz="11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animBg="1"/>
      <p:bldP spid="9" grpId="0" animBg="1"/>
      <p:bldP spid="18" grpId="0" animBg="1"/>
      <p:bldP spid="22" grpId="0" animBg="1"/>
      <p:bldP spid="11" grpId="0" animBg="1"/>
      <p:bldP spid="19" grpId="0" animBg="1"/>
      <p:bldP spid="23" grpId="0" animBg="1"/>
      <p:bldP spid="14" grpId="0" animBg="1"/>
      <p:bldP spid="20" grpId="0" animBg="1"/>
      <p:bldP spid="24" grpId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矩形 40"/>
          <p:cNvSpPr>
            <a:spLocks noChangeArrowheads="1"/>
          </p:cNvSpPr>
          <p:nvPr/>
        </p:nvSpPr>
        <p:spPr bwMode="auto">
          <a:xfrm>
            <a:off x="2002789" y="199264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200"/>
            <a:r>
              <a:rPr lang="zh-CN" altLang="en-US" sz="2400" b="1" dirty="0">
                <a:solidFill>
                  <a:schemeClr val="bg1"/>
                </a:solidFill>
                <a:latin typeface="+mn-ea"/>
                <a:ea typeface="+mn-ea"/>
              </a:rPr>
              <a:t>亮点一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391" name="矩形 42"/>
          <p:cNvSpPr>
            <a:spLocks noChangeArrowheads="1"/>
          </p:cNvSpPr>
          <p:nvPr/>
        </p:nvSpPr>
        <p:spPr bwMode="auto">
          <a:xfrm>
            <a:off x="7220640" y="199264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200"/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亮点二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393" name="矩形 44"/>
          <p:cNvSpPr>
            <a:spLocks noChangeArrowheads="1"/>
          </p:cNvSpPr>
          <p:nvPr/>
        </p:nvSpPr>
        <p:spPr bwMode="auto">
          <a:xfrm>
            <a:off x="2002789" y="4035725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200"/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亮点三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395" name="矩形 46"/>
          <p:cNvSpPr>
            <a:spLocks noChangeArrowheads="1"/>
          </p:cNvSpPr>
          <p:nvPr/>
        </p:nvSpPr>
        <p:spPr bwMode="auto">
          <a:xfrm>
            <a:off x="7220640" y="4035725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2pPr>
            <a:lvl3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3pPr>
            <a:lvl4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4pPr>
            <a:lvl5pPr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</a:defRPr>
            </a:lvl9pPr>
          </a:lstStyle>
          <a:p>
            <a:pPr defTabSz="1219200"/>
            <a:r>
              <a:rPr lang="zh-CN" altLang="en-US" sz="2400" b="1">
                <a:solidFill>
                  <a:schemeClr val="bg1"/>
                </a:solidFill>
                <a:latin typeface="+mn-ea"/>
                <a:ea typeface="+mn-ea"/>
              </a:rPr>
              <a:t>亮点四</a:t>
            </a:r>
            <a:endParaRPr lang="zh-CN" altLang="en-US" sz="2400" b="1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16397" name="组合 1"/>
          <p:cNvGrpSpPr/>
          <p:nvPr/>
        </p:nvGrpSpPr>
        <p:grpSpPr bwMode="auto">
          <a:xfrm>
            <a:off x="1380492" y="1912322"/>
            <a:ext cx="622300" cy="622300"/>
            <a:chOff x="0" y="0"/>
            <a:chExt cx="672490" cy="672490"/>
          </a:xfrm>
        </p:grpSpPr>
        <p:sp>
          <p:nvSpPr>
            <p:cNvPr id="16398" name="椭圆 17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399" name="椭圆 19"/>
            <p:cNvSpPr>
              <a:spLocks noChangeArrowheads="1"/>
            </p:cNvSpPr>
            <p:nvPr/>
          </p:nvSpPr>
          <p:spPr bwMode="auto">
            <a:xfrm>
              <a:off x="80058" y="80058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00" name="椭圆 21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401" name="组合 23"/>
          <p:cNvGrpSpPr/>
          <p:nvPr/>
        </p:nvGrpSpPr>
        <p:grpSpPr bwMode="auto">
          <a:xfrm>
            <a:off x="6598342" y="1912322"/>
            <a:ext cx="622300" cy="622300"/>
            <a:chOff x="0" y="0"/>
            <a:chExt cx="672490" cy="672490"/>
          </a:xfrm>
        </p:grpSpPr>
        <p:sp>
          <p:nvSpPr>
            <p:cNvPr id="16402" name="椭圆 24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03" name="椭圆 25"/>
            <p:cNvSpPr>
              <a:spLocks noChangeArrowheads="1"/>
            </p:cNvSpPr>
            <p:nvPr/>
          </p:nvSpPr>
          <p:spPr bwMode="auto">
            <a:xfrm>
              <a:off x="80059" y="80058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04" name="椭圆 26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405" name="组合 27"/>
          <p:cNvGrpSpPr/>
          <p:nvPr/>
        </p:nvGrpSpPr>
        <p:grpSpPr bwMode="auto">
          <a:xfrm>
            <a:off x="1380492" y="3955407"/>
            <a:ext cx="622300" cy="622300"/>
            <a:chOff x="0" y="0"/>
            <a:chExt cx="672490" cy="672490"/>
          </a:xfrm>
        </p:grpSpPr>
        <p:sp>
          <p:nvSpPr>
            <p:cNvPr id="16406" name="椭圆 28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07" name="椭圆 29"/>
            <p:cNvSpPr>
              <a:spLocks noChangeArrowheads="1"/>
            </p:cNvSpPr>
            <p:nvPr/>
          </p:nvSpPr>
          <p:spPr bwMode="auto">
            <a:xfrm>
              <a:off x="80058" y="80059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08" name="椭圆 30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grpSp>
        <p:nvGrpSpPr>
          <p:cNvPr id="16409" name="组合 31"/>
          <p:cNvGrpSpPr/>
          <p:nvPr/>
        </p:nvGrpSpPr>
        <p:grpSpPr bwMode="auto">
          <a:xfrm>
            <a:off x="6598342" y="3955407"/>
            <a:ext cx="622300" cy="622300"/>
            <a:chOff x="0" y="0"/>
            <a:chExt cx="672490" cy="672490"/>
          </a:xfrm>
        </p:grpSpPr>
        <p:sp>
          <p:nvSpPr>
            <p:cNvPr id="16410" name="椭圆 32"/>
            <p:cNvSpPr>
              <a:spLocks noChangeArrowheads="1"/>
            </p:cNvSpPr>
            <p:nvPr/>
          </p:nvSpPr>
          <p:spPr bwMode="auto">
            <a:xfrm>
              <a:off x="0" y="0"/>
              <a:ext cx="672490" cy="672490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11" name="椭圆 35"/>
            <p:cNvSpPr>
              <a:spLocks noChangeArrowheads="1"/>
            </p:cNvSpPr>
            <p:nvPr/>
          </p:nvSpPr>
          <p:spPr bwMode="auto">
            <a:xfrm>
              <a:off x="80059" y="80059"/>
              <a:ext cx="512373" cy="5123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16412" name="椭圆 48"/>
            <p:cNvSpPr>
              <a:spLocks noChangeArrowheads="1"/>
            </p:cNvSpPr>
            <p:nvPr/>
          </p:nvSpPr>
          <p:spPr bwMode="auto">
            <a:xfrm>
              <a:off x="160117" y="164691"/>
              <a:ext cx="352257" cy="352257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 sz="2400">
                <a:solidFill>
                  <a:srgbClr val="FFFFFF"/>
                </a:solidFill>
                <a:latin typeface="+mn-ea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2002789" y="2457389"/>
            <a:ext cx="376517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20640" y="2457389"/>
            <a:ext cx="376517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002789" y="4497390"/>
            <a:ext cx="376517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20640" y="4497390"/>
            <a:ext cx="3765174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393" grpId="0"/>
      <p:bldP spid="16395" grpId="0"/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112871" y="1762545"/>
            <a:ext cx="3966258" cy="3964736"/>
            <a:chOff x="4026694" y="1676400"/>
            <a:chExt cx="4138612" cy="4137025"/>
          </a:xfrm>
        </p:grpSpPr>
        <p:sp>
          <p:nvSpPr>
            <p:cNvPr id="8196" name="任意多边形 81"/>
            <p:cNvSpPr/>
            <p:nvPr/>
          </p:nvSpPr>
          <p:spPr bwMode="auto">
            <a:xfrm>
              <a:off x="4304506" y="1676400"/>
              <a:ext cx="1792288" cy="1681163"/>
            </a:xfrm>
            <a:custGeom>
              <a:avLst/>
              <a:gdLst>
                <a:gd name="T0" fmla="*/ 1792688 w 1791888"/>
                <a:gd name="T1" fmla="*/ 0 h 1681251"/>
                <a:gd name="T2" fmla="*/ 1792688 w 1791888"/>
                <a:gd name="T3" fmla="*/ 1242836 h 1681251"/>
                <a:gd name="T4" fmla="*/ 1792688 w 1791888"/>
                <a:gd name="T5" fmla="*/ 1288898 h 1681251"/>
                <a:gd name="T6" fmla="*/ 1145411 w 1791888"/>
                <a:gd name="T7" fmla="*/ 1632864 h 1681251"/>
                <a:gd name="T8" fmla="*/ 1119227 w 1791888"/>
                <a:gd name="T9" fmla="*/ 1681075 h 1681251"/>
                <a:gd name="T10" fmla="*/ 1036398 w 1791888"/>
                <a:gd name="T11" fmla="*/ 1633357 h 1681251"/>
                <a:gd name="T12" fmla="*/ 0 w 1791888"/>
                <a:gd name="T13" fmla="*/ 1036286 h 1681251"/>
                <a:gd name="T14" fmla="*/ 1792688 w 1791888"/>
                <a:gd name="T15" fmla="*/ 0 h 1681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888" h="1681251">
                  <a:moveTo>
                    <a:pt x="1791888" y="0"/>
                  </a:moveTo>
                  <a:cubicBezTo>
                    <a:pt x="1791888" y="0"/>
                    <a:pt x="1791888" y="0"/>
                    <a:pt x="1791888" y="1242966"/>
                  </a:cubicBezTo>
                  <a:lnTo>
                    <a:pt x="1791888" y="1289032"/>
                  </a:lnTo>
                  <a:cubicBezTo>
                    <a:pt x="1522566" y="1289032"/>
                    <a:pt x="1285114" y="1425488"/>
                    <a:pt x="1144899" y="1633034"/>
                  </a:cubicBezTo>
                  <a:lnTo>
                    <a:pt x="1118727" y="1681251"/>
                  </a:lnTo>
                  <a:lnTo>
                    <a:pt x="1035936" y="1633528"/>
                  </a:lnTo>
                  <a:cubicBezTo>
                    <a:pt x="783951" y="1488279"/>
                    <a:pt x="447972" y="1294614"/>
                    <a:pt x="0" y="1036394"/>
                  </a:cubicBezTo>
                  <a:cubicBezTo>
                    <a:pt x="358378" y="418071"/>
                    <a:pt x="1025944" y="0"/>
                    <a:pt x="1791888" y="0"/>
                  </a:cubicBez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198" name="Rectangle 8"/>
            <p:cNvSpPr>
              <a:spLocks noChangeArrowheads="1"/>
            </p:cNvSpPr>
            <p:nvPr/>
          </p:nvSpPr>
          <p:spPr bwMode="auto">
            <a:xfrm>
              <a:off x="6096794" y="3744913"/>
              <a:ext cx="1587" cy="1587"/>
            </a:xfrm>
            <a:prstGeom prst="rect">
              <a:avLst/>
            </a:prstGeom>
            <a:solidFill>
              <a:srgbClr val="F78E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sz="20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99" name="任意多边形 84"/>
            <p:cNvSpPr/>
            <p:nvPr/>
          </p:nvSpPr>
          <p:spPr bwMode="auto">
            <a:xfrm>
              <a:off x="6096794" y="1676400"/>
              <a:ext cx="1792287" cy="1681163"/>
            </a:xfrm>
            <a:custGeom>
              <a:avLst/>
              <a:gdLst>
                <a:gd name="T0" fmla="*/ 0 w 1791888"/>
                <a:gd name="T1" fmla="*/ 0 h 1681251"/>
                <a:gd name="T2" fmla="*/ 1792686 w 1791888"/>
                <a:gd name="T3" fmla="*/ 1036286 h 1681251"/>
                <a:gd name="T4" fmla="*/ 673461 w 1791888"/>
                <a:gd name="T5" fmla="*/ 1681075 h 1681251"/>
                <a:gd name="T6" fmla="*/ 647278 w 1791888"/>
                <a:gd name="T7" fmla="*/ 1632864 h 1681251"/>
                <a:gd name="T8" fmla="*/ 0 w 1791888"/>
                <a:gd name="T9" fmla="*/ 1288898 h 1681251"/>
                <a:gd name="T10" fmla="*/ 0 w 1791888"/>
                <a:gd name="T11" fmla="*/ 1196173 h 1681251"/>
                <a:gd name="T12" fmla="*/ 0 w 1791888"/>
                <a:gd name="T13" fmla="*/ 0 h 1681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1888" h="1681251">
                  <a:moveTo>
                    <a:pt x="0" y="0"/>
                  </a:moveTo>
                  <a:cubicBezTo>
                    <a:pt x="765945" y="0"/>
                    <a:pt x="1433511" y="418071"/>
                    <a:pt x="1791888" y="1036394"/>
                  </a:cubicBezTo>
                  <a:lnTo>
                    <a:pt x="673161" y="1681251"/>
                  </a:lnTo>
                  <a:lnTo>
                    <a:pt x="646990" y="1633034"/>
                  </a:lnTo>
                  <a:cubicBezTo>
                    <a:pt x="506775" y="1425488"/>
                    <a:pt x="269323" y="1289032"/>
                    <a:pt x="0" y="1289032"/>
                  </a:cubicBezTo>
                  <a:lnTo>
                    <a:pt x="0" y="1196299"/>
                  </a:lnTo>
                  <a:cubicBezTo>
                    <a:pt x="0" y="905308"/>
                    <a:pt x="0" y="517319"/>
                    <a:pt x="0" y="0"/>
                  </a:cubicBez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1" name="任意多边形 86"/>
            <p:cNvSpPr/>
            <p:nvPr/>
          </p:nvSpPr>
          <p:spPr bwMode="auto">
            <a:xfrm>
              <a:off x="6768306" y="2713038"/>
              <a:ext cx="1397000" cy="2068512"/>
            </a:xfrm>
            <a:custGeom>
              <a:avLst/>
              <a:gdLst>
                <a:gd name="T0" fmla="*/ 1119537 w 1396866"/>
                <a:gd name="T1" fmla="*/ 0 h 2069274"/>
                <a:gd name="T2" fmla="*/ 1397134 w 1396866"/>
                <a:gd name="T3" fmla="*/ 1032121 h 2069274"/>
                <a:gd name="T4" fmla="*/ 1119537 w 1396866"/>
                <a:gd name="T5" fmla="*/ 2067750 h 2069274"/>
                <a:gd name="T6" fmla="*/ 158309 w 1396866"/>
                <a:gd name="T7" fmla="*/ 1512263 h 2069274"/>
                <a:gd name="T8" fmla="*/ 0 w 1396866"/>
                <a:gd name="T9" fmla="*/ 1420776 h 2069274"/>
                <a:gd name="T10" fmla="*/ 46527 w 1396866"/>
                <a:gd name="T11" fmla="*/ 1335135 h 2069274"/>
                <a:gd name="T12" fmla="*/ 107854 w 1396866"/>
                <a:gd name="T13" fmla="*/ 1031653 h 2069274"/>
                <a:gd name="T14" fmla="*/ 46527 w 1396866"/>
                <a:gd name="T15" fmla="*/ 728171 h 2069274"/>
                <a:gd name="T16" fmla="*/ 932 w 1396866"/>
                <a:gd name="T17" fmla="*/ 644246 h 2069274"/>
                <a:gd name="T18" fmla="*/ 83494 w 1396866"/>
                <a:gd name="T19" fmla="*/ 596694 h 2069274"/>
                <a:gd name="T20" fmla="*/ 1119537 w 1396866"/>
                <a:gd name="T21" fmla="*/ 0 h 20692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96866" h="2069274">
                  <a:moveTo>
                    <a:pt x="1119323" y="0"/>
                  </a:moveTo>
                  <a:cubicBezTo>
                    <a:pt x="1294983" y="302135"/>
                    <a:pt x="1396866" y="656968"/>
                    <a:pt x="1396866" y="1032881"/>
                  </a:cubicBezTo>
                  <a:cubicBezTo>
                    <a:pt x="1396866" y="1412306"/>
                    <a:pt x="1294983" y="1763626"/>
                    <a:pt x="1119323" y="2069274"/>
                  </a:cubicBezTo>
                  <a:cubicBezTo>
                    <a:pt x="1119323" y="2069274"/>
                    <a:pt x="1119323" y="2069274"/>
                    <a:pt x="158279" y="1513377"/>
                  </a:cubicBezTo>
                  <a:lnTo>
                    <a:pt x="0" y="1421823"/>
                  </a:lnTo>
                  <a:lnTo>
                    <a:pt x="46519" y="1336119"/>
                  </a:lnTo>
                  <a:cubicBezTo>
                    <a:pt x="86001" y="1242772"/>
                    <a:pt x="107834" y="1140142"/>
                    <a:pt x="107834" y="1032413"/>
                  </a:cubicBezTo>
                  <a:cubicBezTo>
                    <a:pt x="107834" y="924684"/>
                    <a:pt x="86001" y="822054"/>
                    <a:pt x="46519" y="728707"/>
                  </a:cubicBezTo>
                  <a:lnTo>
                    <a:pt x="932" y="644720"/>
                  </a:lnTo>
                  <a:lnTo>
                    <a:pt x="83478" y="597134"/>
                  </a:lnTo>
                  <a:cubicBezTo>
                    <a:pt x="335441" y="451885"/>
                    <a:pt x="671390" y="258220"/>
                    <a:pt x="1119323" y="0"/>
                  </a:cubicBez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2" name="任意多边形 87"/>
            <p:cNvSpPr/>
            <p:nvPr/>
          </p:nvSpPr>
          <p:spPr bwMode="auto">
            <a:xfrm>
              <a:off x="6096794" y="4133850"/>
              <a:ext cx="1792287" cy="1679575"/>
            </a:xfrm>
            <a:custGeom>
              <a:avLst/>
              <a:gdLst>
                <a:gd name="T0" fmla="*/ 672917 w 1791888"/>
                <a:gd name="T1" fmla="*/ 0 h 1680245"/>
                <a:gd name="T2" fmla="*/ 1792686 w 1791888"/>
                <a:gd name="T3" fmla="*/ 646849 h 1680245"/>
                <a:gd name="T4" fmla="*/ 0 w 1791888"/>
                <a:gd name="T5" fmla="*/ 1678905 h 1680245"/>
                <a:gd name="T6" fmla="*/ 0 w 1791888"/>
                <a:gd name="T7" fmla="*/ 436931 h 1680245"/>
                <a:gd name="T8" fmla="*/ 0 w 1791888"/>
                <a:gd name="T9" fmla="*/ 390903 h 1680245"/>
                <a:gd name="T10" fmla="*/ 647278 w 1791888"/>
                <a:gd name="T11" fmla="*/ 47175 h 1680245"/>
                <a:gd name="T12" fmla="*/ 672917 w 1791888"/>
                <a:gd name="T13" fmla="*/ 0 h 1680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1888" h="1680245">
                  <a:moveTo>
                    <a:pt x="672617" y="0"/>
                  </a:moveTo>
                  <a:lnTo>
                    <a:pt x="1791888" y="647365"/>
                  </a:lnTo>
                  <a:cubicBezTo>
                    <a:pt x="1433511" y="1265688"/>
                    <a:pt x="765945" y="1680245"/>
                    <a:pt x="0" y="1680245"/>
                  </a:cubicBezTo>
                  <a:cubicBezTo>
                    <a:pt x="0" y="1680245"/>
                    <a:pt x="0" y="1680245"/>
                    <a:pt x="0" y="437279"/>
                  </a:cubicBezTo>
                  <a:lnTo>
                    <a:pt x="0" y="391215"/>
                  </a:lnTo>
                  <a:cubicBezTo>
                    <a:pt x="269323" y="391215"/>
                    <a:pt x="506775" y="254759"/>
                    <a:pt x="646990" y="47213"/>
                  </a:cubicBezTo>
                  <a:lnTo>
                    <a:pt x="672617" y="0"/>
                  </a:ln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4" name="任意多边形 89"/>
            <p:cNvSpPr/>
            <p:nvPr/>
          </p:nvSpPr>
          <p:spPr bwMode="auto">
            <a:xfrm>
              <a:off x="4304506" y="4133850"/>
              <a:ext cx="1792288" cy="1679575"/>
            </a:xfrm>
            <a:custGeom>
              <a:avLst/>
              <a:gdLst>
                <a:gd name="T0" fmla="*/ 1119772 w 1791888"/>
                <a:gd name="T1" fmla="*/ 0 h 1680245"/>
                <a:gd name="T2" fmla="*/ 1145411 w 1791888"/>
                <a:gd name="T3" fmla="*/ 47175 h 1680245"/>
                <a:gd name="T4" fmla="*/ 1792688 w 1791888"/>
                <a:gd name="T5" fmla="*/ 390903 h 1680245"/>
                <a:gd name="T6" fmla="*/ 1792688 w 1791888"/>
                <a:gd name="T7" fmla="*/ 483560 h 1680245"/>
                <a:gd name="T8" fmla="*/ 1792688 w 1791888"/>
                <a:gd name="T9" fmla="*/ 1678905 h 1680245"/>
                <a:gd name="T10" fmla="*/ 0 w 1791888"/>
                <a:gd name="T11" fmla="*/ 646849 h 1680245"/>
                <a:gd name="T12" fmla="*/ 1076827 w 1791888"/>
                <a:gd name="T13" fmla="*/ 24806 h 1680245"/>
                <a:gd name="T14" fmla="*/ 1119772 w 1791888"/>
                <a:gd name="T15" fmla="*/ 0 h 1680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1888" h="1680245">
                  <a:moveTo>
                    <a:pt x="1119272" y="0"/>
                  </a:moveTo>
                  <a:lnTo>
                    <a:pt x="1144899" y="47213"/>
                  </a:lnTo>
                  <a:cubicBezTo>
                    <a:pt x="1285114" y="254759"/>
                    <a:pt x="1522566" y="391215"/>
                    <a:pt x="1791888" y="391215"/>
                  </a:cubicBezTo>
                  <a:lnTo>
                    <a:pt x="1791888" y="483946"/>
                  </a:lnTo>
                  <a:cubicBezTo>
                    <a:pt x="1791888" y="774938"/>
                    <a:pt x="1791888" y="1162927"/>
                    <a:pt x="1791888" y="1680245"/>
                  </a:cubicBezTo>
                  <a:cubicBezTo>
                    <a:pt x="1025944" y="1680245"/>
                    <a:pt x="358378" y="1265688"/>
                    <a:pt x="0" y="647365"/>
                  </a:cubicBezTo>
                  <a:cubicBezTo>
                    <a:pt x="0" y="647365"/>
                    <a:pt x="0" y="647365"/>
                    <a:pt x="1076347" y="24826"/>
                  </a:cubicBezTo>
                  <a:lnTo>
                    <a:pt x="1119272" y="0"/>
                  </a:lnTo>
                  <a:close/>
                </a:path>
              </a:pathLst>
            </a:custGeom>
            <a:solidFill>
              <a:srgbClr val="FCFCFC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8206" name="任意多边形 91"/>
            <p:cNvSpPr/>
            <p:nvPr/>
          </p:nvSpPr>
          <p:spPr bwMode="auto">
            <a:xfrm>
              <a:off x="4026694" y="2713038"/>
              <a:ext cx="1397000" cy="2068512"/>
            </a:xfrm>
            <a:custGeom>
              <a:avLst/>
              <a:gdLst>
                <a:gd name="T0" fmla="*/ 277597 w 1396866"/>
                <a:gd name="T1" fmla="*/ 0 h 2069274"/>
                <a:gd name="T2" fmla="*/ 1396203 w 1396866"/>
                <a:gd name="T3" fmla="*/ 644246 h 2069274"/>
                <a:gd name="T4" fmla="*/ 1350608 w 1396866"/>
                <a:gd name="T5" fmla="*/ 728171 h 2069274"/>
                <a:gd name="T6" fmla="*/ 1289280 w 1396866"/>
                <a:gd name="T7" fmla="*/ 1031653 h 2069274"/>
                <a:gd name="T8" fmla="*/ 1350608 w 1396866"/>
                <a:gd name="T9" fmla="*/ 1335135 h 2069274"/>
                <a:gd name="T10" fmla="*/ 1397134 w 1396866"/>
                <a:gd name="T11" fmla="*/ 1420776 h 2069274"/>
                <a:gd name="T12" fmla="*/ 1313640 w 1396866"/>
                <a:gd name="T13" fmla="*/ 1469027 h 2069274"/>
                <a:gd name="T14" fmla="*/ 277597 w 1396866"/>
                <a:gd name="T15" fmla="*/ 2067750 h 2069274"/>
                <a:gd name="T16" fmla="*/ 0 w 1396866"/>
                <a:gd name="T17" fmla="*/ 1032121 h 2069274"/>
                <a:gd name="T18" fmla="*/ 277597 w 1396866"/>
                <a:gd name="T19" fmla="*/ 0 h 2069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96866" h="2069274">
                  <a:moveTo>
                    <a:pt x="277543" y="0"/>
                  </a:moveTo>
                  <a:lnTo>
                    <a:pt x="1395935" y="644720"/>
                  </a:lnTo>
                  <a:lnTo>
                    <a:pt x="1350348" y="728707"/>
                  </a:lnTo>
                  <a:cubicBezTo>
                    <a:pt x="1310865" y="822054"/>
                    <a:pt x="1289032" y="924684"/>
                    <a:pt x="1289032" y="1032413"/>
                  </a:cubicBezTo>
                  <a:cubicBezTo>
                    <a:pt x="1289032" y="1140142"/>
                    <a:pt x="1310865" y="1242772"/>
                    <a:pt x="1350348" y="1336119"/>
                  </a:cubicBezTo>
                  <a:lnTo>
                    <a:pt x="1396866" y="1421823"/>
                  </a:lnTo>
                  <a:lnTo>
                    <a:pt x="1313388" y="1470109"/>
                  </a:lnTo>
                  <a:cubicBezTo>
                    <a:pt x="1061426" y="1615852"/>
                    <a:pt x="725476" y="1810176"/>
                    <a:pt x="277543" y="2069274"/>
                  </a:cubicBezTo>
                  <a:cubicBezTo>
                    <a:pt x="101883" y="1763626"/>
                    <a:pt x="0" y="1412306"/>
                    <a:pt x="0" y="1032881"/>
                  </a:cubicBezTo>
                  <a:cubicBezTo>
                    <a:pt x="0" y="656968"/>
                    <a:pt x="101883" y="302135"/>
                    <a:pt x="277543" y="0"/>
                  </a:cubicBezTo>
                  <a:close/>
                </a:path>
              </a:pathLst>
            </a:custGeom>
            <a:solidFill>
              <a:srgbClr val="FCFCF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8208" name="TextBox 136"/>
          <p:cNvSpPr txBox="1">
            <a:spLocks noChangeArrowheads="1"/>
          </p:cNvSpPr>
          <p:nvPr/>
        </p:nvSpPr>
        <p:spPr bwMode="auto">
          <a:xfrm>
            <a:off x="5388114" y="3452525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zh-CN" altLang="en-US" sz="3200" dirty="0">
                <a:sym typeface="Arial" panose="020B0604020202020204" pitchFamily="34" charset="0"/>
              </a:rPr>
              <a:t>关键词</a:t>
            </a:r>
            <a:endParaRPr lang="zh-CN" altLang="en-US" sz="3200" dirty="0">
              <a:sym typeface="Arial" panose="020B0604020202020204" pitchFamily="34" charset="0"/>
            </a:endParaRPr>
          </a:p>
        </p:txBody>
      </p:sp>
      <p:sp>
        <p:nvSpPr>
          <p:cNvPr id="8197" name="TextBox 68"/>
          <p:cNvSpPr txBox="1">
            <a:spLocks noChangeArrowheads="1"/>
          </p:cNvSpPr>
          <p:nvPr/>
        </p:nvSpPr>
        <p:spPr bwMode="auto">
          <a:xfrm>
            <a:off x="5109973" y="225742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sym typeface="Arial" panose="020B0604020202020204" pitchFamily="34" charset="0"/>
              </a:rPr>
              <a:t>1</a:t>
            </a:r>
            <a:endParaRPr lang="en-AU" altLang="en-US" sz="4000" dirty="0">
              <a:sym typeface="Arial" panose="020B0604020202020204" pitchFamily="34" charset="0"/>
            </a:endParaRPr>
          </a:p>
        </p:txBody>
      </p:sp>
      <p:sp>
        <p:nvSpPr>
          <p:cNvPr id="8200" name="TextBox 69"/>
          <p:cNvSpPr txBox="1">
            <a:spLocks noChangeArrowheads="1"/>
          </p:cNvSpPr>
          <p:nvPr/>
        </p:nvSpPr>
        <p:spPr bwMode="auto">
          <a:xfrm>
            <a:off x="6613615" y="225742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sym typeface="Arial" panose="020B0604020202020204" pitchFamily="34" charset="0"/>
              </a:rPr>
              <a:t>6</a:t>
            </a:r>
            <a:endParaRPr lang="en-AU" altLang="en-US" sz="4000" dirty="0">
              <a:sym typeface="Arial" panose="020B0604020202020204" pitchFamily="34" charset="0"/>
            </a:endParaRPr>
          </a:p>
        </p:txBody>
      </p:sp>
      <p:sp>
        <p:nvSpPr>
          <p:cNvPr id="8203" name="TextBox 71"/>
          <p:cNvSpPr txBox="1">
            <a:spLocks noChangeArrowheads="1"/>
          </p:cNvSpPr>
          <p:nvPr/>
        </p:nvSpPr>
        <p:spPr bwMode="auto">
          <a:xfrm>
            <a:off x="6613615" y="471632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sym typeface="Arial" panose="020B0604020202020204" pitchFamily="34" charset="0"/>
              </a:rPr>
              <a:t>4</a:t>
            </a:r>
            <a:endParaRPr lang="en-AU" altLang="en-US" sz="4000">
              <a:sym typeface="Arial" panose="020B0604020202020204" pitchFamily="34" charset="0"/>
            </a:endParaRPr>
          </a:p>
        </p:txBody>
      </p:sp>
      <p:sp>
        <p:nvSpPr>
          <p:cNvPr id="8205" name="TextBox 72"/>
          <p:cNvSpPr txBox="1">
            <a:spLocks noChangeArrowheads="1"/>
          </p:cNvSpPr>
          <p:nvPr/>
        </p:nvSpPr>
        <p:spPr bwMode="auto">
          <a:xfrm>
            <a:off x="5124031" y="471632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sym typeface="Arial" panose="020B0604020202020204" pitchFamily="34" charset="0"/>
              </a:rPr>
              <a:t>3</a:t>
            </a:r>
            <a:endParaRPr lang="en-AU" altLang="en-US" sz="4000">
              <a:sym typeface="Arial" panose="020B0604020202020204" pitchFamily="34" charset="0"/>
            </a:endParaRPr>
          </a:p>
        </p:txBody>
      </p:sp>
      <p:sp>
        <p:nvSpPr>
          <p:cNvPr id="8207" name="TextBox 73"/>
          <p:cNvSpPr txBox="1">
            <a:spLocks noChangeArrowheads="1"/>
          </p:cNvSpPr>
          <p:nvPr/>
        </p:nvSpPr>
        <p:spPr bwMode="auto">
          <a:xfrm>
            <a:off x="4423379" y="339096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>
                <a:sym typeface="Arial" panose="020B0604020202020204" pitchFamily="34" charset="0"/>
              </a:rPr>
              <a:t>2</a:t>
            </a:r>
            <a:endParaRPr lang="en-AU" altLang="en-US" sz="4000">
              <a:sym typeface="Arial" panose="020B0604020202020204" pitchFamily="34" charset="0"/>
            </a:endParaRPr>
          </a:p>
        </p:txBody>
      </p:sp>
      <p:sp>
        <p:nvSpPr>
          <p:cNvPr id="8221" name="TextBox 73"/>
          <p:cNvSpPr txBox="1">
            <a:spLocks noChangeArrowheads="1"/>
          </p:cNvSpPr>
          <p:nvPr/>
        </p:nvSpPr>
        <p:spPr bwMode="auto">
          <a:xfrm>
            <a:off x="7268973" y="339096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4000" dirty="0">
                <a:sym typeface="Arial" panose="020B0604020202020204" pitchFamily="34" charset="0"/>
              </a:rPr>
              <a:t>5</a:t>
            </a:r>
            <a:endParaRPr lang="en-AU" altLang="en-US" sz="4000" dirty="0"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982478" y="2074579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2970599" y="167446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59185" y="3807838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447306" y="340772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2478" y="5240961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970599" y="484085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66626" y="2074579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7766625" y="167446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53640" y="3807838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253639" y="340772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766626" y="5240961"/>
            <a:ext cx="3455189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3" name="Rectangle 36"/>
          <p:cNvSpPr>
            <a:spLocks noChangeArrowheads="1"/>
          </p:cNvSpPr>
          <p:nvPr/>
        </p:nvSpPr>
        <p:spPr bwMode="auto">
          <a:xfrm>
            <a:off x="7766625" y="484085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197" grpId="0"/>
      <p:bldP spid="8200" grpId="0"/>
      <p:bldP spid="8203" grpId="0"/>
      <p:bldP spid="8205" grpId="0"/>
      <p:bldP spid="8207" grpId="0"/>
      <p:bldP spid="82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stCxn id="3" idx="6"/>
            <a:endCxn id="11" idx="2"/>
          </p:cNvCxnSpPr>
          <p:nvPr/>
        </p:nvCxnSpPr>
        <p:spPr>
          <a:xfrm flipV="1">
            <a:off x="1561654" y="4340723"/>
            <a:ext cx="2474672" cy="6374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1" idx="7"/>
            <a:endCxn id="14" idx="3"/>
          </p:cNvCxnSpPr>
          <p:nvPr/>
        </p:nvCxnSpPr>
        <p:spPr>
          <a:xfrm flipV="1">
            <a:off x="4199872" y="3272100"/>
            <a:ext cx="1842308" cy="100035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4" idx="6"/>
            <a:endCxn id="17" idx="2"/>
          </p:cNvCxnSpPr>
          <p:nvPr/>
        </p:nvCxnSpPr>
        <p:spPr>
          <a:xfrm flipV="1">
            <a:off x="6205726" y="2423189"/>
            <a:ext cx="2259171" cy="78116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1370048" y="4882380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36326" y="4244182"/>
            <a:ext cx="191606" cy="193081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14120" y="3108554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464897" y="2327386"/>
            <a:ext cx="191606" cy="191606"/>
          </a:xfrm>
          <a:prstGeom prst="ellipse">
            <a:avLst/>
          </a:prstGeom>
          <a:solidFill>
            <a:srgbClr val="DE88A4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1536599" y="5113781"/>
            <a:ext cx="1980916" cy="322784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4202876" y="4487376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6205726" y="3333195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8656504" y="2598583"/>
            <a:ext cx="1980916" cy="324257"/>
          </a:xfrm>
          <a:custGeom>
            <a:avLst/>
            <a:gdLst>
              <a:gd name="connsiteX0" fmla="*/ 0 w 2133600"/>
              <a:gd name="connsiteY0" fmla="*/ 0 h 348343"/>
              <a:gd name="connsiteX1" fmla="*/ 348343 w 2133600"/>
              <a:gd name="connsiteY1" fmla="*/ 348343 h 348343"/>
              <a:gd name="connsiteX2" fmla="*/ 2133600 w 2133600"/>
              <a:gd name="connsiteY2" fmla="*/ 348343 h 34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3600" h="348343">
                <a:moveTo>
                  <a:pt x="0" y="0"/>
                </a:moveTo>
                <a:lnTo>
                  <a:pt x="348343" y="348343"/>
                </a:lnTo>
                <a:lnTo>
                  <a:pt x="2133600" y="348343"/>
                </a:lnTo>
              </a:path>
            </a:pathLst>
          </a:custGeom>
          <a:noFill/>
          <a:ln>
            <a:solidFill>
              <a:schemeClr val="bg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5456987" y="2372215"/>
            <a:ext cx="748739" cy="645566"/>
            <a:chOff x="5456987" y="2372215"/>
            <a:chExt cx="748739" cy="645566"/>
          </a:xfrm>
        </p:grpSpPr>
        <p:grpSp>
          <p:nvGrpSpPr>
            <p:cNvPr id="16443" name="组合 38"/>
            <p:cNvGrpSpPr/>
            <p:nvPr/>
          </p:nvGrpSpPr>
          <p:grpSpPr bwMode="auto">
            <a:xfrm>
              <a:off x="5456987" y="2372215"/>
              <a:ext cx="748739" cy="645566"/>
              <a:chOff x="473868" y="3856980"/>
              <a:chExt cx="806292" cy="6959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42" name="矩形 41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3" name="等腰三角形 42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64" name="组合 63"/>
            <p:cNvGrpSpPr/>
            <p:nvPr/>
          </p:nvGrpSpPr>
          <p:grpSpPr bwMode="auto">
            <a:xfrm>
              <a:off x="5671687" y="2402682"/>
              <a:ext cx="319337" cy="311623"/>
              <a:chOff x="6442075" y="5630863"/>
              <a:chExt cx="550863" cy="538162"/>
            </a:xfrm>
            <a:solidFill>
              <a:schemeClr val="bg1"/>
            </a:solidFill>
          </p:grpSpPr>
          <p:sp>
            <p:nvSpPr>
              <p:cNvPr id="56" name="Freeform 5"/>
              <p:cNvSpPr/>
              <p:nvPr/>
            </p:nvSpPr>
            <p:spPr bwMode="auto">
              <a:xfrm>
                <a:off x="6729413" y="5630863"/>
                <a:ext cx="263525" cy="161925"/>
              </a:xfrm>
              <a:custGeom>
                <a:avLst/>
                <a:gdLst>
                  <a:gd name="T0" fmla="*/ 39 w 559"/>
                  <a:gd name="T1" fmla="*/ 338 h 342"/>
                  <a:gd name="T2" fmla="*/ 65 w 559"/>
                  <a:gd name="T3" fmla="*/ 327 h 342"/>
                  <a:gd name="T4" fmla="*/ 280 w 559"/>
                  <a:gd name="T5" fmla="*/ 90 h 342"/>
                  <a:gd name="T6" fmla="*/ 494 w 559"/>
                  <a:gd name="T7" fmla="*/ 327 h 342"/>
                  <a:gd name="T8" fmla="*/ 544 w 559"/>
                  <a:gd name="T9" fmla="*/ 329 h 342"/>
                  <a:gd name="T10" fmla="*/ 546 w 559"/>
                  <a:gd name="T11" fmla="*/ 280 h 342"/>
                  <a:gd name="T12" fmla="*/ 306 w 559"/>
                  <a:gd name="T13" fmla="*/ 14 h 342"/>
                  <a:gd name="T14" fmla="*/ 254 w 559"/>
                  <a:gd name="T15" fmla="*/ 14 h 342"/>
                  <a:gd name="T16" fmla="*/ 13 w 559"/>
                  <a:gd name="T17" fmla="*/ 280 h 342"/>
                  <a:gd name="T18" fmla="*/ 16 w 559"/>
                  <a:gd name="T19" fmla="*/ 329 h 342"/>
                  <a:gd name="T20" fmla="*/ 39 w 559"/>
                  <a:gd name="T21" fmla="*/ 33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342">
                    <a:moveTo>
                      <a:pt x="39" y="338"/>
                    </a:moveTo>
                    <a:cubicBezTo>
                      <a:pt x="49" y="338"/>
                      <a:pt x="58" y="335"/>
                      <a:pt x="65" y="327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494" y="327"/>
                      <a:pt x="494" y="327"/>
                      <a:pt x="494" y="327"/>
                    </a:cubicBezTo>
                    <a:cubicBezTo>
                      <a:pt x="507" y="341"/>
                      <a:pt x="529" y="342"/>
                      <a:pt x="544" y="329"/>
                    </a:cubicBezTo>
                    <a:cubicBezTo>
                      <a:pt x="558" y="316"/>
                      <a:pt x="559" y="294"/>
                      <a:pt x="546" y="280"/>
                    </a:cubicBezTo>
                    <a:cubicBezTo>
                      <a:pt x="306" y="14"/>
                      <a:pt x="306" y="14"/>
                      <a:pt x="306" y="14"/>
                    </a:cubicBezTo>
                    <a:cubicBezTo>
                      <a:pt x="292" y="0"/>
                      <a:pt x="267" y="0"/>
                      <a:pt x="254" y="14"/>
                    </a:cubicBezTo>
                    <a:cubicBezTo>
                      <a:pt x="13" y="280"/>
                      <a:pt x="13" y="280"/>
                      <a:pt x="13" y="280"/>
                    </a:cubicBezTo>
                    <a:cubicBezTo>
                      <a:pt x="0" y="294"/>
                      <a:pt x="2" y="316"/>
                      <a:pt x="16" y="329"/>
                    </a:cubicBezTo>
                    <a:cubicBezTo>
                      <a:pt x="22" y="335"/>
                      <a:pt x="31" y="338"/>
                      <a:pt x="39" y="3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6729413" y="5743575"/>
                <a:ext cx="263525" cy="160337"/>
              </a:xfrm>
              <a:custGeom>
                <a:avLst/>
                <a:gdLst>
                  <a:gd name="T0" fmla="*/ 306 w 559"/>
                  <a:gd name="T1" fmla="*/ 15 h 343"/>
                  <a:gd name="T2" fmla="*/ 254 w 559"/>
                  <a:gd name="T3" fmla="*/ 15 h 343"/>
                  <a:gd name="T4" fmla="*/ 13 w 559"/>
                  <a:gd name="T5" fmla="*/ 281 h 343"/>
                  <a:gd name="T6" fmla="*/ 16 w 559"/>
                  <a:gd name="T7" fmla="*/ 330 h 343"/>
                  <a:gd name="T8" fmla="*/ 39 w 559"/>
                  <a:gd name="T9" fmla="*/ 339 h 343"/>
                  <a:gd name="T10" fmla="*/ 65 w 559"/>
                  <a:gd name="T11" fmla="*/ 328 h 343"/>
                  <a:gd name="T12" fmla="*/ 280 w 559"/>
                  <a:gd name="T13" fmla="*/ 90 h 343"/>
                  <a:gd name="T14" fmla="*/ 494 w 559"/>
                  <a:gd name="T15" fmla="*/ 328 h 343"/>
                  <a:gd name="T16" fmla="*/ 544 w 559"/>
                  <a:gd name="T17" fmla="*/ 330 h 343"/>
                  <a:gd name="T18" fmla="*/ 546 w 559"/>
                  <a:gd name="T19" fmla="*/ 281 h 343"/>
                  <a:gd name="T20" fmla="*/ 306 w 559"/>
                  <a:gd name="T21" fmla="*/ 1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9" h="343">
                    <a:moveTo>
                      <a:pt x="306" y="15"/>
                    </a:moveTo>
                    <a:cubicBezTo>
                      <a:pt x="292" y="0"/>
                      <a:pt x="267" y="0"/>
                      <a:pt x="254" y="15"/>
                    </a:cubicBezTo>
                    <a:cubicBezTo>
                      <a:pt x="13" y="281"/>
                      <a:pt x="13" y="281"/>
                      <a:pt x="13" y="281"/>
                    </a:cubicBezTo>
                    <a:cubicBezTo>
                      <a:pt x="0" y="295"/>
                      <a:pt x="2" y="317"/>
                      <a:pt x="16" y="330"/>
                    </a:cubicBezTo>
                    <a:cubicBezTo>
                      <a:pt x="22" y="336"/>
                      <a:pt x="31" y="339"/>
                      <a:pt x="39" y="339"/>
                    </a:cubicBezTo>
                    <a:cubicBezTo>
                      <a:pt x="49" y="339"/>
                      <a:pt x="58" y="335"/>
                      <a:pt x="65" y="328"/>
                    </a:cubicBezTo>
                    <a:cubicBezTo>
                      <a:pt x="280" y="90"/>
                      <a:pt x="280" y="90"/>
                      <a:pt x="280" y="90"/>
                    </a:cubicBezTo>
                    <a:cubicBezTo>
                      <a:pt x="494" y="328"/>
                      <a:pt x="494" y="328"/>
                      <a:pt x="494" y="328"/>
                    </a:cubicBezTo>
                    <a:cubicBezTo>
                      <a:pt x="507" y="342"/>
                      <a:pt x="529" y="343"/>
                      <a:pt x="544" y="330"/>
                    </a:cubicBezTo>
                    <a:cubicBezTo>
                      <a:pt x="558" y="317"/>
                      <a:pt x="559" y="295"/>
                      <a:pt x="546" y="281"/>
                    </a:cubicBezTo>
                    <a:lnTo>
                      <a:pt x="306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7"/>
              <p:cNvSpPr>
                <a:spLocks noEditPoints="1"/>
              </p:cNvSpPr>
              <p:nvPr/>
            </p:nvSpPr>
            <p:spPr bwMode="auto">
              <a:xfrm>
                <a:off x="6442075" y="5635625"/>
                <a:ext cx="379413" cy="533400"/>
              </a:xfrm>
              <a:custGeom>
                <a:avLst/>
                <a:gdLst>
                  <a:gd name="T0" fmla="*/ 536 w 807"/>
                  <a:gd name="T1" fmla="*/ 139 h 1134"/>
                  <a:gd name="T2" fmla="*/ 0 w 807"/>
                  <a:gd name="T3" fmla="*/ 895 h 1134"/>
                  <a:gd name="T4" fmla="*/ 539 w 807"/>
                  <a:gd name="T5" fmla="*/ 1134 h 1134"/>
                  <a:gd name="T6" fmla="*/ 539 w 807"/>
                  <a:gd name="T7" fmla="*/ 593 h 1134"/>
                  <a:gd name="T8" fmla="*/ 306 w 807"/>
                  <a:gd name="T9" fmla="*/ 732 h 1134"/>
                  <a:gd name="T10" fmla="*/ 772 w 807"/>
                  <a:gd name="T11" fmla="*/ 802 h 1134"/>
                  <a:gd name="T12" fmla="*/ 306 w 807"/>
                  <a:gd name="T13" fmla="*/ 873 h 1134"/>
                  <a:gd name="T14" fmla="*/ 322 w 807"/>
                  <a:gd name="T15" fmla="*/ 815 h 1134"/>
                  <a:gd name="T16" fmla="*/ 348 w 807"/>
                  <a:gd name="T17" fmla="*/ 831 h 1134"/>
                  <a:gd name="T18" fmla="*/ 397 w 807"/>
                  <a:gd name="T19" fmla="*/ 851 h 1134"/>
                  <a:gd name="T20" fmla="*/ 433 w 807"/>
                  <a:gd name="T21" fmla="*/ 861 h 1134"/>
                  <a:gd name="T22" fmla="*/ 496 w 807"/>
                  <a:gd name="T23" fmla="*/ 870 h 1134"/>
                  <a:gd name="T24" fmla="*/ 572 w 807"/>
                  <a:gd name="T25" fmla="*/ 870 h 1134"/>
                  <a:gd name="T26" fmla="*/ 614 w 807"/>
                  <a:gd name="T27" fmla="*/ 866 h 1134"/>
                  <a:gd name="T28" fmla="*/ 673 w 807"/>
                  <a:gd name="T29" fmla="*/ 853 h 1134"/>
                  <a:gd name="T30" fmla="*/ 707 w 807"/>
                  <a:gd name="T31" fmla="*/ 841 h 1134"/>
                  <a:gd name="T32" fmla="*/ 750 w 807"/>
                  <a:gd name="T33" fmla="*/ 818 h 1134"/>
                  <a:gd name="T34" fmla="*/ 772 w 807"/>
                  <a:gd name="T35" fmla="*/ 802 h 1134"/>
                  <a:gd name="T36" fmla="*/ 501 w 807"/>
                  <a:gd name="T37" fmla="*/ 594 h 1134"/>
                  <a:gd name="T38" fmla="*/ 501 w 807"/>
                  <a:gd name="T39" fmla="*/ 139 h 1134"/>
                  <a:gd name="T40" fmla="*/ 268 w 807"/>
                  <a:gd name="T41" fmla="*/ 35 h 1134"/>
                  <a:gd name="T42" fmla="*/ 51 w 807"/>
                  <a:gd name="T43" fmla="*/ 222 h 1134"/>
                  <a:gd name="T44" fmla="*/ 77 w 807"/>
                  <a:gd name="T45" fmla="*/ 238 h 1134"/>
                  <a:gd name="T46" fmla="*/ 126 w 807"/>
                  <a:gd name="T47" fmla="*/ 258 h 1134"/>
                  <a:gd name="T48" fmla="*/ 162 w 807"/>
                  <a:gd name="T49" fmla="*/ 267 h 1134"/>
                  <a:gd name="T50" fmla="*/ 225 w 807"/>
                  <a:gd name="T51" fmla="*/ 276 h 1134"/>
                  <a:gd name="T52" fmla="*/ 301 w 807"/>
                  <a:gd name="T53" fmla="*/ 277 h 1134"/>
                  <a:gd name="T54" fmla="*/ 344 w 807"/>
                  <a:gd name="T55" fmla="*/ 273 h 1134"/>
                  <a:gd name="T56" fmla="*/ 402 w 807"/>
                  <a:gd name="T57" fmla="*/ 260 h 1134"/>
                  <a:gd name="T58" fmla="*/ 436 w 807"/>
                  <a:gd name="T59" fmla="*/ 248 h 1134"/>
                  <a:gd name="T60" fmla="*/ 479 w 807"/>
                  <a:gd name="T61" fmla="*/ 225 h 1134"/>
                  <a:gd name="T62" fmla="*/ 501 w 807"/>
                  <a:gd name="T63" fmla="*/ 209 h 1134"/>
                  <a:gd name="T64" fmla="*/ 35 w 807"/>
                  <a:gd name="T65" fmla="*/ 279 h 1134"/>
                  <a:gd name="T66" fmla="*/ 268 w 807"/>
                  <a:gd name="T67" fmla="*/ 419 h 1134"/>
                  <a:gd name="T68" fmla="*/ 268 w 807"/>
                  <a:gd name="T69" fmla="*/ 506 h 1134"/>
                  <a:gd name="T70" fmla="*/ 35 w 807"/>
                  <a:gd name="T71" fmla="*/ 471 h 1134"/>
                  <a:gd name="T72" fmla="*/ 501 w 807"/>
                  <a:gd name="T73" fmla="*/ 523 h 1134"/>
                  <a:gd name="T74" fmla="*/ 35 w 807"/>
                  <a:gd name="T75" fmla="*/ 471 h 1134"/>
                  <a:gd name="T76" fmla="*/ 308 w 807"/>
                  <a:gd name="T77" fmla="*/ 661 h 1134"/>
                  <a:gd name="T78" fmla="*/ 268 w 807"/>
                  <a:gd name="T79" fmla="*/ 749 h 1134"/>
                  <a:gd name="T80" fmla="*/ 35 w 807"/>
                  <a:gd name="T81" fmla="*/ 715 h 1134"/>
                  <a:gd name="T82" fmla="*/ 271 w 807"/>
                  <a:gd name="T83" fmla="*/ 871 h 1134"/>
                  <a:gd name="T84" fmla="*/ 35 w 807"/>
                  <a:gd name="T85" fmla="*/ 715 h 1134"/>
                  <a:gd name="T86" fmla="*/ 35 w 807"/>
                  <a:gd name="T87" fmla="*/ 836 h 1134"/>
                  <a:gd name="T88" fmla="*/ 271 w 807"/>
                  <a:gd name="T89" fmla="*/ 994 h 1134"/>
                  <a:gd name="T90" fmla="*/ 539 w 807"/>
                  <a:gd name="T91" fmla="*/ 1099 h 1134"/>
                  <a:gd name="T92" fmla="*/ 539 w 807"/>
                  <a:gd name="T93" fmla="*/ 1012 h 1134"/>
                  <a:gd name="T94" fmla="*/ 539 w 807"/>
                  <a:gd name="T95" fmla="*/ 1099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07" h="1134">
                    <a:moveTo>
                      <a:pt x="539" y="593"/>
                    </a:moveTo>
                    <a:cubicBezTo>
                      <a:pt x="538" y="593"/>
                      <a:pt x="537" y="593"/>
                      <a:pt x="536" y="593"/>
                    </a:cubicBezTo>
                    <a:cubicBezTo>
                      <a:pt x="536" y="139"/>
                      <a:pt x="536" y="139"/>
                      <a:pt x="536" y="139"/>
                    </a:cubicBezTo>
                    <a:cubicBezTo>
                      <a:pt x="536" y="61"/>
                      <a:pt x="418" y="0"/>
                      <a:pt x="268" y="0"/>
                    </a:cubicBezTo>
                    <a:cubicBezTo>
                      <a:pt x="118" y="0"/>
                      <a:pt x="0" y="61"/>
                      <a:pt x="0" y="139"/>
                    </a:cubicBezTo>
                    <a:cubicBezTo>
                      <a:pt x="0" y="895"/>
                      <a:pt x="0" y="895"/>
                      <a:pt x="0" y="895"/>
                    </a:cubicBezTo>
                    <a:cubicBezTo>
                      <a:pt x="0" y="973"/>
                      <a:pt x="118" y="1034"/>
                      <a:pt x="268" y="1034"/>
                    </a:cubicBezTo>
                    <a:cubicBezTo>
                      <a:pt x="272" y="1034"/>
                      <a:pt x="277" y="1034"/>
                      <a:pt x="281" y="1034"/>
                    </a:cubicBezTo>
                    <a:cubicBezTo>
                      <a:pt x="314" y="1092"/>
                      <a:pt x="415" y="1134"/>
                      <a:pt x="539" y="1134"/>
                    </a:cubicBezTo>
                    <a:cubicBezTo>
                      <a:pt x="689" y="1134"/>
                      <a:pt x="807" y="1072"/>
                      <a:pt x="807" y="994"/>
                    </a:cubicBezTo>
                    <a:cubicBezTo>
                      <a:pt x="807" y="732"/>
                      <a:pt x="807" y="732"/>
                      <a:pt x="807" y="732"/>
                    </a:cubicBezTo>
                    <a:cubicBezTo>
                      <a:pt x="807" y="654"/>
                      <a:pt x="689" y="593"/>
                      <a:pt x="539" y="593"/>
                    </a:cubicBezTo>
                    <a:close/>
                    <a:moveTo>
                      <a:pt x="772" y="732"/>
                    </a:moveTo>
                    <a:cubicBezTo>
                      <a:pt x="772" y="782"/>
                      <a:pt x="678" y="837"/>
                      <a:pt x="539" y="837"/>
                    </a:cubicBezTo>
                    <a:cubicBezTo>
                      <a:pt x="399" y="837"/>
                      <a:pt x="306" y="782"/>
                      <a:pt x="306" y="732"/>
                    </a:cubicBezTo>
                    <a:cubicBezTo>
                      <a:pt x="306" y="682"/>
                      <a:pt x="399" y="628"/>
                      <a:pt x="539" y="628"/>
                    </a:cubicBezTo>
                    <a:cubicBezTo>
                      <a:pt x="678" y="628"/>
                      <a:pt x="772" y="682"/>
                      <a:pt x="772" y="732"/>
                    </a:cubicBezTo>
                    <a:close/>
                    <a:moveTo>
                      <a:pt x="772" y="802"/>
                    </a:moveTo>
                    <a:cubicBezTo>
                      <a:pt x="772" y="873"/>
                      <a:pt x="772" y="873"/>
                      <a:pt x="772" y="873"/>
                    </a:cubicBezTo>
                    <a:cubicBezTo>
                      <a:pt x="772" y="923"/>
                      <a:pt x="678" y="977"/>
                      <a:pt x="539" y="977"/>
                    </a:cubicBezTo>
                    <a:cubicBezTo>
                      <a:pt x="399" y="977"/>
                      <a:pt x="306" y="923"/>
                      <a:pt x="306" y="873"/>
                    </a:cubicBezTo>
                    <a:cubicBezTo>
                      <a:pt x="306" y="802"/>
                      <a:pt x="306" y="802"/>
                      <a:pt x="306" y="802"/>
                    </a:cubicBezTo>
                    <a:cubicBezTo>
                      <a:pt x="307" y="803"/>
                      <a:pt x="308" y="803"/>
                      <a:pt x="309" y="804"/>
                    </a:cubicBezTo>
                    <a:cubicBezTo>
                      <a:pt x="313" y="808"/>
                      <a:pt x="317" y="811"/>
                      <a:pt x="322" y="815"/>
                    </a:cubicBezTo>
                    <a:cubicBezTo>
                      <a:pt x="324" y="816"/>
                      <a:pt x="325" y="817"/>
                      <a:pt x="327" y="818"/>
                    </a:cubicBezTo>
                    <a:cubicBezTo>
                      <a:pt x="333" y="822"/>
                      <a:pt x="339" y="826"/>
                      <a:pt x="345" y="829"/>
                    </a:cubicBezTo>
                    <a:cubicBezTo>
                      <a:pt x="346" y="830"/>
                      <a:pt x="347" y="830"/>
                      <a:pt x="348" y="831"/>
                    </a:cubicBezTo>
                    <a:cubicBezTo>
                      <a:pt x="355" y="834"/>
                      <a:pt x="363" y="838"/>
                      <a:pt x="371" y="841"/>
                    </a:cubicBezTo>
                    <a:cubicBezTo>
                      <a:pt x="373" y="842"/>
                      <a:pt x="375" y="843"/>
                      <a:pt x="377" y="844"/>
                    </a:cubicBezTo>
                    <a:cubicBezTo>
                      <a:pt x="384" y="846"/>
                      <a:pt x="390" y="849"/>
                      <a:pt x="397" y="851"/>
                    </a:cubicBezTo>
                    <a:cubicBezTo>
                      <a:pt x="400" y="852"/>
                      <a:pt x="402" y="852"/>
                      <a:pt x="405" y="853"/>
                    </a:cubicBezTo>
                    <a:cubicBezTo>
                      <a:pt x="413" y="856"/>
                      <a:pt x="422" y="858"/>
                      <a:pt x="431" y="860"/>
                    </a:cubicBezTo>
                    <a:cubicBezTo>
                      <a:pt x="432" y="860"/>
                      <a:pt x="432" y="860"/>
                      <a:pt x="433" y="861"/>
                    </a:cubicBezTo>
                    <a:cubicBezTo>
                      <a:pt x="443" y="863"/>
                      <a:pt x="453" y="864"/>
                      <a:pt x="463" y="866"/>
                    </a:cubicBezTo>
                    <a:cubicBezTo>
                      <a:pt x="466" y="866"/>
                      <a:pt x="469" y="867"/>
                      <a:pt x="472" y="867"/>
                    </a:cubicBezTo>
                    <a:cubicBezTo>
                      <a:pt x="480" y="868"/>
                      <a:pt x="488" y="869"/>
                      <a:pt x="496" y="870"/>
                    </a:cubicBezTo>
                    <a:cubicBezTo>
                      <a:pt x="499" y="870"/>
                      <a:pt x="502" y="870"/>
                      <a:pt x="505" y="870"/>
                    </a:cubicBezTo>
                    <a:cubicBezTo>
                      <a:pt x="516" y="871"/>
                      <a:pt x="527" y="871"/>
                      <a:pt x="539" y="871"/>
                    </a:cubicBezTo>
                    <a:cubicBezTo>
                      <a:pt x="550" y="871"/>
                      <a:pt x="561" y="871"/>
                      <a:pt x="572" y="870"/>
                    </a:cubicBezTo>
                    <a:cubicBezTo>
                      <a:pt x="575" y="870"/>
                      <a:pt x="579" y="870"/>
                      <a:pt x="582" y="870"/>
                    </a:cubicBezTo>
                    <a:cubicBezTo>
                      <a:pt x="590" y="869"/>
                      <a:pt x="598" y="868"/>
                      <a:pt x="606" y="867"/>
                    </a:cubicBezTo>
                    <a:cubicBezTo>
                      <a:pt x="609" y="867"/>
                      <a:pt x="612" y="866"/>
                      <a:pt x="614" y="866"/>
                    </a:cubicBezTo>
                    <a:cubicBezTo>
                      <a:pt x="625" y="864"/>
                      <a:pt x="635" y="863"/>
                      <a:pt x="644" y="861"/>
                    </a:cubicBezTo>
                    <a:cubicBezTo>
                      <a:pt x="645" y="860"/>
                      <a:pt x="646" y="860"/>
                      <a:pt x="647" y="860"/>
                    </a:cubicBezTo>
                    <a:cubicBezTo>
                      <a:pt x="655" y="858"/>
                      <a:pt x="664" y="856"/>
                      <a:pt x="673" y="853"/>
                    </a:cubicBezTo>
                    <a:cubicBezTo>
                      <a:pt x="675" y="852"/>
                      <a:pt x="678" y="852"/>
                      <a:pt x="680" y="851"/>
                    </a:cubicBezTo>
                    <a:cubicBezTo>
                      <a:pt x="687" y="849"/>
                      <a:pt x="694" y="846"/>
                      <a:pt x="700" y="844"/>
                    </a:cubicBezTo>
                    <a:cubicBezTo>
                      <a:pt x="702" y="843"/>
                      <a:pt x="704" y="842"/>
                      <a:pt x="707" y="841"/>
                    </a:cubicBezTo>
                    <a:cubicBezTo>
                      <a:pt x="715" y="838"/>
                      <a:pt x="722" y="834"/>
                      <a:pt x="730" y="831"/>
                    </a:cubicBezTo>
                    <a:cubicBezTo>
                      <a:pt x="731" y="830"/>
                      <a:pt x="731" y="830"/>
                      <a:pt x="732" y="829"/>
                    </a:cubicBezTo>
                    <a:cubicBezTo>
                      <a:pt x="739" y="826"/>
                      <a:pt x="744" y="822"/>
                      <a:pt x="750" y="818"/>
                    </a:cubicBezTo>
                    <a:cubicBezTo>
                      <a:pt x="752" y="817"/>
                      <a:pt x="754" y="816"/>
                      <a:pt x="756" y="815"/>
                    </a:cubicBezTo>
                    <a:cubicBezTo>
                      <a:pt x="760" y="811"/>
                      <a:pt x="765" y="808"/>
                      <a:pt x="769" y="804"/>
                    </a:cubicBezTo>
                    <a:cubicBezTo>
                      <a:pt x="770" y="804"/>
                      <a:pt x="771" y="803"/>
                      <a:pt x="772" y="802"/>
                    </a:cubicBezTo>
                    <a:close/>
                    <a:moveTo>
                      <a:pt x="499" y="595"/>
                    </a:moveTo>
                    <a:cubicBezTo>
                      <a:pt x="499" y="594"/>
                      <a:pt x="500" y="593"/>
                      <a:pt x="501" y="593"/>
                    </a:cubicBezTo>
                    <a:cubicBezTo>
                      <a:pt x="501" y="594"/>
                      <a:pt x="501" y="594"/>
                      <a:pt x="501" y="594"/>
                    </a:cubicBezTo>
                    <a:cubicBezTo>
                      <a:pt x="500" y="594"/>
                      <a:pt x="499" y="594"/>
                      <a:pt x="499" y="595"/>
                    </a:cubicBezTo>
                    <a:close/>
                    <a:moveTo>
                      <a:pt x="268" y="35"/>
                    </a:moveTo>
                    <a:cubicBezTo>
                      <a:pt x="407" y="35"/>
                      <a:pt x="501" y="89"/>
                      <a:pt x="501" y="139"/>
                    </a:cubicBezTo>
                    <a:cubicBezTo>
                      <a:pt x="501" y="189"/>
                      <a:pt x="407" y="243"/>
                      <a:pt x="268" y="243"/>
                    </a:cubicBezTo>
                    <a:cubicBezTo>
                      <a:pt x="128" y="243"/>
                      <a:pt x="35" y="189"/>
                      <a:pt x="35" y="139"/>
                    </a:cubicBezTo>
                    <a:cubicBezTo>
                      <a:pt x="35" y="89"/>
                      <a:pt x="128" y="35"/>
                      <a:pt x="268" y="35"/>
                    </a:cubicBezTo>
                    <a:close/>
                    <a:moveTo>
                      <a:pt x="35" y="209"/>
                    </a:moveTo>
                    <a:cubicBezTo>
                      <a:pt x="36" y="210"/>
                      <a:pt x="37" y="210"/>
                      <a:pt x="38" y="211"/>
                    </a:cubicBezTo>
                    <a:cubicBezTo>
                      <a:pt x="42" y="215"/>
                      <a:pt x="46" y="218"/>
                      <a:pt x="51" y="222"/>
                    </a:cubicBezTo>
                    <a:cubicBezTo>
                      <a:pt x="53" y="223"/>
                      <a:pt x="55" y="224"/>
                      <a:pt x="56" y="225"/>
                    </a:cubicBezTo>
                    <a:cubicBezTo>
                      <a:pt x="62" y="229"/>
                      <a:pt x="68" y="233"/>
                      <a:pt x="74" y="236"/>
                    </a:cubicBezTo>
                    <a:cubicBezTo>
                      <a:pt x="75" y="237"/>
                      <a:pt x="76" y="237"/>
                      <a:pt x="77" y="238"/>
                    </a:cubicBezTo>
                    <a:cubicBezTo>
                      <a:pt x="84" y="241"/>
                      <a:pt x="92" y="245"/>
                      <a:pt x="100" y="248"/>
                    </a:cubicBezTo>
                    <a:cubicBezTo>
                      <a:pt x="102" y="249"/>
                      <a:pt x="104" y="250"/>
                      <a:pt x="107" y="251"/>
                    </a:cubicBezTo>
                    <a:cubicBezTo>
                      <a:pt x="113" y="253"/>
                      <a:pt x="119" y="256"/>
                      <a:pt x="126" y="258"/>
                    </a:cubicBezTo>
                    <a:cubicBezTo>
                      <a:pt x="129" y="259"/>
                      <a:pt x="131" y="259"/>
                      <a:pt x="134" y="260"/>
                    </a:cubicBezTo>
                    <a:cubicBezTo>
                      <a:pt x="142" y="263"/>
                      <a:pt x="151" y="265"/>
                      <a:pt x="160" y="267"/>
                    </a:cubicBezTo>
                    <a:cubicBezTo>
                      <a:pt x="161" y="267"/>
                      <a:pt x="161" y="267"/>
                      <a:pt x="162" y="267"/>
                    </a:cubicBezTo>
                    <a:cubicBezTo>
                      <a:pt x="172" y="270"/>
                      <a:pt x="182" y="271"/>
                      <a:pt x="192" y="273"/>
                    </a:cubicBezTo>
                    <a:cubicBezTo>
                      <a:pt x="195" y="273"/>
                      <a:pt x="198" y="274"/>
                      <a:pt x="201" y="274"/>
                    </a:cubicBezTo>
                    <a:cubicBezTo>
                      <a:pt x="209" y="275"/>
                      <a:pt x="217" y="276"/>
                      <a:pt x="225" y="276"/>
                    </a:cubicBezTo>
                    <a:cubicBezTo>
                      <a:pt x="228" y="277"/>
                      <a:pt x="231" y="277"/>
                      <a:pt x="234" y="277"/>
                    </a:cubicBezTo>
                    <a:cubicBezTo>
                      <a:pt x="245" y="278"/>
                      <a:pt x="256" y="278"/>
                      <a:pt x="268" y="278"/>
                    </a:cubicBezTo>
                    <a:cubicBezTo>
                      <a:pt x="279" y="278"/>
                      <a:pt x="290" y="278"/>
                      <a:pt x="301" y="277"/>
                    </a:cubicBezTo>
                    <a:cubicBezTo>
                      <a:pt x="304" y="277"/>
                      <a:pt x="308" y="277"/>
                      <a:pt x="311" y="276"/>
                    </a:cubicBezTo>
                    <a:cubicBezTo>
                      <a:pt x="319" y="276"/>
                      <a:pt x="327" y="275"/>
                      <a:pt x="335" y="274"/>
                    </a:cubicBezTo>
                    <a:cubicBezTo>
                      <a:pt x="338" y="274"/>
                      <a:pt x="341" y="273"/>
                      <a:pt x="344" y="273"/>
                    </a:cubicBezTo>
                    <a:cubicBezTo>
                      <a:pt x="354" y="271"/>
                      <a:pt x="364" y="270"/>
                      <a:pt x="374" y="267"/>
                    </a:cubicBezTo>
                    <a:cubicBezTo>
                      <a:pt x="374" y="267"/>
                      <a:pt x="375" y="267"/>
                      <a:pt x="376" y="267"/>
                    </a:cubicBezTo>
                    <a:cubicBezTo>
                      <a:pt x="385" y="265"/>
                      <a:pt x="393" y="263"/>
                      <a:pt x="402" y="260"/>
                    </a:cubicBezTo>
                    <a:cubicBezTo>
                      <a:pt x="404" y="259"/>
                      <a:pt x="407" y="259"/>
                      <a:pt x="410" y="258"/>
                    </a:cubicBezTo>
                    <a:cubicBezTo>
                      <a:pt x="416" y="256"/>
                      <a:pt x="423" y="253"/>
                      <a:pt x="429" y="251"/>
                    </a:cubicBezTo>
                    <a:cubicBezTo>
                      <a:pt x="431" y="250"/>
                      <a:pt x="434" y="249"/>
                      <a:pt x="436" y="248"/>
                    </a:cubicBezTo>
                    <a:cubicBezTo>
                      <a:pt x="444" y="245"/>
                      <a:pt x="452" y="241"/>
                      <a:pt x="459" y="238"/>
                    </a:cubicBezTo>
                    <a:cubicBezTo>
                      <a:pt x="460" y="237"/>
                      <a:pt x="461" y="237"/>
                      <a:pt x="461" y="236"/>
                    </a:cubicBezTo>
                    <a:cubicBezTo>
                      <a:pt x="468" y="233"/>
                      <a:pt x="474" y="229"/>
                      <a:pt x="479" y="225"/>
                    </a:cubicBezTo>
                    <a:cubicBezTo>
                      <a:pt x="481" y="224"/>
                      <a:pt x="483" y="223"/>
                      <a:pt x="485" y="222"/>
                    </a:cubicBezTo>
                    <a:cubicBezTo>
                      <a:pt x="489" y="218"/>
                      <a:pt x="494" y="215"/>
                      <a:pt x="498" y="211"/>
                    </a:cubicBezTo>
                    <a:cubicBezTo>
                      <a:pt x="499" y="211"/>
                      <a:pt x="500" y="210"/>
                      <a:pt x="501" y="209"/>
                    </a:cubicBezTo>
                    <a:cubicBezTo>
                      <a:pt x="501" y="279"/>
                      <a:pt x="501" y="279"/>
                      <a:pt x="501" y="279"/>
                    </a:cubicBezTo>
                    <a:cubicBezTo>
                      <a:pt x="501" y="330"/>
                      <a:pt x="407" y="384"/>
                      <a:pt x="268" y="384"/>
                    </a:cubicBezTo>
                    <a:cubicBezTo>
                      <a:pt x="128" y="384"/>
                      <a:pt x="35" y="330"/>
                      <a:pt x="35" y="279"/>
                    </a:cubicBezTo>
                    <a:lnTo>
                      <a:pt x="35" y="209"/>
                    </a:lnTo>
                    <a:close/>
                    <a:moveTo>
                      <a:pt x="35" y="349"/>
                    </a:moveTo>
                    <a:cubicBezTo>
                      <a:pt x="80" y="391"/>
                      <a:pt x="167" y="419"/>
                      <a:pt x="268" y="419"/>
                    </a:cubicBezTo>
                    <a:cubicBezTo>
                      <a:pt x="369" y="419"/>
                      <a:pt x="455" y="391"/>
                      <a:pt x="501" y="349"/>
                    </a:cubicBezTo>
                    <a:cubicBezTo>
                      <a:pt x="501" y="401"/>
                      <a:pt x="501" y="401"/>
                      <a:pt x="501" y="401"/>
                    </a:cubicBezTo>
                    <a:cubicBezTo>
                      <a:pt x="501" y="452"/>
                      <a:pt x="407" y="506"/>
                      <a:pt x="268" y="506"/>
                    </a:cubicBezTo>
                    <a:cubicBezTo>
                      <a:pt x="128" y="506"/>
                      <a:pt x="35" y="452"/>
                      <a:pt x="35" y="401"/>
                    </a:cubicBezTo>
                    <a:lnTo>
                      <a:pt x="35" y="349"/>
                    </a:lnTo>
                    <a:close/>
                    <a:moveTo>
                      <a:pt x="35" y="471"/>
                    </a:moveTo>
                    <a:cubicBezTo>
                      <a:pt x="80" y="513"/>
                      <a:pt x="167" y="541"/>
                      <a:pt x="268" y="541"/>
                    </a:cubicBezTo>
                    <a:cubicBezTo>
                      <a:pt x="369" y="541"/>
                      <a:pt x="455" y="513"/>
                      <a:pt x="501" y="471"/>
                    </a:cubicBezTo>
                    <a:cubicBezTo>
                      <a:pt x="501" y="523"/>
                      <a:pt x="501" y="523"/>
                      <a:pt x="501" y="523"/>
                    </a:cubicBezTo>
                    <a:cubicBezTo>
                      <a:pt x="501" y="574"/>
                      <a:pt x="407" y="628"/>
                      <a:pt x="268" y="628"/>
                    </a:cubicBezTo>
                    <a:cubicBezTo>
                      <a:pt x="128" y="628"/>
                      <a:pt x="35" y="574"/>
                      <a:pt x="35" y="523"/>
                    </a:cubicBezTo>
                    <a:lnTo>
                      <a:pt x="35" y="471"/>
                    </a:lnTo>
                    <a:close/>
                    <a:moveTo>
                      <a:pt x="35" y="593"/>
                    </a:moveTo>
                    <a:cubicBezTo>
                      <a:pt x="80" y="635"/>
                      <a:pt x="167" y="662"/>
                      <a:pt x="268" y="662"/>
                    </a:cubicBezTo>
                    <a:cubicBezTo>
                      <a:pt x="281" y="662"/>
                      <a:pt x="295" y="662"/>
                      <a:pt x="308" y="661"/>
                    </a:cubicBezTo>
                    <a:cubicBezTo>
                      <a:pt x="284" y="681"/>
                      <a:pt x="271" y="706"/>
                      <a:pt x="271" y="732"/>
                    </a:cubicBezTo>
                    <a:cubicBezTo>
                      <a:pt x="271" y="749"/>
                      <a:pt x="271" y="749"/>
                      <a:pt x="271" y="749"/>
                    </a:cubicBezTo>
                    <a:cubicBezTo>
                      <a:pt x="270" y="749"/>
                      <a:pt x="269" y="749"/>
                      <a:pt x="268" y="749"/>
                    </a:cubicBezTo>
                    <a:cubicBezTo>
                      <a:pt x="128" y="749"/>
                      <a:pt x="35" y="695"/>
                      <a:pt x="35" y="645"/>
                    </a:cubicBezTo>
                    <a:lnTo>
                      <a:pt x="35" y="593"/>
                    </a:lnTo>
                    <a:close/>
                    <a:moveTo>
                      <a:pt x="35" y="715"/>
                    </a:moveTo>
                    <a:cubicBezTo>
                      <a:pt x="80" y="756"/>
                      <a:pt x="167" y="784"/>
                      <a:pt x="268" y="784"/>
                    </a:cubicBezTo>
                    <a:cubicBezTo>
                      <a:pt x="269" y="784"/>
                      <a:pt x="270" y="784"/>
                      <a:pt x="271" y="784"/>
                    </a:cubicBezTo>
                    <a:cubicBezTo>
                      <a:pt x="271" y="871"/>
                      <a:pt x="271" y="871"/>
                      <a:pt x="271" y="871"/>
                    </a:cubicBezTo>
                    <a:cubicBezTo>
                      <a:pt x="270" y="871"/>
                      <a:pt x="269" y="871"/>
                      <a:pt x="268" y="871"/>
                    </a:cubicBezTo>
                    <a:cubicBezTo>
                      <a:pt x="128" y="871"/>
                      <a:pt x="35" y="817"/>
                      <a:pt x="35" y="767"/>
                    </a:cubicBezTo>
                    <a:lnTo>
                      <a:pt x="35" y="715"/>
                    </a:lnTo>
                    <a:close/>
                    <a:moveTo>
                      <a:pt x="268" y="999"/>
                    </a:moveTo>
                    <a:cubicBezTo>
                      <a:pt x="128" y="999"/>
                      <a:pt x="35" y="945"/>
                      <a:pt x="35" y="895"/>
                    </a:cubicBezTo>
                    <a:cubicBezTo>
                      <a:pt x="35" y="836"/>
                      <a:pt x="35" y="836"/>
                      <a:pt x="35" y="836"/>
                    </a:cubicBezTo>
                    <a:cubicBezTo>
                      <a:pt x="80" y="878"/>
                      <a:pt x="167" y="906"/>
                      <a:pt x="268" y="906"/>
                    </a:cubicBezTo>
                    <a:cubicBezTo>
                      <a:pt x="269" y="906"/>
                      <a:pt x="270" y="906"/>
                      <a:pt x="271" y="906"/>
                    </a:cubicBezTo>
                    <a:cubicBezTo>
                      <a:pt x="271" y="994"/>
                      <a:pt x="271" y="994"/>
                      <a:pt x="271" y="994"/>
                    </a:cubicBezTo>
                    <a:cubicBezTo>
                      <a:pt x="271" y="996"/>
                      <a:pt x="271" y="998"/>
                      <a:pt x="271" y="999"/>
                    </a:cubicBezTo>
                    <a:cubicBezTo>
                      <a:pt x="270" y="999"/>
                      <a:pt x="269" y="999"/>
                      <a:pt x="268" y="999"/>
                    </a:cubicBezTo>
                    <a:close/>
                    <a:moveTo>
                      <a:pt x="539" y="1099"/>
                    </a:moveTo>
                    <a:cubicBezTo>
                      <a:pt x="399" y="1099"/>
                      <a:pt x="306" y="1045"/>
                      <a:pt x="306" y="994"/>
                    </a:cubicBezTo>
                    <a:cubicBezTo>
                      <a:pt x="306" y="942"/>
                      <a:pt x="306" y="942"/>
                      <a:pt x="306" y="942"/>
                    </a:cubicBezTo>
                    <a:cubicBezTo>
                      <a:pt x="351" y="984"/>
                      <a:pt x="438" y="1012"/>
                      <a:pt x="539" y="1012"/>
                    </a:cubicBezTo>
                    <a:cubicBezTo>
                      <a:pt x="640" y="1012"/>
                      <a:pt x="726" y="984"/>
                      <a:pt x="772" y="942"/>
                    </a:cubicBezTo>
                    <a:cubicBezTo>
                      <a:pt x="772" y="994"/>
                      <a:pt x="772" y="994"/>
                      <a:pt x="772" y="994"/>
                    </a:cubicBezTo>
                    <a:cubicBezTo>
                      <a:pt x="772" y="1045"/>
                      <a:pt x="678" y="1099"/>
                      <a:pt x="539" y="10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907765" y="1618442"/>
            <a:ext cx="748739" cy="645566"/>
            <a:chOff x="7907765" y="1618442"/>
            <a:chExt cx="748739" cy="645566"/>
          </a:xfrm>
        </p:grpSpPr>
        <p:grpSp>
          <p:nvGrpSpPr>
            <p:cNvPr id="16439" name="组合 43"/>
            <p:cNvGrpSpPr/>
            <p:nvPr/>
          </p:nvGrpSpPr>
          <p:grpSpPr bwMode="auto">
            <a:xfrm>
              <a:off x="7907765" y="1618442"/>
              <a:ext cx="748739" cy="645566"/>
              <a:chOff x="473868" y="3856980"/>
              <a:chExt cx="806292" cy="69597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46" name="组合 45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47" name="矩形 46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48" name="等腰三角形 47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65" name="组合 64"/>
            <p:cNvGrpSpPr/>
            <p:nvPr/>
          </p:nvGrpSpPr>
          <p:grpSpPr bwMode="auto">
            <a:xfrm>
              <a:off x="8151427" y="1645567"/>
              <a:ext cx="251720" cy="312804"/>
              <a:chOff x="6070600" y="4721225"/>
              <a:chExt cx="468313" cy="582612"/>
            </a:xfrm>
            <a:solidFill>
              <a:schemeClr val="bg1"/>
            </a:solidFill>
          </p:grpSpPr>
          <p:sp>
            <p:nvSpPr>
              <p:cNvPr id="59" name="Freeform 8"/>
              <p:cNvSpPr>
                <a:spLocks noEditPoints="1"/>
              </p:cNvSpPr>
              <p:nvPr/>
            </p:nvSpPr>
            <p:spPr bwMode="auto">
              <a:xfrm>
                <a:off x="6070600" y="4721225"/>
                <a:ext cx="468313" cy="582612"/>
              </a:xfrm>
              <a:custGeom>
                <a:avLst/>
                <a:gdLst>
                  <a:gd name="T0" fmla="*/ 992 w 994"/>
                  <a:gd name="T1" fmla="*/ 1098 h 1237"/>
                  <a:gd name="T2" fmla="*/ 758 w 994"/>
                  <a:gd name="T3" fmla="*/ 587 h 1237"/>
                  <a:gd name="T4" fmla="*/ 849 w 994"/>
                  <a:gd name="T5" fmla="*/ 351 h 1237"/>
                  <a:gd name="T6" fmla="*/ 497 w 994"/>
                  <a:gd name="T7" fmla="*/ 0 h 1237"/>
                  <a:gd name="T8" fmla="*/ 146 w 994"/>
                  <a:gd name="T9" fmla="*/ 351 h 1237"/>
                  <a:gd name="T10" fmla="*/ 237 w 994"/>
                  <a:gd name="T11" fmla="*/ 587 h 1237"/>
                  <a:gd name="T12" fmla="*/ 3 w 994"/>
                  <a:gd name="T13" fmla="*/ 1098 h 1237"/>
                  <a:gd name="T14" fmla="*/ 8 w 994"/>
                  <a:gd name="T15" fmla="*/ 1117 h 1237"/>
                  <a:gd name="T16" fmla="*/ 28 w 994"/>
                  <a:gd name="T17" fmla="*/ 1119 h 1237"/>
                  <a:gd name="T18" fmla="*/ 243 w 994"/>
                  <a:gd name="T19" fmla="*/ 1010 h 1237"/>
                  <a:gd name="T20" fmla="*/ 335 w 994"/>
                  <a:gd name="T21" fmla="*/ 1227 h 1237"/>
                  <a:gd name="T22" fmla="*/ 351 w 994"/>
                  <a:gd name="T23" fmla="*/ 1237 h 1237"/>
                  <a:gd name="T24" fmla="*/ 352 w 994"/>
                  <a:gd name="T25" fmla="*/ 1237 h 1237"/>
                  <a:gd name="T26" fmla="*/ 367 w 994"/>
                  <a:gd name="T27" fmla="*/ 1225 h 1237"/>
                  <a:gd name="T28" fmla="*/ 498 w 994"/>
                  <a:gd name="T29" fmla="*/ 917 h 1237"/>
                  <a:gd name="T30" fmla="*/ 628 w 994"/>
                  <a:gd name="T31" fmla="*/ 1225 h 1237"/>
                  <a:gd name="T32" fmla="*/ 643 w 994"/>
                  <a:gd name="T33" fmla="*/ 1237 h 1237"/>
                  <a:gd name="T34" fmla="*/ 644 w 994"/>
                  <a:gd name="T35" fmla="*/ 1237 h 1237"/>
                  <a:gd name="T36" fmla="*/ 660 w 994"/>
                  <a:gd name="T37" fmla="*/ 1227 h 1237"/>
                  <a:gd name="T38" fmla="*/ 752 w 994"/>
                  <a:gd name="T39" fmla="*/ 1010 h 1237"/>
                  <a:gd name="T40" fmla="*/ 967 w 994"/>
                  <a:gd name="T41" fmla="*/ 1119 h 1237"/>
                  <a:gd name="T42" fmla="*/ 987 w 994"/>
                  <a:gd name="T43" fmla="*/ 1117 h 1237"/>
                  <a:gd name="T44" fmla="*/ 992 w 994"/>
                  <a:gd name="T45" fmla="*/ 1098 h 1237"/>
                  <a:gd name="T46" fmla="*/ 497 w 994"/>
                  <a:gd name="T47" fmla="*/ 70 h 1237"/>
                  <a:gd name="T48" fmla="*/ 779 w 994"/>
                  <a:gd name="T49" fmla="*/ 351 h 1237"/>
                  <a:gd name="T50" fmla="*/ 497 w 994"/>
                  <a:gd name="T51" fmla="*/ 633 h 1237"/>
                  <a:gd name="T52" fmla="*/ 215 w 994"/>
                  <a:gd name="T53" fmla="*/ 351 h 1237"/>
                  <a:gd name="T54" fmla="*/ 497 w 994"/>
                  <a:gd name="T55" fmla="*/ 70 h 1237"/>
                  <a:gd name="T56" fmla="*/ 349 w 994"/>
                  <a:gd name="T57" fmla="*/ 1174 h 1237"/>
                  <a:gd name="T58" fmla="*/ 269 w 994"/>
                  <a:gd name="T59" fmla="*/ 981 h 1237"/>
                  <a:gd name="T60" fmla="*/ 259 w 994"/>
                  <a:gd name="T61" fmla="*/ 970 h 1237"/>
                  <a:gd name="T62" fmla="*/ 252 w 994"/>
                  <a:gd name="T63" fmla="*/ 969 h 1237"/>
                  <a:gd name="T64" fmla="*/ 245 w 994"/>
                  <a:gd name="T65" fmla="*/ 971 h 1237"/>
                  <a:gd name="T66" fmla="*/ 51 w 994"/>
                  <a:gd name="T67" fmla="*/ 1066 h 1237"/>
                  <a:gd name="T68" fmla="*/ 262 w 994"/>
                  <a:gd name="T69" fmla="*/ 612 h 1237"/>
                  <a:gd name="T70" fmla="*/ 363 w 994"/>
                  <a:gd name="T71" fmla="*/ 676 h 1237"/>
                  <a:gd name="T72" fmla="*/ 478 w 994"/>
                  <a:gd name="T73" fmla="*/ 878 h 1237"/>
                  <a:gd name="T74" fmla="*/ 349 w 994"/>
                  <a:gd name="T75" fmla="*/ 1174 h 1237"/>
                  <a:gd name="T76" fmla="*/ 749 w 994"/>
                  <a:gd name="T77" fmla="*/ 971 h 1237"/>
                  <a:gd name="T78" fmla="*/ 735 w 994"/>
                  <a:gd name="T79" fmla="*/ 971 h 1237"/>
                  <a:gd name="T80" fmla="*/ 726 w 994"/>
                  <a:gd name="T81" fmla="*/ 981 h 1237"/>
                  <a:gd name="T82" fmla="*/ 646 w 994"/>
                  <a:gd name="T83" fmla="*/ 1174 h 1237"/>
                  <a:gd name="T84" fmla="*/ 413 w 994"/>
                  <a:gd name="T85" fmla="*/ 692 h 1237"/>
                  <a:gd name="T86" fmla="*/ 497 w 994"/>
                  <a:gd name="T87" fmla="*/ 703 h 1237"/>
                  <a:gd name="T88" fmla="*/ 733 w 994"/>
                  <a:gd name="T89" fmla="*/ 612 h 1237"/>
                  <a:gd name="T90" fmla="*/ 944 w 994"/>
                  <a:gd name="T91" fmla="*/ 1066 h 1237"/>
                  <a:gd name="T92" fmla="*/ 749 w 994"/>
                  <a:gd name="T93" fmla="*/ 971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4" h="1237">
                    <a:moveTo>
                      <a:pt x="992" y="1098"/>
                    </a:moveTo>
                    <a:cubicBezTo>
                      <a:pt x="930" y="920"/>
                      <a:pt x="851" y="750"/>
                      <a:pt x="758" y="587"/>
                    </a:cubicBezTo>
                    <a:cubicBezTo>
                      <a:pt x="815" y="524"/>
                      <a:pt x="849" y="442"/>
                      <a:pt x="849" y="351"/>
                    </a:cubicBezTo>
                    <a:cubicBezTo>
                      <a:pt x="849" y="157"/>
                      <a:pt x="691" y="0"/>
                      <a:pt x="497" y="0"/>
                    </a:cubicBezTo>
                    <a:cubicBezTo>
                      <a:pt x="303" y="0"/>
                      <a:pt x="146" y="157"/>
                      <a:pt x="146" y="351"/>
                    </a:cubicBezTo>
                    <a:cubicBezTo>
                      <a:pt x="146" y="442"/>
                      <a:pt x="180" y="524"/>
                      <a:pt x="237" y="587"/>
                    </a:cubicBezTo>
                    <a:cubicBezTo>
                      <a:pt x="144" y="750"/>
                      <a:pt x="65" y="920"/>
                      <a:pt x="3" y="1098"/>
                    </a:cubicBezTo>
                    <a:cubicBezTo>
                      <a:pt x="0" y="1105"/>
                      <a:pt x="2" y="1112"/>
                      <a:pt x="8" y="1117"/>
                    </a:cubicBezTo>
                    <a:cubicBezTo>
                      <a:pt x="13" y="1122"/>
                      <a:pt x="21" y="1122"/>
                      <a:pt x="28" y="1119"/>
                    </a:cubicBezTo>
                    <a:cubicBezTo>
                      <a:pt x="98" y="1079"/>
                      <a:pt x="171" y="1042"/>
                      <a:pt x="243" y="1010"/>
                    </a:cubicBezTo>
                    <a:cubicBezTo>
                      <a:pt x="270" y="1083"/>
                      <a:pt x="301" y="1156"/>
                      <a:pt x="335" y="1227"/>
                    </a:cubicBezTo>
                    <a:cubicBezTo>
                      <a:pt x="338" y="1233"/>
                      <a:pt x="344" y="1237"/>
                      <a:pt x="351" y="1237"/>
                    </a:cubicBezTo>
                    <a:cubicBezTo>
                      <a:pt x="351" y="1237"/>
                      <a:pt x="351" y="1237"/>
                      <a:pt x="352" y="1237"/>
                    </a:cubicBezTo>
                    <a:cubicBezTo>
                      <a:pt x="359" y="1236"/>
                      <a:pt x="365" y="1232"/>
                      <a:pt x="367" y="1225"/>
                    </a:cubicBezTo>
                    <a:cubicBezTo>
                      <a:pt x="404" y="1120"/>
                      <a:pt x="448" y="1017"/>
                      <a:pt x="498" y="917"/>
                    </a:cubicBezTo>
                    <a:cubicBezTo>
                      <a:pt x="547" y="1017"/>
                      <a:pt x="591" y="1120"/>
                      <a:pt x="628" y="1225"/>
                    </a:cubicBezTo>
                    <a:cubicBezTo>
                      <a:pt x="630" y="1232"/>
                      <a:pt x="636" y="1236"/>
                      <a:pt x="643" y="1237"/>
                    </a:cubicBezTo>
                    <a:cubicBezTo>
                      <a:pt x="643" y="1237"/>
                      <a:pt x="644" y="1237"/>
                      <a:pt x="644" y="1237"/>
                    </a:cubicBezTo>
                    <a:cubicBezTo>
                      <a:pt x="651" y="1237"/>
                      <a:pt x="657" y="1233"/>
                      <a:pt x="660" y="1227"/>
                    </a:cubicBezTo>
                    <a:cubicBezTo>
                      <a:pt x="693" y="1158"/>
                      <a:pt x="724" y="1085"/>
                      <a:pt x="752" y="1010"/>
                    </a:cubicBezTo>
                    <a:cubicBezTo>
                      <a:pt x="824" y="1043"/>
                      <a:pt x="897" y="1079"/>
                      <a:pt x="967" y="1119"/>
                    </a:cubicBezTo>
                    <a:cubicBezTo>
                      <a:pt x="973" y="1122"/>
                      <a:pt x="981" y="1122"/>
                      <a:pt x="987" y="1117"/>
                    </a:cubicBezTo>
                    <a:cubicBezTo>
                      <a:pt x="992" y="1112"/>
                      <a:pt x="994" y="1105"/>
                      <a:pt x="992" y="1098"/>
                    </a:cubicBezTo>
                    <a:close/>
                    <a:moveTo>
                      <a:pt x="497" y="70"/>
                    </a:moveTo>
                    <a:cubicBezTo>
                      <a:pt x="653" y="70"/>
                      <a:pt x="779" y="196"/>
                      <a:pt x="779" y="351"/>
                    </a:cubicBezTo>
                    <a:cubicBezTo>
                      <a:pt x="779" y="507"/>
                      <a:pt x="653" y="633"/>
                      <a:pt x="497" y="633"/>
                    </a:cubicBezTo>
                    <a:cubicBezTo>
                      <a:pt x="342" y="633"/>
                      <a:pt x="215" y="507"/>
                      <a:pt x="215" y="351"/>
                    </a:cubicBezTo>
                    <a:cubicBezTo>
                      <a:pt x="215" y="196"/>
                      <a:pt x="342" y="70"/>
                      <a:pt x="497" y="70"/>
                    </a:cubicBezTo>
                    <a:close/>
                    <a:moveTo>
                      <a:pt x="349" y="1174"/>
                    </a:moveTo>
                    <a:cubicBezTo>
                      <a:pt x="320" y="1110"/>
                      <a:pt x="293" y="1046"/>
                      <a:pt x="269" y="981"/>
                    </a:cubicBezTo>
                    <a:cubicBezTo>
                      <a:pt x="267" y="976"/>
                      <a:pt x="264" y="972"/>
                      <a:pt x="259" y="970"/>
                    </a:cubicBezTo>
                    <a:cubicBezTo>
                      <a:pt x="257" y="970"/>
                      <a:pt x="255" y="969"/>
                      <a:pt x="252" y="969"/>
                    </a:cubicBezTo>
                    <a:cubicBezTo>
                      <a:pt x="250" y="969"/>
                      <a:pt x="248" y="970"/>
                      <a:pt x="245" y="971"/>
                    </a:cubicBezTo>
                    <a:cubicBezTo>
                      <a:pt x="181" y="999"/>
                      <a:pt x="115" y="1031"/>
                      <a:pt x="51" y="1066"/>
                    </a:cubicBezTo>
                    <a:cubicBezTo>
                      <a:pt x="109" y="909"/>
                      <a:pt x="180" y="757"/>
                      <a:pt x="262" y="612"/>
                    </a:cubicBezTo>
                    <a:cubicBezTo>
                      <a:pt x="292" y="639"/>
                      <a:pt x="325" y="661"/>
                      <a:pt x="363" y="676"/>
                    </a:cubicBezTo>
                    <a:cubicBezTo>
                      <a:pt x="404" y="742"/>
                      <a:pt x="442" y="809"/>
                      <a:pt x="478" y="878"/>
                    </a:cubicBezTo>
                    <a:cubicBezTo>
                      <a:pt x="429" y="974"/>
                      <a:pt x="386" y="1073"/>
                      <a:pt x="349" y="1174"/>
                    </a:cubicBezTo>
                    <a:close/>
                    <a:moveTo>
                      <a:pt x="749" y="971"/>
                    </a:moveTo>
                    <a:cubicBezTo>
                      <a:pt x="745" y="969"/>
                      <a:pt x="740" y="969"/>
                      <a:pt x="735" y="971"/>
                    </a:cubicBezTo>
                    <a:cubicBezTo>
                      <a:pt x="731" y="972"/>
                      <a:pt x="728" y="976"/>
                      <a:pt x="726" y="981"/>
                    </a:cubicBezTo>
                    <a:cubicBezTo>
                      <a:pt x="701" y="1047"/>
                      <a:pt x="675" y="1112"/>
                      <a:pt x="646" y="1174"/>
                    </a:cubicBezTo>
                    <a:cubicBezTo>
                      <a:pt x="585" y="1006"/>
                      <a:pt x="506" y="845"/>
                      <a:pt x="413" y="692"/>
                    </a:cubicBezTo>
                    <a:cubicBezTo>
                      <a:pt x="440" y="699"/>
                      <a:pt x="468" y="703"/>
                      <a:pt x="497" y="703"/>
                    </a:cubicBezTo>
                    <a:cubicBezTo>
                      <a:pt x="588" y="703"/>
                      <a:pt x="670" y="668"/>
                      <a:pt x="733" y="612"/>
                    </a:cubicBezTo>
                    <a:cubicBezTo>
                      <a:pt x="815" y="757"/>
                      <a:pt x="886" y="909"/>
                      <a:pt x="944" y="1066"/>
                    </a:cubicBezTo>
                    <a:cubicBezTo>
                      <a:pt x="880" y="1031"/>
                      <a:pt x="814" y="999"/>
                      <a:pt x="749" y="9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6200775" y="4857750"/>
                <a:ext cx="209550" cy="15875"/>
              </a:xfrm>
              <a:custGeom>
                <a:avLst/>
                <a:gdLst>
                  <a:gd name="T0" fmla="*/ 445 w 445"/>
                  <a:gd name="T1" fmla="*/ 18 h 35"/>
                  <a:gd name="T2" fmla="*/ 428 w 445"/>
                  <a:gd name="T3" fmla="*/ 0 h 35"/>
                  <a:gd name="T4" fmla="*/ 17 w 445"/>
                  <a:gd name="T5" fmla="*/ 0 h 35"/>
                  <a:gd name="T6" fmla="*/ 0 w 445"/>
                  <a:gd name="T7" fmla="*/ 18 h 35"/>
                  <a:gd name="T8" fmla="*/ 17 w 445"/>
                  <a:gd name="T9" fmla="*/ 35 h 35"/>
                  <a:gd name="T10" fmla="*/ 428 w 445"/>
                  <a:gd name="T11" fmla="*/ 35 h 35"/>
                  <a:gd name="T12" fmla="*/ 445 w 445"/>
                  <a:gd name="T13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5" h="35">
                    <a:moveTo>
                      <a:pt x="445" y="18"/>
                    </a:moveTo>
                    <a:cubicBezTo>
                      <a:pt x="445" y="8"/>
                      <a:pt x="437" y="0"/>
                      <a:pt x="42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428" y="35"/>
                      <a:pt x="428" y="35"/>
                      <a:pt x="428" y="35"/>
                    </a:cubicBezTo>
                    <a:cubicBezTo>
                      <a:pt x="437" y="35"/>
                      <a:pt x="445" y="27"/>
                      <a:pt x="44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1" name="Freeform 10"/>
              <p:cNvSpPr/>
              <p:nvPr/>
            </p:nvSpPr>
            <p:spPr bwMode="auto">
              <a:xfrm>
                <a:off x="6232525" y="4919663"/>
                <a:ext cx="146050" cy="17462"/>
              </a:xfrm>
              <a:custGeom>
                <a:avLst/>
                <a:gdLst>
                  <a:gd name="T0" fmla="*/ 293 w 311"/>
                  <a:gd name="T1" fmla="*/ 0 h 35"/>
                  <a:gd name="T2" fmla="*/ 18 w 311"/>
                  <a:gd name="T3" fmla="*/ 0 h 35"/>
                  <a:gd name="T4" fmla="*/ 0 w 311"/>
                  <a:gd name="T5" fmla="*/ 18 h 35"/>
                  <a:gd name="T6" fmla="*/ 18 w 311"/>
                  <a:gd name="T7" fmla="*/ 35 h 35"/>
                  <a:gd name="T8" fmla="*/ 293 w 311"/>
                  <a:gd name="T9" fmla="*/ 35 h 35"/>
                  <a:gd name="T10" fmla="*/ 311 w 311"/>
                  <a:gd name="T11" fmla="*/ 18 h 35"/>
                  <a:gd name="T12" fmla="*/ 293 w 311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35">
                    <a:moveTo>
                      <a:pt x="293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5"/>
                      <a:pt x="18" y="35"/>
                    </a:cubicBezTo>
                    <a:cubicBezTo>
                      <a:pt x="293" y="35"/>
                      <a:pt x="293" y="35"/>
                      <a:pt x="293" y="35"/>
                    </a:cubicBezTo>
                    <a:cubicBezTo>
                      <a:pt x="303" y="35"/>
                      <a:pt x="311" y="27"/>
                      <a:pt x="311" y="18"/>
                    </a:cubicBezTo>
                    <a:cubicBezTo>
                      <a:pt x="311" y="8"/>
                      <a:pt x="303" y="0"/>
                      <a:pt x="29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12914" y="4148622"/>
            <a:ext cx="748739" cy="645566"/>
            <a:chOff x="995679" y="4149853"/>
            <a:chExt cx="748739" cy="645566"/>
          </a:xfrm>
        </p:grpSpPr>
        <p:grpSp>
          <p:nvGrpSpPr>
            <p:cNvPr id="16435" name="组合 32"/>
            <p:cNvGrpSpPr/>
            <p:nvPr/>
          </p:nvGrpSpPr>
          <p:grpSpPr bwMode="auto">
            <a:xfrm>
              <a:off x="995679" y="4149853"/>
              <a:ext cx="748739" cy="645566"/>
              <a:chOff x="473868" y="3856980"/>
              <a:chExt cx="806292" cy="69597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73868" y="3856980"/>
                <a:ext cx="806292" cy="390887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29" name="矩形 28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6436" name="Freeform 11"/>
            <p:cNvSpPr>
              <a:spLocks noEditPoints="1"/>
            </p:cNvSpPr>
            <p:nvPr/>
          </p:nvSpPr>
          <p:spPr bwMode="auto">
            <a:xfrm>
              <a:off x="1202829" y="4181396"/>
              <a:ext cx="334133" cy="309983"/>
            </a:xfrm>
            <a:custGeom>
              <a:avLst/>
              <a:gdLst>
                <a:gd name="T0" fmla="*/ 91802945 w 1233"/>
                <a:gd name="T1" fmla="*/ 13799985 h 1145"/>
                <a:gd name="T2" fmla="*/ 55183905 w 1233"/>
                <a:gd name="T3" fmla="*/ 13629535 h 1145"/>
                <a:gd name="T4" fmla="*/ 52543788 w 1233"/>
                <a:gd name="T5" fmla="*/ 0 h 1145"/>
                <a:gd name="T6" fmla="*/ 49903962 w 1233"/>
                <a:gd name="T7" fmla="*/ 6388936 h 1145"/>
                <a:gd name="T8" fmla="*/ 28528556 w 1233"/>
                <a:gd name="T9" fmla="*/ 6814768 h 1145"/>
                <a:gd name="T10" fmla="*/ 21886095 w 1233"/>
                <a:gd name="T11" fmla="*/ 15844503 h 1145"/>
                <a:gd name="T12" fmla="*/ 29465598 w 1233"/>
                <a:gd name="T13" fmla="*/ 23426001 h 1145"/>
                <a:gd name="T14" fmla="*/ 49903962 w 1233"/>
                <a:gd name="T15" fmla="*/ 33733523 h 1145"/>
                <a:gd name="T16" fmla="*/ 13284922 w 1233"/>
                <a:gd name="T17" fmla="*/ 33903680 h 1145"/>
                <a:gd name="T18" fmla="*/ 0 w 1233"/>
                <a:gd name="T19" fmla="*/ 42251909 h 1145"/>
                <a:gd name="T20" fmla="*/ 13284922 w 1233"/>
                <a:gd name="T21" fmla="*/ 50600138 h 1145"/>
                <a:gd name="T22" fmla="*/ 49903962 w 1233"/>
                <a:gd name="T23" fmla="*/ 50770588 h 1145"/>
                <a:gd name="T24" fmla="*/ 49903962 w 1233"/>
                <a:gd name="T25" fmla="*/ 94896566 h 1145"/>
                <a:gd name="T26" fmla="*/ 19331482 w 1233"/>
                <a:gd name="T27" fmla="*/ 96259578 h 1145"/>
                <a:gd name="T28" fmla="*/ 84393866 w 1233"/>
                <a:gd name="T29" fmla="*/ 97537365 h 1145"/>
                <a:gd name="T30" fmla="*/ 84393866 w 1233"/>
                <a:gd name="T31" fmla="*/ 94896566 h 1145"/>
                <a:gd name="T32" fmla="*/ 55183905 w 1233"/>
                <a:gd name="T33" fmla="*/ 94726116 h 1145"/>
                <a:gd name="T34" fmla="*/ 78858579 w 1233"/>
                <a:gd name="T35" fmla="*/ 59800323 h 1145"/>
                <a:gd name="T36" fmla="*/ 87544673 w 1233"/>
                <a:gd name="T37" fmla="*/ 52303757 h 1145"/>
                <a:gd name="T38" fmla="*/ 87544673 w 1233"/>
                <a:gd name="T39" fmla="*/ 50344756 h 1145"/>
                <a:gd name="T40" fmla="*/ 78858579 w 1233"/>
                <a:gd name="T41" fmla="*/ 42848191 h 1145"/>
                <a:gd name="T42" fmla="*/ 55183905 w 1233"/>
                <a:gd name="T43" fmla="*/ 30581667 h 1145"/>
                <a:gd name="T44" fmla="*/ 91802945 w 1233"/>
                <a:gd name="T45" fmla="*/ 30411218 h 1145"/>
                <a:gd name="T46" fmla="*/ 105002655 w 1233"/>
                <a:gd name="T47" fmla="*/ 22062989 h 1145"/>
                <a:gd name="T48" fmla="*/ 30061499 w 1233"/>
                <a:gd name="T49" fmla="*/ 20785202 h 1145"/>
                <a:gd name="T50" fmla="*/ 30061499 w 1233"/>
                <a:gd name="T51" fmla="*/ 9029735 h 1145"/>
                <a:gd name="T52" fmla="*/ 49903962 w 1233"/>
                <a:gd name="T53" fmla="*/ 20785202 h 1145"/>
                <a:gd name="T54" fmla="*/ 14306884 w 1233"/>
                <a:gd name="T55" fmla="*/ 48129789 h 1145"/>
                <a:gd name="T56" fmla="*/ 14306884 w 1233"/>
                <a:gd name="T57" fmla="*/ 36374322 h 1145"/>
                <a:gd name="T58" fmla="*/ 49903962 w 1233"/>
                <a:gd name="T59" fmla="*/ 48129789 h 1145"/>
                <a:gd name="T60" fmla="*/ 78347598 w 1233"/>
                <a:gd name="T61" fmla="*/ 45403765 h 1145"/>
                <a:gd name="T62" fmla="*/ 78347598 w 1233"/>
                <a:gd name="T63" fmla="*/ 57159524 h 1145"/>
                <a:gd name="T64" fmla="*/ 55183905 w 1233"/>
                <a:gd name="T65" fmla="*/ 45403765 h 1145"/>
                <a:gd name="T66" fmla="*/ 90780983 w 1233"/>
                <a:gd name="T67" fmla="*/ 27940868 h 1145"/>
                <a:gd name="T68" fmla="*/ 55183905 w 1233"/>
                <a:gd name="T69" fmla="*/ 16270334 h 1145"/>
                <a:gd name="T70" fmla="*/ 101085231 w 1233"/>
                <a:gd name="T71" fmla="*/ 22062989 h 11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33" h="1145">
                  <a:moveTo>
                    <a:pt x="1225" y="246"/>
                  </a:moveTo>
                  <a:cubicBezTo>
                    <a:pt x="1078" y="162"/>
                    <a:pt x="1078" y="162"/>
                    <a:pt x="1078" y="162"/>
                  </a:cubicBezTo>
                  <a:cubicBezTo>
                    <a:pt x="1075" y="160"/>
                    <a:pt x="1073" y="160"/>
                    <a:pt x="1070" y="160"/>
                  </a:cubicBezTo>
                  <a:cubicBezTo>
                    <a:pt x="648" y="160"/>
                    <a:pt x="648" y="160"/>
                    <a:pt x="648" y="160"/>
                  </a:cubicBezTo>
                  <a:cubicBezTo>
                    <a:pt x="648" y="30"/>
                    <a:pt x="648" y="30"/>
                    <a:pt x="648" y="30"/>
                  </a:cubicBezTo>
                  <a:cubicBezTo>
                    <a:pt x="648" y="13"/>
                    <a:pt x="634" y="0"/>
                    <a:pt x="617" y="0"/>
                  </a:cubicBezTo>
                  <a:cubicBezTo>
                    <a:pt x="600" y="0"/>
                    <a:pt x="586" y="13"/>
                    <a:pt x="586" y="30"/>
                  </a:cubicBezTo>
                  <a:cubicBezTo>
                    <a:pt x="586" y="75"/>
                    <a:pt x="586" y="75"/>
                    <a:pt x="586" y="75"/>
                  </a:cubicBezTo>
                  <a:cubicBezTo>
                    <a:pt x="346" y="75"/>
                    <a:pt x="346" y="75"/>
                    <a:pt x="346" y="75"/>
                  </a:cubicBezTo>
                  <a:cubicBezTo>
                    <a:pt x="342" y="75"/>
                    <a:pt x="338" y="77"/>
                    <a:pt x="335" y="80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2" y="171"/>
                    <a:pt x="252" y="180"/>
                    <a:pt x="257" y="186"/>
                  </a:cubicBezTo>
                  <a:cubicBezTo>
                    <a:pt x="335" y="270"/>
                    <a:pt x="335" y="270"/>
                    <a:pt x="335" y="270"/>
                  </a:cubicBezTo>
                  <a:cubicBezTo>
                    <a:pt x="338" y="273"/>
                    <a:pt x="342" y="275"/>
                    <a:pt x="346" y="275"/>
                  </a:cubicBezTo>
                  <a:cubicBezTo>
                    <a:pt x="586" y="275"/>
                    <a:pt x="586" y="275"/>
                    <a:pt x="586" y="275"/>
                  </a:cubicBezTo>
                  <a:cubicBezTo>
                    <a:pt x="586" y="396"/>
                    <a:pt x="586" y="396"/>
                    <a:pt x="586" y="396"/>
                  </a:cubicBezTo>
                  <a:cubicBezTo>
                    <a:pt x="163" y="396"/>
                    <a:pt x="163" y="396"/>
                    <a:pt x="163" y="396"/>
                  </a:cubicBezTo>
                  <a:cubicBezTo>
                    <a:pt x="161" y="396"/>
                    <a:pt x="158" y="397"/>
                    <a:pt x="156" y="398"/>
                  </a:cubicBezTo>
                  <a:cubicBezTo>
                    <a:pt x="8" y="482"/>
                    <a:pt x="8" y="482"/>
                    <a:pt x="8" y="482"/>
                  </a:cubicBezTo>
                  <a:cubicBezTo>
                    <a:pt x="3" y="485"/>
                    <a:pt x="0" y="490"/>
                    <a:pt x="0" y="496"/>
                  </a:cubicBezTo>
                  <a:cubicBezTo>
                    <a:pt x="0" y="501"/>
                    <a:pt x="3" y="507"/>
                    <a:pt x="8" y="509"/>
                  </a:cubicBezTo>
                  <a:cubicBezTo>
                    <a:pt x="156" y="594"/>
                    <a:pt x="156" y="594"/>
                    <a:pt x="156" y="594"/>
                  </a:cubicBezTo>
                  <a:cubicBezTo>
                    <a:pt x="158" y="595"/>
                    <a:pt x="161" y="596"/>
                    <a:pt x="163" y="596"/>
                  </a:cubicBezTo>
                  <a:cubicBezTo>
                    <a:pt x="586" y="596"/>
                    <a:pt x="586" y="596"/>
                    <a:pt x="586" y="596"/>
                  </a:cubicBezTo>
                  <a:cubicBezTo>
                    <a:pt x="586" y="1112"/>
                    <a:pt x="586" y="1112"/>
                    <a:pt x="586" y="1112"/>
                  </a:cubicBezTo>
                  <a:cubicBezTo>
                    <a:pt x="586" y="1113"/>
                    <a:pt x="586" y="1113"/>
                    <a:pt x="586" y="1114"/>
                  </a:cubicBezTo>
                  <a:cubicBezTo>
                    <a:pt x="243" y="1114"/>
                    <a:pt x="243" y="1114"/>
                    <a:pt x="243" y="1114"/>
                  </a:cubicBezTo>
                  <a:cubicBezTo>
                    <a:pt x="234" y="1114"/>
                    <a:pt x="227" y="1121"/>
                    <a:pt x="227" y="1130"/>
                  </a:cubicBezTo>
                  <a:cubicBezTo>
                    <a:pt x="227" y="1138"/>
                    <a:pt x="234" y="1145"/>
                    <a:pt x="243" y="1145"/>
                  </a:cubicBezTo>
                  <a:cubicBezTo>
                    <a:pt x="991" y="1145"/>
                    <a:pt x="991" y="1145"/>
                    <a:pt x="991" y="1145"/>
                  </a:cubicBezTo>
                  <a:cubicBezTo>
                    <a:pt x="1000" y="1145"/>
                    <a:pt x="1006" y="1138"/>
                    <a:pt x="1006" y="1130"/>
                  </a:cubicBezTo>
                  <a:cubicBezTo>
                    <a:pt x="1006" y="1121"/>
                    <a:pt x="1000" y="1114"/>
                    <a:pt x="991" y="1114"/>
                  </a:cubicBezTo>
                  <a:cubicBezTo>
                    <a:pt x="647" y="1114"/>
                    <a:pt x="647" y="1114"/>
                    <a:pt x="647" y="1114"/>
                  </a:cubicBezTo>
                  <a:cubicBezTo>
                    <a:pt x="647" y="1113"/>
                    <a:pt x="648" y="1113"/>
                    <a:pt x="648" y="1112"/>
                  </a:cubicBezTo>
                  <a:cubicBezTo>
                    <a:pt x="648" y="702"/>
                    <a:pt x="648" y="702"/>
                    <a:pt x="648" y="702"/>
                  </a:cubicBezTo>
                  <a:cubicBezTo>
                    <a:pt x="926" y="702"/>
                    <a:pt x="926" y="702"/>
                    <a:pt x="926" y="702"/>
                  </a:cubicBezTo>
                  <a:cubicBezTo>
                    <a:pt x="930" y="702"/>
                    <a:pt x="933" y="701"/>
                    <a:pt x="936" y="698"/>
                  </a:cubicBezTo>
                  <a:cubicBezTo>
                    <a:pt x="1028" y="614"/>
                    <a:pt x="1028" y="614"/>
                    <a:pt x="1028" y="614"/>
                  </a:cubicBezTo>
                  <a:cubicBezTo>
                    <a:pt x="1031" y="611"/>
                    <a:pt x="1033" y="607"/>
                    <a:pt x="1033" y="602"/>
                  </a:cubicBezTo>
                  <a:cubicBezTo>
                    <a:pt x="1033" y="598"/>
                    <a:pt x="1031" y="594"/>
                    <a:pt x="1028" y="591"/>
                  </a:cubicBezTo>
                  <a:cubicBezTo>
                    <a:pt x="936" y="507"/>
                    <a:pt x="936" y="507"/>
                    <a:pt x="936" y="507"/>
                  </a:cubicBezTo>
                  <a:cubicBezTo>
                    <a:pt x="933" y="504"/>
                    <a:pt x="930" y="503"/>
                    <a:pt x="926" y="503"/>
                  </a:cubicBezTo>
                  <a:cubicBezTo>
                    <a:pt x="648" y="503"/>
                    <a:pt x="648" y="503"/>
                    <a:pt x="648" y="503"/>
                  </a:cubicBezTo>
                  <a:cubicBezTo>
                    <a:pt x="648" y="359"/>
                    <a:pt x="648" y="359"/>
                    <a:pt x="648" y="359"/>
                  </a:cubicBezTo>
                  <a:cubicBezTo>
                    <a:pt x="1070" y="359"/>
                    <a:pt x="1070" y="359"/>
                    <a:pt x="1070" y="359"/>
                  </a:cubicBezTo>
                  <a:cubicBezTo>
                    <a:pt x="1073" y="359"/>
                    <a:pt x="1075" y="359"/>
                    <a:pt x="1078" y="357"/>
                  </a:cubicBezTo>
                  <a:cubicBezTo>
                    <a:pt x="1225" y="273"/>
                    <a:pt x="1225" y="273"/>
                    <a:pt x="1225" y="273"/>
                  </a:cubicBezTo>
                  <a:cubicBezTo>
                    <a:pt x="1230" y="270"/>
                    <a:pt x="1233" y="265"/>
                    <a:pt x="1233" y="259"/>
                  </a:cubicBezTo>
                  <a:cubicBezTo>
                    <a:pt x="1233" y="254"/>
                    <a:pt x="1230" y="249"/>
                    <a:pt x="1225" y="246"/>
                  </a:cubicBezTo>
                  <a:close/>
                  <a:moveTo>
                    <a:pt x="353" y="244"/>
                  </a:moveTo>
                  <a:cubicBezTo>
                    <a:pt x="289" y="175"/>
                    <a:pt x="289" y="175"/>
                    <a:pt x="289" y="175"/>
                  </a:cubicBezTo>
                  <a:cubicBezTo>
                    <a:pt x="353" y="106"/>
                    <a:pt x="353" y="106"/>
                    <a:pt x="353" y="106"/>
                  </a:cubicBezTo>
                  <a:cubicBezTo>
                    <a:pt x="586" y="106"/>
                    <a:pt x="586" y="106"/>
                    <a:pt x="586" y="106"/>
                  </a:cubicBezTo>
                  <a:cubicBezTo>
                    <a:pt x="586" y="244"/>
                    <a:pt x="586" y="244"/>
                    <a:pt x="586" y="244"/>
                  </a:cubicBezTo>
                  <a:lnTo>
                    <a:pt x="353" y="244"/>
                  </a:lnTo>
                  <a:close/>
                  <a:moveTo>
                    <a:pt x="168" y="565"/>
                  </a:moveTo>
                  <a:cubicBezTo>
                    <a:pt x="47" y="496"/>
                    <a:pt x="47" y="496"/>
                    <a:pt x="47" y="496"/>
                  </a:cubicBezTo>
                  <a:cubicBezTo>
                    <a:pt x="168" y="427"/>
                    <a:pt x="168" y="427"/>
                    <a:pt x="168" y="427"/>
                  </a:cubicBezTo>
                  <a:cubicBezTo>
                    <a:pt x="586" y="427"/>
                    <a:pt x="586" y="427"/>
                    <a:pt x="586" y="427"/>
                  </a:cubicBezTo>
                  <a:cubicBezTo>
                    <a:pt x="586" y="565"/>
                    <a:pt x="586" y="565"/>
                    <a:pt x="586" y="565"/>
                  </a:cubicBezTo>
                  <a:lnTo>
                    <a:pt x="168" y="565"/>
                  </a:lnTo>
                  <a:close/>
                  <a:moveTo>
                    <a:pt x="920" y="533"/>
                  </a:moveTo>
                  <a:cubicBezTo>
                    <a:pt x="995" y="602"/>
                    <a:pt x="995" y="602"/>
                    <a:pt x="995" y="602"/>
                  </a:cubicBezTo>
                  <a:cubicBezTo>
                    <a:pt x="920" y="671"/>
                    <a:pt x="920" y="671"/>
                    <a:pt x="920" y="671"/>
                  </a:cubicBezTo>
                  <a:cubicBezTo>
                    <a:pt x="648" y="671"/>
                    <a:pt x="648" y="671"/>
                    <a:pt x="648" y="671"/>
                  </a:cubicBezTo>
                  <a:cubicBezTo>
                    <a:pt x="648" y="533"/>
                    <a:pt x="648" y="533"/>
                    <a:pt x="648" y="533"/>
                  </a:cubicBezTo>
                  <a:lnTo>
                    <a:pt x="920" y="533"/>
                  </a:lnTo>
                  <a:close/>
                  <a:moveTo>
                    <a:pt x="1066" y="328"/>
                  </a:moveTo>
                  <a:cubicBezTo>
                    <a:pt x="648" y="328"/>
                    <a:pt x="648" y="328"/>
                    <a:pt x="648" y="328"/>
                  </a:cubicBezTo>
                  <a:cubicBezTo>
                    <a:pt x="648" y="191"/>
                    <a:pt x="648" y="191"/>
                    <a:pt x="648" y="191"/>
                  </a:cubicBezTo>
                  <a:cubicBezTo>
                    <a:pt x="1066" y="191"/>
                    <a:pt x="1066" y="191"/>
                    <a:pt x="1066" y="191"/>
                  </a:cubicBezTo>
                  <a:cubicBezTo>
                    <a:pt x="1187" y="259"/>
                    <a:pt x="1187" y="259"/>
                    <a:pt x="1187" y="259"/>
                  </a:cubicBezTo>
                  <a:lnTo>
                    <a:pt x="1066" y="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473769" y="3505132"/>
            <a:ext cx="748739" cy="647040"/>
            <a:chOff x="3504249" y="3464492"/>
            <a:chExt cx="748739" cy="647040"/>
          </a:xfrm>
        </p:grpSpPr>
        <p:grpSp>
          <p:nvGrpSpPr>
            <p:cNvPr id="16431" name="组合 33"/>
            <p:cNvGrpSpPr/>
            <p:nvPr/>
          </p:nvGrpSpPr>
          <p:grpSpPr bwMode="auto">
            <a:xfrm>
              <a:off x="3504249" y="3464492"/>
              <a:ext cx="748739" cy="647040"/>
              <a:chOff x="473868" y="3856980"/>
              <a:chExt cx="806292" cy="69597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73868" y="3856980"/>
                <a:ext cx="806292" cy="391582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473868" y="4248150"/>
                <a:ext cx="806292" cy="304800"/>
                <a:chOff x="473868" y="4248150"/>
                <a:chExt cx="806292" cy="304800"/>
              </a:xfrm>
              <a:solidFill>
                <a:schemeClr val="bg1">
                  <a:alpha val="90000"/>
                </a:schemeClr>
              </a:solidFill>
            </p:grpSpPr>
            <p:sp>
              <p:nvSpPr>
                <p:cNvPr id="37" name="矩形 36"/>
                <p:cNvSpPr/>
                <p:nvPr/>
              </p:nvSpPr>
              <p:spPr>
                <a:xfrm>
                  <a:off x="473868" y="4248150"/>
                  <a:ext cx="806291" cy="952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8" name="等腰三角形 37"/>
                <p:cNvSpPr/>
                <p:nvPr/>
              </p:nvSpPr>
              <p:spPr>
                <a:xfrm flipV="1">
                  <a:off x="1084062" y="4343400"/>
                  <a:ext cx="196098" cy="20955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6432" name="Freeform 12"/>
            <p:cNvSpPr>
              <a:spLocks noEditPoints="1"/>
            </p:cNvSpPr>
            <p:nvPr/>
          </p:nvSpPr>
          <p:spPr bwMode="auto">
            <a:xfrm>
              <a:off x="3706138" y="3501988"/>
              <a:ext cx="344959" cy="306985"/>
            </a:xfrm>
            <a:custGeom>
              <a:avLst/>
              <a:gdLst>
                <a:gd name="T0" fmla="*/ 98525259 w 1215"/>
                <a:gd name="T1" fmla="*/ 16451909 h 1080"/>
                <a:gd name="T2" fmla="*/ 77212378 w 1215"/>
                <a:gd name="T3" fmla="*/ 16451909 h 1080"/>
                <a:gd name="T4" fmla="*/ 77212378 w 1215"/>
                <a:gd name="T5" fmla="*/ 3084618 h 1080"/>
                <a:gd name="T6" fmla="*/ 74127454 w 1215"/>
                <a:gd name="T7" fmla="*/ 0 h 1080"/>
                <a:gd name="T8" fmla="*/ 39354031 w 1215"/>
                <a:gd name="T9" fmla="*/ 0 h 1080"/>
                <a:gd name="T10" fmla="*/ 36362664 w 1215"/>
                <a:gd name="T11" fmla="*/ 3084618 h 1080"/>
                <a:gd name="T12" fmla="*/ 36362664 w 1215"/>
                <a:gd name="T13" fmla="*/ 16451909 h 1080"/>
                <a:gd name="T14" fmla="*/ 15049782 w 1215"/>
                <a:gd name="T15" fmla="*/ 16451909 h 1080"/>
                <a:gd name="T16" fmla="*/ 0 w 1215"/>
                <a:gd name="T17" fmla="*/ 31595248 h 1080"/>
                <a:gd name="T18" fmla="*/ 0 w 1215"/>
                <a:gd name="T19" fmla="*/ 85905810 h 1080"/>
                <a:gd name="T20" fmla="*/ 15049782 w 1215"/>
                <a:gd name="T21" fmla="*/ 100955593 h 1080"/>
                <a:gd name="T22" fmla="*/ 98525259 w 1215"/>
                <a:gd name="T23" fmla="*/ 100955593 h 1080"/>
                <a:gd name="T24" fmla="*/ 113575042 w 1215"/>
                <a:gd name="T25" fmla="*/ 85905810 h 1080"/>
                <a:gd name="T26" fmla="*/ 113575042 w 1215"/>
                <a:gd name="T27" fmla="*/ 31595248 h 1080"/>
                <a:gd name="T28" fmla="*/ 98525259 w 1215"/>
                <a:gd name="T29" fmla="*/ 16451909 h 1080"/>
                <a:gd name="T30" fmla="*/ 61881926 w 1215"/>
                <a:gd name="T31" fmla="*/ 52067037 h 1080"/>
                <a:gd name="T32" fmla="*/ 51693116 w 1215"/>
                <a:gd name="T33" fmla="*/ 52067037 h 1080"/>
                <a:gd name="T34" fmla="*/ 50197432 w 1215"/>
                <a:gd name="T35" fmla="*/ 53655971 h 1080"/>
                <a:gd name="T36" fmla="*/ 50197432 w 1215"/>
                <a:gd name="T37" fmla="*/ 57208067 h 1080"/>
                <a:gd name="T38" fmla="*/ 15049782 w 1215"/>
                <a:gd name="T39" fmla="*/ 57208067 h 1080"/>
                <a:gd name="T40" fmla="*/ 4487051 w 1215"/>
                <a:gd name="T41" fmla="*/ 46645336 h 1080"/>
                <a:gd name="T42" fmla="*/ 4487051 w 1215"/>
                <a:gd name="T43" fmla="*/ 31595248 h 1080"/>
                <a:gd name="T44" fmla="*/ 15049782 w 1215"/>
                <a:gd name="T45" fmla="*/ 21032517 h 1080"/>
                <a:gd name="T46" fmla="*/ 98525259 w 1215"/>
                <a:gd name="T47" fmla="*/ 21032517 h 1080"/>
                <a:gd name="T48" fmla="*/ 109087991 w 1215"/>
                <a:gd name="T49" fmla="*/ 31595248 h 1080"/>
                <a:gd name="T50" fmla="*/ 109087991 w 1215"/>
                <a:gd name="T51" fmla="*/ 46645336 h 1080"/>
                <a:gd name="T52" fmla="*/ 98525259 w 1215"/>
                <a:gd name="T53" fmla="*/ 57208067 h 1080"/>
                <a:gd name="T54" fmla="*/ 63377610 w 1215"/>
                <a:gd name="T55" fmla="*/ 57208067 h 1080"/>
                <a:gd name="T56" fmla="*/ 63377610 w 1215"/>
                <a:gd name="T57" fmla="*/ 53655971 h 1080"/>
                <a:gd name="T58" fmla="*/ 61881926 w 1215"/>
                <a:gd name="T59" fmla="*/ 52067037 h 1080"/>
                <a:gd name="T60" fmla="*/ 60386548 w 1215"/>
                <a:gd name="T61" fmla="*/ 55151655 h 1080"/>
                <a:gd name="T62" fmla="*/ 60386548 w 1215"/>
                <a:gd name="T63" fmla="*/ 62255847 h 1080"/>
                <a:gd name="T64" fmla="*/ 53188494 w 1215"/>
                <a:gd name="T65" fmla="*/ 62255847 h 1080"/>
                <a:gd name="T66" fmla="*/ 53188494 w 1215"/>
                <a:gd name="T67" fmla="*/ 55151655 h 1080"/>
                <a:gd name="T68" fmla="*/ 60386548 w 1215"/>
                <a:gd name="T69" fmla="*/ 55151655 h 1080"/>
                <a:gd name="T70" fmla="*/ 42438649 w 1215"/>
                <a:gd name="T71" fmla="*/ 6075986 h 1080"/>
                <a:gd name="T72" fmla="*/ 71136392 w 1215"/>
                <a:gd name="T73" fmla="*/ 6075986 h 1080"/>
                <a:gd name="T74" fmla="*/ 71136392 w 1215"/>
                <a:gd name="T75" fmla="*/ 16451909 h 1080"/>
                <a:gd name="T76" fmla="*/ 42438649 w 1215"/>
                <a:gd name="T77" fmla="*/ 16451909 h 1080"/>
                <a:gd name="T78" fmla="*/ 42438649 w 1215"/>
                <a:gd name="T79" fmla="*/ 6075986 h 1080"/>
                <a:gd name="T80" fmla="*/ 98525259 w 1215"/>
                <a:gd name="T81" fmla="*/ 94973164 h 1080"/>
                <a:gd name="T82" fmla="*/ 15049782 w 1215"/>
                <a:gd name="T83" fmla="*/ 94973164 h 1080"/>
                <a:gd name="T84" fmla="*/ 5982429 w 1215"/>
                <a:gd name="T85" fmla="*/ 85905810 h 1080"/>
                <a:gd name="T86" fmla="*/ 5982429 w 1215"/>
                <a:gd name="T87" fmla="*/ 56647339 h 1080"/>
                <a:gd name="T88" fmla="*/ 15049782 w 1215"/>
                <a:gd name="T89" fmla="*/ 60199435 h 1080"/>
                <a:gd name="T90" fmla="*/ 50197432 w 1215"/>
                <a:gd name="T91" fmla="*/ 60199435 h 1080"/>
                <a:gd name="T92" fmla="*/ 50197432 w 1215"/>
                <a:gd name="T93" fmla="*/ 63845087 h 1080"/>
                <a:gd name="T94" fmla="*/ 51693116 w 1215"/>
                <a:gd name="T95" fmla="*/ 65340771 h 1080"/>
                <a:gd name="T96" fmla="*/ 61881926 w 1215"/>
                <a:gd name="T97" fmla="*/ 65340771 h 1080"/>
                <a:gd name="T98" fmla="*/ 63377610 w 1215"/>
                <a:gd name="T99" fmla="*/ 63845087 h 1080"/>
                <a:gd name="T100" fmla="*/ 63377610 w 1215"/>
                <a:gd name="T101" fmla="*/ 60199435 h 1080"/>
                <a:gd name="T102" fmla="*/ 98525259 w 1215"/>
                <a:gd name="T103" fmla="*/ 60199435 h 1080"/>
                <a:gd name="T104" fmla="*/ 107592613 w 1215"/>
                <a:gd name="T105" fmla="*/ 56647339 h 1080"/>
                <a:gd name="T106" fmla="*/ 107592613 w 1215"/>
                <a:gd name="T107" fmla="*/ 85905810 h 1080"/>
                <a:gd name="T108" fmla="*/ 98525259 w 1215"/>
                <a:gd name="T109" fmla="*/ 94973164 h 10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15" h="1080">
                  <a:moveTo>
                    <a:pt x="1054" y="176"/>
                  </a:moveTo>
                  <a:cubicBezTo>
                    <a:pt x="826" y="176"/>
                    <a:pt x="826" y="176"/>
                    <a:pt x="826" y="176"/>
                  </a:cubicBezTo>
                  <a:cubicBezTo>
                    <a:pt x="826" y="33"/>
                    <a:pt x="826" y="33"/>
                    <a:pt x="826" y="33"/>
                  </a:cubicBezTo>
                  <a:cubicBezTo>
                    <a:pt x="826" y="15"/>
                    <a:pt x="811" y="0"/>
                    <a:pt x="793" y="0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04" y="0"/>
                    <a:pt x="389" y="15"/>
                    <a:pt x="389" y="33"/>
                  </a:cubicBezTo>
                  <a:cubicBezTo>
                    <a:pt x="389" y="176"/>
                    <a:pt x="389" y="176"/>
                    <a:pt x="389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72" y="176"/>
                    <a:pt x="0" y="248"/>
                    <a:pt x="0" y="338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008"/>
                    <a:pt x="72" y="1080"/>
                    <a:pt x="161" y="1080"/>
                  </a:cubicBezTo>
                  <a:cubicBezTo>
                    <a:pt x="1054" y="1080"/>
                    <a:pt x="1054" y="1080"/>
                    <a:pt x="1054" y="1080"/>
                  </a:cubicBezTo>
                  <a:cubicBezTo>
                    <a:pt x="1143" y="1080"/>
                    <a:pt x="1215" y="1008"/>
                    <a:pt x="1215" y="919"/>
                  </a:cubicBezTo>
                  <a:cubicBezTo>
                    <a:pt x="1215" y="338"/>
                    <a:pt x="1215" y="338"/>
                    <a:pt x="1215" y="338"/>
                  </a:cubicBezTo>
                  <a:cubicBezTo>
                    <a:pt x="1215" y="248"/>
                    <a:pt x="1143" y="176"/>
                    <a:pt x="1054" y="176"/>
                  </a:cubicBezTo>
                  <a:close/>
                  <a:moveTo>
                    <a:pt x="662" y="557"/>
                  </a:moveTo>
                  <a:cubicBezTo>
                    <a:pt x="553" y="557"/>
                    <a:pt x="553" y="557"/>
                    <a:pt x="553" y="557"/>
                  </a:cubicBezTo>
                  <a:cubicBezTo>
                    <a:pt x="544" y="557"/>
                    <a:pt x="537" y="565"/>
                    <a:pt x="537" y="574"/>
                  </a:cubicBezTo>
                  <a:cubicBezTo>
                    <a:pt x="537" y="612"/>
                    <a:pt x="537" y="612"/>
                    <a:pt x="537" y="612"/>
                  </a:cubicBezTo>
                  <a:cubicBezTo>
                    <a:pt x="161" y="612"/>
                    <a:pt x="161" y="612"/>
                    <a:pt x="161" y="612"/>
                  </a:cubicBezTo>
                  <a:cubicBezTo>
                    <a:pt x="99" y="612"/>
                    <a:pt x="48" y="561"/>
                    <a:pt x="48" y="499"/>
                  </a:cubicBezTo>
                  <a:cubicBezTo>
                    <a:pt x="48" y="338"/>
                    <a:pt x="48" y="338"/>
                    <a:pt x="48" y="338"/>
                  </a:cubicBezTo>
                  <a:cubicBezTo>
                    <a:pt x="48" y="275"/>
                    <a:pt x="99" y="225"/>
                    <a:pt x="161" y="225"/>
                  </a:cubicBezTo>
                  <a:cubicBezTo>
                    <a:pt x="1054" y="225"/>
                    <a:pt x="1054" y="225"/>
                    <a:pt x="1054" y="225"/>
                  </a:cubicBezTo>
                  <a:cubicBezTo>
                    <a:pt x="1116" y="225"/>
                    <a:pt x="1167" y="275"/>
                    <a:pt x="1167" y="338"/>
                  </a:cubicBezTo>
                  <a:cubicBezTo>
                    <a:pt x="1167" y="499"/>
                    <a:pt x="1167" y="499"/>
                    <a:pt x="1167" y="499"/>
                  </a:cubicBezTo>
                  <a:cubicBezTo>
                    <a:pt x="1167" y="561"/>
                    <a:pt x="1116" y="612"/>
                    <a:pt x="1054" y="612"/>
                  </a:cubicBezTo>
                  <a:cubicBezTo>
                    <a:pt x="678" y="612"/>
                    <a:pt x="678" y="612"/>
                    <a:pt x="678" y="612"/>
                  </a:cubicBezTo>
                  <a:cubicBezTo>
                    <a:pt x="678" y="574"/>
                    <a:pt x="678" y="574"/>
                    <a:pt x="678" y="574"/>
                  </a:cubicBezTo>
                  <a:cubicBezTo>
                    <a:pt x="678" y="565"/>
                    <a:pt x="671" y="557"/>
                    <a:pt x="662" y="557"/>
                  </a:cubicBezTo>
                  <a:close/>
                  <a:moveTo>
                    <a:pt x="646" y="590"/>
                  </a:moveTo>
                  <a:cubicBezTo>
                    <a:pt x="646" y="666"/>
                    <a:pt x="646" y="666"/>
                    <a:pt x="646" y="666"/>
                  </a:cubicBezTo>
                  <a:cubicBezTo>
                    <a:pt x="569" y="666"/>
                    <a:pt x="569" y="666"/>
                    <a:pt x="569" y="666"/>
                  </a:cubicBezTo>
                  <a:cubicBezTo>
                    <a:pt x="569" y="590"/>
                    <a:pt x="569" y="590"/>
                    <a:pt x="569" y="590"/>
                  </a:cubicBezTo>
                  <a:lnTo>
                    <a:pt x="646" y="590"/>
                  </a:lnTo>
                  <a:close/>
                  <a:moveTo>
                    <a:pt x="454" y="65"/>
                  </a:moveTo>
                  <a:cubicBezTo>
                    <a:pt x="761" y="65"/>
                    <a:pt x="761" y="65"/>
                    <a:pt x="761" y="65"/>
                  </a:cubicBezTo>
                  <a:cubicBezTo>
                    <a:pt x="761" y="176"/>
                    <a:pt x="761" y="176"/>
                    <a:pt x="761" y="176"/>
                  </a:cubicBezTo>
                  <a:cubicBezTo>
                    <a:pt x="454" y="176"/>
                    <a:pt x="454" y="176"/>
                    <a:pt x="454" y="176"/>
                  </a:cubicBezTo>
                  <a:lnTo>
                    <a:pt x="454" y="65"/>
                  </a:lnTo>
                  <a:close/>
                  <a:moveTo>
                    <a:pt x="1054" y="1016"/>
                  </a:moveTo>
                  <a:cubicBezTo>
                    <a:pt x="161" y="1016"/>
                    <a:pt x="161" y="1016"/>
                    <a:pt x="161" y="1016"/>
                  </a:cubicBezTo>
                  <a:cubicBezTo>
                    <a:pt x="108" y="1016"/>
                    <a:pt x="64" y="972"/>
                    <a:pt x="64" y="919"/>
                  </a:cubicBezTo>
                  <a:cubicBezTo>
                    <a:pt x="64" y="606"/>
                    <a:pt x="64" y="606"/>
                    <a:pt x="64" y="606"/>
                  </a:cubicBezTo>
                  <a:cubicBezTo>
                    <a:pt x="90" y="630"/>
                    <a:pt x="124" y="644"/>
                    <a:pt x="161" y="644"/>
                  </a:cubicBezTo>
                  <a:cubicBezTo>
                    <a:pt x="537" y="644"/>
                    <a:pt x="537" y="644"/>
                    <a:pt x="537" y="644"/>
                  </a:cubicBezTo>
                  <a:cubicBezTo>
                    <a:pt x="537" y="683"/>
                    <a:pt x="537" y="683"/>
                    <a:pt x="537" y="683"/>
                  </a:cubicBezTo>
                  <a:cubicBezTo>
                    <a:pt x="537" y="692"/>
                    <a:pt x="544" y="699"/>
                    <a:pt x="553" y="699"/>
                  </a:cubicBezTo>
                  <a:cubicBezTo>
                    <a:pt x="662" y="699"/>
                    <a:pt x="662" y="699"/>
                    <a:pt x="662" y="699"/>
                  </a:cubicBezTo>
                  <a:cubicBezTo>
                    <a:pt x="671" y="699"/>
                    <a:pt x="678" y="692"/>
                    <a:pt x="678" y="683"/>
                  </a:cubicBezTo>
                  <a:cubicBezTo>
                    <a:pt x="678" y="644"/>
                    <a:pt x="678" y="644"/>
                    <a:pt x="678" y="644"/>
                  </a:cubicBezTo>
                  <a:cubicBezTo>
                    <a:pt x="1054" y="644"/>
                    <a:pt x="1054" y="644"/>
                    <a:pt x="1054" y="644"/>
                  </a:cubicBezTo>
                  <a:cubicBezTo>
                    <a:pt x="1091" y="644"/>
                    <a:pt x="1125" y="630"/>
                    <a:pt x="1151" y="606"/>
                  </a:cubicBezTo>
                  <a:cubicBezTo>
                    <a:pt x="1151" y="919"/>
                    <a:pt x="1151" y="919"/>
                    <a:pt x="1151" y="919"/>
                  </a:cubicBezTo>
                  <a:cubicBezTo>
                    <a:pt x="1151" y="972"/>
                    <a:pt x="1107" y="1016"/>
                    <a:pt x="1054" y="10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1820267" y="5437249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1820266" y="50371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546766" y="4827549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8" name="Rectangle 36"/>
          <p:cNvSpPr>
            <a:spLocks noChangeArrowheads="1"/>
          </p:cNvSpPr>
          <p:nvPr/>
        </p:nvSpPr>
        <p:spPr bwMode="auto">
          <a:xfrm>
            <a:off x="4546765" y="4427439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510974" y="3647753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1" name="Rectangle 36"/>
          <p:cNvSpPr>
            <a:spLocks noChangeArrowheads="1"/>
          </p:cNvSpPr>
          <p:nvPr/>
        </p:nvSpPr>
        <p:spPr bwMode="auto">
          <a:xfrm>
            <a:off x="6510973" y="324764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961752" y="2900731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85" name="Rectangle 36"/>
          <p:cNvSpPr>
            <a:spLocks noChangeArrowheads="1"/>
          </p:cNvSpPr>
          <p:nvPr/>
        </p:nvSpPr>
        <p:spPr bwMode="auto">
          <a:xfrm>
            <a:off x="8961751" y="2500621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7" grpId="0" animBg="1"/>
      <p:bldP spid="49" grpId="0" animBg="1"/>
      <p:bldP spid="50" grpId="0" animBg="1"/>
      <p:bldP spid="51" grpId="0" animBg="1"/>
      <p:bldP spid="52" grpId="0" animBg="1"/>
      <p:bldP spid="73" grpId="0"/>
      <p:bldP spid="74" grpId="0"/>
      <p:bldP spid="77" grpId="0"/>
      <p:bldP spid="78" grpId="0"/>
      <p:bldP spid="80" grpId="0"/>
      <p:bldP spid="81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pic>
        <p:nvPicPr>
          <p:cNvPr id="3" name="组合 128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51" y="2470952"/>
            <a:ext cx="8286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组合 1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30" y="2470952"/>
            <a:ext cx="8223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8"/>
          <p:cNvSpPr txBox="1">
            <a:spLocks noChangeArrowheads="1"/>
          </p:cNvSpPr>
          <p:nvPr/>
        </p:nvSpPr>
        <p:spPr bwMode="auto">
          <a:xfrm>
            <a:off x="1756707" y="41099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zh-CN" altLang="en-US" sz="2400" dirty="0"/>
              <a:t>第一季度</a:t>
            </a:r>
            <a:endParaRPr lang="zh-CN" altLang="en-US" sz="2400" dirty="0"/>
          </a:p>
        </p:txBody>
      </p:sp>
      <p:sp>
        <p:nvSpPr>
          <p:cNvPr id="6" name="等腰三角形 20"/>
          <p:cNvSpPr>
            <a:spLocks noChangeArrowheads="1"/>
          </p:cNvSpPr>
          <p:nvPr/>
        </p:nvSpPr>
        <p:spPr bwMode="auto">
          <a:xfrm flipV="1">
            <a:off x="2325687" y="3691740"/>
            <a:ext cx="277813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8" name="组合 60"/>
          <p:cNvGrpSpPr/>
          <p:nvPr/>
        </p:nvGrpSpPr>
        <p:grpSpPr bwMode="auto">
          <a:xfrm>
            <a:off x="1725612" y="1943902"/>
            <a:ext cx="1477962" cy="1479550"/>
            <a:chOff x="0" y="0"/>
            <a:chExt cx="1478547" cy="1478547"/>
          </a:xfrm>
        </p:grpSpPr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0" y="0"/>
              <a:ext cx="1478547" cy="1478547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" name="组合 58"/>
            <p:cNvGrpSpPr/>
            <p:nvPr/>
          </p:nvGrpSpPr>
          <p:grpSpPr bwMode="auto">
            <a:xfrm>
              <a:off x="390443" y="322391"/>
              <a:ext cx="697660" cy="791312"/>
              <a:chOff x="0" y="0"/>
              <a:chExt cx="1052513" cy="1193800"/>
            </a:xfrm>
          </p:grpSpPr>
          <p:sp>
            <p:nvSpPr>
              <p:cNvPr id="11" name="Freeform 16"/>
              <p:cNvSpPr/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17"/>
              <p:cNvSpPr/>
              <p:nvPr/>
            </p:nvSpPr>
            <p:spPr bwMode="auto">
              <a:xfrm>
                <a:off x="179388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18"/>
              <p:cNvSpPr/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19"/>
              <p:cNvSpPr/>
              <p:nvPr/>
            </p:nvSpPr>
            <p:spPr bwMode="auto">
              <a:xfrm>
                <a:off x="582613" y="122237"/>
                <a:ext cx="146050" cy="379413"/>
              </a:xfrm>
              <a:custGeom>
                <a:avLst/>
                <a:gdLst>
                  <a:gd name="T0" fmla="*/ 146050 w 92"/>
                  <a:gd name="T1" fmla="*/ 334963 h 239"/>
                  <a:gd name="T2" fmla="*/ 0 w 92"/>
                  <a:gd name="T3" fmla="*/ 379413 h 239"/>
                  <a:gd name="T4" fmla="*/ 0 w 92"/>
                  <a:gd name="T5" fmla="*/ 0 h 239"/>
                  <a:gd name="T6" fmla="*/ 146050 w 92"/>
                  <a:gd name="T7" fmla="*/ 0 h 239"/>
                  <a:gd name="T8" fmla="*/ 146050 w 92"/>
                  <a:gd name="T9" fmla="*/ 334963 h 2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239">
                    <a:moveTo>
                      <a:pt x="92" y="211"/>
                    </a:moveTo>
                    <a:lnTo>
                      <a:pt x="0" y="239"/>
                    </a:lnTo>
                    <a:lnTo>
                      <a:pt x="0" y="0"/>
                    </a:lnTo>
                    <a:lnTo>
                      <a:pt x="92" y="0"/>
                    </a:lnTo>
                    <a:lnTo>
                      <a:pt x="92" y="211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0" y="836612"/>
                <a:ext cx="1052513" cy="357188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21"/>
              <p:cNvSpPr/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22"/>
              <p:cNvSpPr/>
              <p:nvPr/>
            </p:nvSpPr>
            <p:spPr bwMode="auto">
              <a:xfrm>
                <a:off x="0" y="468312"/>
                <a:ext cx="1052513" cy="312738"/>
              </a:xfrm>
              <a:custGeom>
                <a:avLst/>
                <a:gdLst>
                  <a:gd name="T0" fmla="*/ 773113 w 663"/>
                  <a:gd name="T1" fmla="*/ 0 h 197"/>
                  <a:gd name="T2" fmla="*/ 403225 w 663"/>
                  <a:gd name="T3" fmla="*/ 155575 h 197"/>
                  <a:gd name="T4" fmla="*/ 358775 w 663"/>
                  <a:gd name="T5" fmla="*/ 0 h 197"/>
                  <a:gd name="T6" fmla="*/ 0 w 663"/>
                  <a:gd name="T7" fmla="*/ 155575 h 197"/>
                  <a:gd name="T8" fmla="*/ 0 w 663"/>
                  <a:gd name="T9" fmla="*/ 312738 h 197"/>
                  <a:gd name="T10" fmla="*/ 1052513 w 663"/>
                  <a:gd name="T11" fmla="*/ 312738 h 197"/>
                  <a:gd name="T12" fmla="*/ 1052513 w 663"/>
                  <a:gd name="T13" fmla="*/ 155575 h 197"/>
                  <a:gd name="T14" fmla="*/ 806450 w 663"/>
                  <a:gd name="T15" fmla="*/ 155575 h 197"/>
                  <a:gd name="T16" fmla="*/ 773113 w 663"/>
                  <a:gd name="T17" fmla="*/ 0 h 1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3" h="197">
                    <a:moveTo>
                      <a:pt x="487" y="0"/>
                    </a:moveTo>
                    <a:lnTo>
                      <a:pt x="254" y="98"/>
                    </a:lnTo>
                    <a:lnTo>
                      <a:pt x="226" y="0"/>
                    </a:lnTo>
                    <a:lnTo>
                      <a:pt x="0" y="98"/>
                    </a:lnTo>
                    <a:lnTo>
                      <a:pt x="0" y="197"/>
                    </a:lnTo>
                    <a:lnTo>
                      <a:pt x="663" y="197"/>
                    </a:lnTo>
                    <a:lnTo>
                      <a:pt x="663" y="98"/>
                    </a:lnTo>
                    <a:lnTo>
                      <a:pt x="508" y="98"/>
                    </a:lnTo>
                    <a:lnTo>
                      <a:pt x="487" y="0"/>
                    </a:lnTo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23"/>
              <p:cNvSpPr/>
              <p:nvPr/>
            </p:nvSpPr>
            <p:spPr bwMode="auto">
              <a:xfrm>
                <a:off x="469900" y="0"/>
                <a:ext cx="223838" cy="88900"/>
              </a:xfrm>
              <a:custGeom>
                <a:avLst/>
                <a:gdLst>
                  <a:gd name="T0" fmla="*/ 201454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78343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201454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8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4"/>
                      <a:pt x="7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24"/>
              <p:cNvSpPr/>
              <p:nvPr/>
            </p:nvSpPr>
            <p:spPr bwMode="auto">
              <a:xfrm>
                <a:off x="44450" y="0"/>
                <a:ext cx="223838" cy="88900"/>
              </a:xfrm>
              <a:custGeom>
                <a:avLst/>
                <a:gdLst>
                  <a:gd name="T0" fmla="*/ 190262 w 20"/>
                  <a:gd name="T1" fmla="*/ 88900 h 8"/>
                  <a:gd name="T2" fmla="*/ 167879 w 20"/>
                  <a:gd name="T3" fmla="*/ 44450 h 8"/>
                  <a:gd name="T4" fmla="*/ 123111 w 20"/>
                  <a:gd name="T5" fmla="*/ 55563 h 8"/>
                  <a:gd name="T6" fmla="*/ 67151 w 20"/>
                  <a:gd name="T7" fmla="*/ 77788 h 8"/>
                  <a:gd name="T8" fmla="*/ 0 w 20"/>
                  <a:gd name="T9" fmla="*/ 11113 h 8"/>
                  <a:gd name="T10" fmla="*/ 22384 w 20"/>
                  <a:gd name="T11" fmla="*/ 0 h 8"/>
                  <a:gd name="T12" fmla="*/ 67151 w 20"/>
                  <a:gd name="T13" fmla="*/ 55563 h 8"/>
                  <a:gd name="T14" fmla="*/ 111919 w 20"/>
                  <a:gd name="T15" fmla="*/ 33338 h 8"/>
                  <a:gd name="T16" fmla="*/ 167879 w 20"/>
                  <a:gd name="T17" fmla="*/ 22225 h 8"/>
                  <a:gd name="T18" fmla="*/ 223838 w 20"/>
                  <a:gd name="T19" fmla="*/ 88900 h 8"/>
                  <a:gd name="T20" fmla="*/ 190262 w 20"/>
                  <a:gd name="T21" fmla="*/ 8890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17" y="8"/>
                    </a:moveTo>
                    <a:cubicBezTo>
                      <a:pt x="17" y="7"/>
                      <a:pt x="16" y="5"/>
                      <a:pt x="15" y="4"/>
                    </a:cubicBezTo>
                    <a:cubicBezTo>
                      <a:pt x="14" y="4"/>
                      <a:pt x="13" y="4"/>
                      <a:pt x="11" y="5"/>
                    </a:cubicBezTo>
                    <a:cubicBezTo>
                      <a:pt x="10" y="7"/>
                      <a:pt x="8" y="8"/>
                      <a:pt x="6" y="7"/>
                    </a:cubicBezTo>
                    <a:cubicBezTo>
                      <a:pt x="2" y="6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4" y="4"/>
                      <a:pt x="6" y="5"/>
                    </a:cubicBezTo>
                    <a:cubicBezTo>
                      <a:pt x="8" y="5"/>
                      <a:pt x="9" y="4"/>
                      <a:pt x="10" y="3"/>
                    </a:cubicBezTo>
                    <a:cubicBezTo>
                      <a:pt x="12" y="2"/>
                      <a:pt x="14" y="1"/>
                      <a:pt x="15" y="2"/>
                    </a:cubicBezTo>
                    <a:cubicBezTo>
                      <a:pt x="19" y="3"/>
                      <a:pt x="20" y="7"/>
                      <a:pt x="20" y="8"/>
                    </a:cubicBez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1" name="等腰三角形 21"/>
          <p:cNvSpPr>
            <a:spLocks noChangeArrowheads="1"/>
          </p:cNvSpPr>
          <p:nvPr/>
        </p:nvSpPr>
        <p:spPr bwMode="auto">
          <a:xfrm flipV="1">
            <a:off x="5955903" y="3691740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sp>
        <p:nvSpPr>
          <p:cNvPr id="22" name="文本框 73"/>
          <p:cNvSpPr txBox="1">
            <a:spLocks noChangeArrowheads="1"/>
          </p:cNvSpPr>
          <p:nvPr/>
        </p:nvSpPr>
        <p:spPr bwMode="auto">
          <a:xfrm>
            <a:off x="5388114" y="41099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zh-CN" altLang="en-US" sz="2400" dirty="0"/>
              <a:t>第二季度</a:t>
            </a:r>
            <a:endParaRPr lang="zh-CN" altLang="en-US" sz="2400" dirty="0"/>
          </a:p>
        </p:txBody>
      </p:sp>
      <p:grpSp>
        <p:nvGrpSpPr>
          <p:cNvPr id="23" name="组合 131"/>
          <p:cNvGrpSpPr/>
          <p:nvPr/>
        </p:nvGrpSpPr>
        <p:grpSpPr bwMode="auto">
          <a:xfrm>
            <a:off x="5359003" y="1943902"/>
            <a:ext cx="1479550" cy="1479550"/>
            <a:chOff x="0" y="0"/>
            <a:chExt cx="1478547" cy="1478547"/>
          </a:xfrm>
        </p:grpSpPr>
        <p:sp>
          <p:nvSpPr>
            <p:cNvPr id="24" name="椭圆 62"/>
            <p:cNvSpPr>
              <a:spLocks noChangeArrowheads="1"/>
            </p:cNvSpPr>
            <p:nvPr/>
          </p:nvSpPr>
          <p:spPr bwMode="auto">
            <a:xfrm>
              <a:off x="647" y="0"/>
              <a:ext cx="1478441" cy="1478901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grpSp>
          <p:nvGrpSpPr>
            <p:cNvPr id="25" name="组合 90"/>
            <p:cNvGrpSpPr/>
            <p:nvPr/>
          </p:nvGrpSpPr>
          <p:grpSpPr bwMode="auto">
            <a:xfrm>
              <a:off x="314351" y="302290"/>
              <a:ext cx="842504" cy="833718"/>
              <a:chOff x="0" y="0"/>
              <a:chExt cx="1827213" cy="1808162"/>
            </a:xfrm>
          </p:grpSpPr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104045" y="827660"/>
                <a:ext cx="1310780" cy="27531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1449229" y="741623"/>
                <a:ext cx="275230" cy="361353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217577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29" name="Rectangle 31"/>
              <p:cNvSpPr>
                <a:spLocks noChangeArrowheads="1"/>
              </p:cNvSpPr>
              <p:nvPr/>
            </p:nvSpPr>
            <p:spPr bwMode="auto">
              <a:xfrm>
                <a:off x="1001981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30" name="Freeform 32"/>
              <p:cNvSpPr>
                <a:spLocks noEditPoints="1"/>
              </p:cNvSpPr>
              <p:nvPr/>
            </p:nvSpPr>
            <p:spPr bwMode="auto">
              <a:xfrm>
                <a:off x="104045" y="1137391"/>
                <a:ext cx="1620414" cy="516217"/>
              </a:xfrm>
              <a:custGeom>
                <a:avLst/>
                <a:gdLst>
                  <a:gd name="T0" fmla="*/ 120737 w 1020"/>
                  <a:gd name="T1" fmla="*/ 274786 h 325"/>
                  <a:gd name="T2" fmla="*/ 447997 w 1020"/>
                  <a:gd name="T3" fmla="*/ 274786 h 325"/>
                  <a:gd name="T4" fmla="*/ 447997 w 1020"/>
                  <a:gd name="T5" fmla="*/ 516217 h 325"/>
                  <a:gd name="T6" fmla="*/ 1620414 w 1020"/>
                  <a:gd name="T7" fmla="*/ 516217 h 325"/>
                  <a:gd name="T8" fmla="*/ 1620414 w 1020"/>
                  <a:gd name="T9" fmla="*/ 0 h 325"/>
                  <a:gd name="T10" fmla="*/ 0 w 1020"/>
                  <a:gd name="T11" fmla="*/ 0 h 325"/>
                  <a:gd name="T12" fmla="*/ 0 w 1020"/>
                  <a:gd name="T13" fmla="*/ 516217 h 325"/>
                  <a:gd name="T14" fmla="*/ 120737 w 1020"/>
                  <a:gd name="T15" fmla="*/ 516217 h 325"/>
                  <a:gd name="T16" fmla="*/ 120737 w 1020"/>
                  <a:gd name="T17" fmla="*/ 274786 h 325"/>
                  <a:gd name="T18" fmla="*/ 1172417 w 1020"/>
                  <a:gd name="T19" fmla="*/ 85771 h 325"/>
                  <a:gd name="T20" fmla="*/ 1517152 w 1020"/>
                  <a:gd name="T21" fmla="*/ 85771 h 325"/>
                  <a:gd name="T22" fmla="*/ 1517152 w 1020"/>
                  <a:gd name="T23" fmla="*/ 241431 h 325"/>
                  <a:gd name="T24" fmla="*/ 1172417 w 1020"/>
                  <a:gd name="T25" fmla="*/ 241431 h 325"/>
                  <a:gd name="T26" fmla="*/ 1172417 w 1020"/>
                  <a:gd name="T27" fmla="*/ 85771 h 325"/>
                  <a:gd name="T28" fmla="*/ 724420 w 1020"/>
                  <a:gd name="T29" fmla="*/ 85771 h 325"/>
                  <a:gd name="T30" fmla="*/ 1069156 w 1020"/>
                  <a:gd name="T31" fmla="*/ 85771 h 325"/>
                  <a:gd name="T32" fmla="*/ 1069156 w 1020"/>
                  <a:gd name="T33" fmla="*/ 241431 h 325"/>
                  <a:gd name="T34" fmla="*/ 724420 w 1020"/>
                  <a:gd name="T35" fmla="*/ 241431 h 325"/>
                  <a:gd name="T36" fmla="*/ 724420 w 1020"/>
                  <a:gd name="T37" fmla="*/ 85771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20" h="325">
                    <a:moveTo>
                      <a:pt x="76" y="173"/>
                    </a:moveTo>
                    <a:lnTo>
                      <a:pt x="282" y="173"/>
                    </a:lnTo>
                    <a:lnTo>
                      <a:pt x="282" y="325"/>
                    </a:lnTo>
                    <a:lnTo>
                      <a:pt x="1020" y="325"/>
                    </a:lnTo>
                    <a:lnTo>
                      <a:pt x="1020" y="0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76" y="325"/>
                    </a:lnTo>
                    <a:lnTo>
                      <a:pt x="76" y="173"/>
                    </a:lnTo>
                    <a:close/>
                    <a:moveTo>
                      <a:pt x="738" y="54"/>
                    </a:moveTo>
                    <a:lnTo>
                      <a:pt x="955" y="54"/>
                    </a:lnTo>
                    <a:lnTo>
                      <a:pt x="955" y="152"/>
                    </a:lnTo>
                    <a:lnTo>
                      <a:pt x="738" y="152"/>
                    </a:lnTo>
                    <a:lnTo>
                      <a:pt x="738" y="54"/>
                    </a:lnTo>
                    <a:close/>
                    <a:moveTo>
                      <a:pt x="456" y="54"/>
                    </a:moveTo>
                    <a:lnTo>
                      <a:pt x="673" y="54"/>
                    </a:lnTo>
                    <a:lnTo>
                      <a:pt x="673" y="152"/>
                    </a:lnTo>
                    <a:lnTo>
                      <a:pt x="456" y="152"/>
                    </a:lnTo>
                    <a:lnTo>
                      <a:pt x="456" y="54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29963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11154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34" y="1653608"/>
                <a:ext cx="1826836" cy="154864"/>
              </a:xfrm>
              <a:custGeom>
                <a:avLst/>
                <a:gdLst>
                  <a:gd name="T0" fmla="*/ 1723670 w 1151"/>
                  <a:gd name="T1" fmla="*/ 0 h 98"/>
                  <a:gd name="T2" fmla="*/ 1723670 w 1151"/>
                  <a:gd name="T3" fmla="*/ 52148 h 98"/>
                  <a:gd name="T4" fmla="*/ 552336 w 1151"/>
                  <a:gd name="T5" fmla="*/ 52148 h 98"/>
                  <a:gd name="T6" fmla="*/ 552336 w 1151"/>
                  <a:gd name="T7" fmla="*/ 120099 h 98"/>
                  <a:gd name="T8" fmla="*/ 225379 w 1151"/>
                  <a:gd name="T9" fmla="*/ 120099 h 98"/>
                  <a:gd name="T10" fmla="*/ 225379 w 1151"/>
                  <a:gd name="T11" fmla="*/ 52148 h 98"/>
                  <a:gd name="T12" fmla="*/ 104753 w 1151"/>
                  <a:gd name="T13" fmla="*/ 52148 h 98"/>
                  <a:gd name="T14" fmla="*/ 104753 w 1151"/>
                  <a:gd name="T15" fmla="*/ 0 h 98"/>
                  <a:gd name="T16" fmla="*/ 0 w 1151"/>
                  <a:gd name="T17" fmla="*/ 0 h 98"/>
                  <a:gd name="T18" fmla="*/ 0 w 1151"/>
                  <a:gd name="T19" fmla="*/ 154864 h 98"/>
                  <a:gd name="T20" fmla="*/ 1826836 w 1151"/>
                  <a:gd name="T21" fmla="*/ 154864 h 98"/>
                  <a:gd name="T22" fmla="*/ 1826836 w 1151"/>
                  <a:gd name="T23" fmla="*/ 0 h 98"/>
                  <a:gd name="T24" fmla="*/ 1723670 w 1151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51" h="98">
                    <a:moveTo>
                      <a:pt x="1086" y="0"/>
                    </a:moveTo>
                    <a:lnTo>
                      <a:pt x="1086" y="33"/>
                    </a:lnTo>
                    <a:lnTo>
                      <a:pt x="348" y="33"/>
                    </a:lnTo>
                    <a:lnTo>
                      <a:pt x="348" y="76"/>
                    </a:lnTo>
                    <a:lnTo>
                      <a:pt x="142" y="76"/>
                    </a:lnTo>
                    <a:lnTo>
                      <a:pt x="142" y="33"/>
                    </a:lnTo>
                    <a:lnTo>
                      <a:pt x="66" y="33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98"/>
                    </a:lnTo>
                    <a:lnTo>
                      <a:pt x="1151" y="98"/>
                    </a:lnTo>
                    <a:lnTo>
                      <a:pt x="1151" y="0"/>
                    </a:lnTo>
                    <a:lnTo>
                      <a:pt x="1086" y="0"/>
                    </a:ln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227899" y="1653608"/>
                <a:ext cx="326834" cy="51621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623540" y="190991"/>
                <a:ext cx="223625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 bwMode="auto">
              <a:xfrm>
                <a:off x="417118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7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1480194" y="190991"/>
                <a:ext cx="223623" cy="585046"/>
              </a:xfrm>
              <a:prstGeom prst="rect">
                <a:avLst/>
              </a:pr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1600">
                  <a:solidFill>
                    <a:schemeClr val="bg1"/>
                  </a:solidFill>
                  <a:latin typeface="方正兰亭黑简体" pitchFamily="2" charset="-122"/>
                  <a:ea typeface="方正兰亭黑简体" pitchFamily="2" charset="-122"/>
                </a:endParaRPr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1308175" y="1713"/>
                <a:ext cx="344037" cy="137658"/>
              </a:xfrm>
              <a:custGeom>
                <a:avLst/>
                <a:gdLst>
                  <a:gd name="T0" fmla="*/ 103211 w 20"/>
                  <a:gd name="T1" fmla="*/ 120451 h 8"/>
                  <a:gd name="T2" fmla="*/ 206422 w 20"/>
                  <a:gd name="T3" fmla="*/ 103244 h 8"/>
                  <a:gd name="T4" fmla="*/ 258028 w 20"/>
                  <a:gd name="T5" fmla="*/ 68829 h 8"/>
                  <a:gd name="T6" fmla="*/ 309633 w 20"/>
                  <a:gd name="T7" fmla="*/ 137658 h 8"/>
                  <a:gd name="T8" fmla="*/ 344037 w 20"/>
                  <a:gd name="T9" fmla="*/ 137658 h 8"/>
                  <a:gd name="T10" fmla="*/ 275230 w 20"/>
                  <a:gd name="T11" fmla="*/ 34415 h 8"/>
                  <a:gd name="T12" fmla="*/ 172019 w 20"/>
                  <a:gd name="T13" fmla="*/ 68829 h 8"/>
                  <a:gd name="T14" fmla="*/ 120413 w 20"/>
                  <a:gd name="T15" fmla="*/ 86036 h 8"/>
                  <a:gd name="T16" fmla="*/ 34404 w 20"/>
                  <a:gd name="T17" fmla="*/ 0 h 8"/>
                  <a:gd name="T18" fmla="*/ 0 w 20"/>
                  <a:gd name="T19" fmla="*/ 17207 h 8"/>
                  <a:gd name="T20" fmla="*/ 103211 w 20"/>
                  <a:gd name="T21" fmla="*/ 120451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8">
                    <a:moveTo>
                      <a:pt x="6" y="7"/>
                    </a:moveTo>
                    <a:cubicBezTo>
                      <a:pt x="8" y="8"/>
                      <a:pt x="10" y="7"/>
                      <a:pt x="12" y="6"/>
                    </a:cubicBezTo>
                    <a:cubicBezTo>
                      <a:pt x="13" y="5"/>
                      <a:pt x="14" y="4"/>
                      <a:pt x="15" y="4"/>
                    </a:cubicBezTo>
                    <a:cubicBezTo>
                      <a:pt x="16" y="5"/>
                      <a:pt x="18" y="7"/>
                      <a:pt x="18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7"/>
                      <a:pt x="19" y="3"/>
                      <a:pt x="16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9" y="5"/>
                      <a:pt x="8" y="5"/>
                      <a:pt x="7" y="5"/>
                    </a:cubicBezTo>
                    <a:cubicBezTo>
                      <a:pt x="5" y="4"/>
                      <a:pt x="3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6"/>
                      <a:pt x="6" y="7"/>
                    </a:cubicBezTo>
                    <a:close/>
                  </a:path>
                </a:pathLst>
              </a:custGeom>
              <a:solidFill>
                <a:srgbClr val="FBF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" name="等腰三角形 22"/>
          <p:cNvSpPr>
            <a:spLocks noChangeArrowheads="1"/>
          </p:cNvSpPr>
          <p:nvPr/>
        </p:nvSpPr>
        <p:spPr bwMode="auto">
          <a:xfrm flipV="1">
            <a:off x="9587706" y="3691740"/>
            <a:ext cx="279400" cy="2397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chemeClr val="bg1"/>
              </a:solidFill>
              <a:latin typeface="方正兰亭黑简体" pitchFamily="2" charset="-122"/>
              <a:ea typeface="方正兰亭黑简体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987631" y="1943902"/>
            <a:ext cx="1479550" cy="1477963"/>
            <a:chOff x="8909843" y="2314294"/>
            <a:chExt cx="1479550" cy="1477963"/>
          </a:xfrm>
        </p:grpSpPr>
        <p:sp>
          <p:nvSpPr>
            <p:cNvPr id="41" name="椭圆 92"/>
            <p:cNvSpPr>
              <a:spLocks noChangeArrowheads="1"/>
            </p:cNvSpPr>
            <p:nvPr/>
          </p:nvSpPr>
          <p:spPr bwMode="auto">
            <a:xfrm>
              <a:off x="8909843" y="2314294"/>
              <a:ext cx="1479550" cy="1477963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600">
                <a:solidFill>
                  <a:schemeClr val="bg1"/>
                </a:solidFill>
                <a:latin typeface="方正兰亭黑简体" pitchFamily="2" charset="-122"/>
                <a:ea typeface="方正兰亭黑简体" pitchFamily="2" charset="-122"/>
              </a:endParaRPr>
            </a:p>
          </p:txBody>
        </p:sp>
        <p:pic>
          <p:nvPicPr>
            <p:cNvPr id="42" name="Group 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649" y="2587344"/>
              <a:ext cx="1023938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文本框 102"/>
          <p:cNvSpPr txBox="1">
            <a:spLocks noChangeArrowheads="1"/>
          </p:cNvSpPr>
          <p:nvPr/>
        </p:nvSpPr>
        <p:spPr bwMode="auto">
          <a:xfrm>
            <a:off x="9019520" y="4109950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zh-CN" altLang="en-US" sz="2400"/>
              <a:t>第三季度</a:t>
            </a:r>
            <a:endParaRPr lang="zh-CN" altLang="en-US" sz="2400"/>
          </a:p>
        </p:txBody>
      </p:sp>
      <p:sp>
        <p:nvSpPr>
          <p:cNvPr id="46" name="文本框 45"/>
          <p:cNvSpPr txBox="1"/>
          <p:nvPr/>
        </p:nvSpPr>
        <p:spPr>
          <a:xfrm>
            <a:off x="1725453" y="4606657"/>
            <a:ext cx="23482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87975" y="4613642"/>
            <a:ext cx="23482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050496" y="4606657"/>
            <a:ext cx="234823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 autoUpdateAnimBg="0"/>
      <p:bldP spid="21" grpId="0" animBg="1" autoUpdateAnimBg="0"/>
      <p:bldP spid="22" grpId="0"/>
      <p:bldP spid="40" grpId="0" animBg="1"/>
      <p:bldP spid="43" grpId="0"/>
      <p:bldP spid="46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1690090" y="2926050"/>
            <a:ext cx="1311275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4197680" y="2926050"/>
            <a:ext cx="1312863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6706858" y="2926050"/>
            <a:ext cx="1311275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9214449" y="2926050"/>
            <a:ext cx="1312862" cy="131127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</a:endParaRP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1790102" y="3022887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8800" b="1" dirty="0">
              <a:solidFill>
                <a:srgbClr val="DE88A4"/>
              </a:solidFill>
              <a:latin typeface="Arial" panose="020B06040202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矩形 18"/>
          <p:cNvSpPr>
            <a:spLocks noChangeArrowheads="1"/>
          </p:cNvSpPr>
          <p:nvPr/>
        </p:nvSpPr>
        <p:spPr bwMode="auto">
          <a:xfrm>
            <a:off x="4297693" y="3022887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8800" b="1" dirty="0">
              <a:solidFill>
                <a:srgbClr val="DE88A4"/>
              </a:solidFill>
              <a:latin typeface="Arial" panose="020B06040202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矩形 19"/>
          <p:cNvSpPr>
            <a:spLocks noChangeArrowheads="1"/>
          </p:cNvSpPr>
          <p:nvPr/>
        </p:nvSpPr>
        <p:spPr bwMode="auto">
          <a:xfrm>
            <a:off x="6805283" y="3022887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 dirty="0">
                <a:solidFill>
                  <a:srgbClr val="DE88A4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8800" b="1" dirty="0">
              <a:solidFill>
                <a:srgbClr val="DE88A4"/>
              </a:solidFill>
              <a:latin typeface="Arial" panose="020B06040202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矩形 20"/>
          <p:cNvSpPr>
            <a:spLocks noChangeArrowheads="1"/>
          </p:cNvSpPr>
          <p:nvPr/>
        </p:nvSpPr>
        <p:spPr bwMode="auto">
          <a:xfrm>
            <a:off x="9311286" y="3022887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 sz="8800" b="1">
                <a:solidFill>
                  <a:srgbClr val="DE88A4"/>
                </a:solidFill>
                <a:latin typeface="Arial" panose="020B0604020202020204" pitchFamily="34" charset="0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8800" b="1">
              <a:solidFill>
                <a:srgbClr val="DE88A4"/>
              </a:solidFill>
              <a:latin typeface="Arial" panose="020B0604020202020204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" name="文本框 21"/>
          <p:cNvSpPr txBox="1">
            <a:spLocks noChangeArrowheads="1"/>
          </p:cNvSpPr>
          <p:nvPr/>
        </p:nvSpPr>
        <p:spPr bwMode="auto">
          <a:xfrm>
            <a:off x="1641142" y="2627543"/>
            <a:ext cx="14029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 ONE</a:t>
            </a:r>
            <a:endParaRPr lang="zh-CN" alt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4106576" y="2627543"/>
            <a:ext cx="1462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 TWO</a:t>
            </a:r>
            <a:endParaRPr lang="zh-CN" alt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文本框 23"/>
          <p:cNvSpPr txBox="1">
            <a:spLocks noChangeArrowheads="1"/>
          </p:cNvSpPr>
          <p:nvPr/>
        </p:nvSpPr>
        <p:spPr bwMode="auto">
          <a:xfrm>
            <a:off x="6536600" y="2627543"/>
            <a:ext cx="1635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 THREE</a:t>
            </a:r>
            <a:endParaRPr lang="zh-CN" alt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9105232" y="2627543"/>
            <a:ext cx="15424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PART FOUR</a:t>
            </a:r>
            <a:endParaRPr lang="zh-CN" altLang="en-US" sz="20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文本框 25"/>
          <p:cNvSpPr txBox="1">
            <a:spLocks noChangeArrowheads="1"/>
          </p:cNvSpPr>
          <p:nvPr/>
        </p:nvSpPr>
        <p:spPr bwMode="auto">
          <a:xfrm>
            <a:off x="1305458" y="433416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请在此处添加标题</a:t>
            </a:r>
            <a:endParaRPr lang="zh-CN" altLang="en-US" b="1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矩形 26"/>
          <p:cNvSpPr>
            <a:spLocks noChangeArrowheads="1"/>
          </p:cNvSpPr>
          <p:nvPr/>
        </p:nvSpPr>
        <p:spPr bwMode="auto">
          <a:xfrm>
            <a:off x="3822044" y="433416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请在此处添加标题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6338630" y="433416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请在此处添加标题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9" name="矩形 28"/>
          <p:cNvSpPr>
            <a:spLocks noChangeArrowheads="1"/>
          </p:cNvSpPr>
          <p:nvPr/>
        </p:nvSpPr>
        <p:spPr bwMode="auto">
          <a:xfrm>
            <a:off x="8855217" y="433416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请在此处添加标题</a:t>
            </a:r>
            <a:endParaRPr lang="zh-CN" altLang="en-US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68708" y="5503071"/>
            <a:ext cx="627383" cy="627381"/>
            <a:chOff x="5868708" y="5630071"/>
            <a:chExt cx="627383" cy="627381"/>
          </a:xfrm>
        </p:grpSpPr>
        <p:sp>
          <p:nvSpPr>
            <p:cNvPr id="27" name="椭圆 26"/>
            <p:cNvSpPr/>
            <p:nvPr/>
          </p:nvSpPr>
          <p:spPr>
            <a:xfrm>
              <a:off x="5868708" y="5630071"/>
              <a:ext cx="627383" cy="627381"/>
            </a:xfrm>
            <a:prstGeom prst="ellipse">
              <a:avLst/>
            </a:pr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200" dirty="0">
                <a:solidFill>
                  <a:srgbClr val="DE88A4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8100000">
              <a:off x="6073625" y="5782592"/>
              <a:ext cx="217549" cy="217549"/>
            </a:xfrm>
            <a:custGeom>
              <a:avLst/>
              <a:gdLst>
                <a:gd name="connsiteX0" fmla="*/ 0 w 850217"/>
                <a:gd name="connsiteY0" fmla="*/ 0 h 850217"/>
                <a:gd name="connsiteX1" fmla="*/ 850217 w 850217"/>
                <a:gd name="connsiteY1" fmla="*/ 0 h 850217"/>
                <a:gd name="connsiteX2" fmla="*/ 850217 w 850217"/>
                <a:gd name="connsiteY2" fmla="*/ 850217 h 850217"/>
                <a:gd name="connsiteX3" fmla="*/ 0 w 850217"/>
                <a:gd name="connsiteY3" fmla="*/ 850217 h 850217"/>
                <a:gd name="connsiteX4" fmla="*/ 0 w 850217"/>
                <a:gd name="connsiteY4" fmla="*/ 0 h 850217"/>
                <a:gd name="connsiteX0-1" fmla="*/ 0 w 850217"/>
                <a:gd name="connsiteY0-2" fmla="*/ 850217 h 941657"/>
                <a:gd name="connsiteX1-3" fmla="*/ 0 w 850217"/>
                <a:gd name="connsiteY1-4" fmla="*/ 0 h 941657"/>
                <a:gd name="connsiteX2-5" fmla="*/ 850217 w 850217"/>
                <a:gd name="connsiteY2-6" fmla="*/ 0 h 941657"/>
                <a:gd name="connsiteX3-7" fmla="*/ 850217 w 850217"/>
                <a:gd name="connsiteY3-8" fmla="*/ 850217 h 941657"/>
                <a:gd name="connsiteX4-9" fmla="*/ 91440 w 850217"/>
                <a:gd name="connsiteY4-10" fmla="*/ 941657 h 941657"/>
                <a:gd name="connsiteX0-11" fmla="*/ 0 w 850217"/>
                <a:gd name="connsiteY0-12" fmla="*/ 0 h 941657"/>
                <a:gd name="connsiteX1-13" fmla="*/ 850217 w 850217"/>
                <a:gd name="connsiteY1-14" fmla="*/ 0 h 941657"/>
                <a:gd name="connsiteX2-15" fmla="*/ 850217 w 850217"/>
                <a:gd name="connsiteY2-16" fmla="*/ 850217 h 941657"/>
                <a:gd name="connsiteX3-17" fmla="*/ 91440 w 850217"/>
                <a:gd name="connsiteY3-18" fmla="*/ 941657 h 941657"/>
                <a:gd name="connsiteX0-19" fmla="*/ 0 w 850217"/>
                <a:gd name="connsiteY0-20" fmla="*/ 0 h 850217"/>
                <a:gd name="connsiteX1-21" fmla="*/ 850217 w 850217"/>
                <a:gd name="connsiteY1-22" fmla="*/ 0 h 850217"/>
                <a:gd name="connsiteX2-23" fmla="*/ 850217 w 850217"/>
                <a:gd name="connsiteY2-24" fmla="*/ 850217 h 85021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850217" h="850217">
                  <a:moveTo>
                    <a:pt x="0" y="0"/>
                  </a:moveTo>
                  <a:lnTo>
                    <a:pt x="850217" y="0"/>
                  </a:lnTo>
                  <a:lnTo>
                    <a:pt x="850217" y="850217"/>
                  </a:lnTo>
                </a:path>
              </a:pathLst>
            </a:custGeom>
            <a:no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24" name="矩形 23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PART </a:t>
            </a:r>
            <a:r>
              <a:rPr lang="zh-CN" altLang="zh-CN" dirty="0"/>
              <a:t>F</a:t>
            </a:r>
            <a:r>
              <a:rPr lang="en-US" altLang="zh-CN" dirty="0"/>
              <a:t>OUR</a:t>
            </a:r>
            <a:endParaRPr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66854" y="2410413"/>
            <a:ext cx="1240879" cy="1439419"/>
            <a:chOff x="5690941" y="2410413"/>
            <a:chExt cx="1240878" cy="1439418"/>
          </a:xfrm>
        </p:grpSpPr>
        <p:sp>
          <p:nvSpPr>
            <p:cNvPr id="3" name="六边形 2"/>
            <p:cNvSpPr/>
            <p:nvPr/>
          </p:nvSpPr>
          <p:spPr>
            <a:xfrm rot="5400000">
              <a:off x="5591671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5998085" y="2850046"/>
              <a:ext cx="766482" cy="744847"/>
              <a:chOff x="3269" y="1023"/>
              <a:chExt cx="248" cy="241"/>
            </a:xfrm>
            <a:solidFill>
              <a:srgbClr val="00B050"/>
            </a:solidFill>
          </p:grpSpPr>
          <p:sp>
            <p:nvSpPr>
              <p:cNvPr id="5" name="Freeform 5"/>
              <p:cNvSpPr/>
              <p:nvPr/>
            </p:nvSpPr>
            <p:spPr bwMode="auto">
              <a:xfrm>
                <a:off x="3269" y="1023"/>
                <a:ext cx="201" cy="199"/>
              </a:xfrm>
              <a:custGeom>
                <a:avLst/>
                <a:gdLst>
                  <a:gd name="T0" fmla="*/ 41 w 83"/>
                  <a:gd name="T1" fmla="*/ 68 h 82"/>
                  <a:gd name="T2" fmla="*/ 15 w 83"/>
                  <a:gd name="T3" fmla="*/ 41 h 82"/>
                  <a:gd name="T4" fmla="*/ 41 w 83"/>
                  <a:gd name="T5" fmla="*/ 14 h 82"/>
                  <a:gd name="T6" fmla="*/ 68 w 83"/>
                  <a:gd name="T7" fmla="*/ 41 h 82"/>
                  <a:gd name="T8" fmla="*/ 65 w 83"/>
                  <a:gd name="T9" fmla="*/ 55 h 82"/>
                  <a:gd name="T10" fmla="*/ 75 w 83"/>
                  <a:gd name="T11" fmla="*/ 65 h 82"/>
                  <a:gd name="T12" fmla="*/ 83 w 83"/>
                  <a:gd name="T13" fmla="*/ 41 h 82"/>
                  <a:gd name="T14" fmla="*/ 41 w 83"/>
                  <a:gd name="T15" fmla="*/ 0 h 82"/>
                  <a:gd name="T16" fmla="*/ 0 w 83"/>
                  <a:gd name="T17" fmla="*/ 41 h 82"/>
                  <a:gd name="T18" fmla="*/ 41 w 83"/>
                  <a:gd name="T19" fmla="*/ 82 h 82"/>
                  <a:gd name="T20" fmla="*/ 67 w 83"/>
                  <a:gd name="T21" fmla="*/ 73 h 82"/>
                  <a:gd name="T22" fmla="*/ 57 w 83"/>
                  <a:gd name="T23" fmla="*/ 63 h 82"/>
                  <a:gd name="T24" fmla="*/ 41 w 83"/>
                  <a:gd name="T25" fmla="*/ 6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82">
                    <a:moveTo>
                      <a:pt x="41" y="68"/>
                    </a:moveTo>
                    <a:cubicBezTo>
                      <a:pt x="27" y="68"/>
                      <a:pt x="15" y="56"/>
                      <a:pt x="15" y="41"/>
                    </a:cubicBezTo>
                    <a:cubicBezTo>
                      <a:pt x="15" y="26"/>
                      <a:pt x="27" y="14"/>
                      <a:pt x="41" y="14"/>
                    </a:cubicBezTo>
                    <a:cubicBezTo>
                      <a:pt x="56" y="14"/>
                      <a:pt x="68" y="26"/>
                      <a:pt x="68" y="41"/>
                    </a:cubicBezTo>
                    <a:cubicBezTo>
                      <a:pt x="68" y="46"/>
                      <a:pt x="67" y="51"/>
                      <a:pt x="65" y="5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80" y="58"/>
                      <a:pt x="83" y="50"/>
                      <a:pt x="83" y="41"/>
                    </a:cubicBezTo>
                    <a:cubicBezTo>
                      <a:pt x="83" y="18"/>
                      <a:pt x="64" y="0"/>
                      <a:pt x="41" y="0"/>
                    </a:cubicBezTo>
                    <a:cubicBezTo>
                      <a:pt x="19" y="0"/>
                      <a:pt x="0" y="18"/>
                      <a:pt x="0" y="41"/>
                    </a:cubicBezTo>
                    <a:cubicBezTo>
                      <a:pt x="0" y="64"/>
                      <a:pt x="19" y="82"/>
                      <a:pt x="41" y="82"/>
                    </a:cubicBezTo>
                    <a:cubicBezTo>
                      <a:pt x="51" y="82"/>
                      <a:pt x="60" y="79"/>
                      <a:pt x="67" y="73"/>
                    </a:cubicBezTo>
                    <a:cubicBezTo>
                      <a:pt x="57" y="63"/>
                      <a:pt x="57" y="63"/>
                      <a:pt x="57" y="63"/>
                    </a:cubicBezTo>
                    <a:cubicBezTo>
                      <a:pt x="52" y="66"/>
                      <a:pt x="47" y="68"/>
                      <a:pt x="41" y="68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3334" y="1088"/>
                <a:ext cx="68" cy="69"/>
              </a:xfrm>
              <a:custGeom>
                <a:avLst/>
                <a:gdLst>
                  <a:gd name="T0" fmla="*/ 11 w 28"/>
                  <a:gd name="T1" fmla="*/ 6 h 28"/>
                  <a:gd name="T2" fmla="*/ 11 w 28"/>
                  <a:gd name="T3" fmla="*/ 6 h 28"/>
                  <a:gd name="T4" fmla="*/ 11 w 28"/>
                  <a:gd name="T5" fmla="*/ 6 h 28"/>
                  <a:gd name="T6" fmla="*/ 11 w 28"/>
                  <a:gd name="T7" fmla="*/ 6 h 28"/>
                  <a:gd name="T8" fmla="*/ 12 w 28"/>
                  <a:gd name="T9" fmla="*/ 6 h 28"/>
                  <a:gd name="T10" fmla="*/ 28 w 28"/>
                  <a:gd name="T11" fmla="*/ 10 h 28"/>
                  <a:gd name="T12" fmla="*/ 14 w 28"/>
                  <a:gd name="T13" fmla="*/ 0 h 28"/>
                  <a:gd name="T14" fmla="*/ 0 w 28"/>
                  <a:gd name="T15" fmla="*/ 14 h 28"/>
                  <a:gd name="T16" fmla="*/ 13 w 28"/>
                  <a:gd name="T17" fmla="*/ 28 h 28"/>
                  <a:gd name="T18" fmla="*/ 7 w 28"/>
                  <a:gd name="T19" fmla="*/ 10 h 28"/>
                  <a:gd name="T20" fmla="*/ 7 w 28"/>
                  <a:gd name="T21" fmla="*/ 10 h 28"/>
                  <a:gd name="T22" fmla="*/ 7 w 28"/>
                  <a:gd name="T23" fmla="*/ 9 h 28"/>
                  <a:gd name="T24" fmla="*/ 8 w 28"/>
                  <a:gd name="T25" fmla="*/ 7 h 28"/>
                  <a:gd name="T26" fmla="*/ 11 w 28"/>
                  <a:gd name="T2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28">
                    <a:moveTo>
                      <a:pt x="11" y="6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4"/>
                      <a:pt x="21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3" y="2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1" y="6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3359" y="1108"/>
                <a:ext cx="158" cy="156"/>
              </a:xfrm>
              <a:custGeom>
                <a:avLst/>
                <a:gdLst>
                  <a:gd name="T0" fmla="*/ 50 w 65"/>
                  <a:gd name="T1" fmla="*/ 40 h 64"/>
                  <a:gd name="T2" fmla="*/ 47 w 65"/>
                  <a:gd name="T3" fmla="*/ 42 h 64"/>
                  <a:gd name="T4" fmla="*/ 15 w 65"/>
                  <a:gd name="T5" fmla="*/ 10 h 64"/>
                  <a:gd name="T6" fmla="*/ 23 w 65"/>
                  <a:gd name="T7" fmla="*/ 7 h 64"/>
                  <a:gd name="T8" fmla="*/ 24 w 65"/>
                  <a:gd name="T9" fmla="*/ 6 h 64"/>
                  <a:gd name="T10" fmla="*/ 23 w 65"/>
                  <a:gd name="T11" fmla="*/ 6 h 64"/>
                  <a:gd name="T12" fmla="*/ 23 w 65"/>
                  <a:gd name="T13" fmla="*/ 6 h 64"/>
                  <a:gd name="T14" fmla="*/ 0 w 65"/>
                  <a:gd name="T15" fmla="*/ 0 h 64"/>
                  <a:gd name="T16" fmla="*/ 0 w 65"/>
                  <a:gd name="T17" fmla="*/ 0 h 64"/>
                  <a:gd name="T18" fmla="*/ 0 w 65"/>
                  <a:gd name="T19" fmla="*/ 0 h 64"/>
                  <a:gd name="T20" fmla="*/ 7 w 65"/>
                  <a:gd name="T21" fmla="*/ 24 h 64"/>
                  <a:gd name="T22" fmla="*/ 8 w 65"/>
                  <a:gd name="T23" fmla="*/ 24 h 64"/>
                  <a:gd name="T24" fmla="*/ 8 w 65"/>
                  <a:gd name="T25" fmla="*/ 24 h 64"/>
                  <a:gd name="T26" fmla="*/ 10 w 65"/>
                  <a:gd name="T27" fmla="*/ 15 h 64"/>
                  <a:gd name="T28" fmla="*/ 43 w 65"/>
                  <a:gd name="T29" fmla="*/ 47 h 64"/>
                  <a:gd name="T30" fmla="*/ 41 w 65"/>
                  <a:gd name="T31" fmla="*/ 49 h 64"/>
                  <a:gd name="T32" fmla="*/ 56 w 65"/>
                  <a:gd name="T33" fmla="*/ 64 h 64"/>
                  <a:gd name="T34" fmla="*/ 57 w 65"/>
                  <a:gd name="T35" fmla="*/ 56 h 64"/>
                  <a:gd name="T36" fmla="*/ 65 w 65"/>
                  <a:gd name="T37" fmla="*/ 55 h 64"/>
                  <a:gd name="T38" fmla="*/ 50 w 65"/>
                  <a:gd name="T3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5" h="64">
                    <a:moveTo>
                      <a:pt x="50" y="40"/>
                    </a:moveTo>
                    <a:cubicBezTo>
                      <a:pt x="47" y="42"/>
                      <a:pt x="47" y="42"/>
                      <a:pt x="47" y="42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7" y="56"/>
                      <a:pt x="57" y="56"/>
                      <a:pt x="57" y="56"/>
                    </a:cubicBezTo>
                    <a:cubicBezTo>
                      <a:pt x="65" y="55"/>
                      <a:pt x="65" y="55"/>
                      <a:pt x="65" y="55"/>
                    </a:cubicBezTo>
                    <a:lnTo>
                      <a:pt x="50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686838" y="2410413"/>
            <a:ext cx="1240879" cy="1439419"/>
            <a:chOff x="7010927" y="2410413"/>
            <a:chExt cx="1240878" cy="1439418"/>
          </a:xfrm>
        </p:grpSpPr>
        <p:sp>
          <p:nvSpPr>
            <p:cNvPr id="9" name="六边形 8"/>
            <p:cNvSpPr/>
            <p:nvPr/>
          </p:nvSpPr>
          <p:spPr>
            <a:xfrm rot="5400000">
              <a:off x="6911657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290051" y="2900502"/>
              <a:ext cx="713315" cy="619852"/>
              <a:chOff x="635000" y="2039937"/>
              <a:chExt cx="3486613" cy="3029773"/>
            </a:xfrm>
            <a:solidFill>
              <a:srgbClr val="00B050"/>
            </a:solidFill>
          </p:grpSpPr>
          <p:sp>
            <p:nvSpPr>
              <p:cNvPr id="11" name="Freeform 5"/>
              <p:cNvSpPr>
                <a:spLocks noEditPoints="1"/>
              </p:cNvSpPr>
              <p:nvPr/>
            </p:nvSpPr>
            <p:spPr bwMode="auto">
              <a:xfrm>
                <a:off x="635000" y="2039937"/>
                <a:ext cx="3486613" cy="3029773"/>
              </a:xfrm>
              <a:custGeom>
                <a:avLst/>
                <a:gdLst>
                  <a:gd name="T0" fmla="*/ 89 w 96"/>
                  <a:gd name="T1" fmla="*/ 0 h 83"/>
                  <a:gd name="T2" fmla="*/ 7 w 96"/>
                  <a:gd name="T3" fmla="*/ 0 h 83"/>
                  <a:gd name="T4" fmla="*/ 0 w 96"/>
                  <a:gd name="T5" fmla="*/ 7 h 83"/>
                  <a:gd name="T6" fmla="*/ 0 w 96"/>
                  <a:gd name="T7" fmla="*/ 76 h 83"/>
                  <a:gd name="T8" fmla="*/ 7 w 96"/>
                  <a:gd name="T9" fmla="*/ 83 h 83"/>
                  <a:gd name="T10" fmla="*/ 89 w 96"/>
                  <a:gd name="T11" fmla="*/ 83 h 83"/>
                  <a:gd name="T12" fmla="*/ 96 w 96"/>
                  <a:gd name="T13" fmla="*/ 76 h 83"/>
                  <a:gd name="T14" fmla="*/ 96 w 96"/>
                  <a:gd name="T15" fmla="*/ 7 h 83"/>
                  <a:gd name="T16" fmla="*/ 89 w 96"/>
                  <a:gd name="T17" fmla="*/ 0 h 83"/>
                  <a:gd name="T18" fmla="*/ 33 w 96"/>
                  <a:gd name="T19" fmla="*/ 5 h 83"/>
                  <a:gd name="T20" fmla="*/ 36 w 96"/>
                  <a:gd name="T21" fmla="*/ 9 h 83"/>
                  <a:gd name="T22" fmla="*/ 33 w 96"/>
                  <a:gd name="T23" fmla="*/ 12 h 83"/>
                  <a:gd name="T24" fmla="*/ 29 w 96"/>
                  <a:gd name="T25" fmla="*/ 9 h 83"/>
                  <a:gd name="T26" fmla="*/ 33 w 96"/>
                  <a:gd name="T27" fmla="*/ 5 h 83"/>
                  <a:gd name="T28" fmla="*/ 22 w 96"/>
                  <a:gd name="T29" fmla="*/ 5 h 83"/>
                  <a:gd name="T30" fmla="*/ 26 w 96"/>
                  <a:gd name="T31" fmla="*/ 9 h 83"/>
                  <a:gd name="T32" fmla="*/ 22 w 96"/>
                  <a:gd name="T33" fmla="*/ 12 h 83"/>
                  <a:gd name="T34" fmla="*/ 19 w 96"/>
                  <a:gd name="T35" fmla="*/ 9 h 83"/>
                  <a:gd name="T36" fmla="*/ 22 w 96"/>
                  <a:gd name="T37" fmla="*/ 5 h 83"/>
                  <a:gd name="T38" fmla="*/ 12 w 96"/>
                  <a:gd name="T39" fmla="*/ 5 h 83"/>
                  <a:gd name="T40" fmla="*/ 15 w 96"/>
                  <a:gd name="T41" fmla="*/ 9 h 83"/>
                  <a:gd name="T42" fmla="*/ 12 w 96"/>
                  <a:gd name="T43" fmla="*/ 12 h 83"/>
                  <a:gd name="T44" fmla="*/ 8 w 96"/>
                  <a:gd name="T45" fmla="*/ 9 h 83"/>
                  <a:gd name="T46" fmla="*/ 12 w 96"/>
                  <a:gd name="T47" fmla="*/ 5 h 83"/>
                  <a:gd name="T48" fmla="*/ 89 w 96"/>
                  <a:gd name="T49" fmla="*/ 76 h 83"/>
                  <a:gd name="T50" fmla="*/ 7 w 96"/>
                  <a:gd name="T51" fmla="*/ 76 h 83"/>
                  <a:gd name="T52" fmla="*/ 7 w 96"/>
                  <a:gd name="T53" fmla="*/ 18 h 83"/>
                  <a:gd name="T54" fmla="*/ 89 w 96"/>
                  <a:gd name="T55" fmla="*/ 18 h 83"/>
                  <a:gd name="T56" fmla="*/ 89 w 96"/>
                  <a:gd name="T57" fmla="*/ 76 h 83"/>
                  <a:gd name="T58" fmla="*/ 89 w 96"/>
                  <a:gd name="T59" fmla="*/ 11 h 83"/>
                  <a:gd name="T60" fmla="*/ 41 w 96"/>
                  <a:gd name="T61" fmla="*/ 11 h 83"/>
                  <a:gd name="T62" fmla="*/ 41 w 96"/>
                  <a:gd name="T63" fmla="*/ 7 h 83"/>
                  <a:gd name="T64" fmla="*/ 89 w 96"/>
                  <a:gd name="T65" fmla="*/ 7 h 83"/>
                  <a:gd name="T66" fmla="*/ 89 w 96"/>
                  <a:gd name="T67" fmla="*/ 1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6" h="83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3"/>
                      <a:pt x="7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93" y="83"/>
                      <a:pt x="96" y="79"/>
                      <a:pt x="96" y="76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moveTo>
                      <a:pt x="33" y="5"/>
                    </a:moveTo>
                    <a:cubicBezTo>
                      <a:pt x="35" y="5"/>
                      <a:pt x="36" y="7"/>
                      <a:pt x="36" y="9"/>
                    </a:cubicBezTo>
                    <a:cubicBezTo>
                      <a:pt x="36" y="11"/>
                      <a:pt x="35" y="12"/>
                      <a:pt x="33" y="12"/>
                    </a:cubicBezTo>
                    <a:cubicBezTo>
                      <a:pt x="31" y="12"/>
                      <a:pt x="29" y="11"/>
                      <a:pt x="29" y="9"/>
                    </a:cubicBezTo>
                    <a:cubicBezTo>
                      <a:pt x="29" y="7"/>
                      <a:pt x="31" y="5"/>
                      <a:pt x="33" y="5"/>
                    </a:cubicBezTo>
                    <a:moveTo>
                      <a:pt x="22" y="5"/>
                    </a:moveTo>
                    <a:cubicBezTo>
                      <a:pt x="24" y="5"/>
                      <a:pt x="26" y="7"/>
                      <a:pt x="26" y="9"/>
                    </a:cubicBezTo>
                    <a:cubicBezTo>
                      <a:pt x="26" y="11"/>
                      <a:pt x="24" y="12"/>
                      <a:pt x="22" y="12"/>
                    </a:cubicBezTo>
                    <a:cubicBezTo>
                      <a:pt x="20" y="12"/>
                      <a:pt x="19" y="11"/>
                      <a:pt x="19" y="9"/>
                    </a:cubicBezTo>
                    <a:cubicBezTo>
                      <a:pt x="19" y="7"/>
                      <a:pt x="20" y="5"/>
                      <a:pt x="22" y="5"/>
                    </a:cubicBezTo>
                    <a:moveTo>
                      <a:pt x="12" y="5"/>
                    </a:moveTo>
                    <a:cubicBezTo>
                      <a:pt x="14" y="5"/>
                      <a:pt x="15" y="7"/>
                      <a:pt x="15" y="9"/>
                    </a:cubicBezTo>
                    <a:cubicBezTo>
                      <a:pt x="15" y="11"/>
                      <a:pt x="14" y="12"/>
                      <a:pt x="12" y="12"/>
                    </a:cubicBezTo>
                    <a:cubicBezTo>
                      <a:pt x="10" y="12"/>
                      <a:pt x="8" y="11"/>
                      <a:pt x="8" y="9"/>
                    </a:cubicBezTo>
                    <a:cubicBezTo>
                      <a:pt x="8" y="7"/>
                      <a:pt x="10" y="5"/>
                      <a:pt x="12" y="5"/>
                    </a:cubicBezTo>
                    <a:moveTo>
                      <a:pt x="89" y="76"/>
                    </a:moveTo>
                    <a:cubicBezTo>
                      <a:pt x="7" y="76"/>
                      <a:pt x="7" y="76"/>
                      <a:pt x="7" y="7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89" y="18"/>
                      <a:pt x="89" y="18"/>
                      <a:pt x="89" y="18"/>
                    </a:cubicBezTo>
                    <a:lnTo>
                      <a:pt x="89" y="76"/>
                    </a:lnTo>
                    <a:close/>
                    <a:moveTo>
                      <a:pt x="89" y="11"/>
                    </a:move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89" y="7"/>
                      <a:pt x="89" y="7"/>
                      <a:pt x="89" y="7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83920" y="2202180"/>
                <a:ext cx="297180" cy="2971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281430" y="2202180"/>
                <a:ext cx="297180" cy="29718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549530" y="2264639"/>
                <a:ext cx="425921" cy="2347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030736" y="2410413"/>
            <a:ext cx="1240879" cy="1439419"/>
            <a:chOff x="8354824" y="2410413"/>
            <a:chExt cx="1240878" cy="1439418"/>
          </a:xfrm>
        </p:grpSpPr>
        <p:sp>
          <p:nvSpPr>
            <p:cNvPr id="16" name="六边形 15"/>
            <p:cNvSpPr/>
            <p:nvPr/>
          </p:nvSpPr>
          <p:spPr>
            <a:xfrm rot="5400000">
              <a:off x="8255554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8635430" y="2847403"/>
              <a:ext cx="746355" cy="747490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9 h 112"/>
                <a:gd name="T12" fmla="*/ 103 w 112"/>
                <a:gd name="T13" fmla="*/ 56 h 112"/>
                <a:gd name="T14" fmla="*/ 102 w 112"/>
                <a:gd name="T15" fmla="*/ 59 h 112"/>
                <a:gd name="T16" fmla="*/ 92 w 112"/>
                <a:gd name="T17" fmla="*/ 59 h 112"/>
                <a:gd name="T18" fmla="*/ 92 w 112"/>
                <a:gd name="T19" fmla="*/ 60 h 112"/>
                <a:gd name="T20" fmla="*/ 91 w 112"/>
                <a:gd name="T21" fmla="*/ 75 h 112"/>
                <a:gd name="T22" fmla="*/ 89 w 112"/>
                <a:gd name="T23" fmla="*/ 65 h 112"/>
                <a:gd name="T24" fmla="*/ 83 w 112"/>
                <a:gd name="T25" fmla="*/ 50 h 112"/>
                <a:gd name="T26" fmla="*/ 77 w 112"/>
                <a:gd name="T27" fmla="*/ 60 h 112"/>
                <a:gd name="T28" fmla="*/ 72 w 112"/>
                <a:gd name="T29" fmla="*/ 60 h 112"/>
                <a:gd name="T30" fmla="*/ 61 w 112"/>
                <a:gd name="T31" fmla="*/ 15 h 112"/>
                <a:gd name="T32" fmla="*/ 49 w 112"/>
                <a:gd name="T33" fmla="*/ 61 h 112"/>
                <a:gd name="T34" fmla="*/ 42 w 112"/>
                <a:gd name="T35" fmla="*/ 61 h 112"/>
                <a:gd name="T36" fmla="*/ 41 w 112"/>
                <a:gd name="T37" fmla="*/ 62 h 112"/>
                <a:gd name="T38" fmla="*/ 36 w 112"/>
                <a:gd name="T39" fmla="*/ 79 h 112"/>
                <a:gd name="T40" fmla="*/ 34 w 112"/>
                <a:gd name="T41" fmla="*/ 68 h 112"/>
                <a:gd name="T42" fmla="*/ 26 w 112"/>
                <a:gd name="T43" fmla="*/ 46 h 112"/>
                <a:gd name="T44" fmla="*/ 16 w 112"/>
                <a:gd name="T45" fmla="*/ 63 h 112"/>
                <a:gd name="T46" fmla="*/ 10 w 112"/>
                <a:gd name="T47" fmla="*/ 63 h 112"/>
                <a:gd name="T48" fmla="*/ 10 w 112"/>
                <a:gd name="T49" fmla="*/ 56 h 112"/>
                <a:gd name="T50" fmla="*/ 56 w 112"/>
                <a:gd name="T51" fmla="*/ 9 h 112"/>
                <a:gd name="T52" fmla="*/ 56 w 112"/>
                <a:gd name="T53" fmla="*/ 102 h 112"/>
                <a:gd name="T54" fmla="*/ 11 w 112"/>
                <a:gd name="T55" fmla="*/ 66 h 112"/>
                <a:gd name="T56" fmla="*/ 19 w 112"/>
                <a:gd name="T57" fmla="*/ 66 h 112"/>
                <a:gd name="T58" fmla="*/ 19 w 112"/>
                <a:gd name="T59" fmla="*/ 65 h 112"/>
                <a:gd name="T60" fmla="*/ 26 w 112"/>
                <a:gd name="T61" fmla="*/ 50 h 112"/>
                <a:gd name="T62" fmla="*/ 30 w 112"/>
                <a:gd name="T63" fmla="*/ 69 h 112"/>
                <a:gd name="T64" fmla="*/ 35 w 112"/>
                <a:gd name="T65" fmla="*/ 84 h 112"/>
                <a:gd name="T66" fmla="*/ 36 w 112"/>
                <a:gd name="T67" fmla="*/ 85 h 112"/>
                <a:gd name="T68" fmla="*/ 37 w 112"/>
                <a:gd name="T69" fmla="*/ 84 h 112"/>
                <a:gd name="T70" fmla="*/ 45 w 112"/>
                <a:gd name="T71" fmla="*/ 64 h 112"/>
                <a:gd name="T72" fmla="*/ 52 w 112"/>
                <a:gd name="T73" fmla="*/ 64 h 112"/>
                <a:gd name="T74" fmla="*/ 52 w 112"/>
                <a:gd name="T75" fmla="*/ 63 h 112"/>
                <a:gd name="T76" fmla="*/ 60 w 112"/>
                <a:gd name="T77" fmla="*/ 19 h 112"/>
                <a:gd name="T78" fmla="*/ 69 w 112"/>
                <a:gd name="T79" fmla="*/ 62 h 112"/>
                <a:gd name="T80" fmla="*/ 69 w 112"/>
                <a:gd name="T81" fmla="*/ 64 h 112"/>
                <a:gd name="T82" fmla="*/ 79 w 112"/>
                <a:gd name="T83" fmla="*/ 63 h 112"/>
                <a:gd name="T84" fmla="*/ 80 w 112"/>
                <a:gd name="T85" fmla="*/ 62 h 112"/>
                <a:gd name="T86" fmla="*/ 83 w 112"/>
                <a:gd name="T87" fmla="*/ 54 h 112"/>
                <a:gd name="T88" fmla="*/ 85 w 112"/>
                <a:gd name="T89" fmla="*/ 66 h 112"/>
                <a:gd name="T90" fmla="*/ 91 w 112"/>
                <a:gd name="T91" fmla="*/ 81 h 112"/>
                <a:gd name="T92" fmla="*/ 96 w 112"/>
                <a:gd name="T93" fmla="*/ 62 h 112"/>
                <a:gd name="T94" fmla="*/ 102 w 112"/>
                <a:gd name="T95" fmla="*/ 62 h 112"/>
                <a:gd name="T96" fmla="*/ 56 w 112"/>
                <a:gd name="T97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moveTo>
                    <a:pt x="56" y="9"/>
                  </a:moveTo>
                  <a:cubicBezTo>
                    <a:pt x="82" y="9"/>
                    <a:pt x="103" y="30"/>
                    <a:pt x="103" y="56"/>
                  </a:cubicBezTo>
                  <a:cubicBezTo>
                    <a:pt x="103" y="57"/>
                    <a:pt x="102" y="58"/>
                    <a:pt x="10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6"/>
                    <a:pt x="91" y="71"/>
                    <a:pt x="91" y="75"/>
                  </a:cubicBezTo>
                  <a:cubicBezTo>
                    <a:pt x="90" y="72"/>
                    <a:pt x="89" y="68"/>
                    <a:pt x="89" y="65"/>
                  </a:cubicBezTo>
                  <a:cubicBezTo>
                    <a:pt x="87" y="53"/>
                    <a:pt x="86" y="50"/>
                    <a:pt x="83" y="50"/>
                  </a:cubicBezTo>
                  <a:cubicBezTo>
                    <a:pt x="81" y="49"/>
                    <a:pt x="79" y="53"/>
                    <a:pt x="77" y="60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67" y="15"/>
                    <a:pt x="62" y="15"/>
                    <a:pt x="61" y="15"/>
                  </a:cubicBezTo>
                  <a:cubicBezTo>
                    <a:pt x="59" y="15"/>
                    <a:pt x="52" y="15"/>
                    <a:pt x="49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9"/>
                    <a:pt x="38" y="76"/>
                    <a:pt x="36" y="79"/>
                  </a:cubicBezTo>
                  <a:cubicBezTo>
                    <a:pt x="36" y="77"/>
                    <a:pt x="35" y="72"/>
                    <a:pt x="34" y="68"/>
                  </a:cubicBezTo>
                  <a:cubicBezTo>
                    <a:pt x="31" y="52"/>
                    <a:pt x="29" y="47"/>
                    <a:pt x="26" y="46"/>
                  </a:cubicBezTo>
                  <a:cubicBezTo>
                    <a:pt x="22" y="45"/>
                    <a:pt x="18" y="54"/>
                    <a:pt x="16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0"/>
                    <a:pt x="10" y="58"/>
                    <a:pt x="10" y="56"/>
                  </a:cubicBezTo>
                  <a:cubicBezTo>
                    <a:pt x="10" y="30"/>
                    <a:pt x="30" y="9"/>
                    <a:pt x="56" y="9"/>
                  </a:cubicBezTo>
                  <a:moveTo>
                    <a:pt x="56" y="102"/>
                  </a:moveTo>
                  <a:cubicBezTo>
                    <a:pt x="34" y="102"/>
                    <a:pt x="16" y="87"/>
                    <a:pt x="11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58"/>
                    <a:pt x="24" y="51"/>
                    <a:pt x="26" y="50"/>
                  </a:cubicBezTo>
                  <a:cubicBezTo>
                    <a:pt x="27" y="52"/>
                    <a:pt x="29" y="62"/>
                    <a:pt x="30" y="69"/>
                  </a:cubicBezTo>
                  <a:cubicBezTo>
                    <a:pt x="33" y="81"/>
                    <a:pt x="33" y="84"/>
                    <a:pt x="35" y="84"/>
                  </a:cubicBezTo>
                  <a:cubicBezTo>
                    <a:pt x="35" y="85"/>
                    <a:pt x="36" y="85"/>
                    <a:pt x="36" y="85"/>
                  </a:cubicBezTo>
                  <a:cubicBezTo>
                    <a:pt x="36" y="85"/>
                    <a:pt x="37" y="84"/>
                    <a:pt x="37" y="84"/>
                  </a:cubicBezTo>
                  <a:cubicBezTo>
                    <a:pt x="40" y="83"/>
                    <a:pt x="43" y="73"/>
                    <a:pt x="45" y="64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44"/>
                    <a:pt x="58" y="19"/>
                    <a:pt x="60" y="19"/>
                  </a:cubicBezTo>
                  <a:cubicBezTo>
                    <a:pt x="63" y="19"/>
                    <a:pt x="66" y="44"/>
                    <a:pt x="69" y="6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1" y="59"/>
                    <a:pt x="82" y="56"/>
                    <a:pt x="83" y="54"/>
                  </a:cubicBezTo>
                  <a:cubicBezTo>
                    <a:pt x="83" y="57"/>
                    <a:pt x="84" y="62"/>
                    <a:pt x="85" y="66"/>
                  </a:cubicBezTo>
                  <a:cubicBezTo>
                    <a:pt x="87" y="78"/>
                    <a:pt x="88" y="81"/>
                    <a:pt x="91" y="81"/>
                  </a:cubicBezTo>
                  <a:cubicBezTo>
                    <a:pt x="92" y="81"/>
                    <a:pt x="95" y="81"/>
                    <a:pt x="96" y="62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99" y="85"/>
                    <a:pt x="79" y="102"/>
                    <a:pt x="56" y="102"/>
                  </a:cubicBezTo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361618" y="2410413"/>
            <a:ext cx="1240879" cy="1439419"/>
            <a:chOff x="9685705" y="2410413"/>
            <a:chExt cx="1240878" cy="1439418"/>
          </a:xfrm>
        </p:grpSpPr>
        <p:sp>
          <p:nvSpPr>
            <p:cNvPr id="19" name="六边形 18"/>
            <p:cNvSpPr/>
            <p:nvPr/>
          </p:nvSpPr>
          <p:spPr>
            <a:xfrm rot="5400000">
              <a:off x="9586435" y="2509683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20" name="Group 25"/>
            <p:cNvGrpSpPr>
              <a:grpSpLocks noChangeAspect="1"/>
            </p:cNvGrpSpPr>
            <p:nvPr/>
          </p:nvGrpSpPr>
          <p:grpSpPr bwMode="auto">
            <a:xfrm>
              <a:off x="10007582" y="2746335"/>
              <a:ext cx="739309" cy="822459"/>
              <a:chOff x="6522" y="2561"/>
              <a:chExt cx="409" cy="455"/>
            </a:xfrm>
            <a:solidFill>
              <a:srgbClr val="00B050"/>
            </a:solidFill>
          </p:grpSpPr>
          <p:sp>
            <p:nvSpPr>
              <p:cNvPr id="21" name="Freeform 26"/>
              <p:cNvSpPr/>
              <p:nvPr/>
            </p:nvSpPr>
            <p:spPr bwMode="auto">
              <a:xfrm>
                <a:off x="6522" y="2561"/>
                <a:ext cx="409" cy="455"/>
              </a:xfrm>
              <a:custGeom>
                <a:avLst/>
                <a:gdLst>
                  <a:gd name="T0" fmla="*/ 114 w 121"/>
                  <a:gd name="T1" fmla="*/ 75 h 135"/>
                  <a:gd name="T2" fmla="*/ 60 w 121"/>
                  <a:gd name="T3" fmla="*/ 129 h 135"/>
                  <a:gd name="T4" fmla="*/ 6 w 121"/>
                  <a:gd name="T5" fmla="*/ 75 h 135"/>
                  <a:gd name="T6" fmla="*/ 59 w 121"/>
                  <a:gd name="T7" fmla="*/ 21 h 135"/>
                  <a:gd name="T8" fmla="*/ 59 w 121"/>
                  <a:gd name="T9" fmla="*/ 35 h 135"/>
                  <a:gd name="T10" fmla="*/ 77 w 121"/>
                  <a:gd name="T11" fmla="*/ 18 h 135"/>
                  <a:gd name="T12" fmla="*/ 59 w 121"/>
                  <a:gd name="T13" fmla="*/ 0 h 135"/>
                  <a:gd name="T14" fmla="*/ 59 w 121"/>
                  <a:gd name="T15" fmla="*/ 14 h 135"/>
                  <a:gd name="T16" fmla="*/ 0 w 121"/>
                  <a:gd name="T17" fmla="*/ 75 h 135"/>
                  <a:gd name="T18" fmla="*/ 60 w 121"/>
                  <a:gd name="T19" fmla="*/ 135 h 135"/>
                  <a:gd name="T20" fmla="*/ 121 w 121"/>
                  <a:gd name="T21" fmla="*/ 75 h 135"/>
                  <a:gd name="T22" fmla="*/ 114 w 121"/>
                  <a:gd name="T23" fmla="*/ 7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1" h="135">
                    <a:moveTo>
                      <a:pt x="114" y="75"/>
                    </a:moveTo>
                    <a:cubicBezTo>
                      <a:pt x="114" y="104"/>
                      <a:pt x="90" y="129"/>
                      <a:pt x="60" y="129"/>
                    </a:cubicBezTo>
                    <a:cubicBezTo>
                      <a:pt x="31" y="129"/>
                      <a:pt x="6" y="104"/>
                      <a:pt x="6" y="75"/>
                    </a:cubicBezTo>
                    <a:cubicBezTo>
                      <a:pt x="6" y="45"/>
                      <a:pt x="30" y="22"/>
                      <a:pt x="59" y="21"/>
                    </a:cubicBezTo>
                    <a:cubicBezTo>
                      <a:pt x="59" y="35"/>
                      <a:pt x="59" y="35"/>
                      <a:pt x="59" y="35"/>
                    </a:cubicBezTo>
                    <a:cubicBezTo>
                      <a:pt x="77" y="18"/>
                      <a:pt x="77" y="18"/>
                      <a:pt x="77" y="18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26" y="15"/>
                      <a:pt x="0" y="42"/>
                      <a:pt x="0" y="75"/>
                    </a:cubicBezTo>
                    <a:cubicBezTo>
                      <a:pt x="0" y="108"/>
                      <a:pt x="27" y="135"/>
                      <a:pt x="60" y="135"/>
                    </a:cubicBezTo>
                    <a:cubicBezTo>
                      <a:pt x="94" y="135"/>
                      <a:pt x="121" y="108"/>
                      <a:pt x="121" y="75"/>
                    </a:cubicBezTo>
                    <a:lnTo>
                      <a:pt x="114" y="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2" name="Freeform 27"/>
              <p:cNvSpPr/>
              <p:nvPr/>
            </p:nvSpPr>
            <p:spPr bwMode="auto">
              <a:xfrm>
                <a:off x="6610" y="2719"/>
                <a:ext cx="105" cy="165"/>
              </a:xfrm>
              <a:custGeom>
                <a:avLst/>
                <a:gdLst>
                  <a:gd name="T0" fmla="*/ 5 w 31"/>
                  <a:gd name="T1" fmla="*/ 40 h 49"/>
                  <a:gd name="T2" fmla="*/ 0 w 31"/>
                  <a:gd name="T3" fmla="*/ 45 h 49"/>
                  <a:gd name="T4" fmla="*/ 0 w 31"/>
                  <a:gd name="T5" fmla="*/ 49 h 49"/>
                  <a:gd name="T6" fmla="*/ 31 w 31"/>
                  <a:gd name="T7" fmla="*/ 49 h 49"/>
                  <a:gd name="T8" fmla="*/ 31 w 31"/>
                  <a:gd name="T9" fmla="*/ 44 h 49"/>
                  <a:gd name="T10" fmla="*/ 9 w 31"/>
                  <a:gd name="T11" fmla="*/ 44 h 49"/>
                  <a:gd name="T12" fmla="*/ 9 w 31"/>
                  <a:gd name="T13" fmla="*/ 44 h 49"/>
                  <a:gd name="T14" fmla="*/ 13 w 31"/>
                  <a:gd name="T15" fmla="*/ 40 h 49"/>
                  <a:gd name="T16" fmla="*/ 29 w 31"/>
                  <a:gd name="T17" fmla="*/ 14 h 49"/>
                  <a:gd name="T18" fmla="*/ 15 w 31"/>
                  <a:gd name="T19" fmla="*/ 0 h 49"/>
                  <a:gd name="T20" fmla="*/ 1 w 31"/>
                  <a:gd name="T21" fmla="*/ 5 h 49"/>
                  <a:gd name="T22" fmla="*/ 3 w 31"/>
                  <a:gd name="T23" fmla="*/ 10 h 49"/>
                  <a:gd name="T24" fmla="*/ 13 w 31"/>
                  <a:gd name="T25" fmla="*/ 5 h 49"/>
                  <a:gd name="T26" fmla="*/ 23 w 31"/>
                  <a:gd name="T27" fmla="*/ 15 h 49"/>
                  <a:gd name="T28" fmla="*/ 5 w 31"/>
                  <a:gd name="T29" fmla="*/ 4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9">
                    <a:moveTo>
                      <a:pt x="5" y="40"/>
                    </a:moveTo>
                    <a:cubicBezTo>
                      <a:pt x="0" y="45"/>
                      <a:pt x="0" y="45"/>
                      <a:pt x="0" y="4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23" y="30"/>
                      <a:pt x="29" y="23"/>
                      <a:pt x="29" y="14"/>
                    </a:cubicBezTo>
                    <a:cubicBezTo>
                      <a:pt x="29" y="7"/>
                      <a:pt x="25" y="0"/>
                      <a:pt x="15" y="0"/>
                    </a:cubicBezTo>
                    <a:cubicBezTo>
                      <a:pt x="9" y="0"/>
                      <a:pt x="4" y="2"/>
                      <a:pt x="1" y="5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5" y="8"/>
                      <a:pt x="9" y="5"/>
                      <a:pt x="13" y="5"/>
                    </a:cubicBezTo>
                    <a:cubicBezTo>
                      <a:pt x="21" y="5"/>
                      <a:pt x="23" y="10"/>
                      <a:pt x="23" y="15"/>
                    </a:cubicBezTo>
                    <a:cubicBezTo>
                      <a:pt x="23" y="22"/>
                      <a:pt x="17" y="28"/>
                      <a:pt x="5" y="4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3" name="Freeform 28"/>
              <p:cNvSpPr>
                <a:spLocks noEditPoints="1"/>
              </p:cNvSpPr>
              <p:nvPr/>
            </p:nvSpPr>
            <p:spPr bwMode="auto">
              <a:xfrm>
                <a:off x="6732" y="2722"/>
                <a:ext cx="118" cy="162"/>
              </a:xfrm>
              <a:custGeom>
                <a:avLst/>
                <a:gdLst>
                  <a:gd name="T0" fmla="*/ 0 w 35"/>
                  <a:gd name="T1" fmla="*/ 35 h 48"/>
                  <a:gd name="T2" fmla="*/ 22 w 35"/>
                  <a:gd name="T3" fmla="*/ 35 h 48"/>
                  <a:gd name="T4" fmla="*/ 22 w 35"/>
                  <a:gd name="T5" fmla="*/ 48 h 48"/>
                  <a:gd name="T6" fmla="*/ 28 w 35"/>
                  <a:gd name="T7" fmla="*/ 48 h 48"/>
                  <a:gd name="T8" fmla="*/ 28 w 35"/>
                  <a:gd name="T9" fmla="*/ 35 h 48"/>
                  <a:gd name="T10" fmla="*/ 35 w 35"/>
                  <a:gd name="T11" fmla="*/ 35 h 48"/>
                  <a:gd name="T12" fmla="*/ 35 w 35"/>
                  <a:gd name="T13" fmla="*/ 30 h 48"/>
                  <a:gd name="T14" fmla="*/ 28 w 35"/>
                  <a:gd name="T15" fmla="*/ 30 h 48"/>
                  <a:gd name="T16" fmla="*/ 28 w 35"/>
                  <a:gd name="T17" fmla="*/ 0 h 48"/>
                  <a:gd name="T18" fmla="*/ 21 w 35"/>
                  <a:gd name="T19" fmla="*/ 0 h 48"/>
                  <a:gd name="T20" fmla="*/ 0 w 35"/>
                  <a:gd name="T21" fmla="*/ 31 h 48"/>
                  <a:gd name="T22" fmla="*/ 0 w 35"/>
                  <a:gd name="T23" fmla="*/ 35 h 48"/>
                  <a:gd name="T24" fmla="*/ 6 w 35"/>
                  <a:gd name="T25" fmla="*/ 30 h 48"/>
                  <a:gd name="T26" fmla="*/ 18 w 35"/>
                  <a:gd name="T27" fmla="*/ 13 h 48"/>
                  <a:gd name="T28" fmla="*/ 22 w 35"/>
                  <a:gd name="T29" fmla="*/ 6 h 48"/>
                  <a:gd name="T30" fmla="*/ 22 w 35"/>
                  <a:gd name="T31" fmla="*/ 6 h 48"/>
                  <a:gd name="T32" fmla="*/ 22 w 35"/>
                  <a:gd name="T33" fmla="*/ 14 h 48"/>
                  <a:gd name="T34" fmla="*/ 22 w 35"/>
                  <a:gd name="T35" fmla="*/ 30 h 48"/>
                  <a:gd name="T36" fmla="*/ 6 w 35"/>
                  <a:gd name="T37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" h="48">
                    <a:moveTo>
                      <a:pt x="0" y="35"/>
                    </a:move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5"/>
                    </a:lnTo>
                    <a:close/>
                    <a:moveTo>
                      <a:pt x="6" y="30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1"/>
                      <a:pt x="21" y="9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9"/>
                      <a:pt x="22" y="11"/>
                      <a:pt x="22" y="14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0039579" y="3605252"/>
            <a:ext cx="1240879" cy="1439419"/>
            <a:chOff x="10363668" y="3605252"/>
            <a:chExt cx="1240878" cy="1439418"/>
          </a:xfrm>
        </p:grpSpPr>
        <p:sp>
          <p:nvSpPr>
            <p:cNvPr id="25" name="六边形 24"/>
            <p:cNvSpPr/>
            <p:nvPr/>
          </p:nvSpPr>
          <p:spPr>
            <a:xfrm rot="5400000">
              <a:off x="10264398" y="3704522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26" name="Group 10"/>
            <p:cNvGrpSpPr>
              <a:grpSpLocks noChangeAspect="1"/>
            </p:cNvGrpSpPr>
            <p:nvPr/>
          </p:nvGrpSpPr>
          <p:grpSpPr bwMode="auto">
            <a:xfrm>
              <a:off x="10608388" y="3942984"/>
              <a:ext cx="751438" cy="751437"/>
              <a:chOff x="6494" y="821"/>
              <a:chExt cx="381" cy="381"/>
            </a:xfrm>
            <a:solidFill>
              <a:srgbClr val="00B050"/>
            </a:solidFill>
          </p:grpSpPr>
          <p:sp>
            <p:nvSpPr>
              <p:cNvPr id="27" name="Freeform 11"/>
              <p:cNvSpPr/>
              <p:nvPr/>
            </p:nvSpPr>
            <p:spPr bwMode="auto">
              <a:xfrm>
                <a:off x="6494" y="844"/>
                <a:ext cx="362" cy="358"/>
              </a:xfrm>
              <a:custGeom>
                <a:avLst/>
                <a:gdLst>
                  <a:gd name="T0" fmla="*/ 47 w 95"/>
                  <a:gd name="T1" fmla="*/ 0 h 94"/>
                  <a:gd name="T2" fmla="*/ 0 w 95"/>
                  <a:gd name="T3" fmla="*/ 47 h 94"/>
                  <a:gd name="T4" fmla="*/ 47 w 95"/>
                  <a:gd name="T5" fmla="*/ 94 h 94"/>
                  <a:gd name="T6" fmla="*/ 95 w 95"/>
                  <a:gd name="T7" fmla="*/ 47 h 94"/>
                  <a:gd name="T8" fmla="*/ 47 w 95"/>
                  <a:gd name="T9" fmla="*/ 47 h 94"/>
                  <a:gd name="T10" fmla="*/ 47 w 95"/>
                  <a:gd name="T1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9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5" y="73"/>
                      <a:pt x="95" y="47"/>
                    </a:cubicBezTo>
                    <a:cubicBezTo>
                      <a:pt x="47" y="47"/>
                      <a:pt x="47" y="47"/>
                      <a:pt x="47" y="47"/>
                    </a:cubicBez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28" name="Freeform 12"/>
              <p:cNvSpPr/>
              <p:nvPr/>
            </p:nvSpPr>
            <p:spPr bwMode="auto">
              <a:xfrm>
                <a:off x="6696" y="821"/>
                <a:ext cx="179" cy="179"/>
              </a:xfrm>
              <a:custGeom>
                <a:avLst/>
                <a:gdLst>
                  <a:gd name="T0" fmla="*/ 0 w 47"/>
                  <a:gd name="T1" fmla="*/ 0 h 47"/>
                  <a:gd name="T2" fmla="*/ 0 w 47"/>
                  <a:gd name="T3" fmla="*/ 47 h 47"/>
                  <a:gd name="T4" fmla="*/ 47 w 47"/>
                  <a:gd name="T5" fmla="*/ 47 h 47"/>
                  <a:gd name="T6" fmla="*/ 0 w 4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47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21"/>
                      <a:pt x="26" y="0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722267" y="3598993"/>
            <a:ext cx="1240879" cy="1439419"/>
            <a:chOff x="9046356" y="3598994"/>
            <a:chExt cx="1240878" cy="1439418"/>
          </a:xfrm>
        </p:grpSpPr>
        <p:sp>
          <p:nvSpPr>
            <p:cNvPr id="30" name="六边形 29"/>
            <p:cNvSpPr/>
            <p:nvPr/>
          </p:nvSpPr>
          <p:spPr>
            <a:xfrm rot="5400000">
              <a:off x="8947086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31" name="Group 15"/>
            <p:cNvGrpSpPr>
              <a:grpSpLocks noChangeAspect="1"/>
            </p:cNvGrpSpPr>
            <p:nvPr/>
          </p:nvGrpSpPr>
          <p:grpSpPr bwMode="auto">
            <a:xfrm>
              <a:off x="9343469" y="4047923"/>
              <a:ext cx="641668" cy="586919"/>
              <a:chOff x="2855" y="2699"/>
              <a:chExt cx="293" cy="268"/>
            </a:xfrm>
            <a:solidFill>
              <a:srgbClr val="00B050"/>
            </a:solidFill>
          </p:grpSpPr>
          <p:sp>
            <p:nvSpPr>
              <p:cNvPr id="32" name="Freeform 16"/>
              <p:cNvSpPr/>
              <p:nvPr/>
            </p:nvSpPr>
            <p:spPr bwMode="auto">
              <a:xfrm>
                <a:off x="2944" y="2740"/>
                <a:ext cx="122" cy="210"/>
              </a:xfrm>
              <a:custGeom>
                <a:avLst/>
                <a:gdLst>
                  <a:gd name="T0" fmla="*/ 46 w 122"/>
                  <a:gd name="T1" fmla="*/ 200 h 210"/>
                  <a:gd name="T2" fmla="*/ 0 w 122"/>
                  <a:gd name="T3" fmla="*/ 200 h 210"/>
                  <a:gd name="T4" fmla="*/ 0 w 122"/>
                  <a:gd name="T5" fmla="*/ 210 h 210"/>
                  <a:gd name="T6" fmla="*/ 122 w 122"/>
                  <a:gd name="T7" fmla="*/ 210 h 210"/>
                  <a:gd name="T8" fmla="*/ 122 w 122"/>
                  <a:gd name="T9" fmla="*/ 200 h 210"/>
                  <a:gd name="T10" fmla="*/ 66 w 122"/>
                  <a:gd name="T11" fmla="*/ 200 h 210"/>
                  <a:gd name="T12" fmla="*/ 66 w 122"/>
                  <a:gd name="T13" fmla="*/ 0 h 210"/>
                  <a:gd name="T14" fmla="*/ 56 w 122"/>
                  <a:gd name="T15" fmla="*/ 0 h 210"/>
                  <a:gd name="T16" fmla="*/ 46 w 122"/>
                  <a:gd name="T17" fmla="*/ 0 h 210"/>
                  <a:gd name="T18" fmla="*/ 46 w 122"/>
                  <a:gd name="T19" fmla="*/ 20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210">
                    <a:moveTo>
                      <a:pt x="46" y="200"/>
                    </a:moveTo>
                    <a:lnTo>
                      <a:pt x="0" y="200"/>
                    </a:lnTo>
                    <a:lnTo>
                      <a:pt x="0" y="210"/>
                    </a:lnTo>
                    <a:lnTo>
                      <a:pt x="122" y="210"/>
                    </a:lnTo>
                    <a:lnTo>
                      <a:pt x="122" y="200"/>
                    </a:lnTo>
                    <a:lnTo>
                      <a:pt x="66" y="200"/>
                    </a:lnTo>
                    <a:lnTo>
                      <a:pt x="66" y="0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2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2855" y="2699"/>
                <a:ext cx="293" cy="173"/>
              </a:xfrm>
              <a:custGeom>
                <a:avLst/>
                <a:gdLst>
                  <a:gd name="T0" fmla="*/ 121 w 121"/>
                  <a:gd name="T1" fmla="*/ 55 h 71"/>
                  <a:gd name="T2" fmla="*/ 121 w 121"/>
                  <a:gd name="T3" fmla="*/ 55 h 71"/>
                  <a:gd name="T4" fmla="*/ 107 w 121"/>
                  <a:gd name="T5" fmla="*/ 14 h 71"/>
                  <a:gd name="T6" fmla="*/ 109 w 121"/>
                  <a:gd name="T7" fmla="*/ 14 h 71"/>
                  <a:gd name="T8" fmla="*/ 109 w 121"/>
                  <a:gd name="T9" fmla="*/ 11 h 71"/>
                  <a:gd name="T10" fmla="*/ 70 w 121"/>
                  <a:gd name="T11" fmla="*/ 9 h 71"/>
                  <a:gd name="T12" fmla="*/ 70 w 121"/>
                  <a:gd name="T13" fmla="*/ 9 h 71"/>
                  <a:gd name="T14" fmla="*/ 62 w 121"/>
                  <a:gd name="T15" fmla="*/ 9 h 71"/>
                  <a:gd name="T16" fmla="*/ 62 w 121"/>
                  <a:gd name="T17" fmla="*/ 2 h 71"/>
                  <a:gd name="T18" fmla="*/ 60 w 121"/>
                  <a:gd name="T19" fmla="*/ 0 h 71"/>
                  <a:gd name="T20" fmla="*/ 58 w 121"/>
                  <a:gd name="T21" fmla="*/ 2 h 71"/>
                  <a:gd name="T22" fmla="*/ 58 w 121"/>
                  <a:gd name="T23" fmla="*/ 9 h 71"/>
                  <a:gd name="T24" fmla="*/ 51 w 121"/>
                  <a:gd name="T25" fmla="*/ 9 h 71"/>
                  <a:gd name="T26" fmla="*/ 51 w 121"/>
                  <a:gd name="T27" fmla="*/ 9 h 71"/>
                  <a:gd name="T28" fmla="*/ 12 w 121"/>
                  <a:gd name="T29" fmla="*/ 11 h 71"/>
                  <a:gd name="T30" fmla="*/ 12 w 121"/>
                  <a:gd name="T31" fmla="*/ 14 h 71"/>
                  <a:gd name="T32" fmla="*/ 15 w 121"/>
                  <a:gd name="T33" fmla="*/ 14 h 71"/>
                  <a:gd name="T34" fmla="*/ 0 w 121"/>
                  <a:gd name="T35" fmla="*/ 55 h 71"/>
                  <a:gd name="T36" fmla="*/ 0 w 121"/>
                  <a:gd name="T37" fmla="*/ 55 h 71"/>
                  <a:gd name="T38" fmla="*/ 0 w 121"/>
                  <a:gd name="T39" fmla="*/ 56 h 71"/>
                  <a:gd name="T40" fmla="*/ 0 w 121"/>
                  <a:gd name="T41" fmla="*/ 56 h 71"/>
                  <a:gd name="T42" fmla="*/ 0 w 121"/>
                  <a:gd name="T43" fmla="*/ 56 h 71"/>
                  <a:gd name="T44" fmla="*/ 16 w 121"/>
                  <a:gd name="T45" fmla="*/ 71 h 71"/>
                  <a:gd name="T46" fmla="*/ 31 w 121"/>
                  <a:gd name="T47" fmla="*/ 56 h 71"/>
                  <a:gd name="T48" fmla="*/ 31 w 121"/>
                  <a:gd name="T49" fmla="*/ 56 h 71"/>
                  <a:gd name="T50" fmla="*/ 31 w 121"/>
                  <a:gd name="T51" fmla="*/ 56 h 71"/>
                  <a:gd name="T52" fmla="*/ 31 w 121"/>
                  <a:gd name="T53" fmla="*/ 55 h 71"/>
                  <a:gd name="T54" fmla="*/ 31 w 121"/>
                  <a:gd name="T55" fmla="*/ 55 h 71"/>
                  <a:gd name="T56" fmla="*/ 17 w 121"/>
                  <a:gd name="T57" fmla="*/ 14 h 71"/>
                  <a:gd name="T58" fmla="*/ 51 w 121"/>
                  <a:gd name="T59" fmla="*/ 14 h 71"/>
                  <a:gd name="T60" fmla="*/ 51 w 121"/>
                  <a:gd name="T61" fmla="*/ 17 h 71"/>
                  <a:gd name="T62" fmla="*/ 59 w 121"/>
                  <a:gd name="T63" fmla="*/ 17 h 71"/>
                  <a:gd name="T64" fmla="*/ 60 w 121"/>
                  <a:gd name="T65" fmla="*/ 17 h 71"/>
                  <a:gd name="T66" fmla="*/ 61 w 121"/>
                  <a:gd name="T67" fmla="*/ 17 h 71"/>
                  <a:gd name="T68" fmla="*/ 70 w 121"/>
                  <a:gd name="T69" fmla="*/ 17 h 71"/>
                  <a:gd name="T70" fmla="*/ 70 w 121"/>
                  <a:gd name="T71" fmla="*/ 14 h 71"/>
                  <a:gd name="T72" fmla="*/ 105 w 121"/>
                  <a:gd name="T73" fmla="*/ 14 h 71"/>
                  <a:gd name="T74" fmla="*/ 90 w 121"/>
                  <a:gd name="T75" fmla="*/ 55 h 71"/>
                  <a:gd name="T76" fmla="*/ 90 w 121"/>
                  <a:gd name="T77" fmla="*/ 55 h 71"/>
                  <a:gd name="T78" fmla="*/ 90 w 121"/>
                  <a:gd name="T79" fmla="*/ 56 h 71"/>
                  <a:gd name="T80" fmla="*/ 90 w 121"/>
                  <a:gd name="T81" fmla="*/ 56 h 71"/>
                  <a:gd name="T82" fmla="*/ 90 w 121"/>
                  <a:gd name="T83" fmla="*/ 56 h 71"/>
                  <a:gd name="T84" fmla="*/ 106 w 121"/>
                  <a:gd name="T85" fmla="*/ 71 h 71"/>
                  <a:gd name="T86" fmla="*/ 121 w 121"/>
                  <a:gd name="T87" fmla="*/ 56 h 71"/>
                  <a:gd name="T88" fmla="*/ 121 w 121"/>
                  <a:gd name="T89" fmla="*/ 56 h 71"/>
                  <a:gd name="T90" fmla="*/ 121 w 121"/>
                  <a:gd name="T91" fmla="*/ 56 h 71"/>
                  <a:gd name="T92" fmla="*/ 121 w 121"/>
                  <a:gd name="T93" fmla="*/ 55 h 71"/>
                  <a:gd name="T94" fmla="*/ 15 w 121"/>
                  <a:gd name="T95" fmla="*/ 55 h 71"/>
                  <a:gd name="T96" fmla="*/ 1 w 121"/>
                  <a:gd name="T97" fmla="*/ 55 h 71"/>
                  <a:gd name="T98" fmla="*/ 15 w 121"/>
                  <a:gd name="T99" fmla="*/ 16 h 71"/>
                  <a:gd name="T100" fmla="*/ 15 w 121"/>
                  <a:gd name="T101" fmla="*/ 55 h 71"/>
                  <a:gd name="T102" fmla="*/ 30 w 121"/>
                  <a:gd name="T103" fmla="*/ 55 h 71"/>
                  <a:gd name="T104" fmla="*/ 16 w 121"/>
                  <a:gd name="T105" fmla="*/ 55 h 71"/>
                  <a:gd name="T106" fmla="*/ 16 w 121"/>
                  <a:gd name="T107" fmla="*/ 16 h 71"/>
                  <a:gd name="T108" fmla="*/ 30 w 121"/>
                  <a:gd name="T109" fmla="*/ 55 h 71"/>
                  <a:gd name="T110" fmla="*/ 105 w 121"/>
                  <a:gd name="T111" fmla="*/ 55 h 71"/>
                  <a:gd name="T112" fmla="*/ 91 w 121"/>
                  <a:gd name="T113" fmla="*/ 55 h 71"/>
                  <a:gd name="T114" fmla="*/ 105 w 121"/>
                  <a:gd name="T115" fmla="*/ 16 h 71"/>
                  <a:gd name="T116" fmla="*/ 105 w 121"/>
                  <a:gd name="T117" fmla="*/ 55 h 71"/>
                  <a:gd name="T118" fmla="*/ 106 w 121"/>
                  <a:gd name="T119" fmla="*/ 55 h 71"/>
                  <a:gd name="T120" fmla="*/ 106 w 121"/>
                  <a:gd name="T121" fmla="*/ 16 h 71"/>
                  <a:gd name="T122" fmla="*/ 120 w 121"/>
                  <a:gd name="T123" fmla="*/ 55 h 71"/>
                  <a:gd name="T124" fmla="*/ 106 w 121"/>
                  <a:gd name="T125" fmla="*/ 5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71">
                    <a:moveTo>
                      <a:pt x="121" y="55"/>
                    </a:moveTo>
                    <a:cubicBezTo>
                      <a:pt x="121" y="55"/>
                      <a:pt x="121" y="55"/>
                      <a:pt x="121" y="55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9" y="11"/>
                      <a:pt x="109" y="11"/>
                      <a:pt x="109" y="11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2"/>
                      <a:pt x="62" y="2"/>
                      <a:pt x="62" y="2"/>
                    </a:cubicBezTo>
                    <a:cubicBezTo>
                      <a:pt x="62" y="1"/>
                      <a:pt x="62" y="0"/>
                      <a:pt x="60" y="0"/>
                    </a:cubicBezTo>
                    <a:cubicBezTo>
                      <a:pt x="59" y="0"/>
                      <a:pt x="58" y="1"/>
                      <a:pt x="58" y="2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24" y="71"/>
                      <a:pt x="31" y="64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56"/>
                      <a:pt x="90" y="56"/>
                      <a:pt x="90" y="56"/>
                    </a:cubicBezTo>
                    <a:cubicBezTo>
                      <a:pt x="90" y="64"/>
                      <a:pt x="97" y="71"/>
                      <a:pt x="106" y="71"/>
                    </a:cubicBezTo>
                    <a:cubicBezTo>
                      <a:pt x="114" y="71"/>
                      <a:pt x="121" y="64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6"/>
                      <a:pt x="121" y="56"/>
                      <a:pt x="121" y="55"/>
                    </a:cubicBezTo>
                    <a:moveTo>
                      <a:pt x="15" y="55"/>
                    </a:moveTo>
                    <a:cubicBezTo>
                      <a:pt x="1" y="55"/>
                      <a:pt x="1" y="55"/>
                      <a:pt x="1" y="55"/>
                    </a:cubicBezTo>
                    <a:cubicBezTo>
                      <a:pt x="15" y="16"/>
                      <a:pt x="15" y="16"/>
                      <a:pt x="15" y="16"/>
                    </a:cubicBezTo>
                    <a:lnTo>
                      <a:pt x="15" y="55"/>
                    </a:lnTo>
                    <a:close/>
                    <a:moveTo>
                      <a:pt x="30" y="55"/>
                    </a:move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lnTo>
                      <a:pt x="30" y="55"/>
                    </a:lnTo>
                    <a:close/>
                    <a:moveTo>
                      <a:pt x="105" y="55"/>
                    </a:moveTo>
                    <a:cubicBezTo>
                      <a:pt x="91" y="55"/>
                      <a:pt x="91" y="55"/>
                      <a:pt x="91" y="55"/>
                    </a:cubicBezTo>
                    <a:cubicBezTo>
                      <a:pt x="105" y="16"/>
                      <a:pt x="105" y="16"/>
                      <a:pt x="105" y="16"/>
                    </a:cubicBezTo>
                    <a:lnTo>
                      <a:pt x="105" y="55"/>
                    </a:lnTo>
                    <a:close/>
                    <a:moveTo>
                      <a:pt x="106" y="55"/>
                    </a:moveTo>
                    <a:cubicBezTo>
                      <a:pt x="106" y="16"/>
                      <a:pt x="106" y="16"/>
                      <a:pt x="106" y="16"/>
                    </a:cubicBezTo>
                    <a:cubicBezTo>
                      <a:pt x="120" y="55"/>
                      <a:pt x="120" y="55"/>
                      <a:pt x="120" y="55"/>
                    </a:cubicBez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4" name="Rectangle 18"/>
              <p:cNvSpPr>
                <a:spLocks noChangeArrowheads="1"/>
              </p:cNvSpPr>
              <p:nvPr/>
            </p:nvSpPr>
            <p:spPr bwMode="auto">
              <a:xfrm>
                <a:off x="2906" y="2957"/>
                <a:ext cx="191" cy="10"/>
              </a:xfrm>
              <a:prstGeom prst="rect">
                <a:avLst/>
              </a:prstGeom>
              <a:solidFill>
                <a:srgbClr val="C27690"/>
              </a:solidFill>
              <a:ln w="9525">
                <a:solidFill>
                  <a:schemeClr val="bg1">
                    <a:lumMod val="95000"/>
                  </a:schemeClr>
                </a:solidFill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n>
                    <a:solidFill>
                      <a:srgbClr val="DE88A4"/>
                    </a:solidFill>
                  </a:ln>
                  <a:solidFill>
                    <a:srgbClr val="DE88A4"/>
                  </a:solidFill>
                  <a:latin typeface="+mn-ea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322622" y="3598993"/>
            <a:ext cx="1240879" cy="1439419"/>
            <a:chOff x="7646709" y="3598994"/>
            <a:chExt cx="1240878" cy="1439418"/>
          </a:xfrm>
        </p:grpSpPr>
        <p:sp>
          <p:nvSpPr>
            <p:cNvPr id="36" name="六边形 35"/>
            <p:cNvSpPr/>
            <p:nvPr/>
          </p:nvSpPr>
          <p:spPr>
            <a:xfrm rot="5400000">
              <a:off x="7547439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7868584" y="3972524"/>
              <a:ext cx="797128" cy="690989"/>
              <a:chOff x="794" y="1854"/>
              <a:chExt cx="736" cy="638"/>
            </a:xfrm>
            <a:solidFill>
              <a:srgbClr val="00B050"/>
            </a:solidFill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1316" y="2406"/>
                <a:ext cx="86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1044" y="2406"/>
                <a:ext cx="86" cy="8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0" name="Freeform 7"/>
              <p:cNvSpPr/>
              <p:nvPr/>
            </p:nvSpPr>
            <p:spPr bwMode="auto">
              <a:xfrm>
                <a:off x="794" y="1854"/>
                <a:ext cx="651" cy="516"/>
              </a:xfrm>
              <a:custGeom>
                <a:avLst/>
                <a:gdLst>
                  <a:gd name="T0" fmla="*/ 27 w 91"/>
                  <a:gd name="T1" fmla="*/ 57 h 72"/>
                  <a:gd name="T2" fmla="*/ 22 w 91"/>
                  <a:gd name="T3" fmla="*/ 21 h 72"/>
                  <a:gd name="T4" fmla="*/ 0 w 91"/>
                  <a:gd name="T5" fmla="*/ 0 h 72"/>
                  <a:gd name="T6" fmla="*/ 0 w 91"/>
                  <a:gd name="T7" fmla="*/ 5 h 72"/>
                  <a:gd name="T8" fmla="*/ 16 w 91"/>
                  <a:gd name="T9" fmla="*/ 22 h 72"/>
                  <a:gd name="T10" fmla="*/ 22 w 91"/>
                  <a:gd name="T11" fmla="*/ 58 h 72"/>
                  <a:gd name="T12" fmla="*/ 36 w 91"/>
                  <a:gd name="T13" fmla="*/ 72 h 72"/>
                  <a:gd name="T14" fmla="*/ 91 w 91"/>
                  <a:gd name="T15" fmla="*/ 72 h 72"/>
                  <a:gd name="T16" fmla="*/ 91 w 91"/>
                  <a:gd name="T17" fmla="*/ 66 h 72"/>
                  <a:gd name="T18" fmla="*/ 36 w 91"/>
                  <a:gd name="T19" fmla="*/ 66 h 72"/>
                  <a:gd name="T20" fmla="*/ 27 w 91"/>
                  <a:gd name="T21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72">
                    <a:moveTo>
                      <a:pt x="27" y="57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18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3" y="6"/>
                      <a:pt x="16" y="22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63"/>
                      <a:pt x="25" y="72"/>
                      <a:pt x="36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28" y="66"/>
                      <a:pt x="28" y="58"/>
                      <a:pt x="27" y="57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1" name="Freeform 8"/>
              <p:cNvSpPr/>
              <p:nvPr/>
            </p:nvSpPr>
            <p:spPr bwMode="auto">
              <a:xfrm>
                <a:off x="973" y="1933"/>
                <a:ext cx="557" cy="366"/>
              </a:xfrm>
              <a:custGeom>
                <a:avLst/>
                <a:gdLst>
                  <a:gd name="T0" fmla="*/ 68 w 78"/>
                  <a:gd name="T1" fmla="*/ 8 h 51"/>
                  <a:gd name="T2" fmla="*/ 11 w 78"/>
                  <a:gd name="T3" fmla="*/ 2 h 51"/>
                  <a:gd name="T4" fmla="*/ 2 w 78"/>
                  <a:gd name="T5" fmla="*/ 12 h 51"/>
                  <a:gd name="T6" fmla="*/ 7 w 78"/>
                  <a:gd name="T7" fmla="*/ 41 h 51"/>
                  <a:gd name="T8" fmla="*/ 19 w 78"/>
                  <a:gd name="T9" fmla="*/ 51 h 51"/>
                  <a:gd name="T10" fmla="*/ 58 w 78"/>
                  <a:gd name="T11" fmla="*/ 51 h 51"/>
                  <a:gd name="T12" fmla="*/ 70 w 78"/>
                  <a:gd name="T13" fmla="*/ 40 h 51"/>
                  <a:gd name="T14" fmla="*/ 75 w 78"/>
                  <a:gd name="T15" fmla="*/ 17 h 51"/>
                  <a:gd name="T16" fmla="*/ 68 w 78"/>
                  <a:gd name="T17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51">
                    <a:moveTo>
                      <a:pt x="68" y="8"/>
                    </a:moveTo>
                    <a:cubicBezTo>
                      <a:pt x="57" y="8"/>
                      <a:pt x="11" y="2"/>
                      <a:pt x="11" y="2"/>
                    </a:cubicBezTo>
                    <a:cubicBezTo>
                      <a:pt x="11" y="2"/>
                      <a:pt x="0" y="0"/>
                      <a:pt x="2" y="12"/>
                    </a:cubicBezTo>
                    <a:cubicBezTo>
                      <a:pt x="4" y="24"/>
                      <a:pt x="7" y="41"/>
                      <a:pt x="7" y="41"/>
                    </a:cubicBezTo>
                    <a:cubicBezTo>
                      <a:pt x="7" y="41"/>
                      <a:pt x="9" y="51"/>
                      <a:pt x="19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0" y="40"/>
                      <a:pt x="70" y="40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8" y="8"/>
                      <a:pt x="68" y="8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95000"/>
                  </a:schemeClr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latin typeface="+mn-ea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6002634" y="3598993"/>
            <a:ext cx="1240879" cy="1439419"/>
            <a:chOff x="6326723" y="3598994"/>
            <a:chExt cx="1240878" cy="1439418"/>
          </a:xfrm>
        </p:grpSpPr>
        <p:sp>
          <p:nvSpPr>
            <p:cNvPr id="43" name="六边形 42"/>
            <p:cNvSpPr/>
            <p:nvPr/>
          </p:nvSpPr>
          <p:spPr>
            <a:xfrm rot="5400000">
              <a:off x="6227453" y="3698264"/>
              <a:ext cx="1439418" cy="1240878"/>
            </a:xfrm>
            <a:prstGeom prst="hexagon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  <p:sp>
          <p:nvSpPr>
            <p:cNvPr id="44" name="Freeform 7"/>
            <p:cNvSpPr>
              <a:spLocks noChangeAspect="1" noEditPoints="1"/>
            </p:cNvSpPr>
            <p:nvPr/>
          </p:nvSpPr>
          <p:spPr bwMode="auto">
            <a:xfrm>
              <a:off x="6545448" y="3988346"/>
              <a:ext cx="772742" cy="577230"/>
            </a:xfrm>
            <a:custGeom>
              <a:avLst/>
              <a:gdLst>
                <a:gd name="T0" fmla="*/ 485 w 527"/>
                <a:gd name="T1" fmla="*/ 294 h 394"/>
                <a:gd name="T2" fmla="*/ 42 w 527"/>
                <a:gd name="T3" fmla="*/ 294 h 394"/>
                <a:gd name="T4" fmla="*/ 9 w 527"/>
                <a:gd name="T5" fmla="*/ 359 h 394"/>
                <a:gd name="T6" fmla="*/ 518 w 527"/>
                <a:gd name="T7" fmla="*/ 359 h 394"/>
                <a:gd name="T8" fmla="*/ 485 w 527"/>
                <a:gd name="T9" fmla="*/ 294 h 394"/>
                <a:gd name="T10" fmla="*/ 208 w 527"/>
                <a:gd name="T11" fmla="*/ 343 h 394"/>
                <a:gd name="T12" fmla="*/ 222 w 527"/>
                <a:gd name="T13" fmla="*/ 317 h 394"/>
                <a:gd name="T14" fmla="*/ 307 w 527"/>
                <a:gd name="T15" fmla="*/ 317 h 394"/>
                <a:gd name="T16" fmla="*/ 319 w 527"/>
                <a:gd name="T17" fmla="*/ 343 h 394"/>
                <a:gd name="T18" fmla="*/ 208 w 527"/>
                <a:gd name="T19" fmla="*/ 343 h 394"/>
                <a:gd name="T20" fmla="*/ 478 w 527"/>
                <a:gd name="T21" fmla="*/ 280 h 394"/>
                <a:gd name="T22" fmla="*/ 478 w 527"/>
                <a:gd name="T23" fmla="*/ 278 h 394"/>
                <a:gd name="T24" fmla="*/ 478 w 527"/>
                <a:gd name="T25" fmla="*/ 277 h 394"/>
                <a:gd name="T26" fmla="*/ 478 w 527"/>
                <a:gd name="T27" fmla="*/ 12 h 394"/>
                <a:gd name="T28" fmla="*/ 465 w 527"/>
                <a:gd name="T29" fmla="*/ 0 h 394"/>
                <a:gd name="T30" fmla="*/ 62 w 527"/>
                <a:gd name="T31" fmla="*/ 0 h 394"/>
                <a:gd name="T32" fmla="*/ 49 w 527"/>
                <a:gd name="T33" fmla="*/ 12 h 394"/>
                <a:gd name="T34" fmla="*/ 49 w 527"/>
                <a:gd name="T35" fmla="*/ 277 h 394"/>
                <a:gd name="T36" fmla="*/ 50 w 527"/>
                <a:gd name="T37" fmla="*/ 278 h 394"/>
                <a:gd name="T38" fmla="*/ 49 w 527"/>
                <a:gd name="T39" fmla="*/ 280 h 394"/>
                <a:gd name="T40" fmla="*/ 49 w 527"/>
                <a:gd name="T41" fmla="*/ 280 h 394"/>
                <a:gd name="T42" fmla="*/ 478 w 527"/>
                <a:gd name="T43" fmla="*/ 280 h 394"/>
                <a:gd name="T44" fmla="*/ 447 w 527"/>
                <a:gd name="T45" fmla="*/ 259 h 394"/>
                <a:gd name="T46" fmla="*/ 80 w 527"/>
                <a:gd name="T47" fmla="*/ 259 h 394"/>
                <a:gd name="T48" fmla="*/ 80 w 527"/>
                <a:gd name="T49" fmla="*/ 30 h 394"/>
                <a:gd name="T50" fmla="*/ 447 w 527"/>
                <a:gd name="T51" fmla="*/ 30 h 394"/>
                <a:gd name="T52" fmla="*/ 447 w 527"/>
                <a:gd name="T53" fmla="*/ 259 h 394"/>
                <a:gd name="T54" fmla="*/ 526 w 527"/>
                <a:gd name="T55" fmla="*/ 373 h 394"/>
                <a:gd name="T56" fmla="*/ 1 w 527"/>
                <a:gd name="T57" fmla="*/ 373 h 394"/>
                <a:gd name="T58" fmla="*/ 0 w 527"/>
                <a:gd name="T59" fmla="*/ 376 h 394"/>
                <a:gd name="T60" fmla="*/ 12 w 527"/>
                <a:gd name="T61" fmla="*/ 394 h 394"/>
                <a:gd name="T62" fmla="*/ 515 w 527"/>
                <a:gd name="T63" fmla="*/ 394 h 394"/>
                <a:gd name="T64" fmla="*/ 527 w 527"/>
                <a:gd name="T65" fmla="*/ 376 h 394"/>
                <a:gd name="T66" fmla="*/ 526 w 527"/>
                <a:gd name="T67" fmla="*/ 373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7" h="394">
                  <a:moveTo>
                    <a:pt x="485" y="294"/>
                  </a:moveTo>
                  <a:cubicBezTo>
                    <a:pt x="42" y="294"/>
                    <a:pt x="42" y="294"/>
                    <a:pt x="42" y="294"/>
                  </a:cubicBezTo>
                  <a:cubicBezTo>
                    <a:pt x="9" y="359"/>
                    <a:pt x="9" y="359"/>
                    <a:pt x="9" y="359"/>
                  </a:cubicBezTo>
                  <a:cubicBezTo>
                    <a:pt x="518" y="359"/>
                    <a:pt x="518" y="359"/>
                    <a:pt x="518" y="359"/>
                  </a:cubicBezTo>
                  <a:lnTo>
                    <a:pt x="485" y="294"/>
                  </a:lnTo>
                  <a:close/>
                  <a:moveTo>
                    <a:pt x="208" y="343"/>
                  </a:moveTo>
                  <a:cubicBezTo>
                    <a:pt x="222" y="317"/>
                    <a:pt x="222" y="317"/>
                    <a:pt x="222" y="317"/>
                  </a:cubicBezTo>
                  <a:cubicBezTo>
                    <a:pt x="307" y="317"/>
                    <a:pt x="307" y="317"/>
                    <a:pt x="307" y="317"/>
                  </a:cubicBezTo>
                  <a:cubicBezTo>
                    <a:pt x="319" y="343"/>
                    <a:pt x="319" y="343"/>
                    <a:pt x="319" y="343"/>
                  </a:cubicBezTo>
                  <a:lnTo>
                    <a:pt x="208" y="343"/>
                  </a:lnTo>
                  <a:close/>
                  <a:moveTo>
                    <a:pt x="478" y="280"/>
                  </a:moveTo>
                  <a:cubicBezTo>
                    <a:pt x="478" y="279"/>
                    <a:pt x="478" y="279"/>
                    <a:pt x="478" y="278"/>
                  </a:cubicBezTo>
                  <a:cubicBezTo>
                    <a:pt x="478" y="278"/>
                    <a:pt x="478" y="278"/>
                    <a:pt x="478" y="277"/>
                  </a:cubicBezTo>
                  <a:cubicBezTo>
                    <a:pt x="478" y="12"/>
                    <a:pt x="478" y="12"/>
                    <a:pt x="478" y="12"/>
                  </a:cubicBezTo>
                  <a:cubicBezTo>
                    <a:pt x="478" y="5"/>
                    <a:pt x="472" y="0"/>
                    <a:pt x="46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5" y="0"/>
                    <a:pt x="49" y="5"/>
                    <a:pt x="49" y="12"/>
                  </a:cubicBezTo>
                  <a:cubicBezTo>
                    <a:pt x="49" y="277"/>
                    <a:pt x="49" y="277"/>
                    <a:pt x="49" y="277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9"/>
                    <a:pt x="49" y="279"/>
                    <a:pt x="49" y="280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478" y="280"/>
                    <a:pt x="478" y="280"/>
                    <a:pt x="478" y="280"/>
                  </a:cubicBezTo>
                  <a:close/>
                  <a:moveTo>
                    <a:pt x="447" y="259"/>
                  </a:moveTo>
                  <a:cubicBezTo>
                    <a:pt x="80" y="259"/>
                    <a:pt x="80" y="259"/>
                    <a:pt x="80" y="25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447" y="30"/>
                    <a:pt x="447" y="30"/>
                    <a:pt x="447" y="30"/>
                  </a:cubicBezTo>
                  <a:lnTo>
                    <a:pt x="447" y="259"/>
                  </a:lnTo>
                  <a:close/>
                  <a:moveTo>
                    <a:pt x="526" y="373"/>
                  </a:moveTo>
                  <a:cubicBezTo>
                    <a:pt x="1" y="373"/>
                    <a:pt x="1" y="373"/>
                    <a:pt x="1" y="373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0" y="382"/>
                    <a:pt x="6" y="394"/>
                    <a:pt x="12" y="394"/>
                  </a:cubicBezTo>
                  <a:cubicBezTo>
                    <a:pt x="515" y="394"/>
                    <a:pt x="515" y="394"/>
                    <a:pt x="515" y="394"/>
                  </a:cubicBezTo>
                  <a:cubicBezTo>
                    <a:pt x="521" y="394"/>
                    <a:pt x="527" y="382"/>
                    <a:pt x="527" y="376"/>
                  </a:cubicBezTo>
                  <a:lnTo>
                    <a:pt x="526" y="373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044575">
                <a:defRPr/>
              </a:pPr>
              <a:endParaRPr lang="zh-CN" altLang="en-US" sz="2400" kern="0">
                <a:solidFill>
                  <a:schemeClr val="bg1">
                    <a:lumMod val="95000"/>
                  </a:schemeClr>
                </a:solidFill>
                <a:latin typeface="+mn-ea"/>
              </a:endParaRPr>
            </a:p>
          </p:txBody>
        </p:sp>
      </p:grpSp>
      <p:sp>
        <p:nvSpPr>
          <p:cNvPr id="45" name="文本框 69"/>
          <p:cNvSpPr txBox="1"/>
          <p:nvPr/>
        </p:nvSpPr>
        <p:spPr>
          <a:xfrm>
            <a:off x="5382024" y="2001111"/>
            <a:ext cx="1210539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添加文字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6" name="文本框 70"/>
          <p:cNvSpPr txBox="1"/>
          <p:nvPr/>
        </p:nvSpPr>
        <p:spPr>
          <a:xfrm>
            <a:off x="7337792" y="5117054"/>
            <a:ext cx="1210539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添加文字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7" name="文本框 71"/>
          <p:cNvSpPr txBox="1"/>
          <p:nvPr/>
        </p:nvSpPr>
        <p:spPr>
          <a:xfrm>
            <a:off x="8045906" y="2001111"/>
            <a:ext cx="1210539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添加文字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48" name="文本框 72"/>
          <p:cNvSpPr txBox="1"/>
          <p:nvPr/>
        </p:nvSpPr>
        <p:spPr>
          <a:xfrm>
            <a:off x="10054749" y="5117054"/>
            <a:ext cx="1210539" cy="400085"/>
          </a:xfrm>
          <a:prstGeom prst="rect">
            <a:avLst/>
          </a:prstGeom>
          <a:noFill/>
        </p:spPr>
        <p:txBody>
          <a:bodyPr wrap="none" lIns="91416" tIns="45708" rIns="91416" bIns="45708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添加文字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62822" y="3003027"/>
            <a:ext cx="396787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请输入内容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862823" y="2541362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请在此处添加标题</a:t>
            </a:r>
            <a:endParaRPr lang="zh-CN" altLang="en-US" sz="24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图片 8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"/>
          <a:stretch>
            <a:fillRect/>
          </a:stretch>
        </p:blipFill>
        <p:spPr bwMode="auto">
          <a:xfrm>
            <a:off x="4195764" y="1817216"/>
            <a:ext cx="7581370" cy="269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6" name="矩形 93"/>
          <p:cNvSpPr>
            <a:spLocks noChangeArrowheads="1"/>
          </p:cNvSpPr>
          <p:nvPr/>
        </p:nvSpPr>
        <p:spPr bwMode="auto">
          <a:xfrm>
            <a:off x="423333" y="1817216"/>
            <a:ext cx="3772430" cy="2699222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200">
              <a:solidFill>
                <a:srgbClr val="DE88A4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020647" y="3825558"/>
            <a:ext cx="1112491" cy="1112491"/>
            <a:chOff x="10020647" y="3906838"/>
            <a:chExt cx="1112491" cy="1112491"/>
          </a:xfrm>
        </p:grpSpPr>
        <p:sp>
          <p:nvSpPr>
            <p:cNvPr id="25608" name="Sev04"/>
            <p:cNvSpPr>
              <a:spLocks noChangeArrowheads="1"/>
            </p:cNvSpPr>
            <p:nvPr/>
          </p:nvSpPr>
          <p:spPr bwMode="auto">
            <a:xfrm>
              <a:off x="10020647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09" name="Freeform 52"/>
            <p:cNvSpPr>
              <a:spLocks noEditPoints="1"/>
            </p:cNvSpPr>
            <p:nvPr/>
          </p:nvSpPr>
          <p:spPr bwMode="auto">
            <a:xfrm>
              <a:off x="10363617" y="4233956"/>
              <a:ext cx="426551" cy="458254"/>
            </a:xfrm>
            <a:custGeom>
              <a:avLst/>
              <a:gdLst>
                <a:gd name="T0" fmla="*/ 2147483647 w 67"/>
                <a:gd name="T1" fmla="*/ 2147483647 h 72"/>
                <a:gd name="T2" fmla="*/ 2147483647 w 67"/>
                <a:gd name="T3" fmla="*/ 2147483647 h 72"/>
                <a:gd name="T4" fmla="*/ 245940049 w 67"/>
                <a:gd name="T5" fmla="*/ 2147483647 h 72"/>
                <a:gd name="T6" fmla="*/ 0 w 67"/>
                <a:gd name="T7" fmla="*/ 2147483647 h 72"/>
                <a:gd name="T8" fmla="*/ 0 w 67"/>
                <a:gd name="T9" fmla="*/ 786566430 h 72"/>
                <a:gd name="T10" fmla="*/ 245940049 w 67"/>
                <a:gd name="T11" fmla="*/ 540765735 h 72"/>
                <a:gd name="T12" fmla="*/ 491880099 w 67"/>
                <a:gd name="T13" fmla="*/ 540765735 h 72"/>
                <a:gd name="T14" fmla="*/ 491880099 w 67"/>
                <a:gd name="T15" fmla="*/ 344122375 h 72"/>
                <a:gd name="T16" fmla="*/ 787012366 w 67"/>
                <a:gd name="T17" fmla="*/ 0 h 72"/>
                <a:gd name="T18" fmla="*/ 934574993 w 67"/>
                <a:gd name="T19" fmla="*/ 0 h 72"/>
                <a:gd name="T20" fmla="*/ 1229707260 w 67"/>
                <a:gd name="T21" fmla="*/ 344122375 h 72"/>
                <a:gd name="T22" fmla="*/ 1229707260 w 67"/>
                <a:gd name="T23" fmla="*/ 540765735 h 72"/>
                <a:gd name="T24" fmla="*/ 2016719625 w 67"/>
                <a:gd name="T25" fmla="*/ 540765735 h 72"/>
                <a:gd name="T26" fmla="*/ 2016719625 w 67"/>
                <a:gd name="T27" fmla="*/ 344122375 h 72"/>
                <a:gd name="T28" fmla="*/ 2147483647 w 67"/>
                <a:gd name="T29" fmla="*/ 0 h 72"/>
                <a:gd name="T30" fmla="*/ 2147483647 w 67"/>
                <a:gd name="T31" fmla="*/ 0 h 72"/>
                <a:gd name="T32" fmla="*/ 2147483647 w 67"/>
                <a:gd name="T33" fmla="*/ 344122375 h 72"/>
                <a:gd name="T34" fmla="*/ 2147483647 w 67"/>
                <a:gd name="T35" fmla="*/ 540765735 h 72"/>
                <a:gd name="T36" fmla="*/ 2147483647 w 67"/>
                <a:gd name="T37" fmla="*/ 540765735 h 72"/>
                <a:gd name="T38" fmla="*/ 2147483647 w 67"/>
                <a:gd name="T39" fmla="*/ 786566430 h 72"/>
                <a:gd name="T40" fmla="*/ 2147483647 w 67"/>
                <a:gd name="T41" fmla="*/ 2147483647 h 72"/>
                <a:gd name="T42" fmla="*/ 2147483647 w 67"/>
                <a:gd name="T43" fmla="*/ 2147483647 h 72"/>
                <a:gd name="T44" fmla="*/ 2147483647 w 67"/>
                <a:gd name="T45" fmla="*/ 1278174831 h 72"/>
                <a:gd name="T46" fmla="*/ 245940049 w 67"/>
                <a:gd name="T47" fmla="*/ 1278174831 h 72"/>
                <a:gd name="T48" fmla="*/ 245940049 w 67"/>
                <a:gd name="T49" fmla="*/ 2147483647 h 72"/>
                <a:gd name="T50" fmla="*/ 2147483647 w 67"/>
                <a:gd name="T51" fmla="*/ 2147483647 h 72"/>
                <a:gd name="T52" fmla="*/ 983767210 w 67"/>
                <a:gd name="T53" fmla="*/ 344122375 h 72"/>
                <a:gd name="T54" fmla="*/ 934574993 w 67"/>
                <a:gd name="T55" fmla="*/ 245800695 h 72"/>
                <a:gd name="T56" fmla="*/ 787012366 w 67"/>
                <a:gd name="T57" fmla="*/ 245800695 h 72"/>
                <a:gd name="T58" fmla="*/ 737820148 w 67"/>
                <a:gd name="T59" fmla="*/ 344122375 h 72"/>
                <a:gd name="T60" fmla="*/ 737820148 w 67"/>
                <a:gd name="T61" fmla="*/ 884888110 h 72"/>
                <a:gd name="T62" fmla="*/ 787012366 w 67"/>
                <a:gd name="T63" fmla="*/ 983209791 h 72"/>
                <a:gd name="T64" fmla="*/ 934574993 w 67"/>
                <a:gd name="T65" fmla="*/ 983209791 h 72"/>
                <a:gd name="T66" fmla="*/ 983767210 w 67"/>
                <a:gd name="T67" fmla="*/ 884888110 h 72"/>
                <a:gd name="T68" fmla="*/ 983767210 w 67"/>
                <a:gd name="T69" fmla="*/ 344122375 h 72"/>
                <a:gd name="T70" fmla="*/ 2147483647 w 67"/>
                <a:gd name="T71" fmla="*/ 344122375 h 72"/>
                <a:gd name="T72" fmla="*/ 2147483647 w 67"/>
                <a:gd name="T73" fmla="*/ 245800695 h 72"/>
                <a:gd name="T74" fmla="*/ 2147483647 w 67"/>
                <a:gd name="T75" fmla="*/ 245800695 h 72"/>
                <a:gd name="T76" fmla="*/ 2147483647 w 67"/>
                <a:gd name="T77" fmla="*/ 344122375 h 72"/>
                <a:gd name="T78" fmla="*/ 2147483647 w 67"/>
                <a:gd name="T79" fmla="*/ 884888110 h 72"/>
                <a:gd name="T80" fmla="*/ 2147483647 w 67"/>
                <a:gd name="T81" fmla="*/ 983209791 h 72"/>
                <a:gd name="T82" fmla="*/ 2147483647 w 67"/>
                <a:gd name="T83" fmla="*/ 983209791 h 72"/>
                <a:gd name="T84" fmla="*/ 2147483647 w 67"/>
                <a:gd name="T85" fmla="*/ 884888110 h 72"/>
                <a:gd name="T86" fmla="*/ 2147483647 w 67"/>
                <a:gd name="T87" fmla="*/ 344122375 h 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390640" y="3825558"/>
            <a:ext cx="1112491" cy="1112491"/>
            <a:chOff x="6390640" y="3906838"/>
            <a:chExt cx="1112491" cy="1112491"/>
          </a:xfrm>
        </p:grpSpPr>
        <p:sp>
          <p:nvSpPr>
            <p:cNvPr id="25605" name="Sev01"/>
            <p:cNvSpPr>
              <a:spLocks noChangeArrowheads="1"/>
            </p:cNvSpPr>
            <p:nvPr/>
          </p:nvSpPr>
          <p:spPr bwMode="auto">
            <a:xfrm>
              <a:off x="6390640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0" name="Freeform 42"/>
            <p:cNvSpPr>
              <a:spLocks noEditPoints="1"/>
            </p:cNvSpPr>
            <p:nvPr/>
          </p:nvSpPr>
          <p:spPr bwMode="auto">
            <a:xfrm>
              <a:off x="6714877" y="4264219"/>
              <a:ext cx="464018" cy="399171"/>
            </a:xfrm>
            <a:custGeom>
              <a:avLst/>
              <a:gdLst>
                <a:gd name="T0" fmla="*/ 2147483647 w 73"/>
                <a:gd name="T1" fmla="*/ 2147483647 h 63"/>
                <a:gd name="T2" fmla="*/ 2147483647 w 73"/>
                <a:gd name="T3" fmla="*/ 2147483647 h 63"/>
                <a:gd name="T4" fmla="*/ 2147483647 w 73"/>
                <a:gd name="T5" fmla="*/ 2147483647 h 63"/>
                <a:gd name="T6" fmla="*/ 2147483647 w 73"/>
                <a:gd name="T7" fmla="*/ 2147483647 h 63"/>
                <a:gd name="T8" fmla="*/ 2147483647 w 73"/>
                <a:gd name="T9" fmla="*/ 2147483647 h 63"/>
                <a:gd name="T10" fmla="*/ 1274870450 w 73"/>
                <a:gd name="T11" fmla="*/ 2147483647 h 63"/>
                <a:gd name="T12" fmla="*/ 1176808879 w 73"/>
                <a:gd name="T13" fmla="*/ 2147483647 h 63"/>
                <a:gd name="T14" fmla="*/ 1274870450 w 73"/>
                <a:gd name="T15" fmla="*/ 2147483647 h 63"/>
                <a:gd name="T16" fmla="*/ 294198718 w 73"/>
                <a:gd name="T17" fmla="*/ 2147483647 h 63"/>
                <a:gd name="T18" fmla="*/ 0 w 73"/>
                <a:gd name="T19" fmla="*/ 2147483647 h 63"/>
                <a:gd name="T20" fmla="*/ 0 w 73"/>
                <a:gd name="T21" fmla="*/ 292320406 h 63"/>
                <a:gd name="T22" fmla="*/ 294198718 w 73"/>
                <a:gd name="T23" fmla="*/ 0 h 63"/>
                <a:gd name="T24" fmla="*/ 2147483647 w 73"/>
                <a:gd name="T25" fmla="*/ 0 h 63"/>
                <a:gd name="T26" fmla="*/ 2147483647 w 73"/>
                <a:gd name="T27" fmla="*/ 292320406 h 63"/>
                <a:gd name="T28" fmla="*/ 2147483647 w 73"/>
                <a:gd name="T29" fmla="*/ 2147483647 h 63"/>
                <a:gd name="T30" fmla="*/ 2147483647 w 73"/>
                <a:gd name="T31" fmla="*/ 292320406 h 63"/>
                <a:gd name="T32" fmla="*/ 2147483647 w 73"/>
                <a:gd name="T33" fmla="*/ 243600338 h 63"/>
                <a:gd name="T34" fmla="*/ 294198718 w 73"/>
                <a:gd name="T35" fmla="*/ 243600338 h 63"/>
                <a:gd name="T36" fmla="*/ 245167933 w 73"/>
                <a:gd name="T37" fmla="*/ 292320406 h 63"/>
                <a:gd name="T38" fmla="*/ 245167933 w 73"/>
                <a:gd name="T39" fmla="*/ 1802628542 h 63"/>
                <a:gd name="T40" fmla="*/ 294198718 w 73"/>
                <a:gd name="T41" fmla="*/ 1900068677 h 63"/>
                <a:gd name="T42" fmla="*/ 2147483647 w 73"/>
                <a:gd name="T43" fmla="*/ 1900068677 h 63"/>
                <a:gd name="T44" fmla="*/ 2147483647 w 73"/>
                <a:gd name="T45" fmla="*/ 1802628542 h 63"/>
                <a:gd name="T46" fmla="*/ 2147483647 w 73"/>
                <a:gd name="T47" fmla="*/ 292320406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820251" y="3825558"/>
            <a:ext cx="1112491" cy="1112491"/>
            <a:chOff x="8820251" y="3906838"/>
            <a:chExt cx="1112491" cy="1112491"/>
          </a:xfrm>
        </p:grpSpPr>
        <p:sp>
          <p:nvSpPr>
            <p:cNvPr id="25607" name="Sev03"/>
            <p:cNvSpPr>
              <a:spLocks noChangeArrowheads="1"/>
            </p:cNvSpPr>
            <p:nvPr/>
          </p:nvSpPr>
          <p:spPr bwMode="auto">
            <a:xfrm>
              <a:off x="8820251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1" name="Freeform 178"/>
            <p:cNvSpPr>
              <a:spLocks noEditPoints="1"/>
            </p:cNvSpPr>
            <p:nvPr/>
          </p:nvSpPr>
          <p:spPr bwMode="auto">
            <a:xfrm>
              <a:off x="9144488" y="4288716"/>
              <a:ext cx="464018" cy="350176"/>
            </a:xfrm>
            <a:custGeom>
              <a:avLst/>
              <a:gdLst>
                <a:gd name="T0" fmla="*/ 1653796713 w 158"/>
                <a:gd name="T1" fmla="*/ 1250530186 h 119"/>
                <a:gd name="T2" fmla="*/ 0 w 158"/>
                <a:gd name="T3" fmla="*/ 1250530186 h 119"/>
                <a:gd name="T4" fmla="*/ 0 w 158"/>
                <a:gd name="T5" fmla="*/ 0 h 119"/>
                <a:gd name="T6" fmla="*/ 94205023 w 158"/>
                <a:gd name="T7" fmla="*/ 0 h 119"/>
                <a:gd name="T8" fmla="*/ 94205023 w 158"/>
                <a:gd name="T9" fmla="*/ 1134934196 h 119"/>
                <a:gd name="T10" fmla="*/ 1653796713 w 158"/>
                <a:gd name="T11" fmla="*/ 1134934196 h 119"/>
                <a:gd name="T12" fmla="*/ 1653796713 w 158"/>
                <a:gd name="T13" fmla="*/ 1250530186 h 119"/>
                <a:gd name="T14" fmla="*/ 523352612 w 158"/>
                <a:gd name="T15" fmla="*/ 1040357427 h 119"/>
                <a:gd name="T16" fmla="*/ 303544127 w 158"/>
                <a:gd name="T17" fmla="*/ 1040357427 h 119"/>
                <a:gd name="T18" fmla="*/ 303544127 w 158"/>
                <a:gd name="T19" fmla="*/ 630518278 h 119"/>
                <a:gd name="T20" fmla="*/ 523352612 w 158"/>
                <a:gd name="T21" fmla="*/ 630518278 h 119"/>
                <a:gd name="T22" fmla="*/ 523352612 w 158"/>
                <a:gd name="T23" fmla="*/ 1040357427 h 119"/>
                <a:gd name="T24" fmla="*/ 816430592 w 158"/>
                <a:gd name="T25" fmla="*/ 1040357427 h 119"/>
                <a:gd name="T26" fmla="*/ 617557635 w 158"/>
                <a:gd name="T27" fmla="*/ 1040357427 h 119"/>
                <a:gd name="T28" fmla="*/ 617557635 w 158"/>
                <a:gd name="T29" fmla="*/ 199663149 h 119"/>
                <a:gd name="T30" fmla="*/ 816430592 w 158"/>
                <a:gd name="T31" fmla="*/ 199663149 h 119"/>
                <a:gd name="T32" fmla="*/ 816430592 w 158"/>
                <a:gd name="T33" fmla="*/ 1040357427 h 119"/>
                <a:gd name="T34" fmla="*/ 1140910247 w 158"/>
                <a:gd name="T35" fmla="*/ 1040357427 h 119"/>
                <a:gd name="T36" fmla="*/ 931567908 w 158"/>
                <a:gd name="T37" fmla="*/ 1040357427 h 119"/>
                <a:gd name="T38" fmla="*/ 931567908 w 158"/>
                <a:gd name="T39" fmla="*/ 409839150 h 119"/>
                <a:gd name="T40" fmla="*/ 1140910247 w 158"/>
                <a:gd name="T41" fmla="*/ 409839150 h 119"/>
                <a:gd name="T42" fmla="*/ 1140910247 w 158"/>
                <a:gd name="T43" fmla="*/ 1040357427 h 119"/>
                <a:gd name="T44" fmla="*/ 1454923756 w 158"/>
                <a:gd name="T45" fmla="*/ 1040357427 h 119"/>
                <a:gd name="T46" fmla="*/ 1245581417 w 158"/>
                <a:gd name="T47" fmla="*/ 1040357427 h 119"/>
                <a:gd name="T48" fmla="*/ 1245581417 w 158"/>
                <a:gd name="T49" fmla="*/ 115595990 h 119"/>
                <a:gd name="T50" fmla="*/ 1454923756 w 158"/>
                <a:gd name="T51" fmla="*/ 115595990 h 119"/>
                <a:gd name="T52" fmla="*/ 1454923756 w 158"/>
                <a:gd name="T53" fmla="*/ 1040357427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605446" y="3825558"/>
            <a:ext cx="1112491" cy="1112491"/>
            <a:chOff x="7605446" y="3906838"/>
            <a:chExt cx="1112491" cy="1112491"/>
          </a:xfrm>
        </p:grpSpPr>
        <p:sp>
          <p:nvSpPr>
            <p:cNvPr id="25606" name="Sev02"/>
            <p:cNvSpPr>
              <a:spLocks noChangeArrowheads="1"/>
            </p:cNvSpPr>
            <p:nvPr/>
          </p:nvSpPr>
          <p:spPr bwMode="auto">
            <a:xfrm>
              <a:off x="7605446" y="3906838"/>
              <a:ext cx="1112491" cy="1112491"/>
            </a:xfrm>
            <a:prstGeom prst="rect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en-US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612" name="Freeform 86"/>
            <p:cNvSpPr>
              <a:spLocks noEditPoints="1"/>
            </p:cNvSpPr>
            <p:nvPr/>
          </p:nvSpPr>
          <p:spPr bwMode="auto">
            <a:xfrm>
              <a:off x="8003176" y="4196489"/>
              <a:ext cx="317031" cy="534630"/>
            </a:xfrm>
            <a:custGeom>
              <a:avLst/>
              <a:gdLst>
                <a:gd name="T0" fmla="*/ 2147483647 w 29"/>
                <a:gd name="T1" fmla="*/ 2147483647 h 49"/>
                <a:gd name="T2" fmla="*/ 2147483647 w 29"/>
                <a:gd name="T3" fmla="*/ 2147483647 h 49"/>
                <a:gd name="T4" fmla="*/ 725187517 w 29"/>
                <a:gd name="T5" fmla="*/ 2147483647 h 49"/>
                <a:gd name="T6" fmla="*/ 0 w 29"/>
                <a:gd name="T7" fmla="*/ 2147483647 h 49"/>
                <a:gd name="T8" fmla="*/ 0 w 29"/>
                <a:gd name="T9" fmla="*/ 722357110 h 49"/>
                <a:gd name="T10" fmla="*/ 725187517 w 29"/>
                <a:gd name="T11" fmla="*/ 0 h 49"/>
                <a:gd name="T12" fmla="*/ 2147483647 w 29"/>
                <a:gd name="T13" fmla="*/ 0 h 49"/>
                <a:gd name="T14" fmla="*/ 2147483647 w 29"/>
                <a:gd name="T15" fmla="*/ 722357110 h 49"/>
                <a:gd name="T16" fmla="*/ 2147483647 w 29"/>
                <a:gd name="T17" fmla="*/ 2147483647 h 49"/>
                <a:gd name="T18" fmla="*/ 2147483647 w 29"/>
                <a:gd name="T19" fmla="*/ 1589190449 h 49"/>
                <a:gd name="T20" fmla="*/ 2147483647 w 29"/>
                <a:gd name="T21" fmla="*/ 1444726239 h 49"/>
                <a:gd name="T22" fmla="*/ 725187517 w 29"/>
                <a:gd name="T23" fmla="*/ 1444726239 h 49"/>
                <a:gd name="T24" fmla="*/ 435105284 w 29"/>
                <a:gd name="T25" fmla="*/ 1589190449 h 49"/>
                <a:gd name="T26" fmla="*/ 435105284 w 29"/>
                <a:gd name="T27" fmla="*/ 2147483647 h 49"/>
                <a:gd name="T28" fmla="*/ 725187517 w 29"/>
                <a:gd name="T29" fmla="*/ 2147483647 h 49"/>
                <a:gd name="T30" fmla="*/ 2147483647 w 29"/>
                <a:gd name="T31" fmla="*/ 2147483647 h 49"/>
                <a:gd name="T32" fmla="*/ 2147483647 w 29"/>
                <a:gd name="T33" fmla="*/ 2147483647 h 49"/>
                <a:gd name="T34" fmla="*/ 2147483647 w 29"/>
                <a:gd name="T35" fmla="*/ 1589190449 h 49"/>
                <a:gd name="T36" fmla="*/ 2147483647 w 29"/>
                <a:gd name="T37" fmla="*/ 722357110 h 49"/>
                <a:gd name="T38" fmla="*/ 1595398086 w 29"/>
                <a:gd name="T39" fmla="*/ 722357110 h 49"/>
                <a:gd name="T40" fmla="*/ 1595398086 w 29"/>
                <a:gd name="T41" fmla="*/ 866833339 h 49"/>
                <a:gd name="T42" fmla="*/ 1595398086 w 29"/>
                <a:gd name="T43" fmla="*/ 866833339 h 49"/>
                <a:gd name="T44" fmla="*/ 2147483647 w 29"/>
                <a:gd name="T45" fmla="*/ 866833339 h 49"/>
                <a:gd name="T46" fmla="*/ 2147483647 w 29"/>
                <a:gd name="T47" fmla="*/ 866833339 h 49"/>
                <a:gd name="T48" fmla="*/ 2147483647 w 29"/>
                <a:gd name="T49" fmla="*/ 722357110 h 49"/>
                <a:gd name="T50" fmla="*/ 2030503371 w 29"/>
                <a:gd name="T51" fmla="*/ 2147483647 h 49"/>
                <a:gd name="T52" fmla="*/ 1595398086 w 29"/>
                <a:gd name="T53" fmla="*/ 2147483647 h 49"/>
                <a:gd name="T54" fmla="*/ 2030503371 w 29"/>
                <a:gd name="T55" fmla="*/ 2147483647 h 49"/>
                <a:gd name="T56" fmla="*/ 2147483647 w 29"/>
                <a:gd name="T57" fmla="*/ 2147483647 h 49"/>
                <a:gd name="T58" fmla="*/ 2030503371 w 29"/>
                <a:gd name="T59" fmla="*/ 2147483647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pic>
        <p:nvPicPr>
          <p:cNvPr id="25617" name="组合 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54" y="2020577"/>
            <a:ext cx="966788" cy="78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43280" y="4968528"/>
            <a:ext cx="1050544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4947" y="3340889"/>
            <a:ext cx="250920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319534" y="2953990"/>
            <a:ext cx="19800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+mn-ea"/>
              </a:defRPr>
            </a:lvl1pPr>
          </a:lstStyle>
          <a:p>
            <a:r>
              <a:rPr lang="zh-CN" altLang="en-US" dirty="0"/>
              <a:t>请在此添加标题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18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323356" y="1867044"/>
            <a:ext cx="3656596" cy="3903836"/>
            <a:chOff x="1336314" y="1684163"/>
            <a:chExt cx="4151458" cy="4432158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1656458" y="2402014"/>
              <a:ext cx="3008831" cy="3008832"/>
              <a:chOff x="436" y="1344"/>
              <a:chExt cx="2312" cy="2312"/>
            </a:xfrm>
            <a:solidFill>
              <a:schemeClr val="bg1">
                <a:alpha val="70000"/>
              </a:schemeClr>
            </a:solidFill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436" y="1344"/>
                <a:ext cx="2312" cy="2312"/>
              </a:xfrm>
              <a:custGeom>
                <a:avLst/>
                <a:gdLst>
                  <a:gd name="T0" fmla="*/ 0 w 5474"/>
                  <a:gd name="T1" fmla="*/ 2737 h 5474"/>
                  <a:gd name="T2" fmla="*/ 5474 w 5474"/>
                  <a:gd name="T3" fmla="*/ 2737 h 5474"/>
                  <a:gd name="T4" fmla="*/ 294 w 5474"/>
                  <a:gd name="T5" fmla="*/ 2810 h 5474"/>
                  <a:gd name="T6" fmla="*/ 1167 w 5474"/>
                  <a:gd name="T7" fmla="*/ 3972 h 5474"/>
                  <a:gd name="T8" fmla="*/ 294 w 5474"/>
                  <a:gd name="T9" fmla="*/ 2810 h 5474"/>
                  <a:gd name="T10" fmla="*/ 2717 w 5474"/>
                  <a:gd name="T11" fmla="*/ 5182 h 5474"/>
                  <a:gd name="T12" fmla="*/ 3206 w 5474"/>
                  <a:gd name="T13" fmla="*/ 4117 h 5474"/>
                  <a:gd name="T14" fmla="*/ 2736 w 5474"/>
                  <a:gd name="T15" fmla="*/ 5184 h 5474"/>
                  <a:gd name="T16" fmla="*/ 2138 w 5474"/>
                  <a:gd name="T17" fmla="*/ 2810 h 5474"/>
                  <a:gd name="T18" fmla="*/ 3235 w 5474"/>
                  <a:gd name="T19" fmla="*/ 3972 h 5474"/>
                  <a:gd name="T20" fmla="*/ 2736 w 5474"/>
                  <a:gd name="T21" fmla="*/ 291 h 5474"/>
                  <a:gd name="T22" fmla="*/ 3206 w 5474"/>
                  <a:gd name="T23" fmla="*/ 1358 h 5474"/>
                  <a:gd name="T24" fmla="*/ 2717 w 5474"/>
                  <a:gd name="T25" fmla="*/ 292 h 5474"/>
                  <a:gd name="T26" fmla="*/ 3235 w 5474"/>
                  <a:gd name="T27" fmla="*/ 1503 h 5474"/>
                  <a:gd name="T28" fmla="*/ 2138 w 5474"/>
                  <a:gd name="T29" fmla="*/ 2665 h 5474"/>
                  <a:gd name="T30" fmla="*/ 3235 w 5474"/>
                  <a:gd name="T31" fmla="*/ 1503 h 5474"/>
                  <a:gd name="T32" fmla="*/ 4151 w 5474"/>
                  <a:gd name="T33" fmla="*/ 1503 h 5474"/>
                  <a:gd name="T34" fmla="*/ 3481 w 5474"/>
                  <a:gd name="T35" fmla="*/ 2665 h 5474"/>
                  <a:gd name="T36" fmla="*/ 3354 w 5474"/>
                  <a:gd name="T37" fmla="*/ 1358 h 5474"/>
                  <a:gd name="T38" fmla="*/ 3009 w 5474"/>
                  <a:gd name="T39" fmla="*/ 307 h 5474"/>
                  <a:gd name="T40" fmla="*/ 3354 w 5474"/>
                  <a:gd name="T41" fmla="*/ 1358 h 5474"/>
                  <a:gd name="T42" fmla="*/ 2119 w 5474"/>
                  <a:gd name="T43" fmla="*/ 1358 h 5474"/>
                  <a:gd name="T44" fmla="*/ 2465 w 5474"/>
                  <a:gd name="T45" fmla="*/ 307 h 5474"/>
                  <a:gd name="T46" fmla="*/ 2091 w 5474"/>
                  <a:gd name="T47" fmla="*/ 1503 h 5474"/>
                  <a:gd name="T48" fmla="*/ 1036 w 5474"/>
                  <a:gd name="T49" fmla="*/ 2665 h 5474"/>
                  <a:gd name="T50" fmla="*/ 2091 w 5474"/>
                  <a:gd name="T51" fmla="*/ 1503 h 5474"/>
                  <a:gd name="T52" fmla="*/ 294 w 5474"/>
                  <a:gd name="T53" fmla="*/ 2665 h 5474"/>
                  <a:gd name="T54" fmla="*/ 1167 w 5474"/>
                  <a:gd name="T55" fmla="*/ 1503 h 5474"/>
                  <a:gd name="T56" fmla="*/ 1036 w 5474"/>
                  <a:gd name="T57" fmla="*/ 2810 h 5474"/>
                  <a:gd name="T58" fmla="*/ 2091 w 5474"/>
                  <a:gd name="T59" fmla="*/ 3972 h 5474"/>
                  <a:gd name="T60" fmla="*/ 1036 w 5474"/>
                  <a:gd name="T61" fmla="*/ 2810 h 5474"/>
                  <a:gd name="T62" fmla="*/ 2534 w 5474"/>
                  <a:gd name="T63" fmla="*/ 5173 h 5474"/>
                  <a:gd name="T64" fmla="*/ 1396 w 5474"/>
                  <a:gd name="T65" fmla="*/ 4117 h 5474"/>
                  <a:gd name="T66" fmla="*/ 2939 w 5474"/>
                  <a:gd name="T67" fmla="*/ 5173 h 5474"/>
                  <a:gd name="T68" fmla="*/ 4078 w 5474"/>
                  <a:gd name="T69" fmla="*/ 4117 h 5474"/>
                  <a:gd name="T70" fmla="*/ 2939 w 5474"/>
                  <a:gd name="T71" fmla="*/ 5173 h 5474"/>
                  <a:gd name="T72" fmla="*/ 3481 w 5474"/>
                  <a:gd name="T73" fmla="*/ 2810 h 5474"/>
                  <a:gd name="T74" fmla="*/ 4151 w 5474"/>
                  <a:gd name="T75" fmla="*/ 3972 h 5474"/>
                  <a:gd name="T76" fmla="*/ 4581 w 5474"/>
                  <a:gd name="T77" fmla="*/ 2810 h 5474"/>
                  <a:gd name="T78" fmla="*/ 4846 w 5474"/>
                  <a:gd name="T79" fmla="*/ 3972 h 5474"/>
                  <a:gd name="T80" fmla="*/ 4581 w 5474"/>
                  <a:gd name="T81" fmla="*/ 2810 h 5474"/>
                  <a:gd name="T82" fmla="*/ 4307 w 5474"/>
                  <a:gd name="T83" fmla="*/ 1503 h 5474"/>
                  <a:gd name="T84" fmla="*/ 5179 w 5474"/>
                  <a:gd name="T85" fmla="*/ 2665 h 5474"/>
                  <a:gd name="T86" fmla="*/ 4755 w 5474"/>
                  <a:gd name="T87" fmla="*/ 1358 h 5474"/>
                  <a:gd name="T88" fmla="*/ 3453 w 5474"/>
                  <a:gd name="T89" fmla="*/ 398 h 5474"/>
                  <a:gd name="T90" fmla="*/ 2021 w 5474"/>
                  <a:gd name="T91" fmla="*/ 398 h 5474"/>
                  <a:gd name="T92" fmla="*/ 718 w 5474"/>
                  <a:gd name="T93" fmla="*/ 1358 h 5474"/>
                  <a:gd name="T94" fmla="*/ 718 w 5474"/>
                  <a:gd name="T95" fmla="*/ 4117 h 5474"/>
                  <a:gd name="T96" fmla="*/ 2021 w 5474"/>
                  <a:gd name="T97" fmla="*/ 5076 h 5474"/>
                  <a:gd name="T98" fmla="*/ 3453 w 5474"/>
                  <a:gd name="T99" fmla="*/ 5076 h 5474"/>
                  <a:gd name="T100" fmla="*/ 4755 w 5474"/>
                  <a:gd name="T101" fmla="*/ 4117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74" h="5474">
                    <a:moveTo>
                      <a:pt x="2736" y="0"/>
                    </a:moveTo>
                    <a:cubicBezTo>
                      <a:pt x="1228" y="0"/>
                      <a:pt x="0" y="1229"/>
                      <a:pt x="0" y="2737"/>
                    </a:cubicBezTo>
                    <a:cubicBezTo>
                      <a:pt x="0" y="4246"/>
                      <a:pt x="1228" y="5474"/>
                      <a:pt x="2736" y="5474"/>
                    </a:cubicBezTo>
                    <a:cubicBezTo>
                      <a:pt x="4245" y="5474"/>
                      <a:pt x="5474" y="4246"/>
                      <a:pt x="5474" y="2737"/>
                    </a:cubicBezTo>
                    <a:cubicBezTo>
                      <a:pt x="5474" y="1229"/>
                      <a:pt x="4245" y="0"/>
                      <a:pt x="2736" y="0"/>
                    </a:cubicBezTo>
                    <a:close/>
                    <a:moveTo>
                      <a:pt x="294" y="2810"/>
                    </a:moveTo>
                    <a:cubicBezTo>
                      <a:pt x="893" y="2810"/>
                      <a:pt x="893" y="2810"/>
                      <a:pt x="893" y="2810"/>
                    </a:cubicBezTo>
                    <a:cubicBezTo>
                      <a:pt x="903" y="3211"/>
                      <a:pt x="1002" y="3609"/>
                      <a:pt x="1167" y="3972"/>
                    </a:cubicBezTo>
                    <a:cubicBezTo>
                      <a:pt x="628" y="3972"/>
                      <a:pt x="628" y="3972"/>
                      <a:pt x="628" y="3972"/>
                    </a:cubicBezTo>
                    <a:cubicBezTo>
                      <a:pt x="427" y="3628"/>
                      <a:pt x="306" y="3233"/>
                      <a:pt x="294" y="2810"/>
                    </a:cubicBezTo>
                    <a:close/>
                    <a:moveTo>
                      <a:pt x="2736" y="5184"/>
                    </a:moveTo>
                    <a:cubicBezTo>
                      <a:pt x="2730" y="5184"/>
                      <a:pt x="2724" y="5182"/>
                      <a:pt x="2717" y="5182"/>
                    </a:cubicBezTo>
                    <a:cubicBezTo>
                      <a:pt x="2558" y="4962"/>
                      <a:pt x="2383" y="4639"/>
                      <a:pt x="2267" y="4117"/>
                    </a:cubicBezTo>
                    <a:cubicBezTo>
                      <a:pt x="3206" y="4117"/>
                      <a:pt x="3206" y="4117"/>
                      <a:pt x="3206" y="4117"/>
                    </a:cubicBezTo>
                    <a:cubicBezTo>
                      <a:pt x="3090" y="4639"/>
                      <a:pt x="2916" y="4962"/>
                      <a:pt x="2756" y="5182"/>
                    </a:cubicBezTo>
                    <a:cubicBezTo>
                      <a:pt x="2750" y="5182"/>
                      <a:pt x="2743" y="5184"/>
                      <a:pt x="2736" y="5184"/>
                    </a:cubicBezTo>
                    <a:close/>
                    <a:moveTo>
                      <a:pt x="2238" y="3972"/>
                    </a:moveTo>
                    <a:cubicBezTo>
                      <a:pt x="2179" y="3657"/>
                      <a:pt x="2142" y="3274"/>
                      <a:pt x="2138" y="2810"/>
                    </a:cubicBezTo>
                    <a:cubicBezTo>
                      <a:pt x="3335" y="2810"/>
                      <a:pt x="3335" y="2810"/>
                      <a:pt x="3335" y="2810"/>
                    </a:cubicBezTo>
                    <a:cubicBezTo>
                      <a:pt x="3332" y="3274"/>
                      <a:pt x="3294" y="3657"/>
                      <a:pt x="3235" y="3972"/>
                    </a:cubicBezTo>
                    <a:lnTo>
                      <a:pt x="2238" y="3972"/>
                    </a:lnTo>
                    <a:close/>
                    <a:moveTo>
                      <a:pt x="2736" y="291"/>
                    </a:moveTo>
                    <a:cubicBezTo>
                      <a:pt x="2743" y="291"/>
                      <a:pt x="2750" y="292"/>
                      <a:pt x="2756" y="292"/>
                    </a:cubicBezTo>
                    <a:cubicBezTo>
                      <a:pt x="2916" y="513"/>
                      <a:pt x="3090" y="835"/>
                      <a:pt x="3206" y="1358"/>
                    </a:cubicBezTo>
                    <a:cubicBezTo>
                      <a:pt x="2267" y="1358"/>
                      <a:pt x="2267" y="1358"/>
                      <a:pt x="2267" y="1358"/>
                    </a:cubicBezTo>
                    <a:cubicBezTo>
                      <a:pt x="2383" y="835"/>
                      <a:pt x="2558" y="513"/>
                      <a:pt x="2717" y="292"/>
                    </a:cubicBezTo>
                    <a:cubicBezTo>
                      <a:pt x="2724" y="292"/>
                      <a:pt x="2730" y="291"/>
                      <a:pt x="2736" y="291"/>
                    </a:cubicBezTo>
                    <a:close/>
                    <a:moveTo>
                      <a:pt x="3235" y="1503"/>
                    </a:moveTo>
                    <a:cubicBezTo>
                      <a:pt x="3294" y="1818"/>
                      <a:pt x="3332" y="2200"/>
                      <a:pt x="3335" y="2665"/>
                    </a:cubicBezTo>
                    <a:cubicBezTo>
                      <a:pt x="2138" y="2665"/>
                      <a:pt x="2138" y="2665"/>
                      <a:pt x="2138" y="2665"/>
                    </a:cubicBezTo>
                    <a:cubicBezTo>
                      <a:pt x="2142" y="2200"/>
                      <a:pt x="2179" y="1818"/>
                      <a:pt x="2238" y="1503"/>
                    </a:cubicBezTo>
                    <a:lnTo>
                      <a:pt x="3235" y="1503"/>
                    </a:lnTo>
                    <a:close/>
                    <a:moveTo>
                      <a:pt x="3382" y="1503"/>
                    </a:moveTo>
                    <a:cubicBezTo>
                      <a:pt x="4151" y="1503"/>
                      <a:pt x="4151" y="1503"/>
                      <a:pt x="4151" y="1503"/>
                    </a:cubicBezTo>
                    <a:cubicBezTo>
                      <a:pt x="4321" y="1861"/>
                      <a:pt x="4427" y="2262"/>
                      <a:pt x="4438" y="2665"/>
                    </a:cubicBezTo>
                    <a:cubicBezTo>
                      <a:pt x="3481" y="2665"/>
                      <a:pt x="3481" y="2665"/>
                      <a:pt x="3481" y="2665"/>
                    </a:cubicBezTo>
                    <a:cubicBezTo>
                      <a:pt x="3478" y="2203"/>
                      <a:pt x="3440" y="1822"/>
                      <a:pt x="3382" y="1503"/>
                    </a:cubicBezTo>
                    <a:close/>
                    <a:moveTo>
                      <a:pt x="3354" y="1358"/>
                    </a:moveTo>
                    <a:cubicBezTo>
                      <a:pt x="3248" y="864"/>
                      <a:pt x="3091" y="535"/>
                      <a:pt x="2939" y="301"/>
                    </a:cubicBezTo>
                    <a:cubicBezTo>
                      <a:pt x="2962" y="303"/>
                      <a:pt x="2986" y="304"/>
                      <a:pt x="3009" y="307"/>
                    </a:cubicBezTo>
                    <a:cubicBezTo>
                      <a:pt x="3434" y="488"/>
                      <a:pt x="3816" y="874"/>
                      <a:pt x="4078" y="1358"/>
                    </a:cubicBezTo>
                    <a:lnTo>
                      <a:pt x="3354" y="1358"/>
                    </a:lnTo>
                    <a:close/>
                    <a:moveTo>
                      <a:pt x="2534" y="301"/>
                    </a:moveTo>
                    <a:cubicBezTo>
                      <a:pt x="2381" y="535"/>
                      <a:pt x="2225" y="864"/>
                      <a:pt x="2119" y="1358"/>
                    </a:cubicBezTo>
                    <a:cubicBezTo>
                      <a:pt x="1396" y="1358"/>
                      <a:pt x="1396" y="1358"/>
                      <a:pt x="1396" y="1358"/>
                    </a:cubicBezTo>
                    <a:cubicBezTo>
                      <a:pt x="1658" y="874"/>
                      <a:pt x="2040" y="488"/>
                      <a:pt x="2465" y="307"/>
                    </a:cubicBezTo>
                    <a:cubicBezTo>
                      <a:pt x="2488" y="304"/>
                      <a:pt x="2512" y="303"/>
                      <a:pt x="2534" y="301"/>
                    </a:cubicBezTo>
                    <a:close/>
                    <a:moveTo>
                      <a:pt x="2091" y="1503"/>
                    </a:moveTo>
                    <a:cubicBezTo>
                      <a:pt x="2033" y="1822"/>
                      <a:pt x="1996" y="2203"/>
                      <a:pt x="1992" y="2665"/>
                    </a:cubicBezTo>
                    <a:cubicBezTo>
                      <a:pt x="1036" y="2665"/>
                      <a:pt x="1036" y="2665"/>
                      <a:pt x="1036" y="2665"/>
                    </a:cubicBezTo>
                    <a:cubicBezTo>
                      <a:pt x="1047" y="2262"/>
                      <a:pt x="1152" y="1861"/>
                      <a:pt x="1322" y="1503"/>
                    </a:cubicBezTo>
                    <a:lnTo>
                      <a:pt x="2091" y="1503"/>
                    </a:lnTo>
                    <a:close/>
                    <a:moveTo>
                      <a:pt x="893" y="2665"/>
                    </a:moveTo>
                    <a:cubicBezTo>
                      <a:pt x="294" y="2665"/>
                      <a:pt x="294" y="2665"/>
                      <a:pt x="294" y="2665"/>
                    </a:cubicBezTo>
                    <a:cubicBezTo>
                      <a:pt x="306" y="2241"/>
                      <a:pt x="427" y="1846"/>
                      <a:pt x="628" y="1503"/>
                    </a:cubicBezTo>
                    <a:cubicBezTo>
                      <a:pt x="1167" y="1503"/>
                      <a:pt x="1167" y="1503"/>
                      <a:pt x="1167" y="1503"/>
                    </a:cubicBezTo>
                    <a:cubicBezTo>
                      <a:pt x="1002" y="1865"/>
                      <a:pt x="903" y="2264"/>
                      <a:pt x="893" y="2665"/>
                    </a:cubicBezTo>
                    <a:close/>
                    <a:moveTo>
                      <a:pt x="1036" y="2810"/>
                    </a:moveTo>
                    <a:cubicBezTo>
                      <a:pt x="1992" y="2810"/>
                      <a:pt x="1992" y="2810"/>
                      <a:pt x="1992" y="2810"/>
                    </a:cubicBezTo>
                    <a:cubicBezTo>
                      <a:pt x="1996" y="3272"/>
                      <a:pt x="2033" y="3653"/>
                      <a:pt x="2091" y="3972"/>
                    </a:cubicBezTo>
                    <a:cubicBezTo>
                      <a:pt x="1322" y="3972"/>
                      <a:pt x="1322" y="3972"/>
                      <a:pt x="1322" y="3972"/>
                    </a:cubicBezTo>
                    <a:cubicBezTo>
                      <a:pt x="1152" y="3613"/>
                      <a:pt x="1047" y="3212"/>
                      <a:pt x="1036" y="2810"/>
                    </a:cubicBezTo>
                    <a:close/>
                    <a:moveTo>
                      <a:pt x="2119" y="4117"/>
                    </a:moveTo>
                    <a:cubicBezTo>
                      <a:pt x="2225" y="4611"/>
                      <a:pt x="2381" y="4940"/>
                      <a:pt x="2534" y="5173"/>
                    </a:cubicBezTo>
                    <a:cubicBezTo>
                      <a:pt x="2512" y="5171"/>
                      <a:pt x="2488" y="5170"/>
                      <a:pt x="2465" y="5167"/>
                    </a:cubicBezTo>
                    <a:cubicBezTo>
                      <a:pt x="2040" y="4987"/>
                      <a:pt x="1658" y="4600"/>
                      <a:pt x="1396" y="4117"/>
                    </a:cubicBezTo>
                    <a:lnTo>
                      <a:pt x="2119" y="4117"/>
                    </a:lnTo>
                    <a:close/>
                    <a:moveTo>
                      <a:pt x="2939" y="5173"/>
                    </a:moveTo>
                    <a:cubicBezTo>
                      <a:pt x="3091" y="4940"/>
                      <a:pt x="3248" y="4611"/>
                      <a:pt x="3354" y="4117"/>
                    </a:cubicBezTo>
                    <a:cubicBezTo>
                      <a:pt x="4078" y="4117"/>
                      <a:pt x="4078" y="4117"/>
                      <a:pt x="4078" y="4117"/>
                    </a:cubicBezTo>
                    <a:cubicBezTo>
                      <a:pt x="3816" y="4600"/>
                      <a:pt x="3434" y="4987"/>
                      <a:pt x="3009" y="5167"/>
                    </a:cubicBezTo>
                    <a:cubicBezTo>
                      <a:pt x="2986" y="5170"/>
                      <a:pt x="2962" y="5171"/>
                      <a:pt x="2939" y="5173"/>
                    </a:cubicBezTo>
                    <a:close/>
                    <a:moveTo>
                      <a:pt x="3382" y="3972"/>
                    </a:moveTo>
                    <a:cubicBezTo>
                      <a:pt x="3440" y="3653"/>
                      <a:pt x="3478" y="3272"/>
                      <a:pt x="3481" y="2810"/>
                    </a:cubicBezTo>
                    <a:cubicBezTo>
                      <a:pt x="4438" y="2810"/>
                      <a:pt x="4438" y="2810"/>
                      <a:pt x="4438" y="2810"/>
                    </a:cubicBezTo>
                    <a:cubicBezTo>
                      <a:pt x="4427" y="3212"/>
                      <a:pt x="4321" y="3613"/>
                      <a:pt x="4151" y="3972"/>
                    </a:cubicBezTo>
                    <a:lnTo>
                      <a:pt x="3382" y="3972"/>
                    </a:lnTo>
                    <a:close/>
                    <a:moveTo>
                      <a:pt x="4581" y="2810"/>
                    </a:moveTo>
                    <a:cubicBezTo>
                      <a:pt x="5179" y="2810"/>
                      <a:pt x="5179" y="2810"/>
                      <a:pt x="5179" y="2810"/>
                    </a:cubicBezTo>
                    <a:cubicBezTo>
                      <a:pt x="5167" y="3233"/>
                      <a:pt x="5046" y="3628"/>
                      <a:pt x="4846" y="3972"/>
                    </a:cubicBezTo>
                    <a:cubicBezTo>
                      <a:pt x="4307" y="3972"/>
                      <a:pt x="4307" y="3972"/>
                      <a:pt x="4307" y="3972"/>
                    </a:cubicBezTo>
                    <a:cubicBezTo>
                      <a:pt x="4470" y="3609"/>
                      <a:pt x="4570" y="3211"/>
                      <a:pt x="4581" y="2810"/>
                    </a:cubicBezTo>
                    <a:close/>
                    <a:moveTo>
                      <a:pt x="4581" y="2665"/>
                    </a:moveTo>
                    <a:cubicBezTo>
                      <a:pt x="4570" y="2264"/>
                      <a:pt x="4470" y="1865"/>
                      <a:pt x="4307" y="1503"/>
                    </a:cubicBezTo>
                    <a:cubicBezTo>
                      <a:pt x="4846" y="1503"/>
                      <a:pt x="4846" y="1503"/>
                      <a:pt x="4846" y="1503"/>
                    </a:cubicBezTo>
                    <a:cubicBezTo>
                      <a:pt x="5046" y="1846"/>
                      <a:pt x="5167" y="2241"/>
                      <a:pt x="5179" y="2665"/>
                    </a:cubicBezTo>
                    <a:lnTo>
                      <a:pt x="4581" y="2665"/>
                    </a:lnTo>
                    <a:close/>
                    <a:moveTo>
                      <a:pt x="4755" y="1358"/>
                    </a:moveTo>
                    <a:cubicBezTo>
                      <a:pt x="4238" y="1358"/>
                      <a:pt x="4238" y="1358"/>
                      <a:pt x="4238" y="1358"/>
                    </a:cubicBezTo>
                    <a:cubicBezTo>
                      <a:pt x="4038" y="969"/>
                      <a:pt x="3765" y="632"/>
                      <a:pt x="3453" y="398"/>
                    </a:cubicBezTo>
                    <a:cubicBezTo>
                      <a:pt x="3988" y="562"/>
                      <a:pt x="4445" y="906"/>
                      <a:pt x="4755" y="1358"/>
                    </a:cubicBezTo>
                    <a:close/>
                    <a:moveTo>
                      <a:pt x="2021" y="398"/>
                    </a:moveTo>
                    <a:cubicBezTo>
                      <a:pt x="1708" y="632"/>
                      <a:pt x="1436" y="969"/>
                      <a:pt x="1236" y="1358"/>
                    </a:cubicBezTo>
                    <a:cubicBezTo>
                      <a:pt x="718" y="1358"/>
                      <a:pt x="718" y="1358"/>
                      <a:pt x="718" y="1358"/>
                    </a:cubicBezTo>
                    <a:cubicBezTo>
                      <a:pt x="1029" y="906"/>
                      <a:pt x="1486" y="562"/>
                      <a:pt x="2021" y="398"/>
                    </a:cubicBezTo>
                    <a:close/>
                    <a:moveTo>
                      <a:pt x="718" y="4117"/>
                    </a:moveTo>
                    <a:cubicBezTo>
                      <a:pt x="1236" y="4117"/>
                      <a:pt x="1236" y="4117"/>
                      <a:pt x="1236" y="4117"/>
                    </a:cubicBezTo>
                    <a:cubicBezTo>
                      <a:pt x="1436" y="4505"/>
                      <a:pt x="1708" y="4842"/>
                      <a:pt x="2021" y="5076"/>
                    </a:cubicBezTo>
                    <a:cubicBezTo>
                      <a:pt x="1486" y="4912"/>
                      <a:pt x="1029" y="4569"/>
                      <a:pt x="718" y="4117"/>
                    </a:cubicBezTo>
                    <a:close/>
                    <a:moveTo>
                      <a:pt x="3453" y="5076"/>
                    </a:moveTo>
                    <a:cubicBezTo>
                      <a:pt x="3765" y="4842"/>
                      <a:pt x="4038" y="4505"/>
                      <a:pt x="4238" y="4117"/>
                    </a:cubicBezTo>
                    <a:cubicBezTo>
                      <a:pt x="4755" y="4117"/>
                      <a:pt x="4755" y="4117"/>
                      <a:pt x="4755" y="4117"/>
                    </a:cubicBezTo>
                    <a:cubicBezTo>
                      <a:pt x="4445" y="4569"/>
                      <a:pt x="3988" y="4912"/>
                      <a:pt x="3453" y="50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8" name="Freeform 6"/>
              <p:cNvSpPr>
                <a:spLocks noEditPoints="1"/>
              </p:cNvSpPr>
              <p:nvPr/>
            </p:nvSpPr>
            <p:spPr bwMode="auto">
              <a:xfrm>
                <a:off x="436" y="1344"/>
                <a:ext cx="2312" cy="2312"/>
              </a:xfrm>
              <a:custGeom>
                <a:avLst/>
                <a:gdLst>
                  <a:gd name="T0" fmla="*/ 0 w 5474"/>
                  <a:gd name="T1" fmla="*/ 2737 h 5474"/>
                  <a:gd name="T2" fmla="*/ 5474 w 5474"/>
                  <a:gd name="T3" fmla="*/ 2737 h 5474"/>
                  <a:gd name="T4" fmla="*/ 294 w 5474"/>
                  <a:gd name="T5" fmla="*/ 2810 h 5474"/>
                  <a:gd name="T6" fmla="*/ 1167 w 5474"/>
                  <a:gd name="T7" fmla="*/ 3972 h 5474"/>
                  <a:gd name="T8" fmla="*/ 294 w 5474"/>
                  <a:gd name="T9" fmla="*/ 2810 h 5474"/>
                  <a:gd name="T10" fmla="*/ 2717 w 5474"/>
                  <a:gd name="T11" fmla="*/ 5182 h 5474"/>
                  <a:gd name="T12" fmla="*/ 3206 w 5474"/>
                  <a:gd name="T13" fmla="*/ 4117 h 5474"/>
                  <a:gd name="T14" fmla="*/ 2736 w 5474"/>
                  <a:gd name="T15" fmla="*/ 5184 h 5474"/>
                  <a:gd name="T16" fmla="*/ 2138 w 5474"/>
                  <a:gd name="T17" fmla="*/ 2810 h 5474"/>
                  <a:gd name="T18" fmla="*/ 3235 w 5474"/>
                  <a:gd name="T19" fmla="*/ 3972 h 5474"/>
                  <a:gd name="T20" fmla="*/ 2736 w 5474"/>
                  <a:gd name="T21" fmla="*/ 291 h 5474"/>
                  <a:gd name="T22" fmla="*/ 3206 w 5474"/>
                  <a:gd name="T23" fmla="*/ 1358 h 5474"/>
                  <a:gd name="T24" fmla="*/ 2717 w 5474"/>
                  <a:gd name="T25" fmla="*/ 292 h 5474"/>
                  <a:gd name="T26" fmla="*/ 3235 w 5474"/>
                  <a:gd name="T27" fmla="*/ 1503 h 5474"/>
                  <a:gd name="T28" fmla="*/ 2138 w 5474"/>
                  <a:gd name="T29" fmla="*/ 2665 h 5474"/>
                  <a:gd name="T30" fmla="*/ 3235 w 5474"/>
                  <a:gd name="T31" fmla="*/ 1503 h 5474"/>
                  <a:gd name="T32" fmla="*/ 4151 w 5474"/>
                  <a:gd name="T33" fmla="*/ 1503 h 5474"/>
                  <a:gd name="T34" fmla="*/ 3481 w 5474"/>
                  <a:gd name="T35" fmla="*/ 2665 h 5474"/>
                  <a:gd name="T36" fmla="*/ 3354 w 5474"/>
                  <a:gd name="T37" fmla="*/ 1358 h 5474"/>
                  <a:gd name="T38" fmla="*/ 3009 w 5474"/>
                  <a:gd name="T39" fmla="*/ 307 h 5474"/>
                  <a:gd name="T40" fmla="*/ 3354 w 5474"/>
                  <a:gd name="T41" fmla="*/ 1358 h 5474"/>
                  <a:gd name="T42" fmla="*/ 2119 w 5474"/>
                  <a:gd name="T43" fmla="*/ 1358 h 5474"/>
                  <a:gd name="T44" fmla="*/ 2465 w 5474"/>
                  <a:gd name="T45" fmla="*/ 307 h 5474"/>
                  <a:gd name="T46" fmla="*/ 2091 w 5474"/>
                  <a:gd name="T47" fmla="*/ 1503 h 5474"/>
                  <a:gd name="T48" fmla="*/ 1036 w 5474"/>
                  <a:gd name="T49" fmla="*/ 2665 h 5474"/>
                  <a:gd name="T50" fmla="*/ 2091 w 5474"/>
                  <a:gd name="T51" fmla="*/ 1503 h 5474"/>
                  <a:gd name="T52" fmla="*/ 294 w 5474"/>
                  <a:gd name="T53" fmla="*/ 2665 h 5474"/>
                  <a:gd name="T54" fmla="*/ 1167 w 5474"/>
                  <a:gd name="T55" fmla="*/ 1503 h 5474"/>
                  <a:gd name="T56" fmla="*/ 1036 w 5474"/>
                  <a:gd name="T57" fmla="*/ 2810 h 5474"/>
                  <a:gd name="T58" fmla="*/ 2091 w 5474"/>
                  <a:gd name="T59" fmla="*/ 3972 h 5474"/>
                  <a:gd name="T60" fmla="*/ 1036 w 5474"/>
                  <a:gd name="T61" fmla="*/ 2810 h 5474"/>
                  <a:gd name="T62" fmla="*/ 2534 w 5474"/>
                  <a:gd name="T63" fmla="*/ 5173 h 5474"/>
                  <a:gd name="T64" fmla="*/ 1396 w 5474"/>
                  <a:gd name="T65" fmla="*/ 4117 h 5474"/>
                  <a:gd name="T66" fmla="*/ 2939 w 5474"/>
                  <a:gd name="T67" fmla="*/ 5173 h 5474"/>
                  <a:gd name="T68" fmla="*/ 4078 w 5474"/>
                  <a:gd name="T69" fmla="*/ 4117 h 5474"/>
                  <a:gd name="T70" fmla="*/ 2939 w 5474"/>
                  <a:gd name="T71" fmla="*/ 5173 h 5474"/>
                  <a:gd name="T72" fmla="*/ 3481 w 5474"/>
                  <a:gd name="T73" fmla="*/ 2810 h 5474"/>
                  <a:gd name="T74" fmla="*/ 4151 w 5474"/>
                  <a:gd name="T75" fmla="*/ 3972 h 5474"/>
                  <a:gd name="T76" fmla="*/ 4581 w 5474"/>
                  <a:gd name="T77" fmla="*/ 2810 h 5474"/>
                  <a:gd name="T78" fmla="*/ 4846 w 5474"/>
                  <a:gd name="T79" fmla="*/ 3972 h 5474"/>
                  <a:gd name="T80" fmla="*/ 4581 w 5474"/>
                  <a:gd name="T81" fmla="*/ 2810 h 5474"/>
                  <a:gd name="T82" fmla="*/ 4307 w 5474"/>
                  <a:gd name="T83" fmla="*/ 1503 h 5474"/>
                  <a:gd name="T84" fmla="*/ 5179 w 5474"/>
                  <a:gd name="T85" fmla="*/ 2665 h 5474"/>
                  <a:gd name="T86" fmla="*/ 4755 w 5474"/>
                  <a:gd name="T87" fmla="*/ 1358 h 5474"/>
                  <a:gd name="T88" fmla="*/ 3453 w 5474"/>
                  <a:gd name="T89" fmla="*/ 398 h 5474"/>
                  <a:gd name="T90" fmla="*/ 2021 w 5474"/>
                  <a:gd name="T91" fmla="*/ 398 h 5474"/>
                  <a:gd name="T92" fmla="*/ 718 w 5474"/>
                  <a:gd name="T93" fmla="*/ 1358 h 5474"/>
                  <a:gd name="T94" fmla="*/ 718 w 5474"/>
                  <a:gd name="T95" fmla="*/ 4117 h 5474"/>
                  <a:gd name="T96" fmla="*/ 2021 w 5474"/>
                  <a:gd name="T97" fmla="*/ 5076 h 5474"/>
                  <a:gd name="T98" fmla="*/ 3453 w 5474"/>
                  <a:gd name="T99" fmla="*/ 5076 h 5474"/>
                  <a:gd name="T100" fmla="*/ 4755 w 5474"/>
                  <a:gd name="T101" fmla="*/ 4117 h 5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74" h="5474">
                    <a:moveTo>
                      <a:pt x="2736" y="0"/>
                    </a:moveTo>
                    <a:cubicBezTo>
                      <a:pt x="1228" y="0"/>
                      <a:pt x="0" y="1229"/>
                      <a:pt x="0" y="2737"/>
                    </a:cubicBezTo>
                    <a:cubicBezTo>
                      <a:pt x="0" y="4246"/>
                      <a:pt x="1228" y="5474"/>
                      <a:pt x="2736" y="5474"/>
                    </a:cubicBezTo>
                    <a:cubicBezTo>
                      <a:pt x="4245" y="5474"/>
                      <a:pt x="5474" y="4246"/>
                      <a:pt x="5474" y="2737"/>
                    </a:cubicBezTo>
                    <a:cubicBezTo>
                      <a:pt x="5474" y="1229"/>
                      <a:pt x="4245" y="0"/>
                      <a:pt x="2736" y="0"/>
                    </a:cubicBezTo>
                    <a:close/>
                    <a:moveTo>
                      <a:pt x="294" y="2810"/>
                    </a:moveTo>
                    <a:cubicBezTo>
                      <a:pt x="893" y="2810"/>
                      <a:pt x="893" y="2810"/>
                      <a:pt x="893" y="2810"/>
                    </a:cubicBezTo>
                    <a:cubicBezTo>
                      <a:pt x="903" y="3211"/>
                      <a:pt x="1002" y="3609"/>
                      <a:pt x="1167" y="3972"/>
                    </a:cubicBezTo>
                    <a:cubicBezTo>
                      <a:pt x="628" y="3972"/>
                      <a:pt x="628" y="3972"/>
                      <a:pt x="628" y="3972"/>
                    </a:cubicBezTo>
                    <a:cubicBezTo>
                      <a:pt x="427" y="3628"/>
                      <a:pt x="306" y="3233"/>
                      <a:pt x="294" y="2810"/>
                    </a:cubicBezTo>
                    <a:close/>
                    <a:moveTo>
                      <a:pt x="2736" y="5184"/>
                    </a:moveTo>
                    <a:cubicBezTo>
                      <a:pt x="2730" y="5184"/>
                      <a:pt x="2724" y="5182"/>
                      <a:pt x="2717" y="5182"/>
                    </a:cubicBezTo>
                    <a:cubicBezTo>
                      <a:pt x="2558" y="4962"/>
                      <a:pt x="2383" y="4639"/>
                      <a:pt x="2267" y="4117"/>
                    </a:cubicBezTo>
                    <a:cubicBezTo>
                      <a:pt x="3206" y="4117"/>
                      <a:pt x="3206" y="4117"/>
                      <a:pt x="3206" y="4117"/>
                    </a:cubicBezTo>
                    <a:cubicBezTo>
                      <a:pt x="3090" y="4639"/>
                      <a:pt x="2916" y="4962"/>
                      <a:pt x="2756" y="5182"/>
                    </a:cubicBezTo>
                    <a:cubicBezTo>
                      <a:pt x="2750" y="5182"/>
                      <a:pt x="2743" y="5184"/>
                      <a:pt x="2736" y="5184"/>
                    </a:cubicBezTo>
                    <a:close/>
                    <a:moveTo>
                      <a:pt x="2238" y="3972"/>
                    </a:moveTo>
                    <a:cubicBezTo>
                      <a:pt x="2179" y="3657"/>
                      <a:pt x="2142" y="3274"/>
                      <a:pt x="2138" y="2810"/>
                    </a:cubicBezTo>
                    <a:cubicBezTo>
                      <a:pt x="3335" y="2810"/>
                      <a:pt x="3335" y="2810"/>
                      <a:pt x="3335" y="2810"/>
                    </a:cubicBezTo>
                    <a:cubicBezTo>
                      <a:pt x="3332" y="3274"/>
                      <a:pt x="3294" y="3657"/>
                      <a:pt x="3235" y="3972"/>
                    </a:cubicBezTo>
                    <a:lnTo>
                      <a:pt x="2238" y="3972"/>
                    </a:lnTo>
                    <a:close/>
                    <a:moveTo>
                      <a:pt x="2736" y="291"/>
                    </a:moveTo>
                    <a:cubicBezTo>
                      <a:pt x="2743" y="291"/>
                      <a:pt x="2750" y="292"/>
                      <a:pt x="2756" y="292"/>
                    </a:cubicBezTo>
                    <a:cubicBezTo>
                      <a:pt x="2916" y="513"/>
                      <a:pt x="3090" y="835"/>
                      <a:pt x="3206" y="1358"/>
                    </a:cubicBezTo>
                    <a:cubicBezTo>
                      <a:pt x="2267" y="1358"/>
                      <a:pt x="2267" y="1358"/>
                      <a:pt x="2267" y="1358"/>
                    </a:cubicBezTo>
                    <a:cubicBezTo>
                      <a:pt x="2383" y="835"/>
                      <a:pt x="2558" y="513"/>
                      <a:pt x="2717" y="292"/>
                    </a:cubicBezTo>
                    <a:cubicBezTo>
                      <a:pt x="2724" y="292"/>
                      <a:pt x="2730" y="291"/>
                      <a:pt x="2736" y="291"/>
                    </a:cubicBezTo>
                    <a:close/>
                    <a:moveTo>
                      <a:pt x="3235" y="1503"/>
                    </a:moveTo>
                    <a:cubicBezTo>
                      <a:pt x="3294" y="1818"/>
                      <a:pt x="3332" y="2200"/>
                      <a:pt x="3335" y="2665"/>
                    </a:cubicBezTo>
                    <a:cubicBezTo>
                      <a:pt x="2138" y="2665"/>
                      <a:pt x="2138" y="2665"/>
                      <a:pt x="2138" y="2665"/>
                    </a:cubicBezTo>
                    <a:cubicBezTo>
                      <a:pt x="2142" y="2200"/>
                      <a:pt x="2179" y="1818"/>
                      <a:pt x="2238" y="1503"/>
                    </a:cubicBezTo>
                    <a:lnTo>
                      <a:pt x="3235" y="1503"/>
                    </a:lnTo>
                    <a:close/>
                    <a:moveTo>
                      <a:pt x="3382" y="1503"/>
                    </a:moveTo>
                    <a:cubicBezTo>
                      <a:pt x="4151" y="1503"/>
                      <a:pt x="4151" y="1503"/>
                      <a:pt x="4151" y="1503"/>
                    </a:cubicBezTo>
                    <a:cubicBezTo>
                      <a:pt x="4321" y="1861"/>
                      <a:pt x="4427" y="2262"/>
                      <a:pt x="4438" y="2665"/>
                    </a:cubicBezTo>
                    <a:cubicBezTo>
                      <a:pt x="3481" y="2665"/>
                      <a:pt x="3481" y="2665"/>
                      <a:pt x="3481" y="2665"/>
                    </a:cubicBezTo>
                    <a:cubicBezTo>
                      <a:pt x="3478" y="2203"/>
                      <a:pt x="3440" y="1822"/>
                      <a:pt x="3382" y="1503"/>
                    </a:cubicBezTo>
                    <a:close/>
                    <a:moveTo>
                      <a:pt x="3354" y="1358"/>
                    </a:moveTo>
                    <a:cubicBezTo>
                      <a:pt x="3248" y="864"/>
                      <a:pt x="3091" y="535"/>
                      <a:pt x="2939" y="301"/>
                    </a:cubicBezTo>
                    <a:cubicBezTo>
                      <a:pt x="2962" y="303"/>
                      <a:pt x="2986" y="304"/>
                      <a:pt x="3009" y="307"/>
                    </a:cubicBezTo>
                    <a:cubicBezTo>
                      <a:pt x="3434" y="488"/>
                      <a:pt x="3816" y="874"/>
                      <a:pt x="4078" y="1358"/>
                    </a:cubicBezTo>
                    <a:lnTo>
                      <a:pt x="3354" y="1358"/>
                    </a:lnTo>
                    <a:close/>
                    <a:moveTo>
                      <a:pt x="2534" y="301"/>
                    </a:moveTo>
                    <a:cubicBezTo>
                      <a:pt x="2381" y="535"/>
                      <a:pt x="2225" y="864"/>
                      <a:pt x="2119" y="1358"/>
                    </a:cubicBezTo>
                    <a:cubicBezTo>
                      <a:pt x="1396" y="1358"/>
                      <a:pt x="1396" y="1358"/>
                      <a:pt x="1396" y="1358"/>
                    </a:cubicBezTo>
                    <a:cubicBezTo>
                      <a:pt x="1658" y="874"/>
                      <a:pt x="2040" y="488"/>
                      <a:pt x="2465" y="307"/>
                    </a:cubicBezTo>
                    <a:cubicBezTo>
                      <a:pt x="2488" y="304"/>
                      <a:pt x="2512" y="303"/>
                      <a:pt x="2534" y="301"/>
                    </a:cubicBezTo>
                    <a:close/>
                    <a:moveTo>
                      <a:pt x="2091" y="1503"/>
                    </a:moveTo>
                    <a:cubicBezTo>
                      <a:pt x="2033" y="1822"/>
                      <a:pt x="1996" y="2203"/>
                      <a:pt x="1992" y="2665"/>
                    </a:cubicBezTo>
                    <a:cubicBezTo>
                      <a:pt x="1036" y="2665"/>
                      <a:pt x="1036" y="2665"/>
                      <a:pt x="1036" y="2665"/>
                    </a:cubicBezTo>
                    <a:cubicBezTo>
                      <a:pt x="1047" y="2262"/>
                      <a:pt x="1152" y="1861"/>
                      <a:pt x="1322" y="1503"/>
                    </a:cubicBezTo>
                    <a:lnTo>
                      <a:pt x="2091" y="1503"/>
                    </a:lnTo>
                    <a:close/>
                    <a:moveTo>
                      <a:pt x="893" y="2665"/>
                    </a:moveTo>
                    <a:cubicBezTo>
                      <a:pt x="294" y="2665"/>
                      <a:pt x="294" y="2665"/>
                      <a:pt x="294" y="2665"/>
                    </a:cubicBezTo>
                    <a:cubicBezTo>
                      <a:pt x="306" y="2241"/>
                      <a:pt x="427" y="1846"/>
                      <a:pt x="628" y="1503"/>
                    </a:cubicBezTo>
                    <a:cubicBezTo>
                      <a:pt x="1167" y="1503"/>
                      <a:pt x="1167" y="1503"/>
                      <a:pt x="1167" y="1503"/>
                    </a:cubicBezTo>
                    <a:cubicBezTo>
                      <a:pt x="1002" y="1865"/>
                      <a:pt x="903" y="2264"/>
                      <a:pt x="893" y="2665"/>
                    </a:cubicBezTo>
                    <a:close/>
                    <a:moveTo>
                      <a:pt x="1036" y="2810"/>
                    </a:moveTo>
                    <a:cubicBezTo>
                      <a:pt x="1992" y="2810"/>
                      <a:pt x="1992" y="2810"/>
                      <a:pt x="1992" y="2810"/>
                    </a:cubicBezTo>
                    <a:cubicBezTo>
                      <a:pt x="1996" y="3272"/>
                      <a:pt x="2033" y="3653"/>
                      <a:pt x="2091" y="3972"/>
                    </a:cubicBezTo>
                    <a:cubicBezTo>
                      <a:pt x="1322" y="3972"/>
                      <a:pt x="1322" y="3972"/>
                      <a:pt x="1322" y="3972"/>
                    </a:cubicBezTo>
                    <a:cubicBezTo>
                      <a:pt x="1152" y="3613"/>
                      <a:pt x="1047" y="3212"/>
                      <a:pt x="1036" y="2810"/>
                    </a:cubicBezTo>
                    <a:close/>
                    <a:moveTo>
                      <a:pt x="2119" y="4117"/>
                    </a:moveTo>
                    <a:cubicBezTo>
                      <a:pt x="2225" y="4611"/>
                      <a:pt x="2381" y="4940"/>
                      <a:pt x="2534" y="5173"/>
                    </a:cubicBezTo>
                    <a:cubicBezTo>
                      <a:pt x="2512" y="5171"/>
                      <a:pt x="2488" y="5170"/>
                      <a:pt x="2465" y="5167"/>
                    </a:cubicBezTo>
                    <a:cubicBezTo>
                      <a:pt x="2040" y="4987"/>
                      <a:pt x="1658" y="4600"/>
                      <a:pt x="1396" y="4117"/>
                    </a:cubicBezTo>
                    <a:lnTo>
                      <a:pt x="2119" y="4117"/>
                    </a:lnTo>
                    <a:close/>
                    <a:moveTo>
                      <a:pt x="2939" y="5173"/>
                    </a:moveTo>
                    <a:cubicBezTo>
                      <a:pt x="3091" y="4940"/>
                      <a:pt x="3248" y="4611"/>
                      <a:pt x="3354" y="4117"/>
                    </a:cubicBezTo>
                    <a:cubicBezTo>
                      <a:pt x="4078" y="4117"/>
                      <a:pt x="4078" y="4117"/>
                      <a:pt x="4078" y="4117"/>
                    </a:cubicBezTo>
                    <a:cubicBezTo>
                      <a:pt x="3816" y="4600"/>
                      <a:pt x="3434" y="4987"/>
                      <a:pt x="3009" y="5167"/>
                    </a:cubicBezTo>
                    <a:cubicBezTo>
                      <a:pt x="2986" y="5170"/>
                      <a:pt x="2962" y="5171"/>
                      <a:pt x="2939" y="5173"/>
                    </a:cubicBezTo>
                    <a:close/>
                    <a:moveTo>
                      <a:pt x="3382" y="3972"/>
                    </a:moveTo>
                    <a:cubicBezTo>
                      <a:pt x="3440" y="3653"/>
                      <a:pt x="3478" y="3272"/>
                      <a:pt x="3481" y="2810"/>
                    </a:cubicBezTo>
                    <a:cubicBezTo>
                      <a:pt x="4438" y="2810"/>
                      <a:pt x="4438" y="2810"/>
                      <a:pt x="4438" y="2810"/>
                    </a:cubicBezTo>
                    <a:cubicBezTo>
                      <a:pt x="4427" y="3212"/>
                      <a:pt x="4321" y="3613"/>
                      <a:pt x="4151" y="3972"/>
                    </a:cubicBezTo>
                    <a:lnTo>
                      <a:pt x="3382" y="3972"/>
                    </a:lnTo>
                    <a:close/>
                    <a:moveTo>
                      <a:pt x="4581" y="2810"/>
                    </a:moveTo>
                    <a:cubicBezTo>
                      <a:pt x="5179" y="2810"/>
                      <a:pt x="5179" y="2810"/>
                      <a:pt x="5179" y="2810"/>
                    </a:cubicBezTo>
                    <a:cubicBezTo>
                      <a:pt x="5167" y="3233"/>
                      <a:pt x="5046" y="3628"/>
                      <a:pt x="4846" y="3972"/>
                    </a:cubicBezTo>
                    <a:cubicBezTo>
                      <a:pt x="4307" y="3972"/>
                      <a:pt x="4307" y="3972"/>
                      <a:pt x="4307" y="3972"/>
                    </a:cubicBezTo>
                    <a:cubicBezTo>
                      <a:pt x="4470" y="3609"/>
                      <a:pt x="4570" y="3211"/>
                      <a:pt x="4581" y="2810"/>
                    </a:cubicBezTo>
                    <a:close/>
                    <a:moveTo>
                      <a:pt x="4581" y="2665"/>
                    </a:moveTo>
                    <a:cubicBezTo>
                      <a:pt x="4570" y="2264"/>
                      <a:pt x="4470" y="1865"/>
                      <a:pt x="4307" y="1503"/>
                    </a:cubicBezTo>
                    <a:cubicBezTo>
                      <a:pt x="4846" y="1503"/>
                      <a:pt x="4846" y="1503"/>
                      <a:pt x="4846" y="1503"/>
                    </a:cubicBezTo>
                    <a:cubicBezTo>
                      <a:pt x="5046" y="1846"/>
                      <a:pt x="5167" y="2241"/>
                      <a:pt x="5179" y="2665"/>
                    </a:cubicBezTo>
                    <a:lnTo>
                      <a:pt x="4581" y="2665"/>
                    </a:lnTo>
                    <a:close/>
                    <a:moveTo>
                      <a:pt x="4755" y="1358"/>
                    </a:moveTo>
                    <a:cubicBezTo>
                      <a:pt x="4238" y="1358"/>
                      <a:pt x="4238" y="1358"/>
                      <a:pt x="4238" y="1358"/>
                    </a:cubicBezTo>
                    <a:cubicBezTo>
                      <a:pt x="4038" y="969"/>
                      <a:pt x="3765" y="632"/>
                      <a:pt x="3453" y="398"/>
                    </a:cubicBezTo>
                    <a:cubicBezTo>
                      <a:pt x="3988" y="562"/>
                      <a:pt x="4445" y="906"/>
                      <a:pt x="4755" y="1358"/>
                    </a:cubicBezTo>
                    <a:close/>
                    <a:moveTo>
                      <a:pt x="2021" y="398"/>
                    </a:moveTo>
                    <a:cubicBezTo>
                      <a:pt x="1708" y="632"/>
                      <a:pt x="1436" y="969"/>
                      <a:pt x="1236" y="1358"/>
                    </a:cubicBezTo>
                    <a:cubicBezTo>
                      <a:pt x="718" y="1358"/>
                      <a:pt x="718" y="1358"/>
                      <a:pt x="718" y="1358"/>
                    </a:cubicBezTo>
                    <a:cubicBezTo>
                      <a:pt x="1029" y="906"/>
                      <a:pt x="1486" y="562"/>
                      <a:pt x="2021" y="398"/>
                    </a:cubicBezTo>
                    <a:close/>
                    <a:moveTo>
                      <a:pt x="718" y="4117"/>
                    </a:moveTo>
                    <a:cubicBezTo>
                      <a:pt x="1236" y="4117"/>
                      <a:pt x="1236" y="4117"/>
                      <a:pt x="1236" y="4117"/>
                    </a:cubicBezTo>
                    <a:cubicBezTo>
                      <a:pt x="1436" y="4505"/>
                      <a:pt x="1708" y="4842"/>
                      <a:pt x="2021" y="5076"/>
                    </a:cubicBezTo>
                    <a:cubicBezTo>
                      <a:pt x="1486" y="4912"/>
                      <a:pt x="1029" y="4569"/>
                      <a:pt x="718" y="4117"/>
                    </a:cubicBezTo>
                    <a:close/>
                    <a:moveTo>
                      <a:pt x="3453" y="5076"/>
                    </a:moveTo>
                    <a:cubicBezTo>
                      <a:pt x="3765" y="4842"/>
                      <a:pt x="4038" y="4505"/>
                      <a:pt x="4238" y="4117"/>
                    </a:cubicBezTo>
                    <a:cubicBezTo>
                      <a:pt x="4755" y="4117"/>
                      <a:pt x="4755" y="4117"/>
                      <a:pt x="4755" y="4117"/>
                    </a:cubicBezTo>
                    <a:cubicBezTo>
                      <a:pt x="4445" y="4569"/>
                      <a:pt x="3988" y="4912"/>
                      <a:pt x="3453" y="50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9" name="弧形 8"/>
            <p:cNvSpPr/>
            <p:nvPr/>
          </p:nvSpPr>
          <p:spPr>
            <a:xfrm>
              <a:off x="1336314" y="2082391"/>
              <a:ext cx="3649119" cy="3647819"/>
            </a:xfrm>
            <a:prstGeom prst="arc">
              <a:avLst>
                <a:gd name="adj1" fmla="val 13350686"/>
                <a:gd name="adj2" fmla="val 8225091"/>
              </a:avLst>
            </a:prstGeom>
            <a:ln w="146050" cap="rnd">
              <a:solidFill>
                <a:schemeClr val="bg1">
                  <a:alpha val="7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60570" y="2622471"/>
              <a:ext cx="110619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3104914" y="2026431"/>
              <a:ext cx="111920" cy="1119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505218" y="2679733"/>
              <a:ext cx="110618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32076" y="3850991"/>
              <a:ext cx="110618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552068" y="4963686"/>
              <a:ext cx="111920" cy="110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104914" y="5675551"/>
              <a:ext cx="111920" cy="1106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69680" y="5091223"/>
              <a:ext cx="110618" cy="1106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3332658" y="1684163"/>
              <a:ext cx="321446" cy="270691"/>
            </a:xfrm>
            <a:custGeom>
              <a:avLst/>
              <a:gdLst>
                <a:gd name="T0" fmla="*/ 146293592 w 1051"/>
                <a:gd name="T1" fmla="*/ 74371200 h 884"/>
                <a:gd name="T2" fmla="*/ 146014897 w 1051"/>
                <a:gd name="T3" fmla="*/ 72557341 h 884"/>
                <a:gd name="T4" fmla="*/ 145736202 w 1051"/>
                <a:gd name="T5" fmla="*/ 70464082 h 884"/>
                <a:gd name="T6" fmla="*/ 145178812 w 1051"/>
                <a:gd name="T7" fmla="*/ 68231497 h 884"/>
                <a:gd name="T8" fmla="*/ 144900117 w 1051"/>
                <a:gd name="T9" fmla="*/ 66836365 h 884"/>
                <a:gd name="T10" fmla="*/ 144064032 w 1051"/>
                <a:gd name="T11" fmla="*/ 64185053 h 884"/>
                <a:gd name="T12" fmla="*/ 144064032 w 1051"/>
                <a:gd name="T13" fmla="*/ 64045726 h 884"/>
                <a:gd name="T14" fmla="*/ 124558369 w 1051"/>
                <a:gd name="T15" fmla="*/ 40046088 h 884"/>
                <a:gd name="T16" fmla="*/ 123861818 w 1051"/>
                <a:gd name="T17" fmla="*/ 39627362 h 884"/>
                <a:gd name="T18" fmla="*/ 121632632 w 1051"/>
                <a:gd name="T19" fmla="*/ 38371556 h 884"/>
                <a:gd name="T20" fmla="*/ 120239157 w 1051"/>
                <a:gd name="T21" fmla="*/ 37813503 h 884"/>
                <a:gd name="T22" fmla="*/ 118149504 w 1051"/>
                <a:gd name="T23" fmla="*/ 36836724 h 884"/>
                <a:gd name="T24" fmla="*/ 116616869 w 1051"/>
                <a:gd name="T25" fmla="*/ 36278671 h 884"/>
                <a:gd name="T26" fmla="*/ 114387682 w 1051"/>
                <a:gd name="T27" fmla="*/ 35580918 h 884"/>
                <a:gd name="T28" fmla="*/ 114108987 w 1051"/>
                <a:gd name="T29" fmla="*/ 35441591 h 884"/>
                <a:gd name="T30" fmla="*/ 71196304 w 1051"/>
                <a:gd name="T31" fmla="*/ 0 h 884"/>
                <a:gd name="T32" fmla="*/ 27308003 w 1051"/>
                <a:gd name="T33" fmla="*/ 43952832 h 884"/>
                <a:gd name="T34" fmla="*/ 27447537 w 1051"/>
                <a:gd name="T35" fmla="*/ 46046091 h 884"/>
                <a:gd name="T36" fmla="*/ 0 w 1051"/>
                <a:gd name="T37" fmla="*/ 83719894 h 884"/>
                <a:gd name="T38" fmla="*/ 39429555 w 1051"/>
                <a:gd name="T39" fmla="*/ 123347256 h 884"/>
                <a:gd name="T40" fmla="*/ 101708740 w 1051"/>
                <a:gd name="T41" fmla="*/ 123347256 h 884"/>
                <a:gd name="T42" fmla="*/ 146432753 w 1051"/>
                <a:gd name="T43" fmla="*/ 78417644 h 884"/>
                <a:gd name="T44" fmla="*/ 146293592 w 1051"/>
                <a:gd name="T45" fmla="*/ 74371200 h 884"/>
                <a:gd name="T46" fmla="*/ 101708740 w 1051"/>
                <a:gd name="T47" fmla="*/ 115114668 h 884"/>
                <a:gd name="T48" fmla="*/ 39429555 w 1051"/>
                <a:gd name="T49" fmla="*/ 115114668 h 884"/>
                <a:gd name="T50" fmla="*/ 8220196 w 1051"/>
                <a:gd name="T51" fmla="*/ 83719894 h 884"/>
                <a:gd name="T52" fmla="*/ 28561944 w 1051"/>
                <a:gd name="T53" fmla="*/ 54278306 h 884"/>
                <a:gd name="T54" fmla="*/ 36921673 w 1051"/>
                <a:gd name="T55" fmla="*/ 71440862 h 884"/>
                <a:gd name="T56" fmla="*/ 40126106 w 1051"/>
                <a:gd name="T57" fmla="*/ 72975694 h 884"/>
                <a:gd name="T58" fmla="*/ 42773522 w 1051"/>
                <a:gd name="T59" fmla="*/ 71998915 h 884"/>
                <a:gd name="T60" fmla="*/ 43330538 w 1051"/>
                <a:gd name="T61" fmla="*/ 66278312 h 884"/>
                <a:gd name="T62" fmla="*/ 35806894 w 1051"/>
                <a:gd name="T63" fmla="*/ 48557703 h 884"/>
                <a:gd name="T64" fmla="*/ 35806894 w 1051"/>
                <a:gd name="T65" fmla="*/ 48557703 h 884"/>
                <a:gd name="T66" fmla="*/ 35528572 w 1051"/>
                <a:gd name="T67" fmla="*/ 46185418 h 884"/>
                <a:gd name="T68" fmla="*/ 35528572 w 1051"/>
                <a:gd name="T69" fmla="*/ 43952832 h 884"/>
                <a:gd name="T70" fmla="*/ 71196304 w 1051"/>
                <a:gd name="T71" fmla="*/ 8232588 h 884"/>
                <a:gd name="T72" fmla="*/ 105331401 w 1051"/>
                <a:gd name="T73" fmla="*/ 33906385 h 884"/>
                <a:gd name="T74" fmla="*/ 101708740 w 1051"/>
                <a:gd name="T75" fmla="*/ 33627359 h 884"/>
                <a:gd name="T76" fmla="*/ 74122042 w 1051"/>
                <a:gd name="T77" fmla="*/ 43255079 h 884"/>
                <a:gd name="T78" fmla="*/ 73425491 w 1051"/>
                <a:gd name="T79" fmla="*/ 48976056 h 884"/>
                <a:gd name="T80" fmla="*/ 79137805 w 1051"/>
                <a:gd name="T81" fmla="*/ 49673809 h 884"/>
                <a:gd name="T82" fmla="*/ 101708740 w 1051"/>
                <a:gd name="T83" fmla="*/ 41859947 h 884"/>
                <a:gd name="T84" fmla="*/ 110347165 w 1051"/>
                <a:gd name="T85" fmla="*/ 42836726 h 884"/>
                <a:gd name="T86" fmla="*/ 117870809 w 1051"/>
                <a:gd name="T87" fmla="*/ 45627365 h 884"/>
                <a:gd name="T88" fmla="*/ 118567360 w 1051"/>
                <a:gd name="T89" fmla="*/ 46046091 h 884"/>
                <a:gd name="T90" fmla="*/ 120657386 w 1051"/>
                <a:gd name="T91" fmla="*/ 47162197 h 884"/>
                <a:gd name="T92" fmla="*/ 121353937 w 1051"/>
                <a:gd name="T93" fmla="*/ 47580924 h 884"/>
                <a:gd name="T94" fmla="*/ 123443963 w 1051"/>
                <a:gd name="T95" fmla="*/ 49115756 h 884"/>
                <a:gd name="T96" fmla="*/ 123722284 w 1051"/>
                <a:gd name="T97" fmla="*/ 49255082 h 884"/>
                <a:gd name="T98" fmla="*/ 136122532 w 1051"/>
                <a:gd name="T99" fmla="*/ 65999285 h 884"/>
                <a:gd name="T100" fmla="*/ 136261693 w 1051"/>
                <a:gd name="T101" fmla="*/ 66417638 h 884"/>
                <a:gd name="T102" fmla="*/ 136958617 w 1051"/>
                <a:gd name="T103" fmla="*/ 68789924 h 884"/>
                <a:gd name="T104" fmla="*/ 137237311 w 1051"/>
                <a:gd name="T105" fmla="*/ 69766703 h 884"/>
                <a:gd name="T106" fmla="*/ 137655167 w 1051"/>
                <a:gd name="T107" fmla="*/ 71859588 h 884"/>
                <a:gd name="T108" fmla="*/ 137933862 w 1051"/>
                <a:gd name="T109" fmla="*/ 73534121 h 884"/>
                <a:gd name="T110" fmla="*/ 138073023 w 1051"/>
                <a:gd name="T111" fmla="*/ 75068953 h 884"/>
                <a:gd name="T112" fmla="*/ 138351718 w 1051"/>
                <a:gd name="T113" fmla="*/ 78417644 h 884"/>
                <a:gd name="T114" fmla="*/ 101708740 w 1051"/>
                <a:gd name="T115" fmla="*/ 115114668 h 8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51" h="884">
                  <a:moveTo>
                    <a:pt x="1050" y="533"/>
                  </a:moveTo>
                  <a:cubicBezTo>
                    <a:pt x="1049" y="529"/>
                    <a:pt x="1049" y="525"/>
                    <a:pt x="1048" y="520"/>
                  </a:cubicBezTo>
                  <a:cubicBezTo>
                    <a:pt x="1048" y="515"/>
                    <a:pt x="1047" y="510"/>
                    <a:pt x="1046" y="505"/>
                  </a:cubicBezTo>
                  <a:cubicBezTo>
                    <a:pt x="1045" y="500"/>
                    <a:pt x="1044" y="494"/>
                    <a:pt x="1042" y="489"/>
                  </a:cubicBezTo>
                  <a:cubicBezTo>
                    <a:pt x="1042" y="485"/>
                    <a:pt x="1041" y="482"/>
                    <a:pt x="1040" y="479"/>
                  </a:cubicBezTo>
                  <a:cubicBezTo>
                    <a:pt x="1038" y="473"/>
                    <a:pt x="1036" y="466"/>
                    <a:pt x="1034" y="460"/>
                  </a:cubicBezTo>
                  <a:cubicBezTo>
                    <a:pt x="1034" y="459"/>
                    <a:pt x="1034" y="459"/>
                    <a:pt x="1034" y="459"/>
                  </a:cubicBezTo>
                  <a:cubicBezTo>
                    <a:pt x="1009" y="386"/>
                    <a:pt x="959" y="326"/>
                    <a:pt x="894" y="287"/>
                  </a:cubicBezTo>
                  <a:cubicBezTo>
                    <a:pt x="893" y="286"/>
                    <a:pt x="891" y="285"/>
                    <a:pt x="889" y="284"/>
                  </a:cubicBezTo>
                  <a:cubicBezTo>
                    <a:pt x="884" y="281"/>
                    <a:pt x="878" y="278"/>
                    <a:pt x="873" y="275"/>
                  </a:cubicBezTo>
                  <a:cubicBezTo>
                    <a:pt x="870" y="274"/>
                    <a:pt x="867" y="272"/>
                    <a:pt x="863" y="271"/>
                  </a:cubicBezTo>
                  <a:cubicBezTo>
                    <a:pt x="858" y="268"/>
                    <a:pt x="853" y="266"/>
                    <a:pt x="848" y="264"/>
                  </a:cubicBezTo>
                  <a:cubicBezTo>
                    <a:pt x="844" y="262"/>
                    <a:pt x="840" y="261"/>
                    <a:pt x="837" y="260"/>
                  </a:cubicBezTo>
                  <a:cubicBezTo>
                    <a:pt x="831" y="258"/>
                    <a:pt x="826" y="256"/>
                    <a:pt x="821" y="255"/>
                  </a:cubicBezTo>
                  <a:cubicBezTo>
                    <a:pt x="820" y="254"/>
                    <a:pt x="819" y="254"/>
                    <a:pt x="819" y="254"/>
                  </a:cubicBezTo>
                  <a:cubicBezTo>
                    <a:pt x="790" y="108"/>
                    <a:pt x="661" y="0"/>
                    <a:pt x="511" y="0"/>
                  </a:cubicBezTo>
                  <a:cubicBezTo>
                    <a:pt x="337" y="0"/>
                    <a:pt x="196" y="141"/>
                    <a:pt x="196" y="315"/>
                  </a:cubicBezTo>
                  <a:cubicBezTo>
                    <a:pt x="196" y="320"/>
                    <a:pt x="196" y="325"/>
                    <a:pt x="197" y="330"/>
                  </a:cubicBezTo>
                  <a:cubicBezTo>
                    <a:pt x="81" y="367"/>
                    <a:pt x="0" y="477"/>
                    <a:pt x="0" y="600"/>
                  </a:cubicBezTo>
                  <a:cubicBezTo>
                    <a:pt x="0" y="756"/>
                    <a:pt x="127" y="884"/>
                    <a:pt x="283" y="884"/>
                  </a:cubicBezTo>
                  <a:cubicBezTo>
                    <a:pt x="730" y="884"/>
                    <a:pt x="730" y="884"/>
                    <a:pt x="730" y="884"/>
                  </a:cubicBezTo>
                  <a:cubicBezTo>
                    <a:pt x="907" y="884"/>
                    <a:pt x="1051" y="739"/>
                    <a:pt x="1051" y="562"/>
                  </a:cubicBezTo>
                  <a:cubicBezTo>
                    <a:pt x="1051" y="552"/>
                    <a:pt x="1051" y="543"/>
                    <a:pt x="1050" y="533"/>
                  </a:cubicBezTo>
                  <a:close/>
                  <a:moveTo>
                    <a:pt x="730" y="825"/>
                  </a:moveTo>
                  <a:cubicBezTo>
                    <a:pt x="283" y="825"/>
                    <a:pt x="283" y="825"/>
                    <a:pt x="283" y="825"/>
                  </a:cubicBezTo>
                  <a:cubicBezTo>
                    <a:pt x="159" y="825"/>
                    <a:pt x="59" y="724"/>
                    <a:pt x="59" y="600"/>
                  </a:cubicBezTo>
                  <a:cubicBezTo>
                    <a:pt x="59" y="506"/>
                    <a:pt x="119" y="421"/>
                    <a:pt x="205" y="389"/>
                  </a:cubicBezTo>
                  <a:cubicBezTo>
                    <a:pt x="216" y="434"/>
                    <a:pt x="236" y="476"/>
                    <a:pt x="265" y="512"/>
                  </a:cubicBezTo>
                  <a:cubicBezTo>
                    <a:pt x="271" y="519"/>
                    <a:pt x="280" y="523"/>
                    <a:pt x="288" y="523"/>
                  </a:cubicBezTo>
                  <a:cubicBezTo>
                    <a:pt x="295" y="523"/>
                    <a:pt x="301" y="520"/>
                    <a:pt x="307" y="516"/>
                  </a:cubicBezTo>
                  <a:cubicBezTo>
                    <a:pt x="319" y="506"/>
                    <a:pt x="321" y="487"/>
                    <a:pt x="311" y="475"/>
                  </a:cubicBezTo>
                  <a:cubicBezTo>
                    <a:pt x="281" y="438"/>
                    <a:pt x="263" y="395"/>
                    <a:pt x="257" y="348"/>
                  </a:cubicBezTo>
                  <a:cubicBezTo>
                    <a:pt x="257" y="348"/>
                    <a:pt x="257" y="348"/>
                    <a:pt x="257" y="348"/>
                  </a:cubicBezTo>
                  <a:cubicBezTo>
                    <a:pt x="256" y="342"/>
                    <a:pt x="256" y="336"/>
                    <a:pt x="255" y="331"/>
                  </a:cubicBezTo>
                  <a:cubicBezTo>
                    <a:pt x="255" y="326"/>
                    <a:pt x="255" y="320"/>
                    <a:pt x="255" y="315"/>
                  </a:cubicBezTo>
                  <a:cubicBezTo>
                    <a:pt x="255" y="174"/>
                    <a:pt x="369" y="59"/>
                    <a:pt x="511" y="59"/>
                  </a:cubicBezTo>
                  <a:cubicBezTo>
                    <a:pt x="625" y="59"/>
                    <a:pt x="724" y="136"/>
                    <a:pt x="756" y="243"/>
                  </a:cubicBezTo>
                  <a:cubicBezTo>
                    <a:pt x="747" y="242"/>
                    <a:pt x="739" y="241"/>
                    <a:pt x="730" y="241"/>
                  </a:cubicBezTo>
                  <a:cubicBezTo>
                    <a:pt x="657" y="241"/>
                    <a:pt x="589" y="265"/>
                    <a:pt x="532" y="310"/>
                  </a:cubicBezTo>
                  <a:cubicBezTo>
                    <a:pt x="519" y="320"/>
                    <a:pt x="517" y="338"/>
                    <a:pt x="527" y="351"/>
                  </a:cubicBezTo>
                  <a:cubicBezTo>
                    <a:pt x="537" y="364"/>
                    <a:pt x="555" y="366"/>
                    <a:pt x="568" y="356"/>
                  </a:cubicBezTo>
                  <a:cubicBezTo>
                    <a:pt x="615" y="319"/>
                    <a:pt x="671" y="300"/>
                    <a:pt x="730" y="300"/>
                  </a:cubicBezTo>
                  <a:cubicBezTo>
                    <a:pt x="751" y="300"/>
                    <a:pt x="772" y="303"/>
                    <a:pt x="792" y="307"/>
                  </a:cubicBezTo>
                  <a:cubicBezTo>
                    <a:pt x="811" y="312"/>
                    <a:pt x="829" y="319"/>
                    <a:pt x="846" y="327"/>
                  </a:cubicBezTo>
                  <a:cubicBezTo>
                    <a:pt x="848" y="328"/>
                    <a:pt x="849" y="329"/>
                    <a:pt x="851" y="330"/>
                  </a:cubicBezTo>
                  <a:cubicBezTo>
                    <a:pt x="856" y="332"/>
                    <a:pt x="861" y="335"/>
                    <a:pt x="866" y="338"/>
                  </a:cubicBezTo>
                  <a:cubicBezTo>
                    <a:pt x="868" y="339"/>
                    <a:pt x="869" y="340"/>
                    <a:pt x="871" y="341"/>
                  </a:cubicBezTo>
                  <a:cubicBezTo>
                    <a:pt x="876" y="344"/>
                    <a:pt x="881" y="348"/>
                    <a:pt x="886" y="352"/>
                  </a:cubicBezTo>
                  <a:cubicBezTo>
                    <a:pt x="887" y="352"/>
                    <a:pt x="888" y="353"/>
                    <a:pt x="888" y="353"/>
                  </a:cubicBezTo>
                  <a:cubicBezTo>
                    <a:pt x="928" y="384"/>
                    <a:pt x="959" y="425"/>
                    <a:pt x="977" y="473"/>
                  </a:cubicBezTo>
                  <a:cubicBezTo>
                    <a:pt x="977" y="474"/>
                    <a:pt x="977" y="475"/>
                    <a:pt x="978" y="476"/>
                  </a:cubicBezTo>
                  <a:cubicBezTo>
                    <a:pt x="980" y="481"/>
                    <a:pt x="981" y="487"/>
                    <a:pt x="983" y="493"/>
                  </a:cubicBezTo>
                  <a:cubicBezTo>
                    <a:pt x="984" y="495"/>
                    <a:pt x="984" y="498"/>
                    <a:pt x="985" y="500"/>
                  </a:cubicBezTo>
                  <a:cubicBezTo>
                    <a:pt x="986" y="505"/>
                    <a:pt x="987" y="510"/>
                    <a:pt x="988" y="515"/>
                  </a:cubicBezTo>
                  <a:cubicBezTo>
                    <a:pt x="989" y="519"/>
                    <a:pt x="989" y="523"/>
                    <a:pt x="990" y="527"/>
                  </a:cubicBezTo>
                  <a:cubicBezTo>
                    <a:pt x="990" y="530"/>
                    <a:pt x="991" y="534"/>
                    <a:pt x="991" y="538"/>
                  </a:cubicBezTo>
                  <a:cubicBezTo>
                    <a:pt x="992" y="546"/>
                    <a:pt x="993" y="554"/>
                    <a:pt x="993" y="562"/>
                  </a:cubicBezTo>
                  <a:cubicBezTo>
                    <a:pt x="993" y="707"/>
                    <a:pt x="875" y="825"/>
                    <a:pt x="730" y="8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5171533" y="3736468"/>
              <a:ext cx="316239" cy="339664"/>
            </a:xfrm>
            <a:custGeom>
              <a:avLst/>
              <a:gdLst>
                <a:gd name="T0" fmla="*/ 143472783 w 1031"/>
                <a:gd name="T1" fmla="*/ 31862029 h 1107"/>
                <a:gd name="T2" fmla="*/ 142913783 w 1031"/>
                <a:gd name="T3" fmla="*/ 28774151 h 1107"/>
                <a:gd name="T4" fmla="*/ 91503794 w 1031"/>
                <a:gd name="T5" fmla="*/ 982506 h 1107"/>
                <a:gd name="T6" fmla="*/ 52527614 w 1031"/>
                <a:gd name="T7" fmla="*/ 982506 h 1107"/>
                <a:gd name="T8" fmla="*/ 1117625 w 1031"/>
                <a:gd name="T9" fmla="*/ 28774151 h 1107"/>
                <a:gd name="T10" fmla="*/ 419063 w 1031"/>
                <a:gd name="T11" fmla="*/ 31862029 h 1107"/>
                <a:gd name="T12" fmla="*/ 419063 w 1031"/>
                <a:gd name="T13" fmla="*/ 83093844 h 1107"/>
                <a:gd name="T14" fmla="*/ 1117625 w 1031"/>
                <a:gd name="T15" fmla="*/ 86182096 h 1107"/>
                <a:gd name="T16" fmla="*/ 19138809 w 1031"/>
                <a:gd name="T17" fmla="*/ 122956657 h 1107"/>
                <a:gd name="T18" fmla="*/ 69990173 w 1031"/>
                <a:gd name="T19" fmla="*/ 154818686 h 1107"/>
                <a:gd name="T20" fmla="*/ 74041235 w 1031"/>
                <a:gd name="T21" fmla="*/ 154818686 h 1107"/>
                <a:gd name="T22" fmla="*/ 124892599 w 1031"/>
                <a:gd name="T23" fmla="*/ 122956657 h 1107"/>
                <a:gd name="T24" fmla="*/ 142913783 w 1031"/>
                <a:gd name="T25" fmla="*/ 86182096 h 1107"/>
                <a:gd name="T26" fmla="*/ 143472783 w 1031"/>
                <a:gd name="T27" fmla="*/ 83093844 h 1107"/>
                <a:gd name="T28" fmla="*/ 71945923 w 1031"/>
                <a:gd name="T29" fmla="*/ 83374560 h 1107"/>
                <a:gd name="T30" fmla="*/ 71945923 w 1031"/>
                <a:gd name="T31" fmla="*/ 31581313 h 1107"/>
                <a:gd name="T32" fmla="*/ 71945923 w 1031"/>
                <a:gd name="T33" fmla="*/ 83374560 h 1107"/>
                <a:gd name="T34" fmla="*/ 138722784 w 1031"/>
                <a:gd name="T35" fmla="*/ 31160238 h 1107"/>
                <a:gd name="T36" fmla="*/ 75019297 w 1031"/>
                <a:gd name="T37" fmla="*/ 28633793 h 1107"/>
                <a:gd name="T38" fmla="*/ 50292364 w 1031"/>
                <a:gd name="T39" fmla="*/ 4912532 h 1107"/>
                <a:gd name="T40" fmla="*/ 23749245 w 1031"/>
                <a:gd name="T41" fmla="*/ 54741141 h 1107"/>
                <a:gd name="T42" fmla="*/ 50292364 w 1031"/>
                <a:gd name="T43" fmla="*/ 4912532 h 1107"/>
                <a:gd name="T44" fmla="*/ 68872548 w 1031"/>
                <a:gd name="T45" fmla="*/ 86322454 h 1107"/>
                <a:gd name="T46" fmla="*/ 5169061 w 1031"/>
                <a:gd name="T47" fmla="*/ 83795635 h 1107"/>
                <a:gd name="T48" fmla="*/ 116650163 w 1031"/>
                <a:gd name="T49" fmla="*/ 120570570 h 1107"/>
                <a:gd name="T50" fmla="*/ 27381245 w 1031"/>
                <a:gd name="T51" fmla="*/ 120570570 h 1107"/>
                <a:gd name="T52" fmla="*/ 48755677 w 1031"/>
                <a:gd name="T53" fmla="*/ 116219096 h 1107"/>
                <a:gd name="T54" fmla="*/ 71945923 w 1031"/>
                <a:gd name="T55" fmla="*/ 92357851 h 1107"/>
                <a:gd name="T56" fmla="*/ 95136168 w 1031"/>
                <a:gd name="T57" fmla="*/ 116219096 h 1107"/>
                <a:gd name="T58" fmla="*/ 116650163 w 1031"/>
                <a:gd name="T59" fmla="*/ 120570570 h 1107"/>
                <a:gd name="T60" fmla="*/ 75019297 w 1031"/>
                <a:gd name="T61" fmla="*/ 86322454 h 1107"/>
                <a:gd name="T62" fmla="*/ 138722784 w 1031"/>
                <a:gd name="T63" fmla="*/ 83795635 h 1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31" h="1107">
                  <a:moveTo>
                    <a:pt x="883" y="409"/>
                  </a:moveTo>
                  <a:cubicBezTo>
                    <a:pt x="1027" y="227"/>
                    <a:pt x="1027" y="227"/>
                    <a:pt x="1027" y="227"/>
                  </a:cubicBezTo>
                  <a:cubicBezTo>
                    <a:pt x="1030" y="224"/>
                    <a:pt x="1031" y="219"/>
                    <a:pt x="1030" y="215"/>
                  </a:cubicBezTo>
                  <a:cubicBezTo>
                    <a:pt x="1029" y="211"/>
                    <a:pt x="1026" y="207"/>
                    <a:pt x="1023" y="205"/>
                  </a:cubicBezTo>
                  <a:cubicBezTo>
                    <a:pt x="674" y="4"/>
                    <a:pt x="674" y="4"/>
                    <a:pt x="674" y="4"/>
                  </a:cubicBezTo>
                  <a:cubicBezTo>
                    <a:pt x="667" y="0"/>
                    <a:pt x="659" y="1"/>
                    <a:pt x="655" y="7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376" y="7"/>
                    <a:pt x="376" y="7"/>
                    <a:pt x="376" y="7"/>
                  </a:cubicBezTo>
                  <a:cubicBezTo>
                    <a:pt x="371" y="1"/>
                    <a:pt x="363" y="0"/>
                    <a:pt x="357" y="4"/>
                  </a:cubicBezTo>
                  <a:cubicBezTo>
                    <a:pt x="8" y="205"/>
                    <a:pt x="8" y="205"/>
                    <a:pt x="8" y="205"/>
                  </a:cubicBezTo>
                  <a:cubicBezTo>
                    <a:pt x="4" y="207"/>
                    <a:pt x="1" y="211"/>
                    <a:pt x="1" y="215"/>
                  </a:cubicBezTo>
                  <a:cubicBezTo>
                    <a:pt x="0" y="219"/>
                    <a:pt x="1" y="224"/>
                    <a:pt x="3" y="227"/>
                  </a:cubicBezTo>
                  <a:cubicBezTo>
                    <a:pt x="147" y="409"/>
                    <a:pt x="147" y="409"/>
                    <a:pt x="147" y="409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1" y="595"/>
                    <a:pt x="0" y="600"/>
                    <a:pt x="1" y="604"/>
                  </a:cubicBezTo>
                  <a:cubicBezTo>
                    <a:pt x="1" y="608"/>
                    <a:pt x="4" y="612"/>
                    <a:pt x="8" y="614"/>
                  </a:cubicBezTo>
                  <a:cubicBezTo>
                    <a:pt x="137" y="688"/>
                    <a:pt x="137" y="688"/>
                    <a:pt x="137" y="688"/>
                  </a:cubicBezTo>
                  <a:cubicBezTo>
                    <a:pt x="137" y="876"/>
                    <a:pt x="137" y="876"/>
                    <a:pt x="137" y="876"/>
                  </a:cubicBezTo>
                  <a:cubicBezTo>
                    <a:pt x="137" y="886"/>
                    <a:pt x="142" y="896"/>
                    <a:pt x="151" y="901"/>
                  </a:cubicBezTo>
                  <a:cubicBezTo>
                    <a:pt x="501" y="1103"/>
                    <a:pt x="501" y="1103"/>
                    <a:pt x="501" y="1103"/>
                  </a:cubicBezTo>
                  <a:cubicBezTo>
                    <a:pt x="505" y="1105"/>
                    <a:pt x="510" y="1107"/>
                    <a:pt x="515" y="1107"/>
                  </a:cubicBezTo>
                  <a:cubicBezTo>
                    <a:pt x="520" y="1107"/>
                    <a:pt x="525" y="1105"/>
                    <a:pt x="530" y="1103"/>
                  </a:cubicBezTo>
                  <a:cubicBezTo>
                    <a:pt x="879" y="901"/>
                    <a:pt x="879" y="901"/>
                    <a:pt x="879" y="901"/>
                  </a:cubicBezTo>
                  <a:cubicBezTo>
                    <a:pt x="888" y="896"/>
                    <a:pt x="894" y="886"/>
                    <a:pt x="894" y="876"/>
                  </a:cubicBezTo>
                  <a:cubicBezTo>
                    <a:pt x="894" y="688"/>
                    <a:pt x="894" y="688"/>
                    <a:pt x="894" y="688"/>
                  </a:cubicBezTo>
                  <a:cubicBezTo>
                    <a:pt x="1023" y="614"/>
                    <a:pt x="1023" y="614"/>
                    <a:pt x="1023" y="614"/>
                  </a:cubicBezTo>
                  <a:cubicBezTo>
                    <a:pt x="1026" y="612"/>
                    <a:pt x="1029" y="608"/>
                    <a:pt x="1030" y="604"/>
                  </a:cubicBezTo>
                  <a:cubicBezTo>
                    <a:pt x="1031" y="600"/>
                    <a:pt x="1030" y="595"/>
                    <a:pt x="1027" y="592"/>
                  </a:cubicBezTo>
                  <a:lnTo>
                    <a:pt x="883" y="409"/>
                  </a:lnTo>
                  <a:close/>
                  <a:moveTo>
                    <a:pt x="515" y="594"/>
                  </a:moveTo>
                  <a:cubicBezTo>
                    <a:pt x="196" y="409"/>
                    <a:pt x="196" y="409"/>
                    <a:pt x="196" y="409"/>
                  </a:cubicBezTo>
                  <a:cubicBezTo>
                    <a:pt x="515" y="225"/>
                    <a:pt x="515" y="225"/>
                    <a:pt x="515" y="225"/>
                  </a:cubicBezTo>
                  <a:cubicBezTo>
                    <a:pt x="835" y="409"/>
                    <a:pt x="835" y="409"/>
                    <a:pt x="835" y="409"/>
                  </a:cubicBezTo>
                  <a:lnTo>
                    <a:pt x="515" y="594"/>
                  </a:lnTo>
                  <a:close/>
                  <a:moveTo>
                    <a:pt x="670" y="35"/>
                  </a:moveTo>
                  <a:cubicBezTo>
                    <a:pt x="993" y="222"/>
                    <a:pt x="993" y="222"/>
                    <a:pt x="993" y="222"/>
                  </a:cubicBezTo>
                  <a:cubicBezTo>
                    <a:pt x="861" y="390"/>
                    <a:pt x="861" y="390"/>
                    <a:pt x="861" y="390"/>
                  </a:cubicBezTo>
                  <a:cubicBezTo>
                    <a:pt x="537" y="204"/>
                    <a:pt x="537" y="204"/>
                    <a:pt x="537" y="204"/>
                  </a:cubicBezTo>
                  <a:lnTo>
                    <a:pt x="670" y="35"/>
                  </a:lnTo>
                  <a:close/>
                  <a:moveTo>
                    <a:pt x="360" y="35"/>
                  </a:moveTo>
                  <a:cubicBezTo>
                    <a:pt x="493" y="204"/>
                    <a:pt x="493" y="204"/>
                    <a:pt x="493" y="204"/>
                  </a:cubicBezTo>
                  <a:cubicBezTo>
                    <a:pt x="170" y="390"/>
                    <a:pt x="170" y="390"/>
                    <a:pt x="170" y="390"/>
                  </a:cubicBezTo>
                  <a:cubicBezTo>
                    <a:pt x="37" y="222"/>
                    <a:pt x="37" y="222"/>
                    <a:pt x="37" y="222"/>
                  </a:cubicBezTo>
                  <a:lnTo>
                    <a:pt x="360" y="35"/>
                  </a:lnTo>
                  <a:close/>
                  <a:moveTo>
                    <a:pt x="170" y="428"/>
                  </a:moveTo>
                  <a:cubicBezTo>
                    <a:pt x="493" y="615"/>
                    <a:pt x="493" y="615"/>
                    <a:pt x="493" y="615"/>
                  </a:cubicBezTo>
                  <a:cubicBezTo>
                    <a:pt x="360" y="783"/>
                    <a:pt x="360" y="783"/>
                    <a:pt x="360" y="783"/>
                  </a:cubicBezTo>
                  <a:cubicBezTo>
                    <a:pt x="37" y="597"/>
                    <a:pt x="37" y="597"/>
                    <a:pt x="37" y="597"/>
                  </a:cubicBezTo>
                  <a:lnTo>
                    <a:pt x="170" y="428"/>
                  </a:lnTo>
                  <a:close/>
                  <a:moveTo>
                    <a:pt x="835" y="859"/>
                  </a:moveTo>
                  <a:cubicBezTo>
                    <a:pt x="515" y="1043"/>
                    <a:pt x="515" y="1043"/>
                    <a:pt x="515" y="1043"/>
                  </a:cubicBezTo>
                  <a:cubicBezTo>
                    <a:pt x="196" y="859"/>
                    <a:pt x="196" y="859"/>
                    <a:pt x="196" y="859"/>
                  </a:cubicBezTo>
                  <a:cubicBezTo>
                    <a:pt x="196" y="739"/>
                    <a:pt x="196" y="739"/>
                    <a:pt x="196" y="739"/>
                  </a:cubicBezTo>
                  <a:cubicBezTo>
                    <a:pt x="349" y="828"/>
                    <a:pt x="349" y="828"/>
                    <a:pt x="349" y="828"/>
                  </a:cubicBezTo>
                  <a:cubicBezTo>
                    <a:pt x="362" y="835"/>
                    <a:pt x="378" y="832"/>
                    <a:pt x="387" y="821"/>
                  </a:cubicBezTo>
                  <a:cubicBezTo>
                    <a:pt x="515" y="658"/>
                    <a:pt x="515" y="658"/>
                    <a:pt x="515" y="658"/>
                  </a:cubicBezTo>
                  <a:cubicBezTo>
                    <a:pt x="643" y="821"/>
                    <a:pt x="643" y="821"/>
                    <a:pt x="643" y="821"/>
                  </a:cubicBezTo>
                  <a:cubicBezTo>
                    <a:pt x="652" y="832"/>
                    <a:pt x="668" y="835"/>
                    <a:pt x="681" y="828"/>
                  </a:cubicBezTo>
                  <a:cubicBezTo>
                    <a:pt x="835" y="739"/>
                    <a:pt x="835" y="739"/>
                    <a:pt x="835" y="739"/>
                  </a:cubicBezTo>
                  <a:lnTo>
                    <a:pt x="835" y="859"/>
                  </a:lnTo>
                  <a:close/>
                  <a:moveTo>
                    <a:pt x="670" y="783"/>
                  </a:moveTo>
                  <a:cubicBezTo>
                    <a:pt x="537" y="615"/>
                    <a:pt x="537" y="615"/>
                    <a:pt x="537" y="615"/>
                  </a:cubicBezTo>
                  <a:cubicBezTo>
                    <a:pt x="861" y="428"/>
                    <a:pt x="861" y="428"/>
                    <a:pt x="861" y="428"/>
                  </a:cubicBezTo>
                  <a:cubicBezTo>
                    <a:pt x="993" y="597"/>
                    <a:pt x="993" y="597"/>
                    <a:pt x="993" y="597"/>
                  </a:cubicBezTo>
                  <a:lnTo>
                    <a:pt x="670" y="7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765990" y="2412061"/>
              <a:ext cx="331037" cy="318662"/>
              <a:chOff x="4879974" y="2709486"/>
              <a:chExt cx="403813" cy="388717"/>
            </a:xfrm>
            <a:solidFill>
              <a:schemeClr val="bg1"/>
            </a:solidFill>
          </p:grpSpPr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0" name="Freeform 14"/>
              <p:cNvSpPr>
                <a:spLocks noEditPoints="1"/>
              </p:cNvSpPr>
              <p:nvPr/>
            </p:nvSpPr>
            <p:spPr bwMode="auto">
              <a:xfrm>
                <a:off x="5034706" y="2947245"/>
                <a:ext cx="94349" cy="77366"/>
              </a:xfrm>
              <a:custGeom>
                <a:avLst/>
                <a:gdLst>
                  <a:gd name="T0" fmla="*/ 14 w 249"/>
                  <a:gd name="T1" fmla="*/ 211 h 211"/>
                  <a:gd name="T2" fmla="*/ 236 w 249"/>
                  <a:gd name="T3" fmla="*/ 211 h 211"/>
                  <a:gd name="T4" fmla="*/ 249 w 249"/>
                  <a:gd name="T5" fmla="*/ 197 h 211"/>
                  <a:gd name="T6" fmla="*/ 249 w 249"/>
                  <a:gd name="T7" fmla="*/ 14 h 211"/>
                  <a:gd name="T8" fmla="*/ 236 w 249"/>
                  <a:gd name="T9" fmla="*/ 0 h 211"/>
                  <a:gd name="T10" fmla="*/ 14 w 249"/>
                  <a:gd name="T11" fmla="*/ 0 h 211"/>
                  <a:gd name="T12" fmla="*/ 0 w 249"/>
                  <a:gd name="T13" fmla="*/ 14 h 211"/>
                  <a:gd name="T14" fmla="*/ 0 w 249"/>
                  <a:gd name="T15" fmla="*/ 197 h 211"/>
                  <a:gd name="T16" fmla="*/ 14 w 249"/>
                  <a:gd name="T17" fmla="*/ 211 h 211"/>
                  <a:gd name="T18" fmla="*/ 27 w 249"/>
                  <a:gd name="T19" fmla="*/ 28 h 211"/>
                  <a:gd name="T20" fmla="*/ 222 w 249"/>
                  <a:gd name="T21" fmla="*/ 28 h 211"/>
                  <a:gd name="T22" fmla="*/ 222 w 249"/>
                  <a:gd name="T23" fmla="*/ 184 h 211"/>
                  <a:gd name="T24" fmla="*/ 27 w 249"/>
                  <a:gd name="T25" fmla="*/ 184 h 211"/>
                  <a:gd name="T26" fmla="*/ 27 w 249"/>
                  <a:gd name="T27" fmla="*/ 2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9" h="211">
                    <a:moveTo>
                      <a:pt x="14" y="211"/>
                    </a:moveTo>
                    <a:cubicBezTo>
                      <a:pt x="236" y="211"/>
                      <a:pt x="236" y="211"/>
                      <a:pt x="236" y="211"/>
                    </a:cubicBezTo>
                    <a:cubicBezTo>
                      <a:pt x="243" y="211"/>
                      <a:pt x="249" y="205"/>
                      <a:pt x="249" y="197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9" y="7"/>
                      <a:pt x="243" y="0"/>
                      <a:pt x="236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05"/>
                      <a:pt x="6" y="211"/>
                      <a:pt x="14" y="211"/>
                    </a:cubicBezTo>
                    <a:close/>
                    <a:moveTo>
                      <a:pt x="27" y="28"/>
                    </a:moveTo>
                    <a:cubicBezTo>
                      <a:pt x="222" y="28"/>
                      <a:pt x="222" y="28"/>
                      <a:pt x="222" y="28"/>
                    </a:cubicBezTo>
                    <a:cubicBezTo>
                      <a:pt x="222" y="184"/>
                      <a:pt x="222" y="184"/>
                      <a:pt x="222" y="184"/>
                    </a:cubicBezTo>
                    <a:cubicBezTo>
                      <a:pt x="27" y="184"/>
                      <a:pt x="27" y="184"/>
                      <a:pt x="27" y="184"/>
                    </a:cubicBezTo>
                    <a:lnTo>
                      <a:pt x="27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4879974" y="2709486"/>
                <a:ext cx="403813" cy="388717"/>
              </a:xfrm>
              <a:custGeom>
                <a:avLst/>
                <a:gdLst>
                  <a:gd name="T0" fmla="*/ 1072 w 1084"/>
                  <a:gd name="T1" fmla="*/ 448 h 1042"/>
                  <a:gd name="T2" fmla="*/ 559 w 1084"/>
                  <a:gd name="T3" fmla="*/ 9 h 1042"/>
                  <a:gd name="T4" fmla="*/ 524 w 1084"/>
                  <a:gd name="T5" fmla="*/ 9 h 1042"/>
                  <a:gd name="T6" fmla="*/ 12 w 1084"/>
                  <a:gd name="T7" fmla="*/ 448 h 1042"/>
                  <a:gd name="T8" fmla="*/ 4 w 1084"/>
                  <a:gd name="T9" fmla="*/ 478 h 1042"/>
                  <a:gd name="T10" fmla="*/ 29 w 1084"/>
                  <a:gd name="T11" fmla="*/ 495 h 1042"/>
                  <a:gd name="T12" fmla="*/ 184 w 1084"/>
                  <a:gd name="T13" fmla="*/ 495 h 1042"/>
                  <a:gd name="T14" fmla="*/ 184 w 1084"/>
                  <a:gd name="T15" fmla="*/ 1015 h 1042"/>
                  <a:gd name="T16" fmla="*/ 211 w 1084"/>
                  <a:gd name="T17" fmla="*/ 1042 h 1042"/>
                  <a:gd name="T18" fmla="*/ 873 w 1084"/>
                  <a:gd name="T19" fmla="*/ 1042 h 1042"/>
                  <a:gd name="T20" fmla="*/ 900 w 1084"/>
                  <a:gd name="T21" fmla="*/ 1015 h 1042"/>
                  <a:gd name="T22" fmla="*/ 900 w 1084"/>
                  <a:gd name="T23" fmla="*/ 495 h 1042"/>
                  <a:gd name="T24" fmla="*/ 1054 w 1084"/>
                  <a:gd name="T25" fmla="*/ 495 h 1042"/>
                  <a:gd name="T26" fmla="*/ 1080 w 1084"/>
                  <a:gd name="T27" fmla="*/ 478 h 1042"/>
                  <a:gd name="T28" fmla="*/ 1072 w 1084"/>
                  <a:gd name="T29" fmla="*/ 448 h 1042"/>
                  <a:gd name="T30" fmla="*/ 846 w 1084"/>
                  <a:gd name="T31" fmla="*/ 988 h 1042"/>
                  <a:gd name="T32" fmla="*/ 238 w 1084"/>
                  <a:gd name="T33" fmla="*/ 988 h 1042"/>
                  <a:gd name="T34" fmla="*/ 238 w 1084"/>
                  <a:gd name="T35" fmla="*/ 495 h 1042"/>
                  <a:gd name="T36" fmla="*/ 846 w 1084"/>
                  <a:gd name="T37" fmla="*/ 495 h 1042"/>
                  <a:gd name="T38" fmla="*/ 846 w 1084"/>
                  <a:gd name="T39" fmla="*/ 988 h 1042"/>
                  <a:gd name="T40" fmla="*/ 873 w 1084"/>
                  <a:gd name="T41" fmla="*/ 441 h 1042"/>
                  <a:gd name="T42" fmla="*/ 211 w 1084"/>
                  <a:gd name="T43" fmla="*/ 441 h 1042"/>
                  <a:gd name="T44" fmla="*/ 103 w 1084"/>
                  <a:gd name="T45" fmla="*/ 441 h 1042"/>
                  <a:gd name="T46" fmla="*/ 542 w 1084"/>
                  <a:gd name="T47" fmla="*/ 65 h 1042"/>
                  <a:gd name="T48" fmla="*/ 981 w 1084"/>
                  <a:gd name="T49" fmla="*/ 441 h 1042"/>
                  <a:gd name="T50" fmla="*/ 873 w 1084"/>
                  <a:gd name="T51" fmla="*/ 441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4" h="1042">
                    <a:moveTo>
                      <a:pt x="1072" y="448"/>
                    </a:moveTo>
                    <a:cubicBezTo>
                      <a:pt x="559" y="9"/>
                      <a:pt x="559" y="9"/>
                      <a:pt x="559" y="9"/>
                    </a:cubicBezTo>
                    <a:cubicBezTo>
                      <a:pt x="549" y="0"/>
                      <a:pt x="534" y="0"/>
                      <a:pt x="524" y="9"/>
                    </a:cubicBezTo>
                    <a:cubicBezTo>
                      <a:pt x="12" y="448"/>
                      <a:pt x="12" y="448"/>
                      <a:pt x="12" y="448"/>
                    </a:cubicBezTo>
                    <a:cubicBezTo>
                      <a:pt x="3" y="455"/>
                      <a:pt x="0" y="467"/>
                      <a:pt x="4" y="478"/>
                    </a:cubicBezTo>
                    <a:cubicBezTo>
                      <a:pt x="8" y="488"/>
                      <a:pt x="18" y="495"/>
                      <a:pt x="29" y="495"/>
                    </a:cubicBezTo>
                    <a:cubicBezTo>
                      <a:pt x="184" y="495"/>
                      <a:pt x="184" y="495"/>
                      <a:pt x="184" y="495"/>
                    </a:cubicBezTo>
                    <a:cubicBezTo>
                      <a:pt x="184" y="1015"/>
                      <a:pt x="184" y="1015"/>
                      <a:pt x="184" y="1015"/>
                    </a:cubicBezTo>
                    <a:cubicBezTo>
                      <a:pt x="184" y="1030"/>
                      <a:pt x="196" y="1042"/>
                      <a:pt x="211" y="1042"/>
                    </a:cubicBezTo>
                    <a:cubicBezTo>
                      <a:pt x="873" y="1042"/>
                      <a:pt x="873" y="1042"/>
                      <a:pt x="873" y="1042"/>
                    </a:cubicBezTo>
                    <a:cubicBezTo>
                      <a:pt x="888" y="1042"/>
                      <a:pt x="900" y="1030"/>
                      <a:pt x="900" y="1015"/>
                    </a:cubicBezTo>
                    <a:cubicBezTo>
                      <a:pt x="900" y="495"/>
                      <a:pt x="900" y="495"/>
                      <a:pt x="900" y="495"/>
                    </a:cubicBezTo>
                    <a:cubicBezTo>
                      <a:pt x="1054" y="495"/>
                      <a:pt x="1054" y="495"/>
                      <a:pt x="1054" y="495"/>
                    </a:cubicBezTo>
                    <a:cubicBezTo>
                      <a:pt x="1066" y="495"/>
                      <a:pt x="1076" y="488"/>
                      <a:pt x="1080" y="478"/>
                    </a:cubicBezTo>
                    <a:cubicBezTo>
                      <a:pt x="1084" y="467"/>
                      <a:pt x="1081" y="455"/>
                      <a:pt x="1072" y="448"/>
                    </a:cubicBezTo>
                    <a:close/>
                    <a:moveTo>
                      <a:pt x="846" y="988"/>
                    </a:moveTo>
                    <a:cubicBezTo>
                      <a:pt x="238" y="988"/>
                      <a:pt x="238" y="988"/>
                      <a:pt x="238" y="988"/>
                    </a:cubicBezTo>
                    <a:cubicBezTo>
                      <a:pt x="238" y="495"/>
                      <a:pt x="238" y="495"/>
                      <a:pt x="238" y="495"/>
                    </a:cubicBezTo>
                    <a:cubicBezTo>
                      <a:pt x="846" y="495"/>
                      <a:pt x="846" y="495"/>
                      <a:pt x="846" y="495"/>
                    </a:cubicBezTo>
                    <a:lnTo>
                      <a:pt x="846" y="988"/>
                    </a:lnTo>
                    <a:close/>
                    <a:moveTo>
                      <a:pt x="873" y="441"/>
                    </a:moveTo>
                    <a:cubicBezTo>
                      <a:pt x="211" y="441"/>
                      <a:pt x="211" y="441"/>
                      <a:pt x="211" y="441"/>
                    </a:cubicBezTo>
                    <a:cubicBezTo>
                      <a:pt x="103" y="441"/>
                      <a:pt x="103" y="441"/>
                      <a:pt x="103" y="441"/>
                    </a:cubicBezTo>
                    <a:cubicBezTo>
                      <a:pt x="542" y="65"/>
                      <a:pt x="542" y="65"/>
                      <a:pt x="542" y="65"/>
                    </a:cubicBezTo>
                    <a:cubicBezTo>
                      <a:pt x="981" y="441"/>
                      <a:pt x="981" y="441"/>
                      <a:pt x="981" y="441"/>
                    </a:cubicBezTo>
                    <a:lnTo>
                      <a:pt x="873" y="4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765995" y="4917806"/>
              <a:ext cx="284634" cy="284631"/>
              <a:chOff x="6782049" y="2105659"/>
              <a:chExt cx="347209" cy="347207"/>
            </a:xfrm>
            <a:solidFill>
              <a:schemeClr val="bg1"/>
            </a:solidFill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6782049" y="2105661"/>
                <a:ext cx="347203" cy="347205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3" name="Freeform 17"/>
              <p:cNvSpPr>
                <a:spLocks noEditPoints="1"/>
              </p:cNvSpPr>
              <p:nvPr/>
            </p:nvSpPr>
            <p:spPr bwMode="auto">
              <a:xfrm>
                <a:off x="6919798" y="2243412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18"/>
              <p:cNvSpPr>
                <a:spLocks noEditPoints="1"/>
              </p:cNvSpPr>
              <p:nvPr/>
            </p:nvSpPr>
            <p:spPr bwMode="auto">
              <a:xfrm>
                <a:off x="6782056" y="2105659"/>
                <a:ext cx="347202" cy="347204"/>
              </a:xfrm>
              <a:custGeom>
                <a:avLst/>
                <a:gdLst>
                  <a:gd name="T0" fmla="*/ 902 w 929"/>
                  <a:gd name="T1" fmla="*/ 437 h 929"/>
                  <a:gd name="T2" fmla="*/ 848 w 929"/>
                  <a:gd name="T3" fmla="*/ 437 h 929"/>
                  <a:gd name="T4" fmla="*/ 881 w 929"/>
                  <a:gd name="T5" fmla="*/ 328 h 929"/>
                  <a:gd name="T6" fmla="*/ 793 w 929"/>
                  <a:gd name="T7" fmla="*/ 136 h 929"/>
                  <a:gd name="T8" fmla="*/ 717 w 929"/>
                  <a:gd name="T9" fmla="*/ 174 h 929"/>
                  <a:gd name="T10" fmla="*/ 663 w 929"/>
                  <a:gd name="T11" fmla="*/ 73 h 929"/>
                  <a:gd name="T12" fmla="*/ 465 w 929"/>
                  <a:gd name="T13" fmla="*/ 0 h 929"/>
                  <a:gd name="T14" fmla="*/ 438 w 929"/>
                  <a:gd name="T15" fmla="*/ 81 h 929"/>
                  <a:gd name="T16" fmla="*/ 329 w 929"/>
                  <a:gd name="T17" fmla="*/ 48 h 929"/>
                  <a:gd name="T18" fmla="*/ 136 w 929"/>
                  <a:gd name="T19" fmla="*/ 136 h 929"/>
                  <a:gd name="T20" fmla="*/ 136 w 929"/>
                  <a:gd name="T21" fmla="*/ 174 h 929"/>
                  <a:gd name="T22" fmla="*/ 124 w 929"/>
                  <a:gd name="T23" fmla="*/ 287 h 929"/>
                  <a:gd name="T24" fmla="*/ 38 w 929"/>
                  <a:gd name="T25" fmla="*/ 280 h 929"/>
                  <a:gd name="T26" fmla="*/ 27 w 929"/>
                  <a:gd name="T27" fmla="*/ 491 h 929"/>
                  <a:gd name="T28" fmla="*/ 99 w 929"/>
                  <a:gd name="T29" fmla="*/ 580 h 929"/>
                  <a:gd name="T30" fmla="*/ 33 w 929"/>
                  <a:gd name="T31" fmla="*/ 635 h 929"/>
                  <a:gd name="T32" fmla="*/ 175 w 929"/>
                  <a:gd name="T33" fmla="*/ 793 h 929"/>
                  <a:gd name="T34" fmla="*/ 288 w 929"/>
                  <a:gd name="T35" fmla="*/ 805 h 929"/>
                  <a:gd name="T36" fmla="*/ 281 w 929"/>
                  <a:gd name="T37" fmla="*/ 891 h 929"/>
                  <a:gd name="T38" fmla="*/ 465 w 929"/>
                  <a:gd name="T39" fmla="*/ 929 h 929"/>
                  <a:gd name="T40" fmla="*/ 492 w 929"/>
                  <a:gd name="T41" fmla="*/ 847 h 929"/>
                  <a:gd name="T42" fmla="*/ 601 w 929"/>
                  <a:gd name="T43" fmla="*/ 881 h 929"/>
                  <a:gd name="T44" fmla="*/ 793 w 929"/>
                  <a:gd name="T45" fmla="*/ 793 h 929"/>
                  <a:gd name="T46" fmla="*/ 793 w 929"/>
                  <a:gd name="T47" fmla="*/ 754 h 929"/>
                  <a:gd name="T48" fmla="*/ 806 w 929"/>
                  <a:gd name="T49" fmla="*/ 641 h 929"/>
                  <a:gd name="T50" fmla="*/ 891 w 929"/>
                  <a:gd name="T51" fmla="*/ 648 h 929"/>
                  <a:gd name="T52" fmla="*/ 922 w 929"/>
                  <a:gd name="T53" fmla="*/ 445 h 929"/>
                  <a:gd name="T54" fmla="*/ 803 w 929"/>
                  <a:gd name="T55" fmla="*/ 581 h 929"/>
                  <a:gd name="T56" fmla="*/ 698 w 929"/>
                  <a:gd name="T57" fmla="*/ 697 h 929"/>
                  <a:gd name="T58" fmla="*/ 698 w 929"/>
                  <a:gd name="T59" fmla="*/ 736 h 929"/>
                  <a:gd name="T60" fmla="*/ 641 w 929"/>
                  <a:gd name="T61" fmla="*/ 835 h 929"/>
                  <a:gd name="T62" fmla="*/ 623 w 929"/>
                  <a:gd name="T63" fmla="*/ 785 h 929"/>
                  <a:gd name="T64" fmla="*/ 465 w 929"/>
                  <a:gd name="T65" fmla="*/ 794 h 929"/>
                  <a:gd name="T66" fmla="*/ 438 w 929"/>
                  <a:gd name="T67" fmla="*/ 874 h 929"/>
                  <a:gd name="T68" fmla="*/ 348 w 929"/>
                  <a:gd name="T69" fmla="*/ 803 h 929"/>
                  <a:gd name="T70" fmla="*/ 334 w 929"/>
                  <a:gd name="T71" fmla="*/ 767 h 929"/>
                  <a:gd name="T72" fmla="*/ 193 w 929"/>
                  <a:gd name="T73" fmla="*/ 697 h 929"/>
                  <a:gd name="T74" fmla="*/ 94 w 929"/>
                  <a:gd name="T75" fmla="*/ 640 h 929"/>
                  <a:gd name="T76" fmla="*/ 144 w 929"/>
                  <a:gd name="T77" fmla="*/ 622 h 929"/>
                  <a:gd name="T78" fmla="*/ 135 w 929"/>
                  <a:gd name="T79" fmla="*/ 464 h 929"/>
                  <a:gd name="T80" fmla="*/ 55 w 929"/>
                  <a:gd name="T81" fmla="*/ 437 h 929"/>
                  <a:gd name="T82" fmla="*/ 126 w 929"/>
                  <a:gd name="T83" fmla="*/ 347 h 929"/>
                  <a:gd name="T84" fmla="*/ 162 w 929"/>
                  <a:gd name="T85" fmla="*/ 333 h 929"/>
                  <a:gd name="T86" fmla="*/ 232 w 929"/>
                  <a:gd name="T87" fmla="*/ 192 h 929"/>
                  <a:gd name="T88" fmla="*/ 289 w 929"/>
                  <a:gd name="T89" fmla="*/ 94 h 929"/>
                  <a:gd name="T90" fmla="*/ 306 w 929"/>
                  <a:gd name="T91" fmla="*/ 144 h 929"/>
                  <a:gd name="T92" fmla="*/ 465 w 929"/>
                  <a:gd name="T93" fmla="*/ 134 h 929"/>
                  <a:gd name="T94" fmla="*/ 492 w 929"/>
                  <a:gd name="T95" fmla="*/ 55 h 929"/>
                  <a:gd name="T96" fmla="*/ 582 w 929"/>
                  <a:gd name="T97" fmla="*/ 125 h 929"/>
                  <a:gd name="T98" fmla="*/ 698 w 929"/>
                  <a:gd name="T99" fmla="*/ 231 h 929"/>
                  <a:gd name="T100" fmla="*/ 717 w 929"/>
                  <a:gd name="T101" fmla="*/ 239 h 929"/>
                  <a:gd name="T102" fmla="*/ 773 w 929"/>
                  <a:gd name="T103" fmla="*/ 194 h 929"/>
                  <a:gd name="T104" fmla="*/ 796 w 929"/>
                  <a:gd name="T105" fmla="*/ 304 h 929"/>
                  <a:gd name="T106" fmla="*/ 771 w 929"/>
                  <a:gd name="T107" fmla="*/ 341 h 929"/>
                  <a:gd name="T108" fmla="*/ 803 w 929"/>
                  <a:gd name="T109" fmla="*/ 483 h 929"/>
                  <a:gd name="T110" fmla="*/ 822 w 929"/>
                  <a:gd name="T111" fmla="*/ 491 h 929"/>
                  <a:gd name="T112" fmla="*/ 851 w 929"/>
                  <a:gd name="T113" fmla="*/ 602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29" h="929">
                    <a:moveTo>
                      <a:pt x="922" y="445"/>
                    </a:moveTo>
                    <a:cubicBezTo>
                      <a:pt x="916" y="440"/>
                      <a:pt x="909" y="437"/>
                      <a:pt x="902" y="437"/>
                    </a:cubicBezTo>
                    <a:cubicBezTo>
                      <a:pt x="902" y="437"/>
                      <a:pt x="902" y="437"/>
                      <a:pt x="902" y="437"/>
                    </a:cubicBezTo>
                    <a:cubicBezTo>
                      <a:pt x="848" y="437"/>
                      <a:pt x="848" y="437"/>
                      <a:pt x="848" y="437"/>
                    </a:cubicBezTo>
                    <a:cubicBezTo>
                      <a:pt x="846" y="407"/>
                      <a:pt x="840" y="377"/>
                      <a:pt x="831" y="348"/>
                    </a:cubicBezTo>
                    <a:cubicBezTo>
                      <a:pt x="881" y="328"/>
                      <a:pt x="881" y="328"/>
                      <a:pt x="881" y="328"/>
                    </a:cubicBezTo>
                    <a:cubicBezTo>
                      <a:pt x="895" y="322"/>
                      <a:pt x="902" y="307"/>
                      <a:pt x="897" y="293"/>
                    </a:cubicBezTo>
                    <a:cubicBezTo>
                      <a:pt x="873" y="234"/>
                      <a:pt x="838" y="181"/>
                      <a:pt x="793" y="136"/>
                    </a:cubicBezTo>
                    <a:cubicBezTo>
                      <a:pt x="783" y="125"/>
                      <a:pt x="765" y="125"/>
                      <a:pt x="755" y="136"/>
                    </a:cubicBezTo>
                    <a:cubicBezTo>
                      <a:pt x="717" y="174"/>
                      <a:pt x="717" y="174"/>
                      <a:pt x="717" y="174"/>
                    </a:cubicBezTo>
                    <a:cubicBezTo>
                      <a:pt x="694" y="154"/>
                      <a:pt x="669" y="137"/>
                      <a:pt x="642" y="123"/>
                    </a:cubicBezTo>
                    <a:cubicBezTo>
                      <a:pt x="663" y="73"/>
                      <a:pt x="663" y="73"/>
                      <a:pt x="663" y="73"/>
                    </a:cubicBezTo>
                    <a:cubicBezTo>
                      <a:pt x="669" y="60"/>
                      <a:pt x="663" y="44"/>
                      <a:pt x="649" y="38"/>
                    </a:cubicBezTo>
                    <a:cubicBezTo>
                      <a:pt x="591" y="12"/>
                      <a:pt x="529" y="0"/>
                      <a:pt x="465" y="0"/>
                    </a:cubicBezTo>
                    <a:cubicBezTo>
                      <a:pt x="450" y="0"/>
                      <a:pt x="438" y="12"/>
                      <a:pt x="438" y="27"/>
                    </a:cubicBezTo>
                    <a:cubicBezTo>
                      <a:pt x="438" y="81"/>
                      <a:pt x="438" y="81"/>
                      <a:pt x="438" y="81"/>
                    </a:cubicBezTo>
                    <a:cubicBezTo>
                      <a:pt x="408" y="83"/>
                      <a:pt x="378" y="89"/>
                      <a:pt x="349" y="98"/>
                    </a:cubicBezTo>
                    <a:cubicBezTo>
                      <a:pt x="329" y="48"/>
                      <a:pt x="329" y="48"/>
                      <a:pt x="329" y="48"/>
                    </a:cubicBezTo>
                    <a:cubicBezTo>
                      <a:pt x="323" y="34"/>
                      <a:pt x="308" y="27"/>
                      <a:pt x="294" y="32"/>
                    </a:cubicBezTo>
                    <a:cubicBezTo>
                      <a:pt x="234" y="56"/>
                      <a:pt x="181" y="90"/>
                      <a:pt x="136" y="136"/>
                    </a:cubicBezTo>
                    <a:cubicBezTo>
                      <a:pt x="131" y="141"/>
                      <a:pt x="128" y="148"/>
                      <a:pt x="128" y="155"/>
                    </a:cubicBezTo>
                    <a:cubicBezTo>
                      <a:pt x="128" y="162"/>
                      <a:pt x="131" y="169"/>
                      <a:pt x="136" y="174"/>
                    </a:cubicBezTo>
                    <a:cubicBezTo>
                      <a:pt x="175" y="212"/>
                      <a:pt x="175" y="212"/>
                      <a:pt x="175" y="212"/>
                    </a:cubicBezTo>
                    <a:cubicBezTo>
                      <a:pt x="155" y="235"/>
                      <a:pt x="138" y="260"/>
                      <a:pt x="124" y="287"/>
                    </a:cubicBezTo>
                    <a:cubicBezTo>
                      <a:pt x="74" y="266"/>
                      <a:pt x="74" y="266"/>
                      <a:pt x="74" y="266"/>
                    </a:cubicBezTo>
                    <a:cubicBezTo>
                      <a:pt x="60" y="260"/>
                      <a:pt x="44" y="266"/>
                      <a:pt x="38" y="280"/>
                    </a:cubicBezTo>
                    <a:cubicBezTo>
                      <a:pt x="13" y="338"/>
                      <a:pt x="0" y="400"/>
                      <a:pt x="0" y="464"/>
                    </a:cubicBezTo>
                    <a:cubicBezTo>
                      <a:pt x="0" y="479"/>
                      <a:pt x="12" y="491"/>
                      <a:pt x="27" y="491"/>
                    </a:cubicBezTo>
                    <a:cubicBezTo>
                      <a:pt x="82" y="491"/>
                      <a:pt x="82" y="491"/>
                      <a:pt x="82" y="491"/>
                    </a:cubicBezTo>
                    <a:cubicBezTo>
                      <a:pt x="84" y="521"/>
                      <a:pt x="90" y="551"/>
                      <a:pt x="99" y="580"/>
                    </a:cubicBezTo>
                    <a:cubicBezTo>
                      <a:pt x="48" y="600"/>
                      <a:pt x="48" y="600"/>
                      <a:pt x="48" y="600"/>
                    </a:cubicBezTo>
                    <a:cubicBezTo>
                      <a:pt x="34" y="606"/>
                      <a:pt x="28" y="621"/>
                      <a:pt x="33" y="635"/>
                    </a:cubicBezTo>
                    <a:cubicBezTo>
                      <a:pt x="57" y="695"/>
                      <a:pt x="91" y="747"/>
                      <a:pt x="136" y="793"/>
                    </a:cubicBezTo>
                    <a:cubicBezTo>
                      <a:pt x="147" y="803"/>
                      <a:pt x="164" y="803"/>
                      <a:pt x="175" y="793"/>
                    </a:cubicBezTo>
                    <a:cubicBezTo>
                      <a:pt x="213" y="754"/>
                      <a:pt x="213" y="754"/>
                      <a:pt x="213" y="754"/>
                    </a:cubicBezTo>
                    <a:cubicBezTo>
                      <a:pt x="236" y="774"/>
                      <a:pt x="261" y="791"/>
                      <a:pt x="288" y="805"/>
                    </a:cubicBezTo>
                    <a:cubicBezTo>
                      <a:pt x="267" y="855"/>
                      <a:pt x="267" y="855"/>
                      <a:pt x="267" y="855"/>
                    </a:cubicBezTo>
                    <a:cubicBezTo>
                      <a:pt x="261" y="869"/>
                      <a:pt x="267" y="885"/>
                      <a:pt x="281" y="891"/>
                    </a:cubicBezTo>
                    <a:cubicBezTo>
                      <a:pt x="339" y="916"/>
                      <a:pt x="401" y="929"/>
                      <a:pt x="465" y="929"/>
                    </a:cubicBezTo>
                    <a:cubicBezTo>
                      <a:pt x="465" y="929"/>
                      <a:pt x="465" y="929"/>
                      <a:pt x="465" y="929"/>
                    </a:cubicBezTo>
                    <a:cubicBezTo>
                      <a:pt x="480" y="929"/>
                      <a:pt x="492" y="916"/>
                      <a:pt x="492" y="902"/>
                    </a:cubicBezTo>
                    <a:cubicBezTo>
                      <a:pt x="492" y="847"/>
                      <a:pt x="492" y="847"/>
                      <a:pt x="492" y="847"/>
                    </a:cubicBezTo>
                    <a:cubicBezTo>
                      <a:pt x="522" y="845"/>
                      <a:pt x="552" y="839"/>
                      <a:pt x="581" y="830"/>
                    </a:cubicBezTo>
                    <a:cubicBezTo>
                      <a:pt x="601" y="881"/>
                      <a:pt x="601" y="881"/>
                      <a:pt x="601" y="881"/>
                    </a:cubicBezTo>
                    <a:cubicBezTo>
                      <a:pt x="606" y="895"/>
                      <a:pt x="622" y="901"/>
                      <a:pt x="636" y="896"/>
                    </a:cubicBezTo>
                    <a:cubicBezTo>
                      <a:pt x="695" y="872"/>
                      <a:pt x="748" y="838"/>
                      <a:pt x="793" y="793"/>
                    </a:cubicBezTo>
                    <a:cubicBezTo>
                      <a:pt x="798" y="787"/>
                      <a:pt x="801" y="781"/>
                      <a:pt x="801" y="773"/>
                    </a:cubicBezTo>
                    <a:cubicBezTo>
                      <a:pt x="801" y="766"/>
                      <a:pt x="798" y="759"/>
                      <a:pt x="793" y="754"/>
                    </a:cubicBezTo>
                    <a:cubicBezTo>
                      <a:pt x="755" y="716"/>
                      <a:pt x="755" y="716"/>
                      <a:pt x="755" y="716"/>
                    </a:cubicBezTo>
                    <a:cubicBezTo>
                      <a:pt x="775" y="693"/>
                      <a:pt x="792" y="668"/>
                      <a:pt x="806" y="641"/>
                    </a:cubicBezTo>
                    <a:cubicBezTo>
                      <a:pt x="856" y="662"/>
                      <a:pt x="856" y="662"/>
                      <a:pt x="856" y="662"/>
                    </a:cubicBezTo>
                    <a:cubicBezTo>
                      <a:pt x="869" y="668"/>
                      <a:pt x="885" y="662"/>
                      <a:pt x="891" y="648"/>
                    </a:cubicBezTo>
                    <a:cubicBezTo>
                      <a:pt x="917" y="590"/>
                      <a:pt x="929" y="528"/>
                      <a:pt x="929" y="464"/>
                    </a:cubicBezTo>
                    <a:cubicBezTo>
                      <a:pt x="929" y="457"/>
                      <a:pt x="927" y="450"/>
                      <a:pt x="922" y="445"/>
                    </a:cubicBezTo>
                    <a:close/>
                    <a:moveTo>
                      <a:pt x="851" y="602"/>
                    </a:moveTo>
                    <a:cubicBezTo>
                      <a:pt x="803" y="581"/>
                      <a:pt x="803" y="581"/>
                      <a:pt x="803" y="581"/>
                    </a:cubicBezTo>
                    <a:cubicBezTo>
                      <a:pt x="790" y="575"/>
                      <a:pt x="774" y="581"/>
                      <a:pt x="768" y="595"/>
                    </a:cubicBezTo>
                    <a:cubicBezTo>
                      <a:pt x="751" y="633"/>
                      <a:pt x="728" y="668"/>
                      <a:pt x="698" y="697"/>
                    </a:cubicBezTo>
                    <a:cubicBezTo>
                      <a:pt x="693" y="703"/>
                      <a:pt x="690" y="709"/>
                      <a:pt x="690" y="717"/>
                    </a:cubicBezTo>
                    <a:cubicBezTo>
                      <a:pt x="690" y="724"/>
                      <a:pt x="693" y="731"/>
                      <a:pt x="698" y="736"/>
                    </a:cubicBezTo>
                    <a:cubicBezTo>
                      <a:pt x="735" y="773"/>
                      <a:pt x="735" y="773"/>
                      <a:pt x="735" y="773"/>
                    </a:cubicBezTo>
                    <a:cubicBezTo>
                      <a:pt x="707" y="798"/>
                      <a:pt x="675" y="818"/>
                      <a:pt x="641" y="835"/>
                    </a:cubicBezTo>
                    <a:cubicBezTo>
                      <a:pt x="625" y="794"/>
                      <a:pt x="625" y="794"/>
                      <a:pt x="625" y="794"/>
                    </a:cubicBezTo>
                    <a:cubicBezTo>
                      <a:pt x="625" y="791"/>
                      <a:pt x="624" y="788"/>
                      <a:pt x="623" y="785"/>
                    </a:cubicBezTo>
                    <a:cubicBezTo>
                      <a:pt x="617" y="772"/>
                      <a:pt x="601" y="765"/>
                      <a:pt x="588" y="770"/>
                    </a:cubicBezTo>
                    <a:cubicBezTo>
                      <a:pt x="548" y="786"/>
                      <a:pt x="507" y="794"/>
                      <a:pt x="465" y="794"/>
                    </a:cubicBezTo>
                    <a:cubicBezTo>
                      <a:pt x="450" y="794"/>
                      <a:pt x="438" y="806"/>
                      <a:pt x="438" y="821"/>
                    </a:cubicBezTo>
                    <a:cubicBezTo>
                      <a:pt x="438" y="874"/>
                      <a:pt x="438" y="874"/>
                      <a:pt x="438" y="874"/>
                    </a:cubicBezTo>
                    <a:cubicBezTo>
                      <a:pt x="400" y="871"/>
                      <a:pt x="363" y="863"/>
                      <a:pt x="327" y="851"/>
                    </a:cubicBezTo>
                    <a:cubicBezTo>
                      <a:pt x="348" y="803"/>
                      <a:pt x="348" y="803"/>
                      <a:pt x="348" y="803"/>
                    </a:cubicBezTo>
                    <a:cubicBezTo>
                      <a:pt x="351" y="796"/>
                      <a:pt x="351" y="789"/>
                      <a:pt x="348" y="782"/>
                    </a:cubicBezTo>
                    <a:cubicBezTo>
                      <a:pt x="346" y="775"/>
                      <a:pt x="341" y="770"/>
                      <a:pt x="334" y="767"/>
                    </a:cubicBezTo>
                    <a:cubicBezTo>
                      <a:pt x="296" y="750"/>
                      <a:pt x="261" y="727"/>
                      <a:pt x="232" y="697"/>
                    </a:cubicBezTo>
                    <a:cubicBezTo>
                      <a:pt x="221" y="687"/>
                      <a:pt x="204" y="687"/>
                      <a:pt x="193" y="697"/>
                    </a:cubicBezTo>
                    <a:cubicBezTo>
                      <a:pt x="156" y="734"/>
                      <a:pt x="156" y="734"/>
                      <a:pt x="156" y="734"/>
                    </a:cubicBezTo>
                    <a:cubicBezTo>
                      <a:pt x="131" y="706"/>
                      <a:pt x="111" y="674"/>
                      <a:pt x="94" y="640"/>
                    </a:cubicBezTo>
                    <a:cubicBezTo>
                      <a:pt x="134" y="624"/>
                      <a:pt x="134" y="624"/>
                      <a:pt x="134" y="624"/>
                    </a:cubicBezTo>
                    <a:cubicBezTo>
                      <a:pt x="138" y="624"/>
                      <a:pt x="141" y="624"/>
                      <a:pt x="144" y="622"/>
                    </a:cubicBezTo>
                    <a:cubicBezTo>
                      <a:pt x="158" y="617"/>
                      <a:pt x="164" y="601"/>
                      <a:pt x="159" y="587"/>
                    </a:cubicBezTo>
                    <a:cubicBezTo>
                      <a:pt x="143" y="548"/>
                      <a:pt x="135" y="506"/>
                      <a:pt x="135" y="464"/>
                    </a:cubicBezTo>
                    <a:cubicBezTo>
                      <a:pt x="135" y="449"/>
                      <a:pt x="123" y="437"/>
                      <a:pt x="108" y="437"/>
                    </a:cubicBezTo>
                    <a:cubicBezTo>
                      <a:pt x="55" y="437"/>
                      <a:pt x="55" y="437"/>
                      <a:pt x="55" y="437"/>
                    </a:cubicBezTo>
                    <a:cubicBezTo>
                      <a:pt x="58" y="399"/>
                      <a:pt x="65" y="362"/>
                      <a:pt x="78" y="327"/>
                    </a:cubicBezTo>
                    <a:cubicBezTo>
                      <a:pt x="126" y="347"/>
                      <a:pt x="126" y="347"/>
                      <a:pt x="126" y="347"/>
                    </a:cubicBezTo>
                    <a:cubicBezTo>
                      <a:pt x="133" y="350"/>
                      <a:pt x="140" y="350"/>
                      <a:pt x="147" y="348"/>
                    </a:cubicBezTo>
                    <a:cubicBezTo>
                      <a:pt x="154" y="345"/>
                      <a:pt x="159" y="340"/>
                      <a:pt x="162" y="333"/>
                    </a:cubicBezTo>
                    <a:cubicBezTo>
                      <a:pt x="179" y="295"/>
                      <a:pt x="202" y="260"/>
                      <a:pt x="232" y="231"/>
                    </a:cubicBezTo>
                    <a:cubicBezTo>
                      <a:pt x="242" y="220"/>
                      <a:pt x="242" y="203"/>
                      <a:pt x="232" y="192"/>
                    </a:cubicBezTo>
                    <a:cubicBezTo>
                      <a:pt x="195" y="155"/>
                      <a:pt x="195" y="155"/>
                      <a:pt x="195" y="155"/>
                    </a:cubicBezTo>
                    <a:cubicBezTo>
                      <a:pt x="223" y="130"/>
                      <a:pt x="254" y="110"/>
                      <a:pt x="289" y="94"/>
                    </a:cubicBezTo>
                    <a:cubicBezTo>
                      <a:pt x="304" y="133"/>
                      <a:pt x="304" y="133"/>
                      <a:pt x="304" y="133"/>
                    </a:cubicBezTo>
                    <a:cubicBezTo>
                      <a:pt x="304" y="136"/>
                      <a:pt x="305" y="140"/>
                      <a:pt x="306" y="144"/>
                    </a:cubicBezTo>
                    <a:cubicBezTo>
                      <a:pt x="312" y="157"/>
                      <a:pt x="328" y="164"/>
                      <a:pt x="341" y="158"/>
                    </a:cubicBezTo>
                    <a:cubicBezTo>
                      <a:pt x="381" y="142"/>
                      <a:pt x="422" y="134"/>
                      <a:pt x="465" y="134"/>
                    </a:cubicBezTo>
                    <a:cubicBezTo>
                      <a:pt x="480" y="134"/>
                      <a:pt x="492" y="122"/>
                      <a:pt x="492" y="107"/>
                    </a:cubicBezTo>
                    <a:cubicBezTo>
                      <a:pt x="492" y="55"/>
                      <a:pt x="492" y="55"/>
                      <a:pt x="492" y="55"/>
                    </a:cubicBezTo>
                    <a:cubicBezTo>
                      <a:pt x="530" y="57"/>
                      <a:pt x="567" y="65"/>
                      <a:pt x="602" y="77"/>
                    </a:cubicBezTo>
                    <a:cubicBezTo>
                      <a:pt x="582" y="125"/>
                      <a:pt x="582" y="125"/>
                      <a:pt x="582" y="125"/>
                    </a:cubicBezTo>
                    <a:cubicBezTo>
                      <a:pt x="576" y="139"/>
                      <a:pt x="582" y="155"/>
                      <a:pt x="596" y="161"/>
                    </a:cubicBezTo>
                    <a:cubicBezTo>
                      <a:pt x="634" y="178"/>
                      <a:pt x="669" y="201"/>
                      <a:pt x="698" y="231"/>
                    </a:cubicBezTo>
                    <a:cubicBezTo>
                      <a:pt x="703" y="236"/>
                      <a:pt x="710" y="239"/>
                      <a:pt x="717" y="239"/>
                    </a:cubicBezTo>
                    <a:cubicBezTo>
                      <a:pt x="717" y="239"/>
                      <a:pt x="717" y="239"/>
                      <a:pt x="717" y="239"/>
                    </a:cubicBezTo>
                    <a:cubicBezTo>
                      <a:pt x="725" y="239"/>
                      <a:pt x="731" y="236"/>
                      <a:pt x="737" y="231"/>
                    </a:cubicBezTo>
                    <a:cubicBezTo>
                      <a:pt x="773" y="194"/>
                      <a:pt x="773" y="194"/>
                      <a:pt x="773" y="194"/>
                    </a:cubicBezTo>
                    <a:cubicBezTo>
                      <a:pt x="799" y="222"/>
                      <a:pt x="819" y="254"/>
                      <a:pt x="835" y="288"/>
                    </a:cubicBezTo>
                    <a:cubicBezTo>
                      <a:pt x="796" y="304"/>
                      <a:pt x="796" y="304"/>
                      <a:pt x="796" y="304"/>
                    </a:cubicBezTo>
                    <a:cubicBezTo>
                      <a:pt x="793" y="304"/>
                      <a:pt x="789" y="304"/>
                      <a:pt x="786" y="305"/>
                    </a:cubicBezTo>
                    <a:cubicBezTo>
                      <a:pt x="772" y="311"/>
                      <a:pt x="765" y="327"/>
                      <a:pt x="771" y="341"/>
                    </a:cubicBezTo>
                    <a:cubicBezTo>
                      <a:pt x="787" y="380"/>
                      <a:pt x="795" y="422"/>
                      <a:pt x="795" y="464"/>
                    </a:cubicBezTo>
                    <a:cubicBezTo>
                      <a:pt x="795" y="471"/>
                      <a:pt x="798" y="478"/>
                      <a:pt x="803" y="483"/>
                    </a:cubicBezTo>
                    <a:cubicBezTo>
                      <a:pt x="808" y="488"/>
                      <a:pt x="815" y="491"/>
                      <a:pt x="822" y="491"/>
                    </a:cubicBezTo>
                    <a:cubicBezTo>
                      <a:pt x="822" y="491"/>
                      <a:pt x="822" y="491"/>
                      <a:pt x="822" y="491"/>
                    </a:cubicBezTo>
                    <a:cubicBezTo>
                      <a:pt x="874" y="491"/>
                      <a:pt x="874" y="491"/>
                      <a:pt x="874" y="491"/>
                    </a:cubicBezTo>
                    <a:cubicBezTo>
                      <a:pt x="872" y="529"/>
                      <a:pt x="864" y="566"/>
                      <a:pt x="851" y="6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/>
            </p:nvSpPr>
            <p:spPr bwMode="auto">
              <a:xfrm>
                <a:off x="6919794" y="2243405"/>
                <a:ext cx="71705" cy="71705"/>
              </a:xfrm>
              <a:custGeom>
                <a:avLst/>
                <a:gdLst>
                  <a:gd name="T0" fmla="*/ 108 w 196"/>
                  <a:gd name="T1" fmla="*/ 4 h 194"/>
                  <a:gd name="T2" fmla="*/ 98 w 196"/>
                  <a:gd name="T3" fmla="*/ 0 h 194"/>
                  <a:gd name="T4" fmla="*/ 88 w 196"/>
                  <a:gd name="T5" fmla="*/ 4 h 194"/>
                  <a:gd name="T6" fmla="*/ 5 w 196"/>
                  <a:gd name="T7" fmla="*/ 88 h 194"/>
                  <a:gd name="T8" fmla="*/ 5 w 196"/>
                  <a:gd name="T9" fmla="*/ 107 h 194"/>
                  <a:gd name="T10" fmla="*/ 88 w 196"/>
                  <a:gd name="T11" fmla="*/ 190 h 194"/>
                  <a:gd name="T12" fmla="*/ 98 w 196"/>
                  <a:gd name="T13" fmla="*/ 194 h 194"/>
                  <a:gd name="T14" fmla="*/ 108 w 196"/>
                  <a:gd name="T15" fmla="*/ 190 h 194"/>
                  <a:gd name="T16" fmla="*/ 191 w 196"/>
                  <a:gd name="T17" fmla="*/ 107 h 194"/>
                  <a:gd name="T18" fmla="*/ 191 w 196"/>
                  <a:gd name="T19" fmla="*/ 88 h 194"/>
                  <a:gd name="T20" fmla="*/ 108 w 196"/>
                  <a:gd name="T21" fmla="*/ 4 h 194"/>
                  <a:gd name="T22" fmla="*/ 98 w 196"/>
                  <a:gd name="T23" fmla="*/ 161 h 194"/>
                  <a:gd name="T24" fmla="*/ 34 w 196"/>
                  <a:gd name="T25" fmla="*/ 97 h 194"/>
                  <a:gd name="T26" fmla="*/ 98 w 196"/>
                  <a:gd name="T27" fmla="*/ 33 h 194"/>
                  <a:gd name="T28" fmla="*/ 162 w 196"/>
                  <a:gd name="T29" fmla="*/ 97 h 194"/>
                  <a:gd name="T30" fmla="*/ 98 w 196"/>
                  <a:gd name="T31" fmla="*/ 16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6" h="194">
                    <a:moveTo>
                      <a:pt x="108" y="4"/>
                    </a:moveTo>
                    <a:cubicBezTo>
                      <a:pt x="105" y="1"/>
                      <a:pt x="101" y="0"/>
                      <a:pt x="98" y="0"/>
                    </a:cubicBezTo>
                    <a:cubicBezTo>
                      <a:pt x="94" y="0"/>
                      <a:pt x="91" y="1"/>
                      <a:pt x="88" y="4"/>
                    </a:cubicBezTo>
                    <a:cubicBezTo>
                      <a:pt x="5" y="88"/>
                      <a:pt x="5" y="88"/>
                      <a:pt x="5" y="88"/>
                    </a:cubicBezTo>
                    <a:cubicBezTo>
                      <a:pt x="0" y="93"/>
                      <a:pt x="0" y="101"/>
                      <a:pt x="5" y="107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1" y="193"/>
                      <a:pt x="94" y="194"/>
                      <a:pt x="98" y="194"/>
                    </a:cubicBezTo>
                    <a:cubicBezTo>
                      <a:pt x="101" y="194"/>
                      <a:pt x="105" y="193"/>
                      <a:pt x="108" y="190"/>
                    </a:cubicBezTo>
                    <a:cubicBezTo>
                      <a:pt x="191" y="107"/>
                      <a:pt x="191" y="107"/>
                      <a:pt x="191" y="107"/>
                    </a:cubicBezTo>
                    <a:cubicBezTo>
                      <a:pt x="196" y="101"/>
                      <a:pt x="196" y="93"/>
                      <a:pt x="191" y="88"/>
                    </a:cubicBezTo>
                    <a:lnTo>
                      <a:pt x="108" y="4"/>
                    </a:lnTo>
                    <a:close/>
                    <a:moveTo>
                      <a:pt x="98" y="161"/>
                    </a:moveTo>
                    <a:cubicBezTo>
                      <a:pt x="34" y="97"/>
                      <a:pt x="34" y="97"/>
                      <a:pt x="34" y="97"/>
                    </a:cubicBezTo>
                    <a:cubicBezTo>
                      <a:pt x="98" y="33"/>
                      <a:pt x="98" y="33"/>
                      <a:pt x="98" y="33"/>
                    </a:cubicBezTo>
                    <a:cubicBezTo>
                      <a:pt x="162" y="97"/>
                      <a:pt x="162" y="97"/>
                      <a:pt x="162" y="97"/>
                    </a:cubicBezTo>
                    <a:lnTo>
                      <a:pt x="98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3258693" y="5857988"/>
              <a:ext cx="324849" cy="258333"/>
              <a:chOff x="7382102" y="2122636"/>
              <a:chExt cx="396265" cy="315125"/>
            </a:xfrm>
            <a:solidFill>
              <a:schemeClr val="bg1"/>
            </a:solidFill>
          </p:grpSpPr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37" name="Freeform 21"/>
              <p:cNvSpPr>
                <a:spLocks noEditPoints="1"/>
              </p:cNvSpPr>
              <p:nvPr/>
            </p:nvSpPr>
            <p:spPr bwMode="auto">
              <a:xfrm>
                <a:off x="7382102" y="2122636"/>
                <a:ext cx="396265" cy="315125"/>
              </a:xfrm>
              <a:custGeom>
                <a:avLst/>
                <a:gdLst>
                  <a:gd name="T0" fmla="*/ 943 w 1063"/>
                  <a:gd name="T1" fmla="*/ 514 h 844"/>
                  <a:gd name="T2" fmla="*/ 531 w 1063"/>
                  <a:gd name="T3" fmla="*/ 0 h 844"/>
                  <a:gd name="T4" fmla="*/ 348 w 1063"/>
                  <a:gd name="T5" fmla="*/ 72 h 844"/>
                  <a:gd name="T6" fmla="*/ 348 w 1063"/>
                  <a:gd name="T7" fmla="*/ 72 h 844"/>
                  <a:gd name="T8" fmla="*/ 531 w 1063"/>
                  <a:gd name="T9" fmla="*/ 790 h 844"/>
                  <a:gd name="T10" fmla="*/ 169 w 1063"/>
                  <a:gd name="T11" fmla="*/ 359 h 844"/>
                  <a:gd name="T12" fmla="*/ 272 w 1063"/>
                  <a:gd name="T13" fmla="*/ 416 h 844"/>
                  <a:gd name="T14" fmla="*/ 299 w 1063"/>
                  <a:gd name="T15" fmla="*/ 386 h 844"/>
                  <a:gd name="T16" fmla="*/ 277 w 1063"/>
                  <a:gd name="T17" fmla="*/ 133 h 844"/>
                  <a:gd name="T18" fmla="*/ 271 w 1063"/>
                  <a:gd name="T19" fmla="*/ 124 h 844"/>
                  <a:gd name="T20" fmla="*/ 271 w 1063"/>
                  <a:gd name="T21" fmla="*/ 124 h 844"/>
                  <a:gd name="T22" fmla="*/ 263 w 1063"/>
                  <a:gd name="T23" fmla="*/ 118 h 844"/>
                  <a:gd name="T24" fmla="*/ 252 w 1063"/>
                  <a:gd name="T25" fmla="*/ 116 h 844"/>
                  <a:gd name="T26" fmla="*/ 243 w 1063"/>
                  <a:gd name="T27" fmla="*/ 117 h 844"/>
                  <a:gd name="T28" fmla="*/ 241 w 1063"/>
                  <a:gd name="T29" fmla="*/ 118 h 844"/>
                  <a:gd name="T30" fmla="*/ 0 w 1063"/>
                  <a:gd name="T31" fmla="*/ 243 h 844"/>
                  <a:gd name="T32" fmla="*/ 119 w 1063"/>
                  <a:gd name="T33" fmla="*/ 330 h 844"/>
                  <a:gd name="T34" fmla="*/ 531 w 1063"/>
                  <a:gd name="T35" fmla="*/ 844 h 844"/>
                  <a:gd name="T36" fmla="*/ 715 w 1063"/>
                  <a:gd name="T37" fmla="*/ 772 h 844"/>
                  <a:gd name="T38" fmla="*/ 715 w 1063"/>
                  <a:gd name="T39" fmla="*/ 772 h 844"/>
                  <a:gd name="T40" fmla="*/ 531 w 1063"/>
                  <a:gd name="T41" fmla="*/ 54 h 844"/>
                  <a:gd name="T42" fmla="*/ 893 w 1063"/>
                  <a:gd name="T43" fmla="*/ 485 h 844"/>
                  <a:gd name="T44" fmla="*/ 776 w 1063"/>
                  <a:gd name="T45" fmla="*/ 433 h 844"/>
                  <a:gd name="T46" fmla="*/ 783 w 1063"/>
                  <a:gd name="T47" fmla="*/ 704 h 844"/>
                  <a:gd name="T48" fmla="*/ 786 w 1063"/>
                  <a:gd name="T49" fmla="*/ 712 h 844"/>
                  <a:gd name="T50" fmla="*/ 791 w 1063"/>
                  <a:gd name="T51" fmla="*/ 720 h 844"/>
                  <a:gd name="T52" fmla="*/ 797 w 1063"/>
                  <a:gd name="T53" fmla="*/ 725 h 844"/>
                  <a:gd name="T54" fmla="*/ 801 w 1063"/>
                  <a:gd name="T55" fmla="*/ 727 h 844"/>
                  <a:gd name="T56" fmla="*/ 810 w 1063"/>
                  <a:gd name="T57" fmla="*/ 728 h 844"/>
                  <a:gd name="T58" fmla="*/ 822 w 1063"/>
                  <a:gd name="T59" fmla="*/ 726 h 844"/>
                  <a:gd name="T60" fmla="*/ 1062 w 1063"/>
                  <a:gd name="T61" fmla="*/ 601 h 844"/>
                  <a:gd name="T62" fmla="*/ 228 w 1063"/>
                  <a:gd name="T63" fmla="*/ 183 h 844"/>
                  <a:gd name="T64" fmla="*/ 86 w 1063"/>
                  <a:gd name="T65" fmla="*/ 248 h 844"/>
                  <a:gd name="T66" fmla="*/ 834 w 1063"/>
                  <a:gd name="T67" fmla="*/ 661 h 844"/>
                  <a:gd name="T68" fmla="*/ 976 w 1063"/>
                  <a:gd name="T69" fmla="*/ 596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3" h="844">
                    <a:moveTo>
                      <a:pt x="1049" y="576"/>
                    </a:moveTo>
                    <a:cubicBezTo>
                      <a:pt x="943" y="514"/>
                      <a:pt x="943" y="514"/>
                      <a:pt x="943" y="514"/>
                    </a:cubicBezTo>
                    <a:cubicBezTo>
                      <a:pt x="950" y="484"/>
                      <a:pt x="953" y="453"/>
                      <a:pt x="953" y="422"/>
                    </a:cubicBezTo>
                    <a:cubicBezTo>
                      <a:pt x="953" y="189"/>
                      <a:pt x="764" y="0"/>
                      <a:pt x="531" y="0"/>
                    </a:cubicBezTo>
                    <a:cubicBezTo>
                      <a:pt x="472" y="0"/>
                      <a:pt x="415" y="12"/>
                      <a:pt x="361" y="36"/>
                    </a:cubicBezTo>
                    <a:cubicBezTo>
                      <a:pt x="348" y="42"/>
                      <a:pt x="342" y="58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348" y="72"/>
                      <a:pt x="348" y="72"/>
                      <a:pt x="348" y="72"/>
                    </a:cubicBezTo>
                    <a:cubicBezTo>
                      <a:pt x="678" y="759"/>
                      <a:pt x="678" y="759"/>
                      <a:pt x="678" y="759"/>
                    </a:cubicBezTo>
                    <a:cubicBezTo>
                      <a:pt x="632" y="779"/>
                      <a:pt x="582" y="790"/>
                      <a:pt x="531" y="790"/>
                    </a:cubicBezTo>
                    <a:cubicBezTo>
                      <a:pt x="328" y="790"/>
                      <a:pt x="163" y="625"/>
                      <a:pt x="163" y="422"/>
                    </a:cubicBezTo>
                    <a:cubicBezTo>
                      <a:pt x="163" y="401"/>
                      <a:pt x="166" y="380"/>
                      <a:pt x="169" y="359"/>
                    </a:cubicBezTo>
                    <a:cubicBezTo>
                      <a:pt x="258" y="412"/>
                      <a:pt x="258" y="412"/>
                      <a:pt x="258" y="412"/>
                    </a:cubicBezTo>
                    <a:cubicBezTo>
                      <a:pt x="263" y="414"/>
                      <a:pt x="267" y="416"/>
                      <a:pt x="272" y="416"/>
                    </a:cubicBezTo>
                    <a:cubicBezTo>
                      <a:pt x="277" y="416"/>
                      <a:pt x="282" y="414"/>
                      <a:pt x="287" y="411"/>
                    </a:cubicBezTo>
                    <a:cubicBezTo>
                      <a:pt x="295" y="406"/>
                      <a:pt x="300" y="396"/>
                      <a:pt x="299" y="38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79" y="138"/>
                      <a:pt x="278" y="135"/>
                      <a:pt x="277" y="133"/>
                    </a:cubicBezTo>
                    <a:cubicBezTo>
                      <a:pt x="277" y="133"/>
                      <a:pt x="277" y="132"/>
                      <a:pt x="277" y="132"/>
                    </a:cubicBezTo>
                    <a:cubicBezTo>
                      <a:pt x="275" y="129"/>
                      <a:pt x="274" y="126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71" y="124"/>
                      <a:pt x="271" y="124"/>
                      <a:pt x="271" y="124"/>
                    </a:cubicBezTo>
                    <a:cubicBezTo>
                      <a:pt x="269" y="122"/>
                      <a:pt x="268" y="121"/>
                      <a:pt x="266" y="119"/>
                    </a:cubicBezTo>
                    <a:cubicBezTo>
                      <a:pt x="265" y="119"/>
                      <a:pt x="264" y="119"/>
                      <a:pt x="263" y="118"/>
                    </a:cubicBezTo>
                    <a:cubicBezTo>
                      <a:pt x="262" y="118"/>
                      <a:pt x="262" y="118"/>
                      <a:pt x="261" y="117"/>
                    </a:cubicBezTo>
                    <a:cubicBezTo>
                      <a:pt x="258" y="116"/>
                      <a:pt x="256" y="116"/>
                      <a:pt x="252" y="116"/>
                    </a:cubicBezTo>
                    <a:cubicBezTo>
                      <a:pt x="252" y="116"/>
                      <a:pt x="252" y="116"/>
                      <a:pt x="251" y="116"/>
                    </a:cubicBezTo>
                    <a:cubicBezTo>
                      <a:pt x="248" y="116"/>
                      <a:pt x="246" y="116"/>
                      <a:pt x="243" y="117"/>
                    </a:cubicBezTo>
                    <a:cubicBezTo>
                      <a:pt x="242" y="118"/>
                      <a:pt x="242" y="118"/>
                      <a:pt x="241" y="118"/>
                    </a:cubicBezTo>
                    <a:cubicBezTo>
                      <a:pt x="241" y="118"/>
                      <a:pt x="241" y="118"/>
                      <a:pt x="241" y="118"/>
                    </a:cubicBezTo>
                    <a:cubicBezTo>
                      <a:pt x="16" y="220"/>
                      <a:pt x="16" y="220"/>
                      <a:pt x="16" y="220"/>
                    </a:cubicBezTo>
                    <a:cubicBezTo>
                      <a:pt x="7" y="224"/>
                      <a:pt x="1" y="233"/>
                      <a:pt x="0" y="243"/>
                    </a:cubicBezTo>
                    <a:cubicBezTo>
                      <a:pt x="0" y="253"/>
                      <a:pt x="5" y="263"/>
                      <a:pt x="14" y="268"/>
                    </a:cubicBezTo>
                    <a:cubicBezTo>
                      <a:pt x="119" y="330"/>
                      <a:pt x="119" y="330"/>
                      <a:pt x="119" y="330"/>
                    </a:cubicBezTo>
                    <a:cubicBezTo>
                      <a:pt x="113" y="360"/>
                      <a:pt x="109" y="391"/>
                      <a:pt x="109" y="422"/>
                    </a:cubicBezTo>
                    <a:cubicBezTo>
                      <a:pt x="109" y="655"/>
                      <a:pt x="299" y="844"/>
                      <a:pt x="531" y="844"/>
                    </a:cubicBezTo>
                    <a:cubicBezTo>
                      <a:pt x="590" y="844"/>
                      <a:pt x="647" y="832"/>
                      <a:pt x="701" y="808"/>
                    </a:cubicBezTo>
                    <a:cubicBezTo>
                      <a:pt x="715" y="802"/>
                      <a:pt x="721" y="786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715" y="772"/>
                      <a:pt x="715" y="772"/>
                      <a:pt x="715" y="772"/>
                    </a:cubicBezTo>
                    <a:cubicBezTo>
                      <a:pt x="384" y="85"/>
                      <a:pt x="384" y="85"/>
                      <a:pt x="384" y="85"/>
                    </a:cubicBezTo>
                    <a:cubicBezTo>
                      <a:pt x="431" y="65"/>
                      <a:pt x="480" y="54"/>
                      <a:pt x="531" y="54"/>
                    </a:cubicBezTo>
                    <a:cubicBezTo>
                      <a:pt x="734" y="54"/>
                      <a:pt x="899" y="219"/>
                      <a:pt x="899" y="422"/>
                    </a:cubicBezTo>
                    <a:cubicBezTo>
                      <a:pt x="899" y="443"/>
                      <a:pt x="897" y="464"/>
                      <a:pt x="893" y="485"/>
                    </a:cubicBezTo>
                    <a:cubicBezTo>
                      <a:pt x="804" y="432"/>
                      <a:pt x="804" y="432"/>
                      <a:pt x="804" y="432"/>
                    </a:cubicBezTo>
                    <a:cubicBezTo>
                      <a:pt x="795" y="427"/>
                      <a:pt x="784" y="427"/>
                      <a:pt x="776" y="433"/>
                    </a:cubicBezTo>
                    <a:cubicBezTo>
                      <a:pt x="767" y="438"/>
                      <a:pt x="762" y="448"/>
                      <a:pt x="763" y="458"/>
                    </a:cubicBezTo>
                    <a:cubicBezTo>
                      <a:pt x="783" y="704"/>
                      <a:pt x="783" y="704"/>
                      <a:pt x="783" y="704"/>
                    </a:cubicBezTo>
                    <a:cubicBezTo>
                      <a:pt x="784" y="706"/>
                      <a:pt x="784" y="709"/>
                      <a:pt x="785" y="711"/>
                    </a:cubicBezTo>
                    <a:cubicBezTo>
                      <a:pt x="785" y="711"/>
                      <a:pt x="786" y="712"/>
                      <a:pt x="786" y="712"/>
                    </a:cubicBezTo>
                    <a:cubicBezTo>
                      <a:pt x="787" y="715"/>
                      <a:pt x="789" y="718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1" y="720"/>
                      <a:pt x="791" y="720"/>
                      <a:pt x="791" y="720"/>
                    </a:cubicBezTo>
                    <a:cubicBezTo>
                      <a:pt x="793" y="722"/>
                      <a:pt x="795" y="723"/>
                      <a:pt x="797" y="725"/>
                    </a:cubicBezTo>
                    <a:cubicBezTo>
                      <a:pt x="797" y="725"/>
                      <a:pt x="798" y="725"/>
                      <a:pt x="799" y="726"/>
                    </a:cubicBezTo>
                    <a:cubicBezTo>
                      <a:pt x="800" y="726"/>
                      <a:pt x="801" y="726"/>
                      <a:pt x="801" y="727"/>
                    </a:cubicBezTo>
                    <a:cubicBezTo>
                      <a:pt x="804" y="728"/>
                      <a:pt x="807" y="728"/>
                      <a:pt x="810" y="728"/>
                    </a:cubicBezTo>
                    <a:cubicBezTo>
                      <a:pt x="810" y="728"/>
                      <a:pt x="810" y="728"/>
                      <a:pt x="810" y="728"/>
                    </a:cubicBezTo>
                    <a:cubicBezTo>
                      <a:pt x="814" y="728"/>
                      <a:pt x="818" y="728"/>
                      <a:pt x="821" y="726"/>
                    </a:cubicBezTo>
                    <a:cubicBezTo>
                      <a:pt x="821" y="726"/>
                      <a:pt x="822" y="726"/>
                      <a:pt x="822" y="726"/>
                    </a:cubicBezTo>
                    <a:cubicBezTo>
                      <a:pt x="1046" y="624"/>
                      <a:pt x="1046" y="624"/>
                      <a:pt x="1046" y="624"/>
                    </a:cubicBezTo>
                    <a:cubicBezTo>
                      <a:pt x="1055" y="620"/>
                      <a:pt x="1062" y="611"/>
                      <a:pt x="1062" y="601"/>
                    </a:cubicBezTo>
                    <a:cubicBezTo>
                      <a:pt x="1063" y="591"/>
                      <a:pt x="1057" y="581"/>
                      <a:pt x="1049" y="576"/>
                    </a:cubicBezTo>
                    <a:close/>
                    <a:moveTo>
                      <a:pt x="228" y="183"/>
                    </a:moveTo>
                    <a:cubicBezTo>
                      <a:pt x="241" y="339"/>
                      <a:pt x="241" y="339"/>
                      <a:pt x="241" y="339"/>
                    </a:cubicBezTo>
                    <a:cubicBezTo>
                      <a:pt x="86" y="248"/>
                      <a:pt x="86" y="248"/>
                      <a:pt x="86" y="248"/>
                    </a:cubicBezTo>
                    <a:lnTo>
                      <a:pt x="228" y="183"/>
                    </a:lnTo>
                    <a:close/>
                    <a:moveTo>
                      <a:pt x="834" y="661"/>
                    </a:moveTo>
                    <a:cubicBezTo>
                      <a:pt x="822" y="505"/>
                      <a:pt x="822" y="505"/>
                      <a:pt x="822" y="505"/>
                    </a:cubicBezTo>
                    <a:cubicBezTo>
                      <a:pt x="976" y="596"/>
                      <a:pt x="976" y="596"/>
                      <a:pt x="976" y="596"/>
                    </a:cubicBezTo>
                    <a:lnTo>
                      <a:pt x="834" y="6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42" name="直接连接符 41"/>
          <p:cNvCxnSpPr/>
          <p:nvPr/>
        </p:nvCxnSpPr>
        <p:spPr>
          <a:xfrm>
            <a:off x="5456472" y="2057071"/>
            <a:ext cx="0" cy="3379614"/>
          </a:xfrm>
          <a:prstGeom prst="line">
            <a:avLst/>
          </a:prstGeom>
          <a:ln w="9525">
            <a:solidFill>
              <a:schemeClr val="bg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圆角矩形 43"/>
          <p:cNvSpPr/>
          <p:nvPr/>
        </p:nvSpPr>
        <p:spPr>
          <a:xfrm>
            <a:off x="6194272" y="2057071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请在此添加标题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6194272" y="2826955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请在此添加标题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6194272" y="3596839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请在此添加标题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194272" y="4366723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请在此添加标题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194272" y="5136607"/>
            <a:ext cx="1987068" cy="300078"/>
          </a:xfrm>
          <a:prstGeom prst="roundRect">
            <a:avLst>
              <a:gd name="adj" fmla="val 50000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请在此添加标题</a:t>
            </a:r>
            <a:endParaRPr lang="zh-CN" altLang="en-US" sz="16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8181340" y="1918539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181340" y="2689008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81340" y="3459477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181340" y="4229946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181340" y="5000414"/>
            <a:ext cx="2450778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3" grpId="0"/>
      <p:bldP spid="54" grpId="0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572000" y="2251878"/>
            <a:ext cx="3048000" cy="3046712"/>
            <a:chOff x="4335780" y="2097038"/>
            <a:chExt cx="3520440" cy="3518952"/>
          </a:xfrm>
        </p:grpSpPr>
        <p:sp>
          <p:nvSpPr>
            <p:cNvPr id="18436" name="Freeform 19"/>
            <p:cNvSpPr/>
            <p:nvPr/>
          </p:nvSpPr>
          <p:spPr bwMode="auto">
            <a:xfrm>
              <a:off x="4860576" y="2098524"/>
              <a:ext cx="1230965" cy="1057024"/>
            </a:xfrm>
            <a:custGeom>
              <a:avLst/>
              <a:gdLst>
                <a:gd name="T0" fmla="*/ 307662257 w 893"/>
                <a:gd name="T1" fmla="*/ 1104450821 h 767"/>
                <a:gd name="T2" fmla="*/ 309828965 w 893"/>
                <a:gd name="T3" fmla="*/ 1108781724 h 767"/>
                <a:gd name="T4" fmla="*/ 309828965 w 893"/>
                <a:gd name="T5" fmla="*/ 1113114098 h 767"/>
                <a:gd name="T6" fmla="*/ 307662257 w 893"/>
                <a:gd name="T7" fmla="*/ 1117445001 h 767"/>
                <a:gd name="T8" fmla="*/ 305495549 w 893"/>
                <a:gd name="T9" fmla="*/ 1121775903 h 767"/>
                <a:gd name="T10" fmla="*/ 305495549 w 893"/>
                <a:gd name="T11" fmla="*/ 1123942091 h 767"/>
                <a:gd name="T12" fmla="*/ 305495549 w 893"/>
                <a:gd name="T13" fmla="*/ 1126106806 h 767"/>
                <a:gd name="T14" fmla="*/ 242662484 w 893"/>
                <a:gd name="T15" fmla="*/ 1206233656 h 767"/>
                <a:gd name="T16" fmla="*/ 242662484 w 893"/>
                <a:gd name="T17" fmla="*/ 1206233656 h 767"/>
                <a:gd name="T18" fmla="*/ 242662484 w 893"/>
                <a:gd name="T19" fmla="*/ 1206233656 h 767"/>
                <a:gd name="T20" fmla="*/ 242662484 w 893"/>
                <a:gd name="T21" fmla="*/ 1206233656 h 767"/>
                <a:gd name="T22" fmla="*/ 212330041 w 893"/>
                <a:gd name="T23" fmla="*/ 1214896933 h 767"/>
                <a:gd name="T24" fmla="*/ 97498924 w 893"/>
                <a:gd name="T25" fmla="*/ 1383812439 h 767"/>
                <a:gd name="T26" fmla="*/ 151663684 w 893"/>
                <a:gd name="T27" fmla="*/ 1507251259 h 767"/>
                <a:gd name="T28" fmla="*/ 402993001 w 893"/>
                <a:gd name="T29" fmla="*/ 1509415975 h 767"/>
                <a:gd name="T30" fmla="*/ 452825817 w 893"/>
                <a:gd name="T31" fmla="*/ 1427124409 h 767"/>
                <a:gd name="T32" fmla="*/ 478826315 w 893"/>
                <a:gd name="T33" fmla="*/ 1388143342 h 767"/>
                <a:gd name="T34" fmla="*/ 543824617 w 893"/>
                <a:gd name="T35" fmla="*/ 1353494649 h 767"/>
                <a:gd name="T36" fmla="*/ 545991325 w 893"/>
                <a:gd name="T37" fmla="*/ 1353494649 h 767"/>
                <a:gd name="T38" fmla="*/ 548158033 w 893"/>
                <a:gd name="T39" fmla="*/ 1353494649 h 767"/>
                <a:gd name="T40" fmla="*/ 554658157 w 893"/>
                <a:gd name="T41" fmla="*/ 1351328462 h 767"/>
                <a:gd name="T42" fmla="*/ 556824866 w 893"/>
                <a:gd name="T43" fmla="*/ 1351328462 h 767"/>
                <a:gd name="T44" fmla="*/ 567658406 w 893"/>
                <a:gd name="T45" fmla="*/ 1355659364 h 767"/>
                <a:gd name="T46" fmla="*/ 565491698 w 893"/>
                <a:gd name="T47" fmla="*/ 1359990267 h 767"/>
                <a:gd name="T48" fmla="*/ 866652359 w 893"/>
                <a:gd name="T49" fmla="*/ 1661007870 h 767"/>
                <a:gd name="T50" fmla="*/ 1932635982 w 893"/>
                <a:gd name="T51" fmla="*/ 807765592 h 767"/>
                <a:gd name="T52" fmla="*/ 1930469274 w 893"/>
                <a:gd name="T53" fmla="*/ 805599405 h 767"/>
                <a:gd name="T54" fmla="*/ 1928302566 w 893"/>
                <a:gd name="T55" fmla="*/ 803434690 h 767"/>
                <a:gd name="T56" fmla="*/ 1863304265 w 893"/>
                <a:gd name="T57" fmla="*/ 799102315 h 767"/>
                <a:gd name="T58" fmla="*/ 1863304265 w 893"/>
                <a:gd name="T59" fmla="*/ 799102315 h 767"/>
                <a:gd name="T60" fmla="*/ 1852470724 w 893"/>
                <a:gd name="T61" fmla="*/ 805599405 h 767"/>
                <a:gd name="T62" fmla="*/ 1852470724 w 893"/>
                <a:gd name="T63" fmla="*/ 805599405 h 767"/>
                <a:gd name="T64" fmla="*/ 1752805091 w 893"/>
                <a:gd name="T65" fmla="*/ 829421577 h 767"/>
                <a:gd name="T66" fmla="*/ 1592474574 w 893"/>
                <a:gd name="T67" fmla="*/ 760122720 h 767"/>
                <a:gd name="T68" fmla="*/ 1566475548 w 893"/>
                <a:gd name="T69" fmla="*/ 489422907 h 767"/>
                <a:gd name="T70" fmla="*/ 1752805091 w 893"/>
                <a:gd name="T71" fmla="*/ 387640072 h 767"/>
                <a:gd name="T72" fmla="*/ 1845970599 w 893"/>
                <a:gd name="T73" fmla="*/ 407131341 h 767"/>
                <a:gd name="T74" fmla="*/ 1869804389 w 893"/>
                <a:gd name="T75" fmla="*/ 420124049 h 767"/>
                <a:gd name="T76" fmla="*/ 1934802690 w 893"/>
                <a:gd name="T77" fmla="*/ 411462244 h 767"/>
                <a:gd name="T78" fmla="*/ 0 w 893"/>
                <a:gd name="T79" fmla="*/ 792606697 h 767"/>
                <a:gd name="T80" fmla="*/ 301162133 w 893"/>
                <a:gd name="T81" fmla="*/ 1093622829 h 7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37" name="Freeform 31"/>
            <p:cNvSpPr>
              <a:spLocks noEditPoints="1"/>
            </p:cNvSpPr>
            <p:nvPr/>
          </p:nvSpPr>
          <p:spPr bwMode="auto">
            <a:xfrm>
              <a:off x="5370504" y="2412212"/>
              <a:ext cx="297334" cy="434108"/>
            </a:xfrm>
            <a:custGeom>
              <a:avLst/>
              <a:gdLst>
                <a:gd name="T0" fmla="*/ 720044643 w 70"/>
                <a:gd name="T1" fmla="*/ 0 h 102"/>
                <a:gd name="T2" fmla="*/ 0 w 70"/>
                <a:gd name="T3" fmla="*/ 722869868 h 102"/>
                <a:gd name="T4" fmla="*/ 329161321 w 70"/>
                <a:gd name="T5" fmla="*/ 1528356162 h 102"/>
                <a:gd name="T6" fmla="*/ 720044643 w 70"/>
                <a:gd name="T7" fmla="*/ 2106652966 h 102"/>
                <a:gd name="T8" fmla="*/ 1110927964 w 70"/>
                <a:gd name="T9" fmla="*/ 1528356162 h 102"/>
                <a:gd name="T10" fmla="*/ 1440089286 w 70"/>
                <a:gd name="T11" fmla="*/ 722869868 h 102"/>
                <a:gd name="T12" fmla="*/ 720044643 w 70"/>
                <a:gd name="T13" fmla="*/ 0 h 102"/>
                <a:gd name="T14" fmla="*/ 884627571 w 70"/>
                <a:gd name="T15" fmla="*/ 1796851594 h 102"/>
                <a:gd name="T16" fmla="*/ 555461714 w 70"/>
                <a:gd name="T17" fmla="*/ 1838157534 h 102"/>
                <a:gd name="T18" fmla="*/ 534892250 w 70"/>
                <a:gd name="T19" fmla="*/ 1714235168 h 102"/>
                <a:gd name="T20" fmla="*/ 534892250 w 70"/>
                <a:gd name="T21" fmla="*/ 1714235168 h 102"/>
                <a:gd name="T22" fmla="*/ 925771036 w 70"/>
                <a:gd name="T23" fmla="*/ 1652278529 h 102"/>
                <a:gd name="T24" fmla="*/ 905197036 w 70"/>
                <a:gd name="T25" fmla="*/ 1714235168 h 102"/>
                <a:gd name="T26" fmla="*/ 884627571 w 70"/>
                <a:gd name="T27" fmla="*/ 1796851594 h 102"/>
                <a:gd name="T28" fmla="*/ 514318250 w 70"/>
                <a:gd name="T29" fmla="*/ 1631623286 h 102"/>
                <a:gd name="T30" fmla="*/ 473170250 w 70"/>
                <a:gd name="T31" fmla="*/ 1507700920 h 102"/>
                <a:gd name="T32" fmla="*/ 966919036 w 70"/>
                <a:gd name="T33" fmla="*/ 1507700920 h 102"/>
                <a:gd name="T34" fmla="*/ 946345036 w 70"/>
                <a:gd name="T35" fmla="*/ 1590317346 h 102"/>
                <a:gd name="T36" fmla="*/ 514318250 w 70"/>
                <a:gd name="T37" fmla="*/ 1631623286 h 102"/>
                <a:gd name="T38" fmla="*/ 720044643 w 70"/>
                <a:gd name="T39" fmla="*/ 1982730599 h 102"/>
                <a:gd name="T40" fmla="*/ 596609714 w 70"/>
                <a:gd name="T41" fmla="*/ 1900118718 h 102"/>
                <a:gd name="T42" fmla="*/ 864053571 w 70"/>
                <a:gd name="T43" fmla="*/ 1858812777 h 102"/>
                <a:gd name="T44" fmla="*/ 720044643 w 70"/>
                <a:gd name="T45" fmla="*/ 1982730599 h 102"/>
                <a:gd name="T46" fmla="*/ 1028636500 w 70"/>
                <a:gd name="T47" fmla="*/ 1383783098 h 102"/>
                <a:gd name="T48" fmla="*/ 411452786 w 70"/>
                <a:gd name="T49" fmla="*/ 1383783098 h 102"/>
                <a:gd name="T50" fmla="*/ 308591857 w 70"/>
                <a:gd name="T51" fmla="*/ 1177248850 h 102"/>
                <a:gd name="T52" fmla="*/ 123434929 w 70"/>
                <a:gd name="T53" fmla="*/ 722869868 h 102"/>
                <a:gd name="T54" fmla="*/ 720044643 w 70"/>
                <a:gd name="T55" fmla="*/ 123922367 h 102"/>
                <a:gd name="T56" fmla="*/ 1316654357 w 70"/>
                <a:gd name="T57" fmla="*/ 722869868 h 102"/>
                <a:gd name="T58" fmla="*/ 1131497429 w 70"/>
                <a:gd name="T59" fmla="*/ 1177248850 h 102"/>
                <a:gd name="T60" fmla="*/ 1028636500 w 70"/>
                <a:gd name="T61" fmla="*/ 1383783098 h 102"/>
                <a:gd name="T62" fmla="*/ 1028636500 w 70"/>
                <a:gd name="T63" fmla="*/ 1383783098 h 102"/>
                <a:gd name="T64" fmla="*/ 1028636500 w 70"/>
                <a:gd name="T65" fmla="*/ 1383783098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38" name="Freeform 20"/>
            <p:cNvSpPr/>
            <p:nvPr/>
          </p:nvSpPr>
          <p:spPr bwMode="auto">
            <a:xfrm>
              <a:off x="4856115" y="4551533"/>
              <a:ext cx="1482213" cy="1064457"/>
            </a:xfrm>
            <a:custGeom>
              <a:avLst/>
              <a:gdLst>
                <a:gd name="T0" fmla="*/ 1933596415 w 1075"/>
                <a:gd name="T1" fmla="*/ 1235644559 h 772"/>
                <a:gd name="T2" fmla="*/ 1935765134 w 1075"/>
                <a:gd name="T3" fmla="*/ 1229141213 h 772"/>
                <a:gd name="T4" fmla="*/ 1940099628 w 1075"/>
                <a:gd name="T5" fmla="*/ 1229141213 h 772"/>
                <a:gd name="T6" fmla="*/ 1944435594 w 1075"/>
                <a:gd name="T7" fmla="*/ 1226973922 h 772"/>
                <a:gd name="T8" fmla="*/ 1946602841 w 1075"/>
                <a:gd name="T9" fmla="*/ 1224806631 h 772"/>
                <a:gd name="T10" fmla="*/ 1948771560 w 1075"/>
                <a:gd name="T11" fmla="*/ 1222637867 h 772"/>
                <a:gd name="T12" fmla="*/ 1953106054 w 1075"/>
                <a:gd name="T13" fmla="*/ 1220470576 h 772"/>
                <a:gd name="T14" fmla="*/ 2052821492 w 1075"/>
                <a:gd name="T15" fmla="*/ 1209631175 h 772"/>
                <a:gd name="T16" fmla="*/ 2052821492 w 1075"/>
                <a:gd name="T17" fmla="*/ 1209631175 h 772"/>
                <a:gd name="T18" fmla="*/ 2052821492 w 1075"/>
                <a:gd name="T19" fmla="*/ 1209631175 h 772"/>
                <a:gd name="T20" fmla="*/ 2052821492 w 1075"/>
                <a:gd name="T21" fmla="*/ 1209631175 h 772"/>
                <a:gd name="T22" fmla="*/ 2081001590 w 1075"/>
                <a:gd name="T23" fmla="*/ 1224806631 h 772"/>
                <a:gd name="T24" fmla="*/ 2147483647 w 1075"/>
                <a:gd name="T25" fmla="*/ 1187953846 h 772"/>
                <a:gd name="T26" fmla="*/ 2147483647 w 1075"/>
                <a:gd name="T27" fmla="*/ 1060052747 h 772"/>
                <a:gd name="T28" fmla="*/ 2147483647 w 1075"/>
                <a:gd name="T29" fmla="*/ 880126352 h 772"/>
                <a:gd name="T30" fmla="*/ 2061491952 w 1075"/>
                <a:gd name="T31" fmla="*/ 906139736 h 772"/>
                <a:gd name="T32" fmla="*/ 2013802215 w 1075"/>
                <a:gd name="T33" fmla="*/ 916979136 h 772"/>
                <a:gd name="T34" fmla="*/ 1944435594 w 1075"/>
                <a:gd name="T35" fmla="*/ 893133044 h 772"/>
                <a:gd name="T36" fmla="*/ 1942268347 w 1075"/>
                <a:gd name="T37" fmla="*/ 888796989 h 772"/>
                <a:gd name="T38" fmla="*/ 1942268347 w 1075"/>
                <a:gd name="T39" fmla="*/ 888796989 h 772"/>
                <a:gd name="T40" fmla="*/ 1935765134 w 1075"/>
                <a:gd name="T41" fmla="*/ 884462407 h 772"/>
                <a:gd name="T42" fmla="*/ 1933596415 w 1075"/>
                <a:gd name="T43" fmla="*/ 882293643 h 772"/>
                <a:gd name="T44" fmla="*/ 1927094675 w 1075"/>
                <a:gd name="T45" fmla="*/ 873623006 h 772"/>
                <a:gd name="T46" fmla="*/ 1924925956 w 1075"/>
                <a:gd name="T47" fmla="*/ 871455715 h 772"/>
                <a:gd name="T48" fmla="*/ 1924925956 w 1075"/>
                <a:gd name="T49" fmla="*/ 446566522 h 772"/>
                <a:gd name="T50" fmla="*/ 572275364 w 1075"/>
                <a:gd name="T51" fmla="*/ 294820802 h 772"/>
                <a:gd name="T52" fmla="*/ 574442611 w 1075"/>
                <a:gd name="T53" fmla="*/ 296988093 h 772"/>
                <a:gd name="T54" fmla="*/ 574442611 w 1075"/>
                <a:gd name="T55" fmla="*/ 301324148 h 772"/>
                <a:gd name="T56" fmla="*/ 617797853 w 1075"/>
                <a:gd name="T57" fmla="*/ 349014861 h 772"/>
                <a:gd name="T58" fmla="*/ 630802806 w 1075"/>
                <a:gd name="T59" fmla="*/ 353350916 h 772"/>
                <a:gd name="T60" fmla="*/ 630802806 w 1075"/>
                <a:gd name="T61" fmla="*/ 353350916 h 772"/>
                <a:gd name="T62" fmla="*/ 717511820 w 1075"/>
                <a:gd name="T63" fmla="*/ 407546446 h 772"/>
                <a:gd name="T64" fmla="*/ 782543947 w 1075"/>
                <a:gd name="T65" fmla="*/ 570131567 h 772"/>
                <a:gd name="T66" fmla="*/ 611294640 w 1075"/>
                <a:gd name="T67" fmla="*/ 778240109 h 772"/>
                <a:gd name="T68" fmla="*/ 403193304 w 1075"/>
                <a:gd name="T69" fmla="*/ 719708523 h 772"/>
                <a:gd name="T70" fmla="*/ 353336320 w 1075"/>
                <a:gd name="T71" fmla="*/ 641668372 h 772"/>
                <a:gd name="T72" fmla="*/ 344665861 w 1075"/>
                <a:gd name="T73" fmla="*/ 615654988 h 772"/>
                <a:gd name="T74" fmla="*/ 292640158 w 1075"/>
                <a:gd name="T75" fmla="*/ 574466149 h 772"/>
                <a:gd name="T76" fmla="*/ 1924925956 w 1075"/>
                <a:gd name="T77" fmla="*/ 1673540444 h 772"/>
                <a:gd name="T78" fmla="*/ 1924925956 w 1075"/>
                <a:gd name="T79" fmla="*/ 1248651251 h 7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39" name="Freeform 65"/>
            <p:cNvSpPr>
              <a:spLocks noEditPoints="1"/>
            </p:cNvSpPr>
            <p:nvPr/>
          </p:nvSpPr>
          <p:spPr bwMode="auto">
            <a:xfrm>
              <a:off x="5431458" y="4975235"/>
              <a:ext cx="417754" cy="379101"/>
            </a:xfrm>
            <a:custGeom>
              <a:avLst/>
              <a:gdLst>
                <a:gd name="T0" fmla="*/ 1471846899 w 78"/>
                <a:gd name="T1" fmla="*/ 1332829256 h 71"/>
                <a:gd name="T2" fmla="*/ 1537261555 w 78"/>
                <a:gd name="T3" fmla="*/ 1625400002 h 71"/>
                <a:gd name="T4" fmla="*/ 1308310261 w 78"/>
                <a:gd name="T5" fmla="*/ 1820445266 h 71"/>
                <a:gd name="T6" fmla="*/ 1013938594 w 78"/>
                <a:gd name="T7" fmla="*/ 1950481143 h 71"/>
                <a:gd name="T8" fmla="*/ 686859599 w 78"/>
                <a:gd name="T9" fmla="*/ 1950481143 h 71"/>
                <a:gd name="T10" fmla="*/ 425200978 w 78"/>
                <a:gd name="T11" fmla="*/ 1820445266 h 71"/>
                <a:gd name="T12" fmla="*/ 163536638 w 78"/>
                <a:gd name="T13" fmla="*/ 1625400002 h 71"/>
                <a:gd name="T14" fmla="*/ 261664340 w 78"/>
                <a:gd name="T15" fmla="*/ 1332829256 h 71"/>
                <a:gd name="T16" fmla="*/ 0 w 78"/>
                <a:gd name="T17" fmla="*/ 1040252808 h 71"/>
                <a:gd name="T18" fmla="*/ 294371667 w 78"/>
                <a:gd name="T19" fmla="*/ 845207545 h 71"/>
                <a:gd name="T20" fmla="*/ 163536638 w 78"/>
                <a:gd name="T21" fmla="*/ 650162281 h 71"/>
                <a:gd name="T22" fmla="*/ 556030288 w 78"/>
                <a:gd name="T23" fmla="*/ 585141492 h 71"/>
                <a:gd name="T24" fmla="*/ 719566926 w 78"/>
                <a:gd name="T25" fmla="*/ 325081141 h 71"/>
                <a:gd name="T26" fmla="*/ 1046645921 w 78"/>
                <a:gd name="T27" fmla="*/ 552636799 h 71"/>
                <a:gd name="T28" fmla="*/ 1341017589 w 78"/>
                <a:gd name="T29" fmla="*/ 455111316 h 71"/>
                <a:gd name="T30" fmla="*/ 1537261555 w 78"/>
                <a:gd name="T31" fmla="*/ 715177369 h 71"/>
                <a:gd name="T32" fmla="*/ 1668090865 w 78"/>
                <a:gd name="T33" fmla="*/ 975237721 h 71"/>
                <a:gd name="T34" fmla="*/ 850401956 w 78"/>
                <a:gd name="T35" fmla="*/ 812697150 h 71"/>
                <a:gd name="T36" fmla="*/ 1177475232 w 78"/>
                <a:gd name="T37" fmla="*/ 1137778291 h 71"/>
                <a:gd name="T38" fmla="*/ 2147483647 w 78"/>
                <a:gd name="T39" fmla="*/ 617651887 h 71"/>
                <a:gd name="T40" fmla="*/ 2147483647 w 78"/>
                <a:gd name="T41" fmla="*/ 877717940 h 71"/>
                <a:gd name="T42" fmla="*/ 2027877188 w 78"/>
                <a:gd name="T43" fmla="*/ 812697150 h 71"/>
                <a:gd name="T44" fmla="*/ 1700798193 w 78"/>
                <a:gd name="T45" fmla="*/ 877717940 h 71"/>
                <a:gd name="T46" fmla="*/ 1733505520 w 78"/>
                <a:gd name="T47" fmla="*/ 617651887 h 71"/>
                <a:gd name="T48" fmla="*/ 1733505520 w 78"/>
                <a:gd name="T49" fmla="*/ 357585834 h 71"/>
                <a:gd name="T50" fmla="*/ 1700798193 w 78"/>
                <a:gd name="T51" fmla="*/ 97525483 h 71"/>
                <a:gd name="T52" fmla="*/ 2027877188 w 78"/>
                <a:gd name="T53" fmla="*/ 130030176 h 71"/>
                <a:gd name="T54" fmla="*/ 2147483647 w 78"/>
                <a:gd name="T55" fmla="*/ 0 h 71"/>
                <a:gd name="T56" fmla="*/ 2147483647 w 78"/>
                <a:gd name="T57" fmla="*/ 292570746 h 71"/>
                <a:gd name="T58" fmla="*/ 2147483647 w 78"/>
                <a:gd name="T59" fmla="*/ 585141492 h 71"/>
                <a:gd name="T60" fmla="*/ 2147483647 w 78"/>
                <a:gd name="T61" fmla="*/ 2015496231 h 71"/>
                <a:gd name="T62" fmla="*/ 2147483647 w 78"/>
                <a:gd name="T63" fmla="*/ 2147483647 h 71"/>
                <a:gd name="T64" fmla="*/ 1995169860 w 78"/>
                <a:gd name="T65" fmla="*/ 2145526406 h 71"/>
                <a:gd name="T66" fmla="*/ 1700798193 w 78"/>
                <a:gd name="T67" fmla="*/ 2147483647 h 71"/>
                <a:gd name="T68" fmla="*/ 1537261555 w 78"/>
                <a:gd name="T69" fmla="*/ 1917970748 h 71"/>
                <a:gd name="T70" fmla="*/ 1766212848 w 78"/>
                <a:gd name="T71" fmla="*/ 1625400002 h 71"/>
                <a:gd name="T72" fmla="*/ 1864340550 w 78"/>
                <a:gd name="T73" fmla="*/ 1332829256 h 71"/>
                <a:gd name="T74" fmla="*/ 2060584515 w 78"/>
                <a:gd name="T75" fmla="*/ 1495369826 h 71"/>
                <a:gd name="T76" fmla="*/ 2147483647 w 78"/>
                <a:gd name="T77" fmla="*/ 1430349037 h 71"/>
                <a:gd name="T78" fmla="*/ 2147483647 w 78"/>
                <a:gd name="T79" fmla="*/ 1690415090 h 71"/>
                <a:gd name="T80" fmla="*/ 2027877188 w 78"/>
                <a:gd name="T81" fmla="*/ 325081141 h 71"/>
                <a:gd name="T82" fmla="*/ 2147483647 w 78"/>
                <a:gd name="T83" fmla="*/ 487621711 h 71"/>
                <a:gd name="T84" fmla="*/ 1864340550 w 78"/>
                <a:gd name="T85" fmla="*/ 1820445266 h 71"/>
                <a:gd name="T86" fmla="*/ 2027877188 w 78"/>
                <a:gd name="T87" fmla="*/ 1657904695 h 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0" name="Freeform 23"/>
            <p:cNvSpPr/>
            <p:nvPr/>
          </p:nvSpPr>
          <p:spPr bwMode="auto">
            <a:xfrm>
              <a:off x="6800683" y="2624806"/>
              <a:ext cx="1055537" cy="1230964"/>
            </a:xfrm>
            <a:custGeom>
              <a:avLst/>
              <a:gdLst>
                <a:gd name="T0" fmla="*/ 552111734 w 766"/>
                <a:gd name="T1" fmla="*/ 303328841 h 893"/>
                <a:gd name="T2" fmla="*/ 547781279 w 766"/>
                <a:gd name="T3" fmla="*/ 305495549 h 893"/>
                <a:gd name="T4" fmla="*/ 547781279 w 766"/>
                <a:gd name="T5" fmla="*/ 305495549 h 893"/>
                <a:gd name="T6" fmla="*/ 530459457 w 766"/>
                <a:gd name="T7" fmla="*/ 303328841 h 893"/>
                <a:gd name="T8" fmla="*/ 536955876 w 766"/>
                <a:gd name="T9" fmla="*/ 303328841 h 893"/>
                <a:gd name="T10" fmla="*/ 534789912 w 766"/>
                <a:gd name="T11" fmla="*/ 301162133 h 893"/>
                <a:gd name="T12" fmla="*/ 532625420 w 766"/>
                <a:gd name="T13" fmla="*/ 301162133 h 893"/>
                <a:gd name="T14" fmla="*/ 532625420 w 766"/>
                <a:gd name="T15" fmla="*/ 298995424 h 893"/>
                <a:gd name="T16" fmla="*/ 472000515 w 766"/>
                <a:gd name="T17" fmla="*/ 268662982 h 893"/>
                <a:gd name="T18" fmla="*/ 450349710 w 766"/>
                <a:gd name="T19" fmla="*/ 238329068 h 893"/>
                <a:gd name="T20" fmla="*/ 450349710 w 766"/>
                <a:gd name="T21" fmla="*/ 238329068 h 893"/>
                <a:gd name="T22" fmla="*/ 448185218 w 766"/>
                <a:gd name="T23" fmla="*/ 236162359 h 893"/>
                <a:gd name="T24" fmla="*/ 448185218 w 766"/>
                <a:gd name="T25" fmla="*/ 236162359 h 893"/>
                <a:gd name="T26" fmla="*/ 398385716 w 766"/>
                <a:gd name="T27" fmla="*/ 142998324 h 893"/>
                <a:gd name="T28" fmla="*/ 240330713 w 766"/>
                <a:gd name="T29" fmla="*/ 95332216 h 893"/>
                <a:gd name="T30" fmla="*/ 95265606 w 766"/>
                <a:gd name="T31" fmla="*/ 279495051 h 893"/>
                <a:gd name="T32" fmla="*/ 145065108 w 766"/>
                <a:gd name="T33" fmla="*/ 398661057 h 893"/>
                <a:gd name="T34" fmla="*/ 229505310 w 766"/>
                <a:gd name="T35" fmla="*/ 446325693 h 893"/>
                <a:gd name="T36" fmla="*/ 268477938 w 766"/>
                <a:gd name="T37" fmla="*/ 470159482 h 893"/>
                <a:gd name="T38" fmla="*/ 303120110 w 766"/>
                <a:gd name="T39" fmla="*/ 537324492 h 893"/>
                <a:gd name="T40" fmla="*/ 303120110 w 766"/>
                <a:gd name="T41" fmla="*/ 539491200 h 893"/>
                <a:gd name="T42" fmla="*/ 287964252 w 766"/>
                <a:gd name="T43" fmla="*/ 548158033 h 893"/>
                <a:gd name="T44" fmla="*/ 296625163 w 766"/>
                <a:gd name="T45" fmla="*/ 550324741 h 893"/>
                <a:gd name="T46" fmla="*/ 298789655 w 766"/>
                <a:gd name="T47" fmla="*/ 558991574 h 893"/>
                <a:gd name="T48" fmla="*/ 298789655 w 766"/>
                <a:gd name="T49" fmla="*/ 563324990 h 893"/>
                <a:gd name="T50" fmla="*/ 433029359 w 766"/>
                <a:gd name="T51" fmla="*/ 1934802690 h 893"/>
                <a:gd name="T52" fmla="*/ 861726791 w 766"/>
                <a:gd name="T53" fmla="*/ 1889303291 h 893"/>
                <a:gd name="T54" fmla="*/ 848735425 w 766"/>
                <a:gd name="T55" fmla="*/ 1845970599 h 893"/>
                <a:gd name="T56" fmla="*/ 848735425 w 766"/>
                <a:gd name="T57" fmla="*/ 1845970599 h 893"/>
                <a:gd name="T58" fmla="*/ 824920127 w 766"/>
                <a:gd name="T59" fmla="*/ 1746304967 h 893"/>
                <a:gd name="T60" fmla="*/ 896368964 w 766"/>
                <a:gd name="T61" fmla="*/ 1583807742 h 893"/>
                <a:gd name="T62" fmla="*/ 1182168723 w 766"/>
                <a:gd name="T63" fmla="*/ 1572975673 h 893"/>
                <a:gd name="T64" fmla="*/ 1249287104 w 766"/>
                <a:gd name="T65" fmla="*/ 1837303766 h 893"/>
                <a:gd name="T66" fmla="*/ 1247122612 w 766"/>
                <a:gd name="T67" fmla="*/ 1839470475 h 893"/>
                <a:gd name="T68" fmla="*/ 1231966754 w 766"/>
                <a:gd name="T69" fmla="*/ 1889303291 h 893"/>
                <a:gd name="T70" fmla="*/ 1658499694 w 766"/>
                <a:gd name="T71" fmla="*/ 1934802690 h 893"/>
                <a:gd name="T72" fmla="*/ 565103100 w 766"/>
                <a:gd name="T73" fmla="*/ 298995424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41" name="Freeform 154@|5FFC:0|FBC:0|LFC:16777215|LBC:16777215"/>
            <p:cNvSpPr/>
            <p:nvPr/>
          </p:nvSpPr>
          <p:spPr bwMode="auto">
            <a:xfrm>
              <a:off x="7141131" y="3127301"/>
              <a:ext cx="50547" cy="272061"/>
            </a:xfrm>
            <a:custGeom>
              <a:avLst/>
              <a:gdLst>
                <a:gd name="T0" fmla="*/ 0 w 14"/>
                <a:gd name="T1" fmla="*/ 189322542 h 79"/>
                <a:gd name="T2" fmla="*/ 0 w 14"/>
                <a:gd name="T3" fmla="*/ 879004081 h 79"/>
                <a:gd name="T4" fmla="*/ 208092902 w 14"/>
                <a:gd name="T5" fmla="*/ 1068326622 h 79"/>
                <a:gd name="T6" fmla="*/ 208092902 w 14"/>
                <a:gd name="T7" fmla="*/ 0 h 79"/>
                <a:gd name="T8" fmla="*/ 0 w 14"/>
                <a:gd name="T9" fmla="*/ 1893225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2" name="Freeform 155@|5FFC:0|FBC:0|LFC:16777215|LBC:16777215"/>
            <p:cNvSpPr>
              <a:spLocks noEditPoints="1"/>
            </p:cNvSpPr>
            <p:nvPr/>
          </p:nvSpPr>
          <p:spPr bwMode="auto">
            <a:xfrm>
              <a:off x="7215465" y="3051481"/>
              <a:ext cx="249761" cy="347881"/>
            </a:xfrm>
            <a:custGeom>
              <a:avLst/>
              <a:gdLst>
                <a:gd name="T0" fmla="*/ 795810575 w 72"/>
                <a:gd name="T1" fmla="*/ 94693023 h 101"/>
                <a:gd name="T2" fmla="*/ 686041300 w 72"/>
                <a:gd name="T3" fmla="*/ 0 h 101"/>
                <a:gd name="T4" fmla="*/ 288139717 w 72"/>
                <a:gd name="T5" fmla="*/ 0 h 101"/>
                <a:gd name="T6" fmla="*/ 192090675 w 72"/>
                <a:gd name="T7" fmla="*/ 94693023 h 101"/>
                <a:gd name="T8" fmla="*/ 192090675 w 72"/>
                <a:gd name="T9" fmla="*/ 297602967 h 101"/>
                <a:gd name="T10" fmla="*/ 0 w 72"/>
                <a:gd name="T11" fmla="*/ 297602967 h 101"/>
                <a:gd name="T12" fmla="*/ 0 w 72"/>
                <a:gd name="T13" fmla="*/ 1366274016 h 101"/>
                <a:gd name="T14" fmla="*/ 987901250 w 72"/>
                <a:gd name="T15" fmla="*/ 1366274016 h 101"/>
                <a:gd name="T16" fmla="*/ 987901250 w 72"/>
                <a:gd name="T17" fmla="*/ 297602967 h 101"/>
                <a:gd name="T18" fmla="*/ 795810575 w 72"/>
                <a:gd name="T19" fmla="*/ 297602967 h 101"/>
                <a:gd name="T20" fmla="*/ 795810575 w 72"/>
                <a:gd name="T21" fmla="*/ 94693023 h 101"/>
                <a:gd name="T22" fmla="*/ 686041300 w 72"/>
                <a:gd name="T23" fmla="*/ 297602967 h 101"/>
                <a:gd name="T24" fmla="*/ 288139717 w 72"/>
                <a:gd name="T25" fmla="*/ 297602967 h 101"/>
                <a:gd name="T26" fmla="*/ 288139717 w 72"/>
                <a:gd name="T27" fmla="*/ 94693023 h 101"/>
                <a:gd name="T28" fmla="*/ 686041300 w 72"/>
                <a:gd name="T29" fmla="*/ 94693023 h 101"/>
                <a:gd name="T30" fmla="*/ 686041300 w 72"/>
                <a:gd name="T31" fmla="*/ 297602967 h 1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3" name="Freeform 156@|5FFC:0|FBC:0|LFC:16777215|LBC:16777215"/>
            <p:cNvSpPr/>
            <p:nvPr/>
          </p:nvSpPr>
          <p:spPr bwMode="auto">
            <a:xfrm>
              <a:off x="7491986" y="3127301"/>
              <a:ext cx="52033" cy="272061"/>
            </a:xfrm>
            <a:custGeom>
              <a:avLst/>
              <a:gdLst>
                <a:gd name="T0" fmla="*/ 0 w 15"/>
                <a:gd name="T1" fmla="*/ 0 h 79"/>
                <a:gd name="T2" fmla="*/ 0 w 15"/>
                <a:gd name="T3" fmla="*/ 1068326622 h 79"/>
                <a:gd name="T4" fmla="*/ 205809056 w 15"/>
                <a:gd name="T5" fmla="*/ 879004081 h 79"/>
                <a:gd name="T6" fmla="*/ 205809056 w 15"/>
                <a:gd name="T7" fmla="*/ 189322542 h 79"/>
                <a:gd name="T8" fmla="*/ 0 w 1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4" name="Freeform 22"/>
            <p:cNvSpPr/>
            <p:nvPr/>
          </p:nvSpPr>
          <p:spPr bwMode="auto">
            <a:xfrm>
              <a:off x="6793250" y="3616417"/>
              <a:ext cx="1062970" cy="1483699"/>
            </a:xfrm>
            <a:custGeom>
              <a:avLst/>
              <a:gdLst>
                <a:gd name="T0" fmla="*/ 1233226461 w 771"/>
                <a:gd name="T1" fmla="*/ 398915660 h 1076"/>
                <a:gd name="T2" fmla="*/ 1235393531 w 771"/>
                <a:gd name="T3" fmla="*/ 394580853 h 1076"/>
                <a:gd name="T4" fmla="*/ 1228890848 w 771"/>
                <a:gd name="T5" fmla="*/ 390244573 h 1076"/>
                <a:gd name="T6" fmla="*/ 1224556707 w 771"/>
                <a:gd name="T7" fmla="*/ 385908293 h 1076"/>
                <a:gd name="T8" fmla="*/ 1222389636 w 771"/>
                <a:gd name="T9" fmla="*/ 383740890 h 1076"/>
                <a:gd name="T10" fmla="*/ 1220222566 w 771"/>
                <a:gd name="T11" fmla="*/ 381572013 h 1076"/>
                <a:gd name="T12" fmla="*/ 1218054024 w 771"/>
                <a:gd name="T13" fmla="*/ 379404610 h 1076"/>
                <a:gd name="T14" fmla="*/ 1207217199 w 771"/>
                <a:gd name="T15" fmla="*/ 279674590 h 1076"/>
                <a:gd name="T16" fmla="*/ 1207217199 w 771"/>
                <a:gd name="T17" fmla="*/ 279674590 h 1076"/>
                <a:gd name="T18" fmla="*/ 1207217199 w 771"/>
                <a:gd name="T19" fmla="*/ 277507187 h 1076"/>
                <a:gd name="T20" fmla="*/ 1207217199 w 771"/>
                <a:gd name="T21" fmla="*/ 277507187 h 1076"/>
                <a:gd name="T22" fmla="*/ 1222389636 w 771"/>
                <a:gd name="T23" fmla="*/ 249322104 h 1076"/>
                <a:gd name="T24" fmla="*/ 1185543551 w 771"/>
                <a:gd name="T25" fmla="*/ 49865010 h 1076"/>
                <a:gd name="T26" fmla="*/ 1057670205 w 771"/>
                <a:gd name="T27" fmla="*/ 0 h 1076"/>
                <a:gd name="T28" fmla="*/ 877779808 w 771"/>
                <a:gd name="T29" fmla="*/ 177778640 h 1076"/>
                <a:gd name="T30" fmla="*/ 899453456 w 771"/>
                <a:gd name="T31" fmla="*/ 271003503 h 1076"/>
                <a:gd name="T32" fmla="*/ 905954667 w 771"/>
                <a:gd name="T33" fmla="*/ 316530760 h 1076"/>
                <a:gd name="T34" fmla="*/ 888616632 w 771"/>
                <a:gd name="T35" fmla="*/ 388075697 h 1076"/>
                <a:gd name="T36" fmla="*/ 886449562 w 771"/>
                <a:gd name="T37" fmla="*/ 394580853 h 1076"/>
                <a:gd name="T38" fmla="*/ 886449562 w 771"/>
                <a:gd name="T39" fmla="*/ 392411977 h 1076"/>
                <a:gd name="T40" fmla="*/ 882113949 w 771"/>
                <a:gd name="T41" fmla="*/ 396748257 h 1076"/>
                <a:gd name="T42" fmla="*/ 879946878 w 771"/>
                <a:gd name="T43" fmla="*/ 398915660 h 1076"/>
                <a:gd name="T44" fmla="*/ 871277124 w 771"/>
                <a:gd name="T45" fmla="*/ 403251940 h 1076"/>
                <a:gd name="T46" fmla="*/ 869110054 w 771"/>
                <a:gd name="T47" fmla="*/ 411924500 h 1076"/>
                <a:gd name="T48" fmla="*/ 444308316 w 771"/>
                <a:gd name="T49" fmla="*/ 411924500 h 1076"/>
                <a:gd name="T50" fmla="*/ 294759849 w 771"/>
                <a:gd name="T51" fmla="*/ 1758266510 h 1076"/>
                <a:gd name="T52" fmla="*/ 351112512 w 771"/>
                <a:gd name="T53" fmla="*/ 1710570377 h 1076"/>
                <a:gd name="T54" fmla="*/ 353279582 w 771"/>
                <a:gd name="T55" fmla="*/ 1697563010 h 1076"/>
                <a:gd name="T56" fmla="*/ 353279582 w 771"/>
                <a:gd name="T57" fmla="*/ 1695394134 h 1076"/>
                <a:gd name="T58" fmla="*/ 561344838 w 771"/>
                <a:gd name="T59" fmla="*/ 1545800577 h 1076"/>
                <a:gd name="T60" fmla="*/ 784582532 w 771"/>
                <a:gd name="T61" fmla="*/ 1769107946 h 1076"/>
                <a:gd name="T62" fmla="*/ 643705291 w 771"/>
                <a:gd name="T63" fmla="*/ 1975070196 h 1076"/>
                <a:gd name="T64" fmla="*/ 639369678 w 771"/>
                <a:gd name="T65" fmla="*/ 1975070196 h 1076"/>
                <a:gd name="T66" fmla="*/ 596023853 w 771"/>
                <a:gd name="T67" fmla="*/ 1996750123 h 1076"/>
                <a:gd name="T68" fmla="*/ 866942984 w 771"/>
                <a:gd name="T69" fmla="*/ 2147483647 h 1076"/>
                <a:gd name="T70" fmla="*/ 1248397425 w 771"/>
                <a:gd name="T71" fmla="*/ 411924500 h 1076"/>
                <a:gd name="T72" fmla="*/ 1233226461 w 771"/>
                <a:gd name="T73" fmla="*/ 403251940 h 10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45" name="Freeform 166"/>
            <p:cNvSpPr>
              <a:spLocks noEditPoints="1"/>
            </p:cNvSpPr>
            <p:nvPr/>
          </p:nvSpPr>
          <p:spPr bwMode="auto">
            <a:xfrm>
              <a:off x="7236278" y="4120398"/>
              <a:ext cx="286927" cy="419241"/>
            </a:xfrm>
            <a:custGeom>
              <a:avLst/>
              <a:gdLst>
                <a:gd name="T0" fmla="*/ 586708126 w 80"/>
                <a:gd name="T1" fmla="*/ 0 h 117"/>
                <a:gd name="T2" fmla="*/ 0 w 80"/>
                <a:gd name="T3" fmla="*/ 585616294 h 117"/>
                <a:gd name="T4" fmla="*/ 586708126 w 80"/>
                <a:gd name="T5" fmla="*/ 1712930817 h 117"/>
                <a:gd name="T6" fmla="*/ 1173412422 w 80"/>
                <a:gd name="T7" fmla="*/ 585616294 h 117"/>
                <a:gd name="T8" fmla="*/ 586708126 w 80"/>
                <a:gd name="T9" fmla="*/ 0 h 117"/>
                <a:gd name="T10" fmla="*/ 102674114 w 80"/>
                <a:gd name="T11" fmla="*/ 468493801 h 117"/>
                <a:gd name="T12" fmla="*/ 469365735 w 80"/>
                <a:gd name="T13" fmla="*/ 468493801 h 117"/>
                <a:gd name="T14" fmla="*/ 586708126 w 80"/>
                <a:gd name="T15" fmla="*/ 117122494 h 117"/>
                <a:gd name="T16" fmla="*/ 704046687 w 80"/>
                <a:gd name="T17" fmla="*/ 468493801 h 117"/>
                <a:gd name="T18" fmla="*/ 1070738309 w 80"/>
                <a:gd name="T19" fmla="*/ 468493801 h 117"/>
                <a:gd name="T20" fmla="*/ 762719798 w 80"/>
                <a:gd name="T21" fmla="*/ 673460078 h 117"/>
                <a:gd name="T22" fmla="*/ 924063192 w 80"/>
                <a:gd name="T23" fmla="*/ 1010188203 h 117"/>
                <a:gd name="T24" fmla="*/ 586708126 w 80"/>
                <a:gd name="T25" fmla="*/ 790582571 h 117"/>
                <a:gd name="T26" fmla="*/ 249349230 w 80"/>
                <a:gd name="T27" fmla="*/ 1010188203 h 117"/>
                <a:gd name="T28" fmla="*/ 410692624 w 80"/>
                <a:gd name="T29" fmla="*/ 673460078 h 117"/>
                <a:gd name="T30" fmla="*/ 102674114 w 80"/>
                <a:gd name="T31" fmla="*/ 468493801 h 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0" h="117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6"/>
                    <a:pt x="27" y="85"/>
                    <a:pt x="40" y="117"/>
                  </a:cubicBezTo>
                  <a:cubicBezTo>
                    <a:pt x="53" y="85"/>
                    <a:pt x="80" y="66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7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8" y="46"/>
                    <a:pt x="28" y="46"/>
                    <a:pt x="28" y="46"/>
                  </a:cubicBez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6" name="Freeform 24"/>
            <p:cNvSpPr/>
            <p:nvPr/>
          </p:nvSpPr>
          <p:spPr bwMode="auto">
            <a:xfrm>
              <a:off x="5855159" y="2097038"/>
              <a:ext cx="1477752" cy="1064457"/>
            </a:xfrm>
            <a:custGeom>
              <a:avLst/>
              <a:gdLst>
                <a:gd name="T0" fmla="*/ 393615790 w 1073"/>
                <a:gd name="T1" fmla="*/ 437895885 h 772"/>
                <a:gd name="T2" fmla="*/ 393615790 w 1073"/>
                <a:gd name="T3" fmla="*/ 444399231 h 772"/>
                <a:gd name="T4" fmla="*/ 389290697 w 1073"/>
                <a:gd name="T5" fmla="*/ 446566522 h 772"/>
                <a:gd name="T6" fmla="*/ 384964134 w 1073"/>
                <a:gd name="T7" fmla="*/ 448733813 h 772"/>
                <a:gd name="T8" fmla="*/ 382802323 w 1073"/>
                <a:gd name="T9" fmla="*/ 448733813 h 772"/>
                <a:gd name="T10" fmla="*/ 380639041 w 1073"/>
                <a:gd name="T11" fmla="*/ 450902577 h 772"/>
                <a:gd name="T12" fmla="*/ 376313949 w 1073"/>
                <a:gd name="T13" fmla="*/ 453069868 h 772"/>
                <a:gd name="T14" fmla="*/ 276827993 w 1073"/>
                <a:gd name="T15" fmla="*/ 463909269 h 772"/>
                <a:gd name="T16" fmla="*/ 276827993 w 1073"/>
                <a:gd name="T17" fmla="*/ 463909269 h 772"/>
                <a:gd name="T18" fmla="*/ 276827993 w 1073"/>
                <a:gd name="T19" fmla="*/ 463909269 h 772"/>
                <a:gd name="T20" fmla="*/ 276827993 w 1073"/>
                <a:gd name="T21" fmla="*/ 463909269 h 772"/>
                <a:gd name="T22" fmla="*/ 248712684 w 1073"/>
                <a:gd name="T23" fmla="*/ 448733813 h 772"/>
                <a:gd name="T24" fmla="*/ 49742243 w 1073"/>
                <a:gd name="T25" fmla="*/ 485586597 h 772"/>
                <a:gd name="T26" fmla="*/ 0 w 1073"/>
                <a:gd name="T27" fmla="*/ 613487697 h 772"/>
                <a:gd name="T28" fmla="*/ 175180226 w 1073"/>
                <a:gd name="T29" fmla="*/ 793414092 h 772"/>
                <a:gd name="T30" fmla="*/ 268177807 w 1073"/>
                <a:gd name="T31" fmla="*/ 771736763 h 772"/>
                <a:gd name="T32" fmla="*/ 315756768 w 1073"/>
                <a:gd name="T33" fmla="*/ 765233417 h 772"/>
                <a:gd name="T34" fmla="*/ 384964134 w 1073"/>
                <a:gd name="T35" fmla="*/ 782574691 h 772"/>
                <a:gd name="T36" fmla="*/ 387127416 w 1073"/>
                <a:gd name="T37" fmla="*/ 784743454 h 772"/>
                <a:gd name="T38" fmla="*/ 387127416 w 1073"/>
                <a:gd name="T39" fmla="*/ 784743454 h 772"/>
                <a:gd name="T40" fmla="*/ 393615790 w 1073"/>
                <a:gd name="T41" fmla="*/ 789078037 h 772"/>
                <a:gd name="T42" fmla="*/ 395777601 w 1073"/>
                <a:gd name="T43" fmla="*/ 791246800 h 772"/>
                <a:gd name="T44" fmla="*/ 402265975 w 1073"/>
                <a:gd name="T45" fmla="*/ 799917438 h 772"/>
                <a:gd name="T46" fmla="*/ 395777601 w 1073"/>
                <a:gd name="T47" fmla="*/ 802084729 h 772"/>
                <a:gd name="T48" fmla="*/ 395777601 w 1073"/>
                <a:gd name="T49" fmla="*/ 1226973922 h 772"/>
                <a:gd name="T50" fmla="*/ 1751805197 w 1073"/>
                <a:gd name="T51" fmla="*/ 1378719641 h 772"/>
                <a:gd name="T52" fmla="*/ 1751805197 w 1073"/>
                <a:gd name="T53" fmla="*/ 1376552350 h 772"/>
                <a:gd name="T54" fmla="*/ 1751805197 w 1073"/>
                <a:gd name="T55" fmla="*/ 1372216295 h 772"/>
                <a:gd name="T56" fmla="*/ 1708551328 w 1073"/>
                <a:gd name="T57" fmla="*/ 1320189528 h 772"/>
                <a:gd name="T58" fmla="*/ 1710713139 w 1073"/>
                <a:gd name="T59" fmla="*/ 1320189528 h 772"/>
                <a:gd name="T60" fmla="*/ 1697737861 w 1073"/>
                <a:gd name="T61" fmla="*/ 1320189528 h 772"/>
                <a:gd name="T62" fmla="*/ 1695574580 w 1073"/>
                <a:gd name="T63" fmla="*/ 1320189528 h 772"/>
                <a:gd name="T64" fmla="*/ 1609065372 w 1073"/>
                <a:gd name="T65" fmla="*/ 1265993997 h 772"/>
                <a:gd name="T66" fmla="*/ 1544184570 w 1073"/>
                <a:gd name="T67" fmla="*/ 1103408877 h 772"/>
                <a:gd name="T68" fmla="*/ 1717201514 w 1073"/>
                <a:gd name="T69" fmla="*/ 895300335 h 772"/>
                <a:gd name="T70" fmla="*/ 1922660329 w 1073"/>
                <a:gd name="T71" fmla="*/ 953831921 h 772"/>
                <a:gd name="T72" fmla="*/ 1972402572 w 1073"/>
                <a:gd name="T73" fmla="*/ 1031872072 h 772"/>
                <a:gd name="T74" fmla="*/ 1981054228 w 1073"/>
                <a:gd name="T75" fmla="*/ 1057885455 h 772"/>
                <a:gd name="T76" fmla="*/ 2032959752 w 1073"/>
                <a:gd name="T77" fmla="*/ 1099074294 h 772"/>
                <a:gd name="T78" fmla="*/ 395777601 w 1073"/>
                <a:gd name="T79" fmla="*/ 0 h 772"/>
                <a:gd name="T80" fmla="*/ 395777601 w 1073"/>
                <a:gd name="T81" fmla="*/ 424889193 h 7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47" name="Freeform 7@|5FFC:0|FBC:0|LFC:16777215|LBC:16777215"/>
            <p:cNvSpPr/>
            <p:nvPr/>
          </p:nvSpPr>
          <p:spPr bwMode="auto">
            <a:xfrm>
              <a:off x="6439422" y="2513306"/>
              <a:ext cx="170967" cy="255708"/>
            </a:xfrm>
            <a:custGeom>
              <a:avLst/>
              <a:gdLst>
                <a:gd name="T0" fmla="*/ 322018201 w 69"/>
                <a:gd name="T1" fmla="*/ 0 h 103"/>
                <a:gd name="T2" fmla="*/ 161009101 w 69"/>
                <a:gd name="T3" fmla="*/ 0 h 103"/>
                <a:gd name="T4" fmla="*/ 161009101 w 69"/>
                <a:gd name="T5" fmla="*/ 400574954 h 103"/>
                <a:gd name="T6" fmla="*/ 0 w 69"/>
                <a:gd name="T7" fmla="*/ 400574954 h 103"/>
                <a:gd name="T8" fmla="*/ 245014079 w 69"/>
                <a:gd name="T9" fmla="*/ 723847597 h 103"/>
                <a:gd name="T10" fmla="*/ 483027302 w 69"/>
                <a:gd name="T11" fmla="*/ 400574954 h 103"/>
                <a:gd name="T12" fmla="*/ 322018201 w 69"/>
                <a:gd name="T13" fmla="*/ 400574954 h 103"/>
                <a:gd name="T14" fmla="*/ 322018201 w 69"/>
                <a:gd name="T15" fmla="*/ 0 h 1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9" h="103">
                  <a:moveTo>
                    <a:pt x="46" y="0"/>
                  </a:moveTo>
                  <a:lnTo>
                    <a:pt x="23" y="0"/>
                  </a:lnTo>
                  <a:lnTo>
                    <a:pt x="23" y="57"/>
                  </a:lnTo>
                  <a:lnTo>
                    <a:pt x="0" y="57"/>
                  </a:lnTo>
                  <a:lnTo>
                    <a:pt x="35" y="103"/>
                  </a:lnTo>
                  <a:lnTo>
                    <a:pt x="69" y="57"/>
                  </a:lnTo>
                  <a:lnTo>
                    <a:pt x="46" y="5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8" name="Freeform 8@|5FFC:0|FBC:0|LFC:16777215|LBC:16777215"/>
            <p:cNvSpPr/>
            <p:nvPr/>
          </p:nvSpPr>
          <p:spPr bwMode="auto">
            <a:xfrm>
              <a:off x="6295214" y="2366125"/>
              <a:ext cx="459382" cy="344908"/>
            </a:xfrm>
            <a:custGeom>
              <a:avLst/>
              <a:gdLst>
                <a:gd name="T0" fmla="*/ 1806135543 w 116"/>
                <a:gd name="T1" fmla="*/ 591396667 h 87"/>
                <a:gd name="T2" fmla="*/ 1806135543 w 116"/>
                <a:gd name="T3" fmla="*/ 591396667 h 87"/>
                <a:gd name="T4" fmla="*/ 1233897594 w 116"/>
                <a:gd name="T5" fmla="*/ 0 h 87"/>
                <a:gd name="T6" fmla="*/ 715301666 w 116"/>
                <a:gd name="T7" fmla="*/ 304660300 h 87"/>
                <a:gd name="T8" fmla="*/ 572242178 w 116"/>
                <a:gd name="T9" fmla="*/ 268816667 h 87"/>
                <a:gd name="T10" fmla="*/ 250356217 w 116"/>
                <a:gd name="T11" fmla="*/ 591396667 h 87"/>
                <a:gd name="T12" fmla="*/ 250356217 w 116"/>
                <a:gd name="T13" fmla="*/ 591396667 h 87"/>
                <a:gd name="T14" fmla="*/ 0 w 116"/>
                <a:gd name="T15" fmla="*/ 1039423033 h 87"/>
                <a:gd name="T16" fmla="*/ 518595928 w 116"/>
                <a:gd name="T17" fmla="*/ 1559136667 h 87"/>
                <a:gd name="T18" fmla="*/ 518595928 w 116"/>
                <a:gd name="T19" fmla="*/ 1433690300 h 87"/>
                <a:gd name="T20" fmla="*/ 125175994 w 116"/>
                <a:gd name="T21" fmla="*/ 1039423033 h 87"/>
                <a:gd name="T22" fmla="*/ 321885961 w 116"/>
                <a:gd name="T23" fmla="*/ 716843033 h 87"/>
                <a:gd name="T24" fmla="*/ 393415705 w 116"/>
                <a:gd name="T25" fmla="*/ 681003633 h 87"/>
                <a:gd name="T26" fmla="*/ 393415705 w 116"/>
                <a:gd name="T27" fmla="*/ 591396667 h 87"/>
                <a:gd name="T28" fmla="*/ 375532212 w 116"/>
                <a:gd name="T29" fmla="*/ 591396667 h 87"/>
                <a:gd name="T30" fmla="*/ 572242178 w 116"/>
                <a:gd name="T31" fmla="*/ 394263033 h 87"/>
                <a:gd name="T32" fmla="*/ 661655415 w 116"/>
                <a:gd name="T33" fmla="*/ 412186967 h 87"/>
                <a:gd name="T34" fmla="*/ 768947916 w 116"/>
                <a:gd name="T35" fmla="*/ 465950300 h 87"/>
                <a:gd name="T36" fmla="*/ 840477660 w 116"/>
                <a:gd name="T37" fmla="*/ 358423633 h 87"/>
                <a:gd name="T38" fmla="*/ 1233897594 w 116"/>
                <a:gd name="T39" fmla="*/ 143370300 h 87"/>
                <a:gd name="T40" fmla="*/ 1680959549 w 116"/>
                <a:gd name="T41" fmla="*/ 591396667 h 87"/>
                <a:gd name="T42" fmla="*/ 1680959549 w 116"/>
                <a:gd name="T43" fmla="*/ 591396667 h 87"/>
                <a:gd name="T44" fmla="*/ 1680959549 w 116"/>
                <a:gd name="T45" fmla="*/ 681003633 h 87"/>
                <a:gd name="T46" fmla="*/ 1752489293 w 116"/>
                <a:gd name="T47" fmla="*/ 716843033 h 87"/>
                <a:gd name="T48" fmla="*/ 1949199260 w 116"/>
                <a:gd name="T49" fmla="*/ 1039423033 h 87"/>
                <a:gd name="T50" fmla="*/ 1555783555 w 116"/>
                <a:gd name="T51" fmla="*/ 1433690300 h 87"/>
                <a:gd name="T52" fmla="*/ 1555783555 w 116"/>
                <a:gd name="T53" fmla="*/ 1559136667 h 87"/>
                <a:gd name="T54" fmla="*/ 2074375254 w 116"/>
                <a:gd name="T55" fmla="*/ 1039423033 h 87"/>
                <a:gd name="T56" fmla="*/ 1806135543 w 116"/>
                <a:gd name="T57" fmla="*/ 591396667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16" h="87">
                  <a:moveTo>
                    <a:pt x="101" y="33"/>
                  </a:moveTo>
                  <a:cubicBezTo>
                    <a:pt x="101" y="33"/>
                    <a:pt x="101" y="33"/>
                    <a:pt x="101" y="33"/>
                  </a:cubicBezTo>
                  <a:cubicBezTo>
                    <a:pt x="101" y="15"/>
                    <a:pt x="87" y="0"/>
                    <a:pt x="69" y="0"/>
                  </a:cubicBezTo>
                  <a:cubicBezTo>
                    <a:pt x="57" y="0"/>
                    <a:pt x="46" y="7"/>
                    <a:pt x="40" y="17"/>
                  </a:cubicBezTo>
                  <a:cubicBezTo>
                    <a:pt x="38" y="16"/>
                    <a:pt x="35" y="15"/>
                    <a:pt x="32" y="15"/>
                  </a:cubicBezTo>
                  <a:cubicBezTo>
                    <a:pt x="22" y="15"/>
                    <a:pt x="14" y="2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8"/>
                    <a:pt x="0" y="48"/>
                    <a:pt x="0" y="58"/>
                  </a:cubicBezTo>
                  <a:cubicBezTo>
                    <a:pt x="0" y="74"/>
                    <a:pt x="13" y="87"/>
                    <a:pt x="29" y="87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17" y="80"/>
                    <a:pt x="7" y="70"/>
                    <a:pt x="7" y="58"/>
                  </a:cubicBezTo>
                  <a:cubicBezTo>
                    <a:pt x="7" y="51"/>
                    <a:pt x="11" y="44"/>
                    <a:pt x="18" y="40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27"/>
                    <a:pt x="26" y="22"/>
                    <a:pt x="32" y="22"/>
                  </a:cubicBezTo>
                  <a:cubicBezTo>
                    <a:pt x="34" y="22"/>
                    <a:pt x="36" y="23"/>
                    <a:pt x="37" y="23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1" y="12"/>
                    <a:pt x="60" y="8"/>
                    <a:pt x="69" y="8"/>
                  </a:cubicBezTo>
                  <a:cubicBezTo>
                    <a:pt x="83" y="8"/>
                    <a:pt x="94" y="19"/>
                    <a:pt x="94" y="33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8" y="40"/>
                    <a:pt x="98" y="40"/>
                    <a:pt x="98" y="40"/>
                  </a:cubicBezTo>
                  <a:cubicBezTo>
                    <a:pt x="104" y="44"/>
                    <a:pt x="109" y="51"/>
                    <a:pt x="109" y="58"/>
                  </a:cubicBezTo>
                  <a:cubicBezTo>
                    <a:pt x="109" y="70"/>
                    <a:pt x="99" y="80"/>
                    <a:pt x="87" y="80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103" y="87"/>
                    <a:pt x="116" y="74"/>
                    <a:pt x="116" y="58"/>
                  </a:cubicBezTo>
                  <a:cubicBezTo>
                    <a:pt x="116" y="48"/>
                    <a:pt x="110" y="38"/>
                    <a:pt x="10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49" name="Freeform 21"/>
            <p:cNvSpPr/>
            <p:nvPr/>
          </p:nvSpPr>
          <p:spPr bwMode="auto">
            <a:xfrm>
              <a:off x="6097487" y="4561940"/>
              <a:ext cx="1227991" cy="1054050"/>
            </a:xfrm>
            <a:custGeom>
              <a:avLst/>
              <a:gdLst>
                <a:gd name="T0" fmla="*/ 1627245234 w 892"/>
                <a:gd name="T1" fmla="*/ 551997184 h 765"/>
                <a:gd name="T2" fmla="*/ 1616438975 w 892"/>
                <a:gd name="T3" fmla="*/ 549832917 h 765"/>
                <a:gd name="T4" fmla="*/ 1616438975 w 892"/>
                <a:gd name="T5" fmla="*/ 549832917 h 765"/>
                <a:gd name="T6" fmla="*/ 1616438975 w 892"/>
                <a:gd name="T7" fmla="*/ 549832917 h 765"/>
                <a:gd name="T8" fmla="*/ 1625084276 w 892"/>
                <a:gd name="T9" fmla="*/ 541174374 h 765"/>
                <a:gd name="T10" fmla="*/ 1629406191 w 892"/>
                <a:gd name="T11" fmla="*/ 536844367 h 765"/>
                <a:gd name="T12" fmla="*/ 1629406191 w 892"/>
                <a:gd name="T13" fmla="*/ 534680099 h 765"/>
                <a:gd name="T14" fmla="*/ 1631567149 w 892"/>
                <a:gd name="T15" fmla="*/ 532514360 h 765"/>
                <a:gd name="T16" fmla="*/ 1661820557 w 892"/>
                <a:gd name="T17" fmla="*/ 471903089 h 765"/>
                <a:gd name="T18" fmla="*/ 1692075434 w 892"/>
                <a:gd name="T19" fmla="*/ 450255996 h 765"/>
                <a:gd name="T20" fmla="*/ 1692075434 w 892"/>
                <a:gd name="T21" fmla="*/ 450255996 h 765"/>
                <a:gd name="T22" fmla="*/ 1694236392 w 892"/>
                <a:gd name="T23" fmla="*/ 450255996 h 765"/>
                <a:gd name="T24" fmla="*/ 1694236392 w 892"/>
                <a:gd name="T25" fmla="*/ 450255996 h 765"/>
                <a:gd name="T26" fmla="*/ 1787159042 w 892"/>
                <a:gd name="T27" fmla="*/ 400469007 h 765"/>
                <a:gd name="T28" fmla="*/ 1787159042 w 892"/>
                <a:gd name="T29" fmla="*/ 147199642 h 765"/>
                <a:gd name="T30" fmla="*/ 1532160156 w 892"/>
                <a:gd name="T31" fmla="*/ 147199642 h 765"/>
                <a:gd name="T32" fmla="*/ 1484617617 w 892"/>
                <a:gd name="T33" fmla="*/ 229458005 h 765"/>
                <a:gd name="T34" fmla="*/ 1460847082 w 892"/>
                <a:gd name="T35" fmla="*/ 270586451 h 765"/>
                <a:gd name="T36" fmla="*/ 1393854454 w 892"/>
                <a:gd name="T37" fmla="*/ 303057826 h 765"/>
                <a:gd name="T38" fmla="*/ 1389532539 w 892"/>
                <a:gd name="T39" fmla="*/ 303057826 h 765"/>
                <a:gd name="T40" fmla="*/ 1389532539 w 892"/>
                <a:gd name="T41" fmla="*/ 303057826 h 765"/>
                <a:gd name="T42" fmla="*/ 1380888708 w 892"/>
                <a:gd name="T43" fmla="*/ 303057826 h 765"/>
                <a:gd name="T44" fmla="*/ 1378727750 w 892"/>
                <a:gd name="T45" fmla="*/ 303057826 h 765"/>
                <a:gd name="T46" fmla="*/ 1063219109 w 892"/>
                <a:gd name="T47" fmla="*/ 0 h 765"/>
                <a:gd name="T48" fmla="*/ 0 w 892"/>
                <a:gd name="T49" fmla="*/ 844230728 h 765"/>
                <a:gd name="T50" fmla="*/ 77795946 w 892"/>
                <a:gd name="T51" fmla="*/ 852889271 h 765"/>
                <a:gd name="T52" fmla="*/ 90763163 w 892"/>
                <a:gd name="T53" fmla="*/ 846394996 h 765"/>
                <a:gd name="T54" fmla="*/ 92924120 w 892"/>
                <a:gd name="T55" fmla="*/ 844230728 h 765"/>
                <a:gd name="T56" fmla="*/ 347923007 w 892"/>
                <a:gd name="T57" fmla="*/ 889689182 h 765"/>
                <a:gd name="T58" fmla="*/ 414915635 w 892"/>
                <a:gd name="T59" fmla="*/ 1043383098 h 765"/>
                <a:gd name="T60" fmla="*/ 190168686 w 892"/>
                <a:gd name="T61" fmla="*/ 1266346828 h 765"/>
                <a:gd name="T62" fmla="*/ 99406993 w 892"/>
                <a:gd name="T63" fmla="*/ 1244699736 h 765"/>
                <a:gd name="T64" fmla="*/ 75634989 w 892"/>
                <a:gd name="T65" fmla="*/ 1231711186 h 765"/>
                <a:gd name="T66" fmla="*/ 0 w 892"/>
                <a:gd name="T67" fmla="*/ 1242535468 h 765"/>
                <a:gd name="T68" fmla="*/ 1927625701 w 892"/>
                <a:gd name="T69" fmla="*/ 865877821 h 765"/>
                <a:gd name="T70" fmla="*/ 1627245234 w 892"/>
                <a:gd name="T71" fmla="*/ 554161452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0" name="Freeform 120"/>
            <p:cNvSpPr>
              <a:spLocks noEditPoints="1"/>
            </p:cNvSpPr>
            <p:nvPr/>
          </p:nvSpPr>
          <p:spPr bwMode="auto">
            <a:xfrm>
              <a:off x="6509295" y="4900901"/>
              <a:ext cx="380588" cy="327068"/>
            </a:xfrm>
            <a:custGeom>
              <a:avLst/>
              <a:gdLst>
                <a:gd name="T0" fmla="*/ 1146197361 w 117"/>
                <a:gd name="T1" fmla="*/ 83698973 h 101"/>
                <a:gd name="T2" fmla="*/ 1146197361 w 117"/>
                <a:gd name="T3" fmla="*/ 167401403 h 101"/>
                <a:gd name="T4" fmla="*/ 180979993 w 117"/>
                <a:gd name="T5" fmla="*/ 430459270 h 101"/>
                <a:gd name="T6" fmla="*/ 0 w 117"/>
                <a:gd name="T7" fmla="*/ 334802807 h 101"/>
                <a:gd name="T8" fmla="*/ 0 w 117"/>
                <a:gd name="T9" fmla="*/ 860918540 h 101"/>
                <a:gd name="T10" fmla="*/ 180979993 w 117"/>
                <a:gd name="T11" fmla="*/ 777219567 h 101"/>
                <a:gd name="T12" fmla="*/ 289565210 w 117"/>
                <a:gd name="T13" fmla="*/ 801134547 h 101"/>
                <a:gd name="T14" fmla="*/ 253371296 w 117"/>
                <a:gd name="T15" fmla="*/ 908748500 h 101"/>
                <a:gd name="T16" fmla="*/ 349893032 w 117"/>
                <a:gd name="T17" fmla="*/ 1064192413 h 101"/>
                <a:gd name="T18" fmla="*/ 603260855 w 117"/>
                <a:gd name="T19" fmla="*/ 1135933896 h 101"/>
                <a:gd name="T20" fmla="*/ 639458243 w 117"/>
                <a:gd name="T21" fmla="*/ 1135933896 h 101"/>
                <a:gd name="T22" fmla="*/ 772173894 w 117"/>
                <a:gd name="T23" fmla="*/ 1040277433 h 101"/>
                <a:gd name="T24" fmla="*/ 796304328 w 117"/>
                <a:gd name="T25" fmla="*/ 932663480 h 101"/>
                <a:gd name="T26" fmla="*/ 1146197361 w 117"/>
                <a:gd name="T27" fmla="*/ 1028319943 h 101"/>
                <a:gd name="T28" fmla="*/ 1146197361 w 117"/>
                <a:gd name="T29" fmla="*/ 1123979864 h 101"/>
                <a:gd name="T30" fmla="*/ 1411632137 w 117"/>
                <a:gd name="T31" fmla="*/ 1207678837 h 101"/>
                <a:gd name="T32" fmla="*/ 1411632137 w 117"/>
                <a:gd name="T33" fmla="*/ 0 h 101"/>
                <a:gd name="T34" fmla="*/ 1146197361 w 117"/>
                <a:gd name="T35" fmla="*/ 83698973 h 101"/>
                <a:gd name="T36" fmla="*/ 687719111 w 117"/>
                <a:gd name="T37" fmla="*/ 1016362453 h 101"/>
                <a:gd name="T38" fmla="*/ 627391289 w 117"/>
                <a:gd name="T39" fmla="*/ 1052234923 h 101"/>
                <a:gd name="T40" fmla="*/ 374023467 w 117"/>
                <a:gd name="T41" fmla="*/ 980493441 h 101"/>
                <a:gd name="T42" fmla="*/ 337826079 w 117"/>
                <a:gd name="T43" fmla="*/ 932663480 h 101"/>
                <a:gd name="T44" fmla="*/ 374023467 w 117"/>
                <a:gd name="T45" fmla="*/ 825049527 h 101"/>
                <a:gd name="T46" fmla="*/ 711849545 w 117"/>
                <a:gd name="T47" fmla="*/ 920705990 h 101"/>
                <a:gd name="T48" fmla="*/ 687719111 w 117"/>
                <a:gd name="T49" fmla="*/ 1016362453 h 101"/>
                <a:gd name="T50" fmla="*/ 1146197361 w 117"/>
                <a:gd name="T51" fmla="*/ 597860673 h 101"/>
                <a:gd name="T52" fmla="*/ 180979993 w 117"/>
                <a:gd name="T53" fmla="*/ 597860673 h 101"/>
                <a:gd name="T54" fmla="*/ 180979993 w 117"/>
                <a:gd name="T55" fmla="*/ 514161700 h 101"/>
                <a:gd name="T56" fmla="*/ 1146197361 w 117"/>
                <a:gd name="T57" fmla="*/ 251100376 h 101"/>
                <a:gd name="T58" fmla="*/ 1146197361 w 117"/>
                <a:gd name="T59" fmla="*/ 597860673 h 101"/>
                <a:gd name="T60" fmla="*/ 1315110400 w 117"/>
                <a:gd name="T61" fmla="*/ 597860673 h 101"/>
                <a:gd name="T62" fmla="*/ 1230652144 w 117"/>
                <a:gd name="T63" fmla="*/ 597860673 h 101"/>
                <a:gd name="T64" fmla="*/ 1230652144 w 117"/>
                <a:gd name="T65" fmla="*/ 167401403 h 101"/>
                <a:gd name="T66" fmla="*/ 1315110400 w 117"/>
                <a:gd name="T67" fmla="*/ 167401403 h 101"/>
                <a:gd name="T68" fmla="*/ 1315110400 w 117"/>
                <a:gd name="T69" fmla="*/ 597860673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101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51" name="Freeform 25"/>
            <p:cNvSpPr/>
            <p:nvPr/>
          </p:nvSpPr>
          <p:spPr bwMode="auto">
            <a:xfrm>
              <a:off x="4335780" y="2617373"/>
              <a:ext cx="1062971" cy="1479238"/>
            </a:xfrm>
            <a:custGeom>
              <a:avLst/>
              <a:gdLst>
                <a:gd name="T0" fmla="*/ 437807491 w 771"/>
                <a:gd name="T1" fmla="*/ 1927270071 h 1074"/>
                <a:gd name="T2" fmla="*/ 435638946 w 771"/>
                <a:gd name="T3" fmla="*/ 1929432042 h 1074"/>
                <a:gd name="T4" fmla="*/ 442141635 w 771"/>
                <a:gd name="T5" fmla="*/ 1933758924 h 1074"/>
                <a:gd name="T6" fmla="*/ 446475780 w 771"/>
                <a:gd name="T7" fmla="*/ 1935922365 h 1074"/>
                <a:gd name="T8" fmla="*/ 448644324 w 771"/>
                <a:gd name="T9" fmla="*/ 1940247776 h 1074"/>
                <a:gd name="T10" fmla="*/ 450811396 w 771"/>
                <a:gd name="T11" fmla="*/ 1942411217 h 1074"/>
                <a:gd name="T12" fmla="*/ 452978469 w 771"/>
                <a:gd name="T13" fmla="*/ 1944574658 h 1074"/>
                <a:gd name="T14" fmla="*/ 463815302 w 771"/>
                <a:gd name="T15" fmla="*/ 2044073828 h 1074"/>
                <a:gd name="T16" fmla="*/ 463815302 w 771"/>
                <a:gd name="T17" fmla="*/ 2044073828 h 1074"/>
                <a:gd name="T18" fmla="*/ 463815302 w 771"/>
                <a:gd name="T19" fmla="*/ 2044073828 h 1074"/>
                <a:gd name="T20" fmla="*/ 463815302 w 771"/>
                <a:gd name="T21" fmla="*/ 2046237269 h 1074"/>
                <a:gd name="T22" fmla="*/ 448644324 w 771"/>
                <a:gd name="T23" fmla="*/ 2074356120 h 1074"/>
                <a:gd name="T24" fmla="*/ 485488970 w 771"/>
                <a:gd name="T25" fmla="*/ 2147483647 h 1074"/>
                <a:gd name="T26" fmla="*/ 613362429 w 771"/>
                <a:gd name="T27" fmla="*/ 2147483647 h 1074"/>
                <a:gd name="T28" fmla="*/ 793254456 w 771"/>
                <a:gd name="T29" fmla="*/ 2145736438 h 1074"/>
                <a:gd name="T30" fmla="*/ 771580789 w 771"/>
                <a:gd name="T31" fmla="*/ 2052726121 h 1074"/>
                <a:gd name="T32" fmla="*/ 765078100 w 771"/>
                <a:gd name="T33" fmla="*/ 2007302683 h 1074"/>
                <a:gd name="T34" fmla="*/ 782417623 w 771"/>
                <a:gd name="T35" fmla="*/ 1935922365 h 1074"/>
                <a:gd name="T36" fmla="*/ 784584695 w 771"/>
                <a:gd name="T37" fmla="*/ 1929432042 h 1074"/>
                <a:gd name="T38" fmla="*/ 784584695 w 771"/>
                <a:gd name="T39" fmla="*/ 1931595483 h 1074"/>
                <a:gd name="T40" fmla="*/ 788918840 w 771"/>
                <a:gd name="T41" fmla="*/ 1927270071 h 1074"/>
                <a:gd name="T42" fmla="*/ 791085912 w 771"/>
                <a:gd name="T43" fmla="*/ 1925106630 h 1074"/>
                <a:gd name="T44" fmla="*/ 799755673 w 771"/>
                <a:gd name="T45" fmla="*/ 1920781219 h 1074"/>
                <a:gd name="T46" fmla="*/ 801922746 w 771"/>
                <a:gd name="T47" fmla="*/ 1920781219 h 1074"/>
                <a:gd name="T48" fmla="*/ 1226726330 w 771"/>
                <a:gd name="T49" fmla="*/ 1920781219 h 1074"/>
                <a:gd name="T50" fmla="*/ 1376273457 w 771"/>
                <a:gd name="T51" fmla="*/ 571042548 h 1074"/>
                <a:gd name="T52" fmla="*/ 1328591978 w 771"/>
                <a:gd name="T53" fmla="*/ 616467457 h 1074"/>
                <a:gd name="T54" fmla="*/ 1322089289 w 771"/>
                <a:gd name="T55" fmla="*/ 605651722 h 1074"/>
                <a:gd name="T56" fmla="*/ 1317755144 w 771"/>
                <a:gd name="T57" fmla="*/ 622956309 h 1074"/>
                <a:gd name="T58" fmla="*/ 1317755144 w 771"/>
                <a:gd name="T59" fmla="*/ 629445162 h 1074"/>
                <a:gd name="T60" fmla="*/ 1263570976 w 771"/>
                <a:gd name="T61" fmla="*/ 713803185 h 1074"/>
                <a:gd name="T62" fmla="*/ 951471344 w 771"/>
                <a:gd name="T63" fmla="*/ 715966626 h 1074"/>
                <a:gd name="T64" fmla="*/ 951471344 w 771"/>
                <a:gd name="T65" fmla="*/ 402325031 h 1074"/>
                <a:gd name="T66" fmla="*/ 1029496252 w 771"/>
                <a:gd name="T67" fmla="*/ 352576181 h 1074"/>
                <a:gd name="T68" fmla="*/ 1055504064 w 771"/>
                <a:gd name="T69" fmla="*/ 343923888 h 1074"/>
                <a:gd name="T70" fmla="*/ 1094517254 w 771"/>
                <a:gd name="T71" fmla="*/ 292010127 h 1074"/>
                <a:gd name="T72" fmla="*/ 0 w 771"/>
                <a:gd name="T73" fmla="*/ 1920781219 h 1074"/>
                <a:gd name="T74" fmla="*/ 424802112 w 771"/>
                <a:gd name="T75" fmla="*/ 1920781219 h 10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2" name="Freeform 145"/>
            <p:cNvSpPr>
              <a:spLocks noChangeAspect="1"/>
            </p:cNvSpPr>
            <p:nvPr/>
          </p:nvSpPr>
          <p:spPr bwMode="auto">
            <a:xfrm>
              <a:off x="4601895" y="3247722"/>
              <a:ext cx="429648" cy="370181"/>
            </a:xfrm>
            <a:custGeom>
              <a:avLst/>
              <a:gdLst>
                <a:gd name="T0" fmla="*/ 2147483647 w 64"/>
                <a:gd name="T1" fmla="*/ 2147483647 h 55"/>
                <a:gd name="T2" fmla="*/ 2147483647 w 64"/>
                <a:gd name="T3" fmla="*/ 2147483647 h 55"/>
                <a:gd name="T4" fmla="*/ 2147483647 w 64"/>
                <a:gd name="T5" fmla="*/ 2147483647 h 55"/>
                <a:gd name="T6" fmla="*/ 2147483647 w 64"/>
                <a:gd name="T7" fmla="*/ 2147483647 h 55"/>
                <a:gd name="T8" fmla="*/ 2147483647 w 64"/>
                <a:gd name="T9" fmla="*/ 2066136401 h 55"/>
                <a:gd name="T10" fmla="*/ 2147483647 w 64"/>
                <a:gd name="T11" fmla="*/ 1859523479 h 55"/>
                <a:gd name="T12" fmla="*/ 2147483647 w 64"/>
                <a:gd name="T13" fmla="*/ 1859523479 h 55"/>
                <a:gd name="T14" fmla="*/ 2147483647 w 64"/>
                <a:gd name="T15" fmla="*/ 1549604097 h 55"/>
                <a:gd name="T16" fmla="*/ 1747197098 w 64"/>
                <a:gd name="T17" fmla="*/ 1549604097 h 55"/>
                <a:gd name="T18" fmla="*/ 1747197098 w 64"/>
                <a:gd name="T19" fmla="*/ 1859523479 h 55"/>
                <a:gd name="T20" fmla="*/ 1901356699 w 64"/>
                <a:gd name="T21" fmla="*/ 1859523479 h 55"/>
                <a:gd name="T22" fmla="*/ 2106907612 w 64"/>
                <a:gd name="T23" fmla="*/ 2066136401 h 55"/>
                <a:gd name="T24" fmla="*/ 2106907612 w 64"/>
                <a:gd name="T25" fmla="*/ 2147483647 h 55"/>
                <a:gd name="T26" fmla="*/ 1901356699 w 64"/>
                <a:gd name="T27" fmla="*/ 2147483647 h 55"/>
                <a:gd name="T28" fmla="*/ 1336088104 w 64"/>
                <a:gd name="T29" fmla="*/ 2147483647 h 55"/>
                <a:gd name="T30" fmla="*/ 1181928503 w 64"/>
                <a:gd name="T31" fmla="*/ 2147483647 h 55"/>
                <a:gd name="T32" fmla="*/ 1181928503 w 64"/>
                <a:gd name="T33" fmla="*/ 2066136401 h 55"/>
                <a:gd name="T34" fmla="*/ 1336088104 w 64"/>
                <a:gd name="T35" fmla="*/ 1859523479 h 55"/>
                <a:gd name="T36" fmla="*/ 1490254873 w 64"/>
                <a:gd name="T37" fmla="*/ 1859523479 h 55"/>
                <a:gd name="T38" fmla="*/ 1490254873 w 64"/>
                <a:gd name="T39" fmla="*/ 1549604097 h 55"/>
                <a:gd name="T40" fmla="*/ 565268595 w 64"/>
                <a:gd name="T41" fmla="*/ 1549604097 h 55"/>
                <a:gd name="T42" fmla="*/ 565268595 w 64"/>
                <a:gd name="T43" fmla="*/ 1859523479 h 55"/>
                <a:gd name="T44" fmla="*/ 770819508 w 64"/>
                <a:gd name="T45" fmla="*/ 1859523479 h 55"/>
                <a:gd name="T46" fmla="*/ 924986277 w 64"/>
                <a:gd name="T47" fmla="*/ 2066136401 h 55"/>
                <a:gd name="T48" fmla="*/ 924986277 w 64"/>
                <a:gd name="T49" fmla="*/ 2147483647 h 55"/>
                <a:gd name="T50" fmla="*/ 770819508 w 64"/>
                <a:gd name="T51" fmla="*/ 2147483647 h 55"/>
                <a:gd name="T52" fmla="*/ 154166769 w 64"/>
                <a:gd name="T53" fmla="*/ 2147483647 h 55"/>
                <a:gd name="T54" fmla="*/ 0 w 64"/>
                <a:gd name="T55" fmla="*/ 2147483647 h 55"/>
                <a:gd name="T56" fmla="*/ 0 w 64"/>
                <a:gd name="T57" fmla="*/ 2066136401 h 55"/>
                <a:gd name="T58" fmla="*/ 154166769 w 64"/>
                <a:gd name="T59" fmla="*/ 1859523479 h 55"/>
                <a:gd name="T60" fmla="*/ 359717682 w 64"/>
                <a:gd name="T61" fmla="*/ 1859523479 h 55"/>
                <a:gd name="T62" fmla="*/ 359717682 w 64"/>
                <a:gd name="T63" fmla="*/ 1549604097 h 55"/>
                <a:gd name="T64" fmla="*/ 565268595 w 64"/>
                <a:gd name="T65" fmla="*/ 1291337946 h 55"/>
                <a:gd name="T66" fmla="*/ 1490254873 w 64"/>
                <a:gd name="T67" fmla="*/ 1291337946 h 55"/>
                <a:gd name="T68" fmla="*/ 1490254873 w 64"/>
                <a:gd name="T69" fmla="*/ 929765333 h 55"/>
                <a:gd name="T70" fmla="*/ 1336088104 w 64"/>
                <a:gd name="T71" fmla="*/ 929765333 h 55"/>
                <a:gd name="T72" fmla="*/ 1181928503 w 64"/>
                <a:gd name="T73" fmla="*/ 774805642 h 55"/>
                <a:gd name="T74" fmla="*/ 1181928503 w 64"/>
                <a:gd name="T75" fmla="*/ 154959691 h 55"/>
                <a:gd name="T76" fmla="*/ 1336088104 w 64"/>
                <a:gd name="T77" fmla="*/ 0 h 55"/>
                <a:gd name="T78" fmla="*/ 1901356699 w 64"/>
                <a:gd name="T79" fmla="*/ 0 h 55"/>
                <a:gd name="T80" fmla="*/ 2106907612 w 64"/>
                <a:gd name="T81" fmla="*/ 154959691 h 55"/>
                <a:gd name="T82" fmla="*/ 2106907612 w 64"/>
                <a:gd name="T83" fmla="*/ 774805642 h 55"/>
                <a:gd name="T84" fmla="*/ 1901356699 w 64"/>
                <a:gd name="T85" fmla="*/ 929765333 h 55"/>
                <a:gd name="T86" fmla="*/ 1747197098 w 64"/>
                <a:gd name="T87" fmla="*/ 929765333 h 55"/>
                <a:gd name="T88" fmla="*/ 1747197098 w 64"/>
                <a:gd name="T89" fmla="*/ 1291337946 h 55"/>
                <a:gd name="T90" fmla="*/ 2147483647 w 64"/>
                <a:gd name="T91" fmla="*/ 1291337946 h 55"/>
                <a:gd name="T92" fmla="*/ 2147483647 w 64"/>
                <a:gd name="T93" fmla="*/ 1549604097 h 55"/>
                <a:gd name="T94" fmla="*/ 2147483647 w 64"/>
                <a:gd name="T95" fmla="*/ 1859523479 h 55"/>
                <a:gd name="T96" fmla="*/ 2147483647 w 64"/>
                <a:gd name="T97" fmla="*/ 1859523479 h 55"/>
                <a:gd name="T98" fmla="*/ 2147483647 w 64"/>
                <a:gd name="T99" fmla="*/ 2066136401 h 55"/>
                <a:gd name="T100" fmla="*/ 2147483647 w 64"/>
                <a:gd name="T101" fmla="*/ 214748364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453" name="Freeform 26"/>
            <p:cNvSpPr/>
            <p:nvPr/>
          </p:nvSpPr>
          <p:spPr bwMode="auto">
            <a:xfrm>
              <a:off x="4335780" y="3861717"/>
              <a:ext cx="1057024" cy="1227991"/>
            </a:xfrm>
            <a:custGeom>
              <a:avLst/>
              <a:gdLst>
                <a:gd name="T0" fmla="*/ 1109508670 w 766"/>
                <a:gd name="T1" fmla="*/ 1620069225 h 891"/>
                <a:gd name="T2" fmla="*/ 1113851121 w 766"/>
                <a:gd name="T3" fmla="*/ 1628733059 h 891"/>
                <a:gd name="T4" fmla="*/ 1113851121 w 766"/>
                <a:gd name="T5" fmla="*/ 1628733059 h 891"/>
                <a:gd name="T6" fmla="*/ 1113851121 w 766"/>
                <a:gd name="T7" fmla="*/ 1622235551 h 891"/>
                <a:gd name="T8" fmla="*/ 1120364060 w 766"/>
                <a:gd name="T9" fmla="*/ 1622235551 h 891"/>
                <a:gd name="T10" fmla="*/ 1124706511 w 766"/>
                <a:gd name="T11" fmla="*/ 1624401878 h 891"/>
                <a:gd name="T12" fmla="*/ 1129048962 w 766"/>
                <a:gd name="T13" fmla="*/ 1624401878 h 891"/>
                <a:gd name="T14" fmla="*/ 1129048962 w 766"/>
                <a:gd name="T15" fmla="*/ 1626568204 h 891"/>
                <a:gd name="T16" fmla="*/ 1189844744 w 766"/>
                <a:gd name="T17" fmla="*/ 1656889415 h 891"/>
                <a:gd name="T18" fmla="*/ 1211556998 w 766"/>
                <a:gd name="T19" fmla="*/ 1687212097 h 891"/>
                <a:gd name="T20" fmla="*/ 1211556998 w 766"/>
                <a:gd name="T21" fmla="*/ 1687212097 h 891"/>
                <a:gd name="T22" fmla="*/ 1213727486 w 766"/>
                <a:gd name="T23" fmla="*/ 1689378424 h 891"/>
                <a:gd name="T24" fmla="*/ 1213727486 w 766"/>
                <a:gd name="T25" fmla="*/ 1689378424 h 891"/>
                <a:gd name="T26" fmla="*/ 1263666406 w 766"/>
                <a:gd name="T27" fmla="*/ 1780343528 h 891"/>
                <a:gd name="T28" fmla="*/ 1424338554 w 766"/>
                <a:gd name="T29" fmla="*/ 1830158733 h 891"/>
                <a:gd name="T30" fmla="*/ 1567640899 w 766"/>
                <a:gd name="T31" fmla="*/ 1646060726 h 891"/>
                <a:gd name="T32" fmla="*/ 1517701980 w 766"/>
                <a:gd name="T33" fmla="*/ 1526937794 h 891"/>
                <a:gd name="T34" fmla="*/ 1433023455 w 766"/>
                <a:gd name="T35" fmla="*/ 1479288916 h 891"/>
                <a:gd name="T36" fmla="*/ 1393941399 w 766"/>
                <a:gd name="T37" fmla="*/ 1453297415 h 891"/>
                <a:gd name="T38" fmla="*/ 1359201794 w 766"/>
                <a:gd name="T39" fmla="*/ 1388322340 h 891"/>
                <a:gd name="T40" fmla="*/ 1359201794 w 766"/>
                <a:gd name="T41" fmla="*/ 1386156014 h 891"/>
                <a:gd name="T42" fmla="*/ 1357029832 w 766"/>
                <a:gd name="T43" fmla="*/ 1377492180 h 891"/>
                <a:gd name="T44" fmla="*/ 1357029832 w 766"/>
                <a:gd name="T45" fmla="*/ 1375327325 h 891"/>
                <a:gd name="T46" fmla="*/ 1361372283 w 766"/>
                <a:gd name="T47" fmla="*/ 1366663491 h 891"/>
                <a:gd name="T48" fmla="*/ 1363544245 w 766"/>
                <a:gd name="T49" fmla="*/ 1362330839 h 891"/>
                <a:gd name="T50" fmla="*/ 1228926800 w 766"/>
                <a:gd name="T51" fmla="*/ 0 h 891"/>
                <a:gd name="T52" fmla="*/ 801190252 w 766"/>
                <a:gd name="T53" fmla="*/ 41151371 h 891"/>
                <a:gd name="T54" fmla="*/ 809875154 w 766"/>
                <a:gd name="T55" fmla="*/ 69307727 h 891"/>
                <a:gd name="T56" fmla="*/ 814217604 w 766"/>
                <a:gd name="T57" fmla="*/ 80136416 h 891"/>
                <a:gd name="T58" fmla="*/ 814217604 w 766"/>
                <a:gd name="T59" fmla="*/ 82302742 h 891"/>
                <a:gd name="T60" fmla="*/ 768622609 w 766"/>
                <a:gd name="T61" fmla="*/ 337876273 h 891"/>
                <a:gd name="T62" fmla="*/ 614463400 w 766"/>
                <a:gd name="T63" fmla="*/ 402851348 h 891"/>
                <a:gd name="T64" fmla="*/ 390824981 w 766"/>
                <a:gd name="T65" fmla="*/ 179766825 h 891"/>
                <a:gd name="T66" fmla="*/ 412537234 w 766"/>
                <a:gd name="T67" fmla="*/ 86635395 h 891"/>
                <a:gd name="T68" fmla="*/ 425564586 w 766"/>
                <a:gd name="T69" fmla="*/ 62810220 h 891"/>
                <a:gd name="T70" fmla="*/ 414707722 w 766"/>
                <a:gd name="T71" fmla="*/ 0 h 891"/>
                <a:gd name="T72" fmla="*/ 794677313 w 766"/>
                <a:gd name="T73" fmla="*/ 1929789142 h 891"/>
                <a:gd name="T74" fmla="*/ 1109508670 w 766"/>
                <a:gd name="T75" fmla="*/ 1620069225 h 8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454" name="Freeform 157"/>
            <p:cNvSpPr>
              <a:spLocks noEditPoints="1"/>
            </p:cNvSpPr>
            <p:nvPr/>
          </p:nvSpPr>
          <p:spPr bwMode="auto">
            <a:xfrm>
              <a:off x="4671768" y="4215545"/>
              <a:ext cx="358288" cy="395455"/>
            </a:xfrm>
            <a:custGeom>
              <a:avLst/>
              <a:gdLst>
                <a:gd name="T0" fmla="*/ 2147063360 w 56"/>
                <a:gd name="T1" fmla="*/ 2147483647 h 62"/>
                <a:gd name="T2" fmla="*/ 466750528 w 56"/>
                <a:gd name="T3" fmla="*/ 2147483647 h 62"/>
                <a:gd name="T4" fmla="*/ 0 w 56"/>
                <a:gd name="T5" fmla="*/ 2147483647 h 62"/>
                <a:gd name="T6" fmla="*/ 653453472 w 56"/>
                <a:gd name="T7" fmla="*/ 1345259176 h 62"/>
                <a:gd name="T8" fmla="*/ 1306906944 w 56"/>
                <a:gd name="T9" fmla="*/ 1577197125 h 62"/>
                <a:gd name="T10" fmla="*/ 1960360416 w 56"/>
                <a:gd name="T11" fmla="*/ 1345259176 h 62"/>
                <a:gd name="T12" fmla="*/ 2147483647 w 56"/>
                <a:gd name="T13" fmla="*/ 2147483647 h 62"/>
                <a:gd name="T14" fmla="*/ 2147063360 w 56"/>
                <a:gd name="T15" fmla="*/ 2147483647 h 62"/>
                <a:gd name="T16" fmla="*/ 1306906944 w 56"/>
                <a:gd name="T17" fmla="*/ 1438037080 h 62"/>
                <a:gd name="T18" fmla="*/ 606777736 w 56"/>
                <a:gd name="T19" fmla="*/ 742209610 h 62"/>
                <a:gd name="T20" fmla="*/ 1306906944 w 56"/>
                <a:gd name="T21" fmla="*/ 0 h 62"/>
                <a:gd name="T22" fmla="*/ 2007036152 w 56"/>
                <a:gd name="T23" fmla="*/ 742209610 h 62"/>
                <a:gd name="T24" fmla="*/ 1306906944 w 56"/>
                <a:gd name="T25" fmla="*/ 143803708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2529840" y="2003991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3691228" y="163465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381552" y="3159396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2542940" y="279006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381552" y="4314801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2542940" y="394546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529840" y="5470206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3691228" y="51008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141131" y="2003991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7141131" y="163465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289419" y="3159396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289419" y="279006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289419" y="4314801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8289419" y="3945469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141131" y="5470206"/>
            <a:ext cx="2500216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7141131" y="5100874"/>
            <a:ext cx="1338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96000" y="2614425"/>
            <a:ext cx="9000000" cy="2376000"/>
          </a:xfrm>
          <a:prstGeom prst="rect">
            <a:avLst/>
          </a:prstGeom>
          <a:solidFill>
            <a:srgbClr val="DE88A4">
              <a:alpha val="85000"/>
            </a:srgbClr>
          </a:solidFill>
          <a:ln w="1016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41459" y="2791354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谢谢观看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96144" y="4243324"/>
            <a:ext cx="4799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500" dirty="0">
                <a:ln w="285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THANKS FOR WATCHING</a:t>
            </a:r>
            <a:endParaRPr lang="zh-CN" altLang="en-US" sz="2400" spc="500" dirty="0">
              <a:ln w="285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8" name="组 7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0" name="矩形 9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975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PART ONE</a:t>
            </a:r>
            <a:endParaRPr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83100" y="2176145"/>
            <a:ext cx="3225800" cy="3225800"/>
            <a:chOff x="4483100" y="2357438"/>
            <a:chExt cx="3225800" cy="3225800"/>
          </a:xfrm>
        </p:grpSpPr>
        <p:sp>
          <p:nvSpPr>
            <p:cNvPr id="7172" name="2"/>
            <p:cNvSpPr>
              <a:spLocks noChangeArrowheads="1"/>
            </p:cNvSpPr>
            <p:nvPr/>
          </p:nvSpPr>
          <p:spPr bwMode="auto">
            <a:xfrm>
              <a:off x="4483100" y="2357438"/>
              <a:ext cx="3225800" cy="32258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1"/>
            <p:cNvSpPr>
              <a:spLocks noChangeArrowheads="1"/>
            </p:cNvSpPr>
            <p:nvPr/>
          </p:nvSpPr>
          <p:spPr bwMode="auto">
            <a:xfrm>
              <a:off x="4656000" y="2530338"/>
              <a:ext cx="2880000" cy="2880000"/>
            </a:xfrm>
            <a:prstGeom prst="ellipse">
              <a:avLst/>
            </a:pr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ko-KR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7177" name="4"/>
          <p:cNvCxnSpPr>
            <a:cxnSpLocks noChangeShapeType="1"/>
          </p:cNvCxnSpPr>
          <p:nvPr/>
        </p:nvCxnSpPr>
        <p:spPr bwMode="auto">
          <a:xfrm rot="5400000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8" name="3"/>
          <p:cNvCxnSpPr>
            <a:cxnSpLocks noChangeShapeType="1"/>
          </p:cNvCxnSpPr>
          <p:nvPr/>
        </p:nvCxnSpPr>
        <p:spPr bwMode="auto">
          <a:xfrm flipH="1" flipV="1">
            <a:off x="4656000" y="3789045"/>
            <a:ext cx="2880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直接连接符 88"/>
          <p:cNvCxnSpPr>
            <a:cxnSpLocks noChangeShapeType="1"/>
          </p:cNvCxnSpPr>
          <p:nvPr/>
        </p:nvCxnSpPr>
        <p:spPr bwMode="auto">
          <a:xfrm>
            <a:off x="1326357" y="3789045"/>
            <a:ext cx="2865437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直接连接符 89"/>
          <p:cNvCxnSpPr>
            <a:cxnSpLocks noChangeShapeType="1"/>
          </p:cNvCxnSpPr>
          <p:nvPr/>
        </p:nvCxnSpPr>
        <p:spPr bwMode="auto">
          <a:xfrm>
            <a:off x="8001794" y="3789045"/>
            <a:ext cx="2863850" cy="0"/>
          </a:xfrm>
          <a:prstGeom prst="line">
            <a:avLst/>
          </a:prstGeom>
          <a:noFill/>
          <a:ln w="6350">
            <a:solidFill>
              <a:schemeClr val="bg1">
                <a:alpha val="50000"/>
              </a:schemeClr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1" name="文本框 90"/>
          <p:cNvSpPr txBox="1">
            <a:spLocks noChangeArrowheads="1"/>
          </p:cNvSpPr>
          <p:nvPr/>
        </p:nvSpPr>
        <p:spPr bwMode="auto">
          <a:xfrm>
            <a:off x="5179007" y="2812733"/>
            <a:ext cx="5613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sym typeface="Arial" panose="020B0604020202020204" pitchFamily="34" charset="0"/>
              </a:rPr>
              <a:t>S</a:t>
            </a:r>
            <a:endParaRPr lang="zh-CN" altLang="en-US" sz="5400" dirty="0">
              <a:sym typeface="Arial" panose="020B0604020202020204" pitchFamily="34" charset="0"/>
            </a:endParaRPr>
          </a:p>
        </p:txBody>
      </p:sp>
      <p:sp>
        <p:nvSpPr>
          <p:cNvPr id="7182" name="文本框 91"/>
          <p:cNvSpPr txBox="1">
            <a:spLocks noChangeArrowheads="1"/>
          </p:cNvSpPr>
          <p:nvPr/>
        </p:nvSpPr>
        <p:spPr bwMode="auto">
          <a:xfrm>
            <a:off x="5143678" y="3838258"/>
            <a:ext cx="70884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sym typeface="Arial" panose="020B0604020202020204" pitchFamily="34" charset="0"/>
              </a:rPr>
              <a:t>O</a:t>
            </a:r>
            <a:endParaRPr lang="zh-CN" altLang="en-US" sz="5400" dirty="0">
              <a:sym typeface="Arial" panose="020B0604020202020204" pitchFamily="34" charset="0"/>
            </a:endParaRPr>
          </a:p>
        </p:txBody>
      </p:sp>
      <p:sp>
        <p:nvSpPr>
          <p:cNvPr id="7183" name="文本框 92"/>
          <p:cNvSpPr txBox="1">
            <a:spLocks noChangeArrowheads="1"/>
          </p:cNvSpPr>
          <p:nvPr/>
        </p:nvSpPr>
        <p:spPr bwMode="auto">
          <a:xfrm>
            <a:off x="6327260" y="2812733"/>
            <a:ext cx="8531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sym typeface="Arial" panose="020B0604020202020204" pitchFamily="34" charset="0"/>
              </a:rPr>
              <a:t>W</a:t>
            </a:r>
            <a:endParaRPr lang="zh-CN" altLang="en-US" sz="5400" dirty="0">
              <a:sym typeface="Arial" panose="020B0604020202020204" pitchFamily="34" charset="0"/>
            </a:endParaRPr>
          </a:p>
        </p:txBody>
      </p:sp>
      <p:sp>
        <p:nvSpPr>
          <p:cNvPr id="7184" name="文本框 93"/>
          <p:cNvSpPr txBox="1">
            <a:spLocks noChangeArrowheads="1"/>
          </p:cNvSpPr>
          <p:nvPr/>
        </p:nvSpPr>
        <p:spPr bwMode="auto">
          <a:xfrm>
            <a:off x="6413757" y="3838258"/>
            <a:ext cx="566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+mn-ea"/>
              </a:defRPr>
            </a:lvl1pPr>
          </a:lstStyle>
          <a:p>
            <a:pPr algn="ctr"/>
            <a:r>
              <a:rPr lang="en-US" altLang="zh-CN" sz="5400" dirty="0">
                <a:sym typeface="Arial" panose="020B0604020202020204" pitchFamily="34" charset="0"/>
              </a:rPr>
              <a:t>T</a:t>
            </a:r>
            <a:endParaRPr lang="zh-CN" altLang="en-US" sz="5400" dirty="0">
              <a:sym typeface="Arial" panose="020B0604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1338210" y="2376894"/>
            <a:ext cx="291363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338209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338210" y="4772118"/>
            <a:ext cx="291363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338209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991476" y="2376894"/>
            <a:ext cx="291363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2" name="Rectangle 36"/>
          <p:cNvSpPr>
            <a:spLocks noChangeArrowheads="1"/>
          </p:cNvSpPr>
          <p:nvPr/>
        </p:nvSpPr>
        <p:spPr bwMode="auto">
          <a:xfrm>
            <a:off x="7991475" y="197678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91476" y="4772118"/>
            <a:ext cx="2913631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7991475" y="437200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/>
      <p:bldP spid="7182" grpId="0"/>
      <p:bldP spid="7183" grpId="0"/>
      <p:bldP spid="718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pic>
        <p:nvPicPr>
          <p:cNvPr id="23556" name="图片 8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9" b="21960"/>
          <a:stretch>
            <a:fillRect/>
          </a:stretch>
        </p:blipFill>
        <p:spPr bwMode="auto">
          <a:xfrm>
            <a:off x="1058768" y="2087401"/>
            <a:ext cx="4968112" cy="3515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8" name="任意多边形 17"/>
          <p:cNvSpPr>
            <a:spLocks noChangeArrowheads="1"/>
          </p:cNvSpPr>
          <p:nvPr/>
        </p:nvSpPr>
        <p:spPr bwMode="auto">
          <a:xfrm>
            <a:off x="6542182" y="2215198"/>
            <a:ext cx="4591050" cy="1476375"/>
          </a:xfrm>
          <a:custGeom>
            <a:avLst/>
            <a:gdLst>
              <a:gd name="connsiteX0" fmla="*/ 134099 w 4591050"/>
              <a:gd name="connsiteY0" fmla="*/ 0 h 1476375"/>
              <a:gd name="connsiteX1" fmla="*/ 655638 w 4591050"/>
              <a:gd name="connsiteY1" fmla="*/ 0 h 1476375"/>
              <a:gd name="connsiteX2" fmla="*/ 655638 w 4591050"/>
              <a:gd name="connsiteY2" fmla="*/ 151605 h 1476375"/>
              <a:gd name="connsiteX3" fmla="*/ 732633 w 4591050"/>
              <a:gd name="connsiteY3" fmla="*/ 228600 h 1476375"/>
              <a:gd name="connsiteX4" fmla="*/ 3858418 w 4591050"/>
              <a:gd name="connsiteY4" fmla="*/ 228600 h 1476375"/>
              <a:gd name="connsiteX5" fmla="*/ 3935413 w 4591050"/>
              <a:gd name="connsiteY5" fmla="*/ 151605 h 1476375"/>
              <a:gd name="connsiteX6" fmla="*/ 3935413 w 4591050"/>
              <a:gd name="connsiteY6" fmla="*/ 0 h 1476375"/>
              <a:gd name="connsiteX7" fmla="*/ 4456951 w 4591050"/>
              <a:gd name="connsiteY7" fmla="*/ 0 h 1476375"/>
              <a:gd name="connsiteX8" fmla="*/ 4591050 w 4591050"/>
              <a:gd name="connsiteY8" fmla="*/ 134099 h 1476375"/>
              <a:gd name="connsiteX9" fmla="*/ 4591050 w 4591050"/>
              <a:gd name="connsiteY9" fmla="*/ 1342276 h 1476375"/>
              <a:gd name="connsiteX10" fmla="*/ 4456951 w 4591050"/>
              <a:gd name="connsiteY10" fmla="*/ 1476375 h 1476375"/>
              <a:gd name="connsiteX11" fmla="*/ 134099 w 4591050"/>
              <a:gd name="connsiteY11" fmla="*/ 1476375 h 1476375"/>
              <a:gd name="connsiteX12" fmla="*/ 0 w 4591050"/>
              <a:gd name="connsiteY12" fmla="*/ 1342276 h 1476375"/>
              <a:gd name="connsiteX13" fmla="*/ 0 w 4591050"/>
              <a:gd name="connsiteY13" fmla="*/ 134099 h 1476375"/>
              <a:gd name="connsiteX14" fmla="*/ 134099 w 4591050"/>
              <a:gd name="connsiteY1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1050" h="1476375">
                <a:moveTo>
                  <a:pt x="134099" y="0"/>
                </a:moveTo>
                <a:lnTo>
                  <a:pt x="655638" y="0"/>
                </a:lnTo>
                <a:lnTo>
                  <a:pt x="655638" y="151605"/>
                </a:lnTo>
                <a:cubicBezTo>
                  <a:pt x="655638" y="194128"/>
                  <a:pt x="690110" y="228600"/>
                  <a:pt x="732633" y="228600"/>
                </a:cubicBezTo>
                <a:lnTo>
                  <a:pt x="3858418" y="228600"/>
                </a:lnTo>
                <a:cubicBezTo>
                  <a:pt x="3900941" y="228600"/>
                  <a:pt x="3935413" y="194128"/>
                  <a:pt x="3935413" y="151605"/>
                </a:cubicBezTo>
                <a:lnTo>
                  <a:pt x="3935413" y="0"/>
                </a:lnTo>
                <a:lnTo>
                  <a:pt x="4456951" y="0"/>
                </a:lnTo>
                <a:cubicBezTo>
                  <a:pt x="4531012" y="0"/>
                  <a:pt x="4591050" y="60038"/>
                  <a:pt x="4591050" y="134099"/>
                </a:cubicBezTo>
                <a:lnTo>
                  <a:pt x="4591050" y="1342276"/>
                </a:lnTo>
                <a:cubicBezTo>
                  <a:pt x="4591050" y="1416337"/>
                  <a:pt x="4531012" y="1476375"/>
                  <a:pt x="4456951" y="1476375"/>
                </a:cubicBezTo>
                <a:lnTo>
                  <a:pt x="134099" y="1476375"/>
                </a:lnTo>
                <a:cubicBezTo>
                  <a:pt x="60038" y="1476375"/>
                  <a:pt x="0" y="1416337"/>
                  <a:pt x="0" y="1342276"/>
                </a:cubicBezTo>
                <a:lnTo>
                  <a:pt x="0" y="134099"/>
                </a:lnTo>
                <a:cubicBezTo>
                  <a:pt x="0" y="60038"/>
                  <a:pt x="60038" y="0"/>
                  <a:pt x="134099" y="0"/>
                </a:cubicBezTo>
                <a:close/>
              </a:path>
            </a:pathLst>
          </a:custGeom>
          <a:noFill/>
          <a:ln w="1270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7" name="任意多边形 16"/>
          <p:cNvSpPr>
            <a:spLocks noChangeArrowheads="1"/>
          </p:cNvSpPr>
          <p:nvPr/>
        </p:nvSpPr>
        <p:spPr bwMode="auto">
          <a:xfrm>
            <a:off x="6542182" y="4200526"/>
            <a:ext cx="4591050" cy="1476375"/>
          </a:xfrm>
          <a:custGeom>
            <a:avLst/>
            <a:gdLst>
              <a:gd name="connsiteX0" fmla="*/ 134099 w 4591050"/>
              <a:gd name="connsiteY0" fmla="*/ 0 h 1476375"/>
              <a:gd name="connsiteX1" fmla="*/ 655638 w 4591050"/>
              <a:gd name="connsiteY1" fmla="*/ 0 h 1476375"/>
              <a:gd name="connsiteX2" fmla="*/ 655638 w 4591050"/>
              <a:gd name="connsiteY2" fmla="*/ 151340 h 1476375"/>
              <a:gd name="connsiteX3" fmla="*/ 732898 w 4591050"/>
              <a:gd name="connsiteY3" fmla="*/ 228600 h 1476375"/>
              <a:gd name="connsiteX4" fmla="*/ 3858153 w 4591050"/>
              <a:gd name="connsiteY4" fmla="*/ 228600 h 1476375"/>
              <a:gd name="connsiteX5" fmla="*/ 3935413 w 4591050"/>
              <a:gd name="connsiteY5" fmla="*/ 151340 h 1476375"/>
              <a:gd name="connsiteX6" fmla="*/ 3935413 w 4591050"/>
              <a:gd name="connsiteY6" fmla="*/ 0 h 1476375"/>
              <a:gd name="connsiteX7" fmla="*/ 4456951 w 4591050"/>
              <a:gd name="connsiteY7" fmla="*/ 0 h 1476375"/>
              <a:gd name="connsiteX8" fmla="*/ 4591050 w 4591050"/>
              <a:gd name="connsiteY8" fmla="*/ 134099 h 1476375"/>
              <a:gd name="connsiteX9" fmla="*/ 4591050 w 4591050"/>
              <a:gd name="connsiteY9" fmla="*/ 1342276 h 1476375"/>
              <a:gd name="connsiteX10" fmla="*/ 4456951 w 4591050"/>
              <a:gd name="connsiteY10" fmla="*/ 1476375 h 1476375"/>
              <a:gd name="connsiteX11" fmla="*/ 134099 w 4591050"/>
              <a:gd name="connsiteY11" fmla="*/ 1476375 h 1476375"/>
              <a:gd name="connsiteX12" fmla="*/ 0 w 4591050"/>
              <a:gd name="connsiteY12" fmla="*/ 1342276 h 1476375"/>
              <a:gd name="connsiteX13" fmla="*/ 0 w 4591050"/>
              <a:gd name="connsiteY13" fmla="*/ 134099 h 1476375"/>
              <a:gd name="connsiteX14" fmla="*/ 134099 w 4591050"/>
              <a:gd name="connsiteY14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91050" h="1476375">
                <a:moveTo>
                  <a:pt x="134099" y="0"/>
                </a:moveTo>
                <a:lnTo>
                  <a:pt x="655638" y="0"/>
                </a:lnTo>
                <a:lnTo>
                  <a:pt x="655638" y="151340"/>
                </a:lnTo>
                <a:cubicBezTo>
                  <a:pt x="655638" y="194010"/>
                  <a:pt x="690228" y="228600"/>
                  <a:pt x="732898" y="228600"/>
                </a:cubicBezTo>
                <a:lnTo>
                  <a:pt x="3858153" y="228600"/>
                </a:lnTo>
                <a:cubicBezTo>
                  <a:pt x="3900823" y="228600"/>
                  <a:pt x="3935413" y="194010"/>
                  <a:pt x="3935413" y="151340"/>
                </a:cubicBezTo>
                <a:lnTo>
                  <a:pt x="3935413" y="0"/>
                </a:lnTo>
                <a:lnTo>
                  <a:pt x="4456951" y="0"/>
                </a:lnTo>
                <a:cubicBezTo>
                  <a:pt x="4531012" y="0"/>
                  <a:pt x="4591050" y="60038"/>
                  <a:pt x="4591050" y="134099"/>
                </a:cubicBezTo>
                <a:lnTo>
                  <a:pt x="4591050" y="1342276"/>
                </a:lnTo>
                <a:cubicBezTo>
                  <a:pt x="4591050" y="1416337"/>
                  <a:pt x="4531012" y="1476375"/>
                  <a:pt x="4456951" y="1476375"/>
                </a:cubicBezTo>
                <a:lnTo>
                  <a:pt x="134099" y="1476375"/>
                </a:lnTo>
                <a:cubicBezTo>
                  <a:pt x="60038" y="1476375"/>
                  <a:pt x="0" y="1416337"/>
                  <a:pt x="0" y="1342276"/>
                </a:cubicBezTo>
                <a:lnTo>
                  <a:pt x="0" y="134099"/>
                </a:lnTo>
                <a:cubicBezTo>
                  <a:pt x="0" y="60038"/>
                  <a:pt x="60038" y="0"/>
                  <a:pt x="134099" y="0"/>
                </a:cubicBezTo>
                <a:close/>
              </a:path>
            </a:pathLst>
          </a:custGeom>
          <a:noFill/>
          <a:ln w="12700">
            <a:solidFill>
              <a:srgbClr val="FDFDFD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19" name="圆角矩形 85"/>
          <p:cNvSpPr>
            <a:spLocks noChangeArrowheads="1"/>
          </p:cNvSpPr>
          <p:nvPr/>
        </p:nvSpPr>
        <p:spPr bwMode="auto">
          <a:xfrm>
            <a:off x="7197820" y="1981835"/>
            <a:ext cx="3279775" cy="461963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FFFFFF"/>
                </a:solidFill>
                <a:latin typeface="+mn-ea"/>
                <a:ea typeface="+mn-ea"/>
              </a:rPr>
              <a:t>请在此添加标题</a:t>
            </a:r>
            <a:endParaRPr lang="zh-CN" altLang="en-US" sz="20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0" name="圆角矩形 89"/>
          <p:cNvSpPr>
            <a:spLocks noChangeArrowheads="1"/>
          </p:cNvSpPr>
          <p:nvPr/>
        </p:nvSpPr>
        <p:spPr bwMode="auto">
          <a:xfrm>
            <a:off x="7197820" y="3965576"/>
            <a:ext cx="3279775" cy="463550"/>
          </a:xfrm>
          <a:prstGeom prst="roundRect">
            <a:avLst>
              <a:gd name="adj" fmla="val 16667"/>
            </a:avLst>
          </a:prstGeom>
          <a:solidFill>
            <a:srgbClr val="FCFCFC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zh-CN" altLang="en-US" sz="2000" b="1" dirty="0">
                <a:solidFill>
                  <a:srgbClr val="FFFFFF"/>
                </a:solidFill>
                <a:latin typeface="+mn-ea"/>
                <a:ea typeface="+mn-ea"/>
              </a:rPr>
              <a:t>请在此添加标题</a:t>
            </a:r>
            <a:endParaRPr lang="zh-CN" altLang="en-US" sz="2000" b="1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35196" y="2448135"/>
            <a:ext cx="380502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35196" y="4446217"/>
            <a:ext cx="380502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请输入内容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9" grpId="0" animBg="1"/>
          <p:bldP spid="20" grpId="0" animBg="1"/>
          <p:bldP spid="25" grpId="0"/>
          <p:bldP spid="2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5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7" grpId="0" animBg="1"/>
          <p:bldP spid="19" grpId="0" animBg="1"/>
          <p:bldP spid="20" grpId="0" animBg="1"/>
          <p:bldP spid="25" grpId="0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组合 82"/>
          <p:cNvGrpSpPr/>
          <p:nvPr/>
        </p:nvGrpSpPr>
        <p:grpSpPr bwMode="auto">
          <a:xfrm>
            <a:off x="5946295" y="1956384"/>
            <a:ext cx="647700" cy="649288"/>
            <a:chOff x="0" y="0"/>
            <a:chExt cx="649224" cy="649224"/>
          </a:xfrm>
        </p:grpSpPr>
        <p:sp>
          <p:nvSpPr>
            <p:cNvPr id="17429" name="Freeform 620"/>
            <p:cNvSpPr/>
            <p:nvPr/>
          </p:nvSpPr>
          <p:spPr bwMode="auto">
            <a:xfrm>
              <a:off x="157988" y="160591"/>
              <a:ext cx="333248" cy="328041"/>
            </a:xfrm>
            <a:custGeom>
              <a:avLst/>
              <a:gdLst>
                <a:gd name="T0" fmla="*/ 377510766 w 287"/>
                <a:gd name="T1" fmla="*/ 4030384 h 283"/>
                <a:gd name="T2" fmla="*/ 280436901 w 287"/>
                <a:gd name="T3" fmla="*/ 18810775 h 283"/>
                <a:gd name="T4" fmla="*/ 192799643 w 287"/>
                <a:gd name="T5" fmla="*/ 0 h 283"/>
                <a:gd name="T6" fmla="*/ 106511634 w 287"/>
                <a:gd name="T7" fmla="*/ 18810775 h 283"/>
                <a:gd name="T8" fmla="*/ 9437769 w 287"/>
                <a:gd name="T9" fmla="*/ 4030384 h 283"/>
                <a:gd name="T10" fmla="*/ 0 w 287"/>
                <a:gd name="T11" fmla="*/ 80618104 h 283"/>
                <a:gd name="T12" fmla="*/ 90333431 w 287"/>
                <a:gd name="T13" fmla="*/ 318443193 h 283"/>
                <a:gd name="T14" fmla="*/ 192799643 w 287"/>
                <a:gd name="T15" fmla="*/ 380250522 h 283"/>
                <a:gd name="T16" fmla="*/ 296615104 w 287"/>
                <a:gd name="T17" fmla="*/ 318443193 h 283"/>
                <a:gd name="T18" fmla="*/ 386948535 w 287"/>
                <a:gd name="T19" fmla="*/ 80618104 h 283"/>
                <a:gd name="T20" fmla="*/ 377510766 w 287"/>
                <a:gd name="T21" fmla="*/ 4030384 h 2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7" h="283">
                  <a:moveTo>
                    <a:pt x="280" y="3"/>
                  </a:moveTo>
                  <a:cubicBezTo>
                    <a:pt x="280" y="3"/>
                    <a:pt x="240" y="14"/>
                    <a:pt x="208" y="14"/>
                  </a:cubicBezTo>
                  <a:cubicBezTo>
                    <a:pt x="176" y="14"/>
                    <a:pt x="143" y="0"/>
                    <a:pt x="143" y="0"/>
                  </a:cubicBezTo>
                  <a:cubicBezTo>
                    <a:pt x="143" y="0"/>
                    <a:pt x="111" y="14"/>
                    <a:pt x="79" y="14"/>
                  </a:cubicBezTo>
                  <a:cubicBezTo>
                    <a:pt x="46" y="14"/>
                    <a:pt x="7" y="3"/>
                    <a:pt x="7" y="3"/>
                  </a:cubicBezTo>
                  <a:cubicBezTo>
                    <a:pt x="7" y="3"/>
                    <a:pt x="0" y="26"/>
                    <a:pt x="0" y="60"/>
                  </a:cubicBezTo>
                  <a:cubicBezTo>
                    <a:pt x="0" y="149"/>
                    <a:pt x="28" y="206"/>
                    <a:pt x="67" y="237"/>
                  </a:cubicBezTo>
                  <a:cubicBezTo>
                    <a:pt x="90" y="256"/>
                    <a:pt x="128" y="283"/>
                    <a:pt x="143" y="283"/>
                  </a:cubicBezTo>
                  <a:cubicBezTo>
                    <a:pt x="159" y="283"/>
                    <a:pt x="196" y="256"/>
                    <a:pt x="220" y="237"/>
                  </a:cubicBezTo>
                  <a:cubicBezTo>
                    <a:pt x="258" y="205"/>
                    <a:pt x="287" y="149"/>
                    <a:pt x="287" y="60"/>
                  </a:cubicBezTo>
                  <a:cubicBezTo>
                    <a:pt x="287" y="26"/>
                    <a:pt x="280" y="3"/>
                    <a:pt x="28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0" name="椭圆 84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414" name="组合 85"/>
          <p:cNvGrpSpPr/>
          <p:nvPr/>
        </p:nvGrpSpPr>
        <p:grpSpPr bwMode="auto">
          <a:xfrm>
            <a:off x="5946295" y="3251825"/>
            <a:ext cx="647700" cy="649287"/>
            <a:chOff x="0" y="0"/>
            <a:chExt cx="649224" cy="649224"/>
          </a:xfrm>
        </p:grpSpPr>
        <p:sp>
          <p:nvSpPr>
            <p:cNvPr id="17427" name="Freeform 112"/>
            <p:cNvSpPr>
              <a:spLocks noEditPoints="1"/>
            </p:cNvSpPr>
            <p:nvPr/>
          </p:nvSpPr>
          <p:spPr bwMode="auto">
            <a:xfrm>
              <a:off x="198343" y="157988"/>
              <a:ext cx="252539" cy="333248"/>
            </a:xfrm>
            <a:custGeom>
              <a:avLst/>
              <a:gdLst>
                <a:gd name="T0" fmla="*/ 256984154 w 216"/>
                <a:gd name="T1" fmla="*/ 168702172 h 288"/>
                <a:gd name="T2" fmla="*/ 256984154 w 216"/>
                <a:gd name="T3" fmla="*/ 105773841 h 288"/>
                <a:gd name="T4" fmla="*/ 148996841 w 216"/>
                <a:gd name="T5" fmla="*/ 0 h 288"/>
                <a:gd name="T6" fmla="*/ 147628921 w 216"/>
                <a:gd name="T7" fmla="*/ 0 h 288"/>
                <a:gd name="T8" fmla="*/ 144895420 w 216"/>
                <a:gd name="T9" fmla="*/ 0 h 288"/>
                <a:gd name="T10" fmla="*/ 38274858 w 216"/>
                <a:gd name="T11" fmla="*/ 105773841 h 288"/>
                <a:gd name="T12" fmla="*/ 38274858 w 216"/>
                <a:gd name="T13" fmla="*/ 168702172 h 288"/>
                <a:gd name="T14" fmla="*/ 0 w 216"/>
                <a:gd name="T15" fmla="*/ 168702172 h 288"/>
                <a:gd name="T16" fmla="*/ 0 w 216"/>
                <a:gd name="T17" fmla="*/ 385604964 h 288"/>
                <a:gd name="T18" fmla="*/ 295259012 w 216"/>
                <a:gd name="T19" fmla="*/ 385604964 h 288"/>
                <a:gd name="T20" fmla="*/ 295259012 w 216"/>
                <a:gd name="T21" fmla="*/ 168702172 h 288"/>
                <a:gd name="T22" fmla="*/ 256984154 w 216"/>
                <a:gd name="T23" fmla="*/ 168702172 h 288"/>
                <a:gd name="T24" fmla="*/ 91585139 w 216"/>
                <a:gd name="T25" fmla="*/ 105773841 h 288"/>
                <a:gd name="T26" fmla="*/ 144895420 w 216"/>
                <a:gd name="T27" fmla="*/ 52216953 h 288"/>
                <a:gd name="T28" fmla="*/ 147628921 w 216"/>
                <a:gd name="T29" fmla="*/ 52216953 h 288"/>
                <a:gd name="T30" fmla="*/ 148996841 w 216"/>
                <a:gd name="T31" fmla="*/ 52216953 h 288"/>
                <a:gd name="T32" fmla="*/ 202307122 w 216"/>
                <a:gd name="T33" fmla="*/ 105773841 h 288"/>
                <a:gd name="T34" fmla="*/ 202307122 w 216"/>
                <a:gd name="T35" fmla="*/ 168702172 h 288"/>
                <a:gd name="T36" fmla="*/ 91585139 w 216"/>
                <a:gd name="T37" fmla="*/ 168702172 h 288"/>
                <a:gd name="T38" fmla="*/ 91585139 w 216"/>
                <a:gd name="T39" fmla="*/ 105773841 h 2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5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5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67" y="79"/>
                  </a:moveTo>
                  <a:cubicBezTo>
                    <a:pt x="67" y="57"/>
                    <a:pt x="85" y="39"/>
                    <a:pt x="106" y="39"/>
                  </a:cubicBezTo>
                  <a:cubicBezTo>
                    <a:pt x="107" y="39"/>
                    <a:pt x="108" y="39"/>
                    <a:pt x="108" y="39"/>
                  </a:cubicBezTo>
                  <a:cubicBezTo>
                    <a:pt x="108" y="39"/>
                    <a:pt x="109" y="39"/>
                    <a:pt x="109" y="39"/>
                  </a:cubicBezTo>
                  <a:cubicBezTo>
                    <a:pt x="131" y="39"/>
                    <a:pt x="148" y="57"/>
                    <a:pt x="148" y="79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67" y="126"/>
                    <a:pt x="67" y="126"/>
                    <a:pt x="67" y="126"/>
                  </a:cubicBezTo>
                  <a:lnTo>
                    <a:pt x="6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椭圆 87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415" name="组合 88"/>
          <p:cNvGrpSpPr/>
          <p:nvPr/>
        </p:nvGrpSpPr>
        <p:grpSpPr bwMode="auto">
          <a:xfrm>
            <a:off x="5945501" y="4547264"/>
            <a:ext cx="649288" cy="649287"/>
            <a:chOff x="0" y="0"/>
            <a:chExt cx="649224" cy="649224"/>
          </a:xfrm>
        </p:grpSpPr>
        <p:sp>
          <p:nvSpPr>
            <p:cNvPr id="17425" name="Freeform 240"/>
            <p:cNvSpPr/>
            <p:nvPr/>
          </p:nvSpPr>
          <p:spPr bwMode="auto">
            <a:xfrm>
              <a:off x="173388" y="155448"/>
              <a:ext cx="333248" cy="312420"/>
            </a:xfrm>
            <a:custGeom>
              <a:avLst/>
              <a:gdLst>
                <a:gd name="T0" fmla="*/ 287864945 w 288"/>
                <a:gd name="T1" fmla="*/ 0 h 270"/>
                <a:gd name="T2" fmla="*/ 285187390 w 288"/>
                <a:gd name="T3" fmla="*/ 0 h 270"/>
                <a:gd name="T4" fmla="*/ 283848612 w 288"/>
                <a:gd name="T5" fmla="*/ 0 h 270"/>
                <a:gd name="T6" fmla="*/ 186107437 w 288"/>
                <a:gd name="T7" fmla="*/ 99078796 h 270"/>
                <a:gd name="T8" fmla="*/ 186107437 w 288"/>
                <a:gd name="T9" fmla="*/ 157990794 h 270"/>
                <a:gd name="T10" fmla="*/ 0 w 288"/>
                <a:gd name="T11" fmla="*/ 157990794 h 270"/>
                <a:gd name="T12" fmla="*/ 0 w 288"/>
                <a:gd name="T13" fmla="*/ 361504653 h 270"/>
                <a:gd name="T14" fmla="*/ 270458523 w 288"/>
                <a:gd name="T15" fmla="*/ 361504653 h 270"/>
                <a:gd name="T16" fmla="*/ 270458523 w 288"/>
                <a:gd name="T17" fmla="*/ 157990794 h 270"/>
                <a:gd name="T18" fmla="*/ 234308057 w 288"/>
                <a:gd name="T19" fmla="*/ 157990794 h 270"/>
                <a:gd name="T20" fmla="*/ 234308057 w 288"/>
                <a:gd name="T21" fmla="*/ 99078796 h 270"/>
                <a:gd name="T22" fmla="*/ 283848612 w 288"/>
                <a:gd name="T23" fmla="*/ 49539398 h 270"/>
                <a:gd name="T24" fmla="*/ 286526168 w 288"/>
                <a:gd name="T25" fmla="*/ 49539398 h 270"/>
                <a:gd name="T26" fmla="*/ 287864945 w 288"/>
                <a:gd name="T27" fmla="*/ 49539398 h 270"/>
                <a:gd name="T28" fmla="*/ 336065566 w 288"/>
                <a:gd name="T29" fmla="*/ 99078796 h 270"/>
                <a:gd name="T30" fmla="*/ 336065566 w 288"/>
                <a:gd name="T31" fmla="*/ 121840329 h 270"/>
                <a:gd name="T32" fmla="*/ 353470831 w 288"/>
                <a:gd name="T33" fmla="*/ 121840329 h 270"/>
                <a:gd name="T34" fmla="*/ 353470831 w 288"/>
                <a:gd name="T35" fmla="*/ 128535374 h 270"/>
                <a:gd name="T36" fmla="*/ 336065566 w 288"/>
                <a:gd name="T37" fmla="*/ 144601861 h 270"/>
                <a:gd name="T38" fmla="*/ 336065566 w 288"/>
                <a:gd name="T39" fmla="*/ 157990794 h 270"/>
                <a:gd name="T40" fmla="*/ 385604964 w 288"/>
                <a:gd name="T41" fmla="*/ 157990794 h 270"/>
                <a:gd name="T42" fmla="*/ 385604964 w 288"/>
                <a:gd name="T43" fmla="*/ 99078796 h 270"/>
                <a:gd name="T44" fmla="*/ 287864945 w 288"/>
                <a:gd name="T45" fmla="*/ 0 h 2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70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4"/>
                  </a:cubicBezTo>
                  <a:cubicBezTo>
                    <a:pt x="139" y="74"/>
                    <a:pt x="139" y="99"/>
                    <a:pt x="139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02" y="270"/>
                    <a:pt x="202" y="270"/>
                    <a:pt x="202" y="270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5" y="99"/>
                    <a:pt x="175" y="74"/>
                    <a:pt x="175" y="74"/>
                  </a:cubicBezTo>
                  <a:cubicBezTo>
                    <a:pt x="175" y="54"/>
                    <a:pt x="192" y="37"/>
                    <a:pt x="212" y="37"/>
                  </a:cubicBezTo>
                  <a:cubicBezTo>
                    <a:pt x="213" y="37"/>
                    <a:pt x="214" y="37"/>
                    <a:pt x="214" y="37"/>
                  </a:cubicBezTo>
                  <a:cubicBezTo>
                    <a:pt x="214" y="37"/>
                    <a:pt x="214" y="37"/>
                    <a:pt x="215" y="37"/>
                  </a:cubicBezTo>
                  <a:cubicBezTo>
                    <a:pt x="235" y="37"/>
                    <a:pt x="251" y="54"/>
                    <a:pt x="251" y="74"/>
                  </a:cubicBezTo>
                  <a:cubicBezTo>
                    <a:pt x="251" y="74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6"/>
                    <a:pt x="264" y="96"/>
                    <a:pt x="264" y="96"/>
                  </a:cubicBezTo>
                  <a:cubicBezTo>
                    <a:pt x="251" y="108"/>
                    <a:pt x="251" y="108"/>
                    <a:pt x="251" y="108"/>
                  </a:cubicBezTo>
                  <a:cubicBezTo>
                    <a:pt x="251" y="111"/>
                    <a:pt x="251" y="115"/>
                    <a:pt x="251" y="118"/>
                  </a:cubicBezTo>
                  <a:cubicBezTo>
                    <a:pt x="288" y="118"/>
                    <a:pt x="288" y="118"/>
                    <a:pt x="288" y="118"/>
                  </a:cubicBezTo>
                  <a:cubicBezTo>
                    <a:pt x="288" y="99"/>
                    <a:pt x="288" y="74"/>
                    <a:pt x="288" y="74"/>
                  </a:cubicBezTo>
                  <a:cubicBezTo>
                    <a:pt x="288" y="33"/>
                    <a:pt x="255" y="0"/>
                    <a:pt x="2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椭圆 90"/>
            <p:cNvSpPr>
              <a:spLocks noChangeArrowheads="1"/>
            </p:cNvSpPr>
            <p:nvPr/>
          </p:nvSpPr>
          <p:spPr bwMode="auto">
            <a:xfrm>
              <a:off x="0" y="0"/>
              <a:ext cx="649224" cy="649224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416" name="组合 91"/>
          <p:cNvGrpSpPr>
            <a:grpSpLocks noChangeAspect="1"/>
          </p:cNvGrpSpPr>
          <p:nvPr/>
        </p:nvGrpSpPr>
        <p:grpSpPr bwMode="auto">
          <a:xfrm>
            <a:off x="976150" y="1914460"/>
            <a:ext cx="4538663" cy="3708400"/>
            <a:chOff x="0" y="0"/>
            <a:chExt cx="4538312" cy="3707588"/>
          </a:xfrm>
        </p:grpSpPr>
        <p:pic>
          <p:nvPicPr>
            <p:cNvPr id="17423" name="Picture 2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538312" cy="3707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图片 9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07"/>
            <a:stretch>
              <a:fillRect/>
            </a:stretch>
          </p:blipFill>
          <p:spPr bwMode="auto">
            <a:xfrm>
              <a:off x="293502" y="127484"/>
              <a:ext cx="3953910" cy="2504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710972" y="2283464"/>
            <a:ext cx="418054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6710971" y="1883354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10972" y="3578905"/>
            <a:ext cx="418054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6710971" y="317879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10972" y="4874346"/>
            <a:ext cx="4180548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请输入内容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6710971" y="4474236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7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74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4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4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74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4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4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ounded Rectangle 4"/>
          <p:cNvSpPr>
            <a:spLocks noChangeArrowheads="1"/>
          </p:cNvSpPr>
          <p:nvPr/>
        </p:nvSpPr>
        <p:spPr bwMode="auto">
          <a:xfrm>
            <a:off x="937419" y="19431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69" name="Rounded Rectangle 91"/>
          <p:cNvSpPr>
            <a:spLocks noChangeArrowheads="1"/>
          </p:cNvSpPr>
          <p:nvPr/>
        </p:nvSpPr>
        <p:spPr bwMode="auto">
          <a:xfrm>
            <a:off x="937419" y="3376613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Rounded Rectangle 94"/>
          <p:cNvSpPr>
            <a:spLocks noChangeArrowheads="1"/>
          </p:cNvSpPr>
          <p:nvPr/>
        </p:nvSpPr>
        <p:spPr bwMode="auto">
          <a:xfrm>
            <a:off x="937419" y="481012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271" name="Elbow Connector 106"/>
          <p:cNvCxnSpPr>
            <a:cxnSpLocks noChangeShapeType="1"/>
          </p:cNvCxnSpPr>
          <p:nvPr/>
        </p:nvCxnSpPr>
        <p:spPr bwMode="auto">
          <a:xfrm>
            <a:off x="3877469" y="2525713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2" name="Elbow Connector 107"/>
          <p:cNvCxnSpPr>
            <a:cxnSpLocks noChangeShapeType="1"/>
          </p:cNvCxnSpPr>
          <p:nvPr/>
        </p:nvCxnSpPr>
        <p:spPr bwMode="auto">
          <a:xfrm flipV="1">
            <a:off x="3877469" y="4540250"/>
            <a:ext cx="12049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3" name="Straight Connector 109"/>
          <p:cNvCxnSpPr>
            <a:cxnSpLocks noChangeShapeType="1"/>
          </p:cNvCxnSpPr>
          <p:nvPr/>
        </p:nvCxnSpPr>
        <p:spPr bwMode="auto">
          <a:xfrm>
            <a:off x="3877469" y="4005263"/>
            <a:ext cx="12049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4" name="Freeform 228"/>
          <p:cNvSpPr/>
          <p:nvPr/>
        </p:nvSpPr>
        <p:spPr bwMode="auto">
          <a:xfrm>
            <a:off x="1110456" y="2249488"/>
            <a:ext cx="546100" cy="550862"/>
          </a:xfrm>
          <a:custGeom>
            <a:avLst/>
            <a:gdLst>
              <a:gd name="T0" fmla="*/ 2147483647 w 68"/>
              <a:gd name="T1" fmla="*/ 196876459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1805864360 w 68"/>
              <a:gd name="T13" fmla="*/ 2147483647 h 68"/>
              <a:gd name="T14" fmla="*/ 1676872328 w 68"/>
              <a:gd name="T15" fmla="*/ 2147483647 h 68"/>
              <a:gd name="T16" fmla="*/ 1676872328 w 68"/>
              <a:gd name="T17" fmla="*/ 2147483647 h 68"/>
              <a:gd name="T18" fmla="*/ 1547880296 w 68"/>
              <a:gd name="T19" fmla="*/ 2147483647 h 68"/>
              <a:gd name="T20" fmla="*/ 1547880296 w 68"/>
              <a:gd name="T21" fmla="*/ 2147483647 h 68"/>
              <a:gd name="T22" fmla="*/ 2147483647 w 68"/>
              <a:gd name="T23" fmla="*/ 787497734 h 68"/>
              <a:gd name="T24" fmla="*/ 1031920197 w 68"/>
              <a:gd name="T25" fmla="*/ 2147483647 h 68"/>
              <a:gd name="T26" fmla="*/ 64496016 w 68"/>
              <a:gd name="T27" fmla="*/ 2147483647 h 68"/>
              <a:gd name="T28" fmla="*/ 0 w 68"/>
              <a:gd name="T29" fmla="*/ 2147483647 h 68"/>
              <a:gd name="T30" fmla="*/ 64496016 w 68"/>
              <a:gd name="T31" fmla="*/ 2147483647 h 68"/>
              <a:gd name="T32" fmla="*/ 2147483647 w 68"/>
              <a:gd name="T33" fmla="*/ 0 h 68"/>
              <a:gd name="T34" fmla="*/ 2147483647 w 68"/>
              <a:gd name="T35" fmla="*/ 0 h 68"/>
              <a:gd name="T36" fmla="*/ 2147483647 w 68"/>
              <a:gd name="T37" fmla="*/ 0 h 68"/>
              <a:gd name="T38" fmla="*/ 2147483647 w 68"/>
              <a:gd name="T39" fmla="*/ 196876459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1275" name="Freeform 135"/>
          <p:cNvSpPr>
            <a:spLocks noEditPoints="1"/>
          </p:cNvSpPr>
          <p:nvPr/>
        </p:nvSpPr>
        <p:spPr bwMode="auto">
          <a:xfrm>
            <a:off x="1110456" y="3754438"/>
            <a:ext cx="536575" cy="503237"/>
          </a:xfrm>
          <a:custGeom>
            <a:avLst/>
            <a:gdLst>
              <a:gd name="T0" fmla="*/ 702354624 w 73"/>
              <a:gd name="T1" fmla="*/ 2135952444 h 68"/>
              <a:gd name="T2" fmla="*/ 432222188 w 73"/>
              <a:gd name="T3" fmla="*/ 2135952444 h 68"/>
              <a:gd name="T4" fmla="*/ 0 w 73"/>
              <a:gd name="T5" fmla="*/ 1807346083 h 68"/>
              <a:gd name="T6" fmla="*/ 270139786 w 73"/>
              <a:gd name="T7" fmla="*/ 1040590508 h 68"/>
              <a:gd name="T8" fmla="*/ 810412009 w 73"/>
              <a:gd name="T9" fmla="*/ 1204897389 h 68"/>
              <a:gd name="T10" fmla="*/ 1080551795 w 73"/>
              <a:gd name="T11" fmla="*/ 1150125962 h 68"/>
              <a:gd name="T12" fmla="*/ 1080551795 w 73"/>
              <a:gd name="T13" fmla="*/ 1314432842 h 68"/>
              <a:gd name="T14" fmla="*/ 1242634197 w 73"/>
              <a:gd name="T15" fmla="*/ 1862117510 h 68"/>
              <a:gd name="T16" fmla="*/ 702354624 w 73"/>
              <a:gd name="T17" fmla="*/ 2135952444 h 68"/>
              <a:gd name="T18" fmla="*/ 810412009 w 73"/>
              <a:gd name="T19" fmla="*/ 1040590508 h 68"/>
              <a:gd name="T20" fmla="*/ 270139786 w 73"/>
              <a:gd name="T21" fmla="*/ 492913241 h 68"/>
              <a:gd name="T22" fmla="*/ 810412009 w 73"/>
              <a:gd name="T23" fmla="*/ 0 h 68"/>
              <a:gd name="T24" fmla="*/ 1350691581 w 73"/>
              <a:gd name="T25" fmla="*/ 492913241 h 68"/>
              <a:gd name="T26" fmla="*/ 810412009 w 73"/>
              <a:gd name="T27" fmla="*/ 1040590508 h 68"/>
              <a:gd name="T28" fmla="*/ 2147483647 w 73"/>
              <a:gd name="T29" fmla="*/ 2147483647 h 68"/>
              <a:gd name="T30" fmla="*/ 1080551795 w 73"/>
              <a:gd name="T31" fmla="*/ 2147483647 h 68"/>
              <a:gd name="T32" fmla="*/ 540272222 w 73"/>
              <a:gd name="T33" fmla="*/ 2147483647 h 68"/>
              <a:gd name="T34" fmla="*/ 1242634197 w 73"/>
              <a:gd name="T35" fmla="*/ 1971652964 h 68"/>
              <a:gd name="T36" fmla="*/ 1999021188 w 73"/>
              <a:gd name="T37" fmla="*/ 2147483647 h 68"/>
              <a:gd name="T38" fmla="*/ 2147483647 w 73"/>
              <a:gd name="T39" fmla="*/ 1971652964 h 68"/>
              <a:gd name="T40" fmla="*/ 2147483647 w 73"/>
              <a:gd name="T41" fmla="*/ 2147483647 h 68"/>
              <a:gd name="T42" fmla="*/ 2147483647 w 73"/>
              <a:gd name="T43" fmla="*/ 2147483647 h 68"/>
              <a:gd name="T44" fmla="*/ 1999021188 w 73"/>
              <a:gd name="T45" fmla="*/ 2135952444 h 68"/>
              <a:gd name="T46" fmla="*/ 1188609179 w 73"/>
              <a:gd name="T47" fmla="*/ 1314432842 h 68"/>
              <a:gd name="T48" fmla="*/ 1999021188 w 73"/>
              <a:gd name="T49" fmla="*/ 492913241 h 68"/>
              <a:gd name="T50" fmla="*/ 2147483647 w 73"/>
              <a:gd name="T51" fmla="*/ 1314432842 h 68"/>
              <a:gd name="T52" fmla="*/ 1999021188 w 73"/>
              <a:gd name="T53" fmla="*/ 2135952444 h 68"/>
              <a:gd name="T54" fmla="*/ 2147483647 w 73"/>
              <a:gd name="T55" fmla="*/ 1040590508 h 68"/>
              <a:gd name="T56" fmla="*/ 2147483647 w 73"/>
              <a:gd name="T57" fmla="*/ 492913241 h 68"/>
              <a:gd name="T58" fmla="*/ 2147483647 w 73"/>
              <a:gd name="T59" fmla="*/ 0 h 68"/>
              <a:gd name="T60" fmla="*/ 2147483647 w 73"/>
              <a:gd name="T61" fmla="*/ 492913241 h 68"/>
              <a:gd name="T62" fmla="*/ 2147483647 w 73"/>
              <a:gd name="T63" fmla="*/ 1040590508 h 68"/>
              <a:gd name="T64" fmla="*/ 2147483647 w 73"/>
              <a:gd name="T65" fmla="*/ 2135952444 h 68"/>
              <a:gd name="T66" fmla="*/ 2147483647 w 73"/>
              <a:gd name="T67" fmla="*/ 2135952444 h 68"/>
              <a:gd name="T68" fmla="*/ 2147483647 w 73"/>
              <a:gd name="T69" fmla="*/ 1862117510 h 68"/>
              <a:gd name="T70" fmla="*/ 2147483647 w 73"/>
              <a:gd name="T71" fmla="*/ 1314432842 h 68"/>
              <a:gd name="T72" fmla="*/ 2147483647 w 73"/>
              <a:gd name="T73" fmla="*/ 1150125962 h 68"/>
              <a:gd name="T74" fmla="*/ 2147483647 w 73"/>
              <a:gd name="T75" fmla="*/ 1204897389 h 68"/>
              <a:gd name="T76" fmla="*/ 2147483647 w 73"/>
              <a:gd name="T77" fmla="*/ 1040590508 h 68"/>
              <a:gd name="T78" fmla="*/ 2147483647 w 73"/>
              <a:gd name="T79" fmla="*/ 1807346083 h 68"/>
              <a:gd name="T80" fmla="*/ 2147483647 w 73"/>
              <a:gd name="T81" fmla="*/ 2135952444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1276" name="Freeform 103"/>
          <p:cNvSpPr>
            <a:spLocks noEditPoints="1"/>
          </p:cNvSpPr>
          <p:nvPr/>
        </p:nvSpPr>
        <p:spPr bwMode="auto">
          <a:xfrm>
            <a:off x="1180306" y="5083175"/>
            <a:ext cx="409575" cy="601663"/>
          </a:xfrm>
          <a:custGeom>
            <a:avLst/>
            <a:gdLst>
              <a:gd name="T0" fmla="*/ 2147483647 w 42"/>
              <a:gd name="T1" fmla="*/ 2147483647 h 62"/>
              <a:gd name="T2" fmla="*/ 2147483647 w 42"/>
              <a:gd name="T3" fmla="*/ 2147483647 h 62"/>
              <a:gd name="T4" fmla="*/ 2147483647 w 42"/>
              <a:gd name="T5" fmla="*/ 2147483647 h 62"/>
              <a:gd name="T6" fmla="*/ 2147483647 w 42"/>
              <a:gd name="T7" fmla="*/ 2147483647 h 62"/>
              <a:gd name="T8" fmla="*/ 2147483647 w 42"/>
              <a:gd name="T9" fmla="*/ 2147483647 h 62"/>
              <a:gd name="T10" fmla="*/ 2147483647 w 42"/>
              <a:gd name="T11" fmla="*/ 2147483647 h 62"/>
              <a:gd name="T12" fmla="*/ 2147483647 w 42"/>
              <a:gd name="T13" fmla="*/ 2147483647 h 62"/>
              <a:gd name="T14" fmla="*/ 2147483647 w 42"/>
              <a:gd name="T15" fmla="*/ 2147483647 h 62"/>
              <a:gd name="T16" fmla="*/ 1997048693 w 42"/>
              <a:gd name="T17" fmla="*/ 2147483647 h 62"/>
              <a:gd name="T18" fmla="*/ 1426461959 w 42"/>
              <a:gd name="T19" fmla="*/ 2147483647 h 62"/>
              <a:gd name="T20" fmla="*/ 1046074054 w 42"/>
              <a:gd name="T21" fmla="*/ 2147483647 h 62"/>
              <a:gd name="T22" fmla="*/ 1046074054 w 42"/>
              <a:gd name="T23" fmla="*/ 2147483647 h 62"/>
              <a:gd name="T24" fmla="*/ 855875225 w 42"/>
              <a:gd name="T25" fmla="*/ 2147483647 h 62"/>
              <a:gd name="T26" fmla="*/ 950974639 w 42"/>
              <a:gd name="T27" fmla="*/ 2147483647 h 62"/>
              <a:gd name="T28" fmla="*/ 855875225 w 42"/>
              <a:gd name="T29" fmla="*/ 2147483647 h 62"/>
              <a:gd name="T30" fmla="*/ 1046074054 w 42"/>
              <a:gd name="T31" fmla="*/ 2147483647 h 62"/>
              <a:gd name="T32" fmla="*/ 475487320 w 42"/>
              <a:gd name="T33" fmla="*/ 2147483647 h 62"/>
              <a:gd name="T34" fmla="*/ 0 w 42"/>
              <a:gd name="T35" fmla="*/ 1695098164 h 62"/>
              <a:gd name="T36" fmla="*/ 1997048693 w 42"/>
              <a:gd name="T37" fmla="*/ 0 h 62"/>
              <a:gd name="T38" fmla="*/ 2147483647 w 42"/>
              <a:gd name="T39" fmla="*/ 1695098164 h 62"/>
              <a:gd name="T40" fmla="*/ 2147483647 w 42"/>
              <a:gd name="T41" fmla="*/ 2147483647 h 62"/>
              <a:gd name="T42" fmla="*/ 1997048693 w 42"/>
              <a:gd name="T43" fmla="*/ 565029487 h 62"/>
              <a:gd name="T44" fmla="*/ 570586734 w 42"/>
              <a:gd name="T45" fmla="*/ 1695098164 h 62"/>
              <a:gd name="T46" fmla="*/ 760775811 w 42"/>
              <a:gd name="T47" fmla="*/ 2147483647 h 62"/>
              <a:gd name="T48" fmla="*/ 1046074054 w 42"/>
              <a:gd name="T49" fmla="*/ 2147483647 h 62"/>
              <a:gd name="T50" fmla="*/ 1521561373 w 42"/>
              <a:gd name="T51" fmla="*/ 2147483647 h 62"/>
              <a:gd name="T52" fmla="*/ 2147483647 w 42"/>
              <a:gd name="T53" fmla="*/ 2147483647 h 62"/>
              <a:gd name="T54" fmla="*/ 2147483647 w 42"/>
              <a:gd name="T55" fmla="*/ 2147483647 h 62"/>
              <a:gd name="T56" fmla="*/ 2147483647 w 42"/>
              <a:gd name="T57" fmla="*/ 2147483647 h 62"/>
              <a:gd name="T58" fmla="*/ 2147483647 w 42"/>
              <a:gd name="T59" fmla="*/ 1695098164 h 62"/>
              <a:gd name="T60" fmla="*/ 1997048693 w 42"/>
              <a:gd name="T61" fmla="*/ 565029487 h 62"/>
              <a:gd name="T62" fmla="*/ 2147483647 w 42"/>
              <a:gd name="T63" fmla="*/ 1883447796 h 62"/>
              <a:gd name="T64" fmla="*/ 2147483647 w 42"/>
              <a:gd name="T65" fmla="*/ 1695098164 h 62"/>
              <a:gd name="T66" fmla="*/ 1997048693 w 42"/>
              <a:gd name="T67" fmla="*/ 1412588273 h 62"/>
              <a:gd name="T68" fmla="*/ 1901949279 w 42"/>
              <a:gd name="T69" fmla="*/ 1224238641 h 62"/>
              <a:gd name="T70" fmla="*/ 1997048693 w 42"/>
              <a:gd name="T71" fmla="*/ 1130068678 h 62"/>
              <a:gd name="T72" fmla="*/ 2147483647 w 42"/>
              <a:gd name="T73" fmla="*/ 1695098164 h 62"/>
              <a:gd name="T74" fmla="*/ 2147483647 w 42"/>
              <a:gd name="T75" fmla="*/ 1883447796 h 6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1277" name="Rounded Rectangle 29"/>
          <p:cNvSpPr>
            <a:spLocks noChangeArrowheads="1"/>
          </p:cNvSpPr>
          <p:nvPr/>
        </p:nvSpPr>
        <p:spPr bwMode="auto">
          <a:xfrm>
            <a:off x="8441531" y="1943100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8" name="Rounded Rectangle 32"/>
          <p:cNvSpPr>
            <a:spLocks noChangeArrowheads="1"/>
          </p:cNvSpPr>
          <p:nvPr/>
        </p:nvSpPr>
        <p:spPr bwMode="auto">
          <a:xfrm>
            <a:off x="8441531" y="3376613"/>
            <a:ext cx="2813050" cy="1163637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79" name="Rounded Rectangle 35"/>
          <p:cNvSpPr>
            <a:spLocks noChangeArrowheads="1"/>
          </p:cNvSpPr>
          <p:nvPr/>
        </p:nvSpPr>
        <p:spPr bwMode="auto">
          <a:xfrm>
            <a:off x="8441531" y="4810125"/>
            <a:ext cx="2813050" cy="1163638"/>
          </a:xfrm>
          <a:prstGeom prst="roundRect">
            <a:avLst>
              <a:gd name="adj" fmla="val 10134"/>
            </a:avLst>
          </a:prstGeom>
          <a:solidFill>
            <a:srgbClr val="FCFCFC">
              <a:alpha val="20000"/>
            </a:srgb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280" name="Elbow Connector 45"/>
          <p:cNvCxnSpPr>
            <a:cxnSpLocks noChangeShapeType="1"/>
          </p:cNvCxnSpPr>
          <p:nvPr/>
        </p:nvCxnSpPr>
        <p:spPr bwMode="auto">
          <a:xfrm flipH="1">
            <a:off x="7096919" y="2525713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1" name="Elbow Connector 46"/>
          <p:cNvCxnSpPr>
            <a:cxnSpLocks noChangeShapeType="1"/>
          </p:cNvCxnSpPr>
          <p:nvPr/>
        </p:nvCxnSpPr>
        <p:spPr bwMode="auto">
          <a:xfrm flipH="1" flipV="1">
            <a:off x="7096919" y="4540250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FEFEFE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Straight Connector 47"/>
          <p:cNvCxnSpPr>
            <a:cxnSpLocks noChangeShapeType="1"/>
          </p:cNvCxnSpPr>
          <p:nvPr/>
        </p:nvCxnSpPr>
        <p:spPr bwMode="auto">
          <a:xfrm flipH="1">
            <a:off x="7096919" y="4005263"/>
            <a:ext cx="1230312" cy="3175"/>
          </a:xfrm>
          <a:prstGeom prst="line">
            <a:avLst/>
          </a:prstGeom>
          <a:noFill/>
          <a:ln w="12700">
            <a:solidFill>
              <a:srgbClr val="FEFEFE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Freeform 105"/>
          <p:cNvSpPr>
            <a:spLocks noEditPoints="1"/>
          </p:cNvSpPr>
          <p:nvPr/>
        </p:nvSpPr>
        <p:spPr bwMode="auto">
          <a:xfrm>
            <a:off x="10535444" y="2284413"/>
            <a:ext cx="496887" cy="500062"/>
          </a:xfrm>
          <a:custGeom>
            <a:avLst/>
            <a:gdLst>
              <a:gd name="T0" fmla="*/ 0 w 71"/>
              <a:gd name="T1" fmla="*/ 2147483647 h 71"/>
              <a:gd name="T2" fmla="*/ 440801755 w 71"/>
              <a:gd name="T3" fmla="*/ 1537775168 h 71"/>
              <a:gd name="T4" fmla="*/ 195913446 w 71"/>
              <a:gd name="T5" fmla="*/ 1587379909 h 71"/>
              <a:gd name="T6" fmla="*/ 342845032 w 71"/>
              <a:gd name="T7" fmla="*/ 1240139674 h 71"/>
              <a:gd name="T8" fmla="*/ 293863171 w 71"/>
              <a:gd name="T9" fmla="*/ 2083434370 h 71"/>
              <a:gd name="T10" fmla="*/ 538751479 w 71"/>
              <a:gd name="T11" fmla="*/ 1934620145 h 71"/>
              <a:gd name="T12" fmla="*/ 734664926 w 71"/>
              <a:gd name="T13" fmla="*/ 2147483647 h 71"/>
              <a:gd name="T14" fmla="*/ 0 w 71"/>
              <a:gd name="T15" fmla="*/ 2147483647 h 71"/>
              <a:gd name="T16" fmla="*/ 342845032 w 71"/>
              <a:gd name="T17" fmla="*/ 2147483647 h 71"/>
              <a:gd name="T18" fmla="*/ 244888309 w 71"/>
              <a:gd name="T19" fmla="*/ 2147483647 h 71"/>
              <a:gd name="T20" fmla="*/ 440801755 w 71"/>
              <a:gd name="T21" fmla="*/ 2147483647 h 71"/>
              <a:gd name="T22" fmla="*/ 244888309 w 71"/>
              <a:gd name="T23" fmla="*/ 2147483647 h 71"/>
              <a:gd name="T24" fmla="*/ 48974862 w 71"/>
              <a:gd name="T25" fmla="*/ 2147483647 h 71"/>
              <a:gd name="T26" fmla="*/ 685690063 w 71"/>
              <a:gd name="T27" fmla="*/ 2147483647 h 71"/>
              <a:gd name="T28" fmla="*/ 489776617 w 71"/>
              <a:gd name="T29" fmla="*/ 2147483647 h 71"/>
              <a:gd name="T30" fmla="*/ 342845032 w 71"/>
              <a:gd name="T31" fmla="*/ 2147483647 h 71"/>
              <a:gd name="T32" fmla="*/ 48974862 w 71"/>
              <a:gd name="T33" fmla="*/ 992115965 h 71"/>
              <a:gd name="T34" fmla="*/ 293863171 w 71"/>
              <a:gd name="T35" fmla="*/ 793689955 h 71"/>
              <a:gd name="T36" fmla="*/ 293863171 w 71"/>
              <a:gd name="T37" fmla="*/ 297635494 h 71"/>
              <a:gd name="T38" fmla="*/ 195913446 w 71"/>
              <a:gd name="T39" fmla="*/ 396844977 h 71"/>
              <a:gd name="T40" fmla="*/ 293863171 w 71"/>
              <a:gd name="T41" fmla="*/ 0 h 71"/>
              <a:gd name="T42" fmla="*/ 538751479 w 71"/>
              <a:gd name="T43" fmla="*/ 793689955 h 71"/>
              <a:gd name="T44" fmla="*/ 734664926 w 71"/>
              <a:gd name="T45" fmla="*/ 992115965 h 71"/>
              <a:gd name="T46" fmla="*/ 2147483647 w 71"/>
              <a:gd name="T47" fmla="*/ 992115965 h 71"/>
              <a:gd name="T48" fmla="*/ 979553234 w 71"/>
              <a:gd name="T49" fmla="*/ 942504180 h 71"/>
              <a:gd name="T50" fmla="*/ 1028535095 w 71"/>
              <a:gd name="T51" fmla="*/ 496054461 h 71"/>
              <a:gd name="T52" fmla="*/ 2147483647 w 71"/>
              <a:gd name="T53" fmla="*/ 545659203 h 71"/>
              <a:gd name="T54" fmla="*/ 2147483647 w 71"/>
              <a:gd name="T55" fmla="*/ 1934620145 h 71"/>
              <a:gd name="T56" fmla="*/ 1028535095 w 71"/>
              <a:gd name="T57" fmla="*/ 1984224887 h 71"/>
              <a:gd name="T58" fmla="*/ 979553234 w 71"/>
              <a:gd name="T59" fmla="*/ 1537775168 h 71"/>
              <a:gd name="T60" fmla="*/ 2147483647 w 71"/>
              <a:gd name="T61" fmla="*/ 1488170426 h 71"/>
              <a:gd name="T62" fmla="*/ 2147483647 w 71"/>
              <a:gd name="T63" fmla="*/ 1934620145 h 71"/>
              <a:gd name="T64" fmla="*/ 2147483647 w 71"/>
              <a:gd name="T65" fmla="*/ 2147483647 h 71"/>
              <a:gd name="T66" fmla="*/ 979553234 w 71"/>
              <a:gd name="T67" fmla="*/ 2147483647 h 71"/>
              <a:gd name="T68" fmla="*/ 1028535095 w 71"/>
              <a:gd name="T69" fmla="*/ 2147483647 h 71"/>
              <a:gd name="T70" fmla="*/ 2147483647 w 71"/>
              <a:gd name="T71" fmla="*/ 2147483647 h 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1" h="71">
                <a:moveTo>
                  <a:pt x="15" y="46"/>
                </a:moveTo>
                <a:cubicBezTo>
                  <a:pt x="0" y="46"/>
                  <a:pt x="0" y="46"/>
                  <a:pt x="0" y="46"/>
                </a:cubicBezTo>
                <a:cubicBezTo>
                  <a:pt x="0" y="45"/>
                  <a:pt x="0" y="44"/>
                  <a:pt x="0" y="43"/>
                </a:cubicBezTo>
                <a:cubicBezTo>
                  <a:pt x="0" y="36"/>
                  <a:pt x="9" y="35"/>
                  <a:pt x="9" y="31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9"/>
                  <a:pt x="4" y="31"/>
                  <a:pt x="4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27"/>
                  <a:pt x="4" y="25"/>
                  <a:pt x="7" y="25"/>
                </a:cubicBezTo>
                <a:cubicBezTo>
                  <a:pt x="11" y="25"/>
                  <a:pt x="14" y="27"/>
                  <a:pt x="14" y="31"/>
                </a:cubicBezTo>
                <a:cubicBezTo>
                  <a:pt x="14" y="37"/>
                  <a:pt x="6" y="38"/>
                  <a:pt x="6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39"/>
                  <a:pt x="11" y="39"/>
                  <a:pt x="11" y="39"/>
                </a:cubicBezTo>
                <a:cubicBezTo>
                  <a:pt x="15" y="39"/>
                  <a:pt x="15" y="39"/>
                  <a:pt x="15" y="39"/>
                </a:cubicBezTo>
                <a:lnTo>
                  <a:pt x="15" y="46"/>
                </a:lnTo>
                <a:close/>
                <a:moveTo>
                  <a:pt x="7" y="71"/>
                </a:moveTo>
                <a:cubicBezTo>
                  <a:pt x="5" y="71"/>
                  <a:pt x="2" y="70"/>
                  <a:pt x="0" y="69"/>
                </a:cubicBezTo>
                <a:cubicBezTo>
                  <a:pt x="3" y="65"/>
                  <a:pt x="3" y="65"/>
                  <a:pt x="3" y="65"/>
                </a:cubicBezTo>
                <a:cubicBezTo>
                  <a:pt x="4" y="66"/>
                  <a:pt x="5" y="67"/>
                  <a:pt x="7" y="67"/>
                </a:cubicBezTo>
                <a:cubicBezTo>
                  <a:pt x="8" y="67"/>
                  <a:pt x="10" y="66"/>
                  <a:pt x="10" y="65"/>
                </a:cubicBezTo>
                <a:cubicBezTo>
                  <a:pt x="10" y="62"/>
                  <a:pt x="7" y="62"/>
                  <a:pt x="5" y="62"/>
                </a:cubicBezTo>
                <a:cubicBezTo>
                  <a:pt x="4" y="60"/>
                  <a:pt x="4" y="60"/>
                  <a:pt x="4" y="60"/>
                </a:cubicBezTo>
                <a:cubicBezTo>
                  <a:pt x="6" y="58"/>
                  <a:pt x="7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6" y="55"/>
                  <a:pt x="5" y="55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9"/>
                  <a:pt x="10" y="59"/>
                  <a:pt x="10" y="59"/>
                </a:cubicBezTo>
                <a:cubicBezTo>
                  <a:pt x="13" y="60"/>
                  <a:pt x="15" y="62"/>
                  <a:pt x="15" y="64"/>
                </a:cubicBezTo>
                <a:cubicBezTo>
                  <a:pt x="15" y="69"/>
                  <a:pt x="11" y="71"/>
                  <a:pt x="7" y="71"/>
                </a:cubicBezTo>
                <a:close/>
                <a:moveTo>
                  <a:pt x="15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16"/>
                  <a:pt x="1" y="16"/>
                  <a:pt x="1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3"/>
                  <a:pt x="6" y="9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7"/>
                  <a:pt x="4" y="7"/>
                  <a:pt x="4" y="8"/>
                </a:cubicBezTo>
                <a:cubicBezTo>
                  <a:pt x="1" y="5"/>
                  <a:pt x="1" y="5"/>
                  <a:pt x="1" y="5"/>
                </a:cubicBezTo>
                <a:cubicBezTo>
                  <a:pt x="6" y="0"/>
                  <a:pt x="6" y="0"/>
                  <a:pt x="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6"/>
                  <a:pt x="11" y="16"/>
                  <a:pt x="11" y="16"/>
                </a:cubicBezTo>
                <a:cubicBezTo>
                  <a:pt x="15" y="16"/>
                  <a:pt x="15" y="16"/>
                  <a:pt x="15" y="16"/>
                </a:cubicBezTo>
                <a:lnTo>
                  <a:pt x="15" y="20"/>
                </a:lnTo>
                <a:close/>
                <a:moveTo>
                  <a:pt x="71" y="19"/>
                </a:moveTo>
                <a:cubicBezTo>
                  <a:pt x="71" y="19"/>
                  <a:pt x="71" y="20"/>
                  <a:pt x="70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0" y="19"/>
                  <a:pt x="20" y="19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0"/>
                  <a:pt x="21" y="10"/>
                  <a:pt x="21" y="10"/>
                </a:cubicBezTo>
                <a:cubicBezTo>
                  <a:pt x="70" y="10"/>
                  <a:pt x="70" y="10"/>
                  <a:pt x="70" y="10"/>
                </a:cubicBezTo>
                <a:cubicBezTo>
                  <a:pt x="71" y="10"/>
                  <a:pt x="71" y="10"/>
                  <a:pt x="71" y="11"/>
                </a:cubicBezTo>
                <a:lnTo>
                  <a:pt x="71" y="19"/>
                </a:lnTo>
                <a:close/>
                <a:moveTo>
                  <a:pt x="71" y="39"/>
                </a:moveTo>
                <a:cubicBezTo>
                  <a:pt x="71" y="40"/>
                  <a:pt x="71" y="40"/>
                  <a:pt x="70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0" y="40"/>
                  <a:pt x="20" y="39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1"/>
                  <a:pt x="21" y="30"/>
                  <a:pt x="21" y="30"/>
                </a:cubicBezTo>
                <a:cubicBezTo>
                  <a:pt x="70" y="30"/>
                  <a:pt x="70" y="30"/>
                  <a:pt x="70" y="30"/>
                </a:cubicBezTo>
                <a:cubicBezTo>
                  <a:pt x="71" y="30"/>
                  <a:pt x="71" y="31"/>
                  <a:pt x="71" y="31"/>
                </a:cubicBezTo>
                <a:lnTo>
                  <a:pt x="71" y="39"/>
                </a:lnTo>
                <a:close/>
                <a:moveTo>
                  <a:pt x="71" y="60"/>
                </a:moveTo>
                <a:cubicBezTo>
                  <a:pt x="71" y="60"/>
                  <a:pt x="71" y="61"/>
                  <a:pt x="70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1"/>
                  <a:pt x="20" y="60"/>
                  <a:pt x="20" y="60"/>
                </a:cubicBezTo>
                <a:cubicBezTo>
                  <a:pt x="20" y="52"/>
                  <a:pt x="20" y="52"/>
                  <a:pt x="20" y="52"/>
                </a:cubicBezTo>
                <a:cubicBezTo>
                  <a:pt x="20" y="51"/>
                  <a:pt x="21" y="51"/>
                  <a:pt x="21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2"/>
                </a:cubicBezTo>
                <a:lnTo>
                  <a:pt x="71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1284" name="Freeform 66"/>
          <p:cNvSpPr>
            <a:spLocks noEditPoints="1"/>
          </p:cNvSpPr>
          <p:nvPr/>
        </p:nvSpPr>
        <p:spPr bwMode="auto">
          <a:xfrm>
            <a:off x="10535444" y="3754438"/>
            <a:ext cx="522287" cy="404812"/>
          </a:xfrm>
          <a:custGeom>
            <a:avLst/>
            <a:gdLst>
              <a:gd name="T0" fmla="*/ 1525992042 w 72"/>
              <a:gd name="T1" fmla="*/ 2142467510 h 56"/>
              <a:gd name="T2" fmla="*/ 1157649136 w 72"/>
              <a:gd name="T3" fmla="*/ 2090210618 h 56"/>
              <a:gd name="T4" fmla="*/ 578824568 w 72"/>
              <a:gd name="T5" fmla="*/ 2147483647 h 56"/>
              <a:gd name="T6" fmla="*/ 368342907 w 72"/>
              <a:gd name="T7" fmla="*/ 2147483647 h 56"/>
              <a:gd name="T8" fmla="*/ 368342907 w 72"/>
              <a:gd name="T9" fmla="*/ 2147483647 h 56"/>
              <a:gd name="T10" fmla="*/ 315722492 w 72"/>
              <a:gd name="T11" fmla="*/ 2147483647 h 56"/>
              <a:gd name="T12" fmla="*/ 315722492 w 72"/>
              <a:gd name="T13" fmla="*/ 2147483647 h 56"/>
              <a:gd name="T14" fmla="*/ 578824568 w 72"/>
              <a:gd name="T15" fmla="*/ 1881190279 h 56"/>
              <a:gd name="T16" fmla="*/ 0 w 72"/>
              <a:gd name="T17" fmla="*/ 1045108923 h 56"/>
              <a:gd name="T18" fmla="*/ 1525992042 w 72"/>
              <a:gd name="T19" fmla="*/ 0 h 56"/>
              <a:gd name="T20" fmla="*/ 2147483647 w 72"/>
              <a:gd name="T21" fmla="*/ 1045108923 h 56"/>
              <a:gd name="T22" fmla="*/ 1525992042 w 72"/>
              <a:gd name="T23" fmla="*/ 2142467510 h 56"/>
              <a:gd name="T24" fmla="*/ 2147483647 w 72"/>
              <a:gd name="T25" fmla="*/ 2147483647 h 56"/>
              <a:gd name="T26" fmla="*/ 2147483647 w 72"/>
              <a:gd name="T27" fmla="*/ 2147483647 h 56"/>
              <a:gd name="T28" fmla="*/ 2147483647 w 72"/>
              <a:gd name="T29" fmla="*/ 2147483647 h 56"/>
              <a:gd name="T30" fmla="*/ 2147483647 w 72"/>
              <a:gd name="T31" fmla="*/ 2147483647 h 56"/>
              <a:gd name="T32" fmla="*/ 2147483647 w 72"/>
              <a:gd name="T33" fmla="*/ 2147483647 h 56"/>
              <a:gd name="T34" fmla="*/ 2147483647 w 72"/>
              <a:gd name="T35" fmla="*/ 2147483647 h 56"/>
              <a:gd name="T36" fmla="*/ 2147483647 w 72"/>
              <a:gd name="T37" fmla="*/ 2147483647 h 56"/>
              <a:gd name="T38" fmla="*/ 1315510381 w 72"/>
              <a:gd name="T39" fmla="*/ 2147483647 h 56"/>
              <a:gd name="T40" fmla="*/ 1525992042 w 72"/>
              <a:gd name="T41" fmla="*/ 2147483647 h 56"/>
              <a:gd name="T42" fmla="*/ 2147483647 w 72"/>
              <a:gd name="T43" fmla="*/ 2037960955 h 56"/>
              <a:gd name="T44" fmla="*/ 2147483647 w 72"/>
              <a:gd name="T45" fmla="*/ 1045108923 h 56"/>
              <a:gd name="T46" fmla="*/ 2147483647 w 72"/>
              <a:gd name="T47" fmla="*/ 731574801 h 56"/>
              <a:gd name="T48" fmla="*/ 2147483647 w 72"/>
              <a:gd name="T49" fmla="*/ 1567663385 h 56"/>
              <a:gd name="T50" fmla="*/ 2147483647 w 72"/>
              <a:gd name="T51" fmla="*/ 2147483647 h 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11285" name="Freeform 15"/>
          <p:cNvSpPr>
            <a:spLocks noEditPoints="1"/>
          </p:cNvSpPr>
          <p:nvPr/>
        </p:nvSpPr>
        <p:spPr bwMode="auto">
          <a:xfrm>
            <a:off x="10508456" y="5195888"/>
            <a:ext cx="654050" cy="488950"/>
          </a:xfrm>
          <a:custGeom>
            <a:avLst/>
            <a:gdLst>
              <a:gd name="T0" fmla="*/ 2147483647 w 168"/>
              <a:gd name="T1" fmla="*/ 1897397639 h 126"/>
              <a:gd name="T2" fmla="*/ 0 w 168"/>
              <a:gd name="T3" fmla="*/ 1897397639 h 126"/>
              <a:gd name="T4" fmla="*/ 0 w 168"/>
              <a:gd name="T5" fmla="*/ 0 h 126"/>
              <a:gd name="T6" fmla="*/ 151568301 w 168"/>
              <a:gd name="T7" fmla="*/ 0 h 126"/>
              <a:gd name="T8" fmla="*/ 151568301 w 168"/>
              <a:gd name="T9" fmla="*/ 1731752244 h 126"/>
              <a:gd name="T10" fmla="*/ 2147483647 w 168"/>
              <a:gd name="T11" fmla="*/ 1731752244 h 126"/>
              <a:gd name="T12" fmla="*/ 2147483647 w 168"/>
              <a:gd name="T13" fmla="*/ 1897397639 h 126"/>
              <a:gd name="T14" fmla="*/ 818457926 w 168"/>
              <a:gd name="T15" fmla="*/ 1566106850 h 126"/>
              <a:gd name="T16" fmla="*/ 485013113 w 168"/>
              <a:gd name="T17" fmla="*/ 1566106850 h 126"/>
              <a:gd name="T18" fmla="*/ 485013113 w 168"/>
              <a:gd name="T19" fmla="*/ 948698819 h 126"/>
              <a:gd name="T20" fmla="*/ 818457926 w 168"/>
              <a:gd name="T21" fmla="*/ 948698819 h 126"/>
              <a:gd name="T22" fmla="*/ 818457926 w 168"/>
              <a:gd name="T23" fmla="*/ 1566106850 h 126"/>
              <a:gd name="T24" fmla="*/ 1273158936 w 168"/>
              <a:gd name="T25" fmla="*/ 1566106850 h 126"/>
              <a:gd name="T26" fmla="*/ 970026227 w 168"/>
              <a:gd name="T27" fmla="*/ 1566106850 h 126"/>
              <a:gd name="T28" fmla="*/ 970026227 w 168"/>
              <a:gd name="T29" fmla="*/ 286117242 h 126"/>
              <a:gd name="T30" fmla="*/ 1273158936 w 168"/>
              <a:gd name="T31" fmla="*/ 286117242 h 126"/>
              <a:gd name="T32" fmla="*/ 1273158936 w 168"/>
              <a:gd name="T33" fmla="*/ 1566106850 h 126"/>
              <a:gd name="T34" fmla="*/ 1758172049 w 168"/>
              <a:gd name="T35" fmla="*/ 1566106850 h 126"/>
              <a:gd name="T36" fmla="*/ 1439883289 w 168"/>
              <a:gd name="T37" fmla="*/ 1566106850 h 126"/>
              <a:gd name="T38" fmla="*/ 1439883289 w 168"/>
              <a:gd name="T39" fmla="*/ 617408031 h 126"/>
              <a:gd name="T40" fmla="*/ 1758172049 w 168"/>
              <a:gd name="T41" fmla="*/ 617408031 h 126"/>
              <a:gd name="T42" fmla="*/ 1758172049 w 168"/>
              <a:gd name="T43" fmla="*/ 1566106850 h 126"/>
              <a:gd name="T44" fmla="*/ 2147483647 w 168"/>
              <a:gd name="T45" fmla="*/ 1566106850 h 126"/>
              <a:gd name="T46" fmla="*/ 1924896402 w 168"/>
              <a:gd name="T47" fmla="*/ 1566106850 h 126"/>
              <a:gd name="T48" fmla="*/ 1924896402 w 168"/>
              <a:gd name="T49" fmla="*/ 135528403 h 126"/>
              <a:gd name="T50" fmla="*/ 2147483647 w 168"/>
              <a:gd name="T51" fmla="*/ 135528403 h 126"/>
              <a:gd name="T52" fmla="*/ 2147483647 w 168"/>
              <a:gd name="T53" fmla="*/ 1566106850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grpSp>
        <p:nvGrpSpPr>
          <p:cNvPr id="11286" name="Group 37"/>
          <p:cNvGrpSpPr/>
          <p:nvPr/>
        </p:nvGrpSpPr>
        <p:grpSpPr bwMode="auto">
          <a:xfrm>
            <a:off x="5223669" y="3163888"/>
            <a:ext cx="1744662" cy="1744662"/>
            <a:chOff x="0" y="0"/>
            <a:chExt cx="1310988" cy="1310984"/>
          </a:xfrm>
        </p:grpSpPr>
        <p:sp>
          <p:nvSpPr>
            <p:cNvPr id="11299" name="Freeform 54@|5FFC:14657585|FBC:16777215|LFC:11765543|LBC:16777215"/>
            <p:cNvSpPr/>
            <p:nvPr/>
          </p:nvSpPr>
          <p:spPr bwMode="auto">
            <a:xfrm>
              <a:off x="0" y="0"/>
              <a:ext cx="1310988" cy="1310984"/>
            </a:xfrm>
            <a:custGeom>
              <a:avLst/>
              <a:gdLst>
                <a:gd name="T0" fmla="*/ 0 w 661361"/>
                <a:gd name="T1" fmla="*/ 1299352 h 661361"/>
                <a:gd name="T2" fmla="*/ 380578 w 661361"/>
                <a:gd name="T3" fmla="*/ 380571 h 661361"/>
                <a:gd name="T4" fmla="*/ 1299364 w 661361"/>
                <a:gd name="T5" fmla="*/ 0 h 661361"/>
                <a:gd name="T6" fmla="*/ 2218150 w 661361"/>
                <a:gd name="T7" fmla="*/ 380574 h 661361"/>
                <a:gd name="T8" fmla="*/ 2598724 w 661361"/>
                <a:gd name="T9" fmla="*/ 1299356 h 661361"/>
                <a:gd name="T10" fmla="*/ 2218150 w 661361"/>
                <a:gd name="T11" fmla="*/ 2218138 h 661361"/>
                <a:gd name="T12" fmla="*/ 1299364 w 661361"/>
                <a:gd name="T13" fmla="*/ 2598708 h 661361"/>
                <a:gd name="T14" fmla="*/ 380578 w 661361"/>
                <a:gd name="T15" fmla="*/ 2218138 h 661361"/>
                <a:gd name="T16" fmla="*/ 4 w 661361"/>
                <a:gd name="T17" fmla="*/ 1299356 h 661361"/>
                <a:gd name="T18" fmla="*/ 0 w 661361"/>
                <a:gd name="T19" fmla="*/ 1299352 h 6613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1361" h="661361">
                  <a:moveTo>
                    <a:pt x="0" y="330681"/>
                  </a:moveTo>
                  <a:cubicBezTo>
                    <a:pt x="0" y="242979"/>
                    <a:pt x="34840" y="158869"/>
                    <a:pt x="96855" y="96854"/>
                  </a:cubicBezTo>
                  <a:cubicBezTo>
                    <a:pt x="158870" y="34839"/>
                    <a:pt x="242980" y="0"/>
                    <a:pt x="330682" y="0"/>
                  </a:cubicBezTo>
                  <a:cubicBezTo>
                    <a:pt x="418384" y="0"/>
                    <a:pt x="502494" y="34840"/>
                    <a:pt x="564509" y="96855"/>
                  </a:cubicBezTo>
                  <a:cubicBezTo>
                    <a:pt x="626524" y="158870"/>
                    <a:pt x="661363" y="242980"/>
                    <a:pt x="661363" y="330682"/>
                  </a:cubicBezTo>
                  <a:cubicBezTo>
                    <a:pt x="661363" y="418384"/>
                    <a:pt x="626523" y="502494"/>
                    <a:pt x="564509" y="564509"/>
                  </a:cubicBezTo>
                  <a:cubicBezTo>
                    <a:pt x="502494" y="626524"/>
                    <a:pt x="418384" y="661363"/>
                    <a:pt x="330682" y="661363"/>
                  </a:cubicBezTo>
                  <a:cubicBezTo>
                    <a:pt x="242980" y="661363"/>
                    <a:pt x="158870" y="626523"/>
                    <a:pt x="96855" y="564509"/>
                  </a:cubicBezTo>
                  <a:cubicBezTo>
                    <a:pt x="34840" y="502494"/>
                    <a:pt x="1" y="418384"/>
                    <a:pt x="1" y="330682"/>
                  </a:cubicBezTo>
                  <a:lnTo>
                    <a:pt x="0" y="330681"/>
                  </a:lnTo>
                  <a:close/>
                </a:path>
              </a:pathLst>
            </a:custGeom>
            <a:solidFill>
              <a:srgbClr val="FCFCFC">
                <a:alpha val="2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pic>
          <p:nvPicPr>
            <p:cNvPr id="11300" name="Group 34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3" y="256696"/>
              <a:ext cx="545133" cy="79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1656557" y="2416345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1656556" y="204943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56557" y="3852710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1656556" y="348579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6557" y="5289169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4" name="Rectangle 36"/>
          <p:cNvSpPr>
            <a:spLocks noChangeArrowheads="1"/>
          </p:cNvSpPr>
          <p:nvPr/>
        </p:nvSpPr>
        <p:spPr bwMode="auto">
          <a:xfrm>
            <a:off x="1656556" y="492225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528420" y="2416345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auto">
          <a:xfrm>
            <a:off x="8528419" y="2049433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528420" y="3852710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36"/>
          <p:cNvSpPr>
            <a:spLocks noChangeArrowheads="1"/>
          </p:cNvSpPr>
          <p:nvPr/>
        </p:nvSpPr>
        <p:spPr bwMode="auto">
          <a:xfrm>
            <a:off x="8528419" y="3485798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528420" y="5289169"/>
            <a:ext cx="1983981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8528419" y="4922257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请添加标题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3" grpId="0" animBg="1"/>
      <p:bldP spid="11284" grpId="0" animBg="1"/>
      <p:bldP spid="11285" grpId="0" animBg="1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410198" y="1831490"/>
            <a:ext cx="1903282" cy="1903282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54732" y="2902329"/>
            <a:ext cx="1903282" cy="1903282"/>
          </a:xfrm>
          <a:prstGeom prst="roundRect">
            <a:avLst>
              <a:gd name="adj" fmla="val 50000"/>
            </a:avLst>
          </a:prstGeom>
          <a:blipFill rotWithShape="1">
            <a:blip r:embed="rId1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30127" y="3154275"/>
            <a:ext cx="1744413" cy="1744413"/>
          </a:xfrm>
          <a:prstGeom prst="roundRect">
            <a:avLst>
              <a:gd name="adj" fmla="val 50000"/>
            </a:avLst>
          </a:prstGeom>
          <a:blipFill rotWithShape="1">
            <a:blip r:embed="rId2"/>
            <a:srcRect/>
            <a:stretch>
              <a:fillRect l="-23114" t="-60" r="-23114" b="-60"/>
            </a:stretch>
          </a:blip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3335" y="2031729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98925" y="2284204"/>
            <a:ext cx="2341915" cy="2341915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18" name="Rounded Rectangle 18"/>
          <p:cNvSpPr/>
          <p:nvPr/>
        </p:nvSpPr>
        <p:spPr>
          <a:xfrm>
            <a:off x="9330281" y="1761842"/>
            <a:ext cx="2185207" cy="2185207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22" name="Rounded Rectangle 22"/>
          <p:cNvSpPr/>
          <p:nvPr/>
        </p:nvSpPr>
        <p:spPr>
          <a:xfrm>
            <a:off x="6605302" y="1761842"/>
            <a:ext cx="1903281" cy="1903282"/>
          </a:xfrm>
          <a:prstGeom prst="roundRect">
            <a:avLst>
              <a:gd name="adj" fmla="val 50000"/>
            </a:avLst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584030" y="4193491"/>
            <a:ext cx="8928487" cy="1161260"/>
            <a:chOff x="1284226" y="2941999"/>
            <a:chExt cx="6512275" cy="847002"/>
          </a:xfrm>
          <a:solidFill>
            <a:schemeClr val="accent6">
              <a:lumMod val="75000"/>
            </a:schemeClr>
          </a:solidFill>
        </p:grpSpPr>
        <p:sp>
          <p:nvSpPr>
            <p:cNvPr id="26" name="Oval 26"/>
            <p:cNvSpPr/>
            <p:nvPr/>
          </p:nvSpPr>
          <p:spPr>
            <a:xfrm>
              <a:off x="1284226" y="323936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27" name="Oval 27"/>
            <p:cNvSpPr/>
            <p:nvPr/>
          </p:nvSpPr>
          <p:spPr>
            <a:xfrm>
              <a:off x="2331976" y="36576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28" name="Oval 28"/>
            <p:cNvSpPr/>
            <p:nvPr/>
          </p:nvSpPr>
          <p:spPr>
            <a:xfrm>
              <a:off x="3246376" y="30734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29" name="Oval 29"/>
            <p:cNvSpPr/>
            <p:nvPr/>
          </p:nvSpPr>
          <p:spPr>
            <a:xfrm>
              <a:off x="4490976" y="35261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30" name="Oval 30"/>
            <p:cNvSpPr/>
            <p:nvPr/>
          </p:nvSpPr>
          <p:spPr>
            <a:xfrm>
              <a:off x="5576826" y="29419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31" name="Oval 31"/>
            <p:cNvSpPr/>
            <p:nvPr/>
          </p:nvSpPr>
          <p:spPr>
            <a:xfrm>
              <a:off x="6561076" y="3657600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sp>
          <p:nvSpPr>
            <p:cNvPr id="32" name="Oval 32"/>
            <p:cNvSpPr/>
            <p:nvPr/>
          </p:nvSpPr>
          <p:spPr>
            <a:xfrm>
              <a:off x="7667236" y="3007699"/>
              <a:ext cx="129265" cy="131401"/>
            </a:xfrm>
            <a:prstGeom prst="ellipse">
              <a:avLst/>
            </a:prstGeom>
            <a:solidFill>
              <a:srgbClr val="DE88A4"/>
            </a:solidFill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endParaRPr>
            </a:p>
          </p:txBody>
        </p:sp>
        <p:cxnSp>
          <p:nvCxnSpPr>
            <p:cNvPr id="33" name="Straight Connector 33"/>
            <p:cNvCxnSpPr>
              <a:stCxn id="26" idx="5"/>
              <a:endCxn id="27" idx="2"/>
            </p:cNvCxnSpPr>
            <p:nvPr/>
          </p:nvCxnSpPr>
          <p:spPr>
            <a:xfrm>
              <a:off x="1394560" y="3351518"/>
              <a:ext cx="937416" cy="371783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>
              <a:stCxn id="27" idx="6"/>
              <a:endCxn id="28" idx="2"/>
            </p:cNvCxnSpPr>
            <p:nvPr/>
          </p:nvCxnSpPr>
          <p:spPr>
            <a:xfrm flipV="1">
              <a:off x="2461241" y="3139101"/>
              <a:ext cx="785135" cy="58420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>
              <a:stCxn id="28" idx="6"/>
              <a:endCxn id="29" idx="2"/>
            </p:cNvCxnSpPr>
            <p:nvPr/>
          </p:nvCxnSpPr>
          <p:spPr>
            <a:xfrm>
              <a:off x="3375641" y="3139101"/>
              <a:ext cx="1115335" cy="452799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>
              <a:stCxn id="29" idx="6"/>
              <a:endCxn id="30" idx="2"/>
            </p:cNvCxnSpPr>
            <p:nvPr/>
          </p:nvCxnSpPr>
          <p:spPr>
            <a:xfrm flipV="1">
              <a:off x="4620241" y="3007700"/>
              <a:ext cx="956585" cy="584200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>
              <a:stCxn id="30" idx="6"/>
              <a:endCxn id="31" idx="2"/>
            </p:cNvCxnSpPr>
            <p:nvPr/>
          </p:nvCxnSpPr>
          <p:spPr>
            <a:xfrm>
              <a:off x="5706091" y="3007700"/>
              <a:ext cx="854985" cy="715601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>
              <a:stCxn id="31" idx="6"/>
              <a:endCxn id="32" idx="3"/>
            </p:cNvCxnSpPr>
            <p:nvPr/>
          </p:nvCxnSpPr>
          <p:spPr>
            <a:xfrm flipV="1">
              <a:off x="6690340" y="3119857"/>
              <a:ext cx="995826" cy="603444"/>
            </a:xfrm>
            <a:prstGeom prst="line">
              <a:avLst/>
            </a:prstGeom>
            <a:grpFill/>
            <a:ln>
              <a:solidFill>
                <a:schemeClr val="bg1"/>
              </a:solidFill>
              <a:prstDash val="sysDash"/>
              <a:headEnd type="none"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TextBox 39"/>
          <p:cNvSpPr txBox="1"/>
          <p:nvPr/>
        </p:nvSpPr>
        <p:spPr>
          <a:xfrm>
            <a:off x="1192382" y="4812995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2016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620454" y="535475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2017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3891531" y="4561180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2018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597907" y="5174597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2019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077928" y="4373645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2020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427359" y="535475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2021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950909" y="4463721"/>
            <a:ext cx="961465" cy="4660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lvl="0" algn="ctr"/>
            <a:r>
              <a:rPr lang="en-US" altLang="ko-KR" sz="2400" dirty="0">
                <a:solidFill>
                  <a:schemeClr val="bg1"/>
                </a:solidFill>
                <a:latin typeface="+mn-ea"/>
                <a:cs typeface="Open Sans Light" panose="020B0306030504020204" pitchFamily="34" charset="0"/>
              </a:rPr>
              <a:t>2022</a:t>
            </a:r>
            <a:endParaRPr lang="nb-NO" altLang="ko-KR" sz="2400" b="1" dirty="0">
              <a:solidFill>
                <a:schemeClr val="bg1"/>
              </a:solidFill>
              <a:latin typeface="+mn-ea"/>
              <a:cs typeface="Open Sans Light" panose="020B0306030504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—</a:t>
            </a:r>
            <a:r>
              <a:rPr lang="zh-CN" altLang="en-US" dirty="0"/>
              <a:t>请在此处添加标题</a:t>
            </a:r>
            <a:r>
              <a:rPr lang="en-US" altLang="zh-CN" dirty="0"/>
              <a:t>—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1192325" y="2967431"/>
            <a:ext cx="141794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1111853" y="262307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3766705" y="2393846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65050" y="3262959"/>
            <a:ext cx="141794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5464588" y="2898279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009260" y="2617681"/>
            <a:ext cx="141794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6961173" y="2223156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880917" y="2649301"/>
            <a:ext cx="141794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56" name="Rectangle 36"/>
          <p:cNvSpPr>
            <a:spLocks noChangeArrowheads="1"/>
          </p:cNvSpPr>
          <p:nvPr/>
        </p:nvSpPr>
        <p:spPr bwMode="auto">
          <a:xfrm>
            <a:off x="9817590" y="2261761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添加标题</a:t>
            </a:r>
            <a:endParaRPr lang="zh-CN" altLang="en-US" sz="20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5320" y="2826079"/>
            <a:ext cx="1417944" cy="330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请输入内容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4" grpId="0" animBg="1"/>
      <p:bldP spid="18" grpId="0" animBg="1"/>
      <p:bldP spid="22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请在此处添加标题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/>
              <a:t>PART </a:t>
            </a:r>
            <a:r>
              <a:rPr lang="zh-CN" altLang="zh-CN" dirty="0"/>
              <a:t>T</a:t>
            </a:r>
            <a:r>
              <a:rPr lang="en-US" altLang="zh-CN" dirty="0"/>
              <a:t>OW</a:t>
            </a:r>
            <a:endParaRPr lang="zh-CN" alt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668509" y="0"/>
            <a:ext cx="2847766" cy="1424039"/>
            <a:chOff x="8112767" y="0"/>
            <a:chExt cx="2847766" cy="1424039"/>
          </a:xfrm>
        </p:grpSpPr>
        <p:sp>
          <p:nvSpPr>
            <p:cNvPr id="11" name="矩形 10"/>
            <p:cNvSpPr/>
            <p:nvPr/>
          </p:nvSpPr>
          <p:spPr>
            <a:xfrm>
              <a:off x="8112767" y="0"/>
              <a:ext cx="2847766" cy="1424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11125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8228217" y="0"/>
              <a:ext cx="2616867" cy="134706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789694" y="313267"/>
            <a:ext cx="261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altLang="zh-CN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ainting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ISPRING_ULTRA_SCORM_COURSE_ID" val="7E2F5720-14CD-4622-80EE-39FD5D1B364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57-绿色主题创意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WPS 演示</Application>
  <PresentationFormat>自定义</PresentationFormat>
  <Paragraphs>454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Arial Unicode MS</vt:lpstr>
      <vt:lpstr>Calibri</vt:lpstr>
      <vt:lpstr>微软雅黑</vt:lpstr>
      <vt:lpstr>Open Sans Light</vt:lpstr>
      <vt:lpstr>Segoe Print</vt:lpstr>
      <vt:lpstr>Open Sans</vt:lpstr>
      <vt:lpstr>等线</vt:lpstr>
      <vt:lpstr>Arial Unicode MS</vt:lpstr>
      <vt:lpstr>方正兰亭黑_GBK</vt:lpstr>
      <vt:lpstr>黑体</vt:lpstr>
      <vt:lpstr>方正兰亭黑简体</vt:lpstr>
      <vt:lpstr>Malgun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南蛮姑娘</cp:lastModifiedBy>
  <cp:revision>48</cp:revision>
  <dcterms:created xsi:type="dcterms:W3CDTF">2016-07-10T05:35:00Z</dcterms:created>
  <dcterms:modified xsi:type="dcterms:W3CDTF">2021-09-12T04:41:04Z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AEE99DC720F24C4D8521596EBC2AB04E</vt:lpwstr>
  </property>
  <property fmtid="{D5CDD505-2E9C-101B-9397-08002B2CF9AE}" pid="3" name="KSOProductBuildVer">
    <vt:lpwstr>2052-11.1.0.10700</vt:lpwstr>
  </property>
</Properties>
</file>