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fonts/font1.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9"/>
  </p:handout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24384000" cy="13716000"/>
  <p:notesSz cx="6858000" cy="9144000"/>
  <p:embeddedFontLst>
    <p:embeddedFont>
      <p:font typeface="微软雅黑" panose="020B0503020204020204" pitchFamily="34" charset="-122"/>
      <p:regular r:id="rId33"/>
    </p:embeddedFont>
  </p:embeddedFont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2" d="100"/>
          <a:sy n="32" d="100"/>
        </p:scale>
        <p:origin x="-696" y="-6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06088"/>
          <c:y val="0.0981216"/>
          <c:w val="0.974391"/>
          <c:h val="0.725049"/>
        </c:manualLayout>
      </c:layout>
      <c:lineChart>
        <c:grouping val="standard"/>
        <c:varyColors val="0"/>
        <c:ser>
          <c:idx val="0"/>
          <c:order val="0"/>
          <c:tx>
            <c:strRef>
              <c:f>Sheet1!$B$1</c:f>
              <c:strCache>
                <c:ptCount val="1"/>
                <c:pt idx="0">
                  <c:v>指标</c:v>
                </c:pt>
              </c:strCache>
            </c:strRef>
          </c:tx>
          <c:spPr>
            <a:ln w="50800" cap="flat" cmpd="sng" algn="ctr">
              <a:solidFill>
                <a:srgbClr val="FFFFFF"/>
              </a:solidFill>
              <a:prstDash val="solid"/>
              <a:miter lim="400000"/>
            </a:ln>
            <a:effectLst/>
          </c:spPr>
          <c:marker>
            <c:symbol val="circle"/>
            <c:size val="14"/>
            <c:spPr>
              <a:solidFill>
                <a:srgbClr val="FFFFFF"/>
              </a:solidFill>
              <a:ln w="76200" cap="flat" cmpd="sng" algn="ctr">
                <a:solidFill>
                  <a:srgbClr val="FFFFFF"/>
                </a:solidFill>
                <a:prstDash val="solid"/>
                <a:miter lim="400000"/>
              </a:ln>
              <a:effectLst/>
            </c:spPr>
          </c:marker>
          <c:dLbls>
            <c:numFmt formatCode="0" sourceLinked="0"/>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ea"/>
                    <a:sym typeface="+mn-lt"/>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42.249207</c:v>
                </c:pt>
                <c:pt idx="1">
                  <c:v>53.751963</c:v>
                </c:pt>
                <c:pt idx="2">
                  <c:v>57.405732</c:v>
                </c:pt>
                <c:pt idx="3">
                  <c:v>52.311112</c:v>
                </c:pt>
                <c:pt idx="4">
                  <c:v>48.282019</c:v>
                </c:pt>
                <c:pt idx="5">
                  <c:v>54.280151</c:v>
                </c:pt>
                <c:pt idx="6">
                  <c:v>36.721436</c:v>
                </c:pt>
                <c:pt idx="7">
                  <c:v>59.41398</c:v>
                </c:pt>
                <c:pt idx="8">
                  <c:v>43.747515</c:v>
                </c:pt>
                <c:pt idx="9">
                  <c:v>51.991484</c:v>
                </c:pt>
                <c:pt idx="10">
                  <c:v>43.148129</c:v>
                </c:pt>
                <c:pt idx="11">
                  <c:v>64.047566</c:v>
                </c:pt>
              </c:numCache>
            </c:numRef>
          </c:val>
          <c:smooth val="1"/>
        </c:ser>
        <c:dLbls>
          <c:showLegendKey val="0"/>
          <c:showVal val="0"/>
          <c:showCatName val="0"/>
          <c:showSerName val="0"/>
          <c:showPercent val="0"/>
          <c:showBubbleSize val="0"/>
        </c:dLbls>
        <c:marker val="1"/>
        <c:smooth val="1"/>
        <c:axId val="479183232"/>
        <c:axId val="479184768"/>
      </c:lineChart>
      <c:catAx>
        <c:axId val="479183232"/>
        <c:scaling>
          <c:orientation val="minMax"/>
        </c:scaling>
        <c:delete val="0"/>
        <c:axPos val="b"/>
        <c:numFmt formatCode="General" sourceLinked="0"/>
        <c:majorTickMark val="none"/>
        <c:minorTickMark val="none"/>
        <c:tickLblPos val="low"/>
        <c:spPr>
          <a:ln w="12700" cap="flat" cmpd="sng" algn="ctr">
            <a:solidFill>
              <a:srgbClr val="FFFFFF"/>
            </a:solid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p>
        </c:txPr>
        <c:crossAx val="479184768"/>
        <c:crosses val="autoZero"/>
        <c:auto val="1"/>
        <c:lblAlgn val="ctr"/>
        <c:lblOffset val="100"/>
        <c:noMultiLvlLbl val="1"/>
      </c:catAx>
      <c:valAx>
        <c:axId val="479184768"/>
        <c:scaling>
          <c:orientation val="minMax"/>
          <c:min val="30"/>
        </c:scaling>
        <c:delete val="0"/>
        <c:axPos val="l"/>
        <c:majorGridlines>
          <c:spPr>
            <a:ln w="12700" cap="flat" cmpd="sng" algn="ctr">
              <a:solidFill>
                <a:srgbClr val="B8B8B8"/>
              </a:solidFill>
              <a:prstDash val="solid"/>
              <a:miter lim="400000"/>
            </a:ln>
          </c:spPr>
        </c:majorGridlines>
        <c:numFmt formatCode="0" sourceLinked="0"/>
        <c:majorTickMark val="none"/>
        <c:minorTickMark val="none"/>
        <c:tickLblPos val="none"/>
        <c:spPr>
          <a:ln w="12700" cap="flat" cmpd="sng" algn="ctr">
            <a:noFill/>
            <a:prstDash val="solid"/>
            <a:miter lim="400000"/>
          </a:ln>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p>
        </c:txPr>
        <c:crossAx val="479183232"/>
        <c:crosses val="autoZero"/>
        <c:crossBetween val="between"/>
        <c:majorUnit val="10"/>
        <c:minorUnit val="5"/>
      </c:valAx>
      <c:spPr>
        <a:noFill/>
        <a:ln w="12700" cap="flat">
          <a:noFill/>
          <a:miter lim="400000"/>
        </a:ln>
        <a:effectLst/>
      </c:spPr>
    </c:plotArea>
    <c:plotVisOnly val="1"/>
    <c:dispBlanksAs val="gap"/>
    <c:showDLblsOverMax val="1"/>
  </c:chart>
  <c:spPr>
    <a:noFill/>
    <a:ln>
      <a:noFill/>
    </a:ln>
    <a:effectLst/>
  </c:spPr>
  <c:txPr>
    <a:bodyPr/>
    <a:lstStyle/>
    <a:p>
      <a:pPr>
        <a:defRPr lang="zh-CN">
          <a:latin typeface="+mn-lt"/>
          <a:ea typeface="+mn-ea"/>
          <a:cs typeface="+mn-ea"/>
          <a:sym typeface="+mn-lt"/>
        </a:defRPr>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p:txBody>
      </p:sp>
      <p:sp>
        <p:nvSpPr>
          <p:cNvPr id="117" name="Shape 117"/>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a:ea typeface="Helvetica Neue"/>
        <a:cs typeface="Helvetica Neue"/>
        <a:sym typeface="Helvetica Neue"/>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hasCustomPrompt="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hasCustomPrompt="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hasCustomPrompt="1"/>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0"/>
            <a:ext cx="24384000" cy="13716000"/>
          </a:xfrm>
          <a:prstGeom prst="rect">
            <a:avLst/>
          </a:prstGeom>
        </p:spPr>
        <p:txBody>
          <a:bodyPr lIns="91439" tIns="45719" rIns="91439" bIns="45719" anchor="t">
            <a:noAutofit/>
          </a:bodyPr>
          <a:lstStyle/>
          <a:p/>
        </p:txBody>
      </p:sp>
      <p:sp>
        <p:nvSpPr>
          <p:cNvPr id="103"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0"/>
            <a:ext cx="18135601" cy="8737600"/>
          </a:xfrm>
          <a:prstGeom prst="rect">
            <a:avLst/>
          </a:prstGeom>
        </p:spPr>
        <p:txBody>
          <a:bodyPr lIns="91439" tIns="45719" rIns="91439" bIns="45719" anchor="t">
            <a:noAutofit/>
          </a:bodyPr>
          <a:lstStyle/>
          <a:p/>
        </p:txBody>
      </p:sp>
      <p:sp>
        <p:nvSpPr>
          <p:cNvPr id="21" name="标题文本"/>
          <p:cNvSpPr txBox="1">
            <a:spLocks noGrp="1"/>
          </p:cNvSpPr>
          <p:nvPr>
            <p:ph type="title" hasCustomPrompt="1"/>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hasCustomPrompt="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hasCustomPrompt="1"/>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p:txBody>
      </p:sp>
      <p:sp>
        <p:nvSpPr>
          <p:cNvPr id="39" name="标题文本"/>
          <p:cNvSpPr txBox="1">
            <a:spLocks noGrp="1"/>
          </p:cNvSpPr>
          <p:nvPr>
            <p:ph type="title" hasCustomPrompt="1"/>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hasCustomPrompt="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hasCustomPrompt="1"/>
          </p:nvPr>
        </p:nvSpPr>
        <p:spPr>
          <a:xfrm>
            <a:off x="1689100" y="355600"/>
            <a:ext cx="21005800" cy="2286000"/>
          </a:xfrm>
          <a:prstGeom prst="rect">
            <a:avLst/>
          </a:prstGeom>
        </p:spPr>
        <p:txBody>
          <a:bodyPr/>
          <a:lstStyle/>
          <a:p>
            <a:r>
              <a:t>标题文本</a:t>
            </a:r>
          </a:p>
        </p:txBody>
      </p:sp>
      <p:sp>
        <p:nvSpPr>
          <p:cNvPr id="49"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hasCustomPrompt="1"/>
          </p:nvPr>
        </p:nvSpPr>
        <p:spPr>
          <a:xfrm>
            <a:off x="1689100" y="355600"/>
            <a:ext cx="21005800" cy="2286000"/>
          </a:xfrm>
          <a:prstGeom prst="rect">
            <a:avLst/>
          </a:prstGeom>
        </p:spPr>
        <p:txBody>
          <a:bodyPr/>
          <a:lstStyle/>
          <a:p>
            <a:r>
              <a:t>标题文本</a:t>
            </a:r>
          </a:p>
        </p:txBody>
      </p:sp>
      <p:sp>
        <p:nvSpPr>
          <p:cNvPr id="57" name="正文级别 1…"/>
          <p:cNvSpPr txBox="1">
            <a:spLocks noGrp="1"/>
          </p:cNvSpPr>
          <p:nvPr>
            <p:ph type="body" idx="1" hasCustomPrompt="1"/>
          </p:nvPr>
        </p:nvSpPr>
        <p:spPr>
          <a:xfrm>
            <a:off x="1689100" y="31496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p:txBody>
      </p:sp>
      <p:sp>
        <p:nvSpPr>
          <p:cNvPr id="66" name="标题文本"/>
          <p:cNvSpPr txBox="1">
            <a:spLocks noGrp="1"/>
          </p:cNvSpPr>
          <p:nvPr>
            <p:ph type="title" hasCustomPrompt="1"/>
          </p:nvPr>
        </p:nvSpPr>
        <p:spPr>
          <a:xfrm>
            <a:off x="1689100" y="355600"/>
            <a:ext cx="21005800" cy="2286000"/>
          </a:xfrm>
          <a:prstGeom prst="rect">
            <a:avLst/>
          </a:prstGeom>
        </p:spPr>
        <p:txBody>
          <a:bodyPr/>
          <a:lstStyle/>
          <a:p>
            <a:r>
              <a:t>标题文本</a:t>
            </a:r>
          </a:p>
        </p:txBody>
      </p:sp>
      <p:sp>
        <p:nvSpPr>
          <p:cNvPr id="67" name="正文级别 1…"/>
          <p:cNvSpPr txBox="1">
            <a:spLocks noGrp="1"/>
          </p:cNvSpPr>
          <p:nvPr>
            <p:ph type="body" sz="half" idx="1" hasCustomPrompt="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hasCustomPrompt="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p:txBody>
      </p:sp>
      <p:sp>
        <p:nvSpPr>
          <p:cNvPr id="84" name="图像"/>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p:txBody>
      </p:sp>
      <p:sp>
        <p:nvSpPr>
          <p:cNvPr id="85" name="图像"/>
          <p:cNvSpPr>
            <a:spLocks noGrp="1"/>
          </p:cNvSpPr>
          <p:nvPr>
            <p:ph type="pic" idx="15"/>
          </p:nvPr>
        </p:nvSpPr>
        <p:spPr>
          <a:xfrm>
            <a:off x="1206500" y="1130300"/>
            <a:ext cx="14173200" cy="11468100"/>
          </a:xfrm>
          <a:prstGeom prst="rect">
            <a:avLst/>
          </a:prstGeom>
        </p:spPr>
        <p:txBody>
          <a:bodyPr lIns="91439" tIns="45719" rIns="91439" bIns="45719" anchor="t">
            <a:noAutofit/>
          </a:bodyPr>
          <a:lstStyle/>
          <a:p/>
        </p:txBody>
      </p:sp>
      <p:sp>
        <p:nvSpPr>
          <p:cNvPr id="86" name="幻灯片编号"/>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rPr/>
            </a:fld>
            <a:endParaRPr/>
          </a:p>
        </p:txBody>
      </p:sp>
    </p:spTree>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矩形 4"/>
          <p:cNvSpPr/>
          <p:nvPr userDrawn="1"/>
        </p:nvSpPr>
        <p:spPr>
          <a:xfrm>
            <a:off x="6096000" y="5703838"/>
            <a:ext cx="12192000" cy="2306955"/>
          </a:xfrm>
          <a:prstGeom prst="rect">
            <a:avLst/>
          </a:prstGeom>
        </p:spPr>
        <p:txBody>
          <a:bodyPr>
            <a:spAutoFit/>
          </a:bodyPr>
          <a:lstStyle/>
          <a:p>
            <a:pPr algn="just">
              <a:lnSpc>
                <a:spcPct val="150000"/>
              </a:lnSpc>
            </a:pPr>
            <a:r>
              <a:rPr lang="zh-CN" altLang="en-US" sz="3200" dirty="0">
                <a:solidFill>
                  <a:schemeClr val="accent3">
                    <a:lumMod val="40000"/>
                    <a:lumOff val="60000"/>
                    <a:alpha val="0"/>
                  </a:schemeClr>
                </a:solidFill>
                <a:latin typeface="微软雅黑" panose="020B0503020204020204" pitchFamily="34" charset="-122"/>
                <a:ea typeface="微软雅黑" panose="020B0503020204020204" pitchFamily="34" charset="-122"/>
              </a:rPr>
              <a:t>感谢您下载小木头平台上提供的</a:t>
            </a:r>
            <a:r>
              <a:rPr lang="en-US" altLang="zh-CN" sz="3200" dirty="0">
                <a:solidFill>
                  <a:schemeClr val="accent3">
                    <a:lumMod val="40000"/>
                    <a:lumOff val="60000"/>
                    <a:alpha val="0"/>
                  </a:schemeClr>
                </a:solidFill>
                <a:latin typeface="微软雅黑" panose="020B0503020204020204" pitchFamily="34" charset="-122"/>
                <a:ea typeface="微软雅黑" panose="020B0503020204020204" pitchFamily="34" charset="-122"/>
              </a:rPr>
              <a:t>PPT</a:t>
            </a:r>
            <a:r>
              <a:rPr lang="zh-CN" altLang="en-US" sz="3200" dirty="0">
                <a:solidFill>
                  <a:schemeClr val="accent3">
                    <a:lumMod val="40000"/>
                    <a:lumOff val="60000"/>
                    <a:alpha val="0"/>
                  </a:schemeClr>
                </a:solidFill>
                <a:latin typeface="微软雅黑" panose="020B0503020204020204" pitchFamily="34" charset="-122"/>
                <a:ea typeface="微软雅黑" panose="020B0503020204020204" pitchFamily="34" charset="-122"/>
              </a:rPr>
              <a:t>作品，为了您和小木头以及原创作者的利益，请勿复制、传播、销售，否则将承担法律责任！小木头将对作品进行维权，按照传播下载次数进行十倍的索取赔偿！</a:t>
            </a:r>
            <a:endParaRPr lang="en-US" altLang="zh-CN" sz="3200" dirty="0">
              <a:solidFill>
                <a:schemeClr val="accent3">
                  <a:lumMod val="40000"/>
                  <a:lumOff val="60000"/>
                  <a:alpha val="0"/>
                </a:schemeClr>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Tm="0">
    <p:push dir="u"/>
  </p:transition>
  <p:txStyles>
    <p:titleStyle>
      <a:lvl1pPr marL="0" marR="0" indent="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6.xml"/><Relationship Id="rId2" Type="http://schemas.openxmlformats.org/officeDocument/2006/relationships/image" Target="../media/image14.jpe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6.xml"/><Relationship Id="rId2" Type="http://schemas.openxmlformats.org/officeDocument/2006/relationships/image" Target="../media/image15.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18.pn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6.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xml"/><Relationship Id="rId2" Type="http://schemas.openxmlformats.org/officeDocument/2006/relationships/image" Target="../media/image15.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6.xml"/><Relationship Id="rId2" Type="http://schemas.openxmlformats.org/officeDocument/2006/relationships/image" Target="../media/image14.jpeg"/><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350525.jpg"/>
          <p:cNvGrpSpPr/>
          <p:nvPr/>
        </p:nvGrpSpPr>
        <p:grpSpPr>
          <a:xfrm>
            <a:off x="-213551" y="-189735"/>
            <a:ext cx="24811103" cy="14247871"/>
            <a:chOff x="0" y="0"/>
            <a:chExt cx="24811102" cy="14247869"/>
          </a:xfrm>
        </p:grpSpPr>
        <p:pic>
          <p:nvPicPr>
            <p:cNvPr id="120" name="350525.jpg" descr="350525.jpg"/>
            <p:cNvPicPr>
              <a:picLocks noChangeAspect="1"/>
            </p:cNvPicPr>
            <p:nvPr/>
          </p:nvPicPr>
          <p:blipFill>
            <a:blip r:embed="rId1"/>
            <a:srcRect t="14162" b="808"/>
            <a:stretch>
              <a:fillRect/>
            </a:stretch>
          </p:blipFill>
          <p:spPr>
            <a:xfrm>
              <a:off x="183777" y="88900"/>
              <a:ext cx="24451005" cy="13917670"/>
            </a:xfrm>
            <a:prstGeom prst="rect">
              <a:avLst/>
            </a:prstGeom>
            <a:ln>
              <a:noFill/>
            </a:ln>
            <a:effectLst/>
          </p:spPr>
        </p:pic>
        <p:pic>
          <p:nvPicPr>
            <p:cNvPr id="119" name="350525.jpg" descr="350525.jpg"/>
            <p:cNvPicPr/>
            <p:nvPr/>
          </p:nvPicPr>
          <p:blipFill>
            <a:blip r:embed="rId2"/>
            <a:stretch>
              <a:fillRect/>
            </a:stretch>
          </p:blipFill>
          <p:spPr>
            <a:xfrm>
              <a:off x="0" y="0"/>
              <a:ext cx="24811103" cy="14247871"/>
            </a:xfrm>
            <a:prstGeom prst="rect">
              <a:avLst/>
            </a:prstGeom>
            <a:effectLst/>
          </p:spPr>
        </p:pic>
      </p:grpSp>
      <p:sp>
        <p:nvSpPr>
          <p:cNvPr id="122" name="GREEN"/>
          <p:cNvSpPr txBox="1"/>
          <p:nvPr/>
        </p:nvSpPr>
        <p:spPr>
          <a:xfrm>
            <a:off x="7619721" y="5228606"/>
            <a:ext cx="9906558" cy="3411190"/>
          </a:xfrm>
          <a:prstGeom prst="rect">
            <a:avLst/>
          </a:prstGeom>
          <a:solidFill>
            <a:srgbClr val="B9D6FB"/>
          </a:solidFill>
          <a:ln w="12700">
            <a:miter lim="400000"/>
          </a:ln>
        </p:spPr>
        <p:txBody>
          <a:bodyPr wrap="none" lIns="50800" tIns="50800" rIns="50800" bIns="50800" anchor="ctr">
            <a:spAutoFit/>
          </a:bodyPr>
          <a:lstStyle>
            <a:lvl1pPr>
              <a:defRPr sz="21500" b="0">
                <a:solidFill>
                  <a:srgbClr val="FFFFFF"/>
                </a:solidFill>
                <a:latin typeface="ヒラギノ角ゴ Std"/>
                <a:ea typeface="ヒラギノ角ゴ Std"/>
                <a:cs typeface="ヒラギノ角ゴ Std"/>
                <a:sym typeface="ヒラギノ角ゴ Std"/>
              </a:defRPr>
            </a:lvl1pPr>
          </a:lstStyle>
          <a:p>
            <a:r>
              <a:rPr>
                <a:latin typeface="+mn-lt"/>
                <a:ea typeface="+mn-ea"/>
                <a:cs typeface="+mn-ea"/>
                <a:sym typeface="+mn-lt"/>
              </a:rPr>
              <a:t>GREEN</a:t>
            </a:r>
            <a:endParaRPr>
              <a:latin typeface="+mn-lt"/>
              <a:ea typeface="+mn-ea"/>
              <a:cs typeface="+mn-ea"/>
              <a:sym typeface="+mn-lt"/>
            </a:endParaRPr>
          </a:p>
        </p:txBody>
      </p:sp>
    </p:spTree>
  </p:cSld>
  <p:clrMapOvr>
    <a:masterClrMapping/>
  </p:clrMapOvr>
  <p:transition spd="slow" advTm="0">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矩形"/>
          <p:cNvSpPr/>
          <p:nvPr/>
        </p:nvSpPr>
        <p:spPr>
          <a:xfrm>
            <a:off x="-1" y="-40631"/>
            <a:ext cx="24384001" cy="13797262"/>
          </a:xfrm>
          <a:prstGeom prst="rect">
            <a:avLst/>
          </a:prstGeom>
          <a:solidFill>
            <a:srgbClr val="529383">
              <a:alpha val="4266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77" name="正方形"/>
          <p:cNvSpPr/>
          <p:nvPr/>
        </p:nvSpPr>
        <p:spPr>
          <a:xfrm>
            <a:off x="9496871" y="4162871"/>
            <a:ext cx="5390258" cy="5390258"/>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78" name="Please add something you need here. Please add something you need here."/>
          <p:cNvSpPr txBox="1"/>
          <p:nvPr/>
        </p:nvSpPr>
        <p:spPr>
          <a:xfrm>
            <a:off x="9934245" y="5872925"/>
            <a:ext cx="4515510" cy="1970150"/>
          </a:xfrm>
          <a:prstGeom prst="rect">
            <a:avLst/>
          </a:prstGeom>
          <a:ln w="12700">
            <a:miter lim="400000"/>
          </a:ln>
        </p:spPr>
        <p:txBody>
          <a:bodyPr lIns="50800" tIns="50800" rIns="50800" bIns="50800" anchor="ctr">
            <a:spAutoFit/>
          </a:bodyPr>
          <a:lstStyle>
            <a:lvl1pPr>
              <a:defRPr>
                <a:solidFill>
                  <a:srgbClr val="929292"/>
                </a:solidFill>
              </a:defRPr>
            </a:lvl1pPr>
          </a:lstStyle>
          <a:p>
            <a:r>
              <a:rPr>
                <a:latin typeface="+mn-lt"/>
                <a:ea typeface="+mn-ea"/>
                <a:cs typeface="+mn-ea"/>
                <a:sym typeface="+mn-lt"/>
              </a:rPr>
              <a:t>Please add something you need here. Please add something you need here. </a:t>
            </a:r>
            <a:endParaRPr>
              <a:latin typeface="+mn-lt"/>
              <a:ea typeface="+mn-ea"/>
              <a:cs typeface="+mn-ea"/>
              <a:sym typeface="+mn-lt"/>
            </a:endParaRPr>
          </a:p>
        </p:txBody>
      </p:sp>
      <p:pic>
        <p:nvPicPr>
          <p:cNvPr id="179" name="500046409.jpg" descr="500046409.jpg"/>
          <p:cNvPicPr>
            <a:picLocks noChangeAspect="1"/>
          </p:cNvPicPr>
          <p:nvPr/>
        </p:nvPicPr>
        <p:blipFill>
          <a:blip r:embed="rId1"/>
          <a:stretch>
            <a:fillRect/>
          </a:stretch>
        </p:blipFill>
        <p:spPr>
          <a:xfrm>
            <a:off x="1107281" y="4372050"/>
            <a:ext cx="7457846" cy="4971899"/>
          </a:xfrm>
          <a:prstGeom prst="rect">
            <a:avLst/>
          </a:prstGeom>
          <a:ln w="12700">
            <a:miter lim="400000"/>
            <a:headEnd/>
            <a:tailEnd/>
          </a:ln>
        </p:spPr>
      </p:pic>
      <p:pic>
        <p:nvPicPr>
          <p:cNvPr id="180" name="185979.jpg" descr="185979.jpg"/>
          <p:cNvPicPr>
            <a:picLocks noChangeAspect="1"/>
          </p:cNvPicPr>
          <p:nvPr/>
        </p:nvPicPr>
        <p:blipFill>
          <a:blip r:embed="rId2"/>
          <a:stretch>
            <a:fillRect/>
          </a:stretch>
        </p:blipFill>
        <p:spPr>
          <a:xfrm>
            <a:off x="15818873" y="4372051"/>
            <a:ext cx="6628245" cy="4971899"/>
          </a:xfrm>
          <a:prstGeom prst="rect">
            <a:avLst/>
          </a:prstGeom>
          <a:ln w="12700">
            <a:miter lim="400000"/>
            <a:headEnd/>
            <a:tailEnd/>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500046409.jpg" descr="500046409.jpg"/>
          <p:cNvPicPr>
            <a:picLocks noChangeAspect="1"/>
          </p:cNvPicPr>
          <p:nvPr/>
        </p:nvPicPr>
        <p:blipFill>
          <a:blip r:embed="rId1"/>
          <a:srcRect r="815" b="16340"/>
          <a:stretch>
            <a:fillRect/>
          </a:stretch>
        </p:blipFill>
        <p:spPr>
          <a:xfrm>
            <a:off x="-3969" y="0"/>
            <a:ext cx="24391938" cy="13716000"/>
          </a:xfrm>
          <a:prstGeom prst="rect">
            <a:avLst/>
          </a:prstGeom>
          <a:ln w="12700">
            <a:miter lim="400000"/>
            <a:headEnd/>
            <a:tailEnd/>
          </a:ln>
        </p:spPr>
      </p:pic>
      <p:grpSp>
        <p:nvGrpSpPr>
          <p:cNvPr id="2" name="组合 1"/>
          <p:cNvGrpSpPr/>
          <p:nvPr/>
        </p:nvGrpSpPr>
        <p:grpSpPr>
          <a:xfrm>
            <a:off x="2869362" y="3616300"/>
            <a:ext cx="5569001" cy="6370762"/>
            <a:chOff x="2869362" y="3616300"/>
            <a:chExt cx="5569001" cy="6370762"/>
          </a:xfrm>
        </p:grpSpPr>
        <p:sp>
          <p:nvSpPr>
            <p:cNvPr id="183" name="正方形"/>
            <p:cNvSpPr/>
            <p:nvPr/>
          </p:nvSpPr>
          <p:spPr>
            <a:xfrm>
              <a:off x="2869362" y="3616300"/>
              <a:ext cx="5569001" cy="5569000"/>
            </a:xfrm>
            <a:prstGeom prst="rect">
              <a:avLst/>
            </a:prstGeom>
            <a:solidFill>
              <a:srgbClr val="D5D5D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84" name="3"/>
            <p:cNvSpPr txBox="1"/>
            <p:nvPr/>
          </p:nvSpPr>
          <p:spPr>
            <a:xfrm>
              <a:off x="4207620" y="3728939"/>
              <a:ext cx="2892485" cy="6258123"/>
            </a:xfrm>
            <a:prstGeom prst="rect">
              <a:avLst/>
            </a:prstGeom>
            <a:ln w="12700">
              <a:miter lim="400000"/>
            </a:ln>
          </p:spPr>
          <p:txBody>
            <a:bodyPr lIns="50800" tIns="50800" rIns="50800" bIns="50800" anchor="ctr">
              <a:spAutoFit/>
            </a:bodyPr>
            <a:lstStyle>
              <a:lvl1pPr>
                <a:defRPr sz="40000">
                  <a:solidFill>
                    <a:srgbClr val="FFFFFF"/>
                  </a:solidFill>
                </a:defRPr>
              </a:lvl1pPr>
            </a:lstStyle>
            <a:p>
              <a:r>
                <a:rPr dirty="0">
                  <a:latin typeface="+mn-lt"/>
                  <a:ea typeface="+mn-ea"/>
                  <a:cs typeface="+mn-ea"/>
                  <a:sym typeface="+mn-lt"/>
                </a:rPr>
                <a:t>3</a:t>
              </a:r>
              <a:endParaRPr dirty="0">
                <a:latin typeface="+mn-lt"/>
                <a:ea typeface="+mn-ea"/>
                <a:cs typeface="+mn-ea"/>
                <a:sym typeface="+mn-lt"/>
              </a:endParaRPr>
            </a:p>
          </p:txBody>
        </p:sp>
      </p:grpSp>
      <p:sp>
        <p:nvSpPr>
          <p:cNvPr id="185" name="Please add something you need here. Please add something you need here. Please add something you need here. Please add something you need here. Please add something you need here. Please add something you need here."/>
          <p:cNvSpPr txBox="1"/>
          <p:nvPr/>
        </p:nvSpPr>
        <p:spPr>
          <a:xfrm>
            <a:off x="10436860" y="6800025"/>
            <a:ext cx="8199657" cy="2909950"/>
          </a:xfrm>
          <a:prstGeom prst="rect">
            <a:avLst/>
          </a:prstGeom>
          <a:ln w="12700">
            <a:miter lim="400000"/>
          </a:ln>
        </p:spPr>
        <p:txBody>
          <a:bodyPr lIns="50800" tIns="50800" rIns="50800" bIns="50800" anchor="ctr">
            <a:spAutoFit/>
          </a:bodyPr>
          <a:lstStyle>
            <a:lvl1pPr>
              <a:defRPr>
                <a:solidFill>
                  <a:srgbClr val="FFFFFF"/>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pic>
        <p:nvPicPr>
          <p:cNvPr id="186" name="b4c873c0ae8dbe50e54b41afd890337f.png" descr="b4c873c0ae8dbe50e54b41afd890337f.png"/>
          <p:cNvPicPr>
            <a:picLocks noChangeAspect="1"/>
          </p:cNvPicPr>
          <p:nvPr/>
        </p:nvPicPr>
        <p:blipFill>
          <a:blip r:embed="rId2"/>
          <a:stretch>
            <a:fillRect/>
          </a:stretch>
        </p:blipFill>
        <p:spPr>
          <a:xfrm>
            <a:off x="11660702" y="3056112"/>
            <a:ext cx="5751974" cy="3945855"/>
          </a:xfrm>
          <a:prstGeom prst="rect">
            <a:avLst/>
          </a:prstGeom>
          <a:ln w="12700">
            <a:miter lim="4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1000"/>
                                        <p:tgtEl>
                                          <p:spTgt spid="186"/>
                                        </p:tgtEl>
                                      </p:cBhvr>
                                    </p:animEffect>
                                    <p:anim calcmode="lin" valueType="num">
                                      <p:cBhvr>
                                        <p:cTn id="13" dur="1000" fill="hold"/>
                                        <p:tgtEl>
                                          <p:spTgt spid="186"/>
                                        </p:tgtEl>
                                        <p:attrNameLst>
                                          <p:attrName>ppt_x</p:attrName>
                                        </p:attrNameLst>
                                      </p:cBhvr>
                                      <p:tavLst>
                                        <p:tav tm="0">
                                          <p:val>
                                            <p:strVal val="#ppt_x"/>
                                          </p:val>
                                        </p:tav>
                                        <p:tav tm="100000">
                                          <p:val>
                                            <p:strVal val="#ppt_x"/>
                                          </p:val>
                                        </p:tav>
                                      </p:tavLst>
                                    </p:anim>
                                    <p:anim calcmode="lin" valueType="num">
                                      <p:cBhvr>
                                        <p:cTn id="14" dur="1000" fill="hold"/>
                                        <p:tgtEl>
                                          <p:spTgt spid="1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5"/>
                                        </p:tgtEl>
                                        <p:attrNameLst>
                                          <p:attrName>style.visibility</p:attrName>
                                        </p:attrNameLst>
                                      </p:cBhvr>
                                      <p:to>
                                        <p:strVal val="visible"/>
                                      </p:to>
                                    </p:set>
                                    <p:animEffect transition="in" filter="wipe(down)">
                                      <p:cBhvr>
                                        <p:cTn id="19"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矩形"/>
          <p:cNvSpPr/>
          <p:nvPr/>
        </p:nvSpPr>
        <p:spPr>
          <a:xfrm>
            <a:off x="-50800" y="-54323"/>
            <a:ext cx="24485600" cy="13824646"/>
          </a:xfrm>
          <a:prstGeom prst="rect">
            <a:avLst/>
          </a:prstGeom>
          <a:solidFill>
            <a:srgbClr val="D5D5D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pic>
        <p:nvPicPr>
          <p:cNvPr id="189" name="500536523.jpg" descr="500536523.jpg"/>
          <p:cNvPicPr>
            <a:picLocks noChangeAspect="1"/>
          </p:cNvPicPr>
          <p:nvPr/>
        </p:nvPicPr>
        <p:blipFill>
          <a:blip r:embed="rId1"/>
          <a:stretch>
            <a:fillRect/>
          </a:stretch>
        </p:blipFill>
        <p:spPr>
          <a:xfrm>
            <a:off x="15944353" y="1435298"/>
            <a:ext cx="7230270" cy="10845404"/>
          </a:xfrm>
          <a:prstGeom prst="rect">
            <a:avLst/>
          </a:prstGeom>
          <a:ln w="12700">
            <a:miter lim="400000"/>
            <a:headEnd/>
            <a:tailEnd/>
          </a:ln>
        </p:spPr>
      </p:pic>
      <p:grpSp>
        <p:nvGrpSpPr>
          <p:cNvPr id="2" name="组合 1"/>
          <p:cNvGrpSpPr/>
          <p:nvPr/>
        </p:nvGrpSpPr>
        <p:grpSpPr>
          <a:xfrm>
            <a:off x="3184506" y="4825606"/>
            <a:ext cx="11301514" cy="3805023"/>
            <a:chOff x="3184506" y="4825606"/>
            <a:chExt cx="11301514" cy="3805023"/>
          </a:xfrm>
        </p:grpSpPr>
        <p:sp>
          <p:nvSpPr>
            <p:cNvPr id="190" name="Please add something you need here. Please add something you need here. Please add something you need here. Please add something you need here. Please add something you need here. Please add something you need here."/>
            <p:cNvSpPr txBox="1"/>
            <p:nvPr/>
          </p:nvSpPr>
          <p:spPr>
            <a:xfrm>
              <a:off x="5128259" y="6219713"/>
              <a:ext cx="9357761" cy="2410916"/>
            </a:xfrm>
            <a:prstGeom prst="rect">
              <a:avLst/>
            </a:prstGeom>
            <a:ln w="12700">
              <a:miter lim="400000"/>
            </a:ln>
          </p:spPr>
          <p:txBody>
            <a:bodyPr wrap="square" lIns="50800" tIns="50800" rIns="50800" bIns="50800" anchor="ctr">
              <a:spAutoFit/>
            </a:body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
          <p:nvSpPr>
            <p:cNvPr id="191" name="GREEN`"/>
            <p:cNvSpPr txBox="1"/>
            <p:nvPr/>
          </p:nvSpPr>
          <p:spPr>
            <a:xfrm>
              <a:off x="3184506" y="4825606"/>
              <a:ext cx="3943388" cy="1287532"/>
            </a:xfrm>
            <a:prstGeom prst="rect">
              <a:avLst/>
            </a:prstGeom>
            <a:ln w="12700">
              <a:miter lim="400000"/>
            </a:ln>
          </p:spPr>
          <p:txBody>
            <a:bodyPr wrap="none" lIns="50800" tIns="50800" rIns="50800" bIns="50800" anchor="ctr">
              <a:spAutoFit/>
            </a:bodyPr>
            <a:lstStyle>
              <a:lvl1pPr>
                <a:defRPr sz="7700"/>
              </a:lvl1pPr>
            </a:lstStyle>
            <a:p>
              <a:r>
                <a:rPr dirty="0">
                  <a:latin typeface="+mn-lt"/>
                  <a:ea typeface="+mn-ea"/>
                  <a:cs typeface="+mn-ea"/>
                  <a:sym typeface="+mn-lt"/>
                </a:rPr>
                <a:t>GREEN`</a:t>
              </a:r>
              <a:endParaRPr dirty="0">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wipe(down)">
                                      <p:cBhvr>
                                        <p:cTn id="12"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500310301.jpg" descr="500310301.jpg"/>
          <p:cNvPicPr>
            <a:picLocks noChangeAspect="1"/>
          </p:cNvPicPr>
          <p:nvPr/>
        </p:nvPicPr>
        <p:blipFill>
          <a:blip r:embed="rId1"/>
          <a:stretch>
            <a:fillRect/>
          </a:stretch>
        </p:blipFill>
        <p:spPr>
          <a:xfrm>
            <a:off x="0" y="0"/>
            <a:ext cx="24384000" cy="13716000"/>
          </a:xfrm>
          <a:prstGeom prst="rect">
            <a:avLst/>
          </a:prstGeom>
          <a:ln w="12700">
            <a:miter lim="400000"/>
            <a:headEnd/>
            <a:tailEnd/>
          </a:ln>
        </p:spPr>
      </p:pic>
      <p:sp>
        <p:nvSpPr>
          <p:cNvPr id="194" name="矩形"/>
          <p:cNvSpPr/>
          <p:nvPr/>
        </p:nvSpPr>
        <p:spPr>
          <a:xfrm>
            <a:off x="-127000" y="-72976"/>
            <a:ext cx="24638000" cy="13861952"/>
          </a:xfrm>
          <a:prstGeom prst="rect">
            <a:avLst/>
          </a:prstGeom>
          <a:solidFill>
            <a:schemeClr val="accent6">
              <a:satOff val="18029"/>
              <a:lumOff val="12067"/>
              <a:alpha val="2728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95" name="矩形"/>
          <p:cNvSpPr/>
          <p:nvPr/>
        </p:nvSpPr>
        <p:spPr>
          <a:xfrm>
            <a:off x="965200" y="1199058"/>
            <a:ext cx="22276692" cy="11317883"/>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96" name="Please add something you need here. Please add something you need here. Please add something you need here. Please add something you need here. Please add something you need here. Please add something you need here."/>
          <p:cNvSpPr txBox="1"/>
          <p:nvPr/>
        </p:nvSpPr>
        <p:spPr>
          <a:xfrm>
            <a:off x="7920374" y="5368220"/>
            <a:ext cx="7984452" cy="2909950"/>
          </a:xfrm>
          <a:prstGeom prst="rect">
            <a:avLst/>
          </a:prstGeom>
          <a:ln w="12700">
            <a:miter lim="400000"/>
          </a:ln>
        </p:spPr>
        <p:txBody>
          <a:bodyPr lIns="50800" tIns="50800" rIns="50800" bIns="50800" anchor="ctr">
            <a:spAutoFit/>
          </a:bodyPr>
          <a:lstStyle/>
          <a:p>
            <a:r>
              <a:rPr>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a:latin typeface="+mn-lt"/>
              <a:ea typeface="+mn-ea"/>
              <a:cs typeface="+mn-ea"/>
              <a:sym typeface="+mn-lt"/>
            </a:endParaRPr>
          </a:p>
        </p:txBody>
      </p:sp>
      <p:sp>
        <p:nvSpPr>
          <p:cNvPr id="197" name="GREEN`"/>
          <p:cNvSpPr txBox="1"/>
          <p:nvPr/>
        </p:nvSpPr>
        <p:spPr>
          <a:xfrm>
            <a:off x="9509106" y="3428606"/>
            <a:ext cx="3943388" cy="1287532"/>
          </a:xfrm>
          <a:prstGeom prst="rect">
            <a:avLst/>
          </a:prstGeom>
          <a:ln w="12700">
            <a:miter lim="400000"/>
          </a:ln>
        </p:spPr>
        <p:txBody>
          <a:bodyPr wrap="none" lIns="50800" tIns="50800" rIns="50800" bIns="50800" anchor="ctr">
            <a:spAutoFit/>
          </a:bodyPr>
          <a:lstStyle>
            <a:lvl1pPr>
              <a:defRPr sz="7700"/>
            </a:lvl1pPr>
          </a:lstStyle>
          <a:p>
            <a:r>
              <a:rPr dirty="0">
                <a:latin typeface="+mn-lt"/>
                <a:ea typeface="+mn-ea"/>
                <a:cs typeface="+mn-ea"/>
                <a:sym typeface="+mn-lt"/>
              </a:rPr>
              <a:t>GREEN`</a:t>
            </a:r>
            <a:endParaRPr dirty="0">
              <a:latin typeface="+mn-lt"/>
              <a:ea typeface="+mn-ea"/>
              <a:cs typeface="+mn-ea"/>
              <a:sym typeface="+mn-lt"/>
            </a:endParaRPr>
          </a:p>
        </p:txBody>
      </p:sp>
      <p:pic>
        <p:nvPicPr>
          <p:cNvPr id="198" name="684ff13f2df928a0a1fbdbc7aba25c64.png" descr="684ff13f2df928a0a1fbdbc7aba25c64.png"/>
          <p:cNvPicPr>
            <a:picLocks noChangeAspect="1"/>
          </p:cNvPicPr>
          <p:nvPr/>
        </p:nvPicPr>
        <p:blipFill>
          <a:blip r:embed="rId2"/>
          <a:stretch>
            <a:fillRect/>
          </a:stretch>
        </p:blipFill>
        <p:spPr>
          <a:xfrm rot="16200000" flipH="1">
            <a:off x="10712450" y="7791152"/>
            <a:ext cx="2400300" cy="3733801"/>
          </a:xfrm>
          <a:prstGeom prst="rect">
            <a:avLst/>
          </a:prstGeom>
          <a:ln w="12700">
            <a:miter lim="4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barn(inVertical)">
                                      <p:cBhvr>
                                        <p:cTn id="7" dur="500"/>
                                        <p:tgtEl>
                                          <p:spTgt spid="1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barn(inVertical)">
                                      <p:cBhvr>
                                        <p:cTn id="10" dur="500"/>
                                        <p:tgtEl>
                                          <p:spTgt spid="19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98"/>
                                        </p:tgtEl>
                                        <p:attrNameLst>
                                          <p:attrName>style.visibility</p:attrName>
                                        </p:attrNameLst>
                                      </p:cBhvr>
                                      <p:to>
                                        <p:strVal val="visible"/>
                                      </p:to>
                                    </p:set>
                                    <p:anim calcmode="lin" valueType="num">
                                      <p:cBhvr additive="base">
                                        <p:cTn id="15" dur="500" fill="hold"/>
                                        <p:tgtEl>
                                          <p:spTgt spid="198"/>
                                        </p:tgtEl>
                                        <p:attrNameLst>
                                          <p:attrName>ppt_x</p:attrName>
                                        </p:attrNameLst>
                                      </p:cBhvr>
                                      <p:tavLst>
                                        <p:tav tm="0">
                                          <p:val>
                                            <p:strVal val="#ppt_x"/>
                                          </p:val>
                                        </p:tav>
                                        <p:tav tm="100000">
                                          <p:val>
                                            <p:strVal val="#ppt_x"/>
                                          </p:val>
                                        </p:tav>
                                      </p:tavLst>
                                    </p:anim>
                                    <p:anim calcmode="lin" valueType="num">
                                      <p:cBhvr additive="base">
                                        <p:cTn id="16"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500585567.jpg" descr="500585567.jpg"/>
          <p:cNvPicPr>
            <a:picLocks noChangeAspect="1"/>
          </p:cNvPicPr>
          <p:nvPr/>
        </p:nvPicPr>
        <p:blipFill>
          <a:blip r:embed="rId1"/>
          <a:srcRect l="12678" r="8793"/>
          <a:stretch>
            <a:fillRect/>
          </a:stretch>
        </p:blipFill>
        <p:spPr>
          <a:xfrm>
            <a:off x="8298924" y="0"/>
            <a:ext cx="16154658" cy="13716000"/>
          </a:xfrm>
          <a:prstGeom prst="rect">
            <a:avLst/>
          </a:prstGeom>
          <a:ln w="12700">
            <a:miter lim="400000"/>
            <a:headEnd/>
            <a:tailEnd/>
          </a:ln>
        </p:spPr>
      </p:pic>
      <p:sp>
        <p:nvSpPr>
          <p:cNvPr id="201" name="Please add something you need here. Please add something you need here. Please add something you need here. Please add something you need here. Please add something you need here. Please add something you need here."/>
          <p:cNvSpPr txBox="1"/>
          <p:nvPr/>
        </p:nvSpPr>
        <p:spPr>
          <a:xfrm>
            <a:off x="1445260" y="5263325"/>
            <a:ext cx="5970310" cy="3849750"/>
          </a:xfrm>
          <a:prstGeom prst="rect">
            <a:avLst/>
          </a:prstGeom>
          <a:ln w="12700">
            <a:miter lim="400000"/>
          </a:ln>
        </p:spPr>
        <p:txBody>
          <a:bodyPr lIns="50800" tIns="50800" rIns="50800" bIns="50800" anchor="ctr">
            <a:spAutoFit/>
          </a:bodyPr>
          <a:lstStyle>
            <a:lvl1pPr>
              <a:defRPr>
                <a:solidFill>
                  <a:srgbClr val="929292"/>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1000"/>
                                        <p:tgtEl>
                                          <p:spTgt spid="200"/>
                                        </p:tgtEl>
                                      </p:cBhvr>
                                    </p:animEffect>
                                    <p:anim calcmode="lin" valueType="num">
                                      <p:cBhvr>
                                        <p:cTn id="8" dur="1000" fill="hold"/>
                                        <p:tgtEl>
                                          <p:spTgt spid="200"/>
                                        </p:tgtEl>
                                        <p:attrNameLst>
                                          <p:attrName>ppt_x</p:attrName>
                                        </p:attrNameLst>
                                      </p:cBhvr>
                                      <p:tavLst>
                                        <p:tav tm="0">
                                          <p:val>
                                            <p:strVal val="#ppt_x"/>
                                          </p:val>
                                        </p:tav>
                                        <p:tav tm="100000">
                                          <p:val>
                                            <p:strVal val="#ppt_x"/>
                                          </p:val>
                                        </p:tav>
                                      </p:tavLst>
                                    </p:anim>
                                    <p:anim calcmode="lin" valueType="num">
                                      <p:cBhvr>
                                        <p:cTn id="9" dur="1000" fill="hold"/>
                                        <p:tgtEl>
                                          <p:spTgt spid="2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01"/>
                                        </p:tgtEl>
                                        <p:attrNameLst>
                                          <p:attrName>style.visibility</p:attrName>
                                        </p:attrNameLst>
                                      </p:cBhvr>
                                      <p:to>
                                        <p:strVal val="visible"/>
                                      </p:to>
                                    </p:set>
                                    <p:anim calcmode="lin" valueType="num">
                                      <p:cBhvr>
                                        <p:cTn id="14" dur="1000" fill="hold"/>
                                        <p:tgtEl>
                                          <p:spTgt spid="201"/>
                                        </p:tgtEl>
                                        <p:attrNameLst>
                                          <p:attrName>ppt_w</p:attrName>
                                        </p:attrNameLst>
                                      </p:cBhvr>
                                      <p:tavLst>
                                        <p:tav tm="0">
                                          <p:val>
                                            <p:fltVal val="0"/>
                                          </p:val>
                                        </p:tav>
                                        <p:tav tm="100000">
                                          <p:val>
                                            <p:strVal val="#ppt_w"/>
                                          </p:val>
                                        </p:tav>
                                      </p:tavLst>
                                    </p:anim>
                                    <p:anim calcmode="lin" valueType="num">
                                      <p:cBhvr>
                                        <p:cTn id="15" dur="1000" fill="hold"/>
                                        <p:tgtEl>
                                          <p:spTgt spid="201"/>
                                        </p:tgtEl>
                                        <p:attrNameLst>
                                          <p:attrName>ppt_h</p:attrName>
                                        </p:attrNameLst>
                                      </p:cBhvr>
                                      <p:tavLst>
                                        <p:tav tm="0">
                                          <p:val>
                                            <p:fltVal val="0"/>
                                          </p:val>
                                        </p:tav>
                                        <p:tav tm="100000">
                                          <p:val>
                                            <p:strVal val="#ppt_h"/>
                                          </p:val>
                                        </p:tav>
                                      </p:tavLst>
                                    </p:anim>
                                    <p:anim calcmode="lin" valueType="num">
                                      <p:cBhvr>
                                        <p:cTn id="16" dur="1000" fill="hold"/>
                                        <p:tgtEl>
                                          <p:spTgt spid="201"/>
                                        </p:tgtEl>
                                        <p:attrNameLst>
                                          <p:attrName>style.rotation</p:attrName>
                                        </p:attrNameLst>
                                      </p:cBhvr>
                                      <p:tavLst>
                                        <p:tav tm="0">
                                          <p:val>
                                            <p:fltVal val="90"/>
                                          </p:val>
                                        </p:tav>
                                        <p:tav tm="100000">
                                          <p:val>
                                            <p:fltVal val="0"/>
                                          </p:val>
                                        </p:tav>
                                      </p:tavLst>
                                    </p:anim>
                                    <p:animEffect transition="in" filter="fade">
                                      <p:cBhvr>
                                        <p:cTn id="17"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矩形"/>
          <p:cNvSpPr/>
          <p:nvPr/>
        </p:nvSpPr>
        <p:spPr>
          <a:xfrm>
            <a:off x="0" y="0"/>
            <a:ext cx="24384000" cy="13716000"/>
          </a:xfrm>
          <a:prstGeom prst="rect">
            <a:avLst/>
          </a:prstGeom>
          <a:solidFill>
            <a:srgbClr val="6FA3A7">
              <a:alpha val="7195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pic>
        <p:nvPicPr>
          <p:cNvPr id="204" name="560609.jpg" descr="560609.jpg"/>
          <p:cNvPicPr>
            <a:picLocks noChangeAspect="1"/>
          </p:cNvPicPr>
          <p:nvPr/>
        </p:nvPicPr>
        <p:blipFill>
          <a:blip r:embed="rId1"/>
          <a:stretch>
            <a:fillRect/>
          </a:stretch>
        </p:blipFill>
        <p:spPr>
          <a:xfrm>
            <a:off x="-41772" y="0"/>
            <a:ext cx="9108283" cy="13716000"/>
          </a:xfrm>
          <a:prstGeom prst="rect">
            <a:avLst/>
          </a:prstGeom>
          <a:ln w="12700">
            <a:miter lim="400000"/>
            <a:headEnd/>
            <a:tailEnd/>
          </a:ln>
        </p:spPr>
      </p:pic>
      <p:sp>
        <p:nvSpPr>
          <p:cNvPr id="205" name="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cNvSpPr txBox="1"/>
          <p:nvPr/>
        </p:nvSpPr>
        <p:spPr>
          <a:xfrm>
            <a:off x="11069053" y="5938992"/>
            <a:ext cx="9798131" cy="3334246"/>
          </a:xfrm>
          <a:prstGeom prst="rect">
            <a:avLst/>
          </a:prstGeom>
          <a:ln w="12700">
            <a:miter lim="400000"/>
          </a:ln>
        </p:spPr>
        <p:txBody>
          <a:bodyPr wrap="square" lIns="50800" tIns="50800" rIns="50800" bIns="50800" anchor="ctr">
            <a:spAutoFit/>
          </a:bodyPr>
          <a:lstStyle>
            <a:lvl1pPr>
              <a:defRPr>
                <a:solidFill>
                  <a:srgbClr val="FFFFFF"/>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
        <p:nvSpPr>
          <p:cNvPr id="206" name="GREEN`"/>
          <p:cNvSpPr txBox="1"/>
          <p:nvPr/>
        </p:nvSpPr>
        <p:spPr>
          <a:xfrm>
            <a:off x="13725506" y="4428094"/>
            <a:ext cx="3943388" cy="1287532"/>
          </a:xfrm>
          <a:prstGeom prst="rect">
            <a:avLst/>
          </a:prstGeom>
          <a:ln w="12700">
            <a:miter lim="400000"/>
          </a:ln>
        </p:spPr>
        <p:txBody>
          <a:bodyPr wrap="none" lIns="50800" tIns="50800" rIns="50800" bIns="50800" anchor="ctr">
            <a:spAutoFit/>
          </a:bodyPr>
          <a:lstStyle>
            <a:lvl1pPr>
              <a:defRPr sz="7700">
                <a:solidFill>
                  <a:srgbClr val="FFFFFF"/>
                </a:solidFill>
              </a:defRPr>
            </a:lvl1pPr>
          </a:lstStyle>
          <a:p>
            <a:r>
              <a:rPr dirty="0">
                <a:latin typeface="+mn-lt"/>
                <a:ea typeface="+mn-ea"/>
                <a:cs typeface="+mn-ea"/>
                <a:sym typeface="+mn-lt"/>
              </a:rPr>
              <a:t>GREEN`</a:t>
            </a:r>
            <a:endParaRPr dirty="0">
              <a:latin typeface="+mn-lt"/>
              <a:ea typeface="+mn-ea"/>
              <a:cs typeface="+mn-ea"/>
              <a:sym typeface="+mn-l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500" fill="hold"/>
                                        <p:tgtEl>
                                          <p:spTgt spid="204"/>
                                        </p:tgtEl>
                                        <p:attrNameLst>
                                          <p:attrName>ppt_x</p:attrName>
                                        </p:attrNameLst>
                                      </p:cBhvr>
                                      <p:tavLst>
                                        <p:tav tm="0">
                                          <p:val>
                                            <p:strVal val="#ppt_x"/>
                                          </p:val>
                                        </p:tav>
                                        <p:tav tm="100000">
                                          <p:val>
                                            <p:strVal val="#ppt_x"/>
                                          </p:val>
                                        </p:tav>
                                      </p:tavLst>
                                    </p:anim>
                                    <p:anim calcmode="lin" valueType="num">
                                      <p:cBhvr additive="base">
                                        <p:cTn id="8"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cNvSpPr txBox="1"/>
          <p:nvPr/>
        </p:nvSpPr>
        <p:spPr>
          <a:xfrm>
            <a:off x="2350223" y="5934707"/>
            <a:ext cx="7984452" cy="4319650"/>
          </a:xfrm>
          <a:prstGeom prst="rect">
            <a:avLst/>
          </a:prstGeom>
          <a:ln w="12700">
            <a:miter lim="400000"/>
          </a:ln>
        </p:spPr>
        <p:txBody>
          <a:bodyPr lIns="50800" tIns="50800" rIns="50800" bIns="50800" anchor="ctr">
            <a:spAutoFit/>
          </a:bodyPr>
          <a:lstStyle>
            <a:lvl1pPr>
              <a:defRPr>
                <a:solidFill>
                  <a:schemeClr val="accent2">
                    <a:hueOff val="167855"/>
                    <a:satOff val="17755"/>
                    <a:lumOff val="-16668"/>
                    <a:alpha val="39205"/>
                  </a:schemeClr>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
        <p:nvSpPr>
          <p:cNvPr id="209" name="GREEN`"/>
          <p:cNvSpPr txBox="1"/>
          <p:nvPr/>
        </p:nvSpPr>
        <p:spPr>
          <a:xfrm>
            <a:off x="3938955" y="4699943"/>
            <a:ext cx="3943388" cy="1287532"/>
          </a:xfrm>
          <a:prstGeom prst="rect">
            <a:avLst/>
          </a:prstGeom>
          <a:ln w="12700">
            <a:miter lim="400000"/>
          </a:ln>
        </p:spPr>
        <p:txBody>
          <a:bodyPr wrap="none" lIns="50800" tIns="50800" rIns="50800" bIns="50800" anchor="ctr">
            <a:spAutoFit/>
          </a:bodyPr>
          <a:lstStyle>
            <a:lvl1pPr>
              <a:defRPr sz="7700">
                <a:solidFill>
                  <a:schemeClr val="accent2">
                    <a:hueOff val="167855"/>
                    <a:satOff val="17755"/>
                    <a:lumOff val="-16668"/>
                    <a:alpha val="39205"/>
                  </a:schemeClr>
                </a:solidFill>
              </a:defRPr>
            </a:lvl1pPr>
          </a:lstStyle>
          <a:p>
            <a:r>
              <a:rPr>
                <a:latin typeface="+mn-lt"/>
                <a:ea typeface="+mn-ea"/>
                <a:cs typeface="+mn-ea"/>
                <a:sym typeface="+mn-lt"/>
              </a:rPr>
              <a:t>GREEN`</a:t>
            </a:r>
            <a:endParaRPr>
              <a:latin typeface="+mn-lt"/>
              <a:ea typeface="+mn-ea"/>
              <a:cs typeface="+mn-ea"/>
              <a:sym typeface="+mn-lt"/>
            </a:endParaRPr>
          </a:p>
        </p:txBody>
      </p:sp>
      <p:pic>
        <p:nvPicPr>
          <p:cNvPr id="210" name="87c6a4deaf52d740141a5410165bc31e.png" descr="87c6a4deaf52d740141a5410165bc31e.png"/>
          <p:cNvPicPr>
            <a:picLocks noChangeAspect="1"/>
          </p:cNvPicPr>
          <p:nvPr/>
        </p:nvPicPr>
        <p:blipFill>
          <a:blip r:embed="rId1"/>
          <a:stretch>
            <a:fillRect/>
          </a:stretch>
        </p:blipFill>
        <p:spPr>
          <a:xfrm>
            <a:off x="12192000" y="1553293"/>
            <a:ext cx="10609412" cy="10609413"/>
          </a:xfrm>
          <a:prstGeom prst="rect">
            <a:avLst/>
          </a:prstGeom>
          <a:ln w="12700">
            <a:miter lim="400000"/>
            <a:headEnd/>
            <a:tailEnd/>
          </a:ln>
        </p:spPr>
      </p:pic>
    </p:spTree>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wipe(down)">
                                      <p:cBhvr>
                                        <p:cTn id="7" dur="500"/>
                                        <p:tgtEl>
                                          <p:spTgt spid="20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8"/>
                                        </p:tgtEl>
                                        <p:attrNameLst>
                                          <p:attrName>style.visibility</p:attrName>
                                        </p:attrNameLst>
                                      </p:cBhvr>
                                      <p:to>
                                        <p:strVal val="visible"/>
                                      </p:to>
                                    </p:set>
                                    <p:animEffect transition="in" filter="wipe(down)">
                                      <p:cBhvr>
                                        <p:cTn id="10" dur="500"/>
                                        <p:tgtEl>
                                          <p:spTgt spid="20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animEffect transition="in" filter="fade">
                                      <p:cBhvr>
                                        <p:cTn id="15" dur="1000"/>
                                        <p:tgtEl>
                                          <p:spTgt spid="210"/>
                                        </p:tgtEl>
                                      </p:cBhvr>
                                    </p:animEffect>
                                    <p:anim calcmode="lin" valueType="num">
                                      <p:cBhvr>
                                        <p:cTn id="16" dur="1000" fill="hold"/>
                                        <p:tgtEl>
                                          <p:spTgt spid="210"/>
                                        </p:tgtEl>
                                        <p:attrNameLst>
                                          <p:attrName>ppt_x</p:attrName>
                                        </p:attrNameLst>
                                      </p:cBhvr>
                                      <p:tavLst>
                                        <p:tav tm="0">
                                          <p:val>
                                            <p:strVal val="#ppt_x"/>
                                          </p:val>
                                        </p:tav>
                                        <p:tav tm="100000">
                                          <p:val>
                                            <p:strVal val="#ppt_x"/>
                                          </p:val>
                                        </p:tav>
                                      </p:tavLst>
                                    </p:anim>
                                    <p:anim calcmode="lin" valueType="num">
                                      <p:cBhvr>
                                        <p:cTn id="17" dur="1000" fill="hold"/>
                                        <p:tgtEl>
                                          <p:spTgt spid="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矩形"/>
          <p:cNvSpPr/>
          <p:nvPr/>
        </p:nvSpPr>
        <p:spPr>
          <a:xfrm>
            <a:off x="0" y="0"/>
            <a:ext cx="24384000" cy="13716000"/>
          </a:xfrm>
          <a:prstGeom prst="rect">
            <a:avLst/>
          </a:prstGeom>
          <a:solidFill>
            <a:srgbClr val="6FA3A7">
              <a:alpha val="7195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graphicFrame>
        <p:nvGraphicFramePr>
          <p:cNvPr id="213" name="图表 434"/>
          <p:cNvGraphicFramePr/>
          <p:nvPr/>
        </p:nvGraphicFramePr>
        <p:xfrm>
          <a:off x="4850069" y="2783111"/>
          <a:ext cx="14567895" cy="4802416"/>
        </p:xfrm>
        <a:graphic>
          <a:graphicData uri="http://schemas.openxmlformats.org/drawingml/2006/chart">
            <c:chart xmlns:c="http://schemas.openxmlformats.org/drawingml/2006/chart" xmlns:r="http://schemas.openxmlformats.org/officeDocument/2006/relationships" r:id="rId1"/>
          </a:graphicData>
        </a:graphic>
      </p:graphicFrame>
      <p:sp>
        <p:nvSpPr>
          <p:cNvPr id="214" name="Please add something you need here. Please add something you need here. Please add something you need here. Please add something you need here. Please add something you need here. Please add something you need here."/>
          <p:cNvSpPr txBox="1"/>
          <p:nvPr/>
        </p:nvSpPr>
        <p:spPr>
          <a:xfrm>
            <a:off x="4035077" y="8698675"/>
            <a:ext cx="16197879" cy="1500250"/>
          </a:xfrm>
          <a:prstGeom prst="rect">
            <a:avLst/>
          </a:prstGeom>
          <a:ln w="12700">
            <a:miter lim="400000"/>
          </a:ln>
        </p:spPr>
        <p:txBody>
          <a:bodyPr lIns="50800" tIns="50800" rIns="50800" bIns="50800" anchor="ctr">
            <a:spAutoFit/>
          </a:bodyPr>
          <a:lstStyle>
            <a:lvl1pPr>
              <a:defRPr>
                <a:solidFill>
                  <a:srgbClr val="FFFFFF"/>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400" advTm="0">
        <p14:honeycomb/>
      </p:transition>
    </mc:Choice>
    <mc:Fallback>
      <p:transition spd="slow"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 calcmode="lin" valueType="num">
                                      <p:cBhvr additive="base">
                                        <p:cTn id="12" dur="500" fill="hold"/>
                                        <p:tgtEl>
                                          <p:spTgt spid="214"/>
                                        </p:tgtEl>
                                        <p:attrNameLst>
                                          <p:attrName>ppt_x</p:attrName>
                                        </p:attrNameLst>
                                      </p:cBhvr>
                                      <p:tavLst>
                                        <p:tav tm="0">
                                          <p:val>
                                            <p:strVal val="#ppt_x"/>
                                          </p:val>
                                        </p:tav>
                                        <p:tav tm="100000">
                                          <p:val>
                                            <p:strVal val="#ppt_x"/>
                                          </p:val>
                                        </p:tav>
                                      </p:tavLst>
                                    </p:anim>
                                    <p:anim calcmode="lin" valueType="num">
                                      <p:cBhvr additive="base">
                                        <p:cTn id="13" dur="500" fill="hold"/>
                                        <p:tgtEl>
                                          <p:spTgt spid="2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3" grpId="0">
        <p:bldAsOne/>
      </p:bldGraphic>
      <p:bldP spid="2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 name="成组"/>
          <p:cNvGrpSpPr/>
          <p:nvPr/>
        </p:nvGrpSpPr>
        <p:grpSpPr>
          <a:xfrm>
            <a:off x="12226564" y="4417645"/>
            <a:ext cx="10253350" cy="6233951"/>
            <a:chOff x="0" y="0"/>
            <a:chExt cx="10253348" cy="6233950"/>
          </a:xfrm>
        </p:grpSpPr>
        <p:sp>
          <p:nvSpPr>
            <p:cNvPr id="216" name="同心圆 9"/>
            <p:cNvSpPr/>
            <p:nvPr/>
          </p:nvSpPr>
          <p:spPr>
            <a:xfrm>
              <a:off x="0" y="0"/>
              <a:ext cx="3373853" cy="337385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00" y="10800"/>
                  </a:moveTo>
                  <a:cubicBezTo>
                    <a:pt x="2700" y="15274"/>
                    <a:pt x="6326" y="18900"/>
                    <a:pt x="10800" y="18900"/>
                  </a:cubicBezTo>
                  <a:cubicBezTo>
                    <a:pt x="15274" y="18900"/>
                    <a:pt x="18900" y="15274"/>
                    <a:pt x="18900" y="10800"/>
                  </a:cubicBezTo>
                  <a:cubicBezTo>
                    <a:pt x="18900" y="6326"/>
                    <a:pt x="15274" y="2700"/>
                    <a:pt x="10800" y="2700"/>
                  </a:cubicBezTo>
                  <a:cubicBezTo>
                    <a:pt x="6326" y="2700"/>
                    <a:pt x="2700" y="6326"/>
                    <a:pt x="2700" y="10800"/>
                  </a:cubicBezTo>
                  <a:close/>
                </a:path>
              </a:pathLst>
            </a:custGeom>
            <a:solidFill>
              <a:srgbClr val="A8C0BF"/>
            </a:solidFill>
            <a:ln w="12700" cap="flat">
              <a:noFill/>
              <a:miter lim="400000"/>
            </a:ln>
            <a:effectLst/>
          </p:spPr>
          <p:txBody>
            <a:bodyPr wrap="square" lIns="45719" tIns="45719" rIns="45719" bIns="45719" numCol="1" anchor="ctr">
              <a:noAutofit/>
            </a:bodyPr>
            <a:lstStyle/>
            <a:p>
              <a:pPr defTabSz="457200">
                <a:defRPr sz="1800" b="0">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17" name="同心圆 13"/>
            <p:cNvSpPr/>
            <p:nvPr/>
          </p:nvSpPr>
          <p:spPr>
            <a:xfrm>
              <a:off x="3426569" y="2860097"/>
              <a:ext cx="3373854" cy="33738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00" y="10800"/>
                  </a:moveTo>
                  <a:cubicBezTo>
                    <a:pt x="2700" y="15274"/>
                    <a:pt x="6326" y="18900"/>
                    <a:pt x="10800" y="18900"/>
                  </a:cubicBezTo>
                  <a:cubicBezTo>
                    <a:pt x="15274" y="18900"/>
                    <a:pt x="18900" y="15274"/>
                    <a:pt x="18900" y="10800"/>
                  </a:cubicBezTo>
                  <a:cubicBezTo>
                    <a:pt x="18900" y="6326"/>
                    <a:pt x="15274" y="2700"/>
                    <a:pt x="10800" y="2700"/>
                  </a:cubicBezTo>
                  <a:cubicBezTo>
                    <a:pt x="6326" y="2700"/>
                    <a:pt x="2700" y="6326"/>
                    <a:pt x="2700" y="10800"/>
                  </a:cubicBezTo>
                  <a:close/>
                </a:path>
              </a:pathLst>
            </a:custGeom>
            <a:solidFill>
              <a:srgbClr val="A8C0BF"/>
            </a:solidFill>
            <a:ln w="12700" cap="flat">
              <a:noFill/>
              <a:miter lim="400000"/>
            </a:ln>
            <a:effectLst/>
          </p:spPr>
          <p:txBody>
            <a:bodyPr wrap="square" lIns="45719" tIns="45719" rIns="45719" bIns="45719" numCol="1" anchor="ctr">
              <a:noAutofit/>
            </a:bodyPr>
            <a:lstStyle/>
            <a:p>
              <a:pPr defTabSz="457200">
                <a:defRPr sz="1800" b="0">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18" name="同心圆 14"/>
            <p:cNvSpPr/>
            <p:nvPr/>
          </p:nvSpPr>
          <p:spPr>
            <a:xfrm>
              <a:off x="6879495" y="883229"/>
              <a:ext cx="3373854" cy="33738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00" y="10800"/>
                  </a:moveTo>
                  <a:cubicBezTo>
                    <a:pt x="2700" y="15274"/>
                    <a:pt x="6326" y="18900"/>
                    <a:pt x="10800" y="18900"/>
                  </a:cubicBezTo>
                  <a:cubicBezTo>
                    <a:pt x="15274" y="18900"/>
                    <a:pt x="18900" y="15274"/>
                    <a:pt x="18900" y="10800"/>
                  </a:cubicBezTo>
                  <a:cubicBezTo>
                    <a:pt x="18900" y="6326"/>
                    <a:pt x="15274" y="2700"/>
                    <a:pt x="10800" y="2700"/>
                  </a:cubicBezTo>
                  <a:cubicBezTo>
                    <a:pt x="6326" y="2700"/>
                    <a:pt x="2700" y="6326"/>
                    <a:pt x="2700" y="10800"/>
                  </a:cubicBezTo>
                  <a:close/>
                </a:path>
              </a:pathLst>
            </a:custGeom>
            <a:solidFill>
              <a:srgbClr val="A8C0BF"/>
            </a:solidFill>
            <a:ln w="12700" cap="flat">
              <a:noFill/>
              <a:miter lim="400000"/>
            </a:ln>
            <a:effectLst/>
          </p:spPr>
          <p:txBody>
            <a:bodyPr wrap="square" lIns="45719" tIns="45719" rIns="45719" bIns="45719" numCol="1" anchor="ctr">
              <a:noAutofit/>
            </a:bodyPr>
            <a:lstStyle/>
            <a:p>
              <a:pPr defTabSz="457200">
                <a:defRPr sz="1800" b="0">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19" name="空心弧 12"/>
            <p:cNvSpPr/>
            <p:nvPr/>
          </p:nvSpPr>
          <p:spPr>
            <a:xfrm>
              <a:off x="1" y="2338"/>
              <a:ext cx="3373854" cy="1937724"/>
            </a:xfrm>
            <a:custGeom>
              <a:avLst/>
              <a:gdLst/>
              <a:ahLst/>
              <a:cxnLst>
                <a:cxn ang="0">
                  <a:pos x="wd2" y="hd2"/>
                </a:cxn>
                <a:cxn ang="5400000">
                  <a:pos x="wd2" y="hd2"/>
                </a:cxn>
                <a:cxn ang="10800000">
                  <a:pos x="wd2" y="hd2"/>
                </a:cxn>
                <a:cxn ang="16200000">
                  <a:pos x="wd2" y="hd2"/>
                </a:cxn>
              </a:cxnLst>
              <a:rect l="0" t="0" r="r" b="b"/>
              <a:pathLst>
                <a:path w="21600" h="21600" extrusionOk="0">
                  <a:moveTo>
                    <a:pt x="0" y="18804"/>
                  </a:moveTo>
                  <a:cubicBezTo>
                    <a:pt x="0" y="8419"/>
                    <a:pt x="4835" y="0"/>
                    <a:pt x="10800" y="0"/>
                  </a:cubicBezTo>
                  <a:cubicBezTo>
                    <a:pt x="16765" y="0"/>
                    <a:pt x="21600" y="8419"/>
                    <a:pt x="21600" y="18804"/>
                  </a:cubicBezTo>
                  <a:cubicBezTo>
                    <a:pt x="21600" y="19740"/>
                    <a:pt x="21560" y="20675"/>
                    <a:pt x="21480" y="21600"/>
                  </a:cubicBezTo>
                  <a:lnTo>
                    <a:pt x="18819" y="20877"/>
                  </a:lnTo>
                  <a:cubicBezTo>
                    <a:pt x="19484" y="13167"/>
                    <a:pt x="16434" y="5976"/>
                    <a:pt x="12005" y="4817"/>
                  </a:cubicBezTo>
                  <a:cubicBezTo>
                    <a:pt x="7577" y="3658"/>
                    <a:pt x="3447" y="8969"/>
                    <a:pt x="2781" y="16679"/>
                  </a:cubicBezTo>
                  <a:cubicBezTo>
                    <a:pt x="2721" y="17374"/>
                    <a:pt x="2691" y="18076"/>
                    <a:pt x="2691" y="18778"/>
                  </a:cubicBezTo>
                  <a:close/>
                </a:path>
              </a:pathLst>
            </a:custGeom>
            <a:solidFill>
              <a:srgbClr val="29B9A6"/>
            </a:solidFill>
            <a:ln w="12700" cap="flat">
              <a:noFill/>
              <a:miter lim="400000"/>
            </a:ln>
            <a:effectLst/>
          </p:spPr>
          <p:txBody>
            <a:bodyPr wrap="square" lIns="45719" tIns="45719" rIns="45719" bIns="45719" numCol="1" anchor="ctr">
              <a:noAutofit/>
            </a:bodyPr>
            <a:lstStyle/>
            <a:p>
              <a:pPr defTabSz="457200">
                <a:defRPr sz="1800" b="0">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20" name="空心弧 13"/>
            <p:cNvSpPr/>
            <p:nvPr/>
          </p:nvSpPr>
          <p:spPr>
            <a:xfrm rot="12289424">
              <a:off x="8168192" y="2851435"/>
              <a:ext cx="1652639" cy="16863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895"/>
                    <a:pt x="9510" y="318"/>
                    <a:pt x="21449" y="0"/>
                  </a:cubicBezTo>
                  <a:lnTo>
                    <a:pt x="21600" y="5412"/>
                  </a:lnTo>
                  <a:lnTo>
                    <a:pt x="21600" y="5412"/>
                  </a:lnTo>
                  <a:cubicBezTo>
                    <a:pt x="12669" y="5649"/>
                    <a:pt x="5554" y="12814"/>
                    <a:pt x="5554" y="21570"/>
                  </a:cubicBezTo>
                  <a:close/>
                </a:path>
              </a:pathLst>
            </a:custGeom>
            <a:solidFill>
              <a:srgbClr val="29B9A6"/>
            </a:solidFill>
            <a:ln w="12700" cap="flat">
              <a:noFill/>
              <a:miter lim="400000"/>
            </a:ln>
            <a:effectLst/>
          </p:spPr>
          <p:txBody>
            <a:bodyPr wrap="square" lIns="45719" tIns="45719" rIns="45719" bIns="45719" numCol="1" anchor="ctr">
              <a:noAutofit/>
            </a:bodyPr>
            <a:lstStyle/>
            <a:p>
              <a:pPr defTabSz="457200">
                <a:defRPr sz="1800" b="0">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21" name="空心弧 14"/>
            <p:cNvSpPr/>
            <p:nvPr/>
          </p:nvSpPr>
          <p:spPr>
            <a:xfrm rot="3433786">
              <a:off x="4157891" y="3204178"/>
              <a:ext cx="3268943" cy="16869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991" y="0"/>
                    <a:pt x="11147" y="0"/>
                  </a:cubicBezTo>
                  <a:cubicBezTo>
                    <a:pt x="15810" y="0"/>
                    <a:pt x="19981" y="5626"/>
                    <a:pt x="21600" y="14102"/>
                  </a:cubicBezTo>
                  <a:lnTo>
                    <a:pt x="19012" y="15928"/>
                  </a:lnTo>
                  <a:lnTo>
                    <a:pt x="19012" y="15928"/>
                  </a:lnTo>
                  <a:cubicBezTo>
                    <a:pt x="17404" y="7510"/>
                    <a:pt x="12579" y="3212"/>
                    <a:pt x="8235" y="6328"/>
                  </a:cubicBezTo>
                  <a:cubicBezTo>
                    <a:pt x="4944" y="8688"/>
                    <a:pt x="2759" y="14770"/>
                    <a:pt x="2759" y="21570"/>
                  </a:cubicBezTo>
                  <a:close/>
                </a:path>
              </a:pathLst>
            </a:custGeom>
            <a:solidFill>
              <a:srgbClr val="29B9A6"/>
            </a:solidFill>
            <a:ln w="12700" cap="flat">
              <a:noFill/>
              <a:miter lim="400000"/>
            </a:ln>
            <a:effectLst/>
          </p:spPr>
          <p:txBody>
            <a:bodyPr wrap="square" lIns="45719" tIns="45719" rIns="45719" bIns="45719" numCol="1" anchor="ctr">
              <a:noAutofit/>
            </a:bodyPr>
            <a:lstStyle/>
            <a:p>
              <a:pPr defTabSz="457200">
                <a:defRPr sz="1800" b="0">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22" name="KSO_Shape"/>
            <p:cNvSpPr/>
            <p:nvPr/>
          </p:nvSpPr>
          <p:spPr>
            <a:xfrm>
              <a:off x="7975596" y="2212646"/>
              <a:ext cx="1181650" cy="783499"/>
            </a:xfrm>
            <a:custGeom>
              <a:avLst/>
              <a:gdLst/>
              <a:ahLst/>
              <a:cxnLst>
                <a:cxn ang="0">
                  <a:pos x="wd2" y="hd2"/>
                </a:cxn>
                <a:cxn ang="5400000">
                  <a:pos x="wd2" y="hd2"/>
                </a:cxn>
                <a:cxn ang="10800000">
                  <a:pos x="wd2" y="hd2"/>
                </a:cxn>
                <a:cxn ang="16200000">
                  <a:pos x="wd2" y="hd2"/>
                </a:cxn>
              </a:cxnLst>
              <a:rect l="0" t="0" r="r" b="b"/>
              <a:pathLst>
                <a:path w="21600" h="21600" extrusionOk="0">
                  <a:moveTo>
                    <a:pt x="5550" y="5033"/>
                  </a:moveTo>
                  <a:lnTo>
                    <a:pt x="10184" y="226"/>
                  </a:lnTo>
                  <a:lnTo>
                    <a:pt x="10247" y="169"/>
                  </a:lnTo>
                  <a:lnTo>
                    <a:pt x="10314" y="115"/>
                  </a:lnTo>
                  <a:lnTo>
                    <a:pt x="10380" y="75"/>
                  </a:lnTo>
                  <a:lnTo>
                    <a:pt x="10454" y="44"/>
                  </a:lnTo>
                  <a:lnTo>
                    <a:pt x="10527" y="22"/>
                  </a:lnTo>
                  <a:lnTo>
                    <a:pt x="10604" y="4"/>
                  </a:lnTo>
                  <a:lnTo>
                    <a:pt x="10678" y="0"/>
                  </a:lnTo>
                  <a:lnTo>
                    <a:pt x="10755" y="4"/>
                  </a:lnTo>
                  <a:lnTo>
                    <a:pt x="10824" y="22"/>
                  </a:lnTo>
                  <a:lnTo>
                    <a:pt x="10898" y="44"/>
                  </a:lnTo>
                  <a:lnTo>
                    <a:pt x="10971" y="75"/>
                  </a:lnTo>
                  <a:lnTo>
                    <a:pt x="11038" y="115"/>
                  </a:lnTo>
                  <a:lnTo>
                    <a:pt x="11101" y="169"/>
                  </a:lnTo>
                  <a:lnTo>
                    <a:pt x="11164" y="226"/>
                  </a:lnTo>
                  <a:lnTo>
                    <a:pt x="11220" y="293"/>
                  </a:lnTo>
                  <a:lnTo>
                    <a:pt x="11279" y="368"/>
                  </a:lnTo>
                  <a:lnTo>
                    <a:pt x="11318" y="435"/>
                  </a:lnTo>
                  <a:lnTo>
                    <a:pt x="11353" y="510"/>
                  </a:lnTo>
                  <a:lnTo>
                    <a:pt x="11384" y="586"/>
                  </a:lnTo>
                  <a:lnTo>
                    <a:pt x="11409" y="661"/>
                  </a:lnTo>
                  <a:lnTo>
                    <a:pt x="11426" y="746"/>
                  </a:lnTo>
                  <a:lnTo>
                    <a:pt x="11444" y="825"/>
                  </a:lnTo>
                  <a:lnTo>
                    <a:pt x="11451" y="910"/>
                  </a:lnTo>
                  <a:lnTo>
                    <a:pt x="11454" y="990"/>
                  </a:lnTo>
                  <a:lnTo>
                    <a:pt x="11454" y="18152"/>
                  </a:lnTo>
                  <a:lnTo>
                    <a:pt x="11451" y="18254"/>
                  </a:lnTo>
                  <a:lnTo>
                    <a:pt x="11440" y="18351"/>
                  </a:lnTo>
                  <a:lnTo>
                    <a:pt x="11416" y="18449"/>
                  </a:lnTo>
                  <a:lnTo>
                    <a:pt x="11391" y="18538"/>
                  </a:lnTo>
                  <a:lnTo>
                    <a:pt x="11360" y="18622"/>
                  </a:lnTo>
                  <a:lnTo>
                    <a:pt x="11318" y="18702"/>
                  </a:lnTo>
                  <a:lnTo>
                    <a:pt x="11272" y="18782"/>
                  </a:lnTo>
                  <a:lnTo>
                    <a:pt x="11227" y="18853"/>
                  </a:lnTo>
                  <a:lnTo>
                    <a:pt x="11167" y="18919"/>
                  </a:lnTo>
                  <a:lnTo>
                    <a:pt x="11108" y="18968"/>
                  </a:lnTo>
                  <a:lnTo>
                    <a:pt x="11045" y="19021"/>
                  </a:lnTo>
                  <a:lnTo>
                    <a:pt x="10978" y="19066"/>
                  </a:lnTo>
                  <a:lnTo>
                    <a:pt x="10905" y="19097"/>
                  </a:lnTo>
                  <a:lnTo>
                    <a:pt x="10831" y="19124"/>
                  </a:lnTo>
                  <a:lnTo>
                    <a:pt x="10755" y="19137"/>
                  </a:lnTo>
                  <a:lnTo>
                    <a:pt x="10674" y="19141"/>
                  </a:lnTo>
                  <a:lnTo>
                    <a:pt x="10594" y="19137"/>
                  </a:lnTo>
                  <a:lnTo>
                    <a:pt x="10517" y="19124"/>
                  </a:lnTo>
                  <a:lnTo>
                    <a:pt x="10443" y="19097"/>
                  </a:lnTo>
                  <a:lnTo>
                    <a:pt x="10370" y="19066"/>
                  </a:lnTo>
                  <a:lnTo>
                    <a:pt x="10303" y="19021"/>
                  </a:lnTo>
                  <a:lnTo>
                    <a:pt x="10240" y="18973"/>
                  </a:lnTo>
                  <a:lnTo>
                    <a:pt x="10181" y="18919"/>
                  </a:lnTo>
                  <a:lnTo>
                    <a:pt x="10122" y="18853"/>
                  </a:lnTo>
                  <a:lnTo>
                    <a:pt x="5641" y="14131"/>
                  </a:lnTo>
                  <a:lnTo>
                    <a:pt x="2350" y="14131"/>
                  </a:lnTo>
                  <a:lnTo>
                    <a:pt x="2224" y="14126"/>
                  </a:lnTo>
                  <a:lnTo>
                    <a:pt x="2109" y="14117"/>
                  </a:lnTo>
                  <a:lnTo>
                    <a:pt x="1990" y="14100"/>
                  </a:lnTo>
                  <a:lnTo>
                    <a:pt x="1875" y="14073"/>
                  </a:lnTo>
                  <a:lnTo>
                    <a:pt x="1763" y="14038"/>
                  </a:lnTo>
                  <a:lnTo>
                    <a:pt x="1647" y="13998"/>
                  </a:lnTo>
                  <a:lnTo>
                    <a:pt x="1539" y="13953"/>
                  </a:lnTo>
                  <a:lnTo>
                    <a:pt x="1329" y="13838"/>
                  </a:lnTo>
                  <a:lnTo>
                    <a:pt x="1228" y="13771"/>
                  </a:lnTo>
                  <a:lnTo>
                    <a:pt x="1133" y="13700"/>
                  </a:lnTo>
                  <a:lnTo>
                    <a:pt x="1035" y="13620"/>
                  </a:lnTo>
                  <a:lnTo>
                    <a:pt x="944" y="13536"/>
                  </a:lnTo>
                  <a:lnTo>
                    <a:pt x="853" y="13447"/>
                  </a:lnTo>
                  <a:lnTo>
                    <a:pt x="769" y="13354"/>
                  </a:lnTo>
                  <a:lnTo>
                    <a:pt x="685" y="13256"/>
                  </a:lnTo>
                  <a:lnTo>
                    <a:pt x="612" y="13154"/>
                  </a:lnTo>
                  <a:lnTo>
                    <a:pt x="535" y="13043"/>
                  </a:lnTo>
                  <a:lnTo>
                    <a:pt x="465" y="12928"/>
                  </a:lnTo>
                  <a:lnTo>
                    <a:pt x="402" y="12817"/>
                  </a:lnTo>
                  <a:lnTo>
                    <a:pt x="339" y="12693"/>
                  </a:lnTo>
                  <a:lnTo>
                    <a:pt x="280" y="12569"/>
                  </a:lnTo>
                  <a:lnTo>
                    <a:pt x="231" y="12440"/>
                  </a:lnTo>
                  <a:lnTo>
                    <a:pt x="182" y="12307"/>
                  </a:lnTo>
                  <a:lnTo>
                    <a:pt x="143" y="12174"/>
                  </a:lnTo>
                  <a:lnTo>
                    <a:pt x="105" y="12036"/>
                  </a:lnTo>
                  <a:lnTo>
                    <a:pt x="70" y="11894"/>
                  </a:lnTo>
                  <a:lnTo>
                    <a:pt x="45" y="11752"/>
                  </a:lnTo>
                  <a:lnTo>
                    <a:pt x="24" y="11601"/>
                  </a:lnTo>
                  <a:lnTo>
                    <a:pt x="10" y="11455"/>
                  </a:lnTo>
                  <a:lnTo>
                    <a:pt x="0" y="11304"/>
                  </a:lnTo>
                  <a:lnTo>
                    <a:pt x="0" y="7864"/>
                  </a:lnTo>
                  <a:lnTo>
                    <a:pt x="10" y="7713"/>
                  </a:lnTo>
                  <a:lnTo>
                    <a:pt x="24" y="7562"/>
                  </a:lnTo>
                  <a:lnTo>
                    <a:pt x="45" y="7416"/>
                  </a:lnTo>
                  <a:lnTo>
                    <a:pt x="70" y="7274"/>
                  </a:lnTo>
                  <a:lnTo>
                    <a:pt x="105" y="7132"/>
                  </a:lnTo>
                  <a:lnTo>
                    <a:pt x="182" y="6857"/>
                  </a:lnTo>
                  <a:lnTo>
                    <a:pt x="280" y="6599"/>
                  </a:lnTo>
                  <a:lnTo>
                    <a:pt x="339" y="6471"/>
                  </a:lnTo>
                  <a:lnTo>
                    <a:pt x="465" y="6231"/>
                  </a:lnTo>
                  <a:lnTo>
                    <a:pt x="535" y="6125"/>
                  </a:lnTo>
                  <a:lnTo>
                    <a:pt x="612" y="6014"/>
                  </a:lnTo>
                  <a:lnTo>
                    <a:pt x="685" y="5907"/>
                  </a:lnTo>
                  <a:lnTo>
                    <a:pt x="741" y="5849"/>
                  </a:lnTo>
                  <a:lnTo>
                    <a:pt x="822" y="5756"/>
                  </a:lnTo>
                  <a:lnTo>
                    <a:pt x="906" y="5667"/>
                  </a:lnTo>
                  <a:lnTo>
                    <a:pt x="993" y="5588"/>
                  </a:lnTo>
                  <a:lnTo>
                    <a:pt x="1084" y="5508"/>
                  </a:lnTo>
                  <a:lnTo>
                    <a:pt x="1175" y="5437"/>
                  </a:lnTo>
                  <a:lnTo>
                    <a:pt x="1270" y="5370"/>
                  </a:lnTo>
                  <a:lnTo>
                    <a:pt x="1367" y="5308"/>
                  </a:lnTo>
                  <a:lnTo>
                    <a:pt x="1469" y="5255"/>
                  </a:lnTo>
                  <a:lnTo>
                    <a:pt x="1574" y="5201"/>
                  </a:lnTo>
                  <a:lnTo>
                    <a:pt x="1679" y="5157"/>
                  </a:lnTo>
                  <a:lnTo>
                    <a:pt x="1784" y="5122"/>
                  </a:lnTo>
                  <a:lnTo>
                    <a:pt x="1896" y="5090"/>
                  </a:lnTo>
                  <a:lnTo>
                    <a:pt x="2004" y="5068"/>
                  </a:lnTo>
                  <a:lnTo>
                    <a:pt x="2116" y="5046"/>
                  </a:lnTo>
                  <a:lnTo>
                    <a:pt x="2235" y="5037"/>
                  </a:lnTo>
                  <a:lnTo>
                    <a:pt x="2350" y="5033"/>
                  </a:lnTo>
                  <a:lnTo>
                    <a:pt x="5550" y="5033"/>
                  </a:lnTo>
                  <a:close/>
                  <a:moveTo>
                    <a:pt x="17400" y="10931"/>
                  </a:moveTo>
                  <a:lnTo>
                    <a:pt x="17508" y="10935"/>
                  </a:lnTo>
                  <a:lnTo>
                    <a:pt x="17613" y="10940"/>
                  </a:lnTo>
                  <a:lnTo>
                    <a:pt x="17721" y="10949"/>
                  </a:lnTo>
                  <a:lnTo>
                    <a:pt x="17826" y="10962"/>
                  </a:lnTo>
                  <a:lnTo>
                    <a:pt x="17935" y="10975"/>
                  </a:lnTo>
                  <a:lnTo>
                    <a:pt x="18040" y="10993"/>
                  </a:lnTo>
                  <a:lnTo>
                    <a:pt x="18141" y="11015"/>
                  </a:lnTo>
                  <a:lnTo>
                    <a:pt x="18246" y="11042"/>
                  </a:lnTo>
                  <a:lnTo>
                    <a:pt x="18347" y="11069"/>
                  </a:lnTo>
                  <a:lnTo>
                    <a:pt x="18449" y="11104"/>
                  </a:lnTo>
                  <a:lnTo>
                    <a:pt x="18550" y="11135"/>
                  </a:lnTo>
                  <a:lnTo>
                    <a:pt x="18645" y="11175"/>
                  </a:lnTo>
                  <a:lnTo>
                    <a:pt x="18746" y="11211"/>
                  </a:lnTo>
                  <a:lnTo>
                    <a:pt x="18841" y="11255"/>
                  </a:lnTo>
                  <a:lnTo>
                    <a:pt x="18938" y="11304"/>
                  </a:lnTo>
                  <a:lnTo>
                    <a:pt x="19127" y="11401"/>
                  </a:lnTo>
                  <a:lnTo>
                    <a:pt x="19309" y="11517"/>
                  </a:lnTo>
                  <a:lnTo>
                    <a:pt x="19491" y="11641"/>
                  </a:lnTo>
                  <a:lnTo>
                    <a:pt x="19575" y="11708"/>
                  </a:lnTo>
                  <a:lnTo>
                    <a:pt x="19662" y="11774"/>
                  </a:lnTo>
                  <a:lnTo>
                    <a:pt x="19750" y="11845"/>
                  </a:lnTo>
                  <a:lnTo>
                    <a:pt x="19830" y="11916"/>
                  </a:lnTo>
                  <a:lnTo>
                    <a:pt x="19914" y="11992"/>
                  </a:lnTo>
                  <a:lnTo>
                    <a:pt x="19991" y="12072"/>
                  </a:lnTo>
                  <a:lnTo>
                    <a:pt x="20072" y="12151"/>
                  </a:lnTo>
                  <a:lnTo>
                    <a:pt x="20226" y="12320"/>
                  </a:lnTo>
                  <a:lnTo>
                    <a:pt x="20299" y="12404"/>
                  </a:lnTo>
                  <a:lnTo>
                    <a:pt x="20369" y="12498"/>
                  </a:lnTo>
                  <a:lnTo>
                    <a:pt x="20442" y="12586"/>
                  </a:lnTo>
                  <a:lnTo>
                    <a:pt x="20509" y="12684"/>
                  </a:lnTo>
                  <a:lnTo>
                    <a:pt x="20642" y="12870"/>
                  </a:lnTo>
                  <a:lnTo>
                    <a:pt x="20705" y="12972"/>
                  </a:lnTo>
                  <a:lnTo>
                    <a:pt x="20768" y="13079"/>
                  </a:lnTo>
                  <a:lnTo>
                    <a:pt x="20824" y="13181"/>
                  </a:lnTo>
                  <a:lnTo>
                    <a:pt x="20883" y="13288"/>
                  </a:lnTo>
                  <a:lnTo>
                    <a:pt x="20939" y="13390"/>
                  </a:lnTo>
                  <a:lnTo>
                    <a:pt x="20991" y="13501"/>
                  </a:lnTo>
                  <a:lnTo>
                    <a:pt x="21044" y="13616"/>
                  </a:lnTo>
                  <a:lnTo>
                    <a:pt x="21093" y="13722"/>
                  </a:lnTo>
                  <a:lnTo>
                    <a:pt x="21142" y="13838"/>
                  </a:lnTo>
                  <a:lnTo>
                    <a:pt x="21187" y="13958"/>
                  </a:lnTo>
                  <a:lnTo>
                    <a:pt x="21271" y="14188"/>
                  </a:lnTo>
                  <a:lnTo>
                    <a:pt x="21310" y="14313"/>
                  </a:lnTo>
                  <a:lnTo>
                    <a:pt x="21345" y="14433"/>
                  </a:lnTo>
                  <a:lnTo>
                    <a:pt x="21380" y="14557"/>
                  </a:lnTo>
                  <a:lnTo>
                    <a:pt x="21411" y="14681"/>
                  </a:lnTo>
                  <a:lnTo>
                    <a:pt x="21443" y="14810"/>
                  </a:lnTo>
                  <a:lnTo>
                    <a:pt x="21467" y="14938"/>
                  </a:lnTo>
                  <a:lnTo>
                    <a:pt x="21495" y="15067"/>
                  </a:lnTo>
                  <a:lnTo>
                    <a:pt x="21516" y="15191"/>
                  </a:lnTo>
                  <a:lnTo>
                    <a:pt x="21537" y="15320"/>
                  </a:lnTo>
                  <a:lnTo>
                    <a:pt x="21555" y="15453"/>
                  </a:lnTo>
                  <a:lnTo>
                    <a:pt x="21565" y="15586"/>
                  </a:lnTo>
                  <a:lnTo>
                    <a:pt x="21583" y="15720"/>
                  </a:lnTo>
                  <a:lnTo>
                    <a:pt x="21590" y="15862"/>
                  </a:lnTo>
                  <a:lnTo>
                    <a:pt x="21597" y="15995"/>
                  </a:lnTo>
                  <a:lnTo>
                    <a:pt x="21600" y="16132"/>
                  </a:lnTo>
                  <a:lnTo>
                    <a:pt x="21600" y="16407"/>
                  </a:lnTo>
                  <a:lnTo>
                    <a:pt x="21597" y="16541"/>
                  </a:lnTo>
                  <a:lnTo>
                    <a:pt x="21590" y="16678"/>
                  </a:lnTo>
                  <a:lnTo>
                    <a:pt x="21583" y="16811"/>
                  </a:lnTo>
                  <a:lnTo>
                    <a:pt x="21565" y="16949"/>
                  </a:lnTo>
                  <a:lnTo>
                    <a:pt x="21555" y="17082"/>
                  </a:lnTo>
                  <a:lnTo>
                    <a:pt x="21537" y="17211"/>
                  </a:lnTo>
                  <a:lnTo>
                    <a:pt x="21516" y="17344"/>
                  </a:lnTo>
                  <a:lnTo>
                    <a:pt x="21495" y="17473"/>
                  </a:lnTo>
                  <a:lnTo>
                    <a:pt x="21467" y="17601"/>
                  </a:lnTo>
                  <a:lnTo>
                    <a:pt x="21443" y="17730"/>
                  </a:lnTo>
                  <a:lnTo>
                    <a:pt x="21380" y="17979"/>
                  </a:lnTo>
                  <a:lnTo>
                    <a:pt x="21345" y="18098"/>
                  </a:lnTo>
                  <a:lnTo>
                    <a:pt x="21310" y="18223"/>
                  </a:lnTo>
                  <a:lnTo>
                    <a:pt x="21271" y="18342"/>
                  </a:lnTo>
                  <a:lnTo>
                    <a:pt x="21187" y="18582"/>
                  </a:lnTo>
                  <a:lnTo>
                    <a:pt x="21142" y="18693"/>
                  </a:lnTo>
                  <a:lnTo>
                    <a:pt x="21044" y="18924"/>
                  </a:lnTo>
                  <a:lnTo>
                    <a:pt x="20991" y="19030"/>
                  </a:lnTo>
                  <a:lnTo>
                    <a:pt x="20939" y="19141"/>
                  </a:lnTo>
                  <a:lnTo>
                    <a:pt x="20883" y="19252"/>
                  </a:lnTo>
                  <a:lnTo>
                    <a:pt x="20824" y="19354"/>
                  </a:lnTo>
                  <a:lnTo>
                    <a:pt x="20768" y="19461"/>
                  </a:lnTo>
                  <a:lnTo>
                    <a:pt x="20705" y="19558"/>
                  </a:lnTo>
                  <a:lnTo>
                    <a:pt x="20642" y="19661"/>
                  </a:lnTo>
                  <a:lnTo>
                    <a:pt x="20509" y="19856"/>
                  </a:lnTo>
                  <a:lnTo>
                    <a:pt x="20442" y="19949"/>
                  </a:lnTo>
                  <a:lnTo>
                    <a:pt x="20299" y="20131"/>
                  </a:lnTo>
                  <a:lnTo>
                    <a:pt x="20226" y="20215"/>
                  </a:lnTo>
                  <a:lnTo>
                    <a:pt x="20149" y="20304"/>
                  </a:lnTo>
                  <a:lnTo>
                    <a:pt x="20072" y="20384"/>
                  </a:lnTo>
                  <a:lnTo>
                    <a:pt x="19991" y="20464"/>
                  </a:lnTo>
                  <a:lnTo>
                    <a:pt x="19914" y="20544"/>
                  </a:lnTo>
                  <a:lnTo>
                    <a:pt x="19830" y="20615"/>
                  </a:lnTo>
                  <a:lnTo>
                    <a:pt x="19750" y="20690"/>
                  </a:lnTo>
                  <a:lnTo>
                    <a:pt x="19662" y="20761"/>
                  </a:lnTo>
                  <a:lnTo>
                    <a:pt x="19575" y="20828"/>
                  </a:lnTo>
                  <a:lnTo>
                    <a:pt x="19491" y="20894"/>
                  </a:lnTo>
                  <a:lnTo>
                    <a:pt x="19309" y="21019"/>
                  </a:lnTo>
                  <a:lnTo>
                    <a:pt x="19218" y="21076"/>
                  </a:lnTo>
                  <a:lnTo>
                    <a:pt x="19127" y="21130"/>
                  </a:lnTo>
                  <a:lnTo>
                    <a:pt x="18938" y="21236"/>
                  </a:lnTo>
                  <a:lnTo>
                    <a:pt x="18841" y="21276"/>
                  </a:lnTo>
                  <a:lnTo>
                    <a:pt x="18746" y="21320"/>
                  </a:lnTo>
                  <a:lnTo>
                    <a:pt x="18645" y="21360"/>
                  </a:lnTo>
                  <a:lnTo>
                    <a:pt x="18550" y="21400"/>
                  </a:lnTo>
                  <a:lnTo>
                    <a:pt x="18449" y="21436"/>
                  </a:lnTo>
                  <a:lnTo>
                    <a:pt x="18246" y="21498"/>
                  </a:lnTo>
                  <a:lnTo>
                    <a:pt x="18141" y="21520"/>
                  </a:lnTo>
                  <a:lnTo>
                    <a:pt x="18040" y="21538"/>
                  </a:lnTo>
                  <a:lnTo>
                    <a:pt x="17935" y="21556"/>
                  </a:lnTo>
                  <a:lnTo>
                    <a:pt x="17826" y="21578"/>
                  </a:lnTo>
                  <a:lnTo>
                    <a:pt x="17721" y="21587"/>
                  </a:lnTo>
                  <a:lnTo>
                    <a:pt x="17613" y="21596"/>
                  </a:lnTo>
                  <a:lnTo>
                    <a:pt x="17508" y="21600"/>
                  </a:lnTo>
                  <a:lnTo>
                    <a:pt x="17288" y="21600"/>
                  </a:lnTo>
                  <a:lnTo>
                    <a:pt x="17179" y="21596"/>
                  </a:lnTo>
                  <a:lnTo>
                    <a:pt x="17071" y="21587"/>
                  </a:lnTo>
                  <a:lnTo>
                    <a:pt x="16966" y="21578"/>
                  </a:lnTo>
                  <a:lnTo>
                    <a:pt x="16861" y="21556"/>
                  </a:lnTo>
                  <a:lnTo>
                    <a:pt x="16651" y="21520"/>
                  </a:lnTo>
                  <a:lnTo>
                    <a:pt x="16550" y="21498"/>
                  </a:lnTo>
                  <a:lnTo>
                    <a:pt x="16445" y="21467"/>
                  </a:lnTo>
                  <a:lnTo>
                    <a:pt x="16343" y="21436"/>
                  </a:lnTo>
                  <a:lnTo>
                    <a:pt x="16249" y="21400"/>
                  </a:lnTo>
                  <a:lnTo>
                    <a:pt x="16148" y="21360"/>
                  </a:lnTo>
                  <a:lnTo>
                    <a:pt x="16050" y="21320"/>
                  </a:lnTo>
                  <a:lnTo>
                    <a:pt x="15952" y="21276"/>
                  </a:lnTo>
                  <a:lnTo>
                    <a:pt x="15857" y="21236"/>
                  </a:lnTo>
                  <a:lnTo>
                    <a:pt x="15759" y="21183"/>
                  </a:lnTo>
                  <a:lnTo>
                    <a:pt x="15665" y="21130"/>
                  </a:lnTo>
                  <a:lnTo>
                    <a:pt x="15577" y="21076"/>
                  </a:lnTo>
                  <a:lnTo>
                    <a:pt x="15483" y="21019"/>
                  </a:lnTo>
                  <a:lnTo>
                    <a:pt x="15392" y="20956"/>
                  </a:lnTo>
                  <a:lnTo>
                    <a:pt x="15308" y="20894"/>
                  </a:lnTo>
                  <a:lnTo>
                    <a:pt x="15217" y="20828"/>
                  </a:lnTo>
                  <a:lnTo>
                    <a:pt x="15130" y="20761"/>
                  </a:lnTo>
                  <a:lnTo>
                    <a:pt x="15049" y="20690"/>
                  </a:lnTo>
                  <a:lnTo>
                    <a:pt x="14965" y="20615"/>
                  </a:lnTo>
                  <a:lnTo>
                    <a:pt x="14881" y="20544"/>
                  </a:lnTo>
                  <a:lnTo>
                    <a:pt x="14721" y="20384"/>
                  </a:lnTo>
                  <a:lnTo>
                    <a:pt x="14647" y="20304"/>
                  </a:lnTo>
                  <a:lnTo>
                    <a:pt x="14574" y="20215"/>
                  </a:lnTo>
                  <a:lnTo>
                    <a:pt x="14497" y="20131"/>
                  </a:lnTo>
                  <a:lnTo>
                    <a:pt x="14353" y="19949"/>
                  </a:lnTo>
                  <a:lnTo>
                    <a:pt x="14287" y="19856"/>
                  </a:lnTo>
                  <a:lnTo>
                    <a:pt x="14154" y="19661"/>
                  </a:lnTo>
                  <a:lnTo>
                    <a:pt x="14091" y="19558"/>
                  </a:lnTo>
                  <a:lnTo>
                    <a:pt x="14028" y="19461"/>
                  </a:lnTo>
                  <a:lnTo>
                    <a:pt x="13969" y="19354"/>
                  </a:lnTo>
                  <a:lnTo>
                    <a:pt x="13913" y="19252"/>
                  </a:lnTo>
                  <a:lnTo>
                    <a:pt x="13857" y="19141"/>
                  </a:lnTo>
                  <a:lnTo>
                    <a:pt x="13804" y="19030"/>
                  </a:lnTo>
                  <a:lnTo>
                    <a:pt x="13752" y="18924"/>
                  </a:lnTo>
                  <a:lnTo>
                    <a:pt x="13654" y="18693"/>
                  </a:lnTo>
                  <a:lnTo>
                    <a:pt x="13608" y="18582"/>
                  </a:lnTo>
                  <a:lnTo>
                    <a:pt x="13563" y="18462"/>
                  </a:lnTo>
                  <a:lnTo>
                    <a:pt x="13521" y="18342"/>
                  </a:lnTo>
                  <a:lnTo>
                    <a:pt x="13486" y="18223"/>
                  </a:lnTo>
                  <a:lnTo>
                    <a:pt x="13448" y="18098"/>
                  </a:lnTo>
                  <a:lnTo>
                    <a:pt x="13413" y="17979"/>
                  </a:lnTo>
                  <a:lnTo>
                    <a:pt x="13385" y="17854"/>
                  </a:lnTo>
                  <a:lnTo>
                    <a:pt x="13353" y="17730"/>
                  </a:lnTo>
                  <a:lnTo>
                    <a:pt x="13329" y="17601"/>
                  </a:lnTo>
                  <a:lnTo>
                    <a:pt x="13301" y="17473"/>
                  </a:lnTo>
                  <a:lnTo>
                    <a:pt x="13280" y="17344"/>
                  </a:lnTo>
                  <a:lnTo>
                    <a:pt x="13259" y="17211"/>
                  </a:lnTo>
                  <a:lnTo>
                    <a:pt x="13241" y="17082"/>
                  </a:lnTo>
                  <a:lnTo>
                    <a:pt x="13227" y="16949"/>
                  </a:lnTo>
                  <a:lnTo>
                    <a:pt x="13217" y="16811"/>
                  </a:lnTo>
                  <a:lnTo>
                    <a:pt x="13203" y="16678"/>
                  </a:lnTo>
                  <a:lnTo>
                    <a:pt x="13199" y="16541"/>
                  </a:lnTo>
                  <a:lnTo>
                    <a:pt x="13196" y="16407"/>
                  </a:lnTo>
                  <a:lnTo>
                    <a:pt x="13192" y="16270"/>
                  </a:lnTo>
                  <a:lnTo>
                    <a:pt x="13199" y="15995"/>
                  </a:lnTo>
                  <a:lnTo>
                    <a:pt x="13203" y="15862"/>
                  </a:lnTo>
                  <a:lnTo>
                    <a:pt x="13217" y="15720"/>
                  </a:lnTo>
                  <a:lnTo>
                    <a:pt x="13227" y="15586"/>
                  </a:lnTo>
                  <a:lnTo>
                    <a:pt x="13241" y="15453"/>
                  </a:lnTo>
                  <a:lnTo>
                    <a:pt x="13259" y="15320"/>
                  </a:lnTo>
                  <a:lnTo>
                    <a:pt x="13280" y="15191"/>
                  </a:lnTo>
                  <a:lnTo>
                    <a:pt x="13301" y="15067"/>
                  </a:lnTo>
                  <a:lnTo>
                    <a:pt x="13329" y="14938"/>
                  </a:lnTo>
                  <a:lnTo>
                    <a:pt x="13353" y="14810"/>
                  </a:lnTo>
                  <a:lnTo>
                    <a:pt x="13385" y="14681"/>
                  </a:lnTo>
                  <a:lnTo>
                    <a:pt x="13413" y="14557"/>
                  </a:lnTo>
                  <a:lnTo>
                    <a:pt x="13448" y="14433"/>
                  </a:lnTo>
                  <a:lnTo>
                    <a:pt x="13486" y="14313"/>
                  </a:lnTo>
                  <a:lnTo>
                    <a:pt x="13521" y="14188"/>
                  </a:lnTo>
                  <a:lnTo>
                    <a:pt x="13563" y="14073"/>
                  </a:lnTo>
                  <a:lnTo>
                    <a:pt x="13608" y="13958"/>
                  </a:lnTo>
                  <a:lnTo>
                    <a:pt x="13654" y="13838"/>
                  </a:lnTo>
                  <a:lnTo>
                    <a:pt x="13703" y="13722"/>
                  </a:lnTo>
                  <a:lnTo>
                    <a:pt x="13752" y="13616"/>
                  </a:lnTo>
                  <a:lnTo>
                    <a:pt x="13804" y="13501"/>
                  </a:lnTo>
                  <a:lnTo>
                    <a:pt x="13857" y="13390"/>
                  </a:lnTo>
                  <a:lnTo>
                    <a:pt x="13913" y="13288"/>
                  </a:lnTo>
                  <a:lnTo>
                    <a:pt x="13969" y="13181"/>
                  </a:lnTo>
                  <a:lnTo>
                    <a:pt x="14028" y="13079"/>
                  </a:lnTo>
                  <a:lnTo>
                    <a:pt x="14091" y="12972"/>
                  </a:lnTo>
                  <a:lnTo>
                    <a:pt x="14154" y="12870"/>
                  </a:lnTo>
                  <a:lnTo>
                    <a:pt x="14287" y="12684"/>
                  </a:lnTo>
                  <a:lnTo>
                    <a:pt x="14353" y="12586"/>
                  </a:lnTo>
                  <a:lnTo>
                    <a:pt x="14427" y="12498"/>
                  </a:lnTo>
                  <a:lnTo>
                    <a:pt x="14497" y="12404"/>
                  </a:lnTo>
                  <a:lnTo>
                    <a:pt x="14574" y="12320"/>
                  </a:lnTo>
                  <a:lnTo>
                    <a:pt x="14721" y="12151"/>
                  </a:lnTo>
                  <a:lnTo>
                    <a:pt x="14881" y="11992"/>
                  </a:lnTo>
                  <a:lnTo>
                    <a:pt x="14965" y="11916"/>
                  </a:lnTo>
                  <a:lnTo>
                    <a:pt x="15049" y="11845"/>
                  </a:lnTo>
                  <a:lnTo>
                    <a:pt x="15130" y="11774"/>
                  </a:lnTo>
                  <a:lnTo>
                    <a:pt x="15217" y="11708"/>
                  </a:lnTo>
                  <a:lnTo>
                    <a:pt x="15308" y="11641"/>
                  </a:lnTo>
                  <a:lnTo>
                    <a:pt x="15392" y="11579"/>
                  </a:lnTo>
                  <a:lnTo>
                    <a:pt x="15483" y="11517"/>
                  </a:lnTo>
                  <a:lnTo>
                    <a:pt x="15577" y="11459"/>
                  </a:lnTo>
                  <a:lnTo>
                    <a:pt x="15665" y="11401"/>
                  </a:lnTo>
                  <a:lnTo>
                    <a:pt x="15759" y="11353"/>
                  </a:lnTo>
                  <a:lnTo>
                    <a:pt x="15857" y="11304"/>
                  </a:lnTo>
                  <a:lnTo>
                    <a:pt x="15952" y="11255"/>
                  </a:lnTo>
                  <a:lnTo>
                    <a:pt x="16050" y="11211"/>
                  </a:lnTo>
                  <a:lnTo>
                    <a:pt x="16148" y="11175"/>
                  </a:lnTo>
                  <a:lnTo>
                    <a:pt x="16249" y="11135"/>
                  </a:lnTo>
                  <a:lnTo>
                    <a:pt x="16343" y="11104"/>
                  </a:lnTo>
                  <a:lnTo>
                    <a:pt x="16445" y="11069"/>
                  </a:lnTo>
                  <a:lnTo>
                    <a:pt x="16550" y="11042"/>
                  </a:lnTo>
                  <a:lnTo>
                    <a:pt x="16651" y="11015"/>
                  </a:lnTo>
                  <a:lnTo>
                    <a:pt x="16756" y="10993"/>
                  </a:lnTo>
                  <a:lnTo>
                    <a:pt x="16861" y="10975"/>
                  </a:lnTo>
                  <a:lnTo>
                    <a:pt x="17071" y="10949"/>
                  </a:lnTo>
                  <a:lnTo>
                    <a:pt x="17179" y="10940"/>
                  </a:lnTo>
                  <a:lnTo>
                    <a:pt x="17288" y="10935"/>
                  </a:lnTo>
                  <a:lnTo>
                    <a:pt x="17400" y="10931"/>
                  </a:lnTo>
                  <a:close/>
                  <a:moveTo>
                    <a:pt x="19404" y="13705"/>
                  </a:moveTo>
                  <a:lnTo>
                    <a:pt x="16532" y="19709"/>
                  </a:lnTo>
                  <a:lnTo>
                    <a:pt x="16637" y="19749"/>
                  </a:lnTo>
                  <a:lnTo>
                    <a:pt x="16742" y="19785"/>
                  </a:lnTo>
                  <a:lnTo>
                    <a:pt x="16847" y="19811"/>
                  </a:lnTo>
                  <a:lnTo>
                    <a:pt x="17064" y="19856"/>
                  </a:lnTo>
                  <a:lnTo>
                    <a:pt x="17172" y="19869"/>
                  </a:lnTo>
                  <a:lnTo>
                    <a:pt x="17284" y="19878"/>
                  </a:lnTo>
                  <a:lnTo>
                    <a:pt x="17400" y="19878"/>
                  </a:lnTo>
                  <a:lnTo>
                    <a:pt x="17543" y="19874"/>
                  </a:lnTo>
                  <a:lnTo>
                    <a:pt x="17686" y="19860"/>
                  </a:lnTo>
                  <a:lnTo>
                    <a:pt x="17973" y="19807"/>
                  </a:lnTo>
                  <a:lnTo>
                    <a:pt x="18246" y="19718"/>
                  </a:lnTo>
                  <a:lnTo>
                    <a:pt x="18375" y="19661"/>
                  </a:lnTo>
                  <a:lnTo>
                    <a:pt x="18505" y="19594"/>
                  </a:lnTo>
                  <a:lnTo>
                    <a:pt x="18631" y="19523"/>
                  </a:lnTo>
                  <a:lnTo>
                    <a:pt x="18757" y="19443"/>
                  </a:lnTo>
                  <a:lnTo>
                    <a:pt x="18876" y="19354"/>
                  </a:lnTo>
                  <a:lnTo>
                    <a:pt x="18987" y="19261"/>
                  </a:lnTo>
                  <a:lnTo>
                    <a:pt x="19099" y="19159"/>
                  </a:lnTo>
                  <a:lnTo>
                    <a:pt x="19208" y="19057"/>
                  </a:lnTo>
                  <a:lnTo>
                    <a:pt x="19309" y="18942"/>
                  </a:lnTo>
                  <a:lnTo>
                    <a:pt x="19411" y="18822"/>
                  </a:lnTo>
                  <a:lnTo>
                    <a:pt x="19505" y="18693"/>
                  </a:lnTo>
                  <a:lnTo>
                    <a:pt x="19596" y="18564"/>
                  </a:lnTo>
                  <a:lnTo>
                    <a:pt x="19676" y="18427"/>
                  </a:lnTo>
                  <a:lnTo>
                    <a:pt x="19757" y="18285"/>
                  </a:lnTo>
                  <a:lnTo>
                    <a:pt x="19830" y="18143"/>
                  </a:lnTo>
                  <a:lnTo>
                    <a:pt x="19897" y="17992"/>
                  </a:lnTo>
                  <a:lnTo>
                    <a:pt x="19963" y="17832"/>
                  </a:lnTo>
                  <a:lnTo>
                    <a:pt x="20019" y="17672"/>
                  </a:lnTo>
                  <a:lnTo>
                    <a:pt x="20072" y="17508"/>
                  </a:lnTo>
                  <a:lnTo>
                    <a:pt x="20117" y="17344"/>
                  </a:lnTo>
                  <a:lnTo>
                    <a:pt x="20187" y="16998"/>
                  </a:lnTo>
                  <a:lnTo>
                    <a:pt x="20229" y="16634"/>
                  </a:lnTo>
                  <a:lnTo>
                    <a:pt x="20240" y="16452"/>
                  </a:lnTo>
                  <a:lnTo>
                    <a:pt x="20243" y="16270"/>
                  </a:lnTo>
                  <a:lnTo>
                    <a:pt x="20240" y="16084"/>
                  </a:lnTo>
                  <a:lnTo>
                    <a:pt x="20229" y="15897"/>
                  </a:lnTo>
                  <a:lnTo>
                    <a:pt x="20208" y="15715"/>
                  </a:lnTo>
                  <a:lnTo>
                    <a:pt x="20187" y="15542"/>
                  </a:lnTo>
                  <a:lnTo>
                    <a:pt x="20152" y="15365"/>
                  </a:lnTo>
                  <a:lnTo>
                    <a:pt x="20117" y="15191"/>
                  </a:lnTo>
                  <a:lnTo>
                    <a:pt x="20072" y="15027"/>
                  </a:lnTo>
                  <a:lnTo>
                    <a:pt x="20019" y="14859"/>
                  </a:lnTo>
                  <a:lnTo>
                    <a:pt x="19963" y="14703"/>
                  </a:lnTo>
                  <a:lnTo>
                    <a:pt x="19830" y="14393"/>
                  </a:lnTo>
                  <a:lnTo>
                    <a:pt x="19757" y="14246"/>
                  </a:lnTo>
                  <a:lnTo>
                    <a:pt x="19596" y="13971"/>
                  </a:lnTo>
                  <a:lnTo>
                    <a:pt x="19505" y="13838"/>
                  </a:lnTo>
                  <a:lnTo>
                    <a:pt x="19411" y="13714"/>
                  </a:lnTo>
                  <a:lnTo>
                    <a:pt x="19404" y="13705"/>
                  </a:lnTo>
                  <a:close/>
                  <a:moveTo>
                    <a:pt x="15382" y="18813"/>
                  </a:moveTo>
                  <a:lnTo>
                    <a:pt x="18246" y="12822"/>
                  </a:lnTo>
                  <a:lnTo>
                    <a:pt x="18145" y="12782"/>
                  </a:lnTo>
                  <a:lnTo>
                    <a:pt x="18043" y="12751"/>
                  </a:lnTo>
                  <a:lnTo>
                    <a:pt x="17938" y="12719"/>
                  </a:lnTo>
                  <a:lnTo>
                    <a:pt x="17833" y="12697"/>
                  </a:lnTo>
                  <a:lnTo>
                    <a:pt x="17725" y="12684"/>
                  </a:lnTo>
                  <a:lnTo>
                    <a:pt x="17616" y="12666"/>
                  </a:lnTo>
                  <a:lnTo>
                    <a:pt x="17508" y="12657"/>
                  </a:lnTo>
                  <a:lnTo>
                    <a:pt x="17400" y="12657"/>
                  </a:lnTo>
                  <a:lnTo>
                    <a:pt x="17253" y="12662"/>
                  </a:lnTo>
                  <a:lnTo>
                    <a:pt x="17106" y="12671"/>
                  </a:lnTo>
                  <a:lnTo>
                    <a:pt x="16962" y="12697"/>
                  </a:lnTo>
                  <a:lnTo>
                    <a:pt x="16826" y="12728"/>
                  </a:lnTo>
                  <a:lnTo>
                    <a:pt x="16686" y="12768"/>
                  </a:lnTo>
                  <a:lnTo>
                    <a:pt x="16550" y="12822"/>
                  </a:lnTo>
                  <a:lnTo>
                    <a:pt x="16420" y="12879"/>
                  </a:lnTo>
                  <a:lnTo>
                    <a:pt x="16287" y="12937"/>
                  </a:lnTo>
                  <a:lnTo>
                    <a:pt x="16165" y="13012"/>
                  </a:lnTo>
                  <a:lnTo>
                    <a:pt x="16043" y="13092"/>
                  </a:lnTo>
                  <a:lnTo>
                    <a:pt x="15920" y="13177"/>
                  </a:lnTo>
                  <a:lnTo>
                    <a:pt x="15805" y="13270"/>
                  </a:lnTo>
                  <a:lnTo>
                    <a:pt x="15693" y="13372"/>
                  </a:lnTo>
                  <a:lnTo>
                    <a:pt x="15483" y="13594"/>
                  </a:lnTo>
                  <a:lnTo>
                    <a:pt x="15385" y="13714"/>
                  </a:lnTo>
                  <a:lnTo>
                    <a:pt x="15291" y="13838"/>
                  </a:lnTo>
                  <a:lnTo>
                    <a:pt x="15203" y="13971"/>
                  </a:lnTo>
                  <a:lnTo>
                    <a:pt x="15116" y="14109"/>
                  </a:lnTo>
                  <a:lnTo>
                    <a:pt x="15035" y="14246"/>
                  </a:lnTo>
                  <a:lnTo>
                    <a:pt x="14962" y="14393"/>
                  </a:lnTo>
                  <a:lnTo>
                    <a:pt x="14829" y="14703"/>
                  </a:lnTo>
                  <a:lnTo>
                    <a:pt x="14773" y="14859"/>
                  </a:lnTo>
                  <a:lnTo>
                    <a:pt x="14724" y="15027"/>
                  </a:lnTo>
                  <a:lnTo>
                    <a:pt x="14682" y="15191"/>
                  </a:lnTo>
                  <a:lnTo>
                    <a:pt x="14640" y="15365"/>
                  </a:lnTo>
                  <a:lnTo>
                    <a:pt x="14609" y="15542"/>
                  </a:lnTo>
                  <a:lnTo>
                    <a:pt x="14584" y="15715"/>
                  </a:lnTo>
                  <a:lnTo>
                    <a:pt x="14563" y="15897"/>
                  </a:lnTo>
                  <a:lnTo>
                    <a:pt x="14556" y="16084"/>
                  </a:lnTo>
                  <a:lnTo>
                    <a:pt x="14553" y="16270"/>
                  </a:lnTo>
                  <a:lnTo>
                    <a:pt x="14556" y="16452"/>
                  </a:lnTo>
                  <a:lnTo>
                    <a:pt x="14563" y="16634"/>
                  </a:lnTo>
                  <a:lnTo>
                    <a:pt x="14584" y="16816"/>
                  </a:lnTo>
                  <a:lnTo>
                    <a:pt x="14609" y="16993"/>
                  </a:lnTo>
                  <a:lnTo>
                    <a:pt x="14640" y="17166"/>
                  </a:lnTo>
                  <a:lnTo>
                    <a:pt x="14679" y="17339"/>
                  </a:lnTo>
                  <a:lnTo>
                    <a:pt x="14721" y="17504"/>
                  </a:lnTo>
                  <a:lnTo>
                    <a:pt x="14773" y="17672"/>
                  </a:lnTo>
                  <a:lnTo>
                    <a:pt x="14829" y="17828"/>
                  </a:lnTo>
                  <a:lnTo>
                    <a:pt x="14895" y="17987"/>
                  </a:lnTo>
                  <a:lnTo>
                    <a:pt x="14962" y="18138"/>
                  </a:lnTo>
                  <a:lnTo>
                    <a:pt x="15032" y="18280"/>
                  </a:lnTo>
                  <a:lnTo>
                    <a:pt x="15112" y="18422"/>
                  </a:lnTo>
                  <a:lnTo>
                    <a:pt x="15200" y="18560"/>
                  </a:lnTo>
                  <a:lnTo>
                    <a:pt x="15287" y="18689"/>
                  </a:lnTo>
                  <a:lnTo>
                    <a:pt x="15382" y="18813"/>
                  </a:lnTo>
                  <a:close/>
                  <a:moveTo>
                    <a:pt x="11769" y="3036"/>
                  </a:moveTo>
                  <a:lnTo>
                    <a:pt x="12601" y="3036"/>
                  </a:lnTo>
                  <a:lnTo>
                    <a:pt x="12601" y="16332"/>
                  </a:lnTo>
                  <a:lnTo>
                    <a:pt x="11769" y="16332"/>
                  </a:lnTo>
                  <a:lnTo>
                    <a:pt x="11769" y="3036"/>
                  </a:lnTo>
                  <a:close/>
                  <a:moveTo>
                    <a:pt x="7355" y="7682"/>
                  </a:moveTo>
                  <a:lnTo>
                    <a:pt x="10345" y="4744"/>
                  </a:lnTo>
                  <a:lnTo>
                    <a:pt x="10405" y="4678"/>
                  </a:lnTo>
                  <a:lnTo>
                    <a:pt x="10461" y="4607"/>
                  </a:lnTo>
                  <a:lnTo>
                    <a:pt x="10506" y="4531"/>
                  </a:lnTo>
                  <a:lnTo>
                    <a:pt x="10548" y="4447"/>
                  </a:lnTo>
                  <a:lnTo>
                    <a:pt x="10580" y="4363"/>
                  </a:lnTo>
                  <a:lnTo>
                    <a:pt x="10608" y="4274"/>
                  </a:lnTo>
                  <a:lnTo>
                    <a:pt x="10629" y="4181"/>
                  </a:lnTo>
                  <a:lnTo>
                    <a:pt x="10639" y="4087"/>
                  </a:lnTo>
                  <a:lnTo>
                    <a:pt x="10646" y="3999"/>
                  </a:lnTo>
                  <a:lnTo>
                    <a:pt x="10643" y="3901"/>
                  </a:lnTo>
                  <a:lnTo>
                    <a:pt x="10636" y="3808"/>
                  </a:lnTo>
                  <a:lnTo>
                    <a:pt x="10622" y="3710"/>
                  </a:lnTo>
                  <a:lnTo>
                    <a:pt x="10601" y="3621"/>
                  </a:lnTo>
                  <a:lnTo>
                    <a:pt x="10569" y="3533"/>
                  </a:lnTo>
                  <a:lnTo>
                    <a:pt x="10531" y="3444"/>
                  </a:lnTo>
                  <a:lnTo>
                    <a:pt x="10485" y="3360"/>
                  </a:lnTo>
                  <a:lnTo>
                    <a:pt x="10433" y="3284"/>
                  </a:lnTo>
                  <a:lnTo>
                    <a:pt x="10377" y="3218"/>
                  </a:lnTo>
                  <a:lnTo>
                    <a:pt x="10317" y="3155"/>
                  </a:lnTo>
                  <a:lnTo>
                    <a:pt x="10251" y="3107"/>
                  </a:lnTo>
                  <a:lnTo>
                    <a:pt x="10184" y="3067"/>
                  </a:lnTo>
                  <a:lnTo>
                    <a:pt x="10115" y="3031"/>
                  </a:lnTo>
                  <a:lnTo>
                    <a:pt x="10045" y="3005"/>
                  </a:lnTo>
                  <a:lnTo>
                    <a:pt x="9971" y="2987"/>
                  </a:lnTo>
                  <a:lnTo>
                    <a:pt x="9894" y="2978"/>
                  </a:lnTo>
                  <a:lnTo>
                    <a:pt x="9821" y="2978"/>
                  </a:lnTo>
                  <a:lnTo>
                    <a:pt x="9744" y="2991"/>
                  </a:lnTo>
                  <a:lnTo>
                    <a:pt x="9674" y="3013"/>
                  </a:lnTo>
                  <a:lnTo>
                    <a:pt x="9597" y="3040"/>
                  </a:lnTo>
                  <a:lnTo>
                    <a:pt x="9530" y="3080"/>
                  </a:lnTo>
                  <a:lnTo>
                    <a:pt x="9460" y="3124"/>
                  </a:lnTo>
                  <a:lnTo>
                    <a:pt x="9398" y="3182"/>
                  </a:lnTo>
                  <a:lnTo>
                    <a:pt x="6404" y="6125"/>
                  </a:lnTo>
                  <a:lnTo>
                    <a:pt x="6341" y="6191"/>
                  </a:lnTo>
                  <a:lnTo>
                    <a:pt x="6288" y="6262"/>
                  </a:lnTo>
                  <a:lnTo>
                    <a:pt x="6243" y="6338"/>
                  </a:lnTo>
                  <a:lnTo>
                    <a:pt x="6204" y="6417"/>
                  </a:lnTo>
                  <a:lnTo>
                    <a:pt x="6169" y="6502"/>
                  </a:lnTo>
                  <a:lnTo>
                    <a:pt x="6141" y="6595"/>
                  </a:lnTo>
                  <a:lnTo>
                    <a:pt x="6120" y="6684"/>
                  </a:lnTo>
                  <a:lnTo>
                    <a:pt x="6110" y="6772"/>
                  </a:lnTo>
                  <a:lnTo>
                    <a:pt x="6103" y="6870"/>
                  </a:lnTo>
                  <a:lnTo>
                    <a:pt x="6103" y="6963"/>
                  </a:lnTo>
                  <a:lnTo>
                    <a:pt x="6113" y="7061"/>
                  </a:lnTo>
                  <a:lnTo>
                    <a:pt x="6127" y="7154"/>
                  </a:lnTo>
                  <a:lnTo>
                    <a:pt x="6148" y="7247"/>
                  </a:lnTo>
                  <a:lnTo>
                    <a:pt x="6180" y="7336"/>
                  </a:lnTo>
                  <a:lnTo>
                    <a:pt x="6218" y="7420"/>
                  </a:lnTo>
                  <a:lnTo>
                    <a:pt x="6264" y="7500"/>
                  </a:lnTo>
                  <a:lnTo>
                    <a:pt x="6316" y="7585"/>
                  </a:lnTo>
                  <a:lnTo>
                    <a:pt x="6372" y="7651"/>
                  </a:lnTo>
                  <a:lnTo>
                    <a:pt x="6432" y="7709"/>
                  </a:lnTo>
                  <a:lnTo>
                    <a:pt x="6495" y="7758"/>
                  </a:lnTo>
                  <a:lnTo>
                    <a:pt x="6561" y="7802"/>
                  </a:lnTo>
                  <a:lnTo>
                    <a:pt x="6635" y="7833"/>
                  </a:lnTo>
                  <a:lnTo>
                    <a:pt x="6705" y="7864"/>
                  </a:lnTo>
                  <a:lnTo>
                    <a:pt x="6781" y="7878"/>
                  </a:lnTo>
                  <a:lnTo>
                    <a:pt x="6855" y="7886"/>
                  </a:lnTo>
                  <a:lnTo>
                    <a:pt x="6928" y="7882"/>
                  </a:lnTo>
                  <a:lnTo>
                    <a:pt x="7002" y="7873"/>
                  </a:lnTo>
                  <a:lnTo>
                    <a:pt x="7075" y="7855"/>
                  </a:lnTo>
                  <a:lnTo>
                    <a:pt x="7149" y="7824"/>
                  </a:lnTo>
                  <a:lnTo>
                    <a:pt x="7219" y="7789"/>
                  </a:lnTo>
                  <a:lnTo>
                    <a:pt x="7285" y="7740"/>
                  </a:lnTo>
                  <a:lnTo>
                    <a:pt x="7355" y="7682"/>
                  </a:lnTo>
                  <a:close/>
                  <a:moveTo>
                    <a:pt x="5092" y="12156"/>
                  </a:moveTo>
                  <a:lnTo>
                    <a:pt x="5092" y="7012"/>
                  </a:lnTo>
                  <a:lnTo>
                    <a:pt x="2350" y="7012"/>
                  </a:lnTo>
                  <a:lnTo>
                    <a:pt x="2270" y="7017"/>
                  </a:lnTo>
                  <a:lnTo>
                    <a:pt x="2200" y="7025"/>
                  </a:lnTo>
                  <a:lnTo>
                    <a:pt x="2130" y="7052"/>
                  </a:lnTo>
                  <a:lnTo>
                    <a:pt x="2056" y="7079"/>
                  </a:lnTo>
                  <a:lnTo>
                    <a:pt x="1931" y="7159"/>
                  </a:lnTo>
                  <a:lnTo>
                    <a:pt x="1875" y="7212"/>
                  </a:lnTo>
                  <a:lnTo>
                    <a:pt x="1819" y="7270"/>
                  </a:lnTo>
                  <a:lnTo>
                    <a:pt x="1787" y="7309"/>
                  </a:lnTo>
                  <a:lnTo>
                    <a:pt x="1738" y="7380"/>
                  </a:lnTo>
                  <a:lnTo>
                    <a:pt x="1689" y="7456"/>
                  </a:lnTo>
                  <a:lnTo>
                    <a:pt x="1651" y="7540"/>
                  </a:lnTo>
                  <a:lnTo>
                    <a:pt x="1619" y="7625"/>
                  </a:lnTo>
                  <a:lnTo>
                    <a:pt x="1591" y="7718"/>
                  </a:lnTo>
                  <a:lnTo>
                    <a:pt x="1570" y="7815"/>
                  </a:lnTo>
                  <a:lnTo>
                    <a:pt x="1560" y="7917"/>
                  </a:lnTo>
                  <a:lnTo>
                    <a:pt x="1556" y="8015"/>
                  </a:lnTo>
                  <a:lnTo>
                    <a:pt x="1556" y="11148"/>
                  </a:lnTo>
                  <a:lnTo>
                    <a:pt x="1560" y="11250"/>
                  </a:lnTo>
                  <a:lnTo>
                    <a:pt x="1570" y="11353"/>
                  </a:lnTo>
                  <a:lnTo>
                    <a:pt x="1591" y="11446"/>
                  </a:lnTo>
                  <a:lnTo>
                    <a:pt x="1619" y="11539"/>
                  </a:lnTo>
                  <a:lnTo>
                    <a:pt x="1651" y="11628"/>
                  </a:lnTo>
                  <a:lnTo>
                    <a:pt x="1689" y="11712"/>
                  </a:lnTo>
                  <a:lnTo>
                    <a:pt x="1738" y="11787"/>
                  </a:lnTo>
                  <a:lnTo>
                    <a:pt x="1787" y="11858"/>
                  </a:lnTo>
                  <a:lnTo>
                    <a:pt x="1843" y="11925"/>
                  </a:lnTo>
                  <a:lnTo>
                    <a:pt x="1906" y="11983"/>
                  </a:lnTo>
                  <a:lnTo>
                    <a:pt x="1973" y="12036"/>
                  </a:lnTo>
                  <a:lnTo>
                    <a:pt x="2042" y="12076"/>
                  </a:lnTo>
                  <a:lnTo>
                    <a:pt x="2112" y="12111"/>
                  </a:lnTo>
                  <a:lnTo>
                    <a:pt x="2189" y="12134"/>
                  </a:lnTo>
                  <a:lnTo>
                    <a:pt x="2266" y="12151"/>
                  </a:lnTo>
                  <a:lnTo>
                    <a:pt x="2350" y="12156"/>
                  </a:lnTo>
                  <a:lnTo>
                    <a:pt x="5092" y="12156"/>
                  </a:lnTo>
                  <a:close/>
                </a:path>
              </a:pathLst>
            </a:custGeom>
            <a:solidFill>
              <a:srgbClr val="A8C0BF"/>
            </a:solidFill>
            <a:ln w="12700" cap="flat">
              <a:noFill/>
              <a:miter lim="400000"/>
            </a:ln>
            <a:effectLst/>
          </p:spPr>
          <p:txBody>
            <a:bodyPr wrap="square" lIns="45719" tIns="45719" rIns="45719" bIns="45719" numCol="1" anchor="ctr">
              <a:noAutofit/>
            </a:bodyPr>
            <a:lstStyle/>
            <a:p>
              <a:pPr algn="l" defTabSz="914400">
                <a:defRPr sz="1800" b="0">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23" name="KSO_Shape"/>
            <p:cNvSpPr/>
            <p:nvPr/>
          </p:nvSpPr>
          <p:spPr>
            <a:xfrm>
              <a:off x="4618678" y="4230266"/>
              <a:ext cx="983611" cy="616263"/>
            </a:xfrm>
            <a:custGeom>
              <a:avLst/>
              <a:gdLst/>
              <a:ahLst/>
              <a:cxnLst>
                <a:cxn ang="0">
                  <a:pos x="wd2" y="hd2"/>
                </a:cxn>
                <a:cxn ang="5400000">
                  <a:pos x="wd2" y="hd2"/>
                </a:cxn>
                <a:cxn ang="10800000">
                  <a:pos x="wd2" y="hd2"/>
                </a:cxn>
                <a:cxn ang="16200000">
                  <a:pos x="wd2" y="hd2"/>
                </a:cxn>
              </a:cxnLst>
              <a:rect l="0" t="0" r="r" b="b"/>
              <a:pathLst>
                <a:path w="21600" h="21600" extrusionOk="0">
                  <a:moveTo>
                    <a:pt x="2774" y="14136"/>
                  </a:moveTo>
                  <a:cubicBezTo>
                    <a:pt x="4623" y="14136"/>
                    <a:pt x="4623" y="14136"/>
                    <a:pt x="4623" y="14136"/>
                  </a:cubicBezTo>
                  <a:cubicBezTo>
                    <a:pt x="4623" y="13797"/>
                    <a:pt x="4623" y="13797"/>
                    <a:pt x="4623" y="13797"/>
                  </a:cubicBezTo>
                  <a:cubicBezTo>
                    <a:pt x="3782" y="13797"/>
                    <a:pt x="3782" y="13797"/>
                    <a:pt x="3782" y="13797"/>
                  </a:cubicBezTo>
                  <a:cubicBezTo>
                    <a:pt x="3446" y="13797"/>
                    <a:pt x="3110" y="13571"/>
                    <a:pt x="2858" y="13345"/>
                  </a:cubicBezTo>
                  <a:cubicBezTo>
                    <a:pt x="2689" y="13005"/>
                    <a:pt x="2521" y="12553"/>
                    <a:pt x="2521" y="12101"/>
                  </a:cubicBezTo>
                  <a:cubicBezTo>
                    <a:pt x="2521" y="1696"/>
                    <a:pt x="2521" y="1696"/>
                    <a:pt x="2521" y="1696"/>
                  </a:cubicBezTo>
                  <a:cubicBezTo>
                    <a:pt x="2521" y="1244"/>
                    <a:pt x="2689" y="792"/>
                    <a:pt x="2858" y="565"/>
                  </a:cubicBezTo>
                  <a:cubicBezTo>
                    <a:pt x="2858" y="565"/>
                    <a:pt x="2858" y="565"/>
                    <a:pt x="2858" y="565"/>
                  </a:cubicBezTo>
                  <a:cubicBezTo>
                    <a:pt x="3110" y="226"/>
                    <a:pt x="3446" y="0"/>
                    <a:pt x="3782" y="0"/>
                  </a:cubicBezTo>
                  <a:cubicBezTo>
                    <a:pt x="17566" y="0"/>
                    <a:pt x="17566" y="0"/>
                    <a:pt x="17566" y="0"/>
                  </a:cubicBezTo>
                  <a:cubicBezTo>
                    <a:pt x="17902" y="0"/>
                    <a:pt x="18238" y="226"/>
                    <a:pt x="18490" y="565"/>
                  </a:cubicBezTo>
                  <a:cubicBezTo>
                    <a:pt x="18490" y="565"/>
                    <a:pt x="18490" y="565"/>
                    <a:pt x="18490" y="565"/>
                  </a:cubicBezTo>
                  <a:cubicBezTo>
                    <a:pt x="18658" y="792"/>
                    <a:pt x="18826" y="1244"/>
                    <a:pt x="18826" y="1696"/>
                  </a:cubicBezTo>
                  <a:cubicBezTo>
                    <a:pt x="18826" y="12101"/>
                    <a:pt x="18826" y="12101"/>
                    <a:pt x="18826" y="12101"/>
                  </a:cubicBezTo>
                  <a:cubicBezTo>
                    <a:pt x="18826" y="12553"/>
                    <a:pt x="18658" y="13005"/>
                    <a:pt x="18490" y="13345"/>
                  </a:cubicBezTo>
                  <a:cubicBezTo>
                    <a:pt x="18238" y="13571"/>
                    <a:pt x="17902" y="13797"/>
                    <a:pt x="17566" y="13797"/>
                  </a:cubicBezTo>
                  <a:cubicBezTo>
                    <a:pt x="16641" y="13797"/>
                    <a:pt x="16641" y="13797"/>
                    <a:pt x="16641" y="13797"/>
                  </a:cubicBezTo>
                  <a:cubicBezTo>
                    <a:pt x="16641" y="14136"/>
                    <a:pt x="16641" y="14136"/>
                    <a:pt x="16641" y="14136"/>
                  </a:cubicBezTo>
                  <a:cubicBezTo>
                    <a:pt x="18574" y="14136"/>
                    <a:pt x="18574" y="14136"/>
                    <a:pt x="18574" y="14136"/>
                  </a:cubicBezTo>
                  <a:cubicBezTo>
                    <a:pt x="21600" y="19564"/>
                    <a:pt x="21600" y="19564"/>
                    <a:pt x="21600" y="19564"/>
                  </a:cubicBezTo>
                  <a:cubicBezTo>
                    <a:pt x="21516" y="19564"/>
                    <a:pt x="21516" y="19564"/>
                    <a:pt x="21516" y="19564"/>
                  </a:cubicBezTo>
                  <a:cubicBezTo>
                    <a:pt x="20844" y="21600"/>
                    <a:pt x="20844" y="21600"/>
                    <a:pt x="20844" y="21600"/>
                  </a:cubicBezTo>
                  <a:cubicBezTo>
                    <a:pt x="756" y="21600"/>
                    <a:pt x="756" y="21600"/>
                    <a:pt x="756" y="21600"/>
                  </a:cubicBezTo>
                  <a:cubicBezTo>
                    <a:pt x="0" y="19564"/>
                    <a:pt x="0" y="19564"/>
                    <a:pt x="0" y="19564"/>
                  </a:cubicBezTo>
                  <a:cubicBezTo>
                    <a:pt x="2774" y="14136"/>
                    <a:pt x="2774" y="14136"/>
                    <a:pt x="2774" y="14136"/>
                  </a:cubicBezTo>
                  <a:close/>
                  <a:moveTo>
                    <a:pt x="6472" y="14136"/>
                  </a:moveTo>
                  <a:cubicBezTo>
                    <a:pt x="14792" y="14136"/>
                    <a:pt x="14792" y="14136"/>
                    <a:pt x="14792" y="14136"/>
                  </a:cubicBezTo>
                  <a:cubicBezTo>
                    <a:pt x="14792" y="13797"/>
                    <a:pt x="14792" y="13797"/>
                    <a:pt x="14792" y="13797"/>
                  </a:cubicBezTo>
                  <a:cubicBezTo>
                    <a:pt x="6472" y="13797"/>
                    <a:pt x="6472" y="13797"/>
                    <a:pt x="6472" y="13797"/>
                  </a:cubicBezTo>
                  <a:cubicBezTo>
                    <a:pt x="6472" y="14136"/>
                    <a:pt x="6472" y="14136"/>
                    <a:pt x="6472" y="14136"/>
                  </a:cubicBezTo>
                  <a:close/>
                  <a:moveTo>
                    <a:pt x="17566" y="1696"/>
                  </a:moveTo>
                  <a:cubicBezTo>
                    <a:pt x="3782" y="1696"/>
                    <a:pt x="3782" y="1696"/>
                    <a:pt x="3782" y="1696"/>
                  </a:cubicBezTo>
                  <a:cubicBezTo>
                    <a:pt x="3782" y="1696"/>
                    <a:pt x="3782" y="1696"/>
                    <a:pt x="3782" y="1696"/>
                  </a:cubicBezTo>
                  <a:cubicBezTo>
                    <a:pt x="3782" y="1696"/>
                    <a:pt x="3782" y="1696"/>
                    <a:pt x="3782" y="1696"/>
                  </a:cubicBezTo>
                  <a:cubicBezTo>
                    <a:pt x="3782" y="1696"/>
                    <a:pt x="3782" y="1696"/>
                    <a:pt x="3782" y="1696"/>
                  </a:cubicBezTo>
                  <a:cubicBezTo>
                    <a:pt x="3782" y="12101"/>
                    <a:pt x="3782" y="12101"/>
                    <a:pt x="3782" y="12101"/>
                  </a:cubicBezTo>
                  <a:cubicBezTo>
                    <a:pt x="3782" y="12101"/>
                    <a:pt x="3782" y="12101"/>
                    <a:pt x="3782" y="12101"/>
                  </a:cubicBezTo>
                  <a:cubicBezTo>
                    <a:pt x="3782" y="12101"/>
                    <a:pt x="3782" y="12101"/>
                    <a:pt x="3782" y="12101"/>
                  </a:cubicBezTo>
                  <a:cubicBezTo>
                    <a:pt x="17566" y="12101"/>
                    <a:pt x="17566" y="12101"/>
                    <a:pt x="17566" y="12101"/>
                  </a:cubicBezTo>
                  <a:cubicBezTo>
                    <a:pt x="17566" y="12101"/>
                    <a:pt x="17566" y="12101"/>
                    <a:pt x="17566" y="12101"/>
                  </a:cubicBezTo>
                  <a:cubicBezTo>
                    <a:pt x="17566" y="12101"/>
                    <a:pt x="17650" y="12101"/>
                    <a:pt x="17650" y="12101"/>
                  </a:cubicBezTo>
                  <a:cubicBezTo>
                    <a:pt x="17650" y="1696"/>
                    <a:pt x="17650" y="1696"/>
                    <a:pt x="17650" y="1696"/>
                  </a:cubicBezTo>
                  <a:cubicBezTo>
                    <a:pt x="17650" y="1696"/>
                    <a:pt x="17650" y="1696"/>
                    <a:pt x="17566" y="1696"/>
                  </a:cubicBezTo>
                  <a:cubicBezTo>
                    <a:pt x="17566" y="1696"/>
                    <a:pt x="17566" y="1696"/>
                    <a:pt x="17566" y="1696"/>
                  </a:cubicBezTo>
                  <a:cubicBezTo>
                    <a:pt x="17566" y="1696"/>
                    <a:pt x="17566" y="1696"/>
                    <a:pt x="17566" y="1696"/>
                  </a:cubicBezTo>
                  <a:close/>
                  <a:moveTo>
                    <a:pt x="3278" y="17529"/>
                  </a:moveTo>
                  <a:cubicBezTo>
                    <a:pt x="3110" y="17868"/>
                    <a:pt x="2942" y="18094"/>
                    <a:pt x="2858" y="18434"/>
                  </a:cubicBezTo>
                  <a:cubicBezTo>
                    <a:pt x="3530" y="18434"/>
                    <a:pt x="4286" y="18434"/>
                    <a:pt x="5043" y="18434"/>
                  </a:cubicBezTo>
                  <a:cubicBezTo>
                    <a:pt x="5127" y="18094"/>
                    <a:pt x="5211" y="17868"/>
                    <a:pt x="5295" y="17529"/>
                  </a:cubicBezTo>
                  <a:cubicBezTo>
                    <a:pt x="4623" y="17529"/>
                    <a:pt x="3950" y="17529"/>
                    <a:pt x="3278" y="17529"/>
                  </a:cubicBezTo>
                  <a:close/>
                  <a:moveTo>
                    <a:pt x="4286" y="15267"/>
                  </a:moveTo>
                  <a:cubicBezTo>
                    <a:pt x="4202" y="15493"/>
                    <a:pt x="4118" y="15719"/>
                    <a:pt x="4034" y="15946"/>
                  </a:cubicBezTo>
                  <a:cubicBezTo>
                    <a:pt x="4791" y="15946"/>
                    <a:pt x="5547" y="15946"/>
                    <a:pt x="6304" y="15946"/>
                  </a:cubicBezTo>
                  <a:cubicBezTo>
                    <a:pt x="6388" y="15719"/>
                    <a:pt x="6472" y="15493"/>
                    <a:pt x="6556" y="15267"/>
                  </a:cubicBezTo>
                  <a:cubicBezTo>
                    <a:pt x="5799" y="15267"/>
                    <a:pt x="5043" y="15267"/>
                    <a:pt x="4286" y="15267"/>
                  </a:cubicBezTo>
                  <a:close/>
                  <a:moveTo>
                    <a:pt x="16137" y="15267"/>
                  </a:moveTo>
                  <a:cubicBezTo>
                    <a:pt x="16221" y="15493"/>
                    <a:pt x="16305" y="15719"/>
                    <a:pt x="16389" y="15946"/>
                  </a:cubicBezTo>
                  <a:cubicBezTo>
                    <a:pt x="16893" y="15946"/>
                    <a:pt x="17398" y="15946"/>
                    <a:pt x="17902" y="15946"/>
                  </a:cubicBezTo>
                  <a:cubicBezTo>
                    <a:pt x="17818" y="15719"/>
                    <a:pt x="17650" y="15493"/>
                    <a:pt x="17566" y="15267"/>
                  </a:cubicBezTo>
                  <a:cubicBezTo>
                    <a:pt x="17146" y="15267"/>
                    <a:pt x="16641" y="15267"/>
                    <a:pt x="16137" y="15267"/>
                  </a:cubicBezTo>
                  <a:close/>
                  <a:moveTo>
                    <a:pt x="14372" y="15267"/>
                  </a:moveTo>
                  <a:cubicBezTo>
                    <a:pt x="14372" y="15493"/>
                    <a:pt x="14456" y="15719"/>
                    <a:pt x="14540" y="15946"/>
                  </a:cubicBezTo>
                  <a:cubicBezTo>
                    <a:pt x="15044" y="15946"/>
                    <a:pt x="15465" y="15946"/>
                    <a:pt x="15969" y="15946"/>
                  </a:cubicBezTo>
                  <a:cubicBezTo>
                    <a:pt x="15885" y="15719"/>
                    <a:pt x="15801" y="15493"/>
                    <a:pt x="15717" y="15267"/>
                  </a:cubicBezTo>
                  <a:cubicBezTo>
                    <a:pt x="15296" y="15267"/>
                    <a:pt x="14792" y="15267"/>
                    <a:pt x="14372" y="15267"/>
                  </a:cubicBezTo>
                  <a:close/>
                  <a:moveTo>
                    <a:pt x="12523" y="15267"/>
                  </a:moveTo>
                  <a:cubicBezTo>
                    <a:pt x="12523" y="15493"/>
                    <a:pt x="12523" y="15719"/>
                    <a:pt x="12607" y="15946"/>
                  </a:cubicBezTo>
                  <a:cubicBezTo>
                    <a:pt x="13027" y="15946"/>
                    <a:pt x="13532" y="15946"/>
                    <a:pt x="14036" y="15946"/>
                  </a:cubicBezTo>
                  <a:cubicBezTo>
                    <a:pt x="14036" y="15719"/>
                    <a:pt x="13952" y="15493"/>
                    <a:pt x="13868" y="15267"/>
                  </a:cubicBezTo>
                  <a:cubicBezTo>
                    <a:pt x="13447" y="15267"/>
                    <a:pt x="12943" y="15267"/>
                    <a:pt x="12523" y="15267"/>
                  </a:cubicBezTo>
                  <a:close/>
                  <a:moveTo>
                    <a:pt x="10674" y="15267"/>
                  </a:moveTo>
                  <a:cubicBezTo>
                    <a:pt x="10674" y="15493"/>
                    <a:pt x="10674" y="15719"/>
                    <a:pt x="10674" y="15946"/>
                  </a:cubicBezTo>
                  <a:cubicBezTo>
                    <a:pt x="11178" y="15946"/>
                    <a:pt x="11682" y="15946"/>
                    <a:pt x="12103" y="15946"/>
                  </a:cubicBezTo>
                  <a:cubicBezTo>
                    <a:pt x="12103" y="15719"/>
                    <a:pt x="12103" y="15493"/>
                    <a:pt x="12103" y="15267"/>
                  </a:cubicBezTo>
                  <a:cubicBezTo>
                    <a:pt x="11598" y="15267"/>
                    <a:pt x="11178" y="15267"/>
                    <a:pt x="10674" y="15267"/>
                  </a:cubicBezTo>
                  <a:close/>
                  <a:moveTo>
                    <a:pt x="8825" y="15267"/>
                  </a:moveTo>
                  <a:cubicBezTo>
                    <a:pt x="8825" y="15493"/>
                    <a:pt x="8741" y="15719"/>
                    <a:pt x="8741" y="15946"/>
                  </a:cubicBezTo>
                  <a:cubicBezTo>
                    <a:pt x="9245" y="15946"/>
                    <a:pt x="9665" y="15946"/>
                    <a:pt x="10170" y="15946"/>
                  </a:cubicBezTo>
                  <a:cubicBezTo>
                    <a:pt x="10170" y="15719"/>
                    <a:pt x="10254" y="15493"/>
                    <a:pt x="10254" y="15267"/>
                  </a:cubicBezTo>
                  <a:cubicBezTo>
                    <a:pt x="9749" y="15267"/>
                    <a:pt x="9329" y="15267"/>
                    <a:pt x="8825" y="15267"/>
                  </a:cubicBezTo>
                  <a:close/>
                  <a:moveTo>
                    <a:pt x="6976" y="15267"/>
                  </a:moveTo>
                  <a:cubicBezTo>
                    <a:pt x="6976" y="15493"/>
                    <a:pt x="6892" y="15719"/>
                    <a:pt x="6808" y="15946"/>
                  </a:cubicBezTo>
                  <a:cubicBezTo>
                    <a:pt x="7312" y="15946"/>
                    <a:pt x="7816" y="15946"/>
                    <a:pt x="8321" y="15946"/>
                  </a:cubicBezTo>
                  <a:cubicBezTo>
                    <a:pt x="8321" y="15719"/>
                    <a:pt x="8405" y="15493"/>
                    <a:pt x="8405" y="15267"/>
                  </a:cubicBezTo>
                  <a:cubicBezTo>
                    <a:pt x="7900" y="15267"/>
                    <a:pt x="7480" y="15267"/>
                    <a:pt x="6976" y="15267"/>
                  </a:cubicBezTo>
                  <a:close/>
                  <a:moveTo>
                    <a:pt x="15717" y="16285"/>
                  </a:moveTo>
                  <a:cubicBezTo>
                    <a:pt x="15801" y="16511"/>
                    <a:pt x="15885" y="16850"/>
                    <a:pt x="15969" y="17076"/>
                  </a:cubicBezTo>
                  <a:cubicBezTo>
                    <a:pt x="16809" y="17076"/>
                    <a:pt x="17566" y="17076"/>
                    <a:pt x="18406" y="17076"/>
                  </a:cubicBezTo>
                  <a:cubicBezTo>
                    <a:pt x="18322" y="16850"/>
                    <a:pt x="18154" y="16511"/>
                    <a:pt x="18070" y="16285"/>
                  </a:cubicBezTo>
                  <a:cubicBezTo>
                    <a:pt x="17230" y="16285"/>
                    <a:pt x="16473" y="16285"/>
                    <a:pt x="15717" y="16285"/>
                  </a:cubicBezTo>
                  <a:close/>
                  <a:moveTo>
                    <a:pt x="13700" y="16285"/>
                  </a:moveTo>
                  <a:cubicBezTo>
                    <a:pt x="13700" y="16511"/>
                    <a:pt x="13784" y="16850"/>
                    <a:pt x="13868" y="17076"/>
                  </a:cubicBezTo>
                  <a:cubicBezTo>
                    <a:pt x="14372" y="17076"/>
                    <a:pt x="14876" y="17076"/>
                    <a:pt x="15381" y="17076"/>
                  </a:cubicBezTo>
                  <a:cubicBezTo>
                    <a:pt x="15381" y="16850"/>
                    <a:pt x="15296" y="16511"/>
                    <a:pt x="15212" y="16285"/>
                  </a:cubicBezTo>
                  <a:cubicBezTo>
                    <a:pt x="14708" y="16285"/>
                    <a:pt x="14204" y="16285"/>
                    <a:pt x="13700" y="16285"/>
                  </a:cubicBezTo>
                  <a:close/>
                  <a:moveTo>
                    <a:pt x="11682" y="16285"/>
                  </a:moveTo>
                  <a:cubicBezTo>
                    <a:pt x="11767" y="16511"/>
                    <a:pt x="11767" y="16850"/>
                    <a:pt x="11767" y="17076"/>
                  </a:cubicBezTo>
                  <a:cubicBezTo>
                    <a:pt x="12271" y="17076"/>
                    <a:pt x="12859" y="17076"/>
                    <a:pt x="13363" y="17076"/>
                  </a:cubicBezTo>
                  <a:cubicBezTo>
                    <a:pt x="13279" y="16850"/>
                    <a:pt x="13279" y="16511"/>
                    <a:pt x="13195" y="16285"/>
                  </a:cubicBezTo>
                  <a:cubicBezTo>
                    <a:pt x="12691" y="16285"/>
                    <a:pt x="12187" y="16285"/>
                    <a:pt x="11682" y="16285"/>
                  </a:cubicBezTo>
                  <a:close/>
                  <a:moveTo>
                    <a:pt x="9749" y="16285"/>
                  </a:moveTo>
                  <a:cubicBezTo>
                    <a:pt x="9749" y="16511"/>
                    <a:pt x="9665" y="16850"/>
                    <a:pt x="9665" y="17076"/>
                  </a:cubicBezTo>
                  <a:cubicBezTo>
                    <a:pt x="10170" y="17076"/>
                    <a:pt x="10758" y="17076"/>
                    <a:pt x="11262" y="17076"/>
                  </a:cubicBezTo>
                  <a:cubicBezTo>
                    <a:pt x="11262" y="16850"/>
                    <a:pt x="11262" y="16511"/>
                    <a:pt x="11262" y="16285"/>
                  </a:cubicBezTo>
                  <a:cubicBezTo>
                    <a:pt x="10758" y="16285"/>
                    <a:pt x="10254" y="16285"/>
                    <a:pt x="9749" y="16285"/>
                  </a:cubicBezTo>
                  <a:close/>
                  <a:moveTo>
                    <a:pt x="7732" y="16285"/>
                  </a:moveTo>
                  <a:cubicBezTo>
                    <a:pt x="7732" y="16511"/>
                    <a:pt x="7648" y="16850"/>
                    <a:pt x="7648" y="17076"/>
                  </a:cubicBezTo>
                  <a:cubicBezTo>
                    <a:pt x="8153" y="17076"/>
                    <a:pt x="8657" y="17076"/>
                    <a:pt x="9161" y="17076"/>
                  </a:cubicBezTo>
                  <a:cubicBezTo>
                    <a:pt x="9245" y="16850"/>
                    <a:pt x="9245" y="16511"/>
                    <a:pt x="9245" y="16285"/>
                  </a:cubicBezTo>
                  <a:cubicBezTo>
                    <a:pt x="8741" y="16285"/>
                    <a:pt x="8237" y="16285"/>
                    <a:pt x="7732" y="16285"/>
                  </a:cubicBezTo>
                  <a:close/>
                  <a:moveTo>
                    <a:pt x="5799" y="16285"/>
                  </a:moveTo>
                  <a:cubicBezTo>
                    <a:pt x="5715" y="16511"/>
                    <a:pt x="5631" y="16850"/>
                    <a:pt x="5547" y="17076"/>
                  </a:cubicBezTo>
                  <a:cubicBezTo>
                    <a:pt x="6051" y="17076"/>
                    <a:pt x="6556" y="17076"/>
                    <a:pt x="7060" y="17076"/>
                  </a:cubicBezTo>
                  <a:cubicBezTo>
                    <a:pt x="7144" y="16850"/>
                    <a:pt x="7228" y="16511"/>
                    <a:pt x="7312" y="16285"/>
                  </a:cubicBezTo>
                  <a:cubicBezTo>
                    <a:pt x="6808" y="16285"/>
                    <a:pt x="6304" y="16285"/>
                    <a:pt x="5799" y="16285"/>
                  </a:cubicBezTo>
                  <a:close/>
                  <a:moveTo>
                    <a:pt x="3782" y="16285"/>
                  </a:moveTo>
                  <a:cubicBezTo>
                    <a:pt x="3698" y="16511"/>
                    <a:pt x="3614" y="16850"/>
                    <a:pt x="3446" y="17076"/>
                  </a:cubicBezTo>
                  <a:cubicBezTo>
                    <a:pt x="3950" y="17076"/>
                    <a:pt x="4539" y="17076"/>
                    <a:pt x="5043" y="17076"/>
                  </a:cubicBezTo>
                  <a:cubicBezTo>
                    <a:pt x="5127" y="16850"/>
                    <a:pt x="5211" y="16511"/>
                    <a:pt x="5295" y="16285"/>
                  </a:cubicBezTo>
                  <a:cubicBezTo>
                    <a:pt x="4791" y="16285"/>
                    <a:pt x="4286" y="16285"/>
                    <a:pt x="3782" y="16285"/>
                  </a:cubicBezTo>
                  <a:close/>
                  <a:moveTo>
                    <a:pt x="16557" y="17529"/>
                  </a:moveTo>
                  <a:cubicBezTo>
                    <a:pt x="16641" y="17868"/>
                    <a:pt x="16725" y="18094"/>
                    <a:pt x="16893" y="18434"/>
                  </a:cubicBezTo>
                  <a:cubicBezTo>
                    <a:pt x="17566" y="18434"/>
                    <a:pt x="18322" y="18434"/>
                    <a:pt x="19079" y="18434"/>
                  </a:cubicBezTo>
                  <a:cubicBezTo>
                    <a:pt x="18911" y="18094"/>
                    <a:pt x="18742" y="17868"/>
                    <a:pt x="18658" y="17529"/>
                  </a:cubicBezTo>
                  <a:cubicBezTo>
                    <a:pt x="17902" y="17529"/>
                    <a:pt x="17230" y="17529"/>
                    <a:pt x="16557" y="17529"/>
                  </a:cubicBezTo>
                  <a:close/>
                  <a:moveTo>
                    <a:pt x="14372" y="17529"/>
                  </a:moveTo>
                  <a:cubicBezTo>
                    <a:pt x="14456" y="17868"/>
                    <a:pt x="14540" y="18094"/>
                    <a:pt x="14624" y="18434"/>
                  </a:cubicBezTo>
                  <a:cubicBezTo>
                    <a:pt x="15128" y="18434"/>
                    <a:pt x="15717" y="18434"/>
                    <a:pt x="16305" y="18434"/>
                  </a:cubicBezTo>
                  <a:cubicBezTo>
                    <a:pt x="16221" y="18094"/>
                    <a:pt x="16137" y="17868"/>
                    <a:pt x="16053" y="17529"/>
                  </a:cubicBezTo>
                  <a:cubicBezTo>
                    <a:pt x="15465" y="17529"/>
                    <a:pt x="14960" y="17529"/>
                    <a:pt x="14372" y="17529"/>
                  </a:cubicBezTo>
                  <a:close/>
                  <a:moveTo>
                    <a:pt x="12271" y="17529"/>
                  </a:moveTo>
                  <a:cubicBezTo>
                    <a:pt x="12271" y="17868"/>
                    <a:pt x="12355" y="18094"/>
                    <a:pt x="12355" y="18434"/>
                  </a:cubicBezTo>
                  <a:cubicBezTo>
                    <a:pt x="12943" y="18434"/>
                    <a:pt x="13532" y="18434"/>
                    <a:pt x="14120" y="18434"/>
                  </a:cubicBezTo>
                  <a:cubicBezTo>
                    <a:pt x="14036" y="18094"/>
                    <a:pt x="13952" y="17868"/>
                    <a:pt x="13868" y="17529"/>
                  </a:cubicBezTo>
                  <a:cubicBezTo>
                    <a:pt x="13363" y="17529"/>
                    <a:pt x="12859" y="17529"/>
                    <a:pt x="12271" y="17529"/>
                  </a:cubicBezTo>
                  <a:close/>
                  <a:moveTo>
                    <a:pt x="10170" y="17529"/>
                  </a:moveTo>
                  <a:cubicBezTo>
                    <a:pt x="10170" y="17868"/>
                    <a:pt x="10170" y="18094"/>
                    <a:pt x="10086" y="18434"/>
                  </a:cubicBezTo>
                  <a:cubicBezTo>
                    <a:pt x="10674" y="18434"/>
                    <a:pt x="11262" y="18434"/>
                    <a:pt x="11851" y="18434"/>
                  </a:cubicBezTo>
                  <a:cubicBezTo>
                    <a:pt x="11851" y="18094"/>
                    <a:pt x="11851" y="17868"/>
                    <a:pt x="11767" y="17529"/>
                  </a:cubicBezTo>
                  <a:cubicBezTo>
                    <a:pt x="11262" y="17529"/>
                    <a:pt x="10674" y="17529"/>
                    <a:pt x="10170" y="17529"/>
                  </a:cubicBezTo>
                  <a:close/>
                  <a:moveTo>
                    <a:pt x="7984" y="17529"/>
                  </a:moveTo>
                  <a:cubicBezTo>
                    <a:pt x="7984" y="17868"/>
                    <a:pt x="7900" y="18094"/>
                    <a:pt x="7816" y="18434"/>
                  </a:cubicBezTo>
                  <a:cubicBezTo>
                    <a:pt x="8405" y="18434"/>
                    <a:pt x="8993" y="18434"/>
                    <a:pt x="9581" y="18434"/>
                  </a:cubicBezTo>
                  <a:cubicBezTo>
                    <a:pt x="9581" y="18094"/>
                    <a:pt x="9581" y="17868"/>
                    <a:pt x="9665" y="17529"/>
                  </a:cubicBezTo>
                  <a:cubicBezTo>
                    <a:pt x="9077" y="17529"/>
                    <a:pt x="8573" y="17529"/>
                    <a:pt x="7984" y="17529"/>
                  </a:cubicBezTo>
                  <a:close/>
                  <a:moveTo>
                    <a:pt x="5883" y="17529"/>
                  </a:moveTo>
                  <a:cubicBezTo>
                    <a:pt x="5799" y="17868"/>
                    <a:pt x="5715" y="18094"/>
                    <a:pt x="5631" y="18434"/>
                  </a:cubicBezTo>
                  <a:cubicBezTo>
                    <a:pt x="6219" y="18434"/>
                    <a:pt x="6808" y="18434"/>
                    <a:pt x="7312" y="18434"/>
                  </a:cubicBezTo>
                  <a:cubicBezTo>
                    <a:pt x="7396" y="18094"/>
                    <a:pt x="7480" y="17868"/>
                    <a:pt x="7564" y="17529"/>
                  </a:cubicBezTo>
                  <a:cubicBezTo>
                    <a:pt x="6976" y="17529"/>
                    <a:pt x="6472" y="17529"/>
                    <a:pt x="5883" y="17529"/>
                  </a:cubicBezTo>
                  <a:close/>
                </a:path>
              </a:pathLst>
            </a:custGeom>
            <a:solidFill>
              <a:srgbClr val="A8C0BF"/>
            </a:solidFill>
            <a:ln w="12700" cap="flat">
              <a:noFill/>
              <a:miter lim="400000"/>
            </a:ln>
            <a:effectLst/>
          </p:spPr>
          <p:txBody>
            <a:bodyPr wrap="square" lIns="45719" tIns="45719" rIns="45719" bIns="45719" numCol="1" anchor="ctr">
              <a:noAutofit/>
            </a:bodyPr>
            <a:lstStyle/>
            <a:p>
              <a:pPr algn="l" defTabSz="914400">
                <a:defRPr sz="1800" b="0">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24" name="KSO_Shape"/>
            <p:cNvSpPr/>
            <p:nvPr/>
          </p:nvSpPr>
          <p:spPr>
            <a:xfrm>
              <a:off x="1249746" y="1412865"/>
              <a:ext cx="821648" cy="681587"/>
            </a:xfrm>
            <a:custGeom>
              <a:avLst/>
              <a:gdLst/>
              <a:ahLst/>
              <a:cxnLst>
                <a:cxn ang="0">
                  <a:pos x="wd2" y="hd2"/>
                </a:cxn>
                <a:cxn ang="5400000">
                  <a:pos x="wd2" y="hd2"/>
                </a:cxn>
                <a:cxn ang="10800000">
                  <a:pos x="wd2" y="hd2"/>
                </a:cxn>
                <a:cxn ang="16200000">
                  <a:pos x="wd2" y="hd2"/>
                </a:cxn>
              </a:cxnLst>
              <a:rect l="0" t="0" r="r" b="b"/>
              <a:pathLst>
                <a:path w="19766" h="21573" extrusionOk="0">
                  <a:moveTo>
                    <a:pt x="16575" y="11638"/>
                  </a:moveTo>
                  <a:cubicBezTo>
                    <a:pt x="16169" y="11638"/>
                    <a:pt x="15841" y="12023"/>
                    <a:pt x="15841" y="12498"/>
                  </a:cubicBezTo>
                  <a:cubicBezTo>
                    <a:pt x="15841" y="12972"/>
                    <a:pt x="16169" y="13357"/>
                    <a:pt x="16575" y="13357"/>
                  </a:cubicBezTo>
                  <a:cubicBezTo>
                    <a:pt x="16980" y="13357"/>
                    <a:pt x="17309" y="12972"/>
                    <a:pt x="17309" y="12498"/>
                  </a:cubicBezTo>
                  <a:cubicBezTo>
                    <a:pt x="17309" y="12023"/>
                    <a:pt x="16980" y="11638"/>
                    <a:pt x="16575" y="11638"/>
                  </a:cubicBezTo>
                  <a:close/>
                  <a:moveTo>
                    <a:pt x="12373" y="11638"/>
                  </a:moveTo>
                  <a:cubicBezTo>
                    <a:pt x="11968" y="11638"/>
                    <a:pt x="11639" y="12023"/>
                    <a:pt x="11639" y="12498"/>
                  </a:cubicBezTo>
                  <a:cubicBezTo>
                    <a:pt x="11639" y="12972"/>
                    <a:pt x="11968" y="13357"/>
                    <a:pt x="12373" y="13357"/>
                  </a:cubicBezTo>
                  <a:cubicBezTo>
                    <a:pt x="12778" y="13357"/>
                    <a:pt x="13107" y="12972"/>
                    <a:pt x="13107" y="12498"/>
                  </a:cubicBezTo>
                  <a:cubicBezTo>
                    <a:pt x="13107" y="12023"/>
                    <a:pt x="12778" y="11638"/>
                    <a:pt x="12373" y="11638"/>
                  </a:cubicBezTo>
                  <a:close/>
                  <a:moveTo>
                    <a:pt x="14093" y="8034"/>
                  </a:moveTo>
                  <a:cubicBezTo>
                    <a:pt x="15686" y="8000"/>
                    <a:pt x="17268" y="8707"/>
                    <a:pt x="18382" y="10078"/>
                  </a:cubicBezTo>
                  <a:cubicBezTo>
                    <a:pt x="20380" y="12538"/>
                    <a:pt x="20194" y="16275"/>
                    <a:pt x="17963" y="18487"/>
                  </a:cubicBezTo>
                  <a:lnTo>
                    <a:pt x="18466" y="21573"/>
                  </a:lnTo>
                  <a:lnTo>
                    <a:pt x="16154" y="19687"/>
                  </a:lnTo>
                  <a:cubicBezTo>
                    <a:pt x="13596" y="20723"/>
                    <a:pt x="10722" y="19594"/>
                    <a:pt x="9373" y="17025"/>
                  </a:cubicBezTo>
                  <a:cubicBezTo>
                    <a:pt x="7887" y="14198"/>
                    <a:pt x="8746" y="10604"/>
                    <a:pt x="11313" y="8912"/>
                  </a:cubicBezTo>
                  <a:cubicBezTo>
                    <a:pt x="12178" y="8342"/>
                    <a:pt x="13137" y="8055"/>
                    <a:pt x="14093" y="8034"/>
                  </a:cubicBezTo>
                  <a:close/>
                  <a:moveTo>
                    <a:pt x="11168" y="4471"/>
                  </a:moveTo>
                  <a:cubicBezTo>
                    <a:pt x="10561" y="4471"/>
                    <a:pt x="10068" y="5048"/>
                    <a:pt x="10068" y="5760"/>
                  </a:cubicBezTo>
                  <a:cubicBezTo>
                    <a:pt x="10068" y="6472"/>
                    <a:pt x="10561" y="7050"/>
                    <a:pt x="11168" y="7050"/>
                  </a:cubicBezTo>
                  <a:cubicBezTo>
                    <a:pt x="11776" y="7050"/>
                    <a:pt x="12269" y="6472"/>
                    <a:pt x="12269" y="5760"/>
                  </a:cubicBezTo>
                  <a:cubicBezTo>
                    <a:pt x="12269" y="5048"/>
                    <a:pt x="11776" y="4471"/>
                    <a:pt x="11168" y="4471"/>
                  </a:cubicBezTo>
                  <a:close/>
                  <a:moveTo>
                    <a:pt x="6002" y="4471"/>
                  </a:moveTo>
                  <a:cubicBezTo>
                    <a:pt x="5395" y="4471"/>
                    <a:pt x="4902" y="5048"/>
                    <a:pt x="4902" y="5760"/>
                  </a:cubicBezTo>
                  <a:cubicBezTo>
                    <a:pt x="4902" y="6472"/>
                    <a:pt x="5395" y="7050"/>
                    <a:pt x="6002" y="7050"/>
                  </a:cubicBezTo>
                  <a:cubicBezTo>
                    <a:pt x="6610" y="7050"/>
                    <a:pt x="7103" y="6472"/>
                    <a:pt x="7103" y="5760"/>
                  </a:cubicBezTo>
                  <a:cubicBezTo>
                    <a:pt x="7103" y="5048"/>
                    <a:pt x="6610" y="4471"/>
                    <a:pt x="6002" y="4471"/>
                  </a:cubicBezTo>
                  <a:close/>
                  <a:moveTo>
                    <a:pt x="8328" y="4"/>
                  </a:moveTo>
                  <a:cubicBezTo>
                    <a:pt x="9307" y="-27"/>
                    <a:pt x="10303" y="116"/>
                    <a:pt x="11276" y="448"/>
                  </a:cubicBezTo>
                  <a:cubicBezTo>
                    <a:pt x="14899" y="1687"/>
                    <a:pt x="17204" y="5194"/>
                    <a:pt x="17129" y="8964"/>
                  </a:cubicBezTo>
                  <a:cubicBezTo>
                    <a:pt x="15386" y="7409"/>
                    <a:pt x="12900" y="7227"/>
                    <a:pt x="10915" y="8536"/>
                  </a:cubicBezTo>
                  <a:cubicBezTo>
                    <a:pt x="8348" y="10228"/>
                    <a:pt x="7488" y="13821"/>
                    <a:pt x="8974" y="16649"/>
                  </a:cubicBezTo>
                  <a:cubicBezTo>
                    <a:pt x="9181" y="17042"/>
                    <a:pt x="9423" y="17402"/>
                    <a:pt x="9752" y="17658"/>
                  </a:cubicBezTo>
                  <a:cubicBezTo>
                    <a:pt x="9014" y="17800"/>
                    <a:pt x="8248" y="17806"/>
                    <a:pt x="7475" y="17702"/>
                  </a:cubicBezTo>
                  <a:lnTo>
                    <a:pt x="5009" y="19998"/>
                  </a:lnTo>
                  <a:lnTo>
                    <a:pt x="4367" y="16629"/>
                  </a:lnTo>
                  <a:cubicBezTo>
                    <a:pt x="238" y="14217"/>
                    <a:pt x="-1220" y="8795"/>
                    <a:pt x="1110" y="4520"/>
                  </a:cubicBezTo>
                  <a:cubicBezTo>
                    <a:pt x="2621" y="1748"/>
                    <a:pt x="5394" y="95"/>
                    <a:pt x="8328" y="4"/>
                  </a:cubicBezTo>
                  <a:close/>
                </a:path>
              </a:pathLst>
            </a:custGeom>
            <a:solidFill>
              <a:srgbClr val="A8C0BF"/>
            </a:solidFill>
            <a:ln w="12700" cap="flat">
              <a:noFill/>
              <a:miter lim="400000"/>
            </a:ln>
            <a:effectLst/>
          </p:spPr>
          <p:txBody>
            <a:bodyPr wrap="square" lIns="45719" tIns="45719" rIns="45719" bIns="45719" numCol="1" anchor="ctr">
              <a:noAutofit/>
            </a:bodyPr>
            <a:lstStyle/>
            <a:p>
              <a:pPr defTabSz="914400">
                <a:defRPr sz="1800" b="0">
                  <a:solidFill>
                    <a:srgbClr val="FFFFFF"/>
                  </a:solidFill>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grpSp>
      <p:sp>
        <p:nvSpPr>
          <p:cNvPr id="226" name="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cNvSpPr txBox="1"/>
          <p:nvPr/>
        </p:nvSpPr>
        <p:spPr>
          <a:xfrm>
            <a:off x="2637174" y="5612058"/>
            <a:ext cx="7984452" cy="4319650"/>
          </a:xfrm>
          <a:prstGeom prst="rect">
            <a:avLst/>
          </a:prstGeom>
          <a:ln w="12700">
            <a:miter lim="400000"/>
          </a:ln>
        </p:spPr>
        <p:txBody>
          <a:bodyPr lIns="50800" tIns="50800" rIns="50800" bIns="50800" anchor="ctr">
            <a:spAutoFit/>
          </a:bodyPr>
          <a:lstStyle>
            <a:lvl1pPr>
              <a:defRPr>
                <a:solidFill>
                  <a:schemeClr val="accent2">
                    <a:hueOff val="167855"/>
                    <a:satOff val="17755"/>
                    <a:lumOff val="-16668"/>
                    <a:alpha val="39205"/>
                  </a:schemeClr>
                </a:solidFill>
              </a:defRPr>
            </a:lvl1pPr>
          </a:lstStyle>
          <a:p>
            <a:r>
              <a:rPr>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a:t>
            </a:r>
            <a:endParaRPr>
              <a:latin typeface="+mn-lt"/>
              <a:ea typeface="+mn-ea"/>
              <a:cs typeface="+mn-ea"/>
              <a:sym typeface="+mn-lt"/>
            </a:endParaRPr>
          </a:p>
        </p:txBody>
      </p:sp>
      <p:sp>
        <p:nvSpPr>
          <p:cNvPr id="227" name="GREEN`"/>
          <p:cNvSpPr txBox="1"/>
          <p:nvPr/>
        </p:nvSpPr>
        <p:spPr>
          <a:xfrm>
            <a:off x="4225906" y="4377294"/>
            <a:ext cx="3943388" cy="1287532"/>
          </a:xfrm>
          <a:prstGeom prst="rect">
            <a:avLst/>
          </a:prstGeom>
          <a:ln w="12700">
            <a:miter lim="400000"/>
          </a:ln>
        </p:spPr>
        <p:txBody>
          <a:bodyPr wrap="none" lIns="50800" tIns="50800" rIns="50800" bIns="50800" anchor="ctr">
            <a:spAutoFit/>
          </a:bodyPr>
          <a:lstStyle>
            <a:lvl1pPr>
              <a:defRPr sz="7700">
                <a:solidFill>
                  <a:schemeClr val="accent2">
                    <a:hueOff val="167855"/>
                    <a:satOff val="17755"/>
                    <a:lumOff val="-16668"/>
                    <a:alpha val="39205"/>
                  </a:schemeClr>
                </a:solidFill>
              </a:defRPr>
            </a:lvl1pPr>
          </a:lstStyle>
          <a:p>
            <a:r>
              <a:rPr dirty="0">
                <a:latin typeface="+mn-lt"/>
                <a:ea typeface="+mn-ea"/>
                <a:cs typeface="+mn-ea"/>
                <a:sym typeface="+mn-lt"/>
              </a:rPr>
              <a:t>GREEN`</a:t>
            </a:r>
            <a:endParaRPr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randombar(horizontal)">
                                      <p:cBhvr>
                                        <p:cTn id="7" dur="500"/>
                                        <p:tgtEl>
                                          <p:spTgt spid="2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randombar(horizontal)">
                                      <p:cBhvr>
                                        <p:cTn id="10" dur="500"/>
                                        <p:tgtEl>
                                          <p:spTgt spid="2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5"/>
                                        </p:tgtEl>
                                        <p:attrNameLst>
                                          <p:attrName>style.visibility</p:attrName>
                                        </p:attrNameLst>
                                      </p:cBhvr>
                                      <p:to>
                                        <p:strVal val="visible"/>
                                      </p:to>
                                    </p:set>
                                    <p:animEffect transition="in" filter="fade">
                                      <p:cBhvr>
                                        <p:cTn id="15"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animBg="1"/>
      <p:bldP spid="2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2e040916de001555927cf9b7fe1623e0.png" descr="2e040916de001555927cf9b7fe1623e0.png"/>
          <p:cNvPicPr>
            <a:picLocks noChangeAspect="1"/>
          </p:cNvPicPr>
          <p:nvPr/>
        </p:nvPicPr>
        <p:blipFill>
          <a:blip r:embed="rId1"/>
          <a:stretch>
            <a:fillRect/>
          </a:stretch>
        </p:blipFill>
        <p:spPr>
          <a:xfrm>
            <a:off x="3902756" y="2189614"/>
            <a:ext cx="6313389" cy="9336772"/>
          </a:xfrm>
          <a:prstGeom prst="rect">
            <a:avLst/>
          </a:prstGeom>
          <a:ln w="12700">
            <a:miter lim="400000"/>
            <a:headEnd/>
            <a:tailEnd/>
          </a:ln>
        </p:spPr>
      </p:pic>
      <p:sp>
        <p:nvSpPr>
          <p:cNvPr id="230" name="Please add something you need here.…"/>
          <p:cNvSpPr txBox="1"/>
          <p:nvPr/>
        </p:nvSpPr>
        <p:spPr>
          <a:xfrm>
            <a:off x="13408660" y="2678875"/>
            <a:ext cx="8199657" cy="3379850"/>
          </a:xfrm>
          <a:prstGeom prst="rect">
            <a:avLst/>
          </a:prstGeom>
          <a:ln w="12700">
            <a:miter lim="400000"/>
          </a:ln>
        </p:spPr>
        <p:txBody>
          <a:bodyPr lIns="50800" tIns="50800" rIns="50800" bIns="50800" anchor="ctr">
            <a:spAutoFit/>
          </a:bodyPr>
          <a:lstStyle/>
          <a:p>
            <a:pPr>
              <a:defRPr>
                <a:solidFill>
                  <a:srgbClr val="929292"/>
                </a:solidFill>
              </a:defRPr>
            </a:pPr>
            <a:r>
              <a:rPr dirty="0">
                <a:solidFill>
                  <a:schemeClr val="accent3">
                    <a:hueOff val="914337"/>
                    <a:satOff val="31515"/>
                    <a:lumOff val="-30787"/>
                  </a:schemeClr>
                </a:solidFill>
                <a:latin typeface="+mn-lt"/>
                <a:ea typeface="+mn-ea"/>
                <a:cs typeface="+mn-ea"/>
                <a:sym typeface="+mn-lt"/>
              </a:rPr>
              <a:t>Please add something you need here. </a:t>
            </a:r>
            <a:endParaRPr dirty="0">
              <a:solidFill>
                <a:schemeClr val="accent3">
                  <a:hueOff val="914337"/>
                  <a:satOff val="31515"/>
                  <a:lumOff val="-30787"/>
                </a:schemeClr>
              </a:solidFill>
              <a:latin typeface="+mn-lt"/>
              <a:ea typeface="+mn-ea"/>
              <a:cs typeface="+mn-ea"/>
              <a:sym typeface="+mn-lt"/>
            </a:endParaRPr>
          </a:p>
          <a:p>
            <a:pPr>
              <a:defRPr>
                <a:solidFill>
                  <a:srgbClr val="929292"/>
                </a:solidFill>
              </a:defRPr>
            </a:pPr>
            <a:endParaRPr dirty="0">
              <a:solidFill>
                <a:schemeClr val="accent3">
                  <a:hueOff val="914337"/>
                  <a:satOff val="31515"/>
                  <a:lumOff val="-30787"/>
                </a:schemeClr>
              </a:solidFill>
              <a:latin typeface="+mn-lt"/>
              <a:ea typeface="+mn-ea"/>
              <a:cs typeface="+mn-ea"/>
              <a:sym typeface="+mn-lt"/>
            </a:endParaRPr>
          </a:p>
          <a:p>
            <a:pPr>
              <a:defRPr>
                <a:solidFill>
                  <a:srgbClr val="929292"/>
                </a:solidFill>
              </a:defRPr>
            </a:pPr>
            <a:r>
              <a:rPr dirty="0">
                <a:latin typeface="+mn-lt"/>
                <a:ea typeface="+mn-ea"/>
                <a:cs typeface="+mn-ea"/>
                <a:sym typeface="+mn-lt"/>
              </a:rPr>
              <a:t>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
        <p:nvSpPr>
          <p:cNvPr id="231" name="Please add something you need here.…"/>
          <p:cNvSpPr txBox="1"/>
          <p:nvPr/>
        </p:nvSpPr>
        <p:spPr>
          <a:xfrm>
            <a:off x="13408660" y="7657275"/>
            <a:ext cx="8199657" cy="3379850"/>
          </a:xfrm>
          <a:prstGeom prst="rect">
            <a:avLst/>
          </a:prstGeom>
          <a:ln w="12700">
            <a:miter lim="400000"/>
          </a:ln>
        </p:spPr>
        <p:txBody>
          <a:bodyPr lIns="50800" tIns="50800" rIns="50800" bIns="50800" anchor="ctr">
            <a:spAutoFit/>
          </a:bodyPr>
          <a:lstStyle/>
          <a:p>
            <a:pPr>
              <a:defRPr>
                <a:solidFill>
                  <a:srgbClr val="929292"/>
                </a:solidFill>
              </a:defRPr>
            </a:pPr>
            <a:r>
              <a:rPr dirty="0">
                <a:solidFill>
                  <a:srgbClr val="537C4F"/>
                </a:solidFill>
                <a:latin typeface="+mn-lt"/>
                <a:ea typeface="+mn-ea"/>
                <a:cs typeface="+mn-ea"/>
                <a:sym typeface="+mn-lt"/>
              </a:rPr>
              <a:t>Please add something you need here. </a:t>
            </a:r>
            <a:endParaRPr dirty="0">
              <a:solidFill>
                <a:srgbClr val="537C4F"/>
              </a:solidFill>
              <a:latin typeface="+mn-lt"/>
              <a:ea typeface="+mn-ea"/>
              <a:cs typeface="+mn-ea"/>
              <a:sym typeface="+mn-lt"/>
            </a:endParaRPr>
          </a:p>
          <a:p>
            <a:pPr>
              <a:defRPr>
                <a:solidFill>
                  <a:srgbClr val="929292"/>
                </a:solidFill>
              </a:defRPr>
            </a:pPr>
            <a:endParaRPr dirty="0">
              <a:solidFill>
                <a:srgbClr val="537C4F"/>
              </a:solidFill>
              <a:latin typeface="+mn-lt"/>
              <a:ea typeface="+mn-ea"/>
              <a:cs typeface="+mn-ea"/>
              <a:sym typeface="+mn-lt"/>
            </a:endParaRPr>
          </a:p>
          <a:p>
            <a:pPr>
              <a:defRPr>
                <a:solidFill>
                  <a:srgbClr val="929292"/>
                </a:solidFill>
              </a:defRPr>
            </a:pPr>
            <a:r>
              <a:rPr dirty="0">
                <a:latin typeface="+mn-lt"/>
                <a:ea typeface="+mn-ea"/>
                <a:cs typeface="+mn-ea"/>
                <a:sym typeface="+mn-lt"/>
              </a:rPr>
              <a:t>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500" fill="hold"/>
                                        <p:tgtEl>
                                          <p:spTgt spid="229"/>
                                        </p:tgtEl>
                                        <p:attrNameLst>
                                          <p:attrName>ppt_x</p:attrName>
                                        </p:attrNameLst>
                                      </p:cBhvr>
                                      <p:tavLst>
                                        <p:tav tm="0">
                                          <p:val>
                                            <p:strVal val="#ppt_x"/>
                                          </p:val>
                                        </p:tav>
                                        <p:tav tm="100000">
                                          <p:val>
                                            <p:strVal val="#ppt_x"/>
                                          </p:val>
                                        </p:tav>
                                      </p:tavLst>
                                    </p:anim>
                                    <p:anim calcmode="lin" valueType="num">
                                      <p:cBhvr additive="base">
                                        <p:cTn id="8"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30"/>
                                        </p:tgtEl>
                                        <p:attrNameLst>
                                          <p:attrName>style.visibility</p:attrName>
                                        </p:attrNameLst>
                                      </p:cBhvr>
                                      <p:to>
                                        <p:strVal val="visible"/>
                                      </p:to>
                                    </p:set>
                                    <p:animEffect transition="in" filter="randombar(horizontal)">
                                      <p:cBhvr>
                                        <p:cTn id="13" dur="500"/>
                                        <p:tgtEl>
                                          <p:spTgt spid="23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1"/>
                                        </p:tgtEl>
                                        <p:attrNameLst>
                                          <p:attrName>style.visibility</p:attrName>
                                        </p:attrNameLst>
                                      </p:cBhvr>
                                      <p:to>
                                        <p:strVal val="visible"/>
                                      </p:to>
                                    </p:set>
                                    <p:animEffect transition="in" filter="randombar(horizontal)">
                                      <p:cBhvr>
                                        <p:cTn id="18"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P spid="2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矩形"/>
          <p:cNvSpPr/>
          <p:nvPr/>
        </p:nvSpPr>
        <p:spPr>
          <a:xfrm>
            <a:off x="1711821" y="1522858"/>
            <a:ext cx="20960358" cy="10670284"/>
          </a:xfrm>
          <a:prstGeom prst="rect">
            <a:avLst/>
          </a:prstGeom>
          <a:solidFill>
            <a:srgbClr val="E6EED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25" name="WELCOM"/>
          <p:cNvSpPr txBox="1"/>
          <p:nvPr/>
        </p:nvSpPr>
        <p:spPr>
          <a:xfrm>
            <a:off x="3866864" y="2754348"/>
            <a:ext cx="5677472" cy="1552504"/>
          </a:xfrm>
          <a:prstGeom prst="rect">
            <a:avLst/>
          </a:prstGeom>
          <a:ln w="12700">
            <a:miter lim="400000"/>
          </a:ln>
        </p:spPr>
        <p:txBody>
          <a:bodyPr wrap="none" lIns="50800" tIns="50800" rIns="50800" bIns="50800" anchor="ctr">
            <a:spAutoFit/>
          </a:bodyPr>
          <a:lstStyle>
            <a:lvl1pPr>
              <a:defRPr sz="9500">
                <a:solidFill>
                  <a:srgbClr val="FFFFFF"/>
                </a:solidFill>
              </a:defRPr>
            </a:lvl1pPr>
          </a:lstStyle>
          <a:p>
            <a:r>
              <a:rPr dirty="0">
                <a:latin typeface="+mn-lt"/>
                <a:ea typeface="+mn-ea"/>
                <a:cs typeface="+mn-ea"/>
                <a:sym typeface="+mn-lt"/>
              </a:rPr>
              <a:t>WELCOM</a:t>
            </a:r>
            <a:endParaRPr dirty="0">
              <a:latin typeface="+mn-lt"/>
              <a:ea typeface="+mn-ea"/>
              <a:cs typeface="+mn-ea"/>
              <a:sym typeface="+mn-lt"/>
            </a:endParaRPr>
          </a:p>
        </p:txBody>
      </p:sp>
      <p:grpSp>
        <p:nvGrpSpPr>
          <p:cNvPr id="2" name="组合 1"/>
          <p:cNvGrpSpPr/>
          <p:nvPr/>
        </p:nvGrpSpPr>
        <p:grpSpPr>
          <a:xfrm>
            <a:off x="8857614" y="5758989"/>
            <a:ext cx="6922771" cy="3016809"/>
            <a:chOff x="8857614" y="5758989"/>
            <a:chExt cx="6922771" cy="3016809"/>
          </a:xfrm>
        </p:grpSpPr>
        <p:sp>
          <p:nvSpPr>
            <p:cNvPr id="126" name="Please add something you need here."/>
            <p:cNvSpPr txBox="1"/>
            <p:nvPr/>
          </p:nvSpPr>
          <p:spPr>
            <a:xfrm>
              <a:off x="8857614" y="5758989"/>
              <a:ext cx="6922771" cy="560449"/>
            </a:xfrm>
            <a:prstGeom prst="rect">
              <a:avLst/>
            </a:prstGeom>
            <a:ln w="12700">
              <a:miter lim="400000"/>
            </a:ln>
          </p:spPr>
          <p:txBody>
            <a:bodyPr wrap="none" lIns="50800" tIns="50800" rIns="50800" bIns="50800" anchor="ctr">
              <a:spAutoFit/>
            </a:bodyPr>
            <a:lstStyle>
              <a:lvl1pPr>
                <a:defRPr>
                  <a:solidFill>
                    <a:srgbClr val="929292"/>
                  </a:solidFill>
                </a:defRPr>
              </a:lvl1pPr>
            </a:lstStyle>
            <a:p>
              <a:r>
                <a:rPr dirty="0">
                  <a:latin typeface="+mn-lt"/>
                  <a:ea typeface="+mn-ea"/>
                  <a:cs typeface="+mn-ea"/>
                  <a:sym typeface="+mn-lt"/>
                </a:rPr>
                <a:t>Please add something you need here.</a:t>
              </a:r>
              <a:endParaRPr dirty="0">
                <a:latin typeface="+mn-lt"/>
                <a:ea typeface="+mn-ea"/>
                <a:cs typeface="+mn-ea"/>
                <a:sym typeface="+mn-lt"/>
              </a:endParaRPr>
            </a:p>
          </p:txBody>
        </p:sp>
        <p:sp>
          <p:nvSpPr>
            <p:cNvPr id="127" name="Please add something you need here."/>
            <p:cNvSpPr txBox="1"/>
            <p:nvPr/>
          </p:nvSpPr>
          <p:spPr>
            <a:xfrm>
              <a:off x="8857614" y="7396562"/>
              <a:ext cx="6922771" cy="560449"/>
            </a:xfrm>
            <a:prstGeom prst="rect">
              <a:avLst/>
            </a:prstGeom>
            <a:ln w="12700">
              <a:miter lim="400000"/>
            </a:ln>
          </p:spPr>
          <p:txBody>
            <a:bodyPr wrap="none" lIns="50800" tIns="50800" rIns="50800" bIns="50800" anchor="ctr">
              <a:spAutoFit/>
            </a:bodyPr>
            <a:lstStyle>
              <a:lvl1pPr>
                <a:defRPr>
                  <a:solidFill>
                    <a:srgbClr val="929292"/>
                  </a:solidFill>
                </a:defRPr>
              </a:lvl1pPr>
            </a:lstStyle>
            <a:p>
              <a:r>
                <a:rPr>
                  <a:latin typeface="+mn-lt"/>
                  <a:ea typeface="+mn-ea"/>
                  <a:cs typeface="+mn-ea"/>
                  <a:sym typeface="+mn-lt"/>
                </a:rPr>
                <a:t>Please add something you need here.</a:t>
              </a:r>
              <a:endParaRPr>
                <a:latin typeface="+mn-lt"/>
                <a:ea typeface="+mn-ea"/>
                <a:cs typeface="+mn-ea"/>
                <a:sym typeface="+mn-lt"/>
              </a:endParaRPr>
            </a:p>
          </p:txBody>
        </p:sp>
        <p:sp>
          <p:nvSpPr>
            <p:cNvPr id="128" name="Please add something you need here."/>
            <p:cNvSpPr txBox="1"/>
            <p:nvPr/>
          </p:nvSpPr>
          <p:spPr>
            <a:xfrm>
              <a:off x="8857614" y="6577775"/>
              <a:ext cx="6922771" cy="560450"/>
            </a:xfrm>
            <a:prstGeom prst="rect">
              <a:avLst/>
            </a:prstGeom>
            <a:ln w="12700">
              <a:miter lim="400000"/>
            </a:ln>
          </p:spPr>
          <p:txBody>
            <a:bodyPr wrap="none" lIns="50800" tIns="50800" rIns="50800" bIns="50800" anchor="ctr">
              <a:spAutoFit/>
            </a:bodyPr>
            <a:lstStyle>
              <a:lvl1pPr>
                <a:defRPr>
                  <a:solidFill>
                    <a:srgbClr val="929292"/>
                  </a:solidFill>
                </a:defRPr>
              </a:lvl1pPr>
            </a:lstStyle>
            <a:p>
              <a:r>
                <a:rPr>
                  <a:latin typeface="+mn-lt"/>
                  <a:ea typeface="+mn-ea"/>
                  <a:cs typeface="+mn-ea"/>
                  <a:sym typeface="+mn-lt"/>
                </a:rPr>
                <a:t>Please add something you need here.</a:t>
              </a:r>
              <a:endParaRPr>
                <a:latin typeface="+mn-lt"/>
                <a:ea typeface="+mn-ea"/>
                <a:cs typeface="+mn-ea"/>
                <a:sym typeface="+mn-lt"/>
              </a:endParaRPr>
            </a:p>
          </p:txBody>
        </p:sp>
        <p:sp>
          <p:nvSpPr>
            <p:cNvPr id="129" name="Please add something you need here."/>
            <p:cNvSpPr txBox="1"/>
            <p:nvPr/>
          </p:nvSpPr>
          <p:spPr>
            <a:xfrm>
              <a:off x="8857614" y="8215348"/>
              <a:ext cx="6922771" cy="560450"/>
            </a:xfrm>
            <a:prstGeom prst="rect">
              <a:avLst/>
            </a:prstGeom>
            <a:ln w="12700">
              <a:miter lim="400000"/>
            </a:ln>
          </p:spPr>
          <p:txBody>
            <a:bodyPr wrap="none" lIns="50800" tIns="50800" rIns="50800" bIns="50800" anchor="ctr">
              <a:spAutoFit/>
            </a:bodyPr>
            <a:lstStyle>
              <a:lvl1pPr>
                <a:defRPr>
                  <a:solidFill>
                    <a:srgbClr val="929292"/>
                  </a:solidFill>
                </a:defRPr>
              </a:lvl1pPr>
            </a:lstStyle>
            <a:p>
              <a:r>
                <a:rPr>
                  <a:latin typeface="+mn-lt"/>
                  <a:ea typeface="+mn-ea"/>
                  <a:cs typeface="+mn-ea"/>
                  <a:sym typeface="+mn-lt"/>
                </a:rPr>
                <a:t>Please add something you need here.</a:t>
              </a:r>
              <a:endParaRPr>
                <a:latin typeface="+mn-lt"/>
                <a:ea typeface="+mn-ea"/>
                <a:cs typeface="+mn-ea"/>
                <a:sym typeface="+mn-lt"/>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1000"/>
                                        <p:tgtEl>
                                          <p:spTgt spid="125"/>
                                        </p:tgtEl>
                                      </p:cBhvr>
                                    </p:animEffect>
                                    <p:anim calcmode="lin" valueType="num">
                                      <p:cBhvr>
                                        <p:cTn id="8" dur="1000" fill="hold"/>
                                        <p:tgtEl>
                                          <p:spTgt spid="125"/>
                                        </p:tgtEl>
                                        <p:attrNameLst>
                                          <p:attrName>ppt_x</p:attrName>
                                        </p:attrNameLst>
                                      </p:cBhvr>
                                      <p:tavLst>
                                        <p:tav tm="0">
                                          <p:val>
                                            <p:strVal val="#ppt_x"/>
                                          </p:val>
                                        </p:tav>
                                        <p:tav tm="100000">
                                          <p:val>
                                            <p:strVal val="#ppt_x"/>
                                          </p:val>
                                        </p:tav>
                                      </p:tavLst>
                                    </p:anim>
                                    <p:anim calcmode="lin" valueType="num">
                                      <p:cBhvr>
                                        <p:cTn id="9"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97211" y="2895497"/>
            <a:ext cx="17639202" cy="7504144"/>
            <a:chOff x="2997211" y="2895497"/>
            <a:chExt cx="17639202" cy="7504144"/>
          </a:xfrm>
        </p:grpSpPr>
        <p:sp>
          <p:nvSpPr>
            <p:cNvPr id="233" name="Shape 3855"/>
            <p:cNvSpPr/>
            <p:nvPr/>
          </p:nvSpPr>
          <p:spPr>
            <a:xfrm>
              <a:off x="8703942" y="3623833"/>
              <a:ext cx="6008444" cy="6009364"/>
            </a:xfrm>
            <a:prstGeom prst="ellipse">
              <a:avLst/>
            </a:prstGeom>
            <a:ln w="381000" cap="rnd">
              <a:solidFill>
                <a:srgbClr val="F2F2F2"/>
              </a:solidFill>
              <a:miter/>
            </a:ln>
          </p:spPr>
          <p:txBody>
            <a:bodyPr lIns="45719" rIns="45719" anchor="ctr"/>
            <a:lstStyle/>
            <a:p>
              <a:pPr defTabSz="914400">
                <a:defRPr sz="4200" b="0">
                  <a:solidFill>
                    <a:srgbClr val="262626"/>
                  </a:solidFill>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36" name="Shape 3858"/>
            <p:cNvSpPr/>
            <p:nvPr/>
          </p:nvSpPr>
          <p:spPr>
            <a:xfrm>
              <a:off x="7975716" y="2895497"/>
              <a:ext cx="7464894" cy="7466044"/>
            </a:xfrm>
            <a:prstGeom prst="ellipse">
              <a:avLst/>
            </a:prstGeom>
            <a:ln w="381000" cap="rnd">
              <a:solidFill>
                <a:srgbClr val="F2F2F2"/>
              </a:solidFill>
              <a:miter/>
            </a:ln>
          </p:spPr>
          <p:txBody>
            <a:bodyPr lIns="45719" rIns="45719" anchor="ctr"/>
            <a:lstStyle/>
            <a:p>
              <a:pPr defTabSz="914400">
                <a:defRPr sz="4200" b="0">
                  <a:solidFill>
                    <a:srgbClr val="262626"/>
                  </a:solidFill>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pic>
          <p:nvPicPr>
            <p:cNvPr id="241" name="Shape 3861" descr="Shape 3861"/>
            <p:cNvPicPr/>
            <p:nvPr/>
          </p:nvPicPr>
          <p:blipFill>
            <a:blip r:embed="rId1"/>
            <a:stretch>
              <a:fillRect/>
            </a:stretch>
          </p:blipFill>
          <p:spPr>
            <a:xfrm>
              <a:off x="9483486" y="3585733"/>
              <a:ext cx="5267000" cy="6085563"/>
            </a:xfrm>
            <a:prstGeom prst="rect">
              <a:avLst/>
            </a:prstGeom>
          </p:spPr>
        </p:pic>
        <p:pic>
          <p:nvPicPr>
            <p:cNvPr id="243" name="Shape 3862" descr="Shape 3862"/>
            <p:cNvPicPr/>
            <p:nvPr/>
          </p:nvPicPr>
          <p:blipFill>
            <a:blip r:embed="rId2"/>
            <a:stretch>
              <a:fillRect/>
            </a:stretch>
          </p:blipFill>
          <p:spPr>
            <a:xfrm>
              <a:off x="10745217" y="5721388"/>
              <a:ext cx="4734353" cy="4678253"/>
            </a:xfrm>
            <a:prstGeom prst="rect">
              <a:avLst/>
            </a:prstGeom>
          </p:spPr>
        </p:pic>
        <p:grpSp>
          <p:nvGrpSpPr>
            <p:cNvPr id="2" name="组合 1"/>
            <p:cNvGrpSpPr/>
            <p:nvPr/>
          </p:nvGrpSpPr>
          <p:grpSpPr>
            <a:xfrm>
              <a:off x="2997211" y="3443969"/>
              <a:ext cx="17639202" cy="5913014"/>
              <a:chOff x="2997211" y="3443969"/>
              <a:chExt cx="17639202" cy="5913014"/>
            </a:xfrm>
          </p:grpSpPr>
          <p:sp>
            <p:nvSpPr>
              <p:cNvPr id="234" name="Shape 3856"/>
              <p:cNvSpPr/>
              <p:nvPr/>
            </p:nvSpPr>
            <p:spPr>
              <a:xfrm>
                <a:off x="9434042" y="4354050"/>
                <a:ext cx="4548243" cy="4548945"/>
              </a:xfrm>
              <a:prstGeom prst="ellipse">
                <a:avLst/>
              </a:prstGeom>
              <a:ln w="381000" cap="rnd">
                <a:solidFill>
                  <a:srgbClr val="F2F2F2"/>
                </a:solidFill>
                <a:miter/>
              </a:ln>
            </p:spPr>
            <p:txBody>
              <a:bodyPr lIns="45719" rIns="45719" anchor="ctr"/>
              <a:lstStyle/>
              <a:p>
                <a:pPr defTabSz="914400">
                  <a:defRPr sz="4200" b="0">
                    <a:solidFill>
                      <a:srgbClr val="262626"/>
                    </a:solidFill>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sp>
            <p:nvSpPr>
              <p:cNvPr id="235" name="Shape 3857"/>
              <p:cNvSpPr/>
              <p:nvPr/>
            </p:nvSpPr>
            <p:spPr>
              <a:xfrm>
                <a:off x="10166766" y="5086883"/>
                <a:ext cx="3082798" cy="3083275"/>
              </a:xfrm>
              <a:prstGeom prst="ellipse">
                <a:avLst/>
              </a:prstGeom>
              <a:ln w="381000" cap="rnd">
                <a:solidFill>
                  <a:srgbClr val="F2F2F2"/>
                </a:solidFill>
                <a:miter/>
              </a:ln>
            </p:spPr>
            <p:txBody>
              <a:bodyPr lIns="45719" rIns="45719" anchor="ctr"/>
              <a:lstStyle/>
              <a:p>
                <a:pPr defTabSz="914400">
                  <a:defRPr sz="4200" b="0">
                    <a:solidFill>
                      <a:srgbClr val="262626"/>
                    </a:solidFill>
                    <a:latin typeface="Calibri" panose="020F0502020204030204"/>
                    <a:ea typeface="Calibri" panose="020F0502020204030204"/>
                    <a:cs typeface="Calibri" panose="020F0502020204030204"/>
                    <a:sym typeface="Calibri" panose="020F0502020204030204"/>
                  </a:defRPr>
                </a:pPr>
                <a:endParaRPr>
                  <a:latin typeface="+mn-lt"/>
                  <a:ea typeface="+mn-ea"/>
                  <a:cs typeface="+mn-ea"/>
                  <a:sym typeface="+mn-lt"/>
                </a:endParaRPr>
              </a:p>
            </p:txBody>
          </p:sp>
          <p:pic>
            <p:nvPicPr>
              <p:cNvPr id="237" name="Shape 3859" descr="Shape 3859"/>
              <p:cNvPicPr/>
              <p:nvPr/>
            </p:nvPicPr>
            <p:blipFill>
              <a:blip r:embed="rId3"/>
              <a:stretch>
                <a:fillRect/>
              </a:stretch>
            </p:blipFill>
            <p:spPr>
              <a:xfrm>
                <a:off x="10501697" y="5048783"/>
                <a:ext cx="2785967" cy="3159475"/>
              </a:xfrm>
              <a:prstGeom prst="rect">
                <a:avLst/>
              </a:prstGeom>
            </p:spPr>
          </p:pic>
          <p:pic>
            <p:nvPicPr>
              <p:cNvPr id="239" name="Shape 3860" descr="Shape 3860"/>
              <p:cNvPicPr/>
              <p:nvPr/>
            </p:nvPicPr>
            <p:blipFill>
              <a:blip r:embed="rId4"/>
              <a:stretch>
                <a:fillRect/>
              </a:stretch>
            </p:blipFill>
            <p:spPr>
              <a:xfrm>
                <a:off x="9395942" y="4315950"/>
                <a:ext cx="4624443" cy="4625145"/>
              </a:xfrm>
              <a:prstGeom prst="rect">
                <a:avLst/>
              </a:prstGeom>
            </p:spPr>
          </p:pic>
          <p:sp>
            <p:nvSpPr>
              <p:cNvPr id="245" name="Shape 3863"/>
              <p:cNvSpPr txBox="1"/>
              <p:nvPr/>
            </p:nvSpPr>
            <p:spPr>
              <a:xfrm>
                <a:off x="2997213" y="3913279"/>
                <a:ext cx="4166183" cy="2025639"/>
              </a:xfrm>
              <a:prstGeom prst="rect">
                <a:avLst/>
              </a:prstGeom>
              <a:ln w="12700">
                <a:miter lim="400000"/>
              </a:ln>
            </p:spPr>
            <p:txBody>
              <a:bodyPr lIns="30462" tIns="30462" rIns="30462" bIns="30462"/>
              <a:lstStyle>
                <a:lvl1pPr algn="just" defTabSz="914400">
                  <a:lnSpc>
                    <a:spcPct val="150000"/>
                  </a:lnSpc>
                  <a:defRPr sz="1200" b="0">
                    <a:solidFill>
                      <a:srgbClr val="3F3F3F"/>
                    </a:solidFill>
                    <a:latin typeface="Arial" panose="020B0604020202020204"/>
                    <a:ea typeface="Arial" panose="020B0604020202020204"/>
                    <a:cs typeface="Arial" panose="020B0604020202020204"/>
                    <a:sym typeface="Arial" panose="020B0604020202020204"/>
                  </a:defRPr>
                </a:lvl1pPr>
              </a:lstStyle>
              <a:p>
                <a:r>
                  <a:rPr dirty="0">
                    <a:latin typeface="+mn-lt"/>
                    <a:ea typeface="+mn-ea"/>
                    <a:cs typeface="+mn-ea"/>
                    <a:sym typeface="+mn-lt"/>
                  </a:rPr>
                  <a:t>But I must explain to you how all this mistaken idea of denouncing pleasure and praising pain was born and I will give you a complete account of the system…</a:t>
                </a:r>
                <a:endParaRPr dirty="0">
                  <a:latin typeface="+mn-lt"/>
                  <a:ea typeface="+mn-ea"/>
                  <a:cs typeface="+mn-ea"/>
                  <a:sym typeface="+mn-lt"/>
                </a:endParaRPr>
              </a:p>
            </p:txBody>
          </p:sp>
          <p:grpSp>
            <p:nvGrpSpPr>
              <p:cNvPr id="248" name="Shape 3864"/>
              <p:cNvGrpSpPr/>
              <p:nvPr/>
            </p:nvGrpSpPr>
            <p:grpSpPr>
              <a:xfrm>
                <a:off x="2997211" y="3443969"/>
                <a:ext cx="3161273" cy="483004"/>
                <a:chOff x="0" y="0"/>
                <a:chExt cx="3161271" cy="483003"/>
              </a:xfrm>
            </p:grpSpPr>
            <p:sp>
              <p:nvSpPr>
                <p:cNvPr id="246" name="矩形"/>
                <p:cNvSpPr/>
                <p:nvPr/>
              </p:nvSpPr>
              <p:spPr>
                <a:xfrm>
                  <a:off x="-1" y="-1"/>
                  <a:ext cx="3161273" cy="483005"/>
                </a:xfrm>
                <a:prstGeom prst="rect">
                  <a:avLst/>
                </a:prstGeom>
                <a:solidFill>
                  <a:srgbClr val="FFFFFF"/>
                </a:solidFill>
                <a:ln w="12700" cap="flat">
                  <a:noFill/>
                  <a:miter lim="400000"/>
                </a:ln>
                <a:effectLst/>
              </p:spPr>
              <p:txBody>
                <a:bodyPr wrap="square" lIns="45719" tIns="45719" rIns="45719" bIns="45719" numCol="1" anchor="t">
                  <a:noAutofit/>
                </a:bodyPr>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47" name="LOREM ISPUM"/>
                <p:cNvSpPr txBox="1"/>
                <p:nvPr/>
              </p:nvSpPr>
              <p:spPr>
                <a:xfrm>
                  <a:off x="-1" y="-1"/>
                  <a:ext cx="3161273" cy="443996"/>
                </a:xfrm>
                <a:prstGeom prst="rect">
                  <a:avLst/>
                </a:prstGeom>
                <a:noFill/>
                <a:ln w="12700" cap="flat">
                  <a:noFill/>
                  <a:miter lim="400000"/>
                </a:ln>
                <a:effectLst/>
              </p:spPr>
              <p:txBody>
                <a:bodyPr wrap="square" lIns="30462" tIns="30462" rIns="30462" bIns="30462" numCol="1" anchor="t">
                  <a:noAutofit/>
                </a:bodyPr>
                <a:lstStyle>
                  <a:lvl1pPr algn="l" defTabSz="914400">
                    <a:defRPr sz="1600">
                      <a:solidFill>
                        <a:srgbClr val="3F3F3F"/>
                      </a:solidFill>
                      <a:latin typeface="Arial" panose="020B0604020202020204"/>
                      <a:ea typeface="Arial" panose="020B0604020202020204"/>
                      <a:cs typeface="Arial" panose="020B0604020202020204"/>
                      <a:sym typeface="Arial" panose="020B0604020202020204"/>
                    </a:defRPr>
                  </a:lvl1pPr>
                </a:lstStyle>
                <a:p>
                  <a:r>
                    <a:rPr>
                      <a:latin typeface="+mn-lt"/>
                      <a:ea typeface="+mn-ea"/>
                      <a:cs typeface="+mn-ea"/>
                      <a:sym typeface="+mn-lt"/>
                    </a:rPr>
                    <a:t>LOREM ISPUM</a:t>
                  </a:r>
                  <a:endParaRPr>
                    <a:latin typeface="+mn-lt"/>
                    <a:ea typeface="+mn-ea"/>
                    <a:cs typeface="+mn-ea"/>
                    <a:sym typeface="+mn-lt"/>
                  </a:endParaRPr>
                </a:p>
              </p:txBody>
            </p:sp>
          </p:grpSp>
          <p:sp>
            <p:nvSpPr>
              <p:cNvPr id="249" name="Shape 3865"/>
              <p:cNvSpPr txBox="1"/>
              <p:nvPr/>
            </p:nvSpPr>
            <p:spPr>
              <a:xfrm>
                <a:off x="2997213" y="7331343"/>
                <a:ext cx="4166183" cy="2025640"/>
              </a:xfrm>
              <a:prstGeom prst="rect">
                <a:avLst/>
              </a:prstGeom>
              <a:ln w="12700">
                <a:miter lim="400000"/>
              </a:ln>
            </p:spPr>
            <p:txBody>
              <a:bodyPr lIns="30462" tIns="30462" rIns="30462" bIns="30462"/>
              <a:lstStyle>
                <a:lvl1pPr algn="just" defTabSz="914400">
                  <a:lnSpc>
                    <a:spcPct val="150000"/>
                  </a:lnSpc>
                  <a:defRPr sz="1200" b="0">
                    <a:solidFill>
                      <a:srgbClr val="3F3F3F"/>
                    </a:solidFill>
                    <a:latin typeface="Arial" panose="020B0604020202020204"/>
                    <a:ea typeface="Arial" panose="020B0604020202020204"/>
                    <a:cs typeface="Arial" panose="020B0604020202020204"/>
                    <a:sym typeface="Arial" panose="020B0604020202020204"/>
                  </a:defRPr>
                </a:lvl1pPr>
              </a:lstStyle>
              <a:p>
                <a:r>
                  <a:rPr>
                    <a:latin typeface="+mn-lt"/>
                    <a:ea typeface="+mn-ea"/>
                    <a:cs typeface="+mn-ea"/>
                    <a:sym typeface="+mn-lt"/>
                  </a:rPr>
                  <a:t>But I must explain to you how all this mistaken idea of denouncing pleasure and praising pain was born and I will give you a complete account of the system…</a:t>
                </a:r>
                <a:endParaRPr>
                  <a:latin typeface="+mn-lt"/>
                  <a:ea typeface="+mn-ea"/>
                  <a:cs typeface="+mn-ea"/>
                  <a:sym typeface="+mn-lt"/>
                </a:endParaRPr>
              </a:p>
            </p:txBody>
          </p:sp>
          <p:grpSp>
            <p:nvGrpSpPr>
              <p:cNvPr id="252" name="Shape 3866"/>
              <p:cNvGrpSpPr/>
              <p:nvPr/>
            </p:nvGrpSpPr>
            <p:grpSpPr>
              <a:xfrm>
                <a:off x="2997211" y="6862032"/>
                <a:ext cx="3161273" cy="483004"/>
                <a:chOff x="0" y="0"/>
                <a:chExt cx="3161271" cy="483003"/>
              </a:xfrm>
            </p:grpSpPr>
            <p:sp>
              <p:nvSpPr>
                <p:cNvPr id="250" name="矩形"/>
                <p:cNvSpPr/>
                <p:nvPr/>
              </p:nvSpPr>
              <p:spPr>
                <a:xfrm>
                  <a:off x="-1" y="-1"/>
                  <a:ext cx="3161273" cy="483005"/>
                </a:xfrm>
                <a:prstGeom prst="rect">
                  <a:avLst/>
                </a:prstGeom>
                <a:solidFill>
                  <a:srgbClr val="FFFFFF"/>
                </a:solidFill>
                <a:ln w="12700" cap="flat">
                  <a:noFill/>
                  <a:miter lim="400000"/>
                </a:ln>
                <a:effectLst/>
              </p:spPr>
              <p:txBody>
                <a:bodyPr wrap="square" lIns="45719" tIns="45719" rIns="45719" bIns="45719" numCol="1" anchor="t">
                  <a:noAutofit/>
                </a:bodyPr>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51" name="LOREM ISPUM"/>
                <p:cNvSpPr txBox="1"/>
                <p:nvPr/>
              </p:nvSpPr>
              <p:spPr>
                <a:xfrm>
                  <a:off x="-1" y="-1"/>
                  <a:ext cx="3161273" cy="443996"/>
                </a:xfrm>
                <a:prstGeom prst="rect">
                  <a:avLst/>
                </a:prstGeom>
                <a:noFill/>
                <a:ln w="12700" cap="flat">
                  <a:noFill/>
                  <a:miter lim="400000"/>
                </a:ln>
                <a:effectLst/>
              </p:spPr>
              <p:txBody>
                <a:bodyPr wrap="square" lIns="30462" tIns="30462" rIns="30462" bIns="30462" numCol="1" anchor="t">
                  <a:noAutofit/>
                </a:bodyPr>
                <a:lstStyle>
                  <a:lvl1pPr algn="l" defTabSz="914400">
                    <a:defRPr sz="1600">
                      <a:solidFill>
                        <a:srgbClr val="3F3F3F"/>
                      </a:solidFill>
                      <a:latin typeface="Arial" panose="020B0604020202020204"/>
                      <a:ea typeface="Arial" panose="020B0604020202020204"/>
                      <a:cs typeface="Arial" panose="020B0604020202020204"/>
                      <a:sym typeface="Arial" panose="020B0604020202020204"/>
                    </a:defRPr>
                  </a:lvl1pPr>
                </a:lstStyle>
                <a:p>
                  <a:r>
                    <a:rPr>
                      <a:latin typeface="+mn-lt"/>
                      <a:ea typeface="+mn-ea"/>
                      <a:cs typeface="+mn-ea"/>
                      <a:sym typeface="+mn-lt"/>
                    </a:rPr>
                    <a:t>LOREM ISPUM</a:t>
                  </a:r>
                  <a:endParaRPr>
                    <a:latin typeface="+mn-lt"/>
                    <a:ea typeface="+mn-ea"/>
                    <a:cs typeface="+mn-ea"/>
                    <a:sym typeface="+mn-lt"/>
                  </a:endParaRPr>
                </a:p>
              </p:txBody>
            </p:sp>
          </p:grpSp>
          <p:sp>
            <p:nvSpPr>
              <p:cNvPr id="253" name="Shape 3867"/>
              <p:cNvSpPr txBox="1"/>
              <p:nvPr/>
            </p:nvSpPr>
            <p:spPr>
              <a:xfrm>
                <a:off x="16470227" y="3913279"/>
                <a:ext cx="4166183" cy="2025639"/>
              </a:xfrm>
              <a:prstGeom prst="rect">
                <a:avLst/>
              </a:prstGeom>
              <a:ln w="12700">
                <a:miter lim="400000"/>
              </a:ln>
            </p:spPr>
            <p:txBody>
              <a:bodyPr lIns="30462" tIns="30462" rIns="30462" bIns="30462"/>
              <a:lstStyle>
                <a:lvl1pPr algn="just" defTabSz="914400">
                  <a:lnSpc>
                    <a:spcPct val="150000"/>
                  </a:lnSpc>
                  <a:defRPr sz="1200" b="0">
                    <a:solidFill>
                      <a:srgbClr val="3F3F3F"/>
                    </a:solidFill>
                    <a:latin typeface="Arial" panose="020B0604020202020204"/>
                    <a:ea typeface="Arial" panose="020B0604020202020204"/>
                    <a:cs typeface="Arial" panose="020B0604020202020204"/>
                    <a:sym typeface="Arial" panose="020B0604020202020204"/>
                  </a:defRPr>
                </a:lvl1pPr>
              </a:lstStyle>
              <a:p>
                <a:r>
                  <a:rPr>
                    <a:latin typeface="+mn-lt"/>
                    <a:ea typeface="+mn-ea"/>
                    <a:cs typeface="+mn-ea"/>
                    <a:sym typeface="+mn-lt"/>
                  </a:rPr>
                  <a:t>But I must explain to you how all this mistaken idea of denouncing pleasure and praising pain was born and I will give you a complete account of the system…</a:t>
                </a:r>
                <a:endParaRPr>
                  <a:latin typeface="+mn-lt"/>
                  <a:ea typeface="+mn-ea"/>
                  <a:cs typeface="+mn-ea"/>
                  <a:sym typeface="+mn-lt"/>
                </a:endParaRPr>
              </a:p>
            </p:txBody>
          </p:sp>
          <p:grpSp>
            <p:nvGrpSpPr>
              <p:cNvPr id="256" name="Shape 3868"/>
              <p:cNvGrpSpPr/>
              <p:nvPr/>
            </p:nvGrpSpPr>
            <p:grpSpPr>
              <a:xfrm>
                <a:off x="17475141" y="3443969"/>
                <a:ext cx="3161272" cy="483004"/>
                <a:chOff x="0" y="0"/>
                <a:chExt cx="3161271" cy="483003"/>
              </a:xfrm>
            </p:grpSpPr>
            <p:sp>
              <p:nvSpPr>
                <p:cNvPr id="254" name="矩形"/>
                <p:cNvSpPr/>
                <p:nvPr/>
              </p:nvSpPr>
              <p:spPr>
                <a:xfrm>
                  <a:off x="-1" y="-1"/>
                  <a:ext cx="3161273" cy="483005"/>
                </a:xfrm>
                <a:prstGeom prst="rect">
                  <a:avLst/>
                </a:prstGeom>
                <a:solidFill>
                  <a:srgbClr val="FFFFFF"/>
                </a:solidFill>
                <a:ln w="12700" cap="flat">
                  <a:noFill/>
                  <a:miter lim="400000"/>
                </a:ln>
                <a:effectLst/>
              </p:spPr>
              <p:txBody>
                <a:bodyPr wrap="square" lIns="45719" tIns="45719" rIns="45719" bIns="45719" numCol="1" anchor="t">
                  <a:noAutofit/>
                </a:bodyPr>
                <a:lstStyle/>
                <a:p>
                  <a:pPr algn="r"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55" name="LOREM ISPUM"/>
                <p:cNvSpPr txBox="1"/>
                <p:nvPr/>
              </p:nvSpPr>
              <p:spPr>
                <a:xfrm>
                  <a:off x="-1" y="-1"/>
                  <a:ext cx="3161273" cy="443996"/>
                </a:xfrm>
                <a:prstGeom prst="rect">
                  <a:avLst/>
                </a:prstGeom>
                <a:noFill/>
                <a:ln w="12700" cap="flat">
                  <a:noFill/>
                  <a:miter lim="400000"/>
                </a:ln>
                <a:effectLst/>
              </p:spPr>
              <p:txBody>
                <a:bodyPr wrap="square" lIns="30462" tIns="30462" rIns="30462" bIns="30462" numCol="1" anchor="t">
                  <a:noAutofit/>
                </a:bodyPr>
                <a:lstStyle>
                  <a:lvl1pPr algn="r" defTabSz="914400">
                    <a:defRPr sz="1600">
                      <a:solidFill>
                        <a:srgbClr val="3F3F3F"/>
                      </a:solidFill>
                      <a:latin typeface="Arial" panose="020B0604020202020204"/>
                      <a:ea typeface="Arial" panose="020B0604020202020204"/>
                      <a:cs typeface="Arial" panose="020B0604020202020204"/>
                      <a:sym typeface="Arial" panose="020B0604020202020204"/>
                    </a:defRPr>
                  </a:lvl1pPr>
                </a:lstStyle>
                <a:p>
                  <a:r>
                    <a:rPr>
                      <a:latin typeface="+mn-lt"/>
                      <a:ea typeface="+mn-ea"/>
                      <a:cs typeface="+mn-ea"/>
                      <a:sym typeface="+mn-lt"/>
                    </a:rPr>
                    <a:t>LOREM ISPUM</a:t>
                  </a:r>
                  <a:endParaRPr>
                    <a:latin typeface="+mn-lt"/>
                    <a:ea typeface="+mn-ea"/>
                    <a:cs typeface="+mn-ea"/>
                    <a:sym typeface="+mn-lt"/>
                  </a:endParaRPr>
                </a:p>
              </p:txBody>
            </p:sp>
          </p:grpSp>
          <p:sp>
            <p:nvSpPr>
              <p:cNvPr id="257" name="Shape 3869"/>
              <p:cNvSpPr txBox="1"/>
              <p:nvPr/>
            </p:nvSpPr>
            <p:spPr>
              <a:xfrm>
                <a:off x="16470227" y="7331343"/>
                <a:ext cx="4166183" cy="2025640"/>
              </a:xfrm>
              <a:prstGeom prst="rect">
                <a:avLst/>
              </a:prstGeom>
              <a:ln w="12700">
                <a:miter lim="400000"/>
              </a:ln>
            </p:spPr>
            <p:txBody>
              <a:bodyPr lIns="30462" tIns="30462" rIns="30462" bIns="30462"/>
              <a:lstStyle>
                <a:lvl1pPr algn="just" defTabSz="914400">
                  <a:lnSpc>
                    <a:spcPct val="150000"/>
                  </a:lnSpc>
                  <a:defRPr sz="1200" b="0">
                    <a:solidFill>
                      <a:srgbClr val="3F3F3F"/>
                    </a:solidFill>
                    <a:latin typeface="Arial" panose="020B0604020202020204"/>
                    <a:ea typeface="Arial" panose="020B0604020202020204"/>
                    <a:cs typeface="Arial" panose="020B0604020202020204"/>
                    <a:sym typeface="Arial" panose="020B0604020202020204"/>
                  </a:defRPr>
                </a:lvl1pPr>
              </a:lstStyle>
              <a:p>
                <a:r>
                  <a:rPr>
                    <a:latin typeface="+mn-lt"/>
                    <a:ea typeface="+mn-ea"/>
                    <a:cs typeface="+mn-ea"/>
                    <a:sym typeface="+mn-lt"/>
                  </a:rPr>
                  <a:t>But I must explain to you how all this mistaken idea of denouncing pleasure and praising pain was born and I will give you a complete account of the system…</a:t>
                </a:r>
                <a:endParaRPr>
                  <a:latin typeface="+mn-lt"/>
                  <a:ea typeface="+mn-ea"/>
                  <a:cs typeface="+mn-ea"/>
                  <a:sym typeface="+mn-lt"/>
                </a:endParaRPr>
              </a:p>
            </p:txBody>
          </p:sp>
          <p:grpSp>
            <p:nvGrpSpPr>
              <p:cNvPr id="260" name="Shape 3870"/>
              <p:cNvGrpSpPr/>
              <p:nvPr/>
            </p:nvGrpSpPr>
            <p:grpSpPr>
              <a:xfrm>
                <a:off x="17475141" y="6862032"/>
                <a:ext cx="3161272" cy="483004"/>
                <a:chOff x="0" y="0"/>
                <a:chExt cx="3161271" cy="483003"/>
              </a:xfrm>
            </p:grpSpPr>
            <p:sp>
              <p:nvSpPr>
                <p:cNvPr id="258" name="矩形"/>
                <p:cNvSpPr/>
                <p:nvPr/>
              </p:nvSpPr>
              <p:spPr>
                <a:xfrm>
                  <a:off x="-1" y="-1"/>
                  <a:ext cx="3161273" cy="483005"/>
                </a:xfrm>
                <a:prstGeom prst="rect">
                  <a:avLst/>
                </a:prstGeom>
                <a:solidFill>
                  <a:srgbClr val="FFFFFF"/>
                </a:solidFill>
                <a:ln w="12700" cap="flat">
                  <a:noFill/>
                  <a:miter lim="400000"/>
                </a:ln>
                <a:effectLst/>
              </p:spPr>
              <p:txBody>
                <a:bodyPr wrap="square" lIns="45719" tIns="45719" rIns="45719" bIns="45719" numCol="1" anchor="t">
                  <a:noAutofit/>
                </a:bodyPr>
                <a:lstStyle/>
                <a:p>
                  <a:pPr algn="r"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59" name="LOREM ISPUM"/>
                <p:cNvSpPr txBox="1"/>
                <p:nvPr/>
              </p:nvSpPr>
              <p:spPr>
                <a:xfrm>
                  <a:off x="-1" y="-1"/>
                  <a:ext cx="3161273" cy="443996"/>
                </a:xfrm>
                <a:prstGeom prst="rect">
                  <a:avLst/>
                </a:prstGeom>
                <a:noFill/>
                <a:ln w="12700" cap="flat">
                  <a:noFill/>
                  <a:miter lim="400000"/>
                </a:ln>
                <a:effectLst/>
              </p:spPr>
              <p:txBody>
                <a:bodyPr wrap="square" lIns="30462" tIns="30462" rIns="30462" bIns="30462" numCol="1" anchor="t">
                  <a:noAutofit/>
                </a:bodyPr>
                <a:lstStyle>
                  <a:lvl1pPr algn="r" defTabSz="914400">
                    <a:defRPr sz="1600">
                      <a:solidFill>
                        <a:srgbClr val="3F3F3F"/>
                      </a:solidFill>
                      <a:latin typeface="Arial" panose="020B0604020202020204"/>
                      <a:ea typeface="Arial" panose="020B0604020202020204"/>
                      <a:cs typeface="Arial" panose="020B0604020202020204"/>
                      <a:sym typeface="Arial" panose="020B0604020202020204"/>
                    </a:defRPr>
                  </a:lvl1pPr>
                </a:lstStyle>
                <a:p>
                  <a:r>
                    <a:rPr>
                      <a:latin typeface="+mn-lt"/>
                      <a:ea typeface="+mn-ea"/>
                      <a:cs typeface="+mn-ea"/>
                      <a:sym typeface="+mn-lt"/>
                    </a:rPr>
                    <a:t>LOREM ISPUM</a:t>
                  </a:r>
                  <a:endParaRPr>
                    <a:latin typeface="+mn-lt"/>
                    <a:ea typeface="+mn-ea"/>
                    <a:cs typeface="+mn-ea"/>
                    <a:sym typeface="+mn-lt"/>
                  </a:endParaRPr>
                </a:p>
              </p:txBody>
            </p:sp>
          </p:grpSp>
          <p:sp>
            <p:nvSpPr>
              <p:cNvPr id="261" name="Shape 3871"/>
              <p:cNvSpPr/>
              <p:nvPr/>
            </p:nvSpPr>
            <p:spPr>
              <a:xfrm rot="10800000">
                <a:off x="5719510" y="3675429"/>
                <a:ext cx="5876200" cy="14114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a:solidFill>
                  <a:srgbClr val="A5A5A5"/>
                </a:solidFill>
                <a:miter/>
              </a:ln>
            </p:spPr>
            <p:txBody>
              <a:bodyPr lIns="45719" rIns="45719" anchor="ctr"/>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62" name="Shape 3872"/>
              <p:cNvSpPr/>
              <p:nvPr/>
            </p:nvSpPr>
            <p:spPr>
              <a:xfrm flipH="1">
                <a:off x="5719348" y="6381347"/>
                <a:ext cx="3602240" cy="6675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837" y="0"/>
                    </a:lnTo>
                    <a:lnTo>
                      <a:pt x="13837" y="21600"/>
                    </a:lnTo>
                    <a:lnTo>
                      <a:pt x="21600" y="21600"/>
                    </a:lnTo>
                  </a:path>
                </a:pathLst>
              </a:custGeom>
              <a:ln>
                <a:solidFill>
                  <a:srgbClr val="A5A5A5"/>
                </a:solidFill>
                <a:miter/>
              </a:ln>
            </p:spPr>
            <p:txBody>
              <a:bodyPr lIns="45719" rIns="45719" anchor="ctr"/>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63" name="Shape 3873"/>
              <p:cNvSpPr/>
              <p:nvPr/>
            </p:nvSpPr>
            <p:spPr>
              <a:xfrm rot="10800000" flipH="1">
                <a:off x="13137109" y="3669917"/>
                <a:ext cx="4799954" cy="2570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a:solidFill>
                  <a:srgbClr val="A5A5A5"/>
                </a:solidFill>
                <a:miter/>
              </a:ln>
            </p:spPr>
            <p:txBody>
              <a:bodyPr lIns="45719" rIns="45719" anchor="ctr"/>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64" name="Shape 3874"/>
              <p:cNvSpPr/>
              <p:nvPr/>
            </p:nvSpPr>
            <p:spPr>
              <a:xfrm>
                <a:off x="15328152" y="7142696"/>
                <a:ext cx="2608871" cy="1"/>
              </a:xfrm>
              <a:prstGeom prst="line">
                <a:avLst/>
              </a:prstGeom>
              <a:ln>
                <a:solidFill>
                  <a:srgbClr val="A5A5A5"/>
                </a:solidFill>
                <a:miter/>
              </a:ln>
            </p:spPr>
            <p:txBody>
              <a:bodyPr lIns="45719" rIns="45719"/>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grpSp>
      </p:grpSp>
      <p:sp>
        <p:nvSpPr>
          <p:cNvPr id="265" name="Please add something you need here. Please add something you need here. Please add something you need here. Please add something you need here. Please add something you need here. Please add something you need here."/>
          <p:cNvSpPr txBox="1"/>
          <p:nvPr/>
        </p:nvSpPr>
        <p:spPr>
          <a:xfrm>
            <a:off x="3609225" y="11029381"/>
            <a:ext cx="16197879" cy="1500249"/>
          </a:xfrm>
          <a:prstGeom prst="rect">
            <a:avLst/>
          </a:prstGeom>
          <a:ln w="12700">
            <a:miter lim="400000"/>
          </a:ln>
        </p:spPr>
        <p:txBody>
          <a:bodyPr lIns="50800" tIns="50800" rIns="50800" bIns="50800" anchor="ctr">
            <a:spAutoFit/>
          </a:bodyPr>
          <a:lstStyle>
            <a:lvl1pPr>
              <a:defRPr>
                <a:solidFill>
                  <a:schemeClr val="accent2">
                    <a:hueOff val="167855"/>
                    <a:satOff val="17755"/>
                    <a:lumOff val="-16668"/>
                    <a:alpha val="18653"/>
                  </a:schemeClr>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5"/>
                                        </p:tgtEl>
                                        <p:attrNameLst>
                                          <p:attrName>style.visibility</p:attrName>
                                        </p:attrNameLst>
                                      </p:cBhvr>
                                      <p:to>
                                        <p:strVal val="visible"/>
                                      </p:to>
                                    </p:set>
                                    <p:anim calcmode="lin" valueType="num">
                                      <p:cBhvr additive="base">
                                        <p:cTn id="12" dur="500" fill="hold"/>
                                        <p:tgtEl>
                                          <p:spTgt spid="265"/>
                                        </p:tgtEl>
                                        <p:attrNameLst>
                                          <p:attrName>ppt_x</p:attrName>
                                        </p:attrNameLst>
                                      </p:cBhvr>
                                      <p:tavLst>
                                        <p:tav tm="0">
                                          <p:val>
                                            <p:strVal val="#ppt_x"/>
                                          </p:val>
                                        </p:tav>
                                        <p:tav tm="100000">
                                          <p:val>
                                            <p:strVal val="#ppt_x"/>
                                          </p:val>
                                        </p:tav>
                                      </p:tavLst>
                                    </p:anim>
                                    <p:anim calcmode="lin" valueType="num">
                                      <p:cBhvr additive="base">
                                        <p:cTn id="13" dur="500" fill="hold"/>
                                        <p:tgtEl>
                                          <p:spTgt spid="2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矩形"/>
          <p:cNvSpPr/>
          <p:nvPr/>
        </p:nvSpPr>
        <p:spPr>
          <a:xfrm>
            <a:off x="-50800" y="-50800"/>
            <a:ext cx="12318306" cy="7036495"/>
          </a:xfrm>
          <a:prstGeom prst="rect">
            <a:avLst/>
          </a:prstGeom>
          <a:solidFill>
            <a:schemeClr val="accent2">
              <a:hueOff val="167855"/>
              <a:satOff val="17755"/>
              <a:lumOff val="-16668"/>
              <a:alpha val="48027"/>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268" name="矩形"/>
          <p:cNvSpPr/>
          <p:nvPr/>
        </p:nvSpPr>
        <p:spPr>
          <a:xfrm>
            <a:off x="12242800" y="6904632"/>
            <a:ext cx="12153702" cy="6824565"/>
          </a:xfrm>
          <a:prstGeom prst="rect">
            <a:avLst/>
          </a:prstGeom>
          <a:solidFill>
            <a:schemeClr val="accent2">
              <a:hueOff val="167855"/>
              <a:satOff val="17755"/>
              <a:lumOff val="-16668"/>
              <a:alpha val="48027"/>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269" name="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cNvSpPr txBox="1"/>
          <p:nvPr/>
        </p:nvSpPr>
        <p:spPr>
          <a:xfrm>
            <a:off x="795327" y="2170358"/>
            <a:ext cx="10123806" cy="3379850"/>
          </a:xfrm>
          <a:prstGeom prst="rect">
            <a:avLst/>
          </a:prstGeom>
          <a:ln w="12700">
            <a:miter lim="400000"/>
          </a:ln>
        </p:spPr>
        <p:txBody>
          <a:bodyPr lIns="50800" tIns="50800" rIns="50800" bIns="50800" anchor="ctr">
            <a:spAutoFit/>
          </a:bodyPr>
          <a:lstStyle>
            <a:lvl1pPr>
              <a:defRPr>
                <a:solidFill>
                  <a:srgbClr val="FFFFFF"/>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
        <p:nvSpPr>
          <p:cNvPr id="270" name="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cNvSpPr txBox="1"/>
          <p:nvPr/>
        </p:nvSpPr>
        <p:spPr>
          <a:xfrm>
            <a:off x="13495326" y="8901358"/>
            <a:ext cx="10123806" cy="3379850"/>
          </a:xfrm>
          <a:prstGeom prst="rect">
            <a:avLst/>
          </a:prstGeom>
          <a:ln w="12700">
            <a:miter lim="400000"/>
          </a:ln>
        </p:spPr>
        <p:txBody>
          <a:bodyPr lIns="50800" tIns="50800" rIns="50800" bIns="50800" anchor="ctr">
            <a:spAutoFit/>
          </a:bodyPr>
          <a:lstStyle>
            <a:lvl1pPr>
              <a:defRPr>
                <a:solidFill>
                  <a:srgbClr val="FFFFFF"/>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pic>
        <p:nvPicPr>
          <p:cNvPr id="271" name="a1d7b5d8b425943fc4a3536e3204c32e.png" descr="a1d7b5d8b425943fc4a3536e3204c32e.png"/>
          <p:cNvPicPr>
            <a:picLocks noChangeAspect="1"/>
          </p:cNvPicPr>
          <p:nvPr/>
        </p:nvPicPr>
        <p:blipFill>
          <a:blip r:embed="rId1"/>
          <a:stretch>
            <a:fillRect/>
          </a:stretch>
        </p:blipFill>
        <p:spPr>
          <a:xfrm>
            <a:off x="2036960" y="7790932"/>
            <a:ext cx="7239001" cy="5600701"/>
          </a:xfrm>
          <a:prstGeom prst="rect">
            <a:avLst/>
          </a:prstGeom>
          <a:ln w="12700">
            <a:miter lim="400000"/>
            <a:headEnd/>
            <a:tailEnd/>
          </a:ln>
        </p:spPr>
      </p:pic>
      <p:pic>
        <p:nvPicPr>
          <p:cNvPr id="272" name="b4c873c0ae8dbe50e54b41afd890337f.png" descr="b4c873c0ae8dbe50e54b41afd890337f.png"/>
          <p:cNvPicPr>
            <a:picLocks noChangeAspect="1"/>
          </p:cNvPicPr>
          <p:nvPr/>
        </p:nvPicPr>
        <p:blipFill>
          <a:blip r:embed="rId2"/>
          <a:stretch>
            <a:fillRect/>
          </a:stretch>
        </p:blipFill>
        <p:spPr>
          <a:xfrm>
            <a:off x="14850864" y="762235"/>
            <a:ext cx="8549681" cy="5865082"/>
          </a:xfrm>
          <a:prstGeom prst="rect">
            <a:avLst/>
          </a:prstGeom>
          <a:ln w="12700">
            <a:miter lim="400000"/>
            <a:headEnd/>
            <a:tailEnd/>
          </a:ln>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500" fill="hold"/>
                                        <p:tgtEl>
                                          <p:spTgt spid="269"/>
                                        </p:tgtEl>
                                        <p:attrNameLst>
                                          <p:attrName>ppt_x</p:attrName>
                                        </p:attrNameLst>
                                      </p:cBhvr>
                                      <p:tavLst>
                                        <p:tav tm="0">
                                          <p:val>
                                            <p:strVal val="#ppt_x"/>
                                          </p:val>
                                        </p:tav>
                                        <p:tav tm="100000">
                                          <p:val>
                                            <p:strVal val="#ppt_x"/>
                                          </p:val>
                                        </p:tav>
                                      </p:tavLst>
                                    </p:anim>
                                    <p:anim calcmode="lin" valueType="num">
                                      <p:cBhvr additive="base">
                                        <p:cTn id="8" dur="500" fill="hold"/>
                                        <p:tgtEl>
                                          <p:spTgt spid="26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2"/>
                                        </p:tgtEl>
                                        <p:attrNameLst>
                                          <p:attrName>style.visibility</p:attrName>
                                        </p:attrNameLst>
                                      </p:cBhvr>
                                      <p:to>
                                        <p:strVal val="visible"/>
                                      </p:to>
                                    </p:set>
                                    <p:animEffect transition="in" filter="fade">
                                      <p:cBhvr>
                                        <p:cTn id="13" dur="500"/>
                                        <p:tgtEl>
                                          <p:spTgt spid="2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1"/>
                                        </p:tgtEl>
                                        <p:attrNameLst>
                                          <p:attrName>style.visibility</p:attrName>
                                        </p:attrNameLst>
                                      </p:cBhvr>
                                      <p:to>
                                        <p:strVal val="visible"/>
                                      </p:to>
                                    </p:set>
                                    <p:animEffect transition="in" filter="fade">
                                      <p:cBhvr>
                                        <p:cTn id="18" dur="500"/>
                                        <p:tgtEl>
                                          <p:spTgt spid="27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0">
                                            <p:txEl>
                                              <p:pRg st="0" end="0"/>
                                            </p:txEl>
                                          </p:spTgt>
                                        </p:tgtEl>
                                        <p:attrNameLst>
                                          <p:attrName>style.visibility</p:attrName>
                                        </p:attrNameLst>
                                      </p:cBhvr>
                                      <p:to>
                                        <p:strVal val="visible"/>
                                      </p:to>
                                    </p:set>
                                    <p:anim calcmode="lin" valueType="num">
                                      <p:cBhvr additive="base">
                                        <p:cTn id="23" dur="500" fill="hold"/>
                                        <p:tgtEl>
                                          <p:spTgt spid="27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49765" y="3175995"/>
            <a:ext cx="21312870" cy="6746370"/>
            <a:chOff x="849765" y="3175995"/>
            <a:chExt cx="21312870" cy="6746370"/>
          </a:xfrm>
        </p:grpSpPr>
        <p:sp>
          <p:nvSpPr>
            <p:cNvPr id="274" name="Freeform 7"/>
            <p:cNvSpPr/>
            <p:nvPr/>
          </p:nvSpPr>
          <p:spPr>
            <a:xfrm rot="18900000">
              <a:off x="10356564" y="3175995"/>
              <a:ext cx="3409507" cy="3409510"/>
            </a:xfrm>
            <a:custGeom>
              <a:avLst/>
              <a:gdLst/>
              <a:ahLst/>
              <a:cxnLst>
                <a:cxn ang="0">
                  <a:pos x="wd2" y="hd2"/>
                </a:cxn>
                <a:cxn ang="5400000">
                  <a:pos x="wd2" y="hd2"/>
                </a:cxn>
                <a:cxn ang="10800000">
                  <a:pos x="wd2" y="hd2"/>
                </a:cxn>
                <a:cxn ang="16200000">
                  <a:pos x="wd2" y="hd2"/>
                </a:cxn>
              </a:cxnLst>
              <a:rect l="0" t="0" r="r" b="b"/>
              <a:pathLst>
                <a:path w="21600" h="21600" extrusionOk="0">
                  <a:moveTo>
                    <a:pt x="21600" y="8250"/>
                  </a:moveTo>
                  <a:cubicBezTo>
                    <a:pt x="21600" y="9540"/>
                    <a:pt x="20580" y="10560"/>
                    <a:pt x="19290" y="10560"/>
                  </a:cubicBezTo>
                  <a:cubicBezTo>
                    <a:pt x="19290" y="10560"/>
                    <a:pt x="19290" y="10560"/>
                    <a:pt x="19290" y="10560"/>
                  </a:cubicBezTo>
                  <a:cubicBezTo>
                    <a:pt x="19170" y="10560"/>
                    <a:pt x="18630" y="10530"/>
                    <a:pt x="18090" y="10080"/>
                  </a:cubicBezTo>
                  <a:cubicBezTo>
                    <a:pt x="17760" y="9810"/>
                    <a:pt x="17400" y="9390"/>
                    <a:pt x="17070" y="9390"/>
                  </a:cubicBezTo>
                  <a:cubicBezTo>
                    <a:pt x="16770" y="9390"/>
                    <a:pt x="16500" y="9690"/>
                    <a:pt x="16290" y="10680"/>
                  </a:cubicBezTo>
                  <a:cubicBezTo>
                    <a:pt x="16260" y="10770"/>
                    <a:pt x="16260" y="10860"/>
                    <a:pt x="16260" y="10950"/>
                  </a:cubicBezTo>
                  <a:cubicBezTo>
                    <a:pt x="16260" y="16260"/>
                    <a:pt x="16260" y="16260"/>
                    <a:pt x="16260" y="16260"/>
                  </a:cubicBezTo>
                  <a:cubicBezTo>
                    <a:pt x="16260" y="16260"/>
                    <a:pt x="16260" y="16260"/>
                    <a:pt x="16260" y="16260"/>
                  </a:cubicBezTo>
                  <a:cubicBezTo>
                    <a:pt x="10680" y="16260"/>
                    <a:pt x="10680" y="16260"/>
                    <a:pt x="10680" y="16260"/>
                  </a:cubicBezTo>
                  <a:cubicBezTo>
                    <a:pt x="10560" y="16260"/>
                    <a:pt x="10470" y="16290"/>
                    <a:pt x="10350" y="16290"/>
                  </a:cubicBezTo>
                  <a:cubicBezTo>
                    <a:pt x="9450" y="16500"/>
                    <a:pt x="9000" y="16770"/>
                    <a:pt x="8880" y="17160"/>
                  </a:cubicBezTo>
                  <a:cubicBezTo>
                    <a:pt x="8760" y="17580"/>
                    <a:pt x="9120" y="17970"/>
                    <a:pt x="9420" y="18300"/>
                  </a:cubicBezTo>
                  <a:cubicBezTo>
                    <a:pt x="9480" y="18390"/>
                    <a:pt x="9540" y="18450"/>
                    <a:pt x="9600" y="18510"/>
                  </a:cubicBezTo>
                  <a:cubicBezTo>
                    <a:pt x="10050" y="19020"/>
                    <a:pt x="10050" y="19530"/>
                    <a:pt x="10050" y="19560"/>
                  </a:cubicBezTo>
                  <a:cubicBezTo>
                    <a:pt x="10050" y="20700"/>
                    <a:pt x="9120" y="21600"/>
                    <a:pt x="7980" y="21600"/>
                  </a:cubicBezTo>
                  <a:cubicBezTo>
                    <a:pt x="6870" y="21600"/>
                    <a:pt x="5940" y="20700"/>
                    <a:pt x="5940" y="19560"/>
                  </a:cubicBezTo>
                  <a:cubicBezTo>
                    <a:pt x="5940" y="19560"/>
                    <a:pt x="5940" y="19560"/>
                    <a:pt x="5940" y="19560"/>
                  </a:cubicBezTo>
                  <a:cubicBezTo>
                    <a:pt x="5940" y="19530"/>
                    <a:pt x="5910" y="19020"/>
                    <a:pt x="6360" y="18510"/>
                  </a:cubicBezTo>
                  <a:cubicBezTo>
                    <a:pt x="6420" y="18450"/>
                    <a:pt x="6480" y="18390"/>
                    <a:pt x="6570" y="18300"/>
                  </a:cubicBezTo>
                  <a:cubicBezTo>
                    <a:pt x="6870" y="17970"/>
                    <a:pt x="7230" y="17580"/>
                    <a:pt x="7110" y="17160"/>
                  </a:cubicBezTo>
                  <a:cubicBezTo>
                    <a:pt x="6990" y="16770"/>
                    <a:pt x="6510" y="16500"/>
                    <a:pt x="5610" y="16290"/>
                  </a:cubicBezTo>
                  <a:cubicBezTo>
                    <a:pt x="5520" y="16290"/>
                    <a:pt x="5400" y="16260"/>
                    <a:pt x="5310" y="16260"/>
                  </a:cubicBezTo>
                  <a:cubicBezTo>
                    <a:pt x="0" y="16260"/>
                    <a:pt x="0" y="16260"/>
                    <a:pt x="0" y="16260"/>
                  </a:cubicBezTo>
                  <a:cubicBezTo>
                    <a:pt x="0" y="10950"/>
                    <a:pt x="0" y="10950"/>
                    <a:pt x="0" y="10950"/>
                  </a:cubicBezTo>
                  <a:cubicBezTo>
                    <a:pt x="0" y="10890"/>
                    <a:pt x="0" y="10800"/>
                    <a:pt x="30" y="10740"/>
                  </a:cubicBezTo>
                  <a:cubicBezTo>
                    <a:pt x="240" y="9720"/>
                    <a:pt x="510" y="9630"/>
                    <a:pt x="570" y="9630"/>
                  </a:cubicBezTo>
                  <a:cubicBezTo>
                    <a:pt x="720" y="9630"/>
                    <a:pt x="990" y="9870"/>
                    <a:pt x="1200" y="10050"/>
                  </a:cubicBezTo>
                  <a:cubicBezTo>
                    <a:pt x="1260" y="10140"/>
                    <a:pt x="1350" y="10200"/>
                    <a:pt x="1410" y="10260"/>
                  </a:cubicBezTo>
                  <a:cubicBezTo>
                    <a:pt x="2010" y="10770"/>
                    <a:pt x="2610" y="10800"/>
                    <a:pt x="2760" y="10800"/>
                  </a:cubicBezTo>
                  <a:cubicBezTo>
                    <a:pt x="2790" y="10800"/>
                    <a:pt x="2790" y="10800"/>
                    <a:pt x="2790" y="10800"/>
                  </a:cubicBezTo>
                  <a:cubicBezTo>
                    <a:pt x="4200" y="10800"/>
                    <a:pt x="5340" y="9660"/>
                    <a:pt x="5340" y="8250"/>
                  </a:cubicBezTo>
                  <a:cubicBezTo>
                    <a:pt x="5340" y="6870"/>
                    <a:pt x="4200" y="5700"/>
                    <a:pt x="2790" y="5700"/>
                  </a:cubicBezTo>
                  <a:cubicBezTo>
                    <a:pt x="2760" y="5700"/>
                    <a:pt x="2760" y="5700"/>
                    <a:pt x="2760" y="5700"/>
                  </a:cubicBezTo>
                  <a:cubicBezTo>
                    <a:pt x="2610" y="5700"/>
                    <a:pt x="2010" y="5760"/>
                    <a:pt x="1410" y="6270"/>
                  </a:cubicBezTo>
                  <a:cubicBezTo>
                    <a:pt x="1350" y="6330"/>
                    <a:pt x="1260" y="6390"/>
                    <a:pt x="1200" y="6450"/>
                  </a:cubicBezTo>
                  <a:cubicBezTo>
                    <a:pt x="990" y="6660"/>
                    <a:pt x="720" y="6900"/>
                    <a:pt x="570" y="6900"/>
                  </a:cubicBezTo>
                  <a:cubicBezTo>
                    <a:pt x="510" y="6900"/>
                    <a:pt x="240" y="6810"/>
                    <a:pt x="30" y="5790"/>
                  </a:cubicBezTo>
                  <a:cubicBezTo>
                    <a:pt x="0" y="5700"/>
                    <a:pt x="0" y="5640"/>
                    <a:pt x="0" y="5580"/>
                  </a:cubicBezTo>
                  <a:cubicBezTo>
                    <a:pt x="0" y="0"/>
                    <a:pt x="0" y="0"/>
                    <a:pt x="0" y="0"/>
                  </a:cubicBezTo>
                  <a:cubicBezTo>
                    <a:pt x="5310" y="0"/>
                    <a:pt x="5310" y="0"/>
                    <a:pt x="5310" y="0"/>
                  </a:cubicBezTo>
                  <a:cubicBezTo>
                    <a:pt x="5400" y="0"/>
                    <a:pt x="5490" y="30"/>
                    <a:pt x="5580" y="30"/>
                  </a:cubicBezTo>
                  <a:cubicBezTo>
                    <a:pt x="7710" y="540"/>
                    <a:pt x="6690" y="1260"/>
                    <a:pt x="6180" y="1830"/>
                  </a:cubicBezTo>
                  <a:cubicBezTo>
                    <a:pt x="5670" y="2460"/>
                    <a:pt x="5700" y="3060"/>
                    <a:pt x="5700" y="3060"/>
                  </a:cubicBezTo>
                  <a:cubicBezTo>
                    <a:pt x="5700" y="4320"/>
                    <a:pt x="6720" y="5370"/>
                    <a:pt x="7980" y="5370"/>
                  </a:cubicBezTo>
                  <a:cubicBezTo>
                    <a:pt x="9270" y="5370"/>
                    <a:pt x="10290" y="4320"/>
                    <a:pt x="10290" y="3060"/>
                  </a:cubicBezTo>
                  <a:cubicBezTo>
                    <a:pt x="10290" y="3060"/>
                    <a:pt x="10320" y="2460"/>
                    <a:pt x="9810" y="1830"/>
                  </a:cubicBezTo>
                  <a:cubicBezTo>
                    <a:pt x="9300" y="1260"/>
                    <a:pt x="8280" y="540"/>
                    <a:pt x="10410" y="30"/>
                  </a:cubicBezTo>
                  <a:cubicBezTo>
                    <a:pt x="10500" y="30"/>
                    <a:pt x="10590" y="0"/>
                    <a:pt x="10680" y="0"/>
                  </a:cubicBezTo>
                  <a:cubicBezTo>
                    <a:pt x="16260" y="0"/>
                    <a:pt x="16260" y="0"/>
                    <a:pt x="16260" y="0"/>
                  </a:cubicBezTo>
                  <a:cubicBezTo>
                    <a:pt x="16260" y="5580"/>
                    <a:pt x="16260" y="5580"/>
                    <a:pt x="16260" y="5580"/>
                  </a:cubicBezTo>
                  <a:cubicBezTo>
                    <a:pt x="16260" y="5670"/>
                    <a:pt x="16260" y="5760"/>
                    <a:pt x="16290" y="5820"/>
                  </a:cubicBezTo>
                  <a:cubicBezTo>
                    <a:pt x="16500" y="6840"/>
                    <a:pt x="16770" y="7140"/>
                    <a:pt x="17070" y="7140"/>
                  </a:cubicBezTo>
                  <a:cubicBezTo>
                    <a:pt x="17400" y="7140"/>
                    <a:pt x="17760" y="6720"/>
                    <a:pt x="18090" y="6450"/>
                  </a:cubicBezTo>
                  <a:cubicBezTo>
                    <a:pt x="18600" y="6000"/>
                    <a:pt x="19140" y="5970"/>
                    <a:pt x="19260" y="5970"/>
                  </a:cubicBezTo>
                  <a:cubicBezTo>
                    <a:pt x="19290" y="5970"/>
                    <a:pt x="19290" y="5970"/>
                    <a:pt x="19290" y="5970"/>
                  </a:cubicBezTo>
                  <a:cubicBezTo>
                    <a:pt x="20580" y="5970"/>
                    <a:pt x="21600" y="6990"/>
                    <a:pt x="21600" y="8250"/>
                  </a:cubicBezTo>
                  <a:close/>
                </a:path>
              </a:pathLst>
            </a:custGeom>
            <a:solidFill>
              <a:schemeClr val="accent2">
                <a:hueOff val="167855"/>
                <a:satOff val="17755"/>
                <a:lumOff val="-16668"/>
              </a:schemeClr>
            </a:solidFill>
            <a:ln w="12700">
              <a:miter lim="400000"/>
            </a:ln>
          </p:spPr>
          <p:txBody>
            <a:bodyPr lIns="45719" rIns="45719"/>
            <a:lstStyle/>
            <a:p>
              <a:pPr algn="l" defTabSz="914400">
                <a:defRPr sz="1800" b="0">
                  <a:solidFill>
                    <a:srgbClr val="262626"/>
                  </a:solidFill>
                  <a:latin typeface="Roboto Condensed Light"/>
                  <a:ea typeface="Roboto Condensed Light"/>
                  <a:cs typeface="Roboto Condensed Light"/>
                  <a:sym typeface="Roboto Condensed Light"/>
                </a:defRPr>
              </a:pPr>
              <a:endParaRPr>
                <a:latin typeface="+mn-lt"/>
                <a:ea typeface="+mn-ea"/>
                <a:cs typeface="+mn-ea"/>
                <a:sym typeface="+mn-lt"/>
              </a:endParaRPr>
            </a:p>
          </p:txBody>
        </p:sp>
        <p:sp>
          <p:nvSpPr>
            <p:cNvPr id="275" name="Freeform 6"/>
            <p:cNvSpPr/>
            <p:nvPr/>
          </p:nvSpPr>
          <p:spPr>
            <a:xfrm rot="18900000">
              <a:off x="12489783" y="6512856"/>
              <a:ext cx="3415587" cy="3409509"/>
            </a:xfrm>
            <a:custGeom>
              <a:avLst/>
              <a:gdLst/>
              <a:ahLst/>
              <a:cxnLst>
                <a:cxn ang="0">
                  <a:pos x="wd2" y="hd2"/>
                </a:cxn>
                <a:cxn ang="5400000">
                  <a:pos x="wd2" y="hd2"/>
                </a:cxn>
                <a:cxn ang="10800000">
                  <a:pos x="wd2" y="hd2"/>
                </a:cxn>
                <a:cxn ang="16200000">
                  <a:pos x="wd2" y="hd2"/>
                </a:cxn>
              </a:cxnLst>
              <a:rect l="0" t="0" r="r" b="b"/>
              <a:pathLst>
                <a:path w="21600" h="21600" extrusionOk="0">
                  <a:moveTo>
                    <a:pt x="21570" y="10680"/>
                  </a:moveTo>
                  <a:cubicBezTo>
                    <a:pt x="21600" y="16260"/>
                    <a:pt x="21600" y="16260"/>
                    <a:pt x="21600" y="16260"/>
                  </a:cubicBezTo>
                  <a:cubicBezTo>
                    <a:pt x="16028" y="16260"/>
                    <a:pt x="16028" y="16260"/>
                    <a:pt x="16028" y="16260"/>
                  </a:cubicBezTo>
                  <a:cubicBezTo>
                    <a:pt x="15938" y="16260"/>
                    <a:pt x="15848" y="16260"/>
                    <a:pt x="15758" y="16290"/>
                  </a:cubicBezTo>
                  <a:cubicBezTo>
                    <a:pt x="13631" y="16770"/>
                    <a:pt x="14650" y="17490"/>
                    <a:pt x="15159" y="18090"/>
                  </a:cubicBezTo>
                  <a:cubicBezTo>
                    <a:pt x="15668" y="18690"/>
                    <a:pt x="15638" y="19290"/>
                    <a:pt x="15638" y="19290"/>
                  </a:cubicBezTo>
                  <a:cubicBezTo>
                    <a:pt x="15638" y="20580"/>
                    <a:pt x="14620" y="21600"/>
                    <a:pt x="13331" y="21600"/>
                  </a:cubicBezTo>
                  <a:cubicBezTo>
                    <a:pt x="12073" y="21600"/>
                    <a:pt x="11055" y="20580"/>
                    <a:pt x="11055" y="19290"/>
                  </a:cubicBezTo>
                  <a:cubicBezTo>
                    <a:pt x="11055" y="19290"/>
                    <a:pt x="11025" y="18690"/>
                    <a:pt x="11534" y="18090"/>
                  </a:cubicBezTo>
                  <a:cubicBezTo>
                    <a:pt x="12043" y="17490"/>
                    <a:pt x="13062" y="16770"/>
                    <a:pt x="10935" y="16290"/>
                  </a:cubicBezTo>
                  <a:cubicBezTo>
                    <a:pt x="10845" y="16260"/>
                    <a:pt x="10755" y="16260"/>
                    <a:pt x="10665" y="16260"/>
                  </a:cubicBezTo>
                  <a:cubicBezTo>
                    <a:pt x="5363" y="16260"/>
                    <a:pt x="5363" y="16260"/>
                    <a:pt x="5363" y="16260"/>
                  </a:cubicBezTo>
                  <a:cubicBezTo>
                    <a:pt x="5363" y="10680"/>
                    <a:pt x="5363" y="10680"/>
                    <a:pt x="5363" y="10680"/>
                  </a:cubicBezTo>
                  <a:cubicBezTo>
                    <a:pt x="5363" y="10590"/>
                    <a:pt x="5333" y="10470"/>
                    <a:pt x="5303" y="10380"/>
                  </a:cubicBezTo>
                  <a:cubicBezTo>
                    <a:pt x="5153" y="9660"/>
                    <a:pt x="4883" y="8880"/>
                    <a:pt x="4284" y="8880"/>
                  </a:cubicBezTo>
                  <a:cubicBezTo>
                    <a:pt x="3925" y="8880"/>
                    <a:pt x="3595" y="9150"/>
                    <a:pt x="3295" y="9420"/>
                  </a:cubicBezTo>
                  <a:cubicBezTo>
                    <a:pt x="3236" y="9510"/>
                    <a:pt x="3176" y="9570"/>
                    <a:pt x="3116" y="9630"/>
                  </a:cubicBezTo>
                  <a:cubicBezTo>
                    <a:pt x="2636" y="10020"/>
                    <a:pt x="2157" y="10050"/>
                    <a:pt x="2067" y="10050"/>
                  </a:cubicBezTo>
                  <a:cubicBezTo>
                    <a:pt x="2037" y="10050"/>
                    <a:pt x="2037" y="10050"/>
                    <a:pt x="2037" y="10050"/>
                  </a:cubicBezTo>
                  <a:cubicBezTo>
                    <a:pt x="929" y="10050"/>
                    <a:pt x="0" y="9120"/>
                    <a:pt x="0" y="8010"/>
                  </a:cubicBezTo>
                  <a:cubicBezTo>
                    <a:pt x="0" y="6870"/>
                    <a:pt x="929" y="5940"/>
                    <a:pt x="2037" y="5940"/>
                  </a:cubicBezTo>
                  <a:cubicBezTo>
                    <a:pt x="2067" y="5940"/>
                    <a:pt x="2067" y="5940"/>
                    <a:pt x="2067" y="5940"/>
                  </a:cubicBezTo>
                  <a:cubicBezTo>
                    <a:pt x="2127" y="5940"/>
                    <a:pt x="2247" y="5970"/>
                    <a:pt x="2457" y="6000"/>
                  </a:cubicBezTo>
                  <a:cubicBezTo>
                    <a:pt x="2636" y="6060"/>
                    <a:pt x="2876" y="6180"/>
                    <a:pt x="3116" y="6390"/>
                  </a:cubicBezTo>
                  <a:cubicBezTo>
                    <a:pt x="3176" y="6450"/>
                    <a:pt x="3236" y="6510"/>
                    <a:pt x="3295" y="6570"/>
                  </a:cubicBezTo>
                  <a:cubicBezTo>
                    <a:pt x="3595" y="6840"/>
                    <a:pt x="3925" y="7140"/>
                    <a:pt x="4284" y="7140"/>
                  </a:cubicBezTo>
                  <a:cubicBezTo>
                    <a:pt x="4883" y="7140"/>
                    <a:pt x="5153" y="6330"/>
                    <a:pt x="5303" y="5640"/>
                  </a:cubicBezTo>
                  <a:cubicBezTo>
                    <a:pt x="5333" y="5520"/>
                    <a:pt x="5363" y="5430"/>
                    <a:pt x="5363" y="5310"/>
                  </a:cubicBezTo>
                  <a:cubicBezTo>
                    <a:pt x="5363" y="0"/>
                    <a:pt x="5363" y="0"/>
                    <a:pt x="5363" y="0"/>
                  </a:cubicBezTo>
                  <a:cubicBezTo>
                    <a:pt x="5363" y="0"/>
                    <a:pt x="5363" y="0"/>
                    <a:pt x="5363" y="0"/>
                  </a:cubicBezTo>
                  <a:cubicBezTo>
                    <a:pt x="5363" y="0"/>
                    <a:pt x="5363" y="0"/>
                    <a:pt x="5363" y="0"/>
                  </a:cubicBezTo>
                  <a:cubicBezTo>
                    <a:pt x="10665" y="0"/>
                    <a:pt x="10665" y="0"/>
                    <a:pt x="10665" y="0"/>
                  </a:cubicBezTo>
                  <a:cubicBezTo>
                    <a:pt x="10725" y="0"/>
                    <a:pt x="10785" y="0"/>
                    <a:pt x="10875" y="30"/>
                  </a:cubicBezTo>
                  <a:cubicBezTo>
                    <a:pt x="11804" y="240"/>
                    <a:pt x="11953" y="480"/>
                    <a:pt x="11983" y="540"/>
                  </a:cubicBezTo>
                  <a:cubicBezTo>
                    <a:pt x="12013" y="690"/>
                    <a:pt x="11744" y="990"/>
                    <a:pt x="11564" y="1200"/>
                  </a:cubicBezTo>
                  <a:cubicBezTo>
                    <a:pt x="11474" y="1260"/>
                    <a:pt x="11414" y="1350"/>
                    <a:pt x="11354" y="1410"/>
                  </a:cubicBezTo>
                  <a:cubicBezTo>
                    <a:pt x="10785" y="2070"/>
                    <a:pt x="10785" y="2700"/>
                    <a:pt x="10785" y="2790"/>
                  </a:cubicBezTo>
                  <a:cubicBezTo>
                    <a:pt x="10785" y="4200"/>
                    <a:pt x="11953" y="5340"/>
                    <a:pt x="13331" y="5340"/>
                  </a:cubicBezTo>
                  <a:cubicBezTo>
                    <a:pt x="14740" y="5340"/>
                    <a:pt x="15878" y="4200"/>
                    <a:pt x="15878" y="2790"/>
                  </a:cubicBezTo>
                  <a:cubicBezTo>
                    <a:pt x="15878" y="2700"/>
                    <a:pt x="15908" y="2040"/>
                    <a:pt x="15339" y="1410"/>
                  </a:cubicBezTo>
                  <a:cubicBezTo>
                    <a:pt x="15279" y="1350"/>
                    <a:pt x="15219" y="1260"/>
                    <a:pt x="15129" y="1200"/>
                  </a:cubicBezTo>
                  <a:cubicBezTo>
                    <a:pt x="14949" y="990"/>
                    <a:pt x="14680" y="690"/>
                    <a:pt x="14710" y="540"/>
                  </a:cubicBezTo>
                  <a:cubicBezTo>
                    <a:pt x="14740" y="480"/>
                    <a:pt x="14889" y="240"/>
                    <a:pt x="15818" y="30"/>
                  </a:cubicBezTo>
                  <a:cubicBezTo>
                    <a:pt x="15878" y="0"/>
                    <a:pt x="15968" y="0"/>
                    <a:pt x="16028" y="0"/>
                  </a:cubicBezTo>
                  <a:cubicBezTo>
                    <a:pt x="21600" y="0"/>
                    <a:pt x="21600" y="0"/>
                    <a:pt x="21600" y="0"/>
                  </a:cubicBezTo>
                  <a:cubicBezTo>
                    <a:pt x="21570" y="5310"/>
                    <a:pt x="21570" y="5310"/>
                    <a:pt x="21570" y="5310"/>
                  </a:cubicBezTo>
                  <a:cubicBezTo>
                    <a:pt x="21570" y="5400"/>
                    <a:pt x="21570" y="5490"/>
                    <a:pt x="21540" y="5580"/>
                  </a:cubicBezTo>
                  <a:cubicBezTo>
                    <a:pt x="21330" y="6570"/>
                    <a:pt x="21061" y="6870"/>
                    <a:pt x="20761" y="6870"/>
                  </a:cubicBezTo>
                  <a:cubicBezTo>
                    <a:pt x="20432" y="6870"/>
                    <a:pt x="20072" y="6450"/>
                    <a:pt x="19743" y="6180"/>
                  </a:cubicBezTo>
                  <a:cubicBezTo>
                    <a:pt x="19233" y="5730"/>
                    <a:pt x="18694" y="5700"/>
                    <a:pt x="18574" y="5700"/>
                  </a:cubicBezTo>
                  <a:cubicBezTo>
                    <a:pt x="18544" y="5700"/>
                    <a:pt x="18544" y="5700"/>
                    <a:pt x="18544" y="5700"/>
                  </a:cubicBezTo>
                  <a:cubicBezTo>
                    <a:pt x="17256" y="5700"/>
                    <a:pt x="16237" y="6720"/>
                    <a:pt x="16237" y="8010"/>
                  </a:cubicBezTo>
                  <a:cubicBezTo>
                    <a:pt x="16237" y="9270"/>
                    <a:pt x="17256" y="10290"/>
                    <a:pt x="18544" y="10290"/>
                  </a:cubicBezTo>
                  <a:cubicBezTo>
                    <a:pt x="18544" y="10290"/>
                    <a:pt x="18544" y="10290"/>
                    <a:pt x="18574" y="10290"/>
                  </a:cubicBezTo>
                  <a:cubicBezTo>
                    <a:pt x="18664" y="10290"/>
                    <a:pt x="19203" y="10260"/>
                    <a:pt x="19743" y="9810"/>
                  </a:cubicBezTo>
                  <a:cubicBezTo>
                    <a:pt x="20072" y="9540"/>
                    <a:pt x="20432" y="9120"/>
                    <a:pt x="20761" y="9120"/>
                  </a:cubicBezTo>
                  <a:cubicBezTo>
                    <a:pt x="21061" y="9120"/>
                    <a:pt x="21330" y="9420"/>
                    <a:pt x="21540" y="10440"/>
                  </a:cubicBezTo>
                  <a:cubicBezTo>
                    <a:pt x="21570" y="10500"/>
                    <a:pt x="21570" y="10590"/>
                    <a:pt x="21570" y="10680"/>
                  </a:cubicBezTo>
                  <a:close/>
                </a:path>
              </a:pathLst>
            </a:custGeom>
            <a:solidFill>
              <a:srgbClr val="398079">
                <a:alpha val="55889"/>
              </a:srgbClr>
            </a:solidFill>
            <a:ln w="12700">
              <a:miter lim="400000"/>
            </a:ln>
          </p:spPr>
          <p:txBody>
            <a:bodyPr lIns="45719" rIns="45719"/>
            <a:lstStyle/>
            <a:p>
              <a:pPr algn="l" defTabSz="914400">
                <a:defRPr sz="1800" b="0">
                  <a:solidFill>
                    <a:srgbClr val="262626"/>
                  </a:solidFill>
                  <a:latin typeface="Roboto Condensed Light"/>
                  <a:ea typeface="Roboto Condensed Light"/>
                  <a:cs typeface="Roboto Condensed Light"/>
                  <a:sym typeface="Roboto Condensed Light"/>
                </a:defRPr>
              </a:pPr>
              <a:endParaRPr>
                <a:latin typeface="+mn-lt"/>
                <a:ea typeface="+mn-ea"/>
                <a:cs typeface="+mn-ea"/>
                <a:sym typeface="+mn-lt"/>
              </a:endParaRPr>
            </a:p>
          </p:txBody>
        </p:sp>
        <p:sp>
          <p:nvSpPr>
            <p:cNvPr id="276" name="Freeform 8"/>
            <p:cNvSpPr/>
            <p:nvPr/>
          </p:nvSpPr>
          <p:spPr>
            <a:xfrm rot="18900000">
              <a:off x="7058099" y="5183837"/>
              <a:ext cx="3409510" cy="3409510"/>
            </a:xfrm>
            <a:custGeom>
              <a:avLst/>
              <a:gdLst/>
              <a:ahLst/>
              <a:cxnLst>
                <a:cxn ang="0">
                  <a:pos x="wd2" y="hd2"/>
                </a:cxn>
                <a:cxn ang="5400000">
                  <a:pos x="wd2" y="hd2"/>
                </a:cxn>
                <a:cxn ang="10800000">
                  <a:pos x="wd2" y="hd2"/>
                </a:cxn>
                <a:cxn ang="16200000">
                  <a:pos x="wd2" y="hd2"/>
                </a:cxn>
              </a:cxnLst>
              <a:rect l="0" t="0" r="r" b="b"/>
              <a:pathLst>
                <a:path w="21600" h="21600" extrusionOk="0">
                  <a:moveTo>
                    <a:pt x="21600" y="13590"/>
                  </a:moveTo>
                  <a:cubicBezTo>
                    <a:pt x="21600" y="14730"/>
                    <a:pt x="20700" y="15660"/>
                    <a:pt x="19560" y="15660"/>
                  </a:cubicBezTo>
                  <a:cubicBezTo>
                    <a:pt x="19560" y="15660"/>
                    <a:pt x="19560" y="15660"/>
                    <a:pt x="19560" y="15660"/>
                  </a:cubicBezTo>
                  <a:cubicBezTo>
                    <a:pt x="19500" y="15660"/>
                    <a:pt x="19350" y="15660"/>
                    <a:pt x="19170" y="15600"/>
                  </a:cubicBezTo>
                  <a:cubicBezTo>
                    <a:pt x="18990" y="15540"/>
                    <a:pt x="18750" y="15420"/>
                    <a:pt x="18510" y="15210"/>
                  </a:cubicBezTo>
                  <a:cubicBezTo>
                    <a:pt x="18450" y="15150"/>
                    <a:pt x="18360" y="15090"/>
                    <a:pt x="18300" y="15030"/>
                  </a:cubicBezTo>
                  <a:cubicBezTo>
                    <a:pt x="18000" y="14760"/>
                    <a:pt x="17700" y="14460"/>
                    <a:pt x="17340" y="14460"/>
                  </a:cubicBezTo>
                  <a:cubicBezTo>
                    <a:pt x="16710" y="14460"/>
                    <a:pt x="16470" y="15270"/>
                    <a:pt x="16290" y="15960"/>
                  </a:cubicBezTo>
                  <a:cubicBezTo>
                    <a:pt x="16260" y="16080"/>
                    <a:pt x="16260" y="16170"/>
                    <a:pt x="16260" y="16290"/>
                  </a:cubicBezTo>
                  <a:cubicBezTo>
                    <a:pt x="16260" y="21600"/>
                    <a:pt x="16260" y="21600"/>
                    <a:pt x="16260" y="21600"/>
                  </a:cubicBezTo>
                  <a:cubicBezTo>
                    <a:pt x="16260" y="21600"/>
                    <a:pt x="16260" y="21600"/>
                    <a:pt x="16260" y="21600"/>
                  </a:cubicBezTo>
                  <a:cubicBezTo>
                    <a:pt x="16260" y="21600"/>
                    <a:pt x="16260" y="21600"/>
                    <a:pt x="16260" y="21600"/>
                  </a:cubicBezTo>
                  <a:cubicBezTo>
                    <a:pt x="10950" y="21600"/>
                    <a:pt x="10950" y="21600"/>
                    <a:pt x="10950" y="21600"/>
                  </a:cubicBezTo>
                  <a:cubicBezTo>
                    <a:pt x="10860" y="21600"/>
                    <a:pt x="10800" y="21600"/>
                    <a:pt x="10740" y="21570"/>
                  </a:cubicBezTo>
                  <a:cubicBezTo>
                    <a:pt x="9780" y="21360"/>
                    <a:pt x="9660" y="21120"/>
                    <a:pt x="9630" y="21060"/>
                  </a:cubicBezTo>
                  <a:cubicBezTo>
                    <a:pt x="9570" y="20910"/>
                    <a:pt x="9840" y="20610"/>
                    <a:pt x="10050" y="20400"/>
                  </a:cubicBezTo>
                  <a:cubicBezTo>
                    <a:pt x="10110" y="20340"/>
                    <a:pt x="10200" y="20250"/>
                    <a:pt x="10260" y="20190"/>
                  </a:cubicBezTo>
                  <a:cubicBezTo>
                    <a:pt x="10800" y="19560"/>
                    <a:pt x="10800" y="18900"/>
                    <a:pt x="10800" y="18810"/>
                  </a:cubicBezTo>
                  <a:cubicBezTo>
                    <a:pt x="10800" y="17400"/>
                    <a:pt x="9660" y="16260"/>
                    <a:pt x="8250" y="16260"/>
                  </a:cubicBezTo>
                  <a:cubicBezTo>
                    <a:pt x="6840" y="16260"/>
                    <a:pt x="5700" y="17400"/>
                    <a:pt x="5700" y="18810"/>
                  </a:cubicBezTo>
                  <a:cubicBezTo>
                    <a:pt x="5700" y="18900"/>
                    <a:pt x="5700" y="19560"/>
                    <a:pt x="6240" y="20190"/>
                  </a:cubicBezTo>
                  <a:cubicBezTo>
                    <a:pt x="6300" y="20250"/>
                    <a:pt x="6390" y="20340"/>
                    <a:pt x="6450" y="20400"/>
                  </a:cubicBezTo>
                  <a:cubicBezTo>
                    <a:pt x="6660" y="20610"/>
                    <a:pt x="6930" y="20910"/>
                    <a:pt x="6870" y="21060"/>
                  </a:cubicBezTo>
                  <a:cubicBezTo>
                    <a:pt x="6870" y="21120"/>
                    <a:pt x="6720" y="21360"/>
                    <a:pt x="5760" y="21570"/>
                  </a:cubicBezTo>
                  <a:cubicBezTo>
                    <a:pt x="5700" y="21600"/>
                    <a:pt x="5640" y="21600"/>
                    <a:pt x="5550" y="21600"/>
                  </a:cubicBezTo>
                  <a:cubicBezTo>
                    <a:pt x="0" y="21600"/>
                    <a:pt x="0" y="21600"/>
                    <a:pt x="0" y="21600"/>
                  </a:cubicBezTo>
                  <a:cubicBezTo>
                    <a:pt x="0" y="16290"/>
                    <a:pt x="0" y="16290"/>
                    <a:pt x="0" y="16290"/>
                  </a:cubicBezTo>
                  <a:cubicBezTo>
                    <a:pt x="0" y="16200"/>
                    <a:pt x="0" y="16110"/>
                    <a:pt x="30" y="16020"/>
                  </a:cubicBezTo>
                  <a:cubicBezTo>
                    <a:pt x="270" y="15030"/>
                    <a:pt x="540" y="14730"/>
                    <a:pt x="840" y="14730"/>
                  </a:cubicBezTo>
                  <a:cubicBezTo>
                    <a:pt x="1170" y="14730"/>
                    <a:pt x="1530" y="15150"/>
                    <a:pt x="1830" y="15420"/>
                  </a:cubicBezTo>
                  <a:cubicBezTo>
                    <a:pt x="2370" y="15870"/>
                    <a:pt x="2910" y="15900"/>
                    <a:pt x="3030" y="15900"/>
                  </a:cubicBezTo>
                  <a:cubicBezTo>
                    <a:pt x="3030" y="15900"/>
                    <a:pt x="3060" y="15900"/>
                    <a:pt x="3060" y="15900"/>
                  </a:cubicBezTo>
                  <a:cubicBezTo>
                    <a:pt x="4320" y="15900"/>
                    <a:pt x="5340" y="14880"/>
                    <a:pt x="5340" y="13590"/>
                  </a:cubicBezTo>
                  <a:cubicBezTo>
                    <a:pt x="5340" y="12330"/>
                    <a:pt x="4320" y="11310"/>
                    <a:pt x="3060" y="11310"/>
                  </a:cubicBezTo>
                  <a:cubicBezTo>
                    <a:pt x="3060" y="11310"/>
                    <a:pt x="3030" y="11310"/>
                    <a:pt x="3030" y="11310"/>
                  </a:cubicBezTo>
                  <a:cubicBezTo>
                    <a:pt x="2910" y="11310"/>
                    <a:pt x="2370" y="11340"/>
                    <a:pt x="1830" y="11790"/>
                  </a:cubicBezTo>
                  <a:cubicBezTo>
                    <a:pt x="1530" y="12060"/>
                    <a:pt x="1170" y="12480"/>
                    <a:pt x="840" y="12480"/>
                  </a:cubicBezTo>
                  <a:cubicBezTo>
                    <a:pt x="540" y="12480"/>
                    <a:pt x="270" y="12180"/>
                    <a:pt x="30" y="11190"/>
                  </a:cubicBezTo>
                  <a:cubicBezTo>
                    <a:pt x="0" y="11100"/>
                    <a:pt x="0" y="11010"/>
                    <a:pt x="0" y="10920"/>
                  </a:cubicBezTo>
                  <a:cubicBezTo>
                    <a:pt x="0" y="5340"/>
                    <a:pt x="0" y="5340"/>
                    <a:pt x="0" y="5340"/>
                  </a:cubicBezTo>
                  <a:cubicBezTo>
                    <a:pt x="5550" y="5340"/>
                    <a:pt x="5550" y="5340"/>
                    <a:pt x="5550" y="5340"/>
                  </a:cubicBezTo>
                  <a:cubicBezTo>
                    <a:pt x="5640" y="5340"/>
                    <a:pt x="5730" y="5340"/>
                    <a:pt x="5820" y="5310"/>
                  </a:cubicBezTo>
                  <a:cubicBezTo>
                    <a:pt x="7980" y="4830"/>
                    <a:pt x="6960" y="4110"/>
                    <a:pt x="6450" y="3510"/>
                  </a:cubicBezTo>
                  <a:cubicBezTo>
                    <a:pt x="5910" y="2910"/>
                    <a:pt x="5940" y="2310"/>
                    <a:pt x="5940" y="2310"/>
                  </a:cubicBezTo>
                  <a:cubicBezTo>
                    <a:pt x="5940" y="1020"/>
                    <a:pt x="6990" y="0"/>
                    <a:pt x="8250" y="0"/>
                  </a:cubicBezTo>
                  <a:cubicBezTo>
                    <a:pt x="9510" y="0"/>
                    <a:pt x="10560" y="1020"/>
                    <a:pt x="10560" y="2310"/>
                  </a:cubicBezTo>
                  <a:cubicBezTo>
                    <a:pt x="10560" y="2310"/>
                    <a:pt x="10590" y="2910"/>
                    <a:pt x="10050" y="3510"/>
                  </a:cubicBezTo>
                  <a:cubicBezTo>
                    <a:pt x="9540" y="4110"/>
                    <a:pt x="8550" y="4830"/>
                    <a:pt x="10680" y="5310"/>
                  </a:cubicBezTo>
                  <a:cubicBezTo>
                    <a:pt x="10770" y="5340"/>
                    <a:pt x="10860" y="5340"/>
                    <a:pt x="10950" y="5340"/>
                  </a:cubicBezTo>
                  <a:cubicBezTo>
                    <a:pt x="16260" y="5340"/>
                    <a:pt x="16260" y="5340"/>
                    <a:pt x="16260" y="5340"/>
                  </a:cubicBezTo>
                  <a:cubicBezTo>
                    <a:pt x="16260" y="10920"/>
                    <a:pt x="16260" y="10920"/>
                    <a:pt x="16260" y="10920"/>
                  </a:cubicBezTo>
                  <a:cubicBezTo>
                    <a:pt x="16260" y="11010"/>
                    <a:pt x="16260" y="11130"/>
                    <a:pt x="16290" y="11220"/>
                  </a:cubicBezTo>
                  <a:cubicBezTo>
                    <a:pt x="16470" y="11940"/>
                    <a:pt x="16710" y="12720"/>
                    <a:pt x="17340" y="12720"/>
                  </a:cubicBezTo>
                  <a:cubicBezTo>
                    <a:pt x="17700" y="12720"/>
                    <a:pt x="18000" y="12450"/>
                    <a:pt x="18300" y="12180"/>
                  </a:cubicBezTo>
                  <a:cubicBezTo>
                    <a:pt x="18360" y="12090"/>
                    <a:pt x="18450" y="12030"/>
                    <a:pt x="18510" y="11970"/>
                  </a:cubicBezTo>
                  <a:cubicBezTo>
                    <a:pt x="18990" y="11580"/>
                    <a:pt x="19440" y="11550"/>
                    <a:pt x="19530" y="11550"/>
                  </a:cubicBezTo>
                  <a:cubicBezTo>
                    <a:pt x="19560" y="11550"/>
                    <a:pt x="19560" y="11550"/>
                    <a:pt x="19560" y="11550"/>
                  </a:cubicBezTo>
                  <a:cubicBezTo>
                    <a:pt x="20700" y="11550"/>
                    <a:pt x="21600" y="12480"/>
                    <a:pt x="21600" y="13590"/>
                  </a:cubicBezTo>
                  <a:close/>
                </a:path>
              </a:pathLst>
            </a:custGeom>
            <a:solidFill>
              <a:srgbClr val="409691">
                <a:alpha val="50000"/>
              </a:srgbClr>
            </a:solidFill>
            <a:ln w="12700">
              <a:miter lim="400000"/>
            </a:ln>
          </p:spPr>
          <p:txBody>
            <a:bodyPr lIns="45719" rIns="45719"/>
            <a:lstStyle/>
            <a:p>
              <a:pPr algn="l" defTabSz="914400">
                <a:defRPr sz="1800" b="0">
                  <a:solidFill>
                    <a:srgbClr val="262626"/>
                  </a:solidFill>
                  <a:latin typeface="Roboto Condensed Light"/>
                  <a:ea typeface="Roboto Condensed Light"/>
                  <a:cs typeface="Roboto Condensed Light"/>
                  <a:sym typeface="Roboto Condensed Light"/>
                </a:defRPr>
              </a:pPr>
              <a:endParaRPr>
                <a:latin typeface="+mn-lt"/>
                <a:ea typeface="+mn-ea"/>
                <a:cs typeface="+mn-ea"/>
                <a:sym typeface="+mn-lt"/>
              </a:endParaRPr>
            </a:p>
          </p:txBody>
        </p:sp>
        <p:sp>
          <p:nvSpPr>
            <p:cNvPr id="277" name="직선 연결선 250"/>
            <p:cNvSpPr/>
            <p:nvPr/>
          </p:nvSpPr>
          <p:spPr>
            <a:xfrm flipH="1">
              <a:off x="12820005" y="4416719"/>
              <a:ext cx="2793984" cy="1"/>
            </a:xfrm>
            <a:prstGeom prst="line">
              <a:avLst/>
            </a:prstGeom>
            <a:ln w="12700">
              <a:solidFill>
                <a:srgbClr val="FFC000"/>
              </a:solidFill>
              <a:prstDash val="dash"/>
              <a:headEnd type="oval"/>
            </a:ln>
            <a:effectLst>
              <a:outerShdw dist="38100" dir="5400000" rotWithShape="0">
                <a:srgbClr val="000000">
                  <a:alpha val="10000"/>
                </a:srgbClr>
              </a:outerShdw>
            </a:effectLst>
          </p:spPr>
          <p:txBody>
            <a:bodyPr lIns="45719" rIns="45719"/>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78" name="직선 연결선 250"/>
            <p:cNvSpPr/>
            <p:nvPr/>
          </p:nvSpPr>
          <p:spPr>
            <a:xfrm flipH="1">
              <a:off x="15393502" y="7851990"/>
              <a:ext cx="1334222" cy="1"/>
            </a:xfrm>
            <a:prstGeom prst="line">
              <a:avLst/>
            </a:prstGeom>
            <a:ln w="12700">
              <a:solidFill>
                <a:srgbClr val="2D2D2D"/>
              </a:solidFill>
              <a:prstDash val="dash"/>
              <a:headEnd type="oval"/>
            </a:ln>
            <a:effectLst>
              <a:outerShdw dist="38100" dir="5400000" rotWithShape="0">
                <a:srgbClr val="000000">
                  <a:alpha val="10000"/>
                </a:srgbClr>
              </a:outerShdw>
            </a:effectLst>
          </p:spPr>
          <p:txBody>
            <a:bodyPr lIns="45719" rIns="45719"/>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79" name="직선 연결선 250"/>
            <p:cNvSpPr/>
            <p:nvPr/>
          </p:nvSpPr>
          <p:spPr>
            <a:xfrm>
              <a:off x="6270370" y="7851990"/>
              <a:ext cx="1334222" cy="1"/>
            </a:xfrm>
            <a:prstGeom prst="line">
              <a:avLst/>
            </a:prstGeom>
            <a:ln w="12700">
              <a:solidFill>
                <a:srgbClr val="FFC000"/>
              </a:solidFill>
              <a:prstDash val="dash"/>
              <a:headEnd type="oval"/>
            </a:ln>
            <a:effectLst>
              <a:outerShdw dist="38100" dir="5400000" rotWithShape="0">
                <a:srgbClr val="000000">
                  <a:alpha val="10000"/>
                </a:srgbClr>
              </a:outerShdw>
            </a:effectLst>
          </p:spPr>
          <p:txBody>
            <a:bodyPr lIns="45719" rIns="45719"/>
            <a:lstStyle/>
            <a:p>
              <a:pPr algn="l" defTabSz="914400">
                <a:defRPr sz="18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80" name="Rectangle 20"/>
            <p:cNvSpPr txBox="1"/>
            <p:nvPr/>
          </p:nvSpPr>
          <p:spPr>
            <a:xfrm>
              <a:off x="15887808" y="3636990"/>
              <a:ext cx="5156489" cy="1730800"/>
            </a:xfrm>
            <a:prstGeom prst="rect">
              <a:avLst/>
            </a:prstGeom>
            <a:ln w="12700">
              <a:miter lim="400000"/>
            </a:ln>
          </p:spPr>
          <p:txBody>
            <a:bodyPr lIns="45719" rIns="45719"/>
            <a:lstStyle/>
            <a:p>
              <a:pPr algn="l" defTabSz="914400">
                <a:lnSpc>
                  <a:spcPct val="90000"/>
                </a:lnSpc>
                <a:defRPr sz="2400" b="0">
                  <a:solidFill>
                    <a:srgbClr val="262626"/>
                  </a:solidFill>
                  <a:latin typeface="Roboto Condensed Light"/>
                  <a:ea typeface="Roboto Condensed Light"/>
                  <a:cs typeface="Roboto Condensed Light"/>
                  <a:sym typeface="Roboto Condensed Light"/>
                </a:defRPr>
              </a:pPr>
              <a:r>
                <a:rPr>
                  <a:latin typeface="+mn-lt"/>
                  <a:ea typeface="+mn-ea"/>
                  <a:cs typeface="+mn-ea"/>
                  <a:sym typeface="+mn-lt"/>
                </a:rPr>
                <a:t>Key point</a:t>
              </a:r>
              <a:endParaRPr>
                <a:latin typeface="+mn-lt"/>
                <a:ea typeface="+mn-ea"/>
                <a:cs typeface="+mn-ea"/>
                <a:sym typeface="+mn-lt"/>
              </a:endParaRPr>
            </a:p>
            <a:p>
              <a:pPr algn="l" defTabSz="914400">
                <a:lnSpc>
                  <a:spcPct val="90000"/>
                </a:lnSpc>
                <a:defRPr sz="1600" b="0">
                  <a:solidFill>
                    <a:srgbClr val="262626"/>
                  </a:solidFill>
                  <a:latin typeface="Roboto Condensed Light"/>
                  <a:ea typeface="Roboto Condensed Light"/>
                  <a:cs typeface="Roboto Condensed Light"/>
                  <a:sym typeface="Roboto Condensed Light"/>
                </a:defRPr>
              </a:pPr>
              <a:r>
                <a:rPr>
                  <a:latin typeface="+mn-lt"/>
                  <a:ea typeface="+mn-ea"/>
                  <a:cs typeface="+mn-ea"/>
                  <a:sym typeface="+mn-lt"/>
                </a:rPr>
                <a:t>Lorem ipsum dolor sit amet del ium aut ex et estrum</a:t>
              </a:r>
              <a:endParaRPr>
                <a:latin typeface="+mn-lt"/>
                <a:ea typeface="+mn-ea"/>
                <a:cs typeface="+mn-ea"/>
                <a:sym typeface="+mn-lt"/>
              </a:endParaRPr>
            </a:p>
          </p:txBody>
        </p:sp>
        <p:sp>
          <p:nvSpPr>
            <p:cNvPr id="281" name="Rectangle 21"/>
            <p:cNvSpPr txBox="1"/>
            <p:nvPr/>
          </p:nvSpPr>
          <p:spPr>
            <a:xfrm>
              <a:off x="17006146" y="7092185"/>
              <a:ext cx="5156489" cy="1730799"/>
            </a:xfrm>
            <a:prstGeom prst="rect">
              <a:avLst/>
            </a:prstGeom>
            <a:ln w="12700">
              <a:miter lim="400000"/>
            </a:ln>
          </p:spPr>
          <p:txBody>
            <a:bodyPr lIns="45719" rIns="45719"/>
            <a:lstStyle/>
            <a:p>
              <a:pPr algn="l" defTabSz="914400">
                <a:lnSpc>
                  <a:spcPct val="90000"/>
                </a:lnSpc>
                <a:defRPr sz="2400" b="0">
                  <a:solidFill>
                    <a:srgbClr val="262626"/>
                  </a:solidFill>
                  <a:latin typeface="Roboto Condensed Light"/>
                  <a:ea typeface="Roboto Condensed Light"/>
                  <a:cs typeface="Roboto Condensed Light"/>
                  <a:sym typeface="Roboto Condensed Light"/>
                </a:defRPr>
              </a:pPr>
              <a:r>
                <a:rPr>
                  <a:latin typeface="+mn-lt"/>
                  <a:ea typeface="+mn-ea"/>
                  <a:cs typeface="+mn-ea"/>
                  <a:sym typeface="+mn-lt"/>
                </a:rPr>
                <a:t>Key point</a:t>
              </a:r>
              <a:endParaRPr>
                <a:latin typeface="+mn-lt"/>
                <a:ea typeface="+mn-ea"/>
                <a:cs typeface="+mn-ea"/>
                <a:sym typeface="+mn-lt"/>
              </a:endParaRPr>
            </a:p>
            <a:p>
              <a:pPr algn="l" defTabSz="914400">
                <a:lnSpc>
                  <a:spcPct val="90000"/>
                </a:lnSpc>
                <a:defRPr sz="1600" b="0">
                  <a:solidFill>
                    <a:srgbClr val="262626"/>
                  </a:solidFill>
                  <a:latin typeface="Roboto Condensed Light"/>
                  <a:ea typeface="Roboto Condensed Light"/>
                  <a:cs typeface="Roboto Condensed Light"/>
                  <a:sym typeface="Roboto Condensed Light"/>
                </a:defRPr>
              </a:pPr>
              <a:r>
                <a:rPr>
                  <a:latin typeface="+mn-lt"/>
                  <a:ea typeface="+mn-ea"/>
                  <a:cs typeface="+mn-ea"/>
                  <a:sym typeface="+mn-lt"/>
                </a:rPr>
                <a:t>Lorem ipsum dolor sit amet del ium aut ex et estrum</a:t>
              </a:r>
              <a:endParaRPr>
                <a:latin typeface="+mn-lt"/>
                <a:ea typeface="+mn-ea"/>
                <a:cs typeface="+mn-ea"/>
                <a:sym typeface="+mn-lt"/>
              </a:endParaRPr>
            </a:p>
          </p:txBody>
        </p:sp>
        <p:sp>
          <p:nvSpPr>
            <p:cNvPr id="282" name="Rectangle 22"/>
            <p:cNvSpPr txBox="1"/>
            <p:nvPr/>
          </p:nvSpPr>
          <p:spPr>
            <a:xfrm>
              <a:off x="849765" y="7143956"/>
              <a:ext cx="5156489" cy="1730799"/>
            </a:xfrm>
            <a:prstGeom prst="rect">
              <a:avLst/>
            </a:prstGeom>
            <a:ln w="12700">
              <a:miter lim="400000"/>
            </a:ln>
          </p:spPr>
          <p:txBody>
            <a:bodyPr lIns="45719" rIns="45719"/>
            <a:lstStyle/>
            <a:p>
              <a:pPr algn="r" defTabSz="914400">
                <a:lnSpc>
                  <a:spcPct val="90000"/>
                </a:lnSpc>
                <a:defRPr sz="2400" b="0">
                  <a:solidFill>
                    <a:srgbClr val="262626"/>
                  </a:solidFill>
                  <a:latin typeface="Roboto Condensed Light"/>
                  <a:ea typeface="Roboto Condensed Light"/>
                  <a:cs typeface="Roboto Condensed Light"/>
                  <a:sym typeface="Roboto Condensed Light"/>
                </a:defRPr>
              </a:pPr>
              <a:r>
                <a:rPr>
                  <a:latin typeface="+mn-lt"/>
                  <a:ea typeface="+mn-ea"/>
                  <a:cs typeface="+mn-ea"/>
                  <a:sym typeface="+mn-lt"/>
                </a:rPr>
                <a:t>Key point</a:t>
              </a:r>
              <a:endParaRPr>
                <a:latin typeface="+mn-lt"/>
                <a:ea typeface="+mn-ea"/>
                <a:cs typeface="+mn-ea"/>
                <a:sym typeface="+mn-lt"/>
              </a:endParaRPr>
            </a:p>
            <a:p>
              <a:pPr algn="r" defTabSz="914400">
                <a:lnSpc>
                  <a:spcPct val="90000"/>
                </a:lnSpc>
                <a:defRPr sz="1600" b="0">
                  <a:solidFill>
                    <a:srgbClr val="262626"/>
                  </a:solidFill>
                  <a:latin typeface="Roboto Condensed Light"/>
                  <a:ea typeface="Roboto Condensed Light"/>
                  <a:cs typeface="Roboto Condensed Light"/>
                  <a:sym typeface="Roboto Condensed Light"/>
                </a:defRPr>
              </a:pPr>
              <a:r>
                <a:rPr>
                  <a:latin typeface="+mn-lt"/>
                  <a:ea typeface="+mn-ea"/>
                  <a:cs typeface="+mn-ea"/>
                  <a:sym typeface="+mn-lt"/>
                </a:rPr>
                <a:t>Lorem ipsum dolor sit amet del ium aut ex et estrum</a:t>
              </a:r>
              <a:endParaRPr>
                <a:latin typeface="+mn-lt"/>
                <a:ea typeface="+mn-ea"/>
                <a:cs typeface="+mn-ea"/>
                <a:sym typeface="+mn-lt"/>
              </a:endParaRPr>
            </a:p>
          </p:txBody>
        </p:sp>
      </p:grpSp>
      <p:sp>
        <p:nvSpPr>
          <p:cNvPr id="283" name="Please add something you need here. Please add something you need here. Please add something you need here. Please add something you need here. Please add something you need here. Please add something you need here."/>
          <p:cNvSpPr txBox="1"/>
          <p:nvPr/>
        </p:nvSpPr>
        <p:spPr>
          <a:xfrm>
            <a:off x="3583825" y="10394381"/>
            <a:ext cx="16197879" cy="1500249"/>
          </a:xfrm>
          <a:prstGeom prst="rect">
            <a:avLst/>
          </a:prstGeom>
          <a:ln w="12700">
            <a:miter lim="400000"/>
          </a:ln>
        </p:spPr>
        <p:txBody>
          <a:bodyPr lIns="50800" tIns="50800" rIns="50800" bIns="50800" anchor="ctr">
            <a:spAutoFit/>
          </a:bodyPr>
          <a:lstStyle>
            <a:lvl1pPr>
              <a:defRPr>
                <a:solidFill>
                  <a:schemeClr val="accent2">
                    <a:hueOff val="167855"/>
                    <a:satOff val="17755"/>
                    <a:lumOff val="-16668"/>
                    <a:alpha val="18653"/>
                  </a:schemeClr>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83"/>
                                        </p:tgtEl>
                                        <p:attrNameLst>
                                          <p:attrName>style.visibility</p:attrName>
                                        </p:attrNameLst>
                                      </p:cBhvr>
                                      <p:to>
                                        <p:strVal val="visible"/>
                                      </p:to>
                                    </p:set>
                                    <p:animEffect transition="in" filter="fade">
                                      <p:cBhvr>
                                        <p:cTn id="13"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151260.jpg" descr="151260.jpg"/>
          <p:cNvPicPr>
            <a:picLocks noChangeAspect="1"/>
          </p:cNvPicPr>
          <p:nvPr/>
        </p:nvPicPr>
        <p:blipFill>
          <a:blip r:embed="rId1">
            <a:alphaModFix amt="66756"/>
          </a:blip>
          <a:srcRect t="47518" b="15349"/>
          <a:stretch>
            <a:fillRect/>
          </a:stretch>
        </p:blipFill>
        <p:spPr>
          <a:xfrm>
            <a:off x="-49610" y="-60300"/>
            <a:ext cx="24483220" cy="6060728"/>
          </a:xfrm>
          <a:prstGeom prst="rect">
            <a:avLst/>
          </a:prstGeom>
          <a:ln w="12700">
            <a:miter lim="400000"/>
            <a:headEnd/>
            <a:tailEnd/>
          </a:ln>
        </p:spPr>
      </p:pic>
      <p:sp>
        <p:nvSpPr>
          <p:cNvPr id="286" name="矩形"/>
          <p:cNvSpPr/>
          <p:nvPr/>
        </p:nvSpPr>
        <p:spPr>
          <a:xfrm>
            <a:off x="0" y="5968305"/>
            <a:ext cx="14437916" cy="7850685"/>
          </a:xfrm>
          <a:prstGeom prst="rect">
            <a:avLst/>
          </a:prstGeom>
          <a:solidFill>
            <a:schemeClr val="accent2">
              <a:hueOff val="260011"/>
              <a:satOff val="17755"/>
              <a:lumOff val="-25434"/>
              <a:alpha val="43551"/>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287" name="Please add something you need here.…"/>
          <p:cNvSpPr txBox="1"/>
          <p:nvPr/>
        </p:nvSpPr>
        <p:spPr>
          <a:xfrm>
            <a:off x="2283460" y="8203723"/>
            <a:ext cx="8199657" cy="3379849"/>
          </a:xfrm>
          <a:prstGeom prst="rect">
            <a:avLst/>
          </a:prstGeom>
          <a:ln w="12700">
            <a:miter lim="400000"/>
          </a:ln>
        </p:spPr>
        <p:txBody>
          <a:bodyPr lIns="50800" tIns="50800" rIns="50800" bIns="50800" anchor="ctr">
            <a:spAutoFit/>
          </a:bodyPr>
          <a:lstStyle/>
          <a:p>
            <a:pPr>
              <a:defRPr>
                <a:solidFill>
                  <a:srgbClr val="FFFFFF"/>
                </a:solidFill>
              </a:defRPr>
            </a:pPr>
            <a:r>
              <a:rPr>
                <a:latin typeface="+mn-lt"/>
                <a:ea typeface="+mn-ea"/>
                <a:cs typeface="+mn-ea"/>
                <a:sym typeface="+mn-lt"/>
              </a:rPr>
              <a:t>Please add something you need here. </a:t>
            </a:r>
            <a:endParaRPr>
              <a:latin typeface="+mn-lt"/>
              <a:ea typeface="+mn-ea"/>
              <a:cs typeface="+mn-ea"/>
              <a:sym typeface="+mn-lt"/>
            </a:endParaRPr>
          </a:p>
          <a:p>
            <a:pPr>
              <a:defRPr>
                <a:solidFill>
                  <a:srgbClr val="FFFFFF"/>
                </a:solidFill>
              </a:defRPr>
            </a:pPr>
            <a:endParaRPr>
              <a:latin typeface="+mn-lt"/>
              <a:ea typeface="+mn-ea"/>
              <a:cs typeface="+mn-ea"/>
              <a:sym typeface="+mn-lt"/>
            </a:endParaRPr>
          </a:p>
          <a:p>
            <a:pPr>
              <a:defRPr>
                <a:solidFill>
                  <a:srgbClr val="FFFFFF"/>
                </a:solidFill>
              </a:defRPr>
            </a:pPr>
            <a:r>
              <a:rPr>
                <a:latin typeface="+mn-lt"/>
                <a:ea typeface="+mn-ea"/>
                <a:cs typeface="+mn-ea"/>
                <a:sym typeface="+mn-lt"/>
              </a:rPr>
              <a:t>Please add something you need here. Please add something you need here. Please add something you need here. Please add something you need here. Please add something you need here.</a:t>
            </a:r>
            <a:endParaRPr>
              <a:latin typeface="+mn-lt"/>
              <a:ea typeface="+mn-ea"/>
              <a:cs typeface="+mn-ea"/>
              <a:sym typeface="+mn-lt"/>
            </a:endParaRPr>
          </a:p>
        </p:txBody>
      </p:sp>
      <p:pic>
        <p:nvPicPr>
          <p:cNvPr id="288" name="185979.jpg" descr="185979.jpg"/>
          <p:cNvPicPr>
            <a:picLocks noChangeAspect="1"/>
          </p:cNvPicPr>
          <p:nvPr/>
        </p:nvPicPr>
        <p:blipFill>
          <a:blip r:embed="rId2"/>
          <a:srcRect r="3159"/>
          <a:stretch>
            <a:fillRect/>
          </a:stretch>
        </p:blipFill>
        <p:spPr>
          <a:xfrm>
            <a:off x="14449083" y="6016024"/>
            <a:ext cx="9915082" cy="7680006"/>
          </a:xfrm>
          <a:prstGeom prst="rect">
            <a:avLst/>
          </a:prstGeom>
          <a:ln w="12700">
            <a:miter lim="400000"/>
            <a:headEnd/>
            <a:tailEnd/>
          </a:ln>
        </p:spPr>
      </p:pic>
    </p:spTree>
  </p:cSld>
  <p:clrMapOvr>
    <a:masterClrMapping/>
  </p:clrMapOvr>
  <p:transition spd="slow" advTm="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p:cNvSpPr/>
          <p:nvPr/>
        </p:nvSpPr>
        <p:spPr>
          <a:xfrm>
            <a:off x="1023937" y="1348035"/>
            <a:ext cx="8522098" cy="11019930"/>
          </a:xfrm>
          <a:prstGeom prst="rect">
            <a:avLst/>
          </a:prstGeom>
          <a:solidFill>
            <a:schemeClr val="accent2">
              <a:hueOff val="260011"/>
              <a:satOff val="17755"/>
              <a:lumOff val="-25434"/>
              <a:alpha val="43551"/>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291" name="Please add something you need here.…"/>
          <p:cNvSpPr txBox="1"/>
          <p:nvPr/>
        </p:nvSpPr>
        <p:spPr>
          <a:xfrm>
            <a:off x="2165439" y="2583625"/>
            <a:ext cx="6239094" cy="8548750"/>
          </a:xfrm>
          <a:prstGeom prst="rect">
            <a:avLst/>
          </a:prstGeom>
          <a:ln w="12700">
            <a:miter lim="400000"/>
          </a:ln>
        </p:spPr>
        <p:txBody>
          <a:bodyPr lIns="50800" tIns="50800" rIns="50800" bIns="50800" anchor="ctr">
            <a:spAutoFit/>
          </a:bodyPr>
          <a:lstStyle/>
          <a:p>
            <a:pPr>
              <a:defRPr>
                <a:solidFill>
                  <a:srgbClr val="FFFFFF"/>
                </a:solidFill>
              </a:defRPr>
            </a:pPr>
            <a:r>
              <a:rPr dirty="0">
                <a:latin typeface="+mn-lt"/>
                <a:ea typeface="+mn-ea"/>
                <a:cs typeface="+mn-ea"/>
                <a:sym typeface="+mn-lt"/>
              </a:rPr>
              <a:t>Please add something you need here. </a:t>
            </a:r>
            <a:endParaRPr dirty="0">
              <a:latin typeface="+mn-lt"/>
              <a:ea typeface="+mn-ea"/>
              <a:cs typeface="+mn-ea"/>
              <a:sym typeface="+mn-lt"/>
            </a:endParaRPr>
          </a:p>
          <a:p>
            <a:pPr>
              <a:defRPr>
                <a:solidFill>
                  <a:srgbClr val="FFFFFF"/>
                </a:solidFill>
              </a:defRPr>
            </a:pPr>
            <a:endParaRPr dirty="0">
              <a:latin typeface="+mn-lt"/>
              <a:ea typeface="+mn-ea"/>
              <a:cs typeface="+mn-ea"/>
              <a:sym typeface="+mn-lt"/>
            </a:endParaRPr>
          </a:p>
          <a:p>
            <a:pPr>
              <a:defRPr>
                <a:solidFill>
                  <a:srgbClr val="FFFFFF"/>
                </a:solidFill>
              </a:defRPr>
            </a:pPr>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 </a:t>
            </a:r>
            <a:endParaRPr dirty="0">
              <a:latin typeface="+mn-lt"/>
              <a:ea typeface="+mn-ea"/>
              <a:cs typeface="+mn-ea"/>
              <a:sym typeface="+mn-lt"/>
            </a:endParaRPr>
          </a:p>
          <a:p>
            <a:pPr>
              <a:defRPr>
                <a:solidFill>
                  <a:srgbClr val="FFFFFF"/>
                </a:solidFill>
              </a:defRPr>
            </a:pPr>
            <a:endParaRPr dirty="0">
              <a:latin typeface="+mn-lt"/>
              <a:ea typeface="+mn-ea"/>
              <a:cs typeface="+mn-ea"/>
              <a:sym typeface="+mn-lt"/>
            </a:endParaRPr>
          </a:p>
          <a:p>
            <a:pPr>
              <a:defRPr>
                <a:solidFill>
                  <a:srgbClr val="FFFFFF"/>
                </a:solidFill>
              </a:defRPr>
            </a:pPr>
            <a:r>
              <a:rPr dirty="0">
                <a:latin typeface="+mn-lt"/>
                <a:ea typeface="+mn-ea"/>
                <a:cs typeface="+mn-ea"/>
                <a:sym typeface="+mn-lt"/>
              </a:rPr>
              <a:t>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grpSp>
        <p:nvGrpSpPr>
          <p:cNvPr id="2" name="组合 1"/>
          <p:cNvGrpSpPr/>
          <p:nvPr/>
        </p:nvGrpSpPr>
        <p:grpSpPr>
          <a:xfrm>
            <a:off x="12886873" y="4949221"/>
            <a:ext cx="8093530" cy="6630560"/>
            <a:chOff x="12886873" y="4949221"/>
            <a:chExt cx="8093530" cy="6630560"/>
          </a:xfrm>
        </p:grpSpPr>
        <p:grpSp>
          <p:nvGrpSpPr>
            <p:cNvPr id="299" name="成组"/>
            <p:cNvGrpSpPr/>
            <p:nvPr/>
          </p:nvGrpSpPr>
          <p:grpSpPr>
            <a:xfrm>
              <a:off x="12886873" y="4949221"/>
              <a:ext cx="8093529" cy="957835"/>
              <a:chOff x="0" y="0"/>
              <a:chExt cx="8093527" cy="957834"/>
            </a:xfrm>
          </p:grpSpPr>
          <p:sp>
            <p:nvSpPr>
              <p:cNvPr id="292" name="Freeform 6"/>
              <p:cNvSpPr/>
              <p:nvPr/>
            </p:nvSpPr>
            <p:spPr>
              <a:xfrm flipH="1">
                <a:off x="0"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chemeClr val="accent2">
                  <a:hueOff val="167855"/>
                  <a:satOff val="17755"/>
                  <a:lumOff val="-16668"/>
                  <a:alpha val="45293"/>
                </a:schemeClr>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93" name="Freeform 6"/>
              <p:cNvSpPr/>
              <p:nvPr/>
            </p:nvSpPr>
            <p:spPr>
              <a:xfrm flipH="1">
                <a:off x="1198488"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chemeClr val="accent2">
                  <a:hueOff val="167855"/>
                  <a:satOff val="17755"/>
                  <a:lumOff val="-16668"/>
                  <a:alpha val="45293"/>
                </a:schemeClr>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94" name="Freeform 6"/>
              <p:cNvSpPr/>
              <p:nvPr/>
            </p:nvSpPr>
            <p:spPr>
              <a:xfrm flipH="1">
                <a:off x="2396977" y="0"/>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chemeClr val="accent2">
                  <a:hueOff val="167855"/>
                  <a:satOff val="17755"/>
                  <a:lumOff val="-16668"/>
                  <a:alpha val="45293"/>
                </a:schemeClr>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95" name="Freeform 7"/>
              <p:cNvSpPr/>
              <p:nvPr/>
            </p:nvSpPr>
            <p:spPr>
              <a:xfrm flipH="1">
                <a:off x="3595465" y="0"/>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chemeClr val="accent2">
                  <a:hueOff val="167855"/>
                  <a:satOff val="17755"/>
                  <a:lumOff val="-16668"/>
                  <a:alpha val="45293"/>
                </a:schemeClr>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96" name="Freeform 8"/>
              <p:cNvSpPr/>
              <p:nvPr/>
            </p:nvSpPr>
            <p:spPr>
              <a:xfrm flipH="1">
                <a:off x="4793953" y="0"/>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chemeClr val="accent2">
                  <a:hueOff val="167855"/>
                  <a:satOff val="17755"/>
                  <a:lumOff val="-16668"/>
                  <a:alpha val="45293"/>
                </a:schemeClr>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97" name="Freeform 9"/>
              <p:cNvSpPr/>
              <p:nvPr/>
            </p:nvSpPr>
            <p:spPr>
              <a:xfrm flipH="1">
                <a:off x="5992442"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chemeClr val="accent2">
                  <a:hueOff val="167855"/>
                  <a:satOff val="17755"/>
                  <a:lumOff val="-16668"/>
                  <a:alpha val="45293"/>
                </a:schemeClr>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298" name="Freeform 10"/>
              <p:cNvSpPr/>
              <p:nvPr/>
            </p:nvSpPr>
            <p:spPr>
              <a:xfrm flipH="1">
                <a:off x="7190930"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chemeClr val="accent2">
                  <a:hueOff val="167855"/>
                  <a:satOff val="17755"/>
                  <a:lumOff val="-16668"/>
                  <a:alpha val="45293"/>
                </a:schemeClr>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grpSp>
        <p:sp>
          <p:nvSpPr>
            <p:cNvPr id="300" name="Freeform 6"/>
            <p:cNvSpPr/>
            <p:nvPr/>
          </p:nvSpPr>
          <p:spPr>
            <a:xfrm flipH="1">
              <a:off x="12886873" y="6218209"/>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ADD6D2"/>
            </a:solidFill>
            <a:ln w="12700">
              <a:miter lim="400000"/>
            </a:ln>
          </p:spPr>
          <p:txBody>
            <a:bodyPr lIns="45719" rIns="45719"/>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01" name="Freeform 6"/>
            <p:cNvSpPr/>
            <p:nvPr/>
          </p:nvSpPr>
          <p:spPr>
            <a:xfrm flipH="1">
              <a:off x="14085361" y="6218209"/>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ADD6D2"/>
            </a:solidFill>
            <a:ln w="12700">
              <a:miter lim="400000"/>
            </a:ln>
          </p:spPr>
          <p:txBody>
            <a:bodyPr lIns="45719" rIns="45719"/>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02" name="Freeform 6"/>
            <p:cNvSpPr/>
            <p:nvPr/>
          </p:nvSpPr>
          <p:spPr>
            <a:xfrm flipH="1">
              <a:off x="15283851" y="6218209"/>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a:miter lim="400000"/>
            </a:ln>
          </p:spPr>
          <p:txBody>
            <a:bodyPr lIns="45719" rIns="45719"/>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03" name="Freeform 23"/>
            <p:cNvSpPr/>
            <p:nvPr/>
          </p:nvSpPr>
          <p:spPr>
            <a:xfrm flipH="1">
              <a:off x="16482339" y="6218209"/>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a:miter lim="400000"/>
            </a:ln>
          </p:spPr>
          <p:txBody>
            <a:bodyPr lIns="45719" rIns="45719"/>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04" name="Freeform 24"/>
            <p:cNvSpPr/>
            <p:nvPr/>
          </p:nvSpPr>
          <p:spPr>
            <a:xfrm flipH="1">
              <a:off x="17680827" y="6218209"/>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a:miter lim="400000"/>
            </a:ln>
          </p:spPr>
          <p:txBody>
            <a:bodyPr lIns="45719" rIns="45719"/>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05" name="Freeform 25"/>
            <p:cNvSpPr/>
            <p:nvPr/>
          </p:nvSpPr>
          <p:spPr>
            <a:xfrm flipH="1">
              <a:off x="18879315" y="6218209"/>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a:miter lim="400000"/>
            </a:ln>
          </p:spPr>
          <p:txBody>
            <a:bodyPr lIns="45719" rIns="45719"/>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06" name="Freeform 26"/>
            <p:cNvSpPr/>
            <p:nvPr/>
          </p:nvSpPr>
          <p:spPr>
            <a:xfrm flipH="1">
              <a:off x="20077803" y="6218209"/>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a:miter lim="400000"/>
            </a:ln>
          </p:spPr>
          <p:txBody>
            <a:bodyPr lIns="45719" rIns="45719"/>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grpSp>
          <p:nvGrpSpPr>
            <p:cNvPr id="314" name="Group 35"/>
            <p:cNvGrpSpPr/>
            <p:nvPr/>
          </p:nvGrpSpPr>
          <p:grpSpPr>
            <a:xfrm>
              <a:off x="12886873" y="7487197"/>
              <a:ext cx="8093530" cy="957835"/>
              <a:chOff x="0" y="0"/>
              <a:chExt cx="8093528" cy="957834"/>
            </a:xfrm>
          </p:grpSpPr>
          <p:sp>
            <p:nvSpPr>
              <p:cNvPr id="307" name="Freeform 6"/>
              <p:cNvSpPr/>
              <p:nvPr/>
            </p:nvSpPr>
            <p:spPr>
              <a:xfrm flipH="1">
                <a:off x="0"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08" name="Freeform 6"/>
              <p:cNvSpPr/>
              <p:nvPr/>
            </p:nvSpPr>
            <p:spPr>
              <a:xfrm flipH="1">
                <a:off x="1198488"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09" name="Freeform 6"/>
              <p:cNvSpPr/>
              <p:nvPr/>
            </p:nvSpPr>
            <p:spPr>
              <a:xfrm flipH="1">
                <a:off x="2396977"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10" name="Freeform 39"/>
              <p:cNvSpPr/>
              <p:nvPr/>
            </p:nvSpPr>
            <p:spPr>
              <a:xfrm flipH="1">
                <a:off x="3595465"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11" name="Freeform 40"/>
              <p:cNvSpPr/>
              <p:nvPr/>
            </p:nvSpPr>
            <p:spPr>
              <a:xfrm flipH="1">
                <a:off x="4793954" y="0"/>
                <a:ext cx="902598"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12" name="Freeform 41"/>
              <p:cNvSpPr/>
              <p:nvPr/>
            </p:nvSpPr>
            <p:spPr>
              <a:xfrm flipH="1">
                <a:off x="5992442" y="0"/>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sp>
            <p:nvSpPr>
              <p:cNvPr id="313" name="Freeform 42"/>
              <p:cNvSpPr/>
              <p:nvPr/>
            </p:nvSpPr>
            <p:spPr>
              <a:xfrm flipH="1">
                <a:off x="7190930" y="0"/>
                <a:ext cx="902599" cy="957835"/>
              </a:xfrm>
              <a:custGeom>
                <a:avLst/>
                <a:gdLst/>
                <a:ahLst/>
                <a:cxnLst>
                  <a:cxn ang="0">
                    <a:pos x="wd2" y="hd2"/>
                  </a:cxn>
                  <a:cxn ang="5400000">
                    <a:pos x="wd2" y="hd2"/>
                  </a:cxn>
                  <a:cxn ang="10800000">
                    <a:pos x="wd2" y="hd2"/>
                  </a:cxn>
                  <a:cxn ang="16200000">
                    <a:pos x="wd2" y="hd2"/>
                  </a:cxn>
                </a:cxnLst>
                <a:rect l="0" t="0" r="r" b="b"/>
                <a:pathLst>
                  <a:path w="21445" h="21322" extrusionOk="0">
                    <a:moveTo>
                      <a:pt x="15823" y="2941"/>
                    </a:moveTo>
                    <a:cubicBezTo>
                      <a:pt x="16251" y="3894"/>
                      <a:pt x="16545" y="5037"/>
                      <a:pt x="16703" y="6350"/>
                    </a:cubicBezTo>
                    <a:cubicBezTo>
                      <a:pt x="16861" y="6647"/>
                      <a:pt x="16974" y="6964"/>
                      <a:pt x="17019" y="7324"/>
                    </a:cubicBezTo>
                    <a:cubicBezTo>
                      <a:pt x="17109" y="7790"/>
                      <a:pt x="17087" y="8320"/>
                      <a:pt x="16996" y="8786"/>
                    </a:cubicBezTo>
                    <a:cubicBezTo>
                      <a:pt x="16883" y="9294"/>
                      <a:pt x="16680" y="9738"/>
                      <a:pt x="16387" y="10098"/>
                    </a:cubicBezTo>
                    <a:cubicBezTo>
                      <a:pt x="16229" y="10310"/>
                      <a:pt x="16026" y="10480"/>
                      <a:pt x="15823" y="10586"/>
                    </a:cubicBezTo>
                    <a:cubicBezTo>
                      <a:pt x="15823" y="9802"/>
                      <a:pt x="15823" y="9802"/>
                      <a:pt x="15823" y="9802"/>
                    </a:cubicBezTo>
                    <a:cubicBezTo>
                      <a:pt x="16409" y="9146"/>
                      <a:pt x="16613" y="7854"/>
                      <a:pt x="16274" y="6943"/>
                    </a:cubicBezTo>
                    <a:cubicBezTo>
                      <a:pt x="16139" y="6498"/>
                      <a:pt x="15958" y="6287"/>
                      <a:pt x="15823" y="6244"/>
                    </a:cubicBezTo>
                    <a:lnTo>
                      <a:pt x="15823" y="2941"/>
                    </a:lnTo>
                    <a:close/>
                    <a:moveTo>
                      <a:pt x="15823" y="15202"/>
                    </a:moveTo>
                    <a:cubicBezTo>
                      <a:pt x="18328" y="16070"/>
                      <a:pt x="21533" y="16473"/>
                      <a:pt x="21443" y="19310"/>
                    </a:cubicBezTo>
                    <a:cubicBezTo>
                      <a:pt x="21420" y="19967"/>
                      <a:pt x="21149" y="20644"/>
                      <a:pt x="20720" y="21322"/>
                    </a:cubicBezTo>
                    <a:cubicBezTo>
                      <a:pt x="15823" y="21322"/>
                      <a:pt x="15823" y="21322"/>
                      <a:pt x="15823" y="21322"/>
                    </a:cubicBezTo>
                    <a:lnTo>
                      <a:pt x="15823" y="15202"/>
                    </a:lnTo>
                    <a:close/>
                    <a:moveTo>
                      <a:pt x="10722" y="61"/>
                    </a:moveTo>
                    <a:cubicBezTo>
                      <a:pt x="13204" y="-278"/>
                      <a:pt x="14852" y="823"/>
                      <a:pt x="15823" y="2941"/>
                    </a:cubicBezTo>
                    <a:cubicBezTo>
                      <a:pt x="15823" y="6244"/>
                      <a:pt x="15823" y="6244"/>
                      <a:pt x="15823" y="6244"/>
                    </a:cubicBezTo>
                    <a:cubicBezTo>
                      <a:pt x="15574" y="6181"/>
                      <a:pt x="15371" y="6520"/>
                      <a:pt x="15281" y="7134"/>
                    </a:cubicBezTo>
                    <a:cubicBezTo>
                      <a:pt x="15168" y="7790"/>
                      <a:pt x="15146" y="8807"/>
                      <a:pt x="15258" y="10183"/>
                    </a:cubicBezTo>
                    <a:cubicBezTo>
                      <a:pt x="15462" y="10120"/>
                      <a:pt x="15665" y="9971"/>
                      <a:pt x="15823" y="9802"/>
                    </a:cubicBezTo>
                    <a:cubicBezTo>
                      <a:pt x="15823" y="10586"/>
                      <a:pt x="15823" y="10586"/>
                      <a:pt x="15823" y="10586"/>
                    </a:cubicBezTo>
                    <a:cubicBezTo>
                      <a:pt x="15732" y="10628"/>
                      <a:pt x="15642" y="10670"/>
                      <a:pt x="15552" y="10713"/>
                    </a:cubicBezTo>
                    <a:cubicBezTo>
                      <a:pt x="15371" y="11051"/>
                      <a:pt x="15168" y="11411"/>
                      <a:pt x="14942" y="11708"/>
                    </a:cubicBezTo>
                    <a:cubicBezTo>
                      <a:pt x="14694" y="12301"/>
                      <a:pt x="14265" y="12830"/>
                      <a:pt x="13791" y="13275"/>
                    </a:cubicBezTo>
                    <a:cubicBezTo>
                      <a:pt x="13949" y="14016"/>
                      <a:pt x="14378" y="14651"/>
                      <a:pt x="15371" y="15033"/>
                    </a:cubicBezTo>
                    <a:cubicBezTo>
                      <a:pt x="15507" y="15096"/>
                      <a:pt x="15665" y="15138"/>
                      <a:pt x="15823" y="15202"/>
                    </a:cubicBezTo>
                    <a:cubicBezTo>
                      <a:pt x="15823" y="21322"/>
                      <a:pt x="15823" y="21322"/>
                      <a:pt x="15823" y="21322"/>
                    </a:cubicBezTo>
                    <a:cubicBezTo>
                      <a:pt x="10722" y="21322"/>
                      <a:pt x="10722" y="21322"/>
                      <a:pt x="10722" y="21322"/>
                    </a:cubicBezTo>
                    <a:cubicBezTo>
                      <a:pt x="10722" y="20560"/>
                      <a:pt x="10722" y="20560"/>
                      <a:pt x="10722" y="20560"/>
                    </a:cubicBezTo>
                    <a:cubicBezTo>
                      <a:pt x="10744" y="20560"/>
                      <a:pt x="10744" y="20560"/>
                      <a:pt x="10767" y="20560"/>
                    </a:cubicBezTo>
                    <a:cubicBezTo>
                      <a:pt x="10925" y="20560"/>
                      <a:pt x="11060" y="20411"/>
                      <a:pt x="11060" y="20242"/>
                    </a:cubicBezTo>
                    <a:cubicBezTo>
                      <a:pt x="11060" y="20073"/>
                      <a:pt x="10925" y="19946"/>
                      <a:pt x="10767" y="19946"/>
                    </a:cubicBezTo>
                    <a:cubicBezTo>
                      <a:pt x="10744" y="19946"/>
                      <a:pt x="10744" y="19946"/>
                      <a:pt x="10722" y="19946"/>
                    </a:cubicBezTo>
                    <a:cubicBezTo>
                      <a:pt x="10722" y="19734"/>
                      <a:pt x="10722" y="19734"/>
                      <a:pt x="10722" y="19734"/>
                    </a:cubicBezTo>
                    <a:cubicBezTo>
                      <a:pt x="10744" y="19734"/>
                      <a:pt x="10744" y="19734"/>
                      <a:pt x="10767" y="19734"/>
                    </a:cubicBezTo>
                    <a:cubicBezTo>
                      <a:pt x="10925" y="19734"/>
                      <a:pt x="11060" y="19586"/>
                      <a:pt x="11060" y="19416"/>
                    </a:cubicBezTo>
                    <a:cubicBezTo>
                      <a:pt x="11060" y="19247"/>
                      <a:pt x="10925" y="19120"/>
                      <a:pt x="10767" y="19120"/>
                    </a:cubicBezTo>
                    <a:cubicBezTo>
                      <a:pt x="10744" y="19120"/>
                      <a:pt x="10744" y="19120"/>
                      <a:pt x="10722" y="19120"/>
                    </a:cubicBezTo>
                    <a:cubicBezTo>
                      <a:pt x="10722" y="18802"/>
                      <a:pt x="10722" y="18802"/>
                      <a:pt x="10722" y="18802"/>
                    </a:cubicBezTo>
                    <a:cubicBezTo>
                      <a:pt x="12482" y="18167"/>
                      <a:pt x="13430" y="17320"/>
                      <a:pt x="14852" y="15626"/>
                    </a:cubicBezTo>
                    <a:cubicBezTo>
                      <a:pt x="14040" y="15329"/>
                      <a:pt x="13520" y="14609"/>
                      <a:pt x="13227" y="13762"/>
                    </a:cubicBezTo>
                    <a:cubicBezTo>
                      <a:pt x="12415" y="14355"/>
                      <a:pt x="11534" y="14736"/>
                      <a:pt x="10880" y="14736"/>
                    </a:cubicBezTo>
                    <a:cubicBezTo>
                      <a:pt x="10835" y="14736"/>
                      <a:pt x="10789" y="14736"/>
                      <a:pt x="10744" y="14736"/>
                    </a:cubicBezTo>
                    <a:cubicBezTo>
                      <a:pt x="10722" y="14736"/>
                      <a:pt x="10722" y="14736"/>
                      <a:pt x="10722" y="14736"/>
                    </a:cubicBezTo>
                    <a:cubicBezTo>
                      <a:pt x="10722" y="12703"/>
                      <a:pt x="10722" y="12703"/>
                      <a:pt x="10722" y="12703"/>
                    </a:cubicBezTo>
                    <a:cubicBezTo>
                      <a:pt x="10744" y="12703"/>
                      <a:pt x="10744" y="12703"/>
                      <a:pt x="10744" y="12703"/>
                    </a:cubicBezTo>
                    <a:cubicBezTo>
                      <a:pt x="11060" y="12703"/>
                      <a:pt x="11286" y="13148"/>
                      <a:pt x="11647" y="13021"/>
                    </a:cubicBezTo>
                    <a:cubicBezTo>
                      <a:pt x="12460" y="12746"/>
                      <a:pt x="12821" y="12237"/>
                      <a:pt x="12821" y="11687"/>
                    </a:cubicBezTo>
                    <a:cubicBezTo>
                      <a:pt x="12821" y="10924"/>
                      <a:pt x="11783" y="10564"/>
                      <a:pt x="10722" y="10564"/>
                    </a:cubicBezTo>
                    <a:cubicBezTo>
                      <a:pt x="10722" y="9844"/>
                      <a:pt x="10722" y="9844"/>
                      <a:pt x="10722" y="9844"/>
                    </a:cubicBezTo>
                    <a:cubicBezTo>
                      <a:pt x="11918" y="9675"/>
                      <a:pt x="12708" y="9993"/>
                      <a:pt x="13182" y="10353"/>
                    </a:cubicBezTo>
                    <a:cubicBezTo>
                      <a:pt x="13204" y="10374"/>
                      <a:pt x="13250" y="10395"/>
                      <a:pt x="13272" y="10437"/>
                    </a:cubicBezTo>
                    <a:cubicBezTo>
                      <a:pt x="14468" y="11115"/>
                      <a:pt x="14897" y="8298"/>
                      <a:pt x="14920" y="6477"/>
                    </a:cubicBezTo>
                    <a:cubicBezTo>
                      <a:pt x="13024" y="6371"/>
                      <a:pt x="11918" y="5461"/>
                      <a:pt x="10722" y="4698"/>
                    </a:cubicBezTo>
                    <a:lnTo>
                      <a:pt x="10722" y="61"/>
                    </a:lnTo>
                    <a:close/>
                    <a:moveTo>
                      <a:pt x="5643" y="2750"/>
                    </a:moveTo>
                    <a:cubicBezTo>
                      <a:pt x="6275" y="1480"/>
                      <a:pt x="7268" y="527"/>
                      <a:pt x="8848" y="463"/>
                    </a:cubicBezTo>
                    <a:cubicBezTo>
                      <a:pt x="9142" y="378"/>
                      <a:pt x="9458" y="294"/>
                      <a:pt x="9796" y="251"/>
                    </a:cubicBezTo>
                    <a:cubicBezTo>
                      <a:pt x="10112" y="167"/>
                      <a:pt x="10428" y="103"/>
                      <a:pt x="10722" y="61"/>
                    </a:cubicBezTo>
                    <a:cubicBezTo>
                      <a:pt x="10722" y="4698"/>
                      <a:pt x="10722" y="4698"/>
                      <a:pt x="10722" y="4698"/>
                    </a:cubicBezTo>
                    <a:cubicBezTo>
                      <a:pt x="10338" y="4444"/>
                      <a:pt x="9954" y="4211"/>
                      <a:pt x="9525" y="4042"/>
                    </a:cubicBezTo>
                    <a:cubicBezTo>
                      <a:pt x="8465" y="3597"/>
                      <a:pt x="7449" y="3513"/>
                      <a:pt x="7065" y="4106"/>
                    </a:cubicBezTo>
                    <a:cubicBezTo>
                      <a:pt x="6772" y="4550"/>
                      <a:pt x="6614" y="5101"/>
                      <a:pt x="6569" y="5736"/>
                    </a:cubicBezTo>
                    <a:cubicBezTo>
                      <a:pt x="6569" y="5757"/>
                      <a:pt x="6569" y="5800"/>
                      <a:pt x="6569" y="5842"/>
                    </a:cubicBezTo>
                    <a:cubicBezTo>
                      <a:pt x="6478" y="7557"/>
                      <a:pt x="6772" y="11200"/>
                      <a:pt x="8104" y="10437"/>
                    </a:cubicBezTo>
                    <a:cubicBezTo>
                      <a:pt x="8149" y="10395"/>
                      <a:pt x="8171" y="10374"/>
                      <a:pt x="8216" y="10353"/>
                    </a:cubicBezTo>
                    <a:cubicBezTo>
                      <a:pt x="8690" y="9993"/>
                      <a:pt x="9480" y="9654"/>
                      <a:pt x="10699" y="9844"/>
                    </a:cubicBezTo>
                    <a:cubicBezTo>
                      <a:pt x="10722" y="9844"/>
                      <a:pt x="10722" y="9844"/>
                      <a:pt x="10722" y="9844"/>
                    </a:cubicBezTo>
                    <a:cubicBezTo>
                      <a:pt x="10722" y="10564"/>
                      <a:pt x="10722" y="10564"/>
                      <a:pt x="10722" y="10564"/>
                    </a:cubicBezTo>
                    <a:cubicBezTo>
                      <a:pt x="9683" y="10564"/>
                      <a:pt x="8600" y="10924"/>
                      <a:pt x="8555" y="11602"/>
                    </a:cubicBezTo>
                    <a:cubicBezTo>
                      <a:pt x="8510" y="12174"/>
                      <a:pt x="8961" y="12746"/>
                      <a:pt x="9819" y="13021"/>
                    </a:cubicBezTo>
                    <a:cubicBezTo>
                      <a:pt x="10180" y="13148"/>
                      <a:pt x="10406" y="12703"/>
                      <a:pt x="10722" y="12703"/>
                    </a:cubicBezTo>
                    <a:cubicBezTo>
                      <a:pt x="10722" y="14736"/>
                      <a:pt x="10722" y="14736"/>
                      <a:pt x="10722" y="14736"/>
                    </a:cubicBezTo>
                    <a:cubicBezTo>
                      <a:pt x="10699" y="14736"/>
                      <a:pt x="10654" y="14736"/>
                      <a:pt x="10586" y="14736"/>
                    </a:cubicBezTo>
                    <a:cubicBezTo>
                      <a:pt x="9954" y="14736"/>
                      <a:pt x="9074" y="14376"/>
                      <a:pt x="8284" y="13804"/>
                    </a:cubicBezTo>
                    <a:cubicBezTo>
                      <a:pt x="7991" y="14630"/>
                      <a:pt x="7472" y="15329"/>
                      <a:pt x="6659" y="15626"/>
                    </a:cubicBezTo>
                    <a:cubicBezTo>
                      <a:pt x="8013" y="17531"/>
                      <a:pt x="9119" y="18315"/>
                      <a:pt x="10722" y="18802"/>
                    </a:cubicBezTo>
                    <a:cubicBezTo>
                      <a:pt x="10722" y="18802"/>
                      <a:pt x="10722" y="18802"/>
                      <a:pt x="10722" y="18802"/>
                    </a:cubicBezTo>
                    <a:cubicBezTo>
                      <a:pt x="10722" y="19120"/>
                      <a:pt x="10722" y="19120"/>
                      <a:pt x="10722" y="19120"/>
                    </a:cubicBezTo>
                    <a:cubicBezTo>
                      <a:pt x="10564" y="19120"/>
                      <a:pt x="10451" y="19268"/>
                      <a:pt x="10451" y="19416"/>
                    </a:cubicBezTo>
                    <a:cubicBezTo>
                      <a:pt x="10451" y="19586"/>
                      <a:pt x="10564" y="19713"/>
                      <a:pt x="10722" y="19734"/>
                    </a:cubicBezTo>
                    <a:cubicBezTo>
                      <a:pt x="10722" y="19946"/>
                      <a:pt x="10722" y="19946"/>
                      <a:pt x="10722" y="19946"/>
                    </a:cubicBezTo>
                    <a:cubicBezTo>
                      <a:pt x="10564" y="19967"/>
                      <a:pt x="10451" y="20094"/>
                      <a:pt x="10451" y="20242"/>
                    </a:cubicBezTo>
                    <a:cubicBezTo>
                      <a:pt x="10451" y="20411"/>
                      <a:pt x="10564" y="20538"/>
                      <a:pt x="10722" y="20560"/>
                    </a:cubicBezTo>
                    <a:cubicBezTo>
                      <a:pt x="10722" y="21322"/>
                      <a:pt x="10722" y="21322"/>
                      <a:pt x="10722" y="21322"/>
                    </a:cubicBezTo>
                    <a:cubicBezTo>
                      <a:pt x="5643" y="21322"/>
                      <a:pt x="5643" y="21322"/>
                      <a:pt x="5643" y="21322"/>
                    </a:cubicBezTo>
                    <a:cubicBezTo>
                      <a:pt x="5643" y="15181"/>
                      <a:pt x="5643" y="15181"/>
                      <a:pt x="5643" y="15181"/>
                    </a:cubicBezTo>
                    <a:cubicBezTo>
                      <a:pt x="5801" y="15138"/>
                      <a:pt x="5937" y="15096"/>
                      <a:pt x="6072" y="15033"/>
                    </a:cubicBezTo>
                    <a:cubicBezTo>
                      <a:pt x="7088" y="14630"/>
                      <a:pt x="7517" y="14016"/>
                      <a:pt x="7652" y="13275"/>
                    </a:cubicBezTo>
                    <a:cubicBezTo>
                      <a:pt x="7201" y="12830"/>
                      <a:pt x="6794" y="12322"/>
                      <a:pt x="6546" y="11771"/>
                    </a:cubicBezTo>
                    <a:cubicBezTo>
                      <a:pt x="6298" y="11454"/>
                      <a:pt x="6095" y="11094"/>
                      <a:pt x="5914" y="10713"/>
                    </a:cubicBezTo>
                    <a:cubicBezTo>
                      <a:pt x="5824" y="10670"/>
                      <a:pt x="5734" y="10649"/>
                      <a:pt x="5643" y="10586"/>
                    </a:cubicBezTo>
                    <a:cubicBezTo>
                      <a:pt x="5643" y="9823"/>
                      <a:pt x="5643" y="9823"/>
                      <a:pt x="5643" y="9823"/>
                    </a:cubicBezTo>
                    <a:cubicBezTo>
                      <a:pt x="5801" y="9993"/>
                      <a:pt x="6004" y="10120"/>
                      <a:pt x="6208" y="10183"/>
                    </a:cubicBezTo>
                    <a:cubicBezTo>
                      <a:pt x="6320" y="8849"/>
                      <a:pt x="6320" y="7642"/>
                      <a:pt x="6162" y="6943"/>
                    </a:cubicBezTo>
                    <a:cubicBezTo>
                      <a:pt x="6050" y="6435"/>
                      <a:pt x="5846" y="6244"/>
                      <a:pt x="5643" y="6287"/>
                    </a:cubicBezTo>
                    <a:lnTo>
                      <a:pt x="5643" y="2750"/>
                    </a:lnTo>
                    <a:close/>
                    <a:moveTo>
                      <a:pt x="4763" y="6350"/>
                    </a:moveTo>
                    <a:cubicBezTo>
                      <a:pt x="4763" y="6350"/>
                      <a:pt x="4763" y="6350"/>
                      <a:pt x="4763" y="6350"/>
                    </a:cubicBezTo>
                    <a:cubicBezTo>
                      <a:pt x="4853" y="5186"/>
                      <a:pt x="5102" y="3851"/>
                      <a:pt x="5643" y="2750"/>
                    </a:cubicBezTo>
                    <a:cubicBezTo>
                      <a:pt x="5643" y="6287"/>
                      <a:pt x="5643" y="6287"/>
                      <a:pt x="5643" y="6287"/>
                    </a:cubicBezTo>
                    <a:cubicBezTo>
                      <a:pt x="5485" y="6329"/>
                      <a:pt x="5305" y="6562"/>
                      <a:pt x="5192" y="6901"/>
                    </a:cubicBezTo>
                    <a:cubicBezTo>
                      <a:pt x="4831" y="7833"/>
                      <a:pt x="5034" y="9146"/>
                      <a:pt x="5643" y="9823"/>
                    </a:cubicBezTo>
                    <a:cubicBezTo>
                      <a:pt x="5643" y="10586"/>
                      <a:pt x="5643" y="10586"/>
                      <a:pt x="5643" y="10586"/>
                    </a:cubicBezTo>
                    <a:cubicBezTo>
                      <a:pt x="5418" y="10480"/>
                      <a:pt x="5237" y="10310"/>
                      <a:pt x="5057" y="10098"/>
                    </a:cubicBezTo>
                    <a:cubicBezTo>
                      <a:pt x="4763" y="9738"/>
                      <a:pt x="4583" y="9294"/>
                      <a:pt x="4470" y="8786"/>
                    </a:cubicBezTo>
                    <a:cubicBezTo>
                      <a:pt x="4357" y="8320"/>
                      <a:pt x="4334" y="7790"/>
                      <a:pt x="4425" y="7324"/>
                    </a:cubicBezTo>
                    <a:cubicBezTo>
                      <a:pt x="4492" y="6964"/>
                      <a:pt x="4583" y="6626"/>
                      <a:pt x="4763" y="6350"/>
                    </a:cubicBezTo>
                    <a:moveTo>
                      <a:pt x="5643" y="21322"/>
                    </a:moveTo>
                    <a:cubicBezTo>
                      <a:pt x="723" y="21322"/>
                      <a:pt x="723" y="21322"/>
                      <a:pt x="723" y="21322"/>
                    </a:cubicBezTo>
                    <a:cubicBezTo>
                      <a:pt x="294" y="20644"/>
                      <a:pt x="23" y="19967"/>
                      <a:pt x="1" y="19310"/>
                    </a:cubicBezTo>
                    <a:cubicBezTo>
                      <a:pt x="-67" y="16473"/>
                      <a:pt x="3138" y="16070"/>
                      <a:pt x="5643" y="15181"/>
                    </a:cubicBezTo>
                    <a:lnTo>
                      <a:pt x="5643" y="21322"/>
                    </a:lnTo>
                    <a:close/>
                  </a:path>
                </a:pathLst>
              </a:custGeom>
              <a:solidFill>
                <a:srgbClr val="BFBFBF"/>
              </a:solidFill>
              <a:ln w="12700" cap="flat">
                <a:noFill/>
                <a:miter lim="400000"/>
              </a:ln>
              <a:effectLst/>
            </p:spPr>
            <p:txBody>
              <a:bodyPr wrap="square" lIns="45719" tIns="45719" rIns="45719" bIns="45719" numCol="1" anchor="t">
                <a:noAutofit/>
              </a:bodyPr>
              <a:lstStyle/>
              <a:p>
                <a:pPr algn="l" defTabSz="914400">
                  <a:defRPr sz="3200" b="0">
                    <a:solidFill>
                      <a:srgbClr val="262626"/>
                    </a:solidFill>
                    <a:latin typeface="Roboto Condensed"/>
                    <a:ea typeface="Roboto Condensed"/>
                    <a:cs typeface="Roboto Condensed"/>
                    <a:sym typeface="Roboto Condensed"/>
                  </a:defRPr>
                </a:pPr>
                <a:endParaRPr>
                  <a:latin typeface="+mn-lt"/>
                  <a:ea typeface="+mn-ea"/>
                  <a:cs typeface="+mn-ea"/>
                  <a:sym typeface="+mn-lt"/>
                </a:endParaRPr>
              </a:p>
            </p:txBody>
          </p:sp>
        </p:grpSp>
        <p:grpSp>
          <p:nvGrpSpPr>
            <p:cNvPr id="317" name="Group 57"/>
            <p:cNvGrpSpPr/>
            <p:nvPr/>
          </p:nvGrpSpPr>
          <p:grpSpPr>
            <a:xfrm>
              <a:off x="12977153" y="9165698"/>
              <a:ext cx="7851710" cy="2414083"/>
              <a:chOff x="0" y="0"/>
              <a:chExt cx="7851708" cy="2414081"/>
            </a:xfrm>
          </p:grpSpPr>
          <p:sp>
            <p:nvSpPr>
              <p:cNvPr id="315" name="TextBox 58"/>
              <p:cNvSpPr txBox="1"/>
              <p:nvPr/>
            </p:nvSpPr>
            <p:spPr>
              <a:xfrm>
                <a:off x="0" y="0"/>
                <a:ext cx="7851707" cy="850692"/>
              </a:xfrm>
              <a:prstGeom prst="rect">
                <a:avLst/>
              </a:prstGeom>
              <a:noFill/>
              <a:ln w="12700" cap="flat">
                <a:noFill/>
                <a:miter lim="400000"/>
              </a:ln>
              <a:effectLst/>
            </p:spPr>
            <p:txBody>
              <a:bodyPr wrap="square" lIns="45719" tIns="45719" rIns="45719" bIns="45719" numCol="1" anchor="t">
                <a:noAutofit/>
              </a:bodyPr>
              <a:lstStyle>
                <a:lvl1pPr defTabSz="914400">
                  <a:defRPr sz="2400" b="0">
                    <a:solidFill>
                      <a:srgbClr val="262626"/>
                    </a:solidFill>
                    <a:latin typeface="Roboto Condensed Light"/>
                    <a:ea typeface="Roboto Condensed Light"/>
                    <a:cs typeface="Roboto Condensed Light"/>
                    <a:sym typeface="Roboto Condensed Light"/>
                  </a:defRPr>
                </a:lvl1pPr>
              </a:lstStyle>
              <a:p>
                <a:r>
                  <a:rPr>
                    <a:latin typeface="+mn-lt"/>
                    <a:ea typeface="+mn-ea"/>
                    <a:cs typeface="+mn-ea"/>
                    <a:sym typeface="+mn-lt"/>
                  </a:rPr>
                  <a:t>Content 01 (Man)</a:t>
                </a:r>
                <a:endParaRPr>
                  <a:latin typeface="+mn-lt"/>
                  <a:ea typeface="+mn-ea"/>
                  <a:cs typeface="+mn-ea"/>
                  <a:sym typeface="+mn-lt"/>
                </a:endParaRPr>
              </a:p>
            </p:txBody>
          </p:sp>
          <p:sp>
            <p:nvSpPr>
              <p:cNvPr id="316" name="텍스트 개체 틀 2"/>
              <p:cNvSpPr txBox="1"/>
              <p:nvPr/>
            </p:nvSpPr>
            <p:spPr>
              <a:xfrm>
                <a:off x="2" y="830197"/>
                <a:ext cx="7851707" cy="1583885"/>
              </a:xfrm>
              <a:prstGeom prst="rect">
                <a:avLst/>
              </a:prstGeom>
              <a:noFill/>
              <a:ln w="12700" cap="flat">
                <a:noFill/>
                <a:miter lim="400000"/>
              </a:ln>
              <a:effectLst/>
            </p:spPr>
            <p:txBody>
              <a:bodyPr wrap="square" lIns="60960" tIns="60960" rIns="60960" bIns="60960" numCol="1" anchor="t">
                <a:noAutofit/>
              </a:bodyPr>
              <a:lstStyle>
                <a:lvl1pPr defTabSz="457200">
                  <a:lnSpc>
                    <a:spcPct val="120000"/>
                  </a:lnSpc>
                  <a:spcBef>
                    <a:spcPts val="300"/>
                  </a:spcBef>
                  <a:defRPr sz="1400" b="0">
                    <a:solidFill>
                      <a:srgbClr val="262626"/>
                    </a:solidFill>
                    <a:latin typeface="Roboto Condensed Light"/>
                    <a:ea typeface="Roboto Condensed Light"/>
                    <a:cs typeface="Roboto Condensed Light"/>
                    <a:sym typeface="Roboto Condensed Light"/>
                  </a:defRPr>
                </a:lvl1pPr>
              </a:lstStyle>
              <a:p>
                <a:r>
                  <a:rPr>
                    <a:latin typeface="+mn-lt"/>
                    <a:ea typeface="+mn-ea"/>
                    <a:cs typeface="+mn-ea"/>
                    <a:sym typeface="+mn-lt"/>
                  </a:rPr>
                  <a:t>dolor sit amen, consectetur adipiscing elit. Integer nec odio. Praesent lib ero. Sed cursus ante dapibus diam. Sed nisi. </a:t>
                </a:r>
                <a:endParaRPr>
                  <a:latin typeface="+mn-lt"/>
                  <a:ea typeface="+mn-ea"/>
                  <a:cs typeface="+mn-ea"/>
                  <a:sym typeface="+mn-lt"/>
                </a:endParaRPr>
              </a:p>
            </p:txBody>
          </p:sp>
        </p:grpSp>
      </p:grpSp>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 calcmode="lin" valueType="num">
                                      <p:cBhvr additive="base">
                                        <p:cTn id="7" dur="500" fill="hold"/>
                                        <p:tgtEl>
                                          <p:spTgt spid="291"/>
                                        </p:tgtEl>
                                        <p:attrNameLst>
                                          <p:attrName>ppt_x</p:attrName>
                                        </p:attrNameLst>
                                      </p:cBhvr>
                                      <p:tavLst>
                                        <p:tav tm="0">
                                          <p:val>
                                            <p:strVal val="#ppt_x"/>
                                          </p:val>
                                        </p:tav>
                                        <p:tav tm="100000">
                                          <p:val>
                                            <p:strVal val="#ppt_x"/>
                                          </p:val>
                                        </p:tav>
                                      </p:tavLst>
                                    </p:anim>
                                    <p:anim calcmode="lin" valueType="num">
                                      <p:cBhvr additive="base">
                                        <p:cTn id="8" dur="500" fill="hold"/>
                                        <p:tgtEl>
                                          <p:spTgt spid="2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 name="500013216.jpg" descr="500013216.jpg"/>
          <p:cNvPicPr>
            <a:picLocks noChangeAspect="1"/>
          </p:cNvPicPr>
          <p:nvPr/>
        </p:nvPicPr>
        <p:blipFill>
          <a:blip r:embed="rId1"/>
          <a:srcRect t="7714" r="889" b="7714"/>
          <a:stretch>
            <a:fillRect/>
          </a:stretch>
        </p:blipFill>
        <p:spPr>
          <a:xfrm>
            <a:off x="25400" y="-63236"/>
            <a:ext cx="24333200" cy="13842472"/>
          </a:xfrm>
          <a:prstGeom prst="rect">
            <a:avLst/>
          </a:prstGeom>
          <a:ln w="12700">
            <a:miter lim="400000"/>
            <a:headEnd/>
            <a:tailEnd/>
          </a:ln>
        </p:spPr>
      </p:pic>
      <p:sp>
        <p:nvSpPr>
          <p:cNvPr id="320" name="正方形"/>
          <p:cNvSpPr/>
          <p:nvPr/>
        </p:nvSpPr>
        <p:spPr>
          <a:xfrm>
            <a:off x="5040262" y="5751462"/>
            <a:ext cx="2213076" cy="2213076"/>
          </a:xfrm>
          <a:prstGeom prst="rect">
            <a:avLst/>
          </a:prstGeom>
          <a:solidFill>
            <a:srgbClr val="96C0C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321" name="正方形"/>
          <p:cNvSpPr/>
          <p:nvPr/>
        </p:nvSpPr>
        <p:spPr>
          <a:xfrm>
            <a:off x="17130662" y="5751462"/>
            <a:ext cx="2213076" cy="2213076"/>
          </a:xfrm>
          <a:prstGeom prst="rect">
            <a:avLst/>
          </a:prstGeom>
          <a:solidFill>
            <a:srgbClr val="96C0C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322" name="正方形"/>
          <p:cNvSpPr/>
          <p:nvPr/>
        </p:nvSpPr>
        <p:spPr>
          <a:xfrm>
            <a:off x="14108062" y="5751462"/>
            <a:ext cx="2213076" cy="2213076"/>
          </a:xfrm>
          <a:prstGeom prst="rect">
            <a:avLst/>
          </a:prstGeom>
          <a:solidFill>
            <a:srgbClr val="96C0C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323" name="正方形"/>
          <p:cNvSpPr/>
          <p:nvPr/>
        </p:nvSpPr>
        <p:spPr>
          <a:xfrm>
            <a:off x="8062862" y="5751462"/>
            <a:ext cx="2213076" cy="2213076"/>
          </a:xfrm>
          <a:prstGeom prst="rect">
            <a:avLst/>
          </a:prstGeom>
          <a:solidFill>
            <a:srgbClr val="96C0C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324" name="正方形"/>
          <p:cNvSpPr/>
          <p:nvPr/>
        </p:nvSpPr>
        <p:spPr>
          <a:xfrm>
            <a:off x="11085462" y="5751462"/>
            <a:ext cx="2213076" cy="2213076"/>
          </a:xfrm>
          <a:prstGeom prst="rect">
            <a:avLst/>
          </a:prstGeom>
          <a:solidFill>
            <a:srgbClr val="96C0C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325" name="G"/>
          <p:cNvSpPr txBox="1"/>
          <p:nvPr/>
        </p:nvSpPr>
        <p:spPr>
          <a:xfrm>
            <a:off x="4813903" y="5652542"/>
            <a:ext cx="2665794" cy="2410916"/>
          </a:xfrm>
          <a:prstGeom prst="rect">
            <a:avLst/>
          </a:prstGeom>
          <a:ln w="12700">
            <a:miter lim="400000"/>
          </a:ln>
        </p:spPr>
        <p:txBody>
          <a:bodyPr wrap="none" lIns="50800" tIns="50800" rIns="50800" bIns="50800" anchor="ctr">
            <a:spAutoFit/>
          </a:bodyPr>
          <a:lstStyle>
            <a:lvl1pPr>
              <a:defRPr sz="15000">
                <a:solidFill>
                  <a:srgbClr val="FFFFFF"/>
                </a:solidFill>
              </a:defRPr>
            </a:lvl1pPr>
          </a:lstStyle>
          <a:p>
            <a:r>
              <a:rPr>
                <a:latin typeface="+mn-lt"/>
                <a:ea typeface="+mn-ea"/>
                <a:cs typeface="+mn-ea"/>
                <a:sym typeface="+mn-lt"/>
              </a:rPr>
              <a:t>G  </a:t>
            </a:r>
            <a:endParaRPr>
              <a:latin typeface="+mn-lt"/>
              <a:ea typeface="+mn-ea"/>
              <a:cs typeface="+mn-ea"/>
              <a:sym typeface="+mn-lt"/>
            </a:endParaRPr>
          </a:p>
        </p:txBody>
      </p:sp>
      <p:sp>
        <p:nvSpPr>
          <p:cNvPr id="326" name="E"/>
          <p:cNvSpPr txBox="1"/>
          <p:nvPr/>
        </p:nvSpPr>
        <p:spPr>
          <a:xfrm>
            <a:off x="10859975" y="5652542"/>
            <a:ext cx="2452595" cy="2410916"/>
          </a:xfrm>
          <a:prstGeom prst="rect">
            <a:avLst/>
          </a:prstGeom>
          <a:ln w="12700">
            <a:miter lim="400000"/>
          </a:ln>
        </p:spPr>
        <p:txBody>
          <a:bodyPr wrap="none" lIns="50800" tIns="50800" rIns="50800" bIns="50800" anchor="ctr">
            <a:spAutoFit/>
          </a:bodyPr>
          <a:lstStyle>
            <a:lvl1pPr>
              <a:defRPr sz="15000">
                <a:solidFill>
                  <a:srgbClr val="FFFFFF"/>
                </a:solidFill>
              </a:defRPr>
            </a:lvl1pPr>
          </a:lstStyle>
          <a:p>
            <a:r>
              <a:rPr>
                <a:latin typeface="+mn-lt"/>
                <a:ea typeface="+mn-ea"/>
                <a:cs typeface="+mn-ea"/>
                <a:sym typeface="+mn-lt"/>
              </a:rPr>
              <a:t>E  </a:t>
            </a:r>
            <a:endParaRPr>
              <a:latin typeface="+mn-lt"/>
              <a:ea typeface="+mn-ea"/>
              <a:cs typeface="+mn-ea"/>
              <a:sym typeface="+mn-lt"/>
            </a:endParaRPr>
          </a:p>
        </p:txBody>
      </p:sp>
      <p:sp>
        <p:nvSpPr>
          <p:cNvPr id="327" name="E"/>
          <p:cNvSpPr txBox="1"/>
          <p:nvPr/>
        </p:nvSpPr>
        <p:spPr>
          <a:xfrm>
            <a:off x="13882576" y="5652542"/>
            <a:ext cx="2452595" cy="2410916"/>
          </a:xfrm>
          <a:prstGeom prst="rect">
            <a:avLst/>
          </a:prstGeom>
          <a:ln w="12700">
            <a:miter lim="400000"/>
          </a:ln>
        </p:spPr>
        <p:txBody>
          <a:bodyPr wrap="none" lIns="50800" tIns="50800" rIns="50800" bIns="50800" anchor="ctr">
            <a:spAutoFit/>
          </a:bodyPr>
          <a:lstStyle>
            <a:lvl1pPr>
              <a:defRPr sz="15000">
                <a:solidFill>
                  <a:srgbClr val="FFFFFF"/>
                </a:solidFill>
              </a:defRPr>
            </a:lvl1pPr>
          </a:lstStyle>
          <a:p>
            <a:r>
              <a:rPr>
                <a:latin typeface="+mn-lt"/>
                <a:ea typeface="+mn-ea"/>
                <a:cs typeface="+mn-ea"/>
                <a:sym typeface="+mn-lt"/>
              </a:rPr>
              <a:t>E  </a:t>
            </a:r>
            <a:endParaRPr>
              <a:latin typeface="+mn-lt"/>
              <a:ea typeface="+mn-ea"/>
              <a:cs typeface="+mn-ea"/>
              <a:sym typeface="+mn-lt"/>
            </a:endParaRPr>
          </a:p>
        </p:txBody>
      </p:sp>
      <p:sp>
        <p:nvSpPr>
          <p:cNvPr id="328" name="R"/>
          <p:cNvSpPr txBox="1"/>
          <p:nvPr/>
        </p:nvSpPr>
        <p:spPr>
          <a:xfrm>
            <a:off x="7791980" y="5652542"/>
            <a:ext cx="2559996" cy="2410916"/>
          </a:xfrm>
          <a:prstGeom prst="rect">
            <a:avLst/>
          </a:prstGeom>
          <a:ln w="12700">
            <a:miter lim="400000"/>
          </a:ln>
        </p:spPr>
        <p:txBody>
          <a:bodyPr wrap="none" lIns="50800" tIns="50800" rIns="50800" bIns="50800" anchor="ctr">
            <a:spAutoFit/>
          </a:bodyPr>
          <a:lstStyle>
            <a:lvl1pPr>
              <a:defRPr sz="15000">
                <a:solidFill>
                  <a:srgbClr val="FFFFFF"/>
                </a:solidFill>
              </a:defRPr>
            </a:lvl1pPr>
          </a:lstStyle>
          <a:p>
            <a:r>
              <a:rPr>
                <a:latin typeface="+mn-lt"/>
                <a:ea typeface="+mn-ea"/>
                <a:cs typeface="+mn-ea"/>
                <a:sym typeface="+mn-lt"/>
              </a:rPr>
              <a:t>R  </a:t>
            </a:r>
            <a:endParaRPr>
              <a:latin typeface="+mn-lt"/>
              <a:ea typeface="+mn-ea"/>
              <a:cs typeface="+mn-ea"/>
              <a:sym typeface="+mn-lt"/>
            </a:endParaRPr>
          </a:p>
        </p:txBody>
      </p:sp>
      <p:sp>
        <p:nvSpPr>
          <p:cNvPr id="329" name="R"/>
          <p:cNvSpPr txBox="1"/>
          <p:nvPr/>
        </p:nvSpPr>
        <p:spPr>
          <a:xfrm>
            <a:off x="16851476" y="5652542"/>
            <a:ext cx="2559996" cy="2410916"/>
          </a:xfrm>
          <a:prstGeom prst="rect">
            <a:avLst/>
          </a:prstGeom>
          <a:ln w="12700">
            <a:miter lim="400000"/>
          </a:ln>
        </p:spPr>
        <p:txBody>
          <a:bodyPr wrap="none" lIns="50800" tIns="50800" rIns="50800" bIns="50800" anchor="ctr">
            <a:spAutoFit/>
          </a:bodyPr>
          <a:lstStyle>
            <a:lvl1pPr>
              <a:defRPr sz="15000">
                <a:solidFill>
                  <a:srgbClr val="FFFFFF"/>
                </a:solidFill>
              </a:defRPr>
            </a:lvl1pPr>
          </a:lstStyle>
          <a:p>
            <a:r>
              <a:rPr>
                <a:latin typeface="+mn-lt"/>
                <a:ea typeface="+mn-ea"/>
                <a:cs typeface="+mn-ea"/>
                <a:sym typeface="+mn-lt"/>
              </a:rPr>
              <a:t>R  </a:t>
            </a:r>
            <a:endParaRPr>
              <a:latin typeface="+mn-lt"/>
              <a:ea typeface="+mn-ea"/>
              <a:cs typeface="+mn-ea"/>
              <a:sym typeface="+mn-lt"/>
            </a:endParaRPr>
          </a:p>
        </p:txBody>
      </p:sp>
      <p:sp>
        <p:nvSpPr>
          <p:cNvPr id="330" name="圆角矩形"/>
          <p:cNvSpPr/>
          <p:nvPr/>
        </p:nvSpPr>
        <p:spPr>
          <a:xfrm>
            <a:off x="8316356" y="8636000"/>
            <a:ext cx="7539832" cy="1244402"/>
          </a:xfrm>
          <a:prstGeom prst="roundRect">
            <a:avLst>
              <a:gd name="adj" fmla="val 21898"/>
            </a:avLst>
          </a:prstGeom>
          <a:solidFill>
            <a:srgbClr val="67A6A3">
              <a:alpha val="6220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331" name="THANKS"/>
          <p:cNvSpPr txBox="1"/>
          <p:nvPr/>
        </p:nvSpPr>
        <p:spPr>
          <a:xfrm>
            <a:off x="10671622" y="8814490"/>
            <a:ext cx="2829301" cy="887422"/>
          </a:xfrm>
          <a:prstGeom prst="rect">
            <a:avLst/>
          </a:prstGeom>
          <a:ln w="12700">
            <a:miter lim="400000"/>
          </a:ln>
        </p:spPr>
        <p:txBody>
          <a:bodyPr wrap="none" lIns="50800" tIns="50800" rIns="50800" bIns="50800" anchor="ctr">
            <a:spAutoFit/>
          </a:bodyPr>
          <a:lstStyle>
            <a:lvl1pPr>
              <a:defRPr sz="5100">
                <a:solidFill>
                  <a:srgbClr val="FFFFFF"/>
                </a:solidFill>
              </a:defRPr>
            </a:lvl1pPr>
          </a:lstStyle>
          <a:p>
            <a:r>
              <a:rPr>
                <a:latin typeface="+mn-lt"/>
                <a:ea typeface="+mn-ea"/>
                <a:cs typeface="+mn-ea"/>
                <a:sym typeface="+mn-lt"/>
              </a:rPr>
              <a:t>THANKS</a:t>
            </a:r>
            <a:endParaRPr>
              <a:latin typeface="+mn-lt"/>
              <a:ea typeface="+mn-ea"/>
              <a:cs typeface="+mn-ea"/>
              <a:sym typeface="+mn-lt"/>
            </a:endParaRPr>
          </a:p>
        </p:txBody>
      </p:sp>
    </p:spTree>
  </p:cSld>
  <p:clrMapOvr>
    <a:masterClrMapping/>
  </p:clrMapOvr>
  <p:transition spd="slow" advTm="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p:cNvSpPr/>
          <p:nvPr/>
        </p:nvSpPr>
        <p:spPr>
          <a:xfrm>
            <a:off x="364284" y="2310575"/>
            <a:ext cx="20960358" cy="10670284"/>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mn-lt"/>
              <a:ea typeface="+mn-ea"/>
              <a:cs typeface="+mn-ea"/>
              <a:sym typeface="+mn-lt"/>
            </a:endParaRPr>
          </a:p>
        </p:txBody>
      </p:sp>
      <p:sp>
        <p:nvSpPr>
          <p:cNvPr id="132" name="ABOUT. US"/>
          <p:cNvSpPr txBox="1"/>
          <p:nvPr/>
        </p:nvSpPr>
        <p:spPr>
          <a:xfrm>
            <a:off x="8790428" y="2304562"/>
            <a:ext cx="6803145" cy="1564531"/>
          </a:xfrm>
          <a:prstGeom prst="rect">
            <a:avLst/>
          </a:prstGeom>
          <a:ln w="12700">
            <a:miter lim="400000"/>
          </a:ln>
        </p:spPr>
        <p:txBody>
          <a:bodyPr wrap="none" lIns="50800" tIns="50800" rIns="50800" bIns="50800" anchor="ctr">
            <a:spAutoFit/>
          </a:bodyPr>
          <a:lstStyle>
            <a:lvl1pPr>
              <a:defRPr sz="9500"/>
            </a:lvl1pPr>
          </a:lstStyle>
          <a:p>
            <a:r>
              <a:rPr dirty="0">
                <a:latin typeface="+mn-lt"/>
                <a:ea typeface="+mn-ea"/>
                <a:cs typeface="+mn-ea"/>
                <a:sym typeface="+mn-lt"/>
              </a:rPr>
              <a:t>ABOUT. US</a:t>
            </a:r>
            <a:endParaRPr dirty="0">
              <a:latin typeface="+mn-lt"/>
              <a:ea typeface="+mn-ea"/>
              <a:cs typeface="+mn-ea"/>
              <a:sym typeface="+mn-lt"/>
            </a:endParaRPr>
          </a:p>
        </p:txBody>
      </p:sp>
      <p:grpSp>
        <p:nvGrpSpPr>
          <p:cNvPr id="2" name="组合 1"/>
          <p:cNvGrpSpPr/>
          <p:nvPr/>
        </p:nvGrpSpPr>
        <p:grpSpPr>
          <a:xfrm>
            <a:off x="8857614" y="5035089"/>
            <a:ext cx="6922771" cy="3016809"/>
            <a:chOff x="8857614" y="5035089"/>
            <a:chExt cx="6922771" cy="3016809"/>
          </a:xfrm>
        </p:grpSpPr>
        <p:sp>
          <p:nvSpPr>
            <p:cNvPr id="133" name="Please add something you need here."/>
            <p:cNvSpPr txBox="1"/>
            <p:nvPr/>
          </p:nvSpPr>
          <p:spPr>
            <a:xfrm>
              <a:off x="8857614" y="5035089"/>
              <a:ext cx="6922771" cy="560449"/>
            </a:xfrm>
            <a:prstGeom prst="rect">
              <a:avLst/>
            </a:prstGeom>
            <a:ln w="12700">
              <a:miter lim="400000"/>
            </a:ln>
          </p:spPr>
          <p:txBody>
            <a:bodyPr wrap="none" lIns="50800" tIns="50800" rIns="50800" bIns="50800" anchor="ctr">
              <a:spAutoFit/>
            </a:bodyPr>
            <a:lstStyle>
              <a:lvl1pPr>
                <a:defRPr>
                  <a:solidFill>
                    <a:srgbClr val="929292"/>
                  </a:solidFill>
                </a:defRPr>
              </a:lvl1pPr>
            </a:lstStyle>
            <a:p>
              <a:r>
                <a:rPr dirty="0">
                  <a:latin typeface="+mn-lt"/>
                  <a:ea typeface="+mn-ea"/>
                  <a:cs typeface="+mn-ea"/>
                  <a:sym typeface="+mn-lt"/>
                </a:rPr>
                <a:t>Please add something you need here.</a:t>
              </a:r>
              <a:endParaRPr dirty="0">
                <a:latin typeface="+mn-lt"/>
                <a:ea typeface="+mn-ea"/>
                <a:cs typeface="+mn-ea"/>
                <a:sym typeface="+mn-lt"/>
              </a:endParaRPr>
            </a:p>
          </p:txBody>
        </p:sp>
        <p:sp>
          <p:nvSpPr>
            <p:cNvPr id="134" name="Please add something you need here."/>
            <p:cNvSpPr txBox="1"/>
            <p:nvPr/>
          </p:nvSpPr>
          <p:spPr>
            <a:xfrm>
              <a:off x="8857614" y="6672662"/>
              <a:ext cx="6922771" cy="560449"/>
            </a:xfrm>
            <a:prstGeom prst="rect">
              <a:avLst/>
            </a:prstGeom>
            <a:ln w="12700">
              <a:miter lim="400000"/>
            </a:ln>
          </p:spPr>
          <p:txBody>
            <a:bodyPr wrap="none" lIns="50800" tIns="50800" rIns="50800" bIns="50800" anchor="ctr">
              <a:spAutoFit/>
            </a:bodyPr>
            <a:lstStyle>
              <a:lvl1pPr>
                <a:defRPr>
                  <a:solidFill>
                    <a:srgbClr val="929292"/>
                  </a:solidFill>
                </a:defRPr>
              </a:lvl1pPr>
            </a:lstStyle>
            <a:p>
              <a:r>
                <a:rPr>
                  <a:latin typeface="+mn-lt"/>
                  <a:ea typeface="+mn-ea"/>
                  <a:cs typeface="+mn-ea"/>
                  <a:sym typeface="+mn-lt"/>
                </a:rPr>
                <a:t>Please add something you need here.</a:t>
              </a:r>
              <a:endParaRPr>
                <a:latin typeface="+mn-lt"/>
                <a:ea typeface="+mn-ea"/>
                <a:cs typeface="+mn-ea"/>
                <a:sym typeface="+mn-lt"/>
              </a:endParaRPr>
            </a:p>
          </p:txBody>
        </p:sp>
        <p:sp>
          <p:nvSpPr>
            <p:cNvPr id="135" name="Please add something you need here."/>
            <p:cNvSpPr txBox="1"/>
            <p:nvPr/>
          </p:nvSpPr>
          <p:spPr>
            <a:xfrm>
              <a:off x="8857614" y="5853875"/>
              <a:ext cx="6922771" cy="560450"/>
            </a:xfrm>
            <a:prstGeom prst="rect">
              <a:avLst/>
            </a:prstGeom>
            <a:ln w="12700">
              <a:miter lim="400000"/>
            </a:ln>
          </p:spPr>
          <p:txBody>
            <a:bodyPr wrap="none" lIns="50800" tIns="50800" rIns="50800" bIns="50800" anchor="ctr">
              <a:spAutoFit/>
            </a:bodyPr>
            <a:lstStyle>
              <a:lvl1pPr>
                <a:defRPr>
                  <a:solidFill>
                    <a:srgbClr val="929292"/>
                  </a:solidFill>
                </a:defRPr>
              </a:lvl1pPr>
            </a:lstStyle>
            <a:p>
              <a:r>
                <a:rPr dirty="0">
                  <a:latin typeface="+mn-lt"/>
                  <a:ea typeface="+mn-ea"/>
                  <a:cs typeface="+mn-ea"/>
                  <a:sym typeface="+mn-lt"/>
                </a:rPr>
                <a:t>Please add something you need here.</a:t>
              </a:r>
              <a:endParaRPr dirty="0">
                <a:latin typeface="+mn-lt"/>
                <a:ea typeface="+mn-ea"/>
                <a:cs typeface="+mn-ea"/>
                <a:sym typeface="+mn-lt"/>
              </a:endParaRPr>
            </a:p>
          </p:txBody>
        </p:sp>
        <p:sp>
          <p:nvSpPr>
            <p:cNvPr id="136" name="Please add something you need here."/>
            <p:cNvSpPr txBox="1"/>
            <p:nvPr/>
          </p:nvSpPr>
          <p:spPr>
            <a:xfrm>
              <a:off x="8857614" y="7491448"/>
              <a:ext cx="6922771" cy="560450"/>
            </a:xfrm>
            <a:prstGeom prst="rect">
              <a:avLst/>
            </a:prstGeom>
            <a:ln w="12700">
              <a:miter lim="400000"/>
            </a:ln>
          </p:spPr>
          <p:txBody>
            <a:bodyPr wrap="none" lIns="50800" tIns="50800" rIns="50800" bIns="50800" anchor="ctr">
              <a:spAutoFit/>
            </a:bodyPr>
            <a:lstStyle>
              <a:lvl1pPr>
                <a:defRPr>
                  <a:solidFill>
                    <a:srgbClr val="929292"/>
                  </a:solidFill>
                </a:defRPr>
              </a:lvl1pPr>
            </a:lstStyle>
            <a:p>
              <a:r>
                <a:rPr>
                  <a:latin typeface="+mn-lt"/>
                  <a:ea typeface="+mn-ea"/>
                  <a:cs typeface="+mn-ea"/>
                  <a:sym typeface="+mn-lt"/>
                </a:rPr>
                <a:t>Please add something you need here.</a:t>
              </a:r>
              <a:endParaRPr>
                <a:latin typeface="+mn-lt"/>
                <a:ea typeface="+mn-ea"/>
                <a:cs typeface="+mn-ea"/>
                <a:sym typeface="+mn-lt"/>
              </a:endParaRPr>
            </a:p>
          </p:txBody>
        </p:sp>
      </p:grpSp>
      <p:pic>
        <p:nvPicPr>
          <p:cNvPr id="137" name="a1d7b5d8b425943fc4a3536e3204c32e.png" descr="a1d7b5d8b425943fc4a3536e3204c32e.png"/>
          <p:cNvPicPr>
            <a:picLocks noChangeAspect="1"/>
          </p:cNvPicPr>
          <p:nvPr/>
        </p:nvPicPr>
        <p:blipFill>
          <a:blip r:embed="rId1"/>
          <a:stretch>
            <a:fillRect/>
          </a:stretch>
        </p:blipFill>
        <p:spPr>
          <a:xfrm>
            <a:off x="892770" y="6393156"/>
            <a:ext cx="9430065" cy="7295893"/>
          </a:xfrm>
          <a:prstGeom prst="rect">
            <a:avLst/>
          </a:prstGeom>
          <a:ln w="12700">
            <a:miter lim="400000"/>
            <a:headEnd/>
            <a:tailEnd/>
          </a:ln>
        </p:spPr>
      </p:pic>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barn(inVertical)">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heel(1)">
                                      <p:cBhvr>
                                        <p:cTn id="12" dur="2000"/>
                                        <p:tgtEl>
                                          <p:spTgt spid="1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矩形"/>
          <p:cNvSpPr/>
          <p:nvPr/>
        </p:nvSpPr>
        <p:spPr>
          <a:xfrm>
            <a:off x="-50800" y="-68065"/>
            <a:ext cx="7916665" cy="13852130"/>
          </a:xfrm>
          <a:prstGeom prst="rect">
            <a:avLst/>
          </a:prstGeom>
          <a:solidFill>
            <a:srgbClr val="92929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40" name="1"/>
          <p:cNvSpPr txBox="1"/>
          <p:nvPr/>
        </p:nvSpPr>
        <p:spPr>
          <a:xfrm>
            <a:off x="4207620" y="3728939"/>
            <a:ext cx="2892485" cy="6258123"/>
          </a:xfrm>
          <a:prstGeom prst="rect">
            <a:avLst/>
          </a:prstGeom>
          <a:ln w="12700">
            <a:miter lim="400000"/>
          </a:ln>
        </p:spPr>
        <p:txBody>
          <a:bodyPr lIns="50800" tIns="50800" rIns="50800" bIns="50800" anchor="ctr">
            <a:spAutoFit/>
          </a:bodyPr>
          <a:lstStyle>
            <a:lvl1pPr>
              <a:defRPr sz="40000">
                <a:solidFill>
                  <a:srgbClr val="FFFFFF"/>
                </a:solidFill>
              </a:defRPr>
            </a:lvl1pPr>
          </a:lstStyle>
          <a:p>
            <a:r>
              <a:rPr dirty="0">
                <a:latin typeface="+mn-lt"/>
                <a:ea typeface="+mn-ea"/>
                <a:cs typeface="+mn-ea"/>
                <a:sym typeface="+mn-lt"/>
              </a:rPr>
              <a:t>1</a:t>
            </a:r>
            <a:endParaRPr dirty="0">
              <a:latin typeface="+mn-lt"/>
              <a:ea typeface="+mn-ea"/>
              <a:cs typeface="+mn-ea"/>
              <a:sym typeface="+mn-lt"/>
            </a:endParaRPr>
          </a:p>
        </p:txBody>
      </p:sp>
      <p:sp>
        <p:nvSpPr>
          <p:cNvPr id="141" name="Please add something you need here.…"/>
          <p:cNvSpPr txBox="1"/>
          <p:nvPr/>
        </p:nvSpPr>
        <p:spPr>
          <a:xfrm>
            <a:off x="714959" y="5364925"/>
            <a:ext cx="4701863" cy="1970150"/>
          </a:xfrm>
          <a:prstGeom prst="rect">
            <a:avLst/>
          </a:prstGeom>
          <a:ln w="12700">
            <a:miter lim="400000"/>
          </a:ln>
        </p:spPr>
        <p:txBody>
          <a:bodyPr lIns="50800" tIns="50800" rIns="50800" bIns="50800" anchor="ctr">
            <a:spAutoFit/>
          </a:bodyPr>
          <a:lstStyle/>
          <a:p>
            <a:pPr>
              <a:defRPr>
                <a:solidFill>
                  <a:srgbClr val="D5D5D5"/>
                </a:solidFill>
              </a:defRPr>
            </a:pPr>
            <a:r>
              <a:rPr dirty="0">
                <a:latin typeface="+mn-lt"/>
                <a:ea typeface="+mn-ea"/>
                <a:cs typeface="+mn-ea"/>
                <a:sym typeface="+mn-lt"/>
              </a:rPr>
              <a:t>Please add something you need here. </a:t>
            </a:r>
            <a:endParaRPr dirty="0">
              <a:latin typeface="+mn-lt"/>
              <a:ea typeface="+mn-ea"/>
              <a:cs typeface="+mn-ea"/>
              <a:sym typeface="+mn-lt"/>
            </a:endParaRPr>
          </a:p>
          <a:p>
            <a:pPr>
              <a:defRPr>
                <a:solidFill>
                  <a:srgbClr val="D5D5D5"/>
                </a:solidFill>
              </a:defRPr>
            </a:pPr>
            <a:r>
              <a:rPr dirty="0">
                <a:latin typeface="+mn-lt"/>
                <a:ea typeface="+mn-ea"/>
                <a:cs typeface="+mn-ea"/>
                <a:sym typeface="+mn-lt"/>
              </a:rPr>
              <a:t>Please add something you need here.</a:t>
            </a:r>
            <a:endParaRPr dirty="0">
              <a:latin typeface="+mn-lt"/>
              <a:ea typeface="+mn-ea"/>
              <a:cs typeface="+mn-ea"/>
              <a:sym typeface="+mn-lt"/>
            </a:endParaRPr>
          </a:p>
        </p:txBody>
      </p:sp>
      <p:pic>
        <p:nvPicPr>
          <p:cNvPr id="142" name="60708.jpg" descr="60708.jpg"/>
          <p:cNvPicPr>
            <a:picLocks noChangeAspect="1"/>
          </p:cNvPicPr>
          <p:nvPr/>
        </p:nvPicPr>
        <p:blipFill>
          <a:blip r:embed="rId1"/>
          <a:stretch>
            <a:fillRect/>
          </a:stretch>
        </p:blipFill>
        <p:spPr>
          <a:xfrm>
            <a:off x="7847910" y="8414878"/>
            <a:ext cx="7571384" cy="5250323"/>
          </a:xfrm>
          <a:prstGeom prst="rect">
            <a:avLst/>
          </a:prstGeom>
          <a:ln w="12700">
            <a:miter lim="400000"/>
            <a:headEnd/>
            <a:tailEnd/>
          </a:ln>
        </p:spPr>
      </p:pic>
      <p:pic>
        <p:nvPicPr>
          <p:cNvPr id="143" name="100457460.jpg" descr="100457460.jpg"/>
          <p:cNvPicPr>
            <a:picLocks noChangeAspect="1"/>
          </p:cNvPicPr>
          <p:nvPr/>
        </p:nvPicPr>
        <p:blipFill>
          <a:blip r:embed="rId2"/>
          <a:stretch>
            <a:fillRect/>
          </a:stretch>
        </p:blipFill>
        <p:spPr>
          <a:xfrm>
            <a:off x="7855691" y="-38090"/>
            <a:ext cx="7082857" cy="7700825"/>
          </a:xfrm>
          <a:prstGeom prst="rect">
            <a:avLst/>
          </a:prstGeom>
          <a:ln w="12700">
            <a:miter lim="400000"/>
            <a:headEnd/>
            <a:tailEnd/>
          </a:ln>
        </p:spPr>
      </p:pic>
      <p:pic>
        <p:nvPicPr>
          <p:cNvPr id="144" name="423846.jpg" descr="423846.jpg"/>
          <p:cNvPicPr>
            <a:picLocks noChangeAspect="1"/>
          </p:cNvPicPr>
          <p:nvPr/>
        </p:nvPicPr>
        <p:blipFill rotWithShape="1">
          <a:blip r:embed="rId3"/>
          <a:srcRect l="20341"/>
          <a:stretch>
            <a:fillRect/>
          </a:stretch>
        </p:blipFill>
        <p:spPr>
          <a:xfrm>
            <a:off x="16518137" y="-68065"/>
            <a:ext cx="7865863" cy="13733266"/>
          </a:xfrm>
          <a:prstGeom prst="rect">
            <a:avLst/>
          </a:prstGeom>
          <a:ln w="12700">
            <a:miter lim="400000"/>
            <a:headEnd/>
            <a:tailEnd/>
          </a:ln>
        </p:spPr>
      </p:pic>
    </p:spTree>
  </p:cSld>
  <p:clrMapOvr>
    <a:masterClrMapping/>
  </p:clrMapOvr>
  <p:transition spd="slow" advTm="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1000"/>
                                        <p:tgtEl>
                                          <p:spTgt spid="140"/>
                                        </p:tgtEl>
                                      </p:cBhvr>
                                    </p:animEffect>
                                    <p:anim calcmode="lin" valueType="num">
                                      <p:cBhvr>
                                        <p:cTn id="13" dur="1000" fill="hold"/>
                                        <p:tgtEl>
                                          <p:spTgt spid="140"/>
                                        </p:tgtEl>
                                        <p:attrNameLst>
                                          <p:attrName>ppt_x</p:attrName>
                                        </p:attrNameLst>
                                      </p:cBhvr>
                                      <p:tavLst>
                                        <p:tav tm="0">
                                          <p:val>
                                            <p:strVal val="#ppt_x"/>
                                          </p:val>
                                        </p:tav>
                                        <p:tav tm="100000">
                                          <p:val>
                                            <p:strVal val="#ppt_x"/>
                                          </p:val>
                                        </p:tav>
                                      </p:tavLst>
                                    </p:anim>
                                    <p:anim calcmode="lin" valueType="num">
                                      <p:cBhvr>
                                        <p:cTn id="14"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fade">
                                      <p:cBhvr>
                                        <p:cTn id="19" dur="1000"/>
                                        <p:tgtEl>
                                          <p:spTgt spid="143"/>
                                        </p:tgtEl>
                                      </p:cBhvr>
                                    </p:animEffect>
                                    <p:anim calcmode="lin" valueType="num">
                                      <p:cBhvr>
                                        <p:cTn id="20" dur="1000" fill="hold"/>
                                        <p:tgtEl>
                                          <p:spTgt spid="143"/>
                                        </p:tgtEl>
                                        <p:attrNameLst>
                                          <p:attrName>ppt_x</p:attrName>
                                        </p:attrNameLst>
                                      </p:cBhvr>
                                      <p:tavLst>
                                        <p:tav tm="0">
                                          <p:val>
                                            <p:strVal val="#ppt_x"/>
                                          </p:val>
                                        </p:tav>
                                        <p:tav tm="100000">
                                          <p:val>
                                            <p:strVal val="#ppt_x"/>
                                          </p:val>
                                        </p:tav>
                                      </p:tavLst>
                                    </p:anim>
                                    <p:anim calcmode="lin" valueType="num">
                                      <p:cBhvr>
                                        <p:cTn id="21" dur="1000" fill="hold"/>
                                        <p:tgtEl>
                                          <p:spTgt spid="1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2"/>
                                        </p:tgtEl>
                                        <p:attrNameLst>
                                          <p:attrName>style.visibility</p:attrName>
                                        </p:attrNameLst>
                                      </p:cBhvr>
                                      <p:to>
                                        <p:strVal val="visible"/>
                                      </p:to>
                                    </p:set>
                                    <p:animEffect transition="in" filter="fade">
                                      <p:cBhvr>
                                        <p:cTn id="26" dur="1000"/>
                                        <p:tgtEl>
                                          <p:spTgt spid="142"/>
                                        </p:tgtEl>
                                      </p:cBhvr>
                                    </p:animEffect>
                                    <p:anim calcmode="lin" valueType="num">
                                      <p:cBhvr>
                                        <p:cTn id="27" dur="1000" fill="hold"/>
                                        <p:tgtEl>
                                          <p:spTgt spid="142"/>
                                        </p:tgtEl>
                                        <p:attrNameLst>
                                          <p:attrName>ppt_x</p:attrName>
                                        </p:attrNameLst>
                                      </p:cBhvr>
                                      <p:tavLst>
                                        <p:tav tm="0">
                                          <p:val>
                                            <p:strVal val="#ppt_x"/>
                                          </p:val>
                                        </p:tav>
                                        <p:tav tm="100000">
                                          <p:val>
                                            <p:strVal val="#ppt_x"/>
                                          </p:val>
                                        </p:tav>
                                      </p:tavLst>
                                    </p:anim>
                                    <p:anim calcmode="lin" valueType="num">
                                      <p:cBhvr>
                                        <p:cTn id="28"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ppt_x"/>
                                          </p:val>
                                        </p:tav>
                                        <p:tav tm="100000">
                                          <p:val>
                                            <p:strVal val="#ppt_x"/>
                                          </p:val>
                                        </p:tav>
                                      </p:tavLst>
                                    </p:anim>
                                    <p:anim calcmode="lin" valueType="num">
                                      <p:cBhvr additive="base">
                                        <p:cTn id="34"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7066"/>
            <a:ext cx="24384001" cy="13750132"/>
            <a:chOff x="0" y="-17066"/>
            <a:chExt cx="24384001" cy="13750132"/>
          </a:xfrm>
        </p:grpSpPr>
        <p:sp>
          <p:nvSpPr>
            <p:cNvPr id="146" name="矩形"/>
            <p:cNvSpPr/>
            <p:nvPr/>
          </p:nvSpPr>
          <p:spPr>
            <a:xfrm>
              <a:off x="0" y="-17066"/>
              <a:ext cx="24384001" cy="13750132"/>
            </a:xfrm>
            <a:prstGeom prst="rect">
              <a:avLst/>
            </a:prstGeom>
            <a:solidFill>
              <a:srgbClr val="EFE7E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pic>
          <p:nvPicPr>
            <p:cNvPr id="147" name="500245883.jpg" descr="500245883.jpg"/>
            <p:cNvPicPr>
              <a:picLocks noChangeAspect="1"/>
            </p:cNvPicPr>
            <p:nvPr/>
          </p:nvPicPr>
          <p:blipFill>
            <a:blip r:embed="rId1"/>
            <a:stretch>
              <a:fillRect/>
            </a:stretch>
          </p:blipFill>
          <p:spPr>
            <a:xfrm>
              <a:off x="6593585" y="0"/>
              <a:ext cx="11196830" cy="13716000"/>
            </a:xfrm>
            <a:prstGeom prst="rect">
              <a:avLst/>
            </a:prstGeom>
            <a:ln w="12700">
              <a:miter lim="400000"/>
              <a:headEnd/>
              <a:tailEnd/>
            </a:ln>
          </p:spPr>
        </p:pic>
      </p:grpSp>
      <p:grpSp>
        <p:nvGrpSpPr>
          <p:cNvPr id="3" name="组合 2"/>
          <p:cNvGrpSpPr/>
          <p:nvPr/>
        </p:nvGrpSpPr>
        <p:grpSpPr>
          <a:xfrm>
            <a:off x="4767460" y="1113631"/>
            <a:ext cx="14849080" cy="2911674"/>
            <a:chOff x="4767460" y="1113631"/>
            <a:chExt cx="14849080" cy="2911674"/>
          </a:xfrm>
        </p:grpSpPr>
        <p:sp>
          <p:nvSpPr>
            <p:cNvPr id="148" name="矩形"/>
            <p:cNvSpPr/>
            <p:nvPr/>
          </p:nvSpPr>
          <p:spPr>
            <a:xfrm>
              <a:off x="4767460" y="1113631"/>
              <a:ext cx="14849080" cy="2911674"/>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49" name="Please add something you need here. Please add something you need here. Please add something you need here. Please add something you need here. Please add something you need here. Please add something you need here."/>
            <p:cNvSpPr txBox="1"/>
            <p:nvPr/>
          </p:nvSpPr>
          <p:spPr>
            <a:xfrm>
              <a:off x="5152642" y="1819343"/>
              <a:ext cx="14078716" cy="1500250"/>
            </a:xfrm>
            <a:prstGeom prst="rect">
              <a:avLst/>
            </a:prstGeom>
            <a:ln w="12700">
              <a:miter lim="400000"/>
            </a:ln>
          </p:spPr>
          <p:txBody>
            <a:bodyPr lIns="50800" tIns="50800" rIns="50800" bIns="50800" anchor="ctr">
              <a:spAutoFit/>
            </a:bodyPr>
            <a:lstStyle>
              <a:lvl1pPr>
                <a:defRPr>
                  <a:solidFill>
                    <a:srgbClr val="929292"/>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gr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REEN"/>
          <p:cNvSpPr txBox="1"/>
          <p:nvPr/>
        </p:nvSpPr>
        <p:spPr>
          <a:xfrm>
            <a:off x="9737906" y="1364762"/>
            <a:ext cx="4435510" cy="1564531"/>
          </a:xfrm>
          <a:prstGeom prst="rect">
            <a:avLst/>
          </a:prstGeom>
          <a:ln w="12700">
            <a:miter lim="400000"/>
          </a:ln>
        </p:spPr>
        <p:txBody>
          <a:bodyPr wrap="none" lIns="50800" tIns="50800" rIns="50800" bIns="50800" anchor="ctr">
            <a:spAutoFit/>
          </a:bodyPr>
          <a:lstStyle>
            <a:lvl1pPr>
              <a:defRPr sz="9500"/>
            </a:lvl1pPr>
          </a:lstStyle>
          <a:p>
            <a:r>
              <a:rPr dirty="0">
                <a:latin typeface="+mn-lt"/>
                <a:ea typeface="+mn-ea"/>
                <a:cs typeface="+mn-ea"/>
                <a:sym typeface="+mn-lt"/>
              </a:rPr>
              <a:t>GREEN</a:t>
            </a:r>
            <a:endParaRPr dirty="0">
              <a:latin typeface="+mn-lt"/>
              <a:ea typeface="+mn-ea"/>
              <a:cs typeface="+mn-ea"/>
              <a:sym typeface="+mn-lt"/>
            </a:endParaRPr>
          </a:p>
        </p:txBody>
      </p:sp>
      <p:sp>
        <p:nvSpPr>
          <p:cNvPr id="152" name="Please add something you need here. Please add something you need here. Please add something you need here. Please add something you need here. Please add something you need here. Please add something you need here."/>
          <p:cNvSpPr txBox="1"/>
          <p:nvPr/>
        </p:nvSpPr>
        <p:spPr>
          <a:xfrm>
            <a:off x="1902460" y="4742625"/>
            <a:ext cx="8199657" cy="2909950"/>
          </a:xfrm>
          <a:prstGeom prst="rect">
            <a:avLst/>
          </a:prstGeom>
          <a:ln w="12700">
            <a:miter lim="400000"/>
          </a:ln>
        </p:spPr>
        <p:txBody>
          <a:bodyPr lIns="50800" tIns="50800" rIns="50800" bIns="50800" anchor="ctr">
            <a:spAutoFit/>
          </a:bodyPr>
          <a:lstStyle>
            <a:lvl1pPr>
              <a:defRPr>
                <a:solidFill>
                  <a:srgbClr val="929292"/>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
        <p:nvSpPr>
          <p:cNvPr id="153" name="Please add something you need here. Please add something you need here. Please add something you need here. Please add something you need here. Please add something you need here. Please add something you need here."/>
          <p:cNvSpPr txBox="1"/>
          <p:nvPr/>
        </p:nvSpPr>
        <p:spPr>
          <a:xfrm>
            <a:off x="14246860" y="7714425"/>
            <a:ext cx="8199657" cy="2909950"/>
          </a:xfrm>
          <a:prstGeom prst="rect">
            <a:avLst/>
          </a:prstGeom>
          <a:ln w="12700">
            <a:miter lim="400000"/>
          </a:ln>
        </p:spPr>
        <p:txBody>
          <a:bodyPr lIns="50800" tIns="50800" rIns="50800" bIns="50800" anchor="ctr">
            <a:spAutoFit/>
          </a:bodyPr>
          <a:lstStyle>
            <a:lvl1pPr>
              <a:defRPr>
                <a:solidFill>
                  <a:srgbClr val="929292"/>
                </a:solidFill>
              </a:defRPr>
            </a:lvl1pPr>
          </a:lstStyle>
          <a:p>
            <a:r>
              <a:rPr>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a:latin typeface="+mn-lt"/>
              <a:ea typeface="+mn-ea"/>
              <a:cs typeface="+mn-ea"/>
              <a:sym typeface="+mn-lt"/>
            </a:endParaRPr>
          </a:p>
        </p:txBody>
      </p:sp>
      <p:pic>
        <p:nvPicPr>
          <p:cNvPr id="154" name="be870b7ba45ca541a9d4c556556ed710.png" descr="be870b7ba45ca541a9d4c556556ed710.png"/>
          <p:cNvPicPr>
            <a:picLocks noChangeAspect="1"/>
          </p:cNvPicPr>
          <p:nvPr/>
        </p:nvPicPr>
        <p:blipFill>
          <a:blip r:embed="rId1"/>
          <a:stretch>
            <a:fillRect/>
          </a:stretch>
        </p:blipFill>
        <p:spPr>
          <a:xfrm>
            <a:off x="7855832" y="3434635"/>
            <a:ext cx="8199657" cy="8199657"/>
          </a:xfrm>
          <a:prstGeom prst="rect">
            <a:avLst/>
          </a:prstGeom>
          <a:ln w="12700">
            <a:miter lim="400000"/>
            <a:headEnd/>
            <a:tailEnd/>
          </a:ln>
        </p:spPr>
      </p:pic>
      <p:sp>
        <p:nvSpPr>
          <p:cNvPr id="155" name="Please add something you need here. Please add something you need here. Please add something you need here. Please add something you need here. Please add something you need here. Please add something you need here."/>
          <p:cNvSpPr txBox="1"/>
          <p:nvPr/>
        </p:nvSpPr>
        <p:spPr>
          <a:xfrm>
            <a:off x="1902460" y="8197025"/>
            <a:ext cx="8199657" cy="2909950"/>
          </a:xfrm>
          <a:prstGeom prst="rect">
            <a:avLst/>
          </a:prstGeom>
          <a:ln w="12700">
            <a:miter lim="400000"/>
          </a:ln>
        </p:spPr>
        <p:txBody>
          <a:bodyPr lIns="50800" tIns="50800" rIns="50800" bIns="50800" anchor="ctr">
            <a:spAutoFit/>
          </a:bodyPr>
          <a:lstStyle>
            <a:lvl1pPr>
              <a:defRPr>
                <a:solidFill>
                  <a:srgbClr val="929292"/>
                </a:solidFill>
              </a:defRPr>
            </a:lvl1pPr>
          </a:lstStyle>
          <a:p>
            <a:r>
              <a:rPr>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a:latin typeface="+mn-lt"/>
              <a:ea typeface="+mn-ea"/>
              <a:cs typeface="+mn-ea"/>
              <a:sym typeface="+mn-lt"/>
            </a:endParaRPr>
          </a:p>
        </p:txBody>
      </p:sp>
      <p:sp>
        <p:nvSpPr>
          <p:cNvPr id="156" name="Please add something you need here. Please add something you need here. Please add something you need here. Please add something you need here. Please add something you need here. Please add something you need here."/>
          <p:cNvSpPr txBox="1"/>
          <p:nvPr/>
        </p:nvSpPr>
        <p:spPr>
          <a:xfrm>
            <a:off x="14246860" y="3853625"/>
            <a:ext cx="8199657" cy="2909950"/>
          </a:xfrm>
          <a:prstGeom prst="rect">
            <a:avLst/>
          </a:prstGeom>
          <a:ln w="12700">
            <a:miter lim="400000"/>
          </a:ln>
        </p:spPr>
        <p:txBody>
          <a:bodyPr lIns="50800" tIns="50800" rIns="50800" bIns="50800" anchor="ctr">
            <a:spAutoFit/>
          </a:bodyPr>
          <a:lstStyle>
            <a:lvl1pPr>
              <a:defRPr>
                <a:solidFill>
                  <a:srgbClr val="929292"/>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2">
                                            <p:txEl>
                                              <p:pRg st="0" end="0"/>
                                            </p:txEl>
                                          </p:spTgt>
                                        </p:tgtEl>
                                        <p:attrNameLst>
                                          <p:attrName>style.visibility</p:attrName>
                                        </p:attrNameLst>
                                      </p:cBhvr>
                                      <p:to>
                                        <p:strVal val="visible"/>
                                      </p:to>
                                    </p:set>
                                    <p:animEffect transition="in" filter="barn(inVertical)">
                                      <p:cBhvr>
                                        <p:cTn id="14" dur="500"/>
                                        <p:tgtEl>
                                          <p:spTgt spid="15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4"/>
                                        </p:tgtEl>
                                        <p:attrNameLst>
                                          <p:attrName>style.visibility</p:attrName>
                                        </p:attrNameLst>
                                      </p:cBhvr>
                                      <p:to>
                                        <p:strVal val="visible"/>
                                      </p:to>
                                    </p:set>
                                    <p:animEffect transition="in" filter="barn(inVertical)">
                                      <p:cBhvr>
                                        <p:cTn id="19" dur="500"/>
                                        <p:tgtEl>
                                          <p:spTgt spid="15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6"/>
                                        </p:tgtEl>
                                        <p:attrNameLst>
                                          <p:attrName>style.visibility</p:attrName>
                                        </p:attrNameLst>
                                      </p:cBhvr>
                                      <p:to>
                                        <p:strVal val="visible"/>
                                      </p:to>
                                    </p:set>
                                    <p:animEffect transition="in" filter="barn(inVertical)">
                                      <p:cBhvr>
                                        <p:cTn id="24" dur="500"/>
                                        <p:tgtEl>
                                          <p:spTgt spid="15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barn(inVertical)">
                                      <p:cBhvr>
                                        <p:cTn id="29" dur="500"/>
                                        <p:tgtEl>
                                          <p:spTgt spid="15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5"/>
                                        </p:tgtEl>
                                        <p:attrNameLst>
                                          <p:attrName>style.visibility</p:attrName>
                                        </p:attrNameLst>
                                      </p:cBhvr>
                                      <p:to>
                                        <p:strVal val="visible"/>
                                      </p:to>
                                    </p:set>
                                    <p:animEffect transition="in" filter="barn(inVertical)">
                                      <p:cBhvr>
                                        <p:cTn id="34"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animBg="1"/>
      <p:bldP spid="155" grpId="0" animBg="1"/>
      <p:bldP spid="1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423846.jpg" descr="423846.jpg"/>
          <p:cNvPicPr>
            <a:picLocks noChangeAspect="1"/>
          </p:cNvPicPr>
          <p:nvPr/>
        </p:nvPicPr>
        <p:blipFill>
          <a:blip r:embed="rId1"/>
          <a:srcRect/>
          <a:stretch>
            <a:fillRect/>
          </a:stretch>
        </p:blipFill>
        <p:spPr>
          <a:xfrm>
            <a:off x="14135577" y="-68859"/>
            <a:ext cx="10245841" cy="13853533"/>
          </a:xfrm>
          <a:prstGeom prst="rect">
            <a:avLst/>
          </a:prstGeom>
          <a:ln w="12700">
            <a:miter lim="400000"/>
            <a:headEnd/>
            <a:tailEnd/>
          </a:ln>
        </p:spPr>
      </p:pic>
      <p:pic>
        <p:nvPicPr>
          <p:cNvPr id="159" name="100457460.jpg" descr="100457460.jpg"/>
          <p:cNvPicPr>
            <a:picLocks noChangeAspect="1"/>
          </p:cNvPicPr>
          <p:nvPr/>
        </p:nvPicPr>
        <p:blipFill>
          <a:blip r:embed="rId2"/>
          <a:stretch>
            <a:fillRect/>
          </a:stretch>
        </p:blipFill>
        <p:spPr>
          <a:xfrm>
            <a:off x="-43709" y="-88890"/>
            <a:ext cx="4701862" cy="5112092"/>
          </a:xfrm>
          <a:prstGeom prst="rect">
            <a:avLst/>
          </a:prstGeom>
          <a:ln w="12700">
            <a:miter lim="400000"/>
            <a:headEnd/>
            <a:tailEnd/>
          </a:ln>
        </p:spPr>
      </p:pic>
      <p:grpSp>
        <p:nvGrpSpPr>
          <p:cNvPr id="2" name="组合 1"/>
          <p:cNvGrpSpPr/>
          <p:nvPr/>
        </p:nvGrpSpPr>
        <p:grpSpPr>
          <a:xfrm>
            <a:off x="16941800" y="3537446"/>
            <a:ext cx="6032937" cy="8151416"/>
            <a:chOff x="16941800" y="3537446"/>
            <a:chExt cx="6032937" cy="8151416"/>
          </a:xfrm>
        </p:grpSpPr>
        <p:sp>
          <p:nvSpPr>
            <p:cNvPr id="160" name="矩形"/>
            <p:cNvSpPr/>
            <p:nvPr/>
          </p:nvSpPr>
          <p:spPr>
            <a:xfrm>
              <a:off x="16941800" y="3537446"/>
              <a:ext cx="5933927" cy="6949530"/>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sp>
          <p:nvSpPr>
            <p:cNvPr id="161" name="2"/>
            <p:cNvSpPr txBox="1"/>
            <p:nvPr/>
          </p:nvSpPr>
          <p:spPr>
            <a:xfrm>
              <a:off x="20082251" y="5430739"/>
              <a:ext cx="2892486" cy="6258123"/>
            </a:xfrm>
            <a:prstGeom prst="rect">
              <a:avLst/>
            </a:prstGeom>
            <a:ln w="12700">
              <a:miter lim="400000"/>
            </a:ln>
          </p:spPr>
          <p:txBody>
            <a:bodyPr lIns="50800" tIns="50800" rIns="50800" bIns="50800" anchor="ctr">
              <a:spAutoFit/>
            </a:bodyPr>
            <a:lstStyle>
              <a:lvl1pPr>
                <a:defRPr sz="40000">
                  <a:solidFill>
                    <a:srgbClr val="D5D5D5"/>
                  </a:solidFill>
                </a:defRPr>
              </a:lvl1pPr>
            </a:lstStyle>
            <a:p>
              <a:r>
                <a:rPr>
                  <a:latin typeface="+mn-lt"/>
                  <a:ea typeface="+mn-ea"/>
                  <a:cs typeface="+mn-ea"/>
                  <a:sym typeface="+mn-lt"/>
                </a:rPr>
                <a:t>2</a:t>
              </a:r>
              <a:endParaRPr>
                <a:latin typeface="+mn-lt"/>
                <a:ea typeface="+mn-ea"/>
                <a:cs typeface="+mn-ea"/>
                <a:sym typeface="+mn-lt"/>
              </a:endParaRPr>
            </a:p>
          </p:txBody>
        </p:sp>
        <p:sp>
          <p:nvSpPr>
            <p:cNvPr id="162" name="Please add something you need here.…"/>
            <p:cNvSpPr txBox="1"/>
            <p:nvPr/>
          </p:nvSpPr>
          <p:spPr>
            <a:xfrm>
              <a:off x="17557832" y="5644325"/>
              <a:ext cx="4701863" cy="1970150"/>
            </a:xfrm>
            <a:prstGeom prst="rect">
              <a:avLst/>
            </a:prstGeom>
            <a:ln w="12700">
              <a:miter lim="400000"/>
            </a:ln>
          </p:spPr>
          <p:txBody>
            <a:bodyPr lIns="50800" tIns="50800" rIns="50800" bIns="50800" anchor="ctr">
              <a:spAutoFit/>
            </a:bodyPr>
            <a:lstStyle/>
            <a:p>
              <a:r>
                <a:rPr dirty="0">
                  <a:latin typeface="+mn-lt"/>
                  <a:ea typeface="+mn-ea"/>
                  <a:cs typeface="+mn-ea"/>
                  <a:sym typeface="+mn-lt"/>
                </a:rPr>
                <a:t>Please add something you need here. </a:t>
              </a:r>
              <a:endParaRPr dirty="0">
                <a:latin typeface="+mn-lt"/>
                <a:ea typeface="+mn-ea"/>
                <a:cs typeface="+mn-ea"/>
                <a:sym typeface="+mn-lt"/>
              </a:endParaRPr>
            </a:p>
            <a:p>
              <a:r>
                <a:rPr dirty="0">
                  <a:latin typeface="+mn-lt"/>
                  <a:ea typeface="+mn-ea"/>
                  <a:cs typeface="+mn-ea"/>
                  <a:sym typeface="+mn-lt"/>
                </a:rPr>
                <a:t>Please add something you need here.</a:t>
              </a:r>
              <a:endParaRPr dirty="0">
                <a:latin typeface="+mn-lt"/>
                <a:ea typeface="+mn-ea"/>
                <a:cs typeface="+mn-ea"/>
                <a:sym typeface="+mn-lt"/>
              </a:endParaRPr>
            </a:p>
          </p:txBody>
        </p:sp>
      </p:grpSp>
      <p:pic>
        <p:nvPicPr>
          <p:cNvPr id="163" name="500585567.jpg" descr="500585567.jpg"/>
          <p:cNvPicPr>
            <a:picLocks noChangeAspect="1"/>
          </p:cNvPicPr>
          <p:nvPr/>
        </p:nvPicPr>
        <p:blipFill>
          <a:blip r:embed="rId3"/>
          <a:stretch>
            <a:fillRect/>
          </a:stretch>
        </p:blipFill>
        <p:spPr>
          <a:xfrm>
            <a:off x="-32209" y="6421294"/>
            <a:ext cx="11096030" cy="7398117"/>
          </a:xfrm>
          <a:prstGeom prst="rect">
            <a:avLst/>
          </a:prstGeom>
          <a:ln w="12700">
            <a:miter lim="400000"/>
            <a:headEnd/>
            <a:tailEnd/>
          </a:ln>
        </p:spPr>
      </p:pic>
      <p:pic>
        <p:nvPicPr>
          <p:cNvPr id="164" name="500056107.jpg" descr="500056107.jpg"/>
          <p:cNvPicPr>
            <a:picLocks noChangeAspect="1"/>
          </p:cNvPicPr>
          <p:nvPr/>
        </p:nvPicPr>
        <p:blipFill>
          <a:blip r:embed="rId4"/>
          <a:srcRect t="38063"/>
          <a:stretch>
            <a:fillRect/>
          </a:stretch>
        </p:blipFill>
        <p:spPr>
          <a:xfrm>
            <a:off x="5949158" y="86915"/>
            <a:ext cx="5359255" cy="5140419"/>
          </a:xfrm>
          <a:prstGeom prst="rect">
            <a:avLst/>
          </a:prstGeom>
          <a:ln w="12700">
            <a:miter lim="400000"/>
            <a:headEnd/>
            <a:tailEnd/>
          </a:ln>
        </p:spPr>
      </p:pic>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barn(inVertical)">
                                      <p:cBhvr>
                                        <p:cTn id="7" dur="5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8"/>
                                        </p:tgtEl>
                                        <p:attrNameLst>
                                          <p:attrName>style.visibility</p:attrName>
                                        </p:attrNameLst>
                                      </p:cBhvr>
                                      <p:to>
                                        <p:strVal val="visible"/>
                                      </p:to>
                                    </p:set>
                                    <p:anim calcmode="lin" valueType="num">
                                      <p:cBhvr>
                                        <p:cTn id="12" dur="500" fill="hold"/>
                                        <p:tgtEl>
                                          <p:spTgt spid="158"/>
                                        </p:tgtEl>
                                        <p:attrNameLst>
                                          <p:attrName>ppt_w</p:attrName>
                                        </p:attrNameLst>
                                      </p:cBhvr>
                                      <p:tavLst>
                                        <p:tav tm="0">
                                          <p:val>
                                            <p:fltVal val="0"/>
                                          </p:val>
                                        </p:tav>
                                        <p:tav tm="100000">
                                          <p:val>
                                            <p:strVal val="#ppt_w"/>
                                          </p:val>
                                        </p:tav>
                                      </p:tavLst>
                                    </p:anim>
                                    <p:anim calcmode="lin" valueType="num">
                                      <p:cBhvr>
                                        <p:cTn id="13" dur="500" fill="hold"/>
                                        <p:tgtEl>
                                          <p:spTgt spid="158"/>
                                        </p:tgtEl>
                                        <p:attrNameLst>
                                          <p:attrName>ppt_h</p:attrName>
                                        </p:attrNameLst>
                                      </p:cBhvr>
                                      <p:tavLst>
                                        <p:tav tm="0">
                                          <p:val>
                                            <p:fltVal val="0"/>
                                          </p:val>
                                        </p:tav>
                                        <p:tav tm="100000">
                                          <p:val>
                                            <p:strVal val="#ppt_h"/>
                                          </p:val>
                                        </p:tav>
                                      </p:tavLst>
                                    </p:anim>
                                    <p:animEffect transition="in" filter="fade">
                                      <p:cBhvr>
                                        <p:cTn id="14" dur="500"/>
                                        <p:tgtEl>
                                          <p:spTgt spid="1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4"/>
                                        </p:tgtEl>
                                        <p:attrNameLst>
                                          <p:attrName>style.visibility</p:attrName>
                                        </p:attrNameLst>
                                      </p:cBhvr>
                                      <p:to>
                                        <p:strVal val="visible"/>
                                      </p:to>
                                    </p:set>
                                    <p:animEffect transition="in" filter="wipe(down)">
                                      <p:cBhvr>
                                        <p:cTn id="19" dur="500"/>
                                        <p:tgtEl>
                                          <p:spTgt spid="16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63"/>
                                        </p:tgtEl>
                                        <p:attrNameLst>
                                          <p:attrName>style.visibility</p:attrName>
                                        </p:attrNameLst>
                                      </p:cBhvr>
                                      <p:to>
                                        <p:strVal val="visible"/>
                                      </p:to>
                                    </p:set>
                                    <p:animEffect transition="in" filter="wheel(1)">
                                      <p:cBhvr>
                                        <p:cTn id="24" dur="2000"/>
                                        <p:tgtEl>
                                          <p:spTgt spid="16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矩形"/>
          <p:cNvSpPr/>
          <p:nvPr/>
        </p:nvSpPr>
        <p:spPr>
          <a:xfrm>
            <a:off x="-1" y="1280169"/>
            <a:ext cx="24384001" cy="11155662"/>
          </a:xfrm>
          <a:prstGeom prst="rect">
            <a:avLst/>
          </a:prstGeom>
          <a:solidFill>
            <a:srgbClr val="9CBFA4">
              <a:alpha val="56893"/>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mn-lt"/>
              <a:ea typeface="+mn-ea"/>
              <a:cs typeface="+mn-ea"/>
              <a:sym typeface="+mn-lt"/>
            </a:endParaRPr>
          </a:p>
        </p:txBody>
      </p:sp>
      <p:pic>
        <p:nvPicPr>
          <p:cNvPr id="168" name="429964c0013b227190274b656d2a2176.png" descr="429964c0013b227190274b656d2a2176.png"/>
          <p:cNvPicPr>
            <a:picLocks noChangeAspect="1"/>
          </p:cNvPicPr>
          <p:nvPr/>
        </p:nvPicPr>
        <p:blipFill>
          <a:blip r:embed="rId1"/>
          <a:stretch>
            <a:fillRect/>
          </a:stretch>
        </p:blipFill>
        <p:spPr>
          <a:xfrm>
            <a:off x="2434034" y="2235200"/>
            <a:ext cx="10160001" cy="10160000"/>
          </a:xfrm>
          <a:prstGeom prst="rect">
            <a:avLst/>
          </a:prstGeom>
          <a:ln w="12700">
            <a:miter lim="400000"/>
            <a:headEnd/>
            <a:tailEnd/>
          </a:ln>
        </p:spPr>
      </p:pic>
      <p:grpSp>
        <p:nvGrpSpPr>
          <p:cNvPr id="2" name="组合 1"/>
          <p:cNvGrpSpPr/>
          <p:nvPr/>
        </p:nvGrpSpPr>
        <p:grpSpPr>
          <a:xfrm>
            <a:off x="10220306" y="6214234"/>
            <a:ext cx="9928206" cy="4054541"/>
            <a:chOff x="10220306" y="6214234"/>
            <a:chExt cx="9928206" cy="4054541"/>
          </a:xfrm>
        </p:grpSpPr>
        <p:sp>
          <p:nvSpPr>
            <p:cNvPr id="167" name="Please add something you need here. Please add something you need here. Please add something you need here. Please add something you need here. Please add something you need here. Please add something you need here."/>
            <p:cNvSpPr txBox="1"/>
            <p:nvPr/>
          </p:nvSpPr>
          <p:spPr>
            <a:xfrm>
              <a:off x="12164060" y="7358825"/>
              <a:ext cx="7984452" cy="2909950"/>
            </a:xfrm>
            <a:prstGeom prst="rect">
              <a:avLst/>
            </a:prstGeom>
            <a:ln w="12700">
              <a:miter lim="400000"/>
            </a:ln>
          </p:spPr>
          <p:txBody>
            <a:bodyPr lIns="50800" tIns="50800" rIns="50800" bIns="50800" anchor="ctr">
              <a:spAutoFit/>
            </a:body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
          <p:nvSpPr>
            <p:cNvPr id="169" name="GREEN`"/>
            <p:cNvSpPr txBox="1"/>
            <p:nvPr/>
          </p:nvSpPr>
          <p:spPr>
            <a:xfrm>
              <a:off x="10220306" y="6214234"/>
              <a:ext cx="3943388" cy="1287532"/>
            </a:xfrm>
            <a:prstGeom prst="rect">
              <a:avLst/>
            </a:prstGeom>
            <a:ln w="12700">
              <a:miter lim="400000"/>
            </a:ln>
          </p:spPr>
          <p:txBody>
            <a:bodyPr wrap="none" lIns="50800" tIns="50800" rIns="50800" bIns="50800" anchor="ctr">
              <a:spAutoFit/>
            </a:bodyPr>
            <a:lstStyle>
              <a:lvl1pPr>
                <a:defRPr sz="7700"/>
              </a:lvl1pPr>
            </a:lstStyle>
            <a:p>
              <a:r>
                <a:rPr dirty="0">
                  <a:latin typeface="+mn-lt"/>
                  <a:ea typeface="+mn-ea"/>
                  <a:cs typeface="+mn-ea"/>
                  <a:sym typeface="+mn-lt"/>
                </a:rPr>
                <a:t>GREEN`</a:t>
              </a:r>
              <a:endParaRPr dirty="0">
                <a:latin typeface="+mn-lt"/>
                <a:ea typeface="+mn-ea"/>
                <a:cs typeface="+mn-ea"/>
                <a:sym typeface="+mn-lt"/>
              </a:endParaRPr>
            </a:p>
          </p:txBody>
        </p:sp>
      </p:grpSp>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512" y="-60871"/>
            <a:ext cx="8116888" cy="13837742"/>
            <a:chOff x="36512" y="-60871"/>
            <a:chExt cx="8116888" cy="13837742"/>
          </a:xfrm>
        </p:grpSpPr>
        <p:pic>
          <p:nvPicPr>
            <p:cNvPr id="171" name="500320851.jpg" descr="500320851.jpg"/>
            <p:cNvPicPr/>
            <p:nvPr/>
          </p:nvPicPr>
          <p:blipFill>
            <a:blip r:embed="rId1"/>
            <a:stretch>
              <a:fillRect/>
            </a:stretch>
          </p:blipFill>
          <p:spPr>
            <a:xfrm>
              <a:off x="36512" y="-60871"/>
              <a:ext cx="8116888" cy="13837742"/>
            </a:xfrm>
            <a:prstGeom prst="rect">
              <a:avLst/>
            </a:prstGeom>
            <a:ln w="12700">
              <a:miter lim="400000"/>
              <a:headEnd/>
              <a:tailEnd/>
            </a:ln>
          </p:spPr>
        </p:pic>
        <p:sp>
          <p:nvSpPr>
            <p:cNvPr id="172" name="G R E E N"/>
            <p:cNvSpPr txBox="1"/>
            <p:nvPr/>
          </p:nvSpPr>
          <p:spPr>
            <a:xfrm>
              <a:off x="210009" y="6329129"/>
              <a:ext cx="7820695" cy="1656864"/>
            </a:xfrm>
            <a:prstGeom prst="rect">
              <a:avLst/>
            </a:prstGeom>
            <a:ln w="12700">
              <a:miter lim="400000"/>
            </a:ln>
          </p:spPr>
          <p:txBody>
            <a:bodyPr lIns="50800" tIns="50800" rIns="50800" bIns="50800">
              <a:spAutoFit/>
            </a:bodyPr>
            <a:lstStyle>
              <a:lvl1pPr>
                <a:defRPr sz="10100">
                  <a:solidFill>
                    <a:srgbClr val="FFFFFF"/>
                  </a:solidFill>
                </a:defRPr>
              </a:lvl1pPr>
            </a:lstStyle>
            <a:p>
              <a:r>
                <a:rPr>
                  <a:latin typeface="+mn-lt"/>
                  <a:ea typeface="+mn-ea"/>
                  <a:cs typeface="+mn-ea"/>
                  <a:sym typeface="+mn-lt"/>
                </a:rPr>
                <a:t>G R E E N</a:t>
              </a:r>
              <a:endParaRPr>
                <a:latin typeface="+mn-lt"/>
                <a:ea typeface="+mn-ea"/>
                <a:cs typeface="+mn-ea"/>
                <a:sym typeface="+mn-lt"/>
              </a:endParaRPr>
            </a:p>
          </p:txBody>
        </p:sp>
      </p:grpSp>
      <p:sp>
        <p:nvSpPr>
          <p:cNvPr id="173" name="Please add something you need here. Please add something you need here. Please add something you need here. Please add something you need here. Please add something you need here. Please add something you need here."/>
          <p:cNvSpPr txBox="1"/>
          <p:nvPr/>
        </p:nvSpPr>
        <p:spPr>
          <a:xfrm>
            <a:off x="12367260" y="6064346"/>
            <a:ext cx="8199657" cy="3365308"/>
          </a:xfrm>
          <a:prstGeom prst="rect">
            <a:avLst/>
          </a:prstGeom>
          <a:ln w="12700">
            <a:miter lim="400000"/>
          </a:ln>
        </p:spPr>
        <p:txBody>
          <a:bodyPr lIns="50800" tIns="50800" rIns="50800" bIns="50800" anchor="ctr">
            <a:spAutoFit/>
          </a:bodyPr>
          <a:lstStyle>
            <a:lvl1pPr>
              <a:defRPr sz="3500">
                <a:solidFill>
                  <a:srgbClr val="929292"/>
                </a:solidFill>
              </a:defRPr>
            </a:lvl1pPr>
          </a:lstStyle>
          <a:p>
            <a:r>
              <a:rPr dirty="0">
                <a:latin typeface="+mn-lt"/>
                <a:ea typeface="+mn-ea"/>
                <a:cs typeface="+mn-ea"/>
                <a:sym typeface="+mn-lt"/>
              </a:rPr>
              <a:t>Please add something you need here. Please add something you need here. Please add something you need here. Please add something you need here. Please add something you need here. Please add something you need here.</a:t>
            </a:r>
            <a:endParaRPr dirty="0">
              <a:latin typeface="+mn-lt"/>
              <a:ea typeface="+mn-ea"/>
              <a:cs typeface="+mn-ea"/>
              <a:sym typeface="+mn-lt"/>
            </a:endParaRPr>
          </a:p>
        </p:txBody>
      </p:sp>
      <p:sp>
        <p:nvSpPr>
          <p:cNvPr id="174" name="PLANT"/>
          <p:cNvSpPr txBox="1"/>
          <p:nvPr/>
        </p:nvSpPr>
        <p:spPr>
          <a:xfrm>
            <a:off x="14258543" y="4280773"/>
            <a:ext cx="3690114" cy="1395254"/>
          </a:xfrm>
          <a:prstGeom prst="rect">
            <a:avLst/>
          </a:prstGeom>
          <a:ln w="12700">
            <a:miter lim="400000"/>
          </a:ln>
        </p:spPr>
        <p:txBody>
          <a:bodyPr wrap="none" lIns="50800" tIns="50800" rIns="50800" bIns="50800" anchor="ctr">
            <a:spAutoFit/>
          </a:bodyPr>
          <a:lstStyle>
            <a:lvl1pPr>
              <a:defRPr sz="8400"/>
            </a:lvl1pPr>
          </a:lstStyle>
          <a:p>
            <a:r>
              <a:rPr dirty="0">
                <a:latin typeface="+mn-lt"/>
                <a:ea typeface="+mn-ea"/>
                <a:cs typeface="+mn-ea"/>
                <a:sym typeface="+mn-lt"/>
              </a:rPr>
              <a:t>PLANT</a:t>
            </a:r>
            <a:endParaRPr dirty="0">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circle(in)">
                                      <p:cBhvr>
                                        <p:cTn id="7" dur="2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barn(inVertical)">
                                      <p:cBhvr>
                                        <p:cTn id="17"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animBg="1"/>
    </p:bldLst>
  </p:timing>
</p:sld>
</file>

<file path=ppt/theme/theme1.xml><?xml version="1.0" encoding="utf-8"?>
<a:theme xmlns:a="http://schemas.openxmlformats.org/drawingml/2006/main" name="好客模板www.haoke.com">
  <a:themeElements>
    <a:clrScheme name="自定义 8">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4FC025"/>
      </a:accent6>
      <a:hlink>
        <a:srgbClr val="DFF7D6"/>
      </a:hlink>
      <a:folHlink>
        <a:srgbClr val="DFF7D6"/>
      </a:folHlink>
    </a:clrScheme>
    <a:fontScheme name="1ykqeaqi">
      <a:majorFont>
        <a:latin typeface="Arial"/>
        <a:ea typeface="Microsoft YaHei"/>
        <a:cs typeface=""/>
      </a:majorFont>
      <a:minorFont>
        <a:latin typeface="Arial"/>
        <a:ea typeface="Microsoft YaHei"/>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7279</Words>
  <Application>WPS 演示</Application>
  <PresentationFormat>自定义</PresentationFormat>
  <Paragraphs>151</Paragraphs>
  <Slides>25</Slides>
  <Notes>26</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Helvetica Neue</vt:lpstr>
      <vt:lpstr>Helvetica Neue Medium</vt:lpstr>
      <vt:lpstr>微软雅黑</vt:lpstr>
      <vt:lpstr>Helvetica Neue Light</vt:lpstr>
      <vt:lpstr>ヒラギノ角ゴ Std</vt:lpstr>
      <vt:lpstr>Hilda Sonnenschein</vt:lpstr>
      <vt:lpstr>Arial Unicode MS</vt:lpstr>
      <vt:lpstr>Calibri</vt:lpstr>
      <vt:lpstr>Arial</vt:lpstr>
      <vt:lpstr>Roboto Condensed</vt:lpstr>
      <vt:lpstr>Roboto Condensed Light</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欧美小清新donghua</dc:title>
  <dc:creator/>
  <cp:lastModifiedBy>一颗苹果</cp:lastModifiedBy>
  <cp:revision>20</cp:revision>
  <dcterms:created xsi:type="dcterms:W3CDTF">2019-01-01T10:11:00Z</dcterms:created>
  <dcterms:modified xsi:type="dcterms:W3CDTF">2021-09-08T10:09:01Z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B99B93E145064564B05EA0A732345011</vt:lpwstr>
  </property>
</Properties>
</file>