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31"/>
  </p:handoutMasterIdLst>
  <p:sldIdLst>
    <p:sldId id="260" r:id="rId3"/>
    <p:sldId id="257" r:id="rId4"/>
    <p:sldId id="256" r:id="rId5"/>
    <p:sldId id="272" r:id="rId6"/>
    <p:sldId id="267" r:id="rId7"/>
    <p:sldId id="268" r:id="rId8"/>
    <p:sldId id="269" r:id="rId10"/>
    <p:sldId id="285" r:id="rId11"/>
    <p:sldId id="261" r:id="rId12"/>
    <p:sldId id="271" r:id="rId13"/>
    <p:sldId id="276" r:id="rId14"/>
    <p:sldId id="270" r:id="rId15"/>
    <p:sldId id="274" r:id="rId16"/>
    <p:sldId id="275" r:id="rId17"/>
    <p:sldId id="262" r:id="rId18"/>
    <p:sldId id="277" r:id="rId19"/>
    <p:sldId id="280" r:id="rId20"/>
    <p:sldId id="278" r:id="rId21"/>
    <p:sldId id="273" r:id="rId22"/>
    <p:sldId id="279" r:id="rId23"/>
    <p:sldId id="263" r:id="rId24"/>
    <p:sldId id="284" r:id="rId25"/>
    <p:sldId id="286" r:id="rId26"/>
    <p:sldId id="281" r:id="rId27"/>
    <p:sldId id="282" r:id="rId28"/>
    <p:sldId id="283" r:id="rId29"/>
    <p:sldId id="26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4A87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A879E"/>
            </a:solidFill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A879E">
                <a:alpha val="20000"/>
              </a:srgbClr>
            </a:solidFill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4"/>
        <c:overlap val="100"/>
        <c:axId val="252575264"/>
        <c:axId val="252575656"/>
      </c:barChart>
      <c:catAx>
        <c:axId val="25257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52575656"/>
        <c:crosses val="autoZero"/>
        <c:auto val="1"/>
        <c:lblAlgn val="ctr"/>
        <c:lblOffset val="100"/>
        <c:noMultiLvlLbl val="0"/>
      </c:catAx>
      <c:valAx>
        <c:axId val="252575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5257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5EF12-5069-4CDE-A3B4-FE9BAB309F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B907E-6068-453E-88BA-E847BA05C1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0C874-BD57-4262-8BAB-4B78BF4651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850B-380D-4406-99BC-4CAF0039E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485-80D1-4D6E-AFA4-8EF5D1A25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850B-380D-4406-99BC-4CAF0039E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485-80D1-4D6E-AFA4-8EF5D1A25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850B-380D-4406-99BC-4CAF0039E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485-80D1-4D6E-AFA4-8EF5D1A25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850B-380D-4406-99BC-4CAF0039E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485-80D1-4D6E-AFA4-8EF5D1A25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850B-380D-4406-99BC-4CAF0039E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485-80D1-4D6E-AFA4-8EF5D1A25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850B-380D-4406-99BC-4CAF0039E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485-80D1-4D6E-AFA4-8EF5D1A25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850B-380D-4406-99BC-4CAF0039E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485-80D1-4D6E-AFA4-8EF5D1A25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850B-380D-4406-99BC-4CAF0039E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485-80D1-4D6E-AFA4-8EF5D1A25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850B-380D-4406-99BC-4CAF0039E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485-80D1-4D6E-AFA4-8EF5D1A25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850B-380D-4406-99BC-4CAF0039E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485-80D1-4D6E-AFA4-8EF5D1A25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850B-380D-4406-99BC-4CAF0039E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485-80D1-4D6E-AFA4-8EF5D1A256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4850B-380D-4406-99BC-4CAF0039E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1485-80D1-4D6E-AFA4-8EF5D1A256E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4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/>
        </p:nvSpPr>
        <p:spPr>
          <a:xfrm>
            <a:off x="6438214" y="1610745"/>
            <a:ext cx="3744563" cy="3744563"/>
          </a:xfrm>
          <a:prstGeom prst="frame">
            <a:avLst>
              <a:gd name="adj1" fmla="val 1936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670" y="-47910"/>
            <a:ext cx="7320783" cy="657669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520246" y="2113362"/>
            <a:ext cx="1977834" cy="2386400"/>
            <a:chOff x="-368490" y="2183642"/>
            <a:chExt cx="2906973" cy="3507474"/>
          </a:xfrm>
        </p:grpSpPr>
        <p:sp>
          <p:nvSpPr>
            <p:cNvPr id="8" name="任意多边形 7"/>
            <p:cNvSpPr/>
            <p:nvPr/>
          </p:nvSpPr>
          <p:spPr>
            <a:xfrm>
              <a:off x="-368490" y="2183642"/>
              <a:ext cx="2906973" cy="3507474"/>
            </a:xfrm>
            <a:custGeom>
              <a:avLst/>
              <a:gdLst>
                <a:gd name="connsiteX0" fmla="*/ 2033516 w 2906973"/>
                <a:gd name="connsiteY0" fmla="*/ 0 h 3507474"/>
                <a:gd name="connsiteX1" fmla="*/ 2906973 w 2906973"/>
                <a:gd name="connsiteY1" fmla="*/ 3507474 h 3507474"/>
                <a:gd name="connsiteX2" fmla="*/ 0 w 2906973"/>
                <a:gd name="connsiteY2" fmla="*/ 1460310 h 3507474"/>
                <a:gd name="connsiteX3" fmla="*/ 2033516 w 2906973"/>
                <a:gd name="connsiteY3" fmla="*/ 0 h 350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973" h="3507474">
                  <a:moveTo>
                    <a:pt x="2033516" y="0"/>
                  </a:moveTo>
                  <a:lnTo>
                    <a:pt x="2906973" y="3507474"/>
                  </a:lnTo>
                  <a:lnTo>
                    <a:pt x="0" y="1460310"/>
                  </a:lnTo>
                  <a:lnTo>
                    <a:pt x="203351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>
              <a:stCxn id="8" idx="0"/>
            </p:cNvCxnSpPr>
            <p:nvPr/>
          </p:nvCxnSpPr>
          <p:spPr>
            <a:xfrm flipH="1">
              <a:off x="1487605" y="2183642"/>
              <a:ext cx="177421" cy="166502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487606" y="3848669"/>
              <a:ext cx="1050877" cy="18424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8" idx="2"/>
            </p:cNvCxnSpPr>
            <p:nvPr/>
          </p:nvCxnSpPr>
          <p:spPr>
            <a:xfrm>
              <a:off x="-368490" y="3643952"/>
              <a:ext cx="1856094" cy="2047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9533452" y="3067297"/>
            <a:ext cx="1135446" cy="1161060"/>
            <a:chOff x="10782300" y="5651500"/>
            <a:chExt cx="844550" cy="863602"/>
          </a:xfrm>
        </p:grpSpPr>
        <p:sp>
          <p:nvSpPr>
            <p:cNvPr id="20" name="任意多边形 19"/>
            <p:cNvSpPr/>
            <p:nvPr/>
          </p:nvSpPr>
          <p:spPr>
            <a:xfrm>
              <a:off x="10782300" y="5651500"/>
              <a:ext cx="844550" cy="863600"/>
            </a:xfrm>
            <a:custGeom>
              <a:avLst/>
              <a:gdLst>
                <a:gd name="connsiteX0" fmla="*/ 0 w 844550"/>
                <a:gd name="connsiteY0" fmla="*/ 723900 h 863600"/>
                <a:gd name="connsiteX1" fmla="*/ 844550 w 844550"/>
                <a:gd name="connsiteY1" fmla="*/ 863600 h 863600"/>
                <a:gd name="connsiteX2" fmla="*/ 781050 w 844550"/>
                <a:gd name="connsiteY2" fmla="*/ 0 h 863600"/>
                <a:gd name="connsiteX3" fmla="*/ 0 w 844550"/>
                <a:gd name="connsiteY3" fmla="*/ 7239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550" h="863600">
                  <a:moveTo>
                    <a:pt x="0" y="723900"/>
                  </a:moveTo>
                  <a:lnTo>
                    <a:pt x="844550" y="863600"/>
                  </a:lnTo>
                  <a:lnTo>
                    <a:pt x="781050" y="0"/>
                  </a:lnTo>
                  <a:lnTo>
                    <a:pt x="0" y="7239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>
              <a:stCxn id="20" idx="2"/>
            </p:cNvCxnSpPr>
            <p:nvPr/>
          </p:nvCxnSpPr>
          <p:spPr>
            <a:xfrm flipH="1">
              <a:off x="11258550" y="5651500"/>
              <a:ext cx="304800" cy="4794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10782300" y="6130925"/>
              <a:ext cx="476250" cy="2397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 flipV="1">
              <a:off x="11258550" y="6130925"/>
              <a:ext cx="365126" cy="3841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1033615" y="4362053"/>
            <a:ext cx="406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UP YOUR TITLE HERE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90978" y="3374132"/>
            <a:ext cx="4126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商务计划书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46813" y="4740907"/>
            <a:ext cx="25047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92034" y="4835521"/>
            <a:ext cx="2191657" cy="19507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799323" y="1372319"/>
            <a:ext cx="4155882" cy="4159842"/>
          </a:xfrm>
          <a:prstGeom prst="ellipse">
            <a:avLst/>
          </a:prstGeom>
          <a:noFill/>
          <a:ln w="12700">
            <a:solidFill>
              <a:srgbClr val="4A879E"/>
            </a:solidFill>
          </a:ln>
        </p:spPr>
        <p:txBody>
          <a:bodyPr rtlCol="0" anchor="ctr"/>
          <a:lstStyle/>
          <a:p>
            <a:pPr algn="ctr"/>
            <a:endParaRPr lang="zh-CN" altLang="en-US" sz="2135">
              <a:solidFill>
                <a:srgbClr val="404040"/>
              </a:solidFill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7372413" y="1515240"/>
            <a:ext cx="161454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35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TEXT </a:t>
            </a:r>
            <a:endParaRPr lang="zh-CN" altLang="en-US" sz="2135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59073" y="1887198"/>
            <a:ext cx="2945440" cy="7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65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465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22712" y="1688402"/>
            <a:ext cx="245426" cy="245660"/>
          </a:xfrm>
          <a:prstGeom prst="ellipse">
            <a:avLst/>
          </a:prstGeom>
          <a:solidFill>
            <a:srgbClr val="4A879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135">
              <a:solidFill>
                <a:srgbClr val="40404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4222428" y="4738137"/>
            <a:ext cx="362241" cy="362586"/>
          </a:xfrm>
          <a:prstGeom prst="ellipse">
            <a:avLst/>
          </a:prstGeom>
          <a:solidFill>
            <a:srgbClr val="4A879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135">
              <a:solidFill>
                <a:srgbClr val="404040"/>
              </a:solidFill>
            </a:endParaRPr>
          </a:p>
        </p:txBody>
      </p:sp>
      <p:sp>
        <p:nvSpPr>
          <p:cNvPr id="12" name="文本框 9"/>
          <p:cNvSpPr txBox="1"/>
          <p:nvPr/>
        </p:nvSpPr>
        <p:spPr>
          <a:xfrm flipH="1">
            <a:off x="2522735" y="4680677"/>
            <a:ext cx="161454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35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TEXT </a:t>
            </a:r>
            <a:endParaRPr lang="zh-CN" altLang="en-US" sz="2135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1034498" y="5080249"/>
            <a:ext cx="3206410" cy="7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65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465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3914582" y="2477139"/>
          <a:ext cx="3637273" cy="258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椭圆 14"/>
          <p:cNvSpPr/>
          <p:nvPr/>
        </p:nvSpPr>
        <p:spPr>
          <a:xfrm>
            <a:off x="7512963" y="4531534"/>
            <a:ext cx="163617" cy="163773"/>
          </a:xfrm>
          <a:prstGeom prst="ellipse">
            <a:avLst/>
          </a:prstGeom>
          <a:solidFill>
            <a:srgbClr val="4A879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135">
              <a:solidFill>
                <a:srgbClr val="404040"/>
              </a:solidFill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7645582" y="4411771"/>
            <a:ext cx="161454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35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TEXT </a:t>
            </a:r>
            <a:endParaRPr lang="zh-CN" altLang="en-US" sz="2135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45548" y="4811342"/>
            <a:ext cx="2945440" cy="7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65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465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4765142" y="2044715"/>
            <a:ext cx="202811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35" dirty="0">
                <a:solidFill>
                  <a:srgbClr val="40404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TITLE HERE</a:t>
            </a:r>
            <a:endParaRPr lang="zh-CN" altLang="en-US" sz="2135" dirty="0">
              <a:solidFill>
                <a:srgbClr val="40404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9" name="弧形 18"/>
          <p:cNvSpPr/>
          <p:nvPr/>
        </p:nvSpPr>
        <p:spPr>
          <a:xfrm rot="19800000">
            <a:off x="3640145" y="1220755"/>
            <a:ext cx="4458722" cy="4462971"/>
          </a:xfrm>
          <a:prstGeom prst="arc">
            <a:avLst>
              <a:gd name="adj1" fmla="val 8846786"/>
              <a:gd name="adj2" fmla="val 18159575"/>
            </a:avLst>
          </a:prstGeom>
          <a:noFill/>
          <a:ln w="12700">
            <a:solidFill>
              <a:srgbClr val="4A879E"/>
            </a:solidFill>
          </a:ln>
        </p:spPr>
        <p:txBody>
          <a:bodyPr rtlCol="0" anchor="ctr"/>
          <a:lstStyle/>
          <a:p>
            <a:pPr algn="ctr"/>
            <a:endParaRPr lang="zh-CN" altLang="en-US" sz="2135">
              <a:solidFill>
                <a:srgbClr val="404040"/>
              </a:solidFill>
            </a:endParaRPr>
          </a:p>
        </p:txBody>
      </p:sp>
      <p:sp>
        <p:nvSpPr>
          <p:cNvPr id="20" name="弧形 19"/>
          <p:cNvSpPr/>
          <p:nvPr/>
        </p:nvSpPr>
        <p:spPr>
          <a:xfrm rot="19800000">
            <a:off x="3938470" y="1511599"/>
            <a:ext cx="3877587" cy="3881282"/>
          </a:xfrm>
          <a:prstGeom prst="arc">
            <a:avLst>
              <a:gd name="adj1" fmla="val 19173345"/>
              <a:gd name="adj2" fmla="val 7356014"/>
            </a:avLst>
          </a:prstGeom>
          <a:noFill/>
          <a:ln w="12700">
            <a:solidFill>
              <a:srgbClr val="4A879E"/>
            </a:solidFill>
          </a:ln>
        </p:spPr>
        <p:txBody>
          <a:bodyPr rtlCol="0" anchor="ctr"/>
          <a:lstStyle/>
          <a:p>
            <a:pPr algn="ctr"/>
            <a:endParaRPr lang="zh-CN" altLang="en-US" sz="2135">
              <a:solidFill>
                <a:srgbClr val="404040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013641" y="2897036"/>
            <a:ext cx="256150" cy="256394"/>
          </a:xfrm>
          <a:prstGeom prst="ellipse">
            <a:avLst/>
          </a:prstGeom>
          <a:solidFill>
            <a:srgbClr val="4A879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135">
              <a:solidFill>
                <a:srgbClr val="404040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861461" y="5461088"/>
            <a:ext cx="283964" cy="284234"/>
          </a:xfrm>
          <a:prstGeom prst="ellipse">
            <a:avLst/>
          </a:prstGeom>
          <a:solidFill>
            <a:srgbClr val="4A879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135">
              <a:solidFill>
                <a:srgbClr val="404040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816613" y="3025232"/>
            <a:ext cx="128075" cy="128197"/>
          </a:xfrm>
          <a:prstGeom prst="ellipse">
            <a:avLst/>
          </a:prstGeom>
          <a:solidFill>
            <a:srgbClr val="4A879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135">
              <a:solidFill>
                <a:srgbClr val="404040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30" name="图文框 29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32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6517" y="1159361"/>
            <a:ext cx="3104833" cy="1718900"/>
            <a:chOff x="1079612" y="864467"/>
            <a:chExt cx="2328625" cy="1289175"/>
          </a:xfrm>
          <a:solidFill>
            <a:srgbClr val="BC362D"/>
          </a:solidFill>
        </p:grpSpPr>
        <p:pic>
          <p:nvPicPr>
            <p:cNvPr id="6146" name="Picture 2" descr="C:\Users\Administrator\AppData\Roaming\360se6\Application\User Data\temp\330512-15092010334328.jp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" t="11532" r="528" b="9635"/>
            <a:stretch>
              <a:fillRect/>
            </a:stretch>
          </p:blipFill>
          <p:spPr bwMode="auto">
            <a:xfrm>
              <a:off x="1080659" y="864467"/>
              <a:ext cx="2326479" cy="1289174"/>
            </a:xfrm>
            <a:prstGeom prst="rect">
              <a:avLst/>
            </a:prstGeom>
            <a:grpFill/>
          </p:spPr>
        </p:pic>
        <p:sp>
          <p:nvSpPr>
            <p:cNvPr id="3" name="矩形 2"/>
            <p:cNvSpPr/>
            <p:nvPr/>
          </p:nvSpPr>
          <p:spPr>
            <a:xfrm>
              <a:off x="1079612" y="864468"/>
              <a:ext cx="2328625" cy="1289174"/>
            </a:xfrm>
            <a:prstGeom prst="rect">
              <a:avLst/>
            </a:prstGeom>
            <a:solidFill>
              <a:srgbClr val="4A8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bg1"/>
                </a:solidFill>
              </a:endParaRPr>
            </a:p>
          </p:txBody>
        </p:sp>
      </p:grpSp>
      <p:pic>
        <p:nvPicPr>
          <p:cNvPr id="6150" name="Picture 6" descr="C:\Users\Administrator\AppData\Roaming\360se6\Application\User Data\temp\330691-151004093001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" b="8317"/>
          <a:stretch>
            <a:fillRect/>
          </a:stretch>
        </p:blipFill>
        <p:spPr bwMode="auto">
          <a:xfrm>
            <a:off x="1523166" y="2875226"/>
            <a:ext cx="3096719" cy="17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516517" y="4597159"/>
            <a:ext cx="3104833" cy="1718899"/>
            <a:chOff x="1079612" y="3442816"/>
            <a:chExt cx="2328625" cy="1289174"/>
          </a:xfrm>
          <a:solidFill>
            <a:srgbClr val="BC362D"/>
          </a:solidFill>
        </p:grpSpPr>
        <p:pic>
          <p:nvPicPr>
            <p:cNvPr id="6162" name="Picture 18" descr="C:\Users\Administrator\AppData\Roaming\360se6\Application\User Data\temp\330651-150P6152J99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95"/>
            <a:stretch>
              <a:fillRect/>
            </a:stretch>
          </p:blipFill>
          <p:spPr bwMode="auto">
            <a:xfrm>
              <a:off x="1095311" y="3442816"/>
              <a:ext cx="2311827" cy="1289174"/>
            </a:xfrm>
            <a:prstGeom prst="rect">
              <a:avLst/>
            </a:prstGeom>
            <a:grpFill/>
          </p:spPr>
        </p:pic>
        <p:sp>
          <p:nvSpPr>
            <p:cNvPr id="27" name="矩形 26"/>
            <p:cNvSpPr/>
            <p:nvPr/>
          </p:nvSpPr>
          <p:spPr>
            <a:xfrm>
              <a:off x="1079612" y="3442816"/>
              <a:ext cx="2328625" cy="1289174"/>
            </a:xfrm>
            <a:prstGeom prst="rect">
              <a:avLst/>
            </a:prstGeom>
            <a:solidFill>
              <a:srgbClr val="4A8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bg1"/>
                </a:solidFill>
              </a:endParaRPr>
            </a:p>
          </p:txBody>
        </p:sp>
      </p:grpSp>
      <p:pic>
        <p:nvPicPr>
          <p:cNvPr id="6148" name="Picture 4" descr="C:\Users\Administrator\AppData\Roaming\360se6\Application\User Data\temp\330404-1509240K049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9"/>
          <a:stretch>
            <a:fillRect/>
          </a:stretch>
        </p:blipFill>
        <p:spPr bwMode="auto">
          <a:xfrm>
            <a:off x="4621349" y="1159359"/>
            <a:ext cx="3103368" cy="171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istrator\AppData\Roaming\360se6\Application\User Data\temp\330508-1509201001486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8" b="7480"/>
          <a:stretch>
            <a:fillRect/>
          </a:stretch>
        </p:blipFill>
        <p:spPr bwMode="auto">
          <a:xfrm>
            <a:off x="4621349" y="4597160"/>
            <a:ext cx="3103368" cy="17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682910" y="1159362"/>
            <a:ext cx="3104833" cy="1718899"/>
            <a:chOff x="5735763" y="864468"/>
            <a:chExt cx="2328625" cy="1289174"/>
          </a:xfrm>
          <a:solidFill>
            <a:srgbClr val="BC362D"/>
          </a:solidFill>
        </p:grpSpPr>
        <p:pic>
          <p:nvPicPr>
            <p:cNvPr id="6164" name="Picture 20" descr="C:\Users\Administrator\AppData\Roaming\360se6\Application\User Data\temp\330651-150P615342982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1" b="23171"/>
            <a:stretch>
              <a:fillRect/>
            </a:stretch>
          </p:blipFill>
          <p:spPr bwMode="auto">
            <a:xfrm>
              <a:off x="5735763" y="864468"/>
              <a:ext cx="2328625" cy="1289174"/>
            </a:xfrm>
            <a:prstGeom prst="rect">
              <a:avLst/>
            </a:prstGeom>
            <a:grpFill/>
          </p:spPr>
        </p:pic>
        <p:sp>
          <p:nvSpPr>
            <p:cNvPr id="51" name="矩形 50"/>
            <p:cNvSpPr/>
            <p:nvPr/>
          </p:nvSpPr>
          <p:spPr>
            <a:xfrm>
              <a:off x="5735763" y="864468"/>
              <a:ext cx="2328625" cy="1289174"/>
            </a:xfrm>
            <a:prstGeom prst="rect">
              <a:avLst/>
            </a:prstGeom>
            <a:solidFill>
              <a:srgbClr val="4A8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bg1"/>
                </a:solidFill>
              </a:endParaRPr>
            </a:p>
          </p:txBody>
        </p:sp>
      </p:grpSp>
      <p:pic>
        <p:nvPicPr>
          <p:cNvPr id="6154" name="Picture 10" descr="C:\Users\Administrator\AppData\Roaming\360se6\Application\User Data\temp\330727-150R20222366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" t="6057" r="1921" b="12076"/>
          <a:stretch>
            <a:fillRect/>
          </a:stretch>
        </p:blipFill>
        <p:spPr bwMode="auto">
          <a:xfrm>
            <a:off x="7682910" y="2878260"/>
            <a:ext cx="3104833" cy="1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7682910" y="4597159"/>
            <a:ext cx="3104833" cy="1718899"/>
            <a:chOff x="5735763" y="3442816"/>
            <a:chExt cx="2328625" cy="1289174"/>
          </a:xfrm>
          <a:solidFill>
            <a:srgbClr val="BC362D"/>
          </a:solidFill>
        </p:grpSpPr>
        <p:pic>
          <p:nvPicPr>
            <p:cNvPr id="6166" name="Picture 22" descr="C:\Users\Administrator\AppData\Roaming\360se6\Application\User Data\temp\330729-150P211042145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99"/>
            <a:stretch>
              <a:fillRect/>
            </a:stretch>
          </p:blipFill>
          <p:spPr bwMode="auto">
            <a:xfrm>
              <a:off x="5735765" y="3442816"/>
              <a:ext cx="2328623" cy="1289173"/>
            </a:xfrm>
            <a:prstGeom prst="rect">
              <a:avLst/>
            </a:prstGeom>
            <a:grpFill/>
          </p:spPr>
        </p:pic>
        <p:sp>
          <p:nvSpPr>
            <p:cNvPr id="63" name="矩形 62"/>
            <p:cNvSpPr/>
            <p:nvPr/>
          </p:nvSpPr>
          <p:spPr>
            <a:xfrm>
              <a:off x="5735763" y="3442816"/>
              <a:ext cx="2328625" cy="1289174"/>
            </a:xfrm>
            <a:prstGeom prst="rect">
              <a:avLst/>
            </a:prstGeom>
            <a:solidFill>
              <a:srgbClr val="4A8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59789" y="1998127"/>
            <a:ext cx="73289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</a:t>
            </a:r>
            <a:endParaRPr lang="zh-CN" altLang="en-US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155351" y="2264348"/>
            <a:ext cx="2188420" cy="447160"/>
            <a:chOff x="1590094" y="1693207"/>
            <a:chExt cx="1641315" cy="335370"/>
          </a:xfrm>
        </p:grpSpPr>
        <p:sp>
          <p:nvSpPr>
            <p:cNvPr id="13" name="TextBox 12"/>
            <p:cNvSpPr txBox="1"/>
            <p:nvPr/>
          </p:nvSpPr>
          <p:spPr>
            <a:xfrm>
              <a:off x="1590094" y="1693207"/>
              <a:ext cx="164131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INTEGRATION NEW MEDIA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90094" y="1820828"/>
              <a:ext cx="71558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新媒体整合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670189" y="2519588"/>
            <a:ext cx="510425" cy="0"/>
          </a:xfrm>
          <a:prstGeom prst="line">
            <a:avLst/>
          </a:prstGeom>
          <a:noFill/>
          <a:ln w="12700">
            <a:solidFill>
              <a:schemeClr val="bg1"/>
            </a:solidFill>
          </a:ln>
        </p:spPr>
      </p:cxnSp>
      <p:sp>
        <p:nvSpPr>
          <p:cNvPr id="28" name="TextBox 27"/>
          <p:cNvSpPr txBox="1"/>
          <p:nvPr/>
        </p:nvSpPr>
        <p:spPr>
          <a:xfrm>
            <a:off x="1559789" y="5435924"/>
            <a:ext cx="73289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便捷</a:t>
            </a:r>
            <a:endParaRPr lang="zh-CN" altLang="en-US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55351" y="5702149"/>
            <a:ext cx="2188420" cy="447160"/>
            <a:chOff x="1590094" y="4271555"/>
            <a:chExt cx="1641315" cy="335370"/>
          </a:xfrm>
        </p:grpSpPr>
        <p:sp>
          <p:nvSpPr>
            <p:cNvPr id="29" name="TextBox 28"/>
            <p:cNvSpPr txBox="1"/>
            <p:nvPr/>
          </p:nvSpPr>
          <p:spPr>
            <a:xfrm>
              <a:off x="1590094" y="4271555"/>
              <a:ext cx="164131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INTEGRATION NEW MEDIA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90094" y="4399176"/>
              <a:ext cx="83099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支持一件拖拽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670189" y="5957386"/>
            <a:ext cx="510425" cy="0"/>
          </a:xfrm>
          <a:prstGeom prst="line">
            <a:avLst/>
          </a:prstGeom>
          <a:noFill/>
          <a:ln w="12700">
            <a:solidFill>
              <a:schemeClr val="bg1"/>
            </a:solidFill>
          </a:ln>
        </p:spPr>
      </p:cxnSp>
      <p:sp>
        <p:nvSpPr>
          <p:cNvPr id="52" name="TextBox 51"/>
          <p:cNvSpPr txBox="1"/>
          <p:nvPr/>
        </p:nvSpPr>
        <p:spPr>
          <a:xfrm>
            <a:off x="7767990" y="1998127"/>
            <a:ext cx="73289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</a:t>
            </a:r>
            <a:endParaRPr lang="zh-CN" altLang="en-US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363553" y="2264348"/>
            <a:ext cx="2188420" cy="447160"/>
            <a:chOff x="6246245" y="1693207"/>
            <a:chExt cx="1641315" cy="335370"/>
          </a:xfrm>
        </p:grpSpPr>
        <p:sp>
          <p:nvSpPr>
            <p:cNvPr id="53" name="TextBox 52"/>
            <p:cNvSpPr txBox="1"/>
            <p:nvPr/>
          </p:nvSpPr>
          <p:spPr>
            <a:xfrm>
              <a:off x="6246245" y="1693207"/>
              <a:ext cx="164131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INTEGRATION NEW MEDIA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46245" y="1820828"/>
              <a:ext cx="71558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智能云平台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78076" y="2875228"/>
            <a:ext cx="3104835" cy="1721932"/>
            <a:chOff x="3407138" y="2151367"/>
            <a:chExt cx="2328626" cy="1291449"/>
          </a:xfrm>
          <a:solidFill>
            <a:srgbClr val="BC362D"/>
          </a:solidFill>
        </p:grpSpPr>
        <p:pic>
          <p:nvPicPr>
            <p:cNvPr id="6160" name="Picture 16" descr="C:\Users\Administrator\AppData\Roaming\360se6\Application\User Data\temp\330727-150R20125569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37"/>
            <a:stretch>
              <a:fillRect/>
            </a:stretch>
          </p:blipFill>
          <p:spPr bwMode="auto">
            <a:xfrm>
              <a:off x="3408238" y="2151367"/>
              <a:ext cx="2327526" cy="1291449"/>
            </a:xfrm>
            <a:prstGeom prst="rect">
              <a:avLst/>
            </a:prstGeom>
            <a:grpFill/>
          </p:spPr>
        </p:pic>
        <p:sp>
          <p:nvSpPr>
            <p:cNvPr id="39" name="矩形 38"/>
            <p:cNvSpPr/>
            <p:nvPr/>
          </p:nvSpPr>
          <p:spPr>
            <a:xfrm>
              <a:off x="3407138" y="2153642"/>
              <a:ext cx="2328625" cy="1289174"/>
            </a:xfrm>
            <a:prstGeom prst="rect">
              <a:avLst/>
            </a:prstGeom>
            <a:solidFill>
              <a:srgbClr val="4A8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schemeClr val="bg1"/>
                </a:solidFill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7878390" y="2519588"/>
            <a:ext cx="510425" cy="0"/>
          </a:xfrm>
          <a:prstGeom prst="line">
            <a:avLst/>
          </a:prstGeom>
          <a:noFill/>
          <a:ln w="12700">
            <a:solidFill>
              <a:schemeClr val="bg1"/>
            </a:solidFill>
          </a:ln>
        </p:spPr>
      </p:cxnSp>
      <p:sp>
        <p:nvSpPr>
          <p:cNvPr id="64" name="TextBox 63"/>
          <p:cNvSpPr txBox="1"/>
          <p:nvPr/>
        </p:nvSpPr>
        <p:spPr>
          <a:xfrm>
            <a:off x="7767990" y="5435924"/>
            <a:ext cx="73289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</a:t>
            </a:r>
            <a:endParaRPr lang="zh-CN" altLang="en-US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363553" y="5702149"/>
            <a:ext cx="2188420" cy="447160"/>
            <a:chOff x="6246245" y="4271555"/>
            <a:chExt cx="1641315" cy="335370"/>
          </a:xfrm>
        </p:grpSpPr>
        <p:sp>
          <p:nvSpPr>
            <p:cNvPr id="65" name="TextBox 64"/>
            <p:cNvSpPr txBox="1"/>
            <p:nvPr/>
          </p:nvSpPr>
          <p:spPr>
            <a:xfrm>
              <a:off x="6246245" y="4271555"/>
              <a:ext cx="164131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INTEGRATION NEW MEDIA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46245" y="4399176"/>
              <a:ext cx="83099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迅速响应用户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7878390" y="5957386"/>
            <a:ext cx="510425" cy="0"/>
          </a:xfrm>
          <a:prstGeom prst="line">
            <a:avLst/>
          </a:prstGeom>
          <a:noFill/>
          <a:ln w="12700">
            <a:solidFill>
              <a:schemeClr val="bg1"/>
            </a:solidFill>
          </a:ln>
        </p:spPr>
      </p:cxnSp>
      <p:grpSp>
        <p:nvGrpSpPr>
          <p:cNvPr id="46" name="组合 45"/>
          <p:cNvGrpSpPr/>
          <p:nvPr/>
        </p:nvGrpSpPr>
        <p:grpSpPr>
          <a:xfrm>
            <a:off x="5747889" y="3355105"/>
            <a:ext cx="765207" cy="765209"/>
            <a:chOff x="3843338" y="515938"/>
            <a:chExt cx="450850" cy="450850"/>
          </a:xfrm>
          <a:solidFill>
            <a:srgbClr val="292929"/>
          </a:solidFill>
        </p:grpSpPr>
        <p:sp>
          <p:nvSpPr>
            <p:cNvPr id="47" name="Freeform 55"/>
            <p:cNvSpPr>
              <a:spLocks noEditPoints="1"/>
            </p:cNvSpPr>
            <p:nvPr/>
          </p:nvSpPr>
          <p:spPr bwMode="auto">
            <a:xfrm>
              <a:off x="3843338" y="515938"/>
              <a:ext cx="450850" cy="450850"/>
            </a:xfrm>
            <a:custGeom>
              <a:avLst/>
              <a:gdLst>
                <a:gd name="T0" fmla="*/ 114 w 120"/>
                <a:gd name="T1" fmla="*/ 0 h 120"/>
                <a:gd name="T2" fmla="*/ 6 w 120"/>
                <a:gd name="T3" fmla="*/ 0 h 120"/>
                <a:gd name="T4" fmla="*/ 0 w 120"/>
                <a:gd name="T5" fmla="*/ 6 h 120"/>
                <a:gd name="T6" fmla="*/ 0 w 120"/>
                <a:gd name="T7" fmla="*/ 84 h 120"/>
                <a:gd name="T8" fmla="*/ 6 w 120"/>
                <a:gd name="T9" fmla="*/ 90 h 120"/>
                <a:gd name="T10" fmla="*/ 45 w 120"/>
                <a:gd name="T11" fmla="*/ 90 h 120"/>
                <a:gd name="T12" fmla="*/ 30 w 120"/>
                <a:gd name="T13" fmla="*/ 115 h 120"/>
                <a:gd name="T14" fmla="*/ 32 w 120"/>
                <a:gd name="T15" fmla="*/ 120 h 120"/>
                <a:gd name="T16" fmla="*/ 36 w 120"/>
                <a:gd name="T17" fmla="*/ 118 h 120"/>
                <a:gd name="T18" fmla="*/ 52 w 120"/>
                <a:gd name="T19" fmla="*/ 90 h 120"/>
                <a:gd name="T20" fmla="*/ 68 w 120"/>
                <a:gd name="T21" fmla="*/ 90 h 120"/>
                <a:gd name="T22" fmla="*/ 84 w 120"/>
                <a:gd name="T23" fmla="*/ 118 h 120"/>
                <a:gd name="T24" fmla="*/ 88 w 120"/>
                <a:gd name="T25" fmla="*/ 120 h 120"/>
                <a:gd name="T26" fmla="*/ 90 w 120"/>
                <a:gd name="T27" fmla="*/ 115 h 120"/>
                <a:gd name="T28" fmla="*/ 75 w 120"/>
                <a:gd name="T29" fmla="*/ 90 h 120"/>
                <a:gd name="T30" fmla="*/ 114 w 120"/>
                <a:gd name="T31" fmla="*/ 90 h 120"/>
                <a:gd name="T32" fmla="*/ 120 w 120"/>
                <a:gd name="T33" fmla="*/ 84 h 120"/>
                <a:gd name="T34" fmla="*/ 120 w 120"/>
                <a:gd name="T35" fmla="*/ 6 h 120"/>
                <a:gd name="T36" fmla="*/ 114 w 120"/>
                <a:gd name="T37" fmla="*/ 0 h 120"/>
                <a:gd name="T38" fmla="*/ 114 w 120"/>
                <a:gd name="T39" fmla="*/ 84 h 120"/>
                <a:gd name="T40" fmla="*/ 6 w 120"/>
                <a:gd name="T41" fmla="*/ 84 h 120"/>
                <a:gd name="T42" fmla="*/ 6 w 120"/>
                <a:gd name="T43" fmla="*/ 6 h 120"/>
                <a:gd name="T44" fmla="*/ 114 w 120"/>
                <a:gd name="T45" fmla="*/ 6 h 120"/>
                <a:gd name="T46" fmla="*/ 114 w 120"/>
                <a:gd name="T47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20">
                  <a:moveTo>
                    <a:pt x="11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17"/>
                    <a:pt x="30" y="119"/>
                    <a:pt x="32" y="120"/>
                  </a:cubicBezTo>
                  <a:cubicBezTo>
                    <a:pt x="33" y="120"/>
                    <a:pt x="35" y="120"/>
                    <a:pt x="36" y="118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85" y="120"/>
                    <a:pt x="87" y="120"/>
                    <a:pt x="88" y="120"/>
                  </a:cubicBezTo>
                  <a:cubicBezTo>
                    <a:pt x="90" y="119"/>
                    <a:pt x="90" y="117"/>
                    <a:pt x="90" y="115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7" y="90"/>
                    <a:pt x="120" y="87"/>
                    <a:pt x="120" y="84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3"/>
                    <a:pt x="117" y="0"/>
                    <a:pt x="114" y="0"/>
                  </a:cubicBezTo>
                  <a:close/>
                  <a:moveTo>
                    <a:pt x="114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4" y="6"/>
                    <a:pt x="114" y="6"/>
                    <a:pt x="114" y="6"/>
                  </a:cubicBezTo>
                  <a:lnTo>
                    <a:pt x="114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8" name="Freeform 56"/>
            <p:cNvSpPr/>
            <p:nvPr/>
          </p:nvSpPr>
          <p:spPr bwMode="auto">
            <a:xfrm>
              <a:off x="3922713" y="595313"/>
              <a:ext cx="292100" cy="179388"/>
            </a:xfrm>
            <a:custGeom>
              <a:avLst/>
              <a:gdLst>
                <a:gd name="T0" fmla="*/ 3 w 78"/>
                <a:gd name="T1" fmla="*/ 48 h 48"/>
                <a:gd name="T2" fmla="*/ 5 w 78"/>
                <a:gd name="T3" fmla="*/ 47 h 48"/>
                <a:gd name="T4" fmla="*/ 28 w 78"/>
                <a:gd name="T5" fmla="*/ 13 h 48"/>
                <a:gd name="T6" fmla="*/ 55 w 78"/>
                <a:gd name="T7" fmla="*/ 35 h 48"/>
                <a:gd name="T8" fmla="*/ 58 w 78"/>
                <a:gd name="T9" fmla="*/ 36 h 48"/>
                <a:gd name="T10" fmla="*/ 60 w 78"/>
                <a:gd name="T11" fmla="*/ 35 h 48"/>
                <a:gd name="T12" fmla="*/ 78 w 78"/>
                <a:gd name="T13" fmla="*/ 5 h 48"/>
                <a:gd name="T14" fmla="*/ 77 w 78"/>
                <a:gd name="T15" fmla="*/ 0 h 48"/>
                <a:gd name="T16" fmla="*/ 72 w 78"/>
                <a:gd name="T17" fmla="*/ 1 h 48"/>
                <a:gd name="T18" fmla="*/ 56 w 78"/>
                <a:gd name="T19" fmla="*/ 29 h 48"/>
                <a:gd name="T20" fmla="*/ 29 w 78"/>
                <a:gd name="T21" fmla="*/ 7 h 48"/>
                <a:gd name="T22" fmla="*/ 27 w 78"/>
                <a:gd name="T23" fmla="*/ 6 h 48"/>
                <a:gd name="T24" fmla="*/ 25 w 78"/>
                <a:gd name="T25" fmla="*/ 7 h 48"/>
                <a:gd name="T26" fmla="*/ 1 w 78"/>
                <a:gd name="T27" fmla="*/ 43 h 48"/>
                <a:gd name="T28" fmla="*/ 1 w 78"/>
                <a:gd name="T29" fmla="*/ 47 h 48"/>
                <a:gd name="T30" fmla="*/ 3 w 78"/>
                <a:gd name="T3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48">
                  <a:moveTo>
                    <a:pt x="3" y="48"/>
                  </a:moveTo>
                  <a:cubicBezTo>
                    <a:pt x="4" y="48"/>
                    <a:pt x="5" y="48"/>
                    <a:pt x="5" y="47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6"/>
                    <a:pt x="57" y="36"/>
                    <a:pt x="58" y="36"/>
                  </a:cubicBezTo>
                  <a:cubicBezTo>
                    <a:pt x="58" y="36"/>
                    <a:pt x="59" y="35"/>
                    <a:pt x="60" y="3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3"/>
                    <a:pt x="78" y="1"/>
                    <a:pt x="77" y="0"/>
                  </a:cubicBezTo>
                  <a:cubicBezTo>
                    <a:pt x="75" y="0"/>
                    <a:pt x="73" y="0"/>
                    <a:pt x="72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6" y="6"/>
                    <a:pt x="25" y="7"/>
                    <a:pt x="25" y="7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5"/>
                    <a:pt x="0" y="47"/>
                    <a:pt x="1" y="47"/>
                  </a:cubicBezTo>
                  <a:cubicBezTo>
                    <a:pt x="2" y="48"/>
                    <a:pt x="2" y="48"/>
                    <a:pt x="3" y="4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60" name="图文框 59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62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8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00"/>
                            </p:stCondLst>
                            <p:childTnLst>
                              <p:par>
                                <p:cTn id="6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399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899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52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06285" y="3585030"/>
            <a:ext cx="1789084" cy="2413461"/>
          </a:xfrm>
          <a:prstGeom prst="rect">
            <a:avLst/>
          </a:prstGeom>
          <a:solidFill>
            <a:srgbClr val="4A879E"/>
          </a:solidFill>
          <a:ln>
            <a:noFill/>
          </a:ln>
          <a:scene3d>
            <a:camera prst="orthographicFront">
              <a:rot lat="295429" lon="597758" rev="21547776"/>
            </a:camera>
            <a:lightRig rig="threePt" dir="t"/>
          </a:scene3d>
          <a:sp3d>
            <a:bevelT w="0" h="3175000"/>
            <a:bevelB w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B86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149401" y="4077327"/>
            <a:ext cx="1789084" cy="1981200"/>
          </a:xfrm>
          <a:prstGeom prst="rect">
            <a:avLst/>
          </a:prstGeom>
          <a:solidFill>
            <a:srgbClr val="4A879E"/>
          </a:solidFill>
          <a:ln>
            <a:noFill/>
          </a:ln>
          <a:scene3d>
            <a:camera prst="orthographicFront">
              <a:rot lat="295429" lon="597758" rev="21547776"/>
            </a:camera>
            <a:lightRig rig="threePt" dir="t"/>
          </a:scene3d>
          <a:sp3d>
            <a:bevelT w="0" h="3175000"/>
            <a:bevelB w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B86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992515" y="4483069"/>
            <a:ext cx="1789084" cy="1620979"/>
          </a:xfrm>
          <a:prstGeom prst="rect">
            <a:avLst/>
          </a:prstGeom>
          <a:solidFill>
            <a:srgbClr val="4A879E"/>
          </a:solidFill>
          <a:ln>
            <a:noFill/>
          </a:ln>
          <a:scene3d>
            <a:camera prst="orthographicFront">
              <a:rot lat="295429" lon="597758" rev="21547776"/>
            </a:camera>
            <a:lightRig rig="threePt" dir="t"/>
          </a:scene3d>
          <a:sp3d>
            <a:bevelT w="0" h="3175000"/>
            <a:bevelB w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B86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835631" y="4951353"/>
            <a:ext cx="1789084" cy="1212735"/>
          </a:xfrm>
          <a:prstGeom prst="rect">
            <a:avLst/>
          </a:prstGeom>
          <a:solidFill>
            <a:srgbClr val="4A879E"/>
          </a:solidFill>
          <a:ln>
            <a:noFill/>
          </a:ln>
          <a:scene3d>
            <a:camera prst="orthographicFront">
              <a:rot lat="295429" lon="597758" rev="21547776"/>
            </a:camera>
            <a:lightRig rig="threePt" dir="t"/>
          </a:scene3d>
          <a:sp3d>
            <a:bevelT w="0" h="3175000"/>
            <a:bevelB w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B86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678747" y="5314077"/>
            <a:ext cx="1789084" cy="912553"/>
          </a:xfrm>
          <a:prstGeom prst="rect">
            <a:avLst/>
          </a:prstGeom>
          <a:solidFill>
            <a:srgbClr val="4A879E"/>
          </a:solidFill>
          <a:ln>
            <a:noFill/>
          </a:ln>
          <a:scene3d>
            <a:camera prst="orthographicFront">
              <a:rot lat="295429" lon="597758" rev="21547776"/>
            </a:camera>
            <a:lightRig rig="threePt" dir="t"/>
          </a:scene3d>
          <a:sp3d>
            <a:bevelT w="0" h="3175000"/>
            <a:bevelB w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B86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Shape 4915"/>
          <p:cNvSpPr/>
          <p:nvPr/>
        </p:nvSpPr>
        <p:spPr>
          <a:xfrm>
            <a:off x="9395647" y="5582662"/>
            <a:ext cx="355284" cy="375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3" h="21600" extrusionOk="0">
                <a:moveTo>
                  <a:pt x="20935" y="19550"/>
                </a:moveTo>
                <a:lnTo>
                  <a:pt x="19415" y="15120"/>
                </a:lnTo>
                <a:lnTo>
                  <a:pt x="17748" y="15120"/>
                </a:lnTo>
                <a:lnTo>
                  <a:pt x="18674" y="19440"/>
                </a:lnTo>
                <a:lnTo>
                  <a:pt x="2370" y="19440"/>
                </a:lnTo>
                <a:lnTo>
                  <a:pt x="3296" y="15120"/>
                </a:lnTo>
                <a:lnTo>
                  <a:pt x="1629" y="15120"/>
                </a:lnTo>
                <a:lnTo>
                  <a:pt x="108" y="19550"/>
                </a:lnTo>
                <a:cubicBezTo>
                  <a:pt x="-278" y="20678"/>
                  <a:pt x="406" y="21600"/>
                  <a:pt x="1629" y="21600"/>
                </a:cubicBezTo>
                <a:lnTo>
                  <a:pt x="19415" y="21600"/>
                </a:lnTo>
                <a:cubicBezTo>
                  <a:pt x="20638" y="21600"/>
                  <a:pt x="21322" y="20678"/>
                  <a:pt x="20935" y="19550"/>
                </a:cubicBezTo>
                <a:close/>
                <a:moveTo>
                  <a:pt x="16080" y="5400"/>
                </a:moveTo>
                <a:cubicBezTo>
                  <a:pt x="16080" y="2418"/>
                  <a:pt x="13592" y="0"/>
                  <a:pt x="10522" y="0"/>
                </a:cubicBezTo>
                <a:cubicBezTo>
                  <a:pt x="7452" y="0"/>
                  <a:pt x="4964" y="2418"/>
                  <a:pt x="4964" y="5400"/>
                </a:cubicBezTo>
                <a:cubicBezTo>
                  <a:pt x="4964" y="10557"/>
                  <a:pt x="10522" y="16200"/>
                  <a:pt x="10522" y="16200"/>
                </a:cubicBezTo>
                <a:cubicBezTo>
                  <a:pt x="10522" y="16200"/>
                  <a:pt x="16080" y="10557"/>
                  <a:pt x="16080" y="5400"/>
                </a:cubicBezTo>
                <a:close/>
                <a:moveTo>
                  <a:pt x="7520" y="5465"/>
                </a:moveTo>
                <a:cubicBezTo>
                  <a:pt x="7520" y="3855"/>
                  <a:pt x="8863" y="2550"/>
                  <a:pt x="10522" y="2550"/>
                </a:cubicBezTo>
                <a:cubicBezTo>
                  <a:pt x="12181" y="2550"/>
                  <a:pt x="13524" y="3855"/>
                  <a:pt x="13524" y="5465"/>
                </a:cubicBezTo>
                <a:cubicBezTo>
                  <a:pt x="13524" y="7076"/>
                  <a:pt x="12180" y="8381"/>
                  <a:pt x="10522" y="8381"/>
                </a:cubicBezTo>
                <a:cubicBezTo>
                  <a:pt x="8864" y="8381"/>
                  <a:pt x="7520" y="7075"/>
                  <a:pt x="7520" y="5465"/>
                </a:cubicBezTo>
                <a:close/>
              </a:path>
            </a:pathLst>
          </a:custGeom>
          <a:solidFill>
            <a:srgbClr val="120E0D"/>
          </a:solidFill>
          <a:ln w="12700">
            <a:miter lim="400000"/>
          </a:ln>
        </p:spPr>
        <p:txBody>
          <a:bodyPr lIns="34291" tIns="34291" rIns="34291" bIns="34291" anchor="ctr"/>
          <a:lstStyle/>
          <a:p>
            <a:pPr algn="ctr" defTabSz="457200">
              <a:lnSpc>
                <a:spcPts val="3300"/>
              </a:lnSpc>
              <a:tabLst>
                <a:tab pos="837565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3735">
              <a:solidFill>
                <a:srgbClr val="DAB86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3" name="Shape 4919"/>
          <p:cNvSpPr/>
          <p:nvPr/>
        </p:nvSpPr>
        <p:spPr>
          <a:xfrm>
            <a:off x="5676079" y="5105868"/>
            <a:ext cx="421956" cy="375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471" extrusionOk="0">
                <a:moveTo>
                  <a:pt x="3332" y="6966"/>
                </a:moveTo>
                <a:cubicBezTo>
                  <a:pt x="4336" y="6087"/>
                  <a:pt x="5170" y="6693"/>
                  <a:pt x="6282" y="8142"/>
                </a:cubicBezTo>
                <a:cubicBezTo>
                  <a:pt x="6407" y="8306"/>
                  <a:pt x="6575" y="8114"/>
                  <a:pt x="6671" y="8021"/>
                </a:cubicBezTo>
                <a:cubicBezTo>
                  <a:pt x="6765" y="7927"/>
                  <a:pt x="8233" y="6440"/>
                  <a:pt x="8305" y="6372"/>
                </a:cubicBezTo>
                <a:cubicBezTo>
                  <a:pt x="8376" y="6301"/>
                  <a:pt x="8462" y="6167"/>
                  <a:pt x="8349" y="6018"/>
                </a:cubicBezTo>
                <a:cubicBezTo>
                  <a:pt x="8234" y="5869"/>
                  <a:pt x="7817" y="5261"/>
                  <a:pt x="7549" y="4866"/>
                </a:cubicBezTo>
                <a:cubicBezTo>
                  <a:pt x="5603" y="2000"/>
                  <a:pt x="12875" y="57"/>
                  <a:pt x="11758" y="26"/>
                </a:cubicBezTo>
                <a:cubicBezTo>
                  <a:pt x="11190" y="9"/>
                  <a:pt x="8909" y="-21"/>
                  <a:pt x="8568" y="21"/>
                </a:cubicBezTo>
                <a:cubicBezTo>
                  <a:pt x="7186" y="185"/>
                  <a:pt x="5452" y="1638"/>
                  <a:pt x="4579" y="2315"/>
                </a:cubicBezTo>
                <a:cubicBezTo>
                  <a:pt x="3436" y="3195"/>
                  <a:pt x="3010" y="3711"/>
                  <a:pt x="2940" y="3783"/>
                </a:cubicBezTo>
                <a:cubicBezTo>
                  <a:pt x="2617" y="4100"/>
                  <a:pt x="2888" y="4833"/>
                  <a:pt x="2302" y="5411"/>
                </a:cubicBezTo>
                <a:cubicBezTo>
                  <a:pt x="1683" y="6021"/>
                  <a:pt x="1297" y="5559"/>
                  <a:pt x="938" y="5913"/>
                </a:cubicBezTo>
                <a:cubicBezTo>
                  <a:pt x="761" y="6090"/>
                  <a:pt x="263" y="6509"/>
                  <a:pt x="121" y="6648"/>
                </a:cubicBezTo>
                <a:cubicBezTo>
                  <a:pt x="-22" y="6790"/>
                  <a:pt x="-48" y="7029"/>
                  <a:pt x="98" y="7219"/>
                </a:cubicBezTo>
                <a:cubicBezTo>
                  <a:pt x="98" y="7219"/>
                  <a:pt x="1459" y="8911"/>
                  <a:pt x="1574" y="9061"/>
                </a:cubicBezTo>
                <a:cubicBezTo>
                  <a:pt x="1687" y="9209"/>
                  <a:pt x="1995" y="9337"/>
                  <a:pt x="2184" y="9147"/>
                </a:cubicBezTo>
                <a:cubicBezTo>
                  <a:pt x="2375" y="8958"/>
                  <a:pt x="2865" y="8477"/>
                  <a:pt x="2946" y="8392"/>
                </a:cubicBezTo>
                <a:cubicBezTo>
                  <a:pt x="3030" y="8312"/>
                  <a:pt x="2893" y="7349"/>
                  <a:pt x="3332" y="6966"/>
                </a:cubicBezTo>
                <a:close/>
                <a:moveTo>
                  <a:pt x="9478" y="7592"/>
                </a:moveTo>
                <a:cubicBezTo>
                  <a:pt x="9349" y="7424"/>
                  <a:pt x="9188" y="7419"/>
                  <a:pt x="9050" y="7557"/>
                </a:cubicBezTo>
                <a:lnTo>
                  <a:pt x="7506" y="9074"/>
                </a:lnTo>
                <a:cubicBezTo>
                  <a:pt x="7385" y="9195"/>
                  <a:pt x="7367" y="9417"/>
                  <a:pt x="7477" y="9559"/>
                </a:cubicBezTo>
                <a:lnTo>
                  <a:pt x="16407" y="20996"/>
                </a:lnTo>
                <a:cubicBezTo>
                  <a:pt x="16616" y="21266"/>
                  <a:pt x="16978" y="21294"/>
                  <a:pt x="17216" y="21060"/>
                </a:cubicBezTo>
                <a:lnTo>
                  <a:pt x="18260" y="20075"/>
                </a:lnTo>
                <a:cubicBezTo>
                  <a:pt x="18500" y="19839"/>
                  <a:pt x="18524" y="19429"/>
                  <a:pt x="18316" y="19157"/>
                </a:cubicBezTo>
                <a:lnTo>
                  <a:pt x="9478" y="7592"/>
                </a:lnTo>
                <a:close/>
                <a:moveTo>
                  <a:pt x="21385" y="2725"/>
                </a:moveTo>
                <a:cubicBezTo>
                  <a:pt x="21305" y="2126"/>
                  <a:pt x="21030" y="2251"/>
                  <a:pt x="20887" y="2504"/>
                </a:cubicBezTo>
                <a:cubicBezTo>
                  <a:pt x="20743" y="2760"/>
                  <a:pt x="20110" y="3840"/>
                  <a:pt x="19850" y="4329"/>
                </a:cubicBezTo>
                <a:cubicBezTo>
                  <a:pt x="19591" y="4814"/>
                  <a:pt x="18954" y="5772"/>
                  <a:pt x="17767" y="4826"/>
                </a:cubicBezTo>
                <a:cubicBezTo>
                  <a:pt x="16531" y="3843"/>
                  <a:pt x="16961" y="3157"/>
                  <a:pt x="17176" y="2696"/>
                </a:cubicBezTo>
                <a:cubicBezTo>
                  <a:pt x="17393" y="2232"/>
                  <a:pt x="18057" y="930"/>
                  <a:pt x="18153" y="769"/>
                </a:cubicBezTo>
                <a:cubicBezTo>
                  <a:pt x="18249" y="605"/>
                  <a:pt x="18137" y="130"/>
                  <a:pt x="17753" y="329"/>
                </a:cubicBezTo>
                <a:cubicBezTo>
                  <a:pt x="17369" y="528"/>
                  <a:pt x="15037" y="1571"/>
                  <a:pt x="14714" y="3068"/>
                </a:cubicBezTo>
                <a:cubicBezTo>
                  <a:pt x="14383" y="4590"/>
                  <a:pt x="14990" y="5950"/>
                  <a:pt x="13799" y="7301"/>
                </a:cubicBezTo>
                <a:lnTo>
                  <a:pt x="12353" y="8998"/>
                </a:lnTo>
                <a:lnTo>
                  <a:pt x="13805" y="10895"/>
                </a:lnTo>
                <a:lnTo>
                  <a:pt x="15586" y="8993"/>
                </a:lnTo>
                <a:cubicBezTo>
                  <a:pt x="16010" y="8513"/>
                  <a:pt x="16917" y="8047"/>
                  <a:pt x="17737" y="8257"/>
                </a:cubicBezTo>
                <a:cubicBezTo>
                  <a:pt x="19495" y="8705"/>
                  <a:pt x="20455" y="7962"/>
                  <a:pt x="21033" y="6733"/>
                </a:cubicBezTo>
                <a:cubicBezTo>
                  <a:pt x="21552" y="5635"/>
                  <a:pt x="21466" y="3323"/>
                  <a:pt x="21385" y="2725"/>
                </a:cubicBezTo>
                <a:close/>
                <a:moveTo>
                  <a:pt x="2905" y="19280"/>
                </a:moveTo>
                <a:cubicBezTo>
                  <a:pt x="2681" y="19534"/>
                  <a:pt x="2681" y="19946"/>
                  <a:pt x="2905" y="20199"/>
                </a:cubicBezTo>
                <a:lnTo>
                  <a:pt x="3929" y="21326"/>
                </a:lnTo>
                <a:cubicBezTo>
                  <a:pt x="4153" y="21579"/>
                  <a:pt x="4509" y="21472"/>
                  <a:pt x="4733" y="21219"/>
                </a:cubicBezTo>
                <a:lnTo>
                  <a:pt x="10016" y="15374"/>
                </a:lnTo>
                <a:lnTo>
                  <a:pt x="8398" y="13297"/>
                </a:lnTo>
                <a:lnTo>
                  <a:pt x="2905" y="19280"/>
                </a:lnTo>
                <a:close/>
              </a:path>
            </a:pathLst>
          </a:custGeom>
          <a:solidFill>
            <a:srgbClr val="120E0D"/>
          </a:solidFill>
          <a:ln w="12700">
            <a:miter lim="400000"/>
          </a:ln>
        </p:spPr>
        <p:txBody>
          <a:bodyPr lIns="34291" tIns="34291" rIns="34291" bIns="34291" anchor="ctr"/>
          <a:lstStyle/>
          <a:p>
            <a:pPr algn="ctr" defTabSz="457200">
              <a:lnSpc>
                <a:spcPts val="3300"/>
              </a:lnSpc>
              <a:tabLst>
                <a:tab pos="837565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3735">
              <a:solidFill>
                <a:srgbClr val="DAB86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7" name="Shape 4912"/>
          <p:cNvSpPr/>
          <p:nvPr/>
        </p:nvSpPr>
        <p:spPr>
          <a:xfrm>
            <a:off x="7521274" y="5421936"/>
            <a:ext cx="417799" cy="271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824"/>
                </a:moveTo>
                <a:cubicBezTo>
                  <a:pt x="21600" y="18117"/>
                  <a:pt x="19284" y="21600"/>
                  <a:pt x="16430" y="21600"/>
                </a:cubicBezTo>
                <a:lnTo>
                  <a:pt x="3906" y="21600"/>
                </a:lnTo>
                <a:cubicBezTo>
                  <a:pt x="1749" y="21600"/>
                  <a:pt x="0" y="18968"/>
                  <a:pt x="0" y="15723"/>
                </a:cubicBezTo>
                <a:cubicBezTo>
                  <a:pt x="0" y="12481"/>
                  <a:pt x="1749" y="9850"/>
                  <a:pt x="3906" y="9850"/>
                </a:cubicBezTo>
                <a:cubicBezTo>
                  <a:pt x="4064" y="9850"/>
                  <a:pt x="4217" y="9870"/>
                  <a:pt x="4370" y="9894"/>
                </a:cubicBezTo>
                <a:cubicBezTo>
                  <a:pt x="4330" y="9486"/>
                  <a:pt x="4308" y="9067"/>
                  <a:pt x="4308" y="8638"/>
                </a:cubicBezTo>
                <a:cubicBezTo>
                  <a:pt x="4308" y="3868"/>
                  <a:pt x="6880" y="0"/>
                  <a:pt x="10054" y="0"/>
                </a:cubicBezTo>
                <a:cubicBezTo>
                  <a:pt x="12653" y="0"/>
                  <a:pt x="14848" y="2595"/>
                  <a:pt x="15557" y="6159"/>
                </a:cubicBezTo>
                <a:cubicBezTo>
                  <a:pt x="15841" y="6088"/>
                  <a:pt x="16132" y="6050"/>
                  <a:pt x="16431" y="6050"/>
                </a:cubicBezTo>
                <a:cubicBezTo>
                  <a:pt x="19284" y="6050"/>
                  <a:pt x="21600" y="9527"/>
                  <a:pt x="21600" y="13824"/>
                </a:cubicBezTo>
                <a:close/>
              </a:path>
            </a:pathLst>
          </a:custGeom>
          <a:solidFill>
            <a:srgbClr val="120E0D"/>
          </a:solidFill>
          <a:ln w="12700">
            <a:miter lim="400000"/>
          </a:ln>
        </p:spPr>
        <p:txBody>
          <a:bodyPr lIns="34291" tIns="34291" rIns="34291" bIns="34291" anchor="ctr"/>
          <a:lstStyle/>
          <a:p>
            <a:pPr algn="ctr" defTabSz="457200">
              <a:lnSpc>
                <a:spcPts val="3300"/>
              </a:lnSpc>
              <a:tabLst>
                <a:tab pos="837565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3735">
              <a:solidFill>
                <a:srgbClr val="DAB86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1" name="Shape 4916"/>
          <p:cNvSpPr/>
          <p:nvPr/>
        </p:nvSpPr>
        <p:spPr>
          <a:xfrm>
            <a:off x="2025337" y="4571255"/>
            <a:ext cx="350979" cy="441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3" h="21072" extrusionOk="0">
                <a:moveTo>
                  <a:pt x="20866" y="4865"/>
                </a:moveTo>
                <a:cubicBezTo>
                  <a:pt x="20189" y="1664"/>
                  <a:pt x="16529" y="-475"/>
                  <a:pt x="12692" y="90"/>
                </a:cubicBezTo>
                <a:cubicBezTo>
                  <a:pt x="8853" y="655"/>
                  <a:pt x="5612" y="3118"/>
                  <a:pt x="6290" y="6320"/>
                </a:cubicBezTo>
                <a:cubicBezTo>
                  <a:pt x="6434" y="7009"/>
                  <a:pt x="6839" y="8087"/>
                  <a:pt x="7317" y="8862"/>
                </a:cubicBezTo>
                <a:lnTo>
                  <a:pt x="347" y="17165"/>
                </a:lnTo>
                <a:cubicBezTo>
                  <a:pt x="89" y="17471"/>
                  <a:pt x="-56" y="18024"/>
                  <a:pt x="21" y="18391"/>
                </a:cubicBezTo>
                <a:lnTo>
                  <a:pt x="469" y="20510"/>
                </a:lnTo>
                <a:cubicBezTo>
                  <a:pt x="547" y="20878"/>
                  <a:pt x="970" y="21125"/>
                  <a:pt x="1412" y="21063"/>
                </a:cubicBezTo>
                <a:lnTo>
                  <a:pt x="3454" y="20761"/>
                </a:lnTo>
                <a:cubicBezTo>
                  <a:pt x="3896" y="20697"/>
                  <a:pt x="4456" y="20386"/>
                  <a:pt x="4699" y="20074"/>
                </a:cubicBezTo>
                <a:lnTo>
                  <a:pt x="7456" y="16514"/>
                </a:lnTo>
                <a:lnTo>
                  <a:pt x="7480" y="16491"/>
                </a:lnTo>
                <a:lnTo>
                  <a:pt x="9347" y="16215"/>
                </a:lnTo>
                <a:lnTo>
                  <a:pt x="12566" y="12046"/>
                </a:lnTo>
                <a:cubicBezTo>
                  <a:pt x="13624" y="12195"/>
                  <a:pt x="15142" y="12144"/>
                  <a:pt x="16039" y="12012"/>
                </a:cubicBezTo>
                <a:cubicBezTo>
                  <a:pt x="19875" y="11447"/>
                  <a:pt x="21544" y="8067"/>
                  <a:pt x="20866" y="4865"/>
                </a:cubicBezTo>
                <a:close/>
                <a:moveTo>
                  <a:pt x="17465" y="6506"/>
                </a:moveTo>
                <a:cubicBezTo>
                  <a:pt x="16409" y="7764"/>
                  <a:pt x="15332" y="6878"/>
                  <a:pt x="13825" y="5995"/>
                </a:cubicBezTo>
                <a:cubicBezTo>
                  <a:pt x="12317" y="5116"/>
                  <a:pt x="10949" y="4574"/>
                  <a:pt x="12003" y="3317"/>
                </a:cubicBezTo>
                <a:cubicBezTo>
                  <a:pt x="13059" y="2059"/>
                  <a:pt x="15136" y="1752"/>
                  <a:pt x="16646" y="2634"/>
                </a:cubicBezTo>
                <a:cubicBezTo>
                  <a:pt x="18155" y="3514"/>
                  <a:pt x="18520" y="5248"/>
                  <a:pt x="17465" y="6506"/>
                </a:cubicBezTo>
                <a:close/>
              </a:path>
            </a:pathLst>
          </a:custGeom>
          <a:solidFill>
            <a:srgbClr val="120E0D"/>
          </a:solidFill>
          <a:ln w="12700">
            <a:miter lim="400000"/>
          </a:ln>
        </p:spPr>
        <p:txBody>
          <a:bodyPr lIns="34291" tIns="34291" rIns="34291" bIns="34291" anchor="ctr"/>
          <a:lstStyle/>
          <a:p>
            <a:pPr algn="ctr" defTabSz="457200">
              <a:lnSpc>
                <a:spcPts val="3300"/>
              </a:lnSpc>
              <a:tabLst>
                <a:tab pos="837565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3735">
              <a:solidFill>
                <a:srgbClr val="DAB86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5" name="Shape 4918"/>
          <p:cNvSpPr/>
          <p:nvPr/>
        </p:nvSpPr>
        <p:spPr>
          <a:xfrm>
            <a:off x="3829139" y="4892584"/>
            <a:ext cx="429607" cy="350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00" extrusionOk="0">
                <a:moveTo>
                  <a:pt x="10801" y="14925"/>
                </a:moveTo>
                <a:cubicBezTo>
                  <a:pt x="9595" y="14925"/>
                  <a:pt x="8618" y="16037"/>
                  <a:pt x="8618" y="17413"/>
                </a:cubicBezTo>
                <a:cubicBezTo>
                  <a:pt x="8618" y="18786"/>
                  <a:pt x="9595" y="19900"/>
                  <a:pt x="10801" y="19900"/>
                </a:cubicBezTo>
                <a:cubicBezTo>
                  <a:pt x="12006" y="19900"/>
                  <a:pt x="12982" y="18786"/>
                  <a:pt x="12982" y="17413"/>
                </a:cubicBezTo>
                <a:cubicBezTo>
                  <a:pt x="12982" y="16038"/>
                  <a:pt x="12006" y="14925"/>
                  <a:pt x="10801" y="14925"/>
                </a:cubicBezTo>
                <a:close/>
                <a:moveTo>
                  <a:pt x="6172" y="12137"/>
                </a:moveTo>
                <a:lnTo>
                  <a:pt x="7715" y="13895"/>
                </a:lnTo>
                <a:cubicBezTo>
                  <a:pt x="9419" y="11953"/>
                  <a:pt x="12182" y="11953"/>
                  <a:pt x="13887" y="13895"/>
                </a:cubicBezTo>
                <a:lnTo>
                  <a:pt x="15429" y="12137"/>
                </a:lnTo>
                <a:cubicBezTo>
                  <a:pt x="12873" y="9223"/>
                  <a:pt x="8728" y="9223"/>
                  <a:pt x="6172" y="12137"/>
                </a:cubicBezTo>
                <a:close/>
                <a:moveTo>
                  <a:pt x="3087" y="8617"/>
                </a:moveTo>
                <a:lnTo>
                  <a:pt x="4629" y="10375"/>
                </a:lnTo>
                <a:cubicBezTo>
                  <a:pt x="8037" y="6491"/>
                  <a:pt x="13562" y="6491"/>
                  <a:pt x="16971" y="10375"/>
                </a:cubicBezTo>
                <a:lnTo>
                  <a:pt x="18514" y="8617"/>
                </a:lnTo>
                <a:cubicBezTo>
                  <a:pt x="14255" y="3761"/>
                  <a:pt x="7346" y="3761"/>
                  <a:pt x="3087" y="8617"/>
                </a:cubicBezTo>
                <a:close/>
                <a:moveTo>
                  <a:pt x="0" y="5100"/>
                </a:moveTo>
                <a:lnTo>
                  <a:pt x="1543" y="6858"/>
                </a:lnTo>
                <a:cubicBezTo>
                  <a:pt x="6655" y="1030"/>
                  <a:pt x="14944" y="1030"/>
                  <a:pt x="20057" y="6858"/>
                </a:cubicBezTo>
                <a:lnTo>
                  <a:pt x="21600" y="5100"/>
                </a:lnTo>
                <a:cubicBezTo>
                  <a:pt x="15636" y="-1700"/>
                  <a:pt x="5965" y="-1700"/>
                  <a:pt x="0" y="5100"/>
                </a:cubicBezTo>
                <a:close/>
              </a:path>
            </a:pathLst>
          </a:custGeom>
          <a:solidFill>
            <a:srgbClr val="120E0D"/>
          </a:solidFill>
          <a:ln w="12700">
            <a:miter lim="400000"/>
          </a:ln>
        </p:spPr>
        <p:txBody>
          <a:bodyPr lIns="34291" tIns="34291" rIns="34291" bIns="34291" anchor="ctr"/>
          <a:lstStyle/>
          <a:p>
            <a:pPr algn="ctr" defTabSz="457200">
              <a:lnSpc>
                <a:spcPts val="3300"/>
              </a:lnSpc>
              <a:tabLst>
                <a:tab pos="837565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3735">
              <a:solidFill>
                <a:srgbClr val="DAB86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306285" y="2345222"/>
            <a:ext cx="19127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306284" y="1970071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763331" y="2731434"/>
            <a:ext cx="19127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763331" y="2356283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879259" y="3148230"/>
            <a:ext cx="19127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879257" y="2773079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980671" y="3594054"/>
            <a:ext cx="19127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980671" y="3218903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 flipH="1">
            <a:off x="9780247" y="3772699"/>
            <a:ext cx="1086428" cy="1449766"/>
            <a:chOff x="9600461" y="1313719"/>
            <a:chExt cx="822941" cy="1098161"/>
          </a:xfrm>
          <a:solidFill>
            <a:srgbClr val="4A879E"/>
          </a:solidFill>
        </p:grpSpPr>
        <p:sp>
          <p:nvSpPr>
            <p:cNvPr id="75" name="Freeform 27"/>
            <p:cNvSpPr/>
            <p:nvPr/>
          </p:nvSpPr>
          <p:spPr bwMode="auto">
            <a:xfrm flipV="1">
              <a:off x="10065798" y="1313719"/>
              <a:ext cx="250775" cy="251681"/>
            </a:xfrm>
            <a:custGeom>
              <a:avLst/>
              <a:gdLst>
                <a:gd name="T0" fmla="*/ 440 w 1217"/>
                <a:gd name="T1" fmla="*/ 1106 h 1219"/>
                <a:gd name="T2" fmla="*/ 1152 w 1217"/>
                <a:gd name="T3" fmla="*/ 684 h 1219"/>
                <a:gd name="T4" fmla="*/ 691 w 1217"/>
                <a:gd name="T5" fmla="*/ 43 h 1219"/>
                <a:gd name="T6" fmla="*/ 88 w 1217"/>
                <a:gd name="T7" fmla="*/ 432 h 1219"/>
                <a:gd name="T8" fmla="*/ 440 w 1217"/>
                <a:gd name="T9" fmla="*/ 1106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7" h="1219">
                  <a:moveTo>
                    <a:pt x="440" y="1106"/>
                  </a:moveTo>
                  <a:cubicBezTo>
                    <a:pt x="741" y="1219"/>
                    <a:pt x="1105" y="1002"/>
                    <a:pt x="1152" y="684"/>
                  </a:cubicBezTo>
                  <a:cubicBezTo>
                    <a:pt x="1217" y="389"/>
                    <a:pt x="989" y="79"/>
                    <a:pt x="691" y="43"/>
                  </a:cubicBezTo>
                  <a:cubicBezTo>
                    <a:pt x="430" y="0"/>
                    <a:pt x="155" y="174"/>
                    <a:pt x="88" y="432"/>
                  </a:cubicBezTo>
                  <a:cubicBezTo>
                    <a:pt x="0" y="704"/>
                    <a:pt x="167" y="1022"/>
                    <a:pt x="440" y="11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DAB86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6" name="Freeform 28"/>
            <p:cNvSpPr>
              <a:spLocks noEditPoints="1"/>
            </p:cNvSpPr>
            <p:nvPr/>
          </p:nvSpPr>
          <p:spPr bwMode="auto">
            <a:xfrm flipV="1">
              <a:off x="9600461" y="1482110"/>
              <a:ext cx="798497" cy="929770"/>
            </a:xfrm>
            <a:custGeom>
              <a:avLst/>
              <a:gdLst>
                <a:gd name="T0" fmla="*/ 767 w 3865"/>
                <a:gd name="T1" fmla="*/ 3605 h 4506"/>
                <a:gd name="T2" fmla="*/ 2443 w 3865"/>
                <a:gd name="T3" fmla="*/ 4180 h 4506"/>
                <a:gd name="T4" fmla="*/ 2611 w 3865"/>
                <a:gd name="T5" fmla="*/ 3733 h 4506"/>
                <a:gd name="T6" fmla="*/ 2283 w 3865"/>
                <a:gd name="T7" fmla="*/ 4058 h 4506"/>
                <a:gd name="T8" fmla="*/ 1953 w 3865"/>
                <a:gd name="T9" fmla="*/ 3765 h 4506"/>
                <a:gd name="T10" fmla="*/ 2422 w 3865"/>
                <a:gd name="T11" fmla="*/ 3267 h 4506"/>
                <a:gd name="T12" fmla="*/ 2298 w 3865"/>
                <a:gd name="T13" fmla="*/ 2630 h 4506"/>
                <a:gd name="T14" fmla="*/ 3240 w 3865"/>
                <a:gd name="T15" fmla="*/ 2368 h 4506"/>
                <a:gd name="T16" fmla="*/ 3855 w 3865"/>
                <a:gd name="T17" fmla="*/ 1035 h 4506"/>
                <a:gd name="T18" fmla="*/ 3303 w 3865"/>
                <a:gd name="T19" fmla="*/ 912 h 4506"/>
                <a:gd name="T20" fmla="*/ 3151 w 3865"/>
                <a:gd name="T21" fmla="*/ 1539 h 4506"/>
                <a:gd name="T22" fmla="*/ 2299 w 3865"/>
                <a:gd name="T23" fmla="*/ 2016 h 4506"/>
                <a:gd name="T24" fmla="*/ 1392 w 3865"/>
                <a:gd name="T25" fmla="*/ 80 h 4506"/>
                <a:gd name="T26" fmla="*/ 982 w 3865"/>
                <a:gd name="T27" fmla="*/ 354 h 4506"/>
                <a:gd name="T28" fmla="*/ 1360 w 3865"/>
                <a:gd name="T29" fmla="*/ 822 h 4506"/>
                <a:gd name="T30" fmla="*/ 1631 w 3865"/>
                <a:gd name="T31" fmla="*/ 2064 h 4506"/>
                <a:gd name="T32" fmla="*/ 1713 w 3865"/>
                <a:gd name="T33" fmla="*/ 3928 h 4506"/>
                <a:gd name="T34" fmla="*/ 1091 w 3865"/>
                <a:gd name="T35" fmla="*/ 3351 h 4506"/>
                <a:gd name="T36" fmla="*/ 1132 w 3865"/>
                <a:gd name="T37" fmla="*/ 2972 h 4506"/>
                <a:gd name="T38" fmla="*/ 1391 w 3865"/>
                <a:gd name="T39" fmla="*/ 2890 h 4506"/>
                <a:gd name="T40" fmla="*/ 1176 w 3865"/>
                <a:gd name="T41" fmla="*/ 1985 h 4506"/>
                <a:gd name="T42" fmla="*/ 0 w 3865"/>
                <a:gd name="T43" fmla="*/ 2265 h 4506"/>
                <a:gd name="T44" fmla="*/ 215 w 3865"/>
                <a:gd name="T45" fmla="*/ 3171 h 4506"/>
                <a:gd name="T46" fmla="*/ 503 w 3865"/>
                <a:gd name="T47" fmla="*/ 3121 h 4506"/>
                <a:gd name="T48" fmla="*/ 767 w 3865"/>
                <a:gd name="T49" fmla="*/ 3605 h 4506"/>
                <a:gd name="T50" fmla="*/ 626 w 3865"/>
                <a:gd name="T51" fmla="*/ 3260 h 4506"/>
                <a:gd name="T52" fmla="*/ 580 w 3865"/>
                <a:gd name="T53" fmla="*/ 3101 h 4506"/>
                <a:gd name="T54" fmla="*/ 1039 w 3865"/>
                <a:gd name="T55" fmla="*/ 3002 h 4506"/>
                <a:gd name="T56" fmla="*/ 1067 w 3865"/>
                <a:gd name="T57" fmla="*/ 3160 h 4506"/>
                <a:gd name="T58" fmla="*/ 626 w 3865"/>
                <a:gd name="T59" fmla="*/ 3260 h 4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65" h="4506">
                  <a:moveTo>
                    <a:pt x="767" y="3605"/>
                  </a:moveTo>
                  <a:cubicBezTo>
                    <a:pt x="975" y="4285"/>
                    <a:pt x="1862" y="4506"/>
                    <a:pt x="2443" y="4180"/>
                  </a:cubicBezTo>
                  <a:cubicBezTo>
                    <a:pt x="2572" y="4071"/>
                    <a:pt x="2588" y="3890"/>
                    <a:pt x="2611" y="3733"/>
                  </a:cubicBezTo>
                  <a:cubicBezTo>
                    <a:pt x="2489" y="3829"/>
                    <a:pt x="2405" y="3964"/>
                    <a:pt x="2283" y="4058"/>
                  </a:cubicBezTo>
                  <a:cubicBezTo>
                    <a:pt x="2110" y="4168"/>
                    <a:pt x="1866" y="3950"/>
                    <a:pt x="1953" y="3765"/>
                  </a:cubicBezTo>
                  <a:cubicBezTo>
                    <a:pt x="2053" y="3555"/>
                    <a:pt x="2243" y="3407"/>
                    <a:pt x="2422" y="3267"/>
                  </a:cubicBezTo>
                  <a:cubicBezTo>
                    <a:pt x="2379" y="3055"/>
                    <a:pt x="2329" y="2844"/>
                    <a:pt x="2298" y="2630"/>
                  </a:cubicBezTo>
                  <a:cubicBezTo>
                    <a:pt x="2627" y="2624"/>
                    <a:pt x="2966" y="2560"/>
                    <a:pt x="3240" y="2368"/>
                  </a:cubicBezTo>
                  <a:cubicBezTo>
                    <a:pt x="3667" y="2077"/>
                    <a:pt x="3865" y="1537"/>
                    <a:pt x="3855" y="1035"/>
                  </a:cubicBezTo>
                  <a:cubicBezTo>
                    <a:pt x="3837" y="767"/>
                    <a:pt x="3435" y="686"/>
                    <a:pt x="3303" y="912"/>
                  </a:cubicBezTo>
                  <a:cubicBezTo>
                    <a:pt x="3212" y="1109"/>
                    <a:pt x="3246" y="1342"/>
                    <a:pt x="3151" y="1539"/>
                  </a:cubicBezTo>
                  <a:cubicBezTo>
                    <a:pt x="3023" y="1883"/>
                    <a:pt x="2643" y="2032"/>
                    <a:pt x="2299" y="2016"/>
                  </a:cubicBezTo>
                  <a:cubicBezTo>
                    <a:pt x="2500" y="1253"/>
                    <a:pt x="2055" y="452"/>
                    <a:pt x="1392" y="80"/>
                  </a:cubicBezTo>
                  <a:cubicBezTo>
                    <a:pt x="1209" y="0"/>
                    <a:pt x="972" y="151"/>
                    <a:pt x="982" y="354"/>
                  </a:cubicBezTo>
                  <a:cubicBezTo>
                    <a:pt x="973" y="586"/>
                    <a:pt x="1228" y="675"/>
                    <a:pt x="1360" y="822"/>
                  </a:cubicBezTo>
                  <a:cubicBezTo>
                    <a:pt x="1707" y="1122"/>
                    <a:pt x="1842" y="1646"/>
                    <a:pt x="1631" y="2064"/>
                  </a:cubicBezTo>
                  <a:cubicBezTo>
                    <a:pt x="1248" y="2627"/>
                    <a:pt x="1481" y="3351"/>
                    <a:pt x="1713" y="3928"/>
                  </a:cubicBezTo>
                  <a:cubicBezTo>
                    <a:pt x="1402" y="3902"/>
                    <a:pt x="1153" y="3650"/>
                    <a:pt x="1091" y="3351"/>
                  </a:cubicBezTo>
                  <a:cubicBezTo>
                    <a:pt x="1093" y="3224"/>
                    <a:pt x="1139" y="3101"/>
                    <a:pt x="1132" y="2972"/>
                  </a:cubicBezTo>
                  <a:cubicBezTo>
                    <a:pt x="1218" y="2944"/>
                    <a:pt x="1305" y="2918"/>
                    <a:pt x="1391" y="2890"/>
                  </a:cubicBezTo>
                  <a:cubicBezTo>
                    <a:pt x="1322" y="2588"/>
                    <a:pt x="1244" y="2288"/>
                    <a:pt x="1176" y="1985"/>
                  </a:cubicBezTo>
                  <a:cubicBezTo>
                    <a:pt x="782" y="2068"/>
                    <a:pt x="390" y="2162"/>
                    <a:pt x="0" y="2265"/>
                  </a:cubicBezTo>
                  <a:cubicBezTo>
                    <a:pt x="66" y="2568"/>
                    <a:pt x="145" y="2869"/>
                    <a:pt x="215" y="3171"/>
                  </a:cubicBezTo>
                  <a:cubicBezTo>
                    <a:pt x="311" y="3155"/>
                    <a:pt x="407" y="3138"/>
                    <a:pt x="503" y="3121"/>
                  </a:cubicBezTo>
                  <a:cubicBezTo>
                    <a:pt x="529" y="3320"/>
                    <a:pt x="750" y="3399"/>
                    <a:pt x="767" y="3605"/>
                  </a:cubicBezTo>
                  <a:moveTo>
                    <a:pt x="626" y="3260"/>
                  </a:moveTo>
                  <a:cubicBezTo>
                    <a:pt x="611" y="3207"/>
                    <a:pt x="596" y="3154"/>
                    <a:pt x="580" y="3101"/>
                  </a:cubicBezTo>
                  <a:cubicBezTo>
                    <a:pt x="729" y="3050"/>
                    <a:pt x="882" y="3013"/>
                    <a:pt x="1039" y="3002"/>
                  </a:cubicBezTo>
                  <a:cubicBezTo>
                    <a:pt x="1048" y="3055"/>
                    <a:pt x="1058" y="3107"/>
                    <a:pt x="1067" y="3160"/>
                  </a:cubicBezTo>
                  <a:cubicBezTo>
                    <a:pt x="906" y="3072"/>
                    <a:pt x="742" y="3131"/>
                    <a:pt x="626" y="32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DAB86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7" name="Freeform 29"/>
            <p:cNvSpPr/>
            <p:nvPr/>
          </p:nvSpPr>
          <p:spPr bwMode="auto">
            <a:xfrm flipV="1">
              <a:off x="10004236" y="1570832"/>
              <a:ext cx="419166" cy="203698"/>
            </a:xfrm>
            <a:custGeom>
              <a:avLst/>
              <a:gdLst>
                <a:gd name="T0" fmla="*/ 136 w 2030"/>
                <a:gd name="T1" fmla="*/ 928 h 985"/>
                <a:gd name="T2" fmla="*/ 426 w 2030"/>
                <a:gd name="T3" fmla="*/ 813 h 985"/>
                <a:gd name="T4" fmla="*/ 1135 w 2030"/>
                <a:gd name="T5" fmla="*/ 452 h 985"/>
                <a:gd name="T6" fmla="*/ 1720 w 2030"/>
                <a:gd name="T7" fmla="*/ 784 h 985"/>
                <a:gd name="T8" fmla="*/ 1901 w 2030"/>
                <a:gd name="T9" fmla="*/ 459 h 985"/>
                <a:gd name="T10" fmla="*/ 876 w 2030"/>
                <a:gd name="T11" fmla="*/ 69 h 985"/>
                <a:gd name="T12" fmla="*/ 70 w 2030"/>
                <a:gd name="T13" fmla="*/ 639 h 985"/>
                <a:gd name="T14" fmla="*/ 136 w 2030"/>
                <a:gd name="T15" fmla="*/ 928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0" h="985">
                  <a:moveTo>
                    <a:pt x="136" y="928"/>
                  </a:moveTo>
                  <a:cubicBezTo>
                    <a:pt x="251" y="985"/>
                    <a:pt x="362" y="905"/>
                    <a:pt x="426" y="813"/>
                  </a:cubicBezTo>
                  <a:cubicBezTo>
                    <a:pt x="593" y="599"/>
                    <a:pt x="847" y="401"/>
                    <a:pt x="1135" y="452"/>
                  </a:cubicBezTo>
                  <a:cubicBezTo>
                    <a:pt x="1371" y="478"/>
                    <a:pt x="1521" y="682"/>
                    <a:pt x="1720" y="784"/>
                  </a:cubicBezTo>
                  <a:cubicBezTo>
                    <a:pt x="1904" y="842"/>
                    <a:pt x="2030" y="586"/>
                    <a:pt x="1901" y="459"/>
                  </a:cubicBezTo>
                  <a:cubicBezTo>
                    <a:pt x="1643" y="186"/>
                    <a:pt x="1258" y="0"/>
                    <a:pt x="876" y="69"/>
                  </a:cubicBezTo>
                  <a:cubicBezTo>
                    <a:pt x="543" y="133"/>
                    <a:pt x="253" y="359"/>
                    <a:pt x="70" y="639"/>
                  </a:cubicBezTo>
                  <a:cubicBezTo>
                    <a:pt x="0" y="731"/>
                    <a:pt x="30" y="877"/>
                    <a:pt x="136" y="9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DAB86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32" name="图文框 31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34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32927" y="1739320"/>
            <a:ext cx="4975988" cy="4095425"/>
            <a:chOff x="1032927" y="1739318"/>
            <a:chExt cx="4975988" cy="4095425"/>
          </a:xfrm>
          <a:solidFill>
            <a:srgbClr val="4A879E"/>
          </a:solidFill>
        </p:grpSpPr>
        <p:sp>
          <p:nvSpPr>
            <p:cNvPr id="7212" name="Freeform 5"/>
            <p:cNvSpPr/>
            <p:nvPr/>
          </p:nvSpPr>
          <p:spPr bwMode="auto">
            <a:xfrm>
              <a:off x="3120780" y="1789467"/>
              <a:ext cx="2177815" cy="1851763"/>
            </a:xfrm>
            <a:custGeom>
              <a:avLst/>
              <a:gdLst>
                <a:gd name="T0" fmla="*/ 2147483646 w 1883"/>
                <a:gd name="T1" fmla="*/ 2147483646 h 1607"/>
                <a:gd name="T2" fmla="*/ 2147483646 w 1883"/>
                <a:gd name="T3" fmla="*/ 2147483646 h 1607"/>
                <a:gd name="T4" fmla="*/ 2147483646 w 1883"/>
                <a:gd name="T5" fmla="*/ 2147483646 h 1607"/>
                <a:gd name="T6" fmla="*/ 2147483646 w 1883"/>
                <a:gd name="T7" fmla="*/ 2147483646 h 1607"/>
                <a:gd name="T8" fmla="*/ 2147483646 w 1883"/>
                <a:gd name="T9" fmla="*/ 2147483646 h 1607"/>
                <a:gd name="T10" fmla="*/ 2147483646 w 1883"/>
                <a:gd name="T11" fmla="*/ 2147483646 h 1607"/>
                <a:gd name="T12" fmla="*/ 2147483646 w 1883"/>
                <a:gd name="T13" fmla="*/ 2147483646 h 1607"/>
                <a:gd name="T14" fmla="*/ 2147483646 w 1883"/>
                <a:gd name="T15" fmla="*/ 2147483646 h 1607"/>
                <a:gd name="T16" fmla="*/ 2147483646 w 1883"/>
                <a:gd name="T17" fmla="*/ 2147483646 h 1607"/>
                <a:gd name="T18" fmla="*/ 2147483646 w 1883"/>
                <a:gd name="T19" fmla="*/ 2147483646 h 1607"/>
                <a:gd name="T20" fmla="*/ 2147483646 w 1883"/>
                <a:gd name="T21" fmla="*/ 2147483646 h 1607"/>
                <a:gd name="T22" fmla="*/ 2147483646 w 1883"/>
                <a:gd name="T23" fmla="*/ 2147483646 h 1607"/>
                <a:gd name="T24" fmla="*/ 2147483646 w 1883"/>
                <a:gd name="T25" fmla="*/ 2147483646 h 1607"/>
                <a:gd name="T26" fmla="*/ 2147483646 w 1883"/>
                <a:gd name="T27" fmla="*/ 2147483646 h 1607"/>
                <a:gd name="T28" fmla="*/ 2147483646 w 1883"/>
                <a:gd name="T29" fmla="*/ 2147483646 h 1607"/>
                <a:gd name="T30" fmla="*/ 2147483646 w 1883"/>
                <a:gd name="T31" fmla="*/ 2147483646 h 1607"/>
                <a:gd name="T32" fmla="*/ 2147483646 w 1883"/>
                <a:gd name="T33" fmla="*/ 2147483646 h 1607"/>
                <a:gd name="T34" fmla="*/ 2147483646 w 1883"/>
                <a:gd name="T35" fmla="*/ 2147483646 h 1607"/>
                <a:gd name="T36" fmla="*/ 2147483646 w 1883"/>
                <a:gd name="T37" fmla="*/ 2147483646 h 1607"/>
                <a:gd name="T38" fmla="*/ 2147483646 w 1883"/>
                <a:gd name="T39" fmla="*/ 2147483646 h 1607"/>
                <a:gd name="T40" fmla="*/ 2147483646 w 1883"/>
                <a:gd name="T41" fmla="*/ 2147483646 h 1607"/>
                <a:gd name="T42" fmla="*/ 2147483646 w 1883"/>
                <a:gd name="T43" fmla="*/ 2147483646 h 1607"/>
                <a:gd name="T44" fmla="*/ 2147483646 w 1883"/>
                <a:gd name="T45" fmla="*/ 2147483646 h 1607"/>
                <a:gd name="T46" fmla="*/ 2147483646 w 1883"/>
                <a:gd name="T47" fmla="*/ 2147483646 h 1607"/>
                <a:gd name="T48" fmla="*/ 2147483646 w 1883"/>
                <a:gd name="T49" fmla="*/ 2147483646 h 1607"/>
                <a:gd name="T50" fmla="*/ 2147483646 w 1883"/>
                <a:gd name="T51" fmla="*/ 2147483646 h 1607"/>
                <a:gd name="T52" fmla="*/ 2147483646 w 1883"/>
                <a:gd name="T53" fmla="*/ 2147483646 h 1607"/>
                <a:gd name="T54" fmla="*/ 2147483646 w 1883"/>
                <a:gd name="T55" fmla="*/ 2147483646 h 1607"/>
                <a:gd name="T56" fmla="*/ 2147483646 w 1883"/>
                <a:gd name="T57" fmla="*/ 2147483646 h 1607"/>
                <a:gd name="T58" fmla="*/ 2147483646 w 1883"/>
                <a:gd name="T59" fmla="*/ 2147483646 h 1607"/>
                <a:gd name="T60" fmla="*/ 2147483646 w 1883"/>
                <a:gd name="T61" fmla="*/ 2147483646 h 1607"/>
                <a:gd name="T62" fmla="*/ 2147483646 w 1883"/>
                <a:gd name="T63" fmla="*/ 2147483646 h 1607"/>
                <a:gd name="T64" fmla="*/ 2147483646 w 1883"/>
                <a:gd name="T65" fmla="*/ 2147483646 h 1607"/>
                <a:gd name="T66" fmla="*/ 2147483646 w 1883"/>
                <a:gd name="T67" fmla="*/ 2147483646 h 1607"/>
                <a:gd name="T68" fmla="*/ 2147483646 w 1883"/>
                <a:gd name="T69" fmla="*/ 2147483646 h 1607"/>
                <a:gd name="T70" fmla="*/ 2147483646 w 1883"/>
                <a:gd name="T71" fmla="*/ 2147483646 h 1607"/>
                <a:gd name="T72" fmla="*/ 2147483646 w 1883"/>
                <a:gd name="T73" fmla="*/ 2147483646 h 1607"/>
                <a:gd name="T74" fmla="*/ 2147483646 w 1883"/>
                <a:gd name="T75" fmla="*/ 2147483646 h 1607"/>
                <a:gd name="T76" fmla="*/ 2147483646 w 1883"/>
                <a:gd name="T77" fmla="*/ 2147483646 h 1607"/>
                <a:gd name="T78" fmla="*/ 2147483646 w 1883"/>
                <a:gd name="T79" fmla="*/ 2147483646 h 1607"/>
                <a:gd name="T80" fmla="*/ 2147483646 w 1883"/>
                <a:gd name="T81" fmla="*/ 2147483646 h 1607"/>
                <a:gd name="T82" fmla="*/ 2147483646 w 1883"/>
                <a:gd name="T83" fmla="*/ 2147483646 h 1607"/>
                <a:gd name="T84" fmla="*/ 2147483646 w 1883"/>
                <a:gd name="T85" fmla="*/ 2147483646 h 1607"/>
                <a:gd name="T86" fmla="*/ 2147483646 w 1883"/>
                <a:gd name="T87" fmla="*/ 2147483646 h 1607"/>
                <a:gd name="T88" fmla="*/ 2147483646 w 1883"/>
                <a:gd name="T89" fmla="*/ 2147483646 h 1607"/>
                <a:gd name="T90" fmla="*/ 2147483646 w 1883"/>
                <a:gd name="T91" fmla="*/ 2147483646 h 1607"/>
                <a:gd name="T92" fmla="*/ 2147483646 w 1883"/>
                <a:gd name="T93" fmla="*/ 2147483646 h 1607"/>
                <a:gd name="T94" fmla="*/ 2147483646 w 1883"/>
                <a:gd name="T95" fmla="*/ 2147483646 h 1607"/>
                <a:gd name="T96" fmla="*/ 2147483646 w 1883"/>
                <a:gd name="T97" fmla="*/ 2147483646 h 1607"/>
                <a:gd name="T98" fmla="*/ 2147483646 w 1883"/>
                <a:gd name="T99" fmla="*/ 2147483646 h 1607"/>
                <a:gd name="T100" fmla="*/ 2147483646 w 1883"/>
                <a:gd name="T101" fmla="*/ 2147483646 h 1607"/>
                <a:gd name="T102" fmla="*/ 2147483646 w 1883"/>
                <a:gd name="T103" fmla="*/ 2147483646 h 1607"/>
                <a:gd name="T104" fmla="*/ 2147483646 w 1883"/>
                <a:gd name="T105" fmla="*/ 2147483646 h 1607"/>
                <a:gd name="T106" fmla="*/ 2147483646 w 1883"/>
                <a:gd name="T107" fmla="*/ 2147483646 h 1607"/>
                <a:gd name="T108" fmla="*/ 2147483646 w 1883"/>
                <a:gd name="T109" fmla="*/ 2147483646 h 1607"/>
                <a:gd name="T110" fmla="*/ 2147483646 w 1883"/>
                <a:gd name="T111" fmla="*/ 2147483646 h 1607"/>
                <a:gd name="T112" fmla="*/ 2147483646 w 1883"/>
                <a:gd name="T113" fmla="*/ 2147483646 h 1607"/>
                <a:gd name="T114" fmla="*/ 2147483646 w 1883"/>
                <a:gd name="T115" fmla="*/ 2147483646 h 1607"/>
                <a:gd name="T116" fmla="*/ 2147483646 w 1883"/>
                <a:gd name="T117" fmla="*/ 2147483646 h 1607"/>
                <a:gd name="T118" fmla="*/ 2147483646 w 1883"/>
                <a:gd name="T119" fmla="*/ 2147483646 h 1607"/>
                <a:gd name="T120" fmla="*/ 2147483646 w 1883"/>
                <a:gd name="T121" fmla="*/ 2147483646 h 1607"/>
                <a:gd name="T122" fmla="*/ 2147483646 w 1883"/>
                <a:gd name="T123" fmla="*/ 2147483646 h 1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83"/>
                <a:gd name="T187" fmla="*/ 0 h 1607"/>
                <a:gd name="T188" fmla="*/ 1883 w 1883"/>
                <a:gd name="T189" fmla="*/ 1607 h 1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13" name="Freeform 6"/>
            <p:cNvSpPr/>
            <p:nvPr/>
          </p:nvSpPr>
          <p:spPr bwMode="auto">
            <a:xfrm>
              <a:off x="2702835" y="3043167"/>
              <a:ext cx="1392527" cy="1171979"/>
            </a:xfrm>
            <a:custGeom>
              <a:avLst/>
              <a:gdLst>
                <a:gd name="T0" fmla="*/ 2147483646 w 1203"/>
                <a:gd name="T1" fmla="*/ 2147483646 h 1018"/>
                <a:gd name="T2" fmla="*/ 2147483646 w 1203"/>
                <a:gd name="T3" fmla="*/ 2147483646 h 1018"/>
                <a:gd name="T4" fmla="*/ 2147483646 w 1203"/>
                <a:gd name="T5" fmla="*/ 2147483646 h 1018"/>
                <a:gd name="T6" fmla="*/ 2147483646 w 1203"/>
                <a:gd name="T7" fmla="*/ 2147483646 h 1018"/>
                <a:gd name="T8" fmla="*/ 2147483646 w 1203"/>
                <a:gd name="T9" fmla="*/ 2147483646 h 1018"/>
                <a:gd name="T10" fmla="*/ 2147483646 w 1203"/>
                <a:gd name="T11" fmla="*/ 2147483646 h 1018"/>
                <a:gd name="T12" fmla="*/ 2147483646 w 1203"/>
                <a:gd name="T13" fmla="*/ 2147483646 h 1018"/>
                <a:gd name="T14" fmla="*/ 2147483646 w 1203"/>
                <a:gd name="T15" fmla="*/ 2147483646 h 1018"/>
                <a:gd name="T16" fmla="*/ 2147483646 w 1203"/>
                <a:gd name="T17" fmla="*/ 2147483646 h 1018"/>
                <a:gd name="T18" fmla="*/ 2147483646 w 1203"/>
                <a:gd name="T19" fmla="*/ 2147483646 h 1018"/>
                <a:gd name="T20" fmla="*/ 2147483646 w 1203"/>
                <a:gd name="T21" fmla="*/ 2147483646 h 1018"/>
                <a:gd name="T22" fmla="*/ 2147483646 w 1203"/>
                <a:gd name="T23" fmla="*/ 2147483646 h 1018"/>
                <a:gd name="T24" fmla="*/ 2147483646 w 1203"/>
                <a:gd name="T25" fmla="*/ 2147483646 h 1018"/>
                <a:gd name="T26" fmla="*/ 2147483646 w 1203"/>
                <a:gd name="T27" fmla="*/ 2147483646 h 1018"/>
                <a:gd name="T28" fmla="*/ 2147483646 w 1203"/>
                <a:gd name="T29" fmla="*/ 2147483646 h 1018"/>
                <a:gd name="T30" fmla="*/ 2147483646 w 1203"/>
                <a:gd name="T31" fmla="*/ 2147483646 h 1018"/>
                <a:gd name="T32" fmla="*/ 2147483646 w 1203"/>
                <a:gd name="T33" fmla="*/ 2147483646 h 1018"/>
                <a:gd name="T34" fmla="*/ 2147483646 w 1203"/>
                <a:gd name="T35" fmla="*/ 2147483646 h 1018"/>
                <a:gd name="T36" fmla="*/ 2147483646 w 1203"/>
                <a:gd name="T37" fmla="*/ 2147483646 h 1018"/>
                <a:gd name="T38" fmla="*/ 2147483646 w 1203"/>
                <a:gd name="T39" fmla="*/ 2147483646 h 1018"/>
                <a:gd name="T40" fmla="*/ 2147483646 w 1203"/>
                <a:gd name="T41" fmla="*/ 2147483646 h 1018"/>
                <a:gd name="T42" fmla="*/ 2147483646 w 1203"/>
                <a:gd name="T43" fmla="*/ 2147483646 h 1018"/>
                <a:gd name="T44" fmla="*/ 2147483646 w 1203"/>
                <a:gd name="T45" fmla="*/ 2147483646 h 1018"/>
                <a:gd name="T46" fmla="*/ 2147483646 w 1203"/>
                <a:gd name="T47" fmla="*/ 2147483646 h 1018"/>
                <a:gd name="T48" fmla="*/ 2147483646 w 1203"/>
                <a:gd name="T49" fmla="*/ 2147483646 h 1018"/>
                <a:gd name="T50" fmla="*/ 2147483646 w 1203"/>
                <a:gd name="T51" fmla="*/ 2147483646 h 1018"/>
                <a:gd name="T52" fmla="*/ 2147483646 w 1203"/>
                <a:gd name="T53" fmla="*/ 2147483646 h 1018"/>
                <a:gd name="T54" fmla="*/ 2147483646 w 1203"/>
                <a:gd name="T55" fmla="*/ 2147483646 h 1018"/>
                <a:gd name="T56" fmla="*/ 2147483646 w 1203"/>
                <a:gd name="T57" fmla="*/ 2147483646 h 1018"/>
                <a:gd name="T58" fmla="*/ 2147483646 w 1203"/>
                <a:gd name="T59" fmla="*/ 2147483646 h 1018"/>
                <a:gd name="T60" fmla="*/ 2147483646 w 1203"/>
                <a:gd name="T61" fmla="*/ 2147483646 h 1018"/>
                <a:gd name="T62" fmla="*/ 2147483646 w 1203"/>
                <a:gd name="T63" fmla="*/ 2147483646 h 1018"/>
                <a:gd name="T64" fmla="*/ 2147483646 w 1203"/>
                <a:gd name="T65" fmla="*/ 2147483646 h 1018"/>
                <a:gd name="T66" fmla="*/ 2147483646 w 1203"/>
                <a:gd name="T67" fmla="*/ 2147483646 h 1018"/>
                <a:gd name="T68" fmla="*/ 2147483646 w 1203"/>
                <a:gd name="T69" fmla="*/ 2147483646 h 1018"/>
                <a:gd name="T70" fmla="*/ 2147483646 w 1203"/>
                <a:gd name="T71" fmla="*/ 2147483646 h 1018"/>
                <a:gd name="T72" fmla="*/ 2147483646 w 1203"/>
                <a:gd name="T73" fmla="*/ 2147483646 h 1018"/>
                <a:gd name="T74" fmla="*/ 2147483646 w 1203"/>
                <a:gd name="T75" fmla="*/ 2147483646 h 1018"/>
                <a:gd name="T76" fmla="*/ 2147483646 w 1203"/>
                <a:gd name="T77" fmla="*/ 2147483646 h 1018"/>
                <a:gd name="T78" fmla="*/ 2147483646 w 1203"/>
                <a:gd name="T79" fmla="*/ 2147483646 h 1018"/>
                <a:gd name="T80" fmla="*/ 2147483646 w 1203"/>
                <a:gd name="T81" fmla="*/ 2147483646 h 1018"/>
                <a:gd name="T82" fmla="*/ 2147483646 w 1203"/>
                <a:gd name="T83" fmla="*/ 2147483646 h 1018"/>
                <a:gd name="T84" fmla="*/ 2147483646 w 1203"/>
                <a:gd name="T85" fmla="*/ 2147483646 h 1018"/>
                <a:gd name="T86" fmla="*/ 2147483646 w 1203"/>
                <a:gd name="T87" fmla="*/ 2147483646 h 1018"/>
                <a:gd name="T88" fmla="*/ 2147483646 w 1203"/>
                <a:gd name="T89" fmla="*/ 2147483646 h 1018"/>
                <a:gd name="T90" fmla="*/ 2147483646 w 1203"/>
                <a:gd name="T91" fmla="*/ 2147483646 h 1018"/>
                <a:gd name="T92" fmla="*/ 2147483646 w 1203"/>
                <a:gd name="T93" fmla="*/ 2147483646 h 1018"/>
                <a:gd name="T94" fmla="*/ 2147483646 w 1203"/>
                <a:gd name="T95" fmla="*/ 2147483646 h 1018"/>
                <a:gd name="T96" fmla="*/ 2147483646 w 1203"/>
                <a:gd name="T97" fmla="*/ 2147483646 h 1018"/>
                <a:gd name="T98" fmla="*/ 2147483646 w 1203"/>
                <a:gd name="T99" fmla="*/ 2147483646 h 1018"/>
                <a:gd name="T100" fmla="*/ 2147483646 w 1203"/>
                <a:gd name="T101" fmla="*/ 2147483646 h 1018"/>
                <a:gd name="T102" fmla="*/ 2147483646 w 1203"/>
                <a:gd name="T103" fmla="*/ 2147483646 h 1018"/>
                <a:gd name="T104" fmla="*/ 2147483646 w 1203"/>
                <a:gd name="T105" fmla="*/ 2147483646 h 1018"/>
                <a:gd name="T106" fmla="*/ 2147483646 w 1203"/>
                <a:gd name="T107" fmla="*/ 2147483646 h 1018"/>
                <a:gd name="T108" fmla="*/ 2147483646 w 1203"/>
                <a:gd name="T109" fmla="*/ 2147483646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3"/>
                <a:gd name="T166" fmla="*/ 0 h 1018"/>
                <a:gd name="T167" fmla="*/ 1203 w 1203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14" name="Freeform 7"/>
            <p:cNvSpPr/>
            <p:nvPr/>
          </p:nvSpPr>
          <p:spPr bwMode="auto">
            <a:xfrm>
              <a:off x="3690536" y="3449925"/>
              <a:ext cx="281130" cy="462477"/>
            </a:xfrm>
            <a:custGeom>
              <a:avLst/>
              <a:gdLst>
                <a:gd name="T0" fmla="*/ 2147483646 w 242"/>
                <a:gd name="T1" fmla="*/ 2147483646 h 402"/>
                <a:gd name="T2" fmla="*/ 2147483646 w 242"/>
                <a:gd name="T3" fmla="*/ 2147483646 h 402"/>
                <a:gd name="T4" fmla="*/ 2147483646 w 242"/>
                <a:gd name="T5" fmla="*/ 2147483646 h 402"/>
                <a:gd name="T6" fmla="*/ 2147483646 w 242"/>
                <a:gd name="T7" fmla="*/ 2147483646 h 402"/>
                <a:gd name="T8" fmla="*/ 2147483646 w 242"/>
                <a:gd name="T9" fmla="*/ 2147483646 h 402"/>
                <a:gd name="T10" fmla="*/ 2147483646 w 242"/>
                <a:gd name="T11" fmla="*/ 2147483646 h 402"/>
                <a:gd name="T12" fmla="*/ 2147483646 w 242"/>
                <a:gd name="T13" fmla="*/ 2147483646 h 402"/>
                <a:gd name="T14" fmla="*/ 2147483646 w 242"/>
                <a:gd name="T15" fmla="*/ 2147483646 h 402"/>
                <a:gd name="T16" fmla="*/ 2147483646 w 242"/>
                <a:gd name="T17" fmla="*/ 2147483646 h 402"/>
                <a:gd name="T18" fmla="*/ 2147483646 w 242"/>
                <a:gd name="T19" fmla="*/ 2147483646 h 402"/>
                <a:gd name="T20" fmla="*/ 2147483646 w 242"/>
                <a:gd name="T21" fmla="*/ 2147483646 h 402"/>
                <a:gd name="T22" fmla="*/ 2147483646 w 242"/>
                <a:gd name="T23" fmla="*/ 2147483646 h 402"/>
                <a:gd name="T24" fmla="*/ 2147483646 w 242"/>
                <a:gd name="T25" fmla="*/ 2147483646 h 402"/>
                <a:gd name="T26" fmla="*/ 2147483646 w 242"/>
                <a:gd name="T27" fmla="*/ 2147483646 h 402"/>
                <a:gd name="T28" fmla="*/ 2147483646 w 242"/>
                <a:gd name="T29" fmla="*/ 2147483646 h 402"/>
                <a:gd name="T30" fmla="*/ 2147483646 w 242"/>
                <a:gd name="T31" fmla="*/ 2147483646 h 402"/>
                <a:gd name="T32" fmla="*/ 2147483646 w 242"/>
                <a:gd name="T33" fmla="*/ 2147483646 h 402"/>
                <a:gd name="T34" fmla="*/ 2147483646 w 242"/>
                <a:gd name="T35" fmla="*/ 2147483646 h 402"/>
                <a:gd name="T36" fmla="*/ 2147483646 w 242"/>
                <a:gd name="T37" fmla="*/ 2147483646 h 402"/>
                <a:gd name="T38" fmla="*/ 2147483646 w 242"/>
                <a:gd name="T39" fmla="*/ 2147483646 h 402"/>
                <a:gd name="T40" fmla="*/ 2147483646 w 242"/>
                <a:gd name="T41" fmla="*/ 2147483646 h 402"/>
                <a:gd name="T42" fmla="*/ 2147483646 w 242"/>
                <a:gd name="T43" fmla="*/ 2147483646 h 402"/>
                <a:gd name="T44" fmla="*/ 2147483646 w 242"/>
                <a:gd name="T45" fmla="*/ 2147483646 h 402"/>
                <a:gd name="T46" fmla="*/ 2147483646 w 242"/>
                <a:gd name="T47" fmla="*/ 2147483646 h 402"/>
                <a:gd name="T48" fmla="*/ 2147483646 w 242"/>
                <a:gd name="T49" fmla="*/ 2147483646 h 402"/>
                <a:gd name="T50" fmla="*/ 2147483646 w 242"/>
                <a:gd name="T51" fmla="*/ 2147483646 h 402"/>
                <a:gd name="T52" fmla="*/ 2147483646 w 242"/>
                <a:gd name="T53" fmla="*/ 2147483646 h 402"/>
                <a:gd name="T54" fmla="*/ 2147483646 w 242"/>
                <a:gd name="T55" fmla="*/ 2147483646 h 402"/>
                <a:gd name="T56" fmla="*/ 2147483646 w 242"/>
                <a:gd name="T57" fmla="*/ 2147483646 h 402"/>
                <a:gd name="T58" fmla="*/ 2147483646 w 242"/>
                <a:gd name="T59" fmla="*/ 2147483646 h 402"/>
                <a:gd name="T60" fmla="*/ 2147483646 w 242"/>
                <a:gd name="T61" fmla="*/ 2147483646 h 402"/>
                <a:gd name="T62" fmla="*/ 2147483646 w 242"/>
                <a:gd name="T63" fmla="*/ 2147483646 h 402"/>
                <a:gd name="T64" fmla="*/ 2147483646 w 242"/>
                <a:gd name="T65" fmla="*/ 2147483646 h 402"/>
                <a:gd name="T66" fmla="*/ 2147483646 w 242"/>
                <a:gd name="T67" fmla="*/ 2147483646 h 402"/>
                <a:gd name="T68" fmla="*/ 2147483646 w 242"/>
                <a:gd name="T69" fmla="*/ 2147483646 h 402"/>
                <a:gd name="T70" fmla="*/ 2147483646 w 242"/>
                <a:gd name="T71" fmla="*/ 2147483646 h 402"/>
                <a:gd name="T72" fmla="*/ 2147483646 w 242"/>
                <a:gd name="T73" fmla="*/ 2147483646 h 402"/>
                <a:gd name="T74" fmla="*/ 2147483646 w 242"/>
                <a:gd name="T75" fmla="*/ 2147483646 h 402"/>
                <a:gd name="T76" fmla="*/ 2147483646 w 242"/>
                <a:gd name="T77" fmla="*/ 2147483646 h 402"/>
                <a:gd name="T78" fmla="*/ 2147483646 w 242"/>
                <a:gd name="T79" fmla="*/ 2147483646 h 402"/>
                <a:gd name="T80" fmla="*/ 2147483646 w 242"/>
                <a:gd name="T81" fmla="*/ 0 h 4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2"/>
                <a:gd name="T124" fmla="*/ 0 h 402"/>
                <a:gd name="T125" fmla="*/ 242 w 242"/>
                <a:gd name="T126" fmla="*/ 402 h 4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15" name="Freeform 8"/>
            <p:cNvSpPr/>
            <p:nvPr/>
          </p:nvSpPr>
          <p:spPr bwMode="auto">
            <a:xfrm>
              <a:off x="1032927" y="2233369"/>
              <a:ext cx="1990395" cy="1498869"/>
            </a:xfrm>
            <a:custGeom>
              <a:avLst/>
              <a:gdLst>
                <a:gd name="T0" fmla="*/ 2147483646 w 1721"/>
                <a:gd name="T1" fmla="*/ 2147483646 h 1302"/>
                <a:gd name="T2" fmla="*/ 2147483646 w 1721"/>
                <a:gd name="T3" fmla="*/ 2147483646 h 1302"/>
                <a:gd name="T4" fmla="*/ 2147483646 w 1721"/>
                <a:gd name="T5" fmla="*/ 2147483646 h 1302"/>
                <a:gd name="T6" fmla="*/ 2147483646 w 1721"/>
                <a:gd name="T7" fmla="*/ 2147483646 h 1302"/>
                <a:gd name="T8" fmla="*/ 2147483646 w 1721"/>
                <a:gd name="T9" fmla="*/ 2147483646 h 1302"/>
                <a:gd name="T10" fmla="*/ 2147483646 w 1721"/>
                <a:gd name="T11" fmla="*/ 2147483646 h 1302"/>
                <a:gd name="T12" fmla="*/ 2147483646 w 1721"/>
                <a:gd name="T13" fmla="*/ 2147483646 h 1302"/>
                <a:gd name="T14" fmla="*/ 2147483646 w 1721"/>
                <a:gd name="T15" fmla="*/ 2147483646 h 1302"/>
                <a:gd name="T16" fmla="*/ 2147483646 w 1721"/>
                <a:gd name="T17" fmla="*/ 2147483646 h 1302"/>
                <a:gd name="T18" fmla="*/ 2147483646 w 1721"/>
                <a:gd name="T19" fmla="*/ 2147483646 h 1302"/>
                <a:gd name="T20" fmla="*/ 2147483646 w 1721"/>
                <a:gd name="T21" fmla="*/ 2147483646 h 1302"/>
                <a:gd name="T22" fmla="*/ 2147483646 w 1721"/>
                <a:gd name="T23" fmla="*/ 2147483646 h 1302"/>
                <a:gd name="T24" fmla="*/ 2147483646 w 1721"/>
                <a:gd name="T25" fmla="*/ 2147483646 h 1302"/>
                <a:gd name="T26" fmla="*/ 2147483646 w 1721"/>
                <a:gd name="T27" fmla="*/ 2147483646 h 1302"/>
                <a:gd name="T28" fmla="*/ 2147483646 w 1721"/>
                <a:gd name="T29" fmla="*/ 2147483646 h 1302"/>
                <a:gd name="T30" fmla="*/ 2147483646 w 1721"/>
                <a:gd name="T31" fmla="*/ 2147483646 h 1302"/>
                <a:gd name="T32" fmla="*/ 2147483646 w 1721"/>
                <a:gd name="T33" fmla="*/ 2147483646 h 1302"/>
                <a:gd name="T34" fmla="*/ 2147483646 w 1721"/>
                <a:gd name="T35" fmla="*/ 2147483646 h 1302"/>
                <a:gd name="T36" fmla="*/ 2147483646 w 1721"/>
                <a:gd name="T37" fmla="*/ 2147483646 h 1302"/>
                <a:gd name="T38" fmla="*/ 2147483646 w 1721"/>
                <a:gd name="T39" fmla="*/ 2147483646 h 1302"/>
                <a:gd name="T40" fmla="*/ 2147483646 w 1721"/>
                <a:gd name="T41" fmla="*/ 2147483646 h 1302"/>
                <a:gd name="T42" fmla="*/ 2147483646 w 1721"/>
                <a:gd name="T43" fmla="*/ 2147483646 h 1302"/>
                <a:gd name="T44" fmla="*/ 2147483646 w 1721"/>
                <a:gd name="T45" fmla="*/ 2147483646 h 1302"/>
                <a:gd name="T46" fmla="*/ 2147483646 w 1721"/>
                <a:gd name="T47" fmla="*/ 2147483646 h 1302"/>
                <a:gd name="T48" fmla="*/ 2147483646 w 1721"/>
                <a:gd name="T49" fmla="*/ 2147483646 h 1302"/>
                <a:gd name="T50" fmla="*/ 2147483646 w 1721"/>
                <a:gd name="T51" fmla="*/ 2147483646 h 1302"/>
                <a:gd name="T52" fmla="*/ 2147483646 w 1721"/>
                <a:gd name="T53" fmla="*/ 2147483646 h 1302"/>
                <a:gd name="T54" fmla="*/ 2147483646 w 1721"/>
                <a:gd name="T55" fmla="*/ 2147483646 h 1302"/>
                <a:gd name="T56" fmla="*/ 2147483646 w 1721"/>
                <a:gd name="T57" fmla="*/ 2147483646 h 1302"/>
                <a:gd name="T58" fmla="*/ 2147483646 w 1721"/>
                <a:gd name="T59" fmla="*/ 2147483646 h 1302"/>
                <a:gd name="T60" fmla="*/ 2147483646 w 1721"/>
                <a:gd name="T61" fmla="*/ 2147483646 h 1302"/>
                <a:gd name="T62" fmla="*/ 2147483646 w 1721"/>
                <a:gd name="T63" fmla="*/ 2147483646 h 1302"/>
                <a:gd name="T64" fmla="*/ 2147483646 w 1721"/>
                <a:gd name="T65" fmla="*/ 2147483646 h 1302"/>
                <a:gd name="T66" fmla="*/ 2147483646 w 1721"/>
                <a:gd name="T67" fmla="*/ 2147483646 h 1302"/>
                <a:gd name="T68" fmla="*/ 2147483646 w 1721"/>
                <a:gd name="T69" fmla="*/ 2147483646 h 1302"/>
                <a:gd name="T70" fmla="*/ 2147483646 w 1721"/>
                <a:gd name="T71" fmla="*/ 2147483646 h 1302"/>
                <a:gd name="T72" fmla="*/ 2147483646 w 1721"/>
                <a:gd name="T73" fmla="*/ 2147483646 h 1302"/>
                <a:gd name="T74" fmla="*/ 2147483646 w 1721"/>
                <a:gd name="T75" fmla="*/ 2147483646 h 1302"/>
                <a:gd name="T76" fmla="*/ 2147483646 w 1721"/>
                <a:gd name="T77" fmla="*/ 2147483646 h 1302"/>
                <a:gd name="T78" fmla="*/ 2147483646 w 1721"/>
                <a:gd name="T79" fmla="*/ 2147483646 h 1302"/>
                <a:gd name="T80" fmla="*/ 2147483646 w 1721"/>
                <a:gd name="T81" fmla="*/ 2147483646 h 1302"/>
                <a:gd name="T82" fmla="*/ 2147483646 w 1721"/>
                <a:gd name="T83" fmla="*/ 2147483646 h 1302"/>
                <a:gd name="T84" fmla="*/ 2147483646 w 1721"/>
                <a:gd name="T85" fmla="*/ 2147483646 h 1302"/>
                <a:gd name="T86" fmla="*/ 2147483646 w 1721"/>
                <a:gd name="T87" fmla="*/ 2147483646 h 1302"/>
                <a:gd name="T88" fmla="*/ 2147483646 w 1721"/>
                <a:gd name="T89" fmla="*/ 2147483646 h 1302"/>
                <a:gd name="T90" fmla="*/ 2147483646 w 1721"/>
                <a:gd name="T91" fmla="*/ 2147483646 h 1302"/>
                <a:gd name="T92" fmla="*/ 2147483646 w 1721"/>
                <a:gd name="T93" fmla="*/ 2147483646 h 1302"/>
                <a:gd name="T94" fmla="*/ 2147483646 w 1721"/>
                <a:gd name="T95" fmla="*/ 2147483646 h 1302"/>
                <a:gd name="T96" fmla="*/ 2147483646 w 1721"/>
                <a:gd name="T97" fmla="*/ 2147483646 h 1302"/>
                <a:gd name="T98" fmla="*/ 2147483646 w 1721"/>
                <a:gd name="T99" fmla="*/ 2147483646 h 1302"/>
                <a:gd name="T100" fmla="*/ 2147483646 w 1721"/>
                <a:gd name="T101" fmla="*/ 2147483646 h 13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1"/>
                <a:gd name="T154" fmla="*/ 0 h 1302"/>
                <a:gd name="T155" fmla="*/ 1721 w 1721"/>
                <a:gd name="T156" fmla="*/ 1302 h 13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16" name="Freeform 9"/>
            <p:cNvSpPr/>
            <p:nvPr/>
          </p:nvSpPr>
          <p:spPr bwMode="auto">
            <a:xfrm>
              <a:off x="2322373" y="3410920"/>
              <a:ext cx="1240718" cy="884092"/>
            </a:xfrm>
            <a:custGeom>
              <a:avLst/>
              <a:gdLst>
                <a:gd name="T0" fmla="*/ 2147483646 w 1071"/>
                <a:gd name="T1" fmla="*/ 2147483646 h 769"/>
                <a:gd name="T2" fmla="*/ 2147483646 w 1071"/>
                <a:gd name="T3" fmla="*/ 2147483646 h 769"/>
                <a:gd name="T4" fmla="*/ 2147483646 w 1071"/>
                <a:gd name="T5" fmla="*/ 2147483646 h 769"/>
                <a:gd name="T6" fmla="*/ 2147483646 w 1071"/>
                <a:gd name="T7" fmla="*/ 2147483646 h 769"/>
                <a:gd name="T8" fmla="*/ 2147483646 w 1071"/>
                <a:gd name="T9" fmla="*/ 2147483646 h 769"/>
                <a:gd name="T10" fmla="*/ 2147483646 w 1071"/>
                <a:gd name="T11" fmla="*/ 2147483646 h 769"/>
                <a:gd name="T12" fmla="*/ 2147483646 w 1071"/>
                <a:gd name="T13" fmla="*/ 2147483646 h 769"/>
                <a:gd name="T14" fmla="*/ 2147483646 w 1071"/>
                <a:gd name="T15" fmla="*/ 2147483646 h 769"/>
                <a:gd name="T16" fmla="*/ 2147483646 w 1071"/>
                <a:gd name="T17" fmla="*/ 2147483646 h 769"/>
                <a:gd name="T18" fmla="*/ 2147483646 w 1071"/>
                <a:gd name="T19" fmla="*/ 2147483646 h 769"/>
                <a:gd name="T20" fmla="*/ 2147483646 w 1071"/>
                <a:gd name="T21" fmla="*/ 2147483646 h 769"/>
                <a:gd name="T22" fmla="*/ 2147483646 w 1071"/>
                <a:gd name="T23" fmla="*/ 2147483646 h 769"/>
                <a:gd name="T24" fmla="*/ 2147483646 w 1071"/>
                <a:gd name="T25" fmla="*/ 2147483646 h 769"/>
                <a:gd name="T26" fmla="*/ 2147483646 w 1071"/>
                <a:gd name="T27" fmla="*/ 2147483646 h 769"/>
                <a:gd name="T28" fmla="*/ 2147483646 w 1071"/>
                <a:gd name="T29" fmla="*/ 2147483646 h 769"/>
                <a:gd name="T30" fmla="*/ 2147483646 w 1071"/>
                <a:gd name="T31" fmla="*/ 2147483646 h 769"/>
                <a:gd name="T32" fmla="*/ 2147483646 w 1071"/>
                <a:gd name="T33" fmla="*/ 2147483646 h 769"/>
                <a:gd name="T34" fmla="*/ 2147483646 w 1071"/>
                <a:gd name="T35" fmla="*/ 2147483646 h 769"/>
                <a:gd name="T36" fmla="*/ 2147483646 w 1071"/>
                <a:gd name="T37" fmla="*/ 2147483646 h 769"/>
                <a:gd name="T38" fmla="*/ 2147483646 w 1071"/>
                <a:gd name="T39" fmla="*/ 2147483646 h 769"/>
                <a:gd name="T40" fmla="*/ 2147483646 w 1071"/>
                <a:gd name="T41" fmla="*/ 2147483646 h 769"/>
                <a:gd name="T42" fmla="*/ 2147483646 w 1071"/>
                <a:gd name="T43" fmla="*/ 2147483646 h 769"/>
                <a:gd name="T44" fmla="*/ 2147483646 w 1071"/>
                <a:gd name="T45" fmla="*/ 2147483646 h 769"/>
                <a:gd name="T46" fmla="*/ 2147483646 w 1071"/>
                <a:gd name="T47" fmla="*/ 2147483646 h 769"/>
                <a:gd name="T48" fmla="*/ 2147483646 w 1071"/>
                <a:gd name="T49" fmla="*/ 2147483646 h 769"/>
                <a:gd name="T50" fmla="*/ 2147483646 w 1071"/>
                <a:gd name="T51" fmla="*/ 2147483646 h 769"/>
                <a:gd name="T52" fmla="*/ 2147483646 w 1071"/>
                <a:gd name="T53" fmla="*/ 2147483646 h 769"/>
                <a:gd name="T54" fmla="*/ 2147483646 w 1071"/>
                <a:gd name="T55" fmla="*/ 2147483646 h 769"/>
                <a:gd name="T56" fmla="*/ 2147483646 w 1071"/>
                <a:gd name="T57" fmla="*/ 2147483646 h 769"/>
                <a:gd name="T58" fmla="*/ 2147483646 w 1071"/>
                <a:gd name="T59" fmla="*/ 2147483646 h 769"/>
                <a:gd name="T60" fmla="*/ 2147483646 w 1071"/>
                <a:gd name="T61" fmla="*/ 2147483646 h 769"/>
                <a:gd name="T62" fmla="*/ 2147483646 w 1071"/>
                <a:gd name="T63" fmla="*/ 2147483646 h 769"/>
                <a:gd name="T64" fmla="*/ 2147483646 w 1071"/>
                <a:gd name="T65" fmla="*/ 2147483646 h 769"/>
                <a:gd name="T66" fmla="*/ 2147483646 w 1071"/>
                <a:gd name="T67" fmla="*/ 2147483646 h 769"/>
                <a:gd name="T68" fmla="*/ 2147483646 w 1071"/>
                <a:gd name="T69" fmla="*/ 2147483646 h 769"/>
                <a:gd name="T70" fmla="*/ 2147483646 w 1071"/>
                <a:gd name="T71" fmla="*/ 2147483646 h 769"/>
                <a:gd name="T72" fmla="*/ 2147483646 w 1071"/>
                <a:gd name="T73" fmla="*/ 2147483646 h 769"/>
                <a:gd name="T74" fmla="*/ 2147483646 w 1071"/>
                <a:gd name="T75" fmla="*/ 2147483646 h 769"/>
                <a:gd name="T76" fmla="*/ 2147483646 w 1071"/>
                <a:gd name="T77" fmla="*/ 2147483646 h 769"/>
                <a:gd name="T78" fmla="*/ 2147483646 w 1071"/>
                <a:gd name="T79" fmla="*/ 2147483646 h 769"/>
                <a:gd name="T80" fmla="*/ 2147483646 w 1071"/>
                <a:gd name="T81" fmla="*/ 2147483646 h 769"/>
                <a:gd name="T82" fmla="*/ 2147483646 w 1071"/>
                <a:gd name="T83" fmla="*/ 2147483646 h 769"/>
                <a:gd name="T84" fmla="*/ 2147483646 w 1071"/>
                <a:gd name="T85" fmla="*/ 2147483646 h 769"/>
                <a:gd name="T86" fmla="*/ 2147483646 w 1071"/>
                <a:gd name="T87" fmla="*/ 2147483646 h 769"/>
                <a:gd name="T88" fmla="*/ 2147483646 w 1071"/>
                <a:gd name="T89" fmla="*/ 2147483646 h 769"/>
                <a:gd name="T90" fmla="*/ 2147483646 w 1071"/>
                <a:gd name="T91" fmla="*/ 2147483646 h 769"/>
                <a:gd name="T92" fmla="*/ 2147483646 w 1071"/>
                <a:gd name="T93" fmla="*/ 2147483646 h 769"/>
                <a:gd name="T94" fmla="*/ 2147483646 w 1071"/>
                <a:gd name="T95" fmla="*/ 2147483646 h 769"/>
                <a:gd name="T96" fmla="*/ 2147483646 w 1071"/>
                <a:gd name="T97" fmla="*/ 2147483646 h 769"/>
                <a:gd name="T98" fmla="*/ 2147483646 w 1071"/>
                <a:gd name="T99" fmla="*/ 2147483646 h 769"/>
                <a:gd name="T100" fmla="*/ 2147483646 w 1071"/>
                <a:gd name="T101" fmla="*/ 2147483646 h 769"/>
                <a:gd name="T102" fmla="*/ 2147483646 w 1071"/>
                <a:gd name="T103" fmla="*/ 2147483646 h 769"/>
                <a:gd name="T104" fmla="*/ 2147483646 w 1071"/>
                <a:gd name="T105" fmla="*/ 2147483646 h 769"/>
                <a:gd name="T106" fmla="*/ 2147483646 w 1071"/>
                <a:gd name="T107" fmla="*/ 2147483646 h 7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69"/>
                <a:gd name="T164" fmla="*/ 1071 w 1071"/>
                <a:gd name="T165" fmla="*/ 769 h 7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17" name="Freeform 10"/>
            <p:cNvSpPr/>
            <p:nvPr/>
          </p:nvSpPr>
          <p:spPr bwMode="auto">
            <a:xfrm>
              <a:off x="3034568" y="4031270"/>
              <a:ext cx="1073914" cy="936096"/>
            </a:xfrm>
            <a:custGeom>
              <a:avLst/>
              <a:gdLst>
                <a:gd name="T0" fmla="*/ 2147483646 w 928"/>
                <a:gd name="T1" fmla="*/ 2147483646 h 814"/>
                <a:gd name="T2" fmla="*/ 2147483646 w 928"/>
                <a:gd name="T3" fmla="*/ 2147483646 h 814"/>
                <a:gd name="T4" fmla="*/ 2147483646 w 928"/>
                <a:gd name="T5" fmla="*/ 2147483646 h 814"/>
                <a:gd name="T6" fmla="*/ 2147483646 w 928"/>
                <a:gd name="T7" fmla="*/ 2147483646 h 814"/>
                <a:gd name="T8" fmla="*/ 2147483646 w 928"/>
                <a:gd name="T9" fmla="*/ 2147483646 h 814"/>
                <a:gd name="T10" fmla="*/ 2147483646 w 928"/>
                <a:gd name="T11" fmla="*/ 2147483646 h 814"/>
                <a:gd name="T12" fmla="*/ 2147483646 w 928"/>
                <a:gd name="T13" fmla="*/ 2147483646 h 814"/>
                <a:gd name="T14" fmla="*/ 2147483646 w 928"/>
                <a:gd name="T15" fmla="*/ 2147483646 h 814"/>
                <a:gd name="T16" fmla="*/ 2147483646 w 928"/>
                <a:gd name="T17" fmla="*/ 2147483646 h 814"/>
                <a:gd name="T18" fmla="*/ 2147483646 w 928"/>
                <a:gd name="T19" fmla="*/ 2147483646 h 814"/>
                <a:gd name="T20" fmla="*/ 2147483646 w 928"/>
                <a:gd name="T21" fmla="*/ 2147483646 h 814"/>
                <a:gd name="T22" fmla="*/ 2147483646 w 928"/>
                <a:gd name="T23" fmla="*/ 2147483646 h 814"/>
                <a:gd name="T24" fmla="*/ 2147483646 w 928"/>
                <a:gd name="T25" fmla="*/ 2147483646 h 814"/>
                <a:gd name="T26" fmla="*/ 2147483646 w 928"/>
                <a:gd name="T27" fmla="*/ 2147483646 h 814"/>
                <a:gd name="T28" fmla="*/ 2147483646 w 928"/>
                <a:gd name="T29" fmla="*/ 2147483646 h 814"/>
                <a:gd name="T30" fmla="*/ 2147483646 w 928"/>
                <a:gd name="T31" fmla="*/ 2147483646 h 814"/>
                <a:gd name="T32" fmla="*/ 2147483646 w 928"/>
                <a:gd name="T33" fmla="*/ 2147483646 h 814"/>
                <a:gd name="T34" fmla="*/ 2147483646 w 928"/>
                <a:gd name="T35" fmla="*/ 2147483646 h 814"/>
                <a:gd name="T36" fmla="*/ 2147483646 w 928"/>
                <a:gd name="T37" fmla="*/ 2147483646 h 814"/>
                <a:gd name="T38" fmla="*/ 2147483646 w 928"/>
                <a:gd name="T39" fmla="*/ 2147483646 h 814"/>
                <a:gd name="T40" fmla="*/ 2147483646 w 928"/>
                <a:gd name="T41" fmla="*/ 2147483646 h 814"/>
                <a:gd name="T42" fmla="*/ 2147483646 w 928"/>
                <a:gd name="T43" fmla="*/ 2147483646 h 814"/>
                <a:gd name="T44" fmla="*/ 2147483646 w 928"/>
                <a:gd name="T45" fmla="*/ 2147483646 h 814"/>
                <a:gd name="T46" fmla="*/ 2147483646 w 928"/>
                <a:gd name="T47" fmla="*/ 2147483646 h 814"/>
                <a:gd name="T48" fmla="*/ 2147483646 w 928"/>
                <a:gd name="T49" fmla="*/ 2147483646 h 814"/>
                <a:gd name="T50" fmla="*/ 2147483646 w 928"/>
                <a:gd name="T51" fmla="*/ 2147483646 h 814"/>
                <a:gd name="T52" fmla="*/ 2147483646 w 928"/>
                <a:gd name="T53" fmla="*/ 2147483646 h 814"/>
                <a:gd name="T54" fmla="*/ 2147483646 w 928"/>
                <a:gd name="T55" fmla="*/ 2147483646 h 814"/>
                <a:gd name="T56" fmla="*/ 2147483646 w 928"/>
                <a:gd name="T57" fmla="*/ 2147483646 h 814"/>
                <a:gd name="T58" fmla="*/ 2147483646 w 928"/>
                <a:gd name="T59" fmla="*/ 2147483646 h 814"/>
                <a:gd name="T60" fmla="*/ 2147483646 w 928"/>
                <a:gd name="T61" fmla="*/ 2147483646 h 814"/>
                <a:gd name="T62" fmla="*/ 2147483646 w 928"/>
                <a:gd name="T63" fmla="*/ 2147483646 h 814"/>
                <a:gd name="T64" fmla="*/ 2147483646 w 928"/>
                <a:gd name="T65" fmla="*/ 2147483646 h 814"/>
                <a:gd name="T66" fmla="*/ 2147483646 w 928"/>
                <a:gd name="T67" fmla="*/ 2147483646 h 814"/>
                <a:gd name="T68" fmla="*/ 2147483646 w 928"/>
                <a:gd name="T69" fmla="*/ 2147483646 h 814"/>
                <a:gd name="T70" fmla="*/ 2147483646 w 928"/>
                <a:gd name="T71" fmla="*/ 2147483646 h 814"/>
                <a:gd name="T72" fmla="*/ 2147483646 w 928"/>
                <a:gd name="T73" fmla="*/ 2147483646 h 814"/>
                <a:gd name="T74" fmla="*/ 2147483646 w 928"/>
                <a:gd name="T75" fmla="*/ 2147483646 h 814"/>
                <a:gd name="T76" fmla="*/ 2147483646 w 928"/>
                <a:gd name="T77" fmla="*/ 2147483646 h 814"/>
                <a:gd name="T78" fmla="*/ 2147483646 w 928"/>
                <a:gd name="T79" fmla="*/ 2147483646 h 814"/>
                <a:gd name="T80" fmla="*/ 2147483646 w 928"/>
                <a:gd name="T81" fmla="*/ 2147483646 h 814"/>
                <a:gd name="T82" fmla="*/ 2147483646 w 928"/>
                <a:gd name="T83" fmla="*/ 2147483646 h 814"/>
                <a:gd name="T84" fmla="*/ 2147483646 w 928"/>
                <a:gd name="T85" fmla="*/ 2147483646 h 814"/>
                <a:gd name="T86" fmla="*/ 2147483646 w 928"/>
                <a:gd name="T87" fmla="*/ 2147483646 h 814"/>
                <a:gd name="T88" fmla="*/ 2147483646 w 928"/>
                <a:gd name="T89" fmla="*/ 2147483646 h 814"/>
                <a:gd name="T90" fmla="*/ 2147483646 w 928"/>
                <a:gd name="T91" fmla="*/ 2147483646 h 814"/>
                <a:gd name="T92" fmla="*/ 2147483646 w 928"/>
                <a:gd name="T93" fmla="*/ 2147483646 h 814"/>
                <a:gd name="T94" fmla="*/ 2147483646 w 928"/>
                <a:gd name="T95" fmla="*/ 2147483646 h 814"/>
                <a:gd name="T96" fmla="*/ 2147483646 w 928"/>
                <a:gd name="T97" fmla="*/ 2147483646 h 814"/>
                <a:gd name="T98" fmla="*/ 2147483646 w 928"/>
                <a:gd name="T99" fmla="*/ 2147483646 h 814"/>
                <a:gd name="T100" fmla="*/ 2147483646 w 928"/>
                <a:gd name="T101" fmla="*/ 2147483646 h 814"/>
                <a:gd name="T102" fmla="*/ 2147483646 w 928"/>
                <a:gd name="T103" fmla="*/ 2147483646 h 814"/>
                <a:gd name="T104" fmla="*/ 2147483646 w 928"/>
                <a:gd name="T105" fmla="*/ 2147483646 h 814"/>
                <a:gd name="T106" fmla="*/ 2147483646 w 928"/>
                <a:gd name="T107" fmla="*/ 2147483646 h 814"/>
                <a:gd name="T108" fmla="*/ 2147483646 w 928"/>
                <a:gd name="T109" fmla="*/ 2147483646 h 814"/>
                <a:gd name="T110" fmla="*/ 2147483646 w 928"/>
                <a:gd name="T111" fmla="*/ 2147483646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8"/>
                <a:gd name="T169" fmla="*/ 0 h 814"/>
                <a:gd name="T170" fmla="*/ 928 w 928"/>
                <a:gd name="T171" fmla="*/ 814 h 8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18" name="Freeform 11"/>
            <p:cNvSpPr/>
            <p:nvPr/>
          </p:nvSpPr>
          <p:spPr bwMode="auto">
            <a:xfrm>
              <a:off x="1252208" y="3652374"/>
              <a:ext cx="1921049" cy="1158978"/>
            </a:xfrm>
            <a:custGeom>
              <a:avLst/>
              <a:gdLst>
                <a:gd name="T0" fmla="*/ 2147483646 w 1661"/>
                <a:gd name="T1" fmla="*/ 2147483646 h 1007"/>
                <a:gd name="T2" fmla="*/ 2147483646 w 1661"/>
                <a:gd name="T3" fmla="*/ 2147483646 h 1007"/>
                <a:gd name="T4" fmla="*/ 2147483646 w 1661"/>
                <a:gd name="T5" fmla="*/ 2147483646 h 1007"/>
                <a:gd name="T6" fmla="*/ 2147483646 w 1661"/>
                <a:gd name="T7" fmla="*/ 2147483646 h 1007"/>
                <a:gd name="T8" fmla="*/ 2147483646 w 1661"/>
                <a:gd name="T9" fmla="*/ 2147483646 h 1007"/>
                <a:gd name="T10" fmla="*/ 2147483646 w 1661"/>
                <a:gd name="T11" fmla="*/ 2147483646 h 1007"/>
                <a:gd name="T12" fmla="*/ 2147483646 w 1661"/>
                <a:gd name="T13" fmla="*/ 2147483646 h 1007"/>
                <a:gd name="T14" fmla="*/ 2147483646 w 1661"/>
                <a:gd name="T15" fmla="*/ 2147483646 h 1007"/>
                <a:gd name="T16" fmla="*/ 2147483646 w 1661"/>
                <a:gd name="T17" fmla="*/ 2147483646 h 1007"/>
                <a:gd name="T18" fmla="*/ 2147483646 w 1661"/>
                <a:gd name="T19" fmla="*/ 2147483646 h 1007"/>
                <a:gd name="T20" fmla="*/ 2147483646 w 1661"/>
                <a:gd name="T21" fmla="*/ 2147483646 h 1007"/>
                <a:gd name="T22" fmla="*/ 2147483646 w 1661"/>
                <a:gd name="T23" fmla="*/ 2147483646 h 1007"/>
                <a:gd name="T24" fmla="*/ 2147483646 w 1661"/>
                <a:gd name="T25" fmla="*/ 2147483646 h 1007"/>
                <a:gd name="T26" fmla="*/ 2147483646 w 1661"/>
                <a:gd name="T27" fmla="*/ 2147483646 h 1007"/>
                <a:gd name="T28" fmla="*/ 2147483646 w 1661"/>
                <a:gd name="T29" fmla="*/ 2147483646 h 1007"/>
                <a:gd name="T30" fmla="*/ 2147483646 w 1661"/>
                <a:gd name="T31" fmla="*/ 2147483646 h 1007"/>
                <a:gd name="T32" fmla="*/ 2147483646 w 1661"/>
                <a:gd name="T33" fmla="*/ 2147483646 h 1007"/>
                <a:gd name="T34" fmla="*/ 2147483646 w 1661"/>
                <a:gd name="T35" fmla="*/ 2147483646 h 1007"/>
                <a:gd name="T36" fmla="*/ 2147483646 w 1661"/>
                <a:gd name="T37" fmla="*/ 2147483646 h 1007"/>
                <a:gd name="T38" fmla="*/ 2147483646 w 1661"/>
                <a:gd name="T39" fmla="*/ 2147483646 h 1007"/>
                <a:gd name="T40" fmla="*/ 2147483646 w 1661"/>
                <a:gd name="T41" fmla="*/ 2147483646 h 1007"/>
                <a:gd name="T42" fmla="*/ 2147483646 w 1661"/>
                <a:gd name="T43" fmla="*/ 2147483646 h 1007"/>
                <a:gd name="T44" fmla="*/ 2147483646 w 1661"/>
                <a:gd name="T45" fmla="*/ 2147483646 h 1007"/>
                <a:gd name="T46" fmla="*/ 2147483646 w 1661"/>
                <a:gd name="T47" fmla="*/ 2147483646 h 1007"/>
                <a:gd name="T48" fmla="*/ 2147483646 w 1661"/>
                <a:gd name="T49" fmla="*/ 2147483646 h 1007"/>
                <a:gd name="T50" fmla="*/ 2147483646 w 1661"/>
                <a:gd name="T51" fmla="*/ 2147483646 h 1007"/>
                <a:gd name="T52" fmla="*/ 2147483646 w 1661"/>
                <a:gd name="T53" fmla="*/ 2147483646 h 1007"/>
                <a:gd name="T54" fmla="*/ 2147483646 w 1661"/>
                <a:gd name="T55" fmla="*/ 2147483646 h 1007"/>
                <a:gd name="T56" fmla="*/ 2147483646 w 1661"/>
                <a:gd name="T57" fmla="*/ 2147483646 h 1007"/>
                <a:gd name="T58" fmla="*/ 2147483646 w 1661"/>
                <a:gd name="T59" fmla="*/ 2147483646 h 1007"/>
                <a:gd name="T60" fmla="*/ 2147483646 w 1661"/>
                <a:gd name="T61" fmla="*/ 2147483646 h 1007"/>
                <a:gd name="T62" fmla="*/ 2147483646 w 1661"/>
                <a:gd name="T63" fmla="*/ 2147483646 h 1007"/>
                <a:gd name="T64" fmla="*/ 2147483646 w 1661"/>
                <a:gd name="T65" fmla="*/ 2147483646 h 1007"/>
                <a:gd name="T66" fmla="*/ 2147483646 w 1661"/>
                <a:gd name="T67" fmla="*/ 2147483646 h 1007"/>
                <a:gd name="T68" fmla="*/ 2147483646 w 1661"/>
                <a:gd name="T69" fmla="*/ 2147483646 h 1007"/>
                <a:gd name="T70" fmla="*/ 2147483646 w 1661"/>
                <a:gd name="T71" fmla="*/ 2147483646 h 1007"/>
                <a:gd name="T72" fmla="*/ 2147483646 w 1661"/>
                <a:gd name="T73" fmla="*/ 2147483646 h 1007"/>
                <a:gd name="T74" fmla="*/ 2147483646 w 1661"/>
                <a:gd name="T75" fmla="*/ 2147483646 h 1007"/>
                <a:gd name="T76" fmla="*/ 2147483646 w 1661"/>
                <a:gd name="T77" fmla="*/ 2147483646 h 1007"/>
                <a:gd name="T78" fmla="*/ 2147483646 w 1661"/>
                <a:gd name="T79" fmla="*/ 2147483646 h 1007"/>
                <a:gd name="T80" fmla="*/ 2147483646 w 1661"/>
                <a:gd name="T81" fmla="*/ 2147483646 h 1007"/>
                <a:gd name="T82" fmla="*/ 2147483646 w 1661"/>
                <a:gd name="T83" fmla="*/ 2147483646 h 1007"/>
                <a:gd name="T84" fmla="*/ 2147483646 w 1661"/>
                <a:gd name="T85" fmla="*/ 2147483646 h 1007"/>
                <a:gd name="T86" fmla="*/ 2147483646 w 1661"/>
                <a:gd name="T87" fmla="*/ 2147483646 h 1007"/>
                <a:gd name="T88" fmla="*/ 2147483646 w 1661"/>
                <a:gd name="T89" fmla="*/ 2147483646 h 1007"/>
                <a:gd name="T90" fmla="*/ 2147483646 w 1661"/>
                <a:gd name="T91" fmla="*/ 2147483646 h 1007"/>
                <a:gd name="T92" fmla="*/ 2147483646 w 1661"/>
                <a:gd name="T93" fmla="*/ 2147483646 h 1007"/>
                <a:gd name="T94" fmla="*/ 2147483646 w 1661"/>
                <a:gd name="T95" fmla="*/ 2147483646 h 1007"/>
                <a:gd name="T96" fmla="*/ 2147483646 w 1661"/>
                <a:gd name="T97" fmla="*/ 0 h 1007"/>
                <a:gd name="T98" fmla="*/ 2147483646 w 1661"/>
                <a:gd name="T99" fmla="*/ 2147483646 h 1007"/>
                <a:gd name="T100" fmla="*/ 2147483646 w 1661"/>
                <a:gd name="T101" fmla="*/ 2147483646 h 10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1"/>
                <a:gd name="T154" fmla="*/ 0 h 1007"/>
                <a:gd name="T155" fmla="*/ 1661 w 1661"/>
                <a:gd name="T156" fmla="*/ 1007 h 10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19" name="Freeform 12"/>
            <p:cNvSpPr/>
            <p:nvPr/>
          </p:nvSpPr>
          <p:spPr bwMode="auto">
            <a:xfrm>
              <a:off x="3002707" y="4616332"/>
              <a:ext cx="865878" cy="902666"/>
            </a:xfrm>
            <a:custGeom>
              <a:avLst/>
              <a:gdLst>
                <a:gd name="T0" fmla="*/ 2147483646 w 749"/>
                <a:gd name="T1" fmla="*/ 2147483646 h 782"/>
                <a:gd name="T2" fmla="*/ 2147483646 w 749"/>
                <a:gd name="T3" fmla="*/ 2147483646 h 782"/>
                <a:gd name="T4" fmla="*/ 2147483646 w 749"/>
                <a:gd name="T5" fmla="*/ 2147483646 h 782"/>
                <a:gd name="T6" fmla="*/ 2147483646 w 749"/>
                <a:gd name="T7" fmla="*/ 2147483646 h 782"/>
                <a:gd name="T8" fmla="*/ 2147483646 w 749"/>
                <a:gd name="T9" fmla="*/ 2147483646 h 782"/>
                <a:gd name="T10" fmla="*/ 2147483646 w 749"/>
                <a:gd name="T11" fmla="*/ 2147483646 h 782"/>
                <a:gd name="T12" fmla="*/ 2147483646 w 749"/>
                <a:gd name="T13" fmla="*/ 2147483646 h 782"/>
                <a:gd name="T14" fmla="*/ 2147483646 w 749"/>
                <a:gd name="T15" fmla="*/ 2147483646 h 782"/>
                <a:gd name="T16" fmla="*/ 2147483646 w 749"/>
                <a:gd name="T17" fmla="*/ 2147483646 h 782"/>
                <a:gd name="T18" fmla="*/ 2147483646 w 749"/>
                <a:gd name="T19" fmla="*/ 2147483646 h 782"/>
                <a:gd name="T20" fmla="*/ 2147483646 w 749"/>
                <a:gd name="T21" fmla="*/ 2147483646 h 782"/>
                <a:gd name="T22" fmla="*/ 2147483646 w 749"/>
                <a:gd name="T23" fmla="*/ 2147483646 h 782"/>
                <a:gd name="T24" fmla="*/ 2147483646 w 749"/>
                <a:gd name="T25" fmla="*/ 2147483646 h 782"/>
                <a:gd name="T26" fmla="*/ 2147483646 w 749"/>
                <a:gd name="T27" fmla="*/ 2147483646 h 782"/>
                <a:gd name="T28" fmla="*/ 2147483646 w 749"/>
                <a:gd name="T29" fmla="*/ 2147483646 h 782"/>
                <a:gd name="T30" fmla="*/ 2147483646 w 749"/>
                <a:gd name="T31" fmla="*/ 2147483646 h 782"/>
                <a:gd name="T32" fmla="*/ 2147483646 w 749"/>
                <a:gd name="T33" fmla="*/ 2147483646 h 782"/>
                <a:gd name="T34" fmla="*/ 2147483646 w 749"/>
                <a:gd name="T35" fmla="*/ 2147483646 h 782"/>
                <a:gd name="T36" fmla="*/ 2147483646 w 749"/>
                <a:gd name="T37" fmla="*/ 2147483646 h 782"/>
                <a:gd name="T38" fmla="*/ 2147483646 w 749"/>
                <a:gd name="T39" fmla="*/ 2147483646 h 782"/>
                <a:gd name="T40" fmla="*/ 2147483646 w 749"/>
                <a:gd name="T41" fmla="*/ 2147483646 h 782"/>
                <a:gd name="T42" fmla="*/ 2147483646 w 749"/>
                <a:gd name="T43" fmla="*/ 2147483646 h 782"/>
                <a:gd name="T44" fmla="*/ 2147483646 w 749"/>
                <a:gd name="T45" fmla="*/ 2147483646 h 782"/>
                <a:gd name="T46" fmla="*/ 2147483646 w 749"/>
                <a:gd name="T47" fmla="*/ 2147483646 h 782"/>
                <a:gd name="T48" fmla="*/ 2147483646 w 749"/>
                <a:gd name="T49" fmla="*/ 2147483646 h 782"/>
                <a:gd name="T50" fmla="*/ 2147483646 w 749"/>
                <a:gd name="T51" fmla="*/ 2147483646 h 782"/>
                <a:gd name="T52" fmla="*/ 2147483646 w 749"/>
                <a:gd name="T53" fmla="*/ 2147483646 h 782"/>
                <a:gd name="T54" fmla="*/ 2147483646 w 749"/>
                <a:gd name="T55" fmla="*/ 2147483646 h 782"/>
                <a:gd name="T56" fmla="*/ 2147483646 w 749"/>
                <a:gd name="T57" fmla="*/ 2147483646 h 782"/>
                <a:gd name="T58" fmla="*/ 2147483646 w 749"/>
                <a:gd name="T59" fmla="*/ 2147483646 h 782"/>
                <a:gd name="T60" fmla="*/ 2147483646 w 749"/>
                <a:gd name="T61" fmla="*/ 2147483646 h 782"/>
                <a:gd name="T62" fmla="*/ 2147483646 w 749"/>
                <a:gd name="T63" fmla="*/ 2147483646 h 782"/>
                <a:gd name="T64" fmla="*/ 2147483646 w 749"/>
                <a:gd name="T65" fmla="*/ 2147483646 h 782"/>
                <a:gd name="T66" fmla="*/ 2147483646 w 749"/>
                <a:gd name="T67" fmla="*/ 2147483646 h 782"/>
                <a:gd name="T68" fmla="*/ 2147483646 w 749"/>
                <a:gd name="T69" fmla="*/ 2147483646 h 782"/>
                <a:gd name="T70" fmla="*/ 2147483646 w 749"/>
                <a:gd name="T71" fmla="*/ 2147483646 h 782"/>
                <a:gd name="T72" fmla="*/ 2147483646 w 749"/>
                <a:gd name="T73" fmla="*/ 2147483646 h 782"/>
                <a:gd name="T74" fmla="*/ 2147483646 w 749"/>
                <a:gd name="T75" fmla="*/ 2147483646 h 782"/>
                <a:gd name="T76" fmla="*/ 2147483646 w 749"/>
                <a:gd name="T77" fmla="*/ 2147483646 h 782"/>
                <a:gd name="T78" fmla="*/ 2147483646 w 749"/>
                <a:gd name="T79" fmla="*/ 2147483646 h 782"/>
                <a:gd name="T80" fmla="*/ 2147483646 w 749"/>
                <a:gd name="T81" fmla="*/ 2147483646 h 782"/>
                <a:gd name="T82" fmla="*/ 2147483646 w 749"/>
                <a:gd name="T83" fmla="*/ 2147483646 h 782"/>
                <a:gd name="T84" fmla="*/ 2147483646 w 749"/>
                <a:gd name="T85" fmla="*/ 2147483646 h 782"/>
                <a:gd name="T86" fmla="*/ 2147483646 w 749"/>
                <a:gd name="T87" fmla="*/ 2147483646 h 782"/>
                <a:gd name="T88" fmla="*/ 2147483646 w 749"/>
                <a:gd name="T89" fmla="*/ 2147483646 h 782"/>
                <a:gd name="T90" fmla="*/ 2147483646 w 749"/>
                <a:gd name="T91" fmla="*/ 2147483646 h 782"/>
                <a:gd name="T92" fmla="*/ 2147483646 w 749"/>
                <a:gd name="T93" fmla="*/ 2147483646 h 782"/>
                <a:gd name="T94" fmla="*/ 2147483646 w 749"/>
                <a:gd name="T95" fmla="*/ 2147483646 h 782"/>
                <a:gd name="T96" fmla="*/ 2147483646 w 749"/>
                <a:gd name="T97" fmla="*/ 2147483646 h 782"/>
                <a:gd name="T98" fmla="*/ 2147483646 w 749"/>
                <a:gd name="T99" fmla="*/ 2147483646 h 782"/>
                <a:gd name="T100" fmla="*/ 2147483646 w 749"/>
                <a:gd name="T101" fmla="*/ 2147483646 h 782"/>
                <a:gd name="T102" fmla="*/ 2147483646 w 749"/>
                <a:gd name="T103" fmla="*/ 2147483646 h 782"/>
                <a:gd name="T104" fmla="*/ 2147483646 w 749"/>
                <a:gd name="T105" fmla="*/ 2147483646 h 782"/>
                <a:gd name="T106" fmla="*/ 2147483646 w 749"/>
                <a:gd name="T107" fmla="*/ 2147483646 h 782"/>
                <a:gd name="T108" fmla="*/ 2147483646 w 749"/>
                <a:gd name="T109" fmla="*/ 2147483646 h 782"/>
                <a:gd name="T110" fmla="*/ 2147483646 w 749"/>
                <a:gd name="T111" fmla="*/ 2147483646 h 782"/>
                <a:gd name="T112" fmla="*/ 2147483646 w 749"/>
                <a:gd name="T113" fmla="*/ 2147483646 h 782"/>
                <a:gd name="T114" fmla="*/ 2147483646 w 749"/>
                <a:gd name="T115" fmla="*/ 2147483646 h 782"/>
                <a:gd name="T116" fmla="*/ 2147483646 w 749"/>
                <a:gd name="T117" fmla="*/ 2147483646 h 782"/>
                <a:gd name="T118" fmla="*/ 2147483646 w 749"/>
                <a:gd name="T119" fmla="*/ 2147483646 h 7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9"/>
                <a:gd name="T181" fmla="*/ 0 h 782"/>
                <a:gd name="T182" fmla="*/ 749 w 749"/>
                <a:gd name="T183" fmla="*/ 782 h 7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20" name="Freeform 13"/>
            <p:cNvSpPr/>
            <p:nvPr/>
          </p:nvSpPr>
          <p:spPr bwMode="auto">
            <a:xfrm>
              <a:off x="3623064" y="4603329"/>
              <a:ext cx="584749" cy="505195"/>
            </a:xfrm>
            <a:custGeom>
              <a:avLst/>
              <a:gdLst>
                <a:gd name="T0" fmla="*/ 2147483646 w 506"/>
                <a:gd name="T1" fmla="*/ 2147483646 h 438"/>
                <a:gd name="T2" fmla="*/ 2147483646 w 506"/>
                <a:gd name="T3" fmla="*/ 2147483646 h 438"/>
                <a:gd name="T4" fmla="*/ 2147483646 w 506"/>
                <a:gd name="T5" fmla="*/ 897794066 h 438"/>
                <a:gd name="T6" fmla="*/ 2147483646 w 506"/>
                <a:gd name="T7" fmla="*/ 2147483646 h 438"/>
                <a:gd name="T8" fmla="*/ 2147483646 w 506"/>
                <a:gd name="T9" fmla="*/ 2147483646 h 438"/>
                <a:gd name="T10" fmla="*/ 2147483646 w 506"/>
                <a:gd name="T11" fmla="*/ 2147483646 h 438"/>
                <a:gd name="T12" fmla="*/ 2147483646 w 506"/>
                <a:gd name="T13" fmla="*/ 2147483646 h 438"/>
                <a:gd name="T14" fmla="*/ 2147483646 w 506"/>
                <a:gd name="T15" fmla="*/ 2147483646 h 438"/>
                <a:gd name="T16" fmla="*/ 2147483646 w 506"/>
                <a:gd name="T17" fmla="*/ 2147483646 h 438"/>
                <a:gd name="T18" fmla="*/ 2147483646 w 506"/>
                <a:gd name="T19" fmla="*/ 2147483646 h 438"/>
                <a:gd name="T20" fmla="*/ 2147483646 w 506"/>
                <a:gd name="T21" fmla="*/ 2147483646 h 438"/>
                <a:gd name="T22" fmla="*/ 2147483646 w 506"/>
                <a:gd name="T23" fmla="*/ 2147483646 h 438"/>
                <a:gd name="T24" fmla="*/ 2147483646 w 506"/>
                <a:gd name="T25" fmla="*/ 2147483646 h 438"/>
                <a:gd name="T26" fmla="*/ 2147483646 w 506"/>
                <a:gd name="T27" fmla="*/ 2147483646 h 438"/>
                <a:gd name="T28" fmla="*/ 2147483646 w 506"/>
                <a:gd name="T29" fmla="*/ 2147483646 h 438"/>
                <a:gd name="T30" fmla="*/ 2147483646 w 506"/>
                <a:gd name="T31" fmla="*/ 2147483646 h 438"/>
                <a:gd name="T32" fmla="*/ 2147483646 w 506"/>
                <a:gd name="T33" fmla="*/ 2147483646 h 438"/>
                <a:gd name="T34" fmla="*/ 2147483646 w 506"/>
                <a:gd name="T35" fmla="*/ 2147483646 h 438"/>
                <a:gd name="T36" fmla="*/ 2147483646 w 506"/>
                <a:gd name="T37" fmla="*/ 2147483646 h 438"/>
                <a:gd name="T38" fmla="*/ 2147483646 w 506"/>
                <a:gd name="T39" fmla="*/ 2147483646 h 438"/>
                <a:gd name="T40" fmla="*/ 2147483646 w 506"/>
                <a:gd name="T41" fmla="*/ 2147483646 h 438"/>
                <a:gd name="T42" fmla="*/ 2147483646 w 506"/>
                <a:gd name="T43" fmla="*/ 2147483646 h 438"/>
                <a:gd name="T44" fmla="*/ 2147483646 w 506"/>
                <a:gd name="T45" fmla="*/ 2147483646 h 438"/>
                <a:gd name="T46" fmla="*/ 2147483646 w 506"/>
                <a:gd name="T47" fmla="*/ 2147483646 h 438"/>
                <a:gd name="T48" fmla="*/ 2147483646 w 506"/>
                <a:gd name="T49" fmla="*/ 2147483646 h 438"/>
                <a:gd name="T50" fmla="*/ 2147483646 w 506"/>
                <a:gd name="T51" fmla="*/ 2147483646 h 438"/>
                <a:gd name="T52" fmla="*/ 2147483646 w 506"/>
                <a:gd name="T53" fmla="*/ 2147483646 h 438"/>
                <a:gd name="T54" fmla="*/ 2147483646 w 506"/>
                <a:gd name="T55" fmla="*/ 2147483646 h 438"/>
                <a:gd name="T56" fmla="*/ 2147483646 w 506"/>
                <a:gd name="T57" fmla="*/ 2147483646 h 438"/>
                <a:gd name="T58" fmla="*/ 2147483646 w 506"/>
                <a:gd name="T59" fmla="*/ 2147483646 h 438"/>
                <a:gd name="T60" fmla="*/ 2147483646 w 506"/>
                <a:gd name="T61" fmla="*/ 2147483646 h 438"/>
                <a:gd name="T62" fmla="*/ 2147483646 w 506"/>
                <a:gd name="T63" fmla="*/ 2147483646 h 438"/>
                <a:gd name="T64" fmla="*/ 2147483646 w 506"/>
                <a:gd name="T65" fmla="*/ 2147483646 h 438"/>
                <a:gd name="T66" fmla="*/ 2147483646 w 506"/>
                <a:gd name="T67" fmla="*/ 2147483646 h 438"/>
                <a:gd name="T68" fmla="*/ 2147483646 w 506"/>
                <a:gd name="T69" fmla="*/ 2147483646 h 438"/>
                <a:gd name="T70" fmla="*/ 2147483646 w 506"/>
                <a:gd name="T71" fmla="*/ 2147483646 h 438"/>
                <a:gd name="T72" fmla="*/ 2147483646 w 506"/>
                <a:gd name="T73" fmla="*/ 2147483646 h 438"/>
                <a:gd name="T74" fmla="*/ 2147483646 w 506"/>
                <a:gd name="T75" fmla="*/ 2147483646 h 438"/>
                <a:gd name="T76" fmla="*/ 2147483646 w 506"/>
                <a:gd name="T77" fmla="*/ 2147483646 h 438"/>
                <a:gd name="T78" fmla="*/ 2147483646 w 506"/>
                <a:gd name="T79" fmla="*/ 2147483646 h 438"/>
                <a:gd name="T80" fmla="*/ 2147483646 w 506"/>
                <a:gd name="T81" fmla="*/ 2147483646 h 438"/>
                <a:gd name="T82" fmla="*/ 2147483646 w 506"/>
                <a:gd name="T83" fmla="*/ 2147483646 h 438"/>
                <a:gd name="T84" fmla="*/ 2147483646 w 506"/>
                <a:gd name="T85" fmla="*/ 2147483646 h 438"/>
                <a:gd name="T86" fmla="*/ 2147483646 w 506"/>
                <a:gd name="T87" fmla="*/ 2147483646 h 438"/>
                <a:gd name="T88" fmla="*/ 2147483646 w 506"/>
                <a:gd name="T89" fmla="*/ 2147483646 h 438"/>
                <a:gd name="T90" fmla="*/ 2147483646 w 506"/>
                <a:gd name="T91" fmla="*/ 2147483646 h 438"/>
                <a:gd name="T92" fmla="*/ 2147483646 w 506"/>
                <a:gd name="T93" fmla="*/ 2147483646 h 438"/>
                <a:gd name="T94" fmla="*/ 2147483646 w 506"/>
                <a:gd name="T95" fmla="*/ 2147483646 h 438"/>
                <a:gd name="T96" fmla="*/ 2147483646 w 506"/>
                <a:gd name="T97" fmla="*/ 2147483646 h 438"/>
                <a:gd name="T98" fmla="*/ 2147483646 w 506"/>
                <a:gd name="T99" fmla="*/ 2147483646 h 438"/>
                <a:gd name="T100" fmla="*/ 2147483646 w 506"/>
                <a:gd name="T101" fmla="*/ 2147483646 h 438"/>
                <a:gd name="T102" fmla="*/ 2147483646 w 506"/>
                <a:gd name="T103" fmla="*/ 2147483646 h 4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6"/>
                <a:gd name="T157" fmla="*/ 0 h 438"/>
                <a:gd name="T158" fmla="*/ 506 w 506"/>
                <a:gd name="T159" fmla="*/ 438 h 4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21" name="Freeform 14"/>
            <p:cNvSpPr/>
            <p:nvPr/>
          </p:nvSpPr>
          <p:spPr bwMode="auto">
            <a:xfrm>
              <a:off x="3718649" y="4913505"/>
              <a:ext cx="764672" cy="583203"/>
            </a:xfrm>
            <a:custGeom>
              <a:avLst/>
              <a:gdLst>
                <a:gd name="T0" fmla="*/ 2147483646 w 662"/>
                <a:gd name="T1" fmla="*/ 2147483646 h 506"/>
                <a:gd name="T2" fmla="*/ 2147483646 w 662"/>
                <a:gd name="T3" fmla="*/ 2147483646 h 506"/>
                <a:gd name="T4" fmla="*/ 2147483646 w 662"/>
                <a:gd name="T5" fmla="*/ 2147483646 h 506"/>
                <a:gd name="T6" fmla="*/ 2147483646 w 662"/>
                <a:gd name="T7" fmla="*/ 2147483646 h 506"/>
                <a:gd name="T8" fmla="*/ 2147483646 w 662"/>
                <a:gd name="T9" fmla="*/ 2147483646 h 506"/>
                <a:gd name="T10" fmla="*/ 2147483646 w 662"/>
                <a:gd name="T11" fmla="*/ 2147483646 h 506"/>
                <a:gd name="T12" fmla="*/ 2147483646 w 662"/>
                <a:gd name="T13" fmla="*/ 2147483646 h 506"/>
                <a:gd name="T14" fmla="*/ 2147483646 w 662"/>
                <a:gd name="T15" fmla="*/ 2147483646 h 506"/>
                <a:gd name="T16" fmla="*/ 2147483646 w 662"/>
                <a:gd name="T17" fmla="*/ 2147483646 h 506"/>
                <a:gd name="T18" fmla="*/ 2147483646 w 662"/>
                <a:gd name="T19" fmla="*/ 2147483646 h 506"/>
                <a:gd name="T20" fmla="*/ 2147483646 w 662"/>
                <a:gd name="T21" fmla="*/ 2147483646 h 506"/>
                <a:gd name="T22" fmla="*/ 2147483646 w 662"/>
                <a:gd name="T23" fmla="*/ 2147483646 h 506"/>
                <a:gd name="T24" fmla="*/ 2147483646 w 662"/>
                <a:gd name="T25" fmla="*/ 2147483646 h 506"/>
                <a:gd name="T26" fmla="*/ 2147483646 w 662"/>
                <a:gd name="T27" fmla="*/ 2147483646 h 506"/>
                <a:gd name="T28" fmla="*/ 2147483646 w 662"/>
                <a:gd name="T29" fmla="*/ 2147483646 h 506"/>
                <a:gd name="T30" fmla="*/ 2147483646 w 662"/>
                <a:gd name="T31" fmla="*/ 2147483646 h 506"/>
                <a:gd name="T32" fmla="*/ 2147483646 w 662"/>
                <a:gd name="T33" fmla="*/ 2147483646 h 506"/>
                <a:gd name="T34" fmla="*/ 2147483646 w 662"/>
                <a:gd name="T35" fmla="*/ 2147483646 h 506"/>
                <a:gd name="T36" fmla="*/ 1811222124 w 662"/>
                <a:gd name="T37" fmla="*/ 2147483646 h 506"/>
                <a:gd name="T38" fmla="*/ 2147483646 w 662"/>
                <a:gd name="T39" fmla="*/ 2147483646 h 506"/>
                <a:gd name="T40" fmla="*/ 2147483646 w 662"/>
                <a:gd name="T41" fmla="*/ 2147483646 h 506"/>
                <a:gd name="T42" fmla="*/ 2147483646 w 662"/>
                <a:gd name="T43" fmla="*/ 2147483646 h 506"/>
                <a:gd name="T44" fmla="*/ 2147483646 w 662"/>
                <a:gd name="T45" fmla="*/ 2147483646 h 506"/>
                <a:gd name="T46" fmla="*/ 2147483646 w 662"/>
                <a:gd name="T47" fmla="*/ 2147483646 h 506"/>
                <a:gd name="T48" fmla="*/ 2147483646 w 662"/>
                <a:gd name="T49" fmla="*/ 2147483646 h 506"/>
                <a:gd name="T50" fmla="*/ 2147483646 w 662"/>
                <a:gd name="T51" fmla="*/ 2147483646 h 506"/>
                <a:gd name="T52" fmla="*/ 2147483646 w 662"/>
                <a:gd name="T53" fmla="*/ 2147483646 h 506"/>
                <a:gd name="T54" fmla="*/ 2147483646 w 662"/>
                <a:gd name="T55" fmla="*/ 2147483646 h 506"/>
                <a:gd name="T56" fmla="*/ 2147483646 w 662"/>
                <a:gd name="T57" fmla="*/ 2147483646 h 506"/>
                <a:gd name="T58" fmla="*/ 2147483646 w 662"/>
                <a:gd name="T59" fmla="*/ 2147483646 h 506"/>
                <a:gd name="T60" fmla="*/ 2147483646 w 662"/>
                <a:gd name="T61" fmla="*/ 2147483646 h 506"/>
                <a:gd name="T62" fmla="*/ 2147483646 w 662"/>
                <a:gd name="T63" fmla="*/ 2147483646 h 506"/>
                <a:gd name="T64" fmla="*/ 2147483646 w 662"/>
                <a:gd name="T65" fmla="*/ 2147483646 h 506"/>
                <a:gd name="T66" fmla="*/ 2147483646 w 662"/>
                <a:gd name="T67" fmla="*/ 2147483646 h 506"/>
                <a:gd name="T68" fmla="*/ 2147483646 w 662"/>
                <a:gd name="T69" fmla="*/ 2147483646 h 506"/>
                <a:gd name="T70" fmla="*/ 2147483646 w 662"/>
                <a:gd name="T71" fmla="*/ 2147483646 h 506"/>
                <a:gd name="T72" fmla="*/ 2147483646 w 662"/>
                <a:gd name="T73" fmla="*/ 2147483646 h 506"/>
                <a:gd name="T74" fmla="*/ 2147483646 w 662"/>
                <a:gd name="T75" fmla="*/ 2147483646 h 506"/>
                <a:gd name="T76" fmla="*/ 2147483646 w 662"/>
                <a:gd name="T77" fmla="*/ 2147483646 h 506"/>
                <a:gd name="T78" fmla="*/ 2147483646 w 662"/>
                <a:gd name="T79" fmla="*/ 2147483646 h 506"/>
                <a:gd name="T80" fmla="*/ 2147483646 w 662"/>
                <a:gd name="T81" fmla="*/ 2147483646 h 506"/>
                <a:gd name="T82" fmla="*/ 2147483646 w 662"/>
                <a:gd name="T83" fmla="*/ 2147483646 h 506"/>
                <a:gd name="T84" fmla="*/ 2147483646 w 662"/>
                <a:gd name="T85" fmla="*/ 2147483646 h 506"/>
                <a:gd name="T86" fmla="*/ 2147483646 w 662"/>
                <a:gd name="T87" fmla="*/ 2147483646 h 506"/>
                <a:gd name="T88" fmla="*/ 2147483646 w 662"/>
                <a:gd name="T89" fmla="*/ 2147483646 h 506"/>
                <a:gd name="T90" fmla="*/ 2147483646 w 662"/>
                <a:gd name="T91" fmla="*/ 2147483646 h 506"/>
                <a:gd name="T92" fmla="*/ 2147483646 w 662"/>
                <a:gd name="T93" fmla="*/ 2147483646 h 506"/>
                <a:gd name="T94" fmla="*/ 2147483646 w 662"/>
                <a:gd name="T95" fmla="*/ 2147483646 h 506"/>
                <a:gd name="T96" fmla="*/ 2147483646 w 662"/>
                <a:gd name="T97" fmla="*/ 2147483646 h 506"/>
                <a:gd name="T98" fmla="*/ 2147483646 w 662"/>
                <a:gd name="T99" fmla="*/ 2147483646 h 506"/>
                <a:gd name="T100" fmla="*/ 2147483646 w 662"/>
                <a:gd name="T101" fmla="*/ 2147483646 h 506"/>
                <a:gd name="T102" fmla="*/ 2147483646 w 662"/>
                <a:gd name="T103" fmla="*/ 2147483646 h 506"/>
                <a:gd name="T104" fmla="*/ 2147483646 w 662"/>
                <a:gd name="T105" fmla="*/ 2147483646 h 506"/>
                <a:gd name="T106" fmla="*/ 2147483646 w 662"/>
                <a:gd name="T107" fmla="*/ 2147483646 h 506"/>
                <a:gd name="T108" fmla="*/ 2147483646 w 662"/>
                <a:gd name="T109" fmla="*/ 2147483646 h 506"/>
                <a:gd name="T110" fmla="*/ 2147483646 w 662"/>
                <a:gd name="T111" fmla="*/ 2147483646 h 506"/>
                <a:gd name="T112" fmla="*/ 2147483646 w 662"/>
                <a:gd name="T113" fmla="*/ 2147483646 h 506"/>
                <a:gd name="T114" fmla="*/ 2147483646 w 662"/>
                <a:gd name="T115" fmla="*/ 0 h 506"/>
                <a:gd name="T116" fmla="*/ 2147483646 w 662"/>
                <a:gd name="T117" fmla="*/ 2147483646 h 5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2"/>
                <a:gd name="T178" fmla="*/ 0 h 506"/>
                <a:gd name="T179" fmla="*/ 662 w 662"/>
                <a:gd name="T180" fmla="*/ 506 h 5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22" name="Freeform 15"/>
            <p:cNvSpPr/>
            <p:nvPr/>
          </p:nvSpPr>
          <p:spPr bwMode="auto">
            <a:xfrm>
              <a:off x="3825477" y="4274581"/>
              <a:ext cx="432940" cy="440187"/>
            </a:xfrm>
            <a:custGeom>
              <a:avLst/>
              <a:gdLst>
                <a:gd name="T0" fmla="*/ 2147483646 w 374"/>
                <a:gd name="T1" fmla="*/ 2147483646 h 381"/>
                <a:gd name="T2" fmla="*/ 2147483646 w 374"/>
                <a:gd name="T3" fmla="*/ 2147483646 h 381"/>
                <a:gd name="T4" fmla="*/ 2147483646 w 374"/>
                <a:gd name="T5" fmla="*/ 2147483646 h 381"/>
                <a:gd name="T6" fmla="*/ 2147483646 w 374"/>
                <a:gd name="T7" fmla="*/ 2147483646 h 381"/>
                <a:gd name="T8" fmla="*/ 2147483646 w 374"/>
                <a:gd name="T9" fmla="*/ 2147483646 h 381"/>
                <a:gd name="T10" fmla="*/ 2147483646 w 374"/>
                <a:gd name="T11" fmla="*/ 2147483646 h 381"/>
                <a:gd name="T12" fmla="*/ 2147483646 w 374"/>
                <a:gd name="T13" fmla="*/ 2147483646 h 381"/>
                <a:gd name="T14" fmla="*/ 2147483646 w 374"/>
                <a:gd name="T15" fmla="*/ 2147483646 h 381"/>
                <a:gd name="T16" fmla="*/ 2147483646 w 374"/>
                <a:gd name="T17" fmla="*/ 2147483646 h 381"/>
                <a:gd name="T18" fmla="*/ 2147483646 w 374"/>
                <a:gd name="T19" fmla="*/ 2147483646 h 381"/>
                <a:gd name="T20" fmla="*/ 2147483646 w 374"/>
                <a:gd name="T21" fmla="*/ 2147483646 h 381"/>
                <a:gd name="T22" fmla="*/ 2147483646 w 374"/>
                <a:gd name="T23" fmla="*/ 2147483646 h 381"/>
                <a:gd name="T24" fmla="*/ 2147483646 w 374"/>
                <a:gd name="T25" fmla="*/ 2147483646 h 381"/>
                <a:gd name="T26" fmla="*/ 2147483646 w 374"/>
                <a:gd name="T27" fmla="*/ 2147483646 h 381"/>
                <a:gd name="T28" fmla="*/ 0 w 374"/>
                <a:gd name="T29" fmla="*/ 2147483646 h 381"/>
                <a:gd name="T30" fmla="*/ 2147483646 w 374"/>
                <a:gd name="T31" fmla="*/ 2147483646 h 381"/>
                <a:gd name="T32" fmla="*/ 2147483646 w 374"/>
                <a:gd name="T33" fmla="*/ 2147483646 h 381"/>
                <a:gd name="T34" fmla="*/ 2147483646 w 374"/>
                <a:gd name="T35" fmla="*/ 2147483646 h 381"/>
                <a:gd name="T36" fmla="*/ 2147483646 w 374"/>
                <a:gd name="T37" fmla="*/ 2147483646 h 381"/>
                <a:gd name="T38" fmla="*/ 2147483646 w 374"/>
                <a:gd name="T39" fmla="*/ 2147483646 h 381"/>
                <a:gd name="T40" fmla="*/ 2147483646 w 374"/>
                <a:gd name="T41" fmla="*/ 2147483646 h 381"/>
                <a:gd name="T42" fmla="*/ 2147483646 w 374"/>
                <a:gd name="T43" fmla="*/ 2147483646 h 381"/>
                <a:gd name="T44" fmla="*/ 2147483646 w 374"/>
                <a:gd name="T45" fmla="*/ 2147483646 h 381"/>
                <a:gd name="T46" fmla="*/ 2147483646 w 374"/>
                <a:gd name="T47" fmla="*/ 2147483646 h 381"/>
                <a:gd name="T48" fmla="*/ 2147483646 w 374"/>
                <a:gd name="T49" fmla="*/ 2147483646 h 381"/>
                <a:gd name="T50" fmla="*/ 2147483646 w 374"/>
                <a:gd name="T51" fmla="*/ 2147483646 h 381"/>
                <a:gd name="T52" fmla="*/ 2147483646 w 374"/>
                <a:gd name="T53" fmla="*/ 2147483646 h 381"/>
                <a:gd name="T54" fmla="*/ 2147483646 w 374"/>
                <a:gd name="T55" fmla="*/ 2147483646 h 381"/>
                <a:gd name="T56" fmla="*/ 2147483646 w 374"/>
                <a:gd name="T57" fmla="*/ 2147483646 h 381"/>
                <a:gd name="T58" fmla="*/ 2147483646 w 374"/>
                <a:gd name="T59" fmla="*/ 2147483646 h 381"/>
                <a:gd name="T60" fmla="*/ 2147483646 w 374"/>
                <a:gd name="T61" fmla="*/ 2147483646 h 381"/>
                <a:gd name="T62" fmla="*/ 2147483646 w 374"/>
                <a:gd name="T63" fmla="*/ 2147483646 h 381"/>
                <a:gd name="T64" fmla="*/ 2147483646 w 374"/>
                <a:gd name="T65" fmla="*/ 2147483646 h 381"/>
                <a:gd name="T66" fmla="*/ 2147483646 w 374"/>
                <a:gd name="T67" fmla="*/ 2147483646 h 381"/>
                <a:gd name="T68" fmla="*/ 2147483646 w 374"/>
                <a:gd name="T69" fmla="*/ 2147483646 h 381"/>
                <a:gd name="T70" fmla="*/ 2147483646 w 374"/>
                <a:gd name="T71" fmla="*/ 2147483646 h 381"/>
                <a:gd name="T72" fmla="*/ 2147483646 w 374"/>
                <a:gd name="T73" fmla="*/ 2147483646 h 381"/>
                <a:gd name="T74" fmla="*/ 2147483646 w 374"/>
                <a:gd name="T75" fmla="*/ 2147483646 h 381"/>
                <a:gd name="T76" fmla="*/ 2147483646 w 374"/>
                <a:gd name="T77" fmla="*/ 2147483646 h 381"/>
                <a:gd name="T78" fmla="*/ 2147483646 w 374"/>
                <a:gd name="T79" fmla="*/ 2147483646 h 381"/>
                <a:gd name="T80" fmla="*/ 2147483646 w 374"/>
                <a:gd name="T81" fmla="*/ 2147483646 h 381"/>
                <a:gd name="T82" fmla="*/ 2147483646 w 374"/>
                <a:gd name="T83" fmla="*/ 2147483646 h 381"/>
                <a:gd name="T84" fmla="*/ 2147483646 w 374"/>
                <a:gd name="T85" fmla="*/ 2147483646 h 381"/>
                <a:gd name="T86" fmla="*/ 2147483646 w 374"/>
                <a:gd name="T87" fmla="*/ 2147483646 h 381"/>
                <a:gd name="T88" fmla="*/ 2147483646 w 374"/>
                <a:gd name="T89" fmla="*/ 2147483646 h 381"/>
                <a:gd name="T90" fmla="*/ 2147483646 w 374"/>
                <a:gd name="T91" fmla="*/ 2147483646 h 381"/>
                <a:gd name="T92" fmla="*/ 2147483646 w 374"/>
                <a:gd name="T93" fmla="*/ 2147483646 h 3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4"/>
                <a:gd name="T142" fmla="*/ 0 h 381"/>
                <a:gd name="T143" fmla="*/ 374 w 374"/>
                <a:gd name="T144" fmla="*/ 381 h 3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23" name="Freeform 16"/>
            <p:cNvSpPr/>
            <p:nvPr/>
          </p:nvSpPr>
          <p:spPr bwMode="auto">
            <a:xfrm>
              <a:off x="3825477" y="3423922"/>
              <a:ext cx="492913" cy="878518"/>
            </a:xfrm>
            <a:custGeom>
              <a:avLst/>
              <a:gdLst>
                <a:gd name="T0" fmla="*/ 2147483646 w 425"/>
                <a:gd name="T1" fmla="*/ 2147483646 h 763"/>
                <a:gd name="T2" fmla="*/ 2147483646 w 425"/>
                <a:gd name="T3" fmla="*/ 2147483646 h 763"/>
                <a:gd name="T4" fmla="*/ 2147483646 w 425"/>
                <a:gd name="T5" fmla="*/ 2147483646 h 763"/>
                <a:gd name="T6" fmla="*/ 2147483646 w 425"/>
                <a:gd name="T7" fmla="*/ 2147483646 h 763"/>
                <a:gd name="T8" fmla="*/ 2147483646 w 425"/>
                <a:gd name="T9" fmla="*/ 2147483646 h 763"/>
                <a:gd name="T10" fmla="*/ 2147483646 w 425"/>
                <a:gd name="T11" fmla="*/ 2147483646 h 763"/>
                <a:gd name="T12" fmla="*/ 2147483646 w 425"/>
                <a:gd name="T13" fmla="*/ 2147483646 h 763"/>
                <a:gd name="T14" fmla="*/ 2147483646 w 425"/>
                <a:gd name="T15" fmla="*/ 2147483646 h 763"/>
                <a:gd name="T16" fmla="*/ 2147483646 w 425"/>
                <a:gd name="T17" fmla="*/ 2147483646 h 763"/>
                <a:gd name="T18" fmla="*/ 2147483646 w 425"/>
                <a:gd name="T19" fmla="*/ 2147483646 h 763"/>
                <a:gd name="T20" fmla="*/ 2147483646 w 425"/>
                <a:gd name="T21" fmla="*/ 2147483646 h 763"/>
                <a:gd name="T22" fmla="*/ 2147483646 w 425"/>
                <a:gd name="T23" fmla="*/ 2147483646 h 763"/>
                <a:gd name="T24" fmla="*/ 2147483646 w 425"/>
                <a:gd name="T25" fmla="*/ 2147483646 h 763"/>
                <a:gd name="T26" fmla="*/ 2147483646 w 425"/>
                <a:gd name="T27" fmla="*/ 2147483646 h 763"/>
                <a:gd name="T28" fmla="*/ 2147483646 w 425"/>
                <a:gd name="T29" fmla="*/ 2147483646 h 763"/>
                <a:gd name="T30" fmla="*/ 2147483646 w 425"/>
                <a:gd name="T31" fmla="*/ 2147483646 h 763"/>
                <a:gd name="T32" fmla="*/ 2147483646 w 425"/>
                <a:gd name="T33" fmla="*/ 2147483646 h 763"/>
                <a:gd name="T34" fmla="*/ 2147483646 w 425"/>
                <a:gd name="T35" fmla="*/ 2147483646 h 763"/>
                <a:gd name="T36" fmla="*/ 2147483646 w 425"/>
                <a:gd name="T37" fmla="*/ 2147483646 h 763"/>
                <a:gd name="T38" fmla="*/ 2147483646 w 425"/>
                <a:gd name="T39" fmla="*/ 2147483646 h 763"/>
                <a:gd name="T40" fmla="*/ 2147483646 w 425"/>
                <a:gd name="T41" fmla="*/ 2147483646 h 763"/>
                <a:gd name="T42" fmla="*/ 2147483646 w 425"/>
                <a:gd name="T43" fmla="*/ 2147483646 h 763"/>
                <a:gd name="T44" fmla="*/ 2147483646 w 425"/>
                <a:gd name="T45" fmla="*/ 2147483646 h 763"/>
                <a:gd name="T46" fmla="*/ 2147483646 w 425"/>
                <a:gd name="T47" fmla="*/ 2147483646 h 763"/>
                <a:gd name="T48" fmla="*/ 2147483646 w 425"/>
                <a:gd name="T49" fmla="*/ 2147483646 h 763"/>
                <a:gd name="T50" fmla="*/ 2147483646 w 425"/>
                <a:gd name="T51" fmla="*/ 2147483646 h 763"/>
                <a:gd name="T52" fmla="*/ 2147483646 w 425"/>
                <a:gd name="T53" fmla="*/ 2147483646 h 763"/>
                <a:gd name="T54" fmla="*/ 2147483646 w 425"/>
                <a:gd name="T55" fmla="*/ 2147483646 h 763"/>
                <a:gd name="T56" fmla="*/ 2147483646 w 425"/>
                <a:gd name="T57" fmla="*/ 2147483646 h 763"/>
                <a:gd name="T58" fmla="*/ 2147483646 w 425"/>
                <a:gd name="T59" fmla="*/ 2147483646 h 763"/>
                <a:gd name="T60" fmla="*/ 2147483646 w 425"/>
                <a:gd name="T61" fmla="*/ 2147483646 h 763"/>
                <a:gd name="T62" fmla="*/ 2147483646 w 425"/>
                <a:gd name="T63" fmla="*/ 2147483646 h 763"/>
                <a:gd name="T64" fmla="*/ 2147483646 w 425"/>
                <a:gd name="T65" fmla="*/ 2147483646 h 763"/>
                <a:gd name="T66" fmla="*/ 2147483646 w 425"/>
                <a:gd name="T67" fmla="*/ 2147483646 h 763"/>
                <a:gd name="T68" fmla="*/ 2147483646 w 425"/>
                <a:gd name="T69" fmla="*/ 2147483646 h 763"/>
                <a:gd name="T70" fmla="*/ 2147483646 w 425"/>
                <a:gd name="T71" fmla="*/ 2147483646 h 763"/>
                <a:gd name="T72" fmla="*/ 2147483646 w 425"/>
                <a:gd name="T73" fmla="*/ 2147483646 h 763"/>
                <a:gd name="T74" fmla="*/ 2147483646 w 425"/>
                <a:gd name="T75" fmla="*/ 2147483646 h 763"/>
                <a:gd name="T76" fmla="*/ 2147483646 w 425"/>
                <a:gd name="T77" fmla="*/ 2147483646 h 763"/>
                <a:gd name="T78" fmla="*/ 2147483646 w 425"/>
                <a:gd name="T79" fmla="*/ 2147483646 h 763"/>
                <a:gd name="T80" fmla="*/ 2147483646 w 425"/>
                <a:gd name="T81" fmla="*/ 2147483646 h 763"/>
                <a:gd name="T82" fmla="*/ 2147483646 w 425"/>
                <a:gd name="T83" fmla="*/ 2147483646 h 763"/>
                <a:gd name="T84" fmla="*/ 2147483646 w 425"/>
                <a:gd name="T85" fmla="*/ 2147483646 h 763"/>
                <a:gd name="T86" fmla="*/ 2147483646 w 425"/>
                <a:gd name="T87" fmla="*/ 2147483646 h 763"/>
                <a:gd name="T88" fmla="*/ 2147483646 w 425"/>
                <a:gd name="T89" fmla="*/ 2147483646 h 763"/>
                <a:gd name="T90" fmla="*/ 2147483646 w 425"/>
                <a:gd name="T91" fmla="*/ 2147483646 h 763"/>
                <a:gd name="T92" fmla="*/ 2147483646 w 425"/>
                <a:gd name="T93" fmla="*/ 2147483646 h 763"/>
                <a:gd name="T94" fmla="*/ 2147483646 w 425"/>
                <a:gd name="T95" fmla="*/ 2147483646 h 763"/>
                <a:gd name="T96" fmla="*/ 2147483646 w 425"/>
                <a:gd name="T97" fmla="*/ 2147483646 h 763"/>
                <a:gd name="T98" fmla="*/ 2147483646 w 425"/>
                <a:gd name="T99" fmla="*/ 2147483646 h 763"/>
                <a:gd name="T100" fmla="*/ 2147483646 w 425"/>
                <a:gd name="T101" fmla="*/ 2147483646 h 763"/>
                <a:gd name="T102" fmla="*/ 2147483646 w 425"/>
                <a:gd name="T103" fmla="*/ 0 h 763"/>
                <a:gd name="T104" fmla="*/ 2147483646 w 425"/>
                <a:gd name="T105" fmla="*/ 2147483646 h 763"/>
                <a:gd name="T106" fmla="*/ 2147483646 w 425"/>
                <a:gd name="T107" fmla="*/ 2147483646 h 763"/>
                <a:gd name="T108" fmla="*/ 2147483646 w 425"/>
                <a:gd name="T109" fmla="*/ 2147483646 h 763"/>
                <a:gd name="T110" fmla="*/ 2147483646 w 425"/>
                <a:gd name="T111" fmla="*/ 2147483646 h 763"/>
                <a:gd name="T112" fmla="*/ 2147483646 w 425"/>
                <a:gd name="T113" fmla="*/ 2147483646 h 763"/>
                <a:gd name="T114" fmla="*/ 2147483646 w 425"/>
                <a:gd name="T115" fmla="*/ 2147483646 h 763"/>
                <a:gd name="T116" fmla="*/ 2147483646 w 425"/>
                <a:gd name="T117" fmla="*/ 2147483646 h 763"/>
                <a:gd name="T118" fmla="*/ 2147483646 w 425"/>
                <a:gd name="T119" fmla="*/ 2147483646 h 763"/>
                <a:gd name="T120" fmla="*/ 2147483646 w 425"/>
                <a:gd name="T121" fmla="*/ 2147483646 h 763"/>
                <a:gd name="T122" fmla="*/ 2147483646 w 425"/>
                <a:gd name="T123" fmla="*/ 2147483646 h 763"/>
                <a:gd name="T124" fmla="*/ 2147483646 w 425"/>
                <a:gd name="T125" fmla="*/ 2147483646 h 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763"/>
                <a:gd name="T191" fmla="*/ 425 w 425"/>
                <a:gd name="T192" fmla="*/ 763 h 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24" name="Freeform 17"/>
            <p:cNvSpPr/>
            <p:nvPr/>
          </p:nvSpPr>
          <p:spPr bwMode="auto">
            <a:xfrm>
              <a:off x="4252794" y="3264192"/>
              <a:ext cx="331733" cy="718788"/>
            </a:xfrm>
            <a:custGeom>
              <a:avLst/>
              <a:gdLst>
                <a:gd name="T0" fmla="*/ 2147483646 w 286"/>
                <a:gd name="T1" fmla="*/ 2147483646 h 625"/>
                <a:gd name="T2" fmla="*/ 2147483646 w 286"/>
                <a:gd name="T3" fmla="*/ 2147483646 h 625"/>
                <a:gd name="T4" fmla="*/ 2147483646 w 286"/>
                <a:gd name="T5" fmla="*/ 2147483646 h 625"/>
                <a:gd name="T6" fmla="*/ 2147483646 w 286"/>
                <a:gd name="T7" fmla="*/ 2147483646 h 625"/>
                <a:gd name="T8" fmla="*/ 2147483646 w 286"/>
                <a:gd name="T9" fmla="*/ 2147483646 h 625"/>
                <a:gd name="T10" fmla="*/ 2147483646 w 286"/>
                <a:gd name="T11" fmla="*/ 2147483646 h 625"/>
                <a:gd name="T12" fmla="*/ 2147483646 w 286"/>
                <a:gd name="T13" fmla="*/ 2147483646 h 625"/>
                <a:gd name="T14" fmla="*/ 2147483646 w 286"/>
                <a:gd name="T15" fmla="*/ 2147483646 h 625"/>
                <a:gd name="T16" fmla="*/ 2147483646 w 286"/>
                <a:gd name="T17" fmla="*/ 2147483646 h 625"/>
                <a:gd name="T18" fmla="*/ 2147483646 w 286"/>
                <a:gd name="T19" fmla="*/ 2147483646 h 625"/>
                <a:gd name="T20" fmla="*/ 2147483646 w 286"/>
                <a:gd name="T21" fmla="*/ 2147483646 h 625"/>
                <a:gd name="T22" fmla="*/ 2147483646 w 286"/>
                <a:gd name="T23" fmla="*/ 2147483646 h 625"/>
                <a:gd name="T24" fmla="*/ 2147483646 w 286"/>
                <a:gd name="T25" fmla="*/ 2147483646 h 625"/>
                <a:gd name="T26" fmla="*/ 2147483646 w 286"/>
                <a:gd name="T27" fmla="*/ 2147483646 h 625"/>
                <a:gd name="T28" fmla="*/ 2147483646 w 286"/>
                <a:gd name="T29" fmla="*/ 2147483646 h 625"/>
                <a:gd name="T30" fmla="*/ 2147483646 w 286"/>
                <a:gd name="T31" fmla="*/ 2147483646 h 625"/>
                <a:gd name="T32" fmla="*/ 2147483646 w 286"/>
                <a:gd name="T33" fmla="*/ 2147483646 h 625"/>
                <a:gd name="T34" fmla="*/ 2147483646 w 286"/>
                <a:gd name="T35" fmla="*/ 2147483646 h 625"/>
                <a:gd name="T36" fmla="*/ 2147483646 w 286"/>
                <a:gd name="T37" fmla="*/ 2147483646 h 625"/>
                <a:gd name="T38" fmla="*/ 2147483646 w 286"/>
                <a:gd name="T39" fmla="*/ 2147483646 h 625"/>
                <a:gd name="T40" fmla="*/ 2147483646 w 286"/>
                <a:gd name="T41" fmla="*/ 2147483646 h 625"/>
                <a:gd name="T42" fmla="*/ 2147483646 w 286"/>
                <a:gd name="T43" fmla="*/ 2147483646 h 625"/>
                <a:gd name="T44" fmla="*/ 2147483646 w 286"/>
                <a:gd name="T45" fmla="*/ 2147483646 h 625"/>
                <a:gd name="T46" fmla="*/ 2147483646 w 286"/>
                <a:gd name="T47" fmla="*/ 2147483646 h 625"/>
                <a:gd name="T48" fmla="*/ 2147483646 w 286"/>
                <a:gd name="T49" fmla="*/ 2147483646 h 625"/>
                <a:gd name="T50" fmla="*/ 2147483646 w 286"/>
                <a:gd name="T51" fmla="*/ 2147483646 h 625"/>
                <a:gd name="T52" fmla="*/ 2147483646 w 286"/>
                <a:gd name="T53" fmla="*/ 2147483646 h 625"/>
                <a:gd name="T54" fmla="*/ 2147483646 w 286"/>
                <a:gd name="T55" fmla="*/ 2147483646 h 625"/>
                <a:gd name="T56" fmla="*/ 2147483646 w 286"/>
                <a:gd name="T57" fmla="*/ 2147483646 h 625"/>
                <a:gd name="T58" fmla="*/ 2147483646 w 286"/>
                <a:gd name="T59" fmla="*/ 2147483646 h 625"/>
                <a:gd name="T60" fmla="*/ 2147483646 w 286"/>
                <a:gd name="T61" fmla="*/ 2147483646 h 625"/>
                <a:gd name="T62" fmla="*/ 2147483646 w 286"/>
                <a:gd name="T63" fmla="*/ 2147483646 h 625"/>
                <a:gd name="T64" fmla="*/ 2147483646 w 286"/>
                <a:gd name="T65" fmla="*/ 2147483646 h 625"/>
                <a:gd name="T66" fmla="*/ 2147483646 w 286"/>
                <a:gd name="T67" fmla="*/ 2147483646 h 625"/>
                <a:gd name="T68" fmla="*/ 2147483646 w 286"/>
                <a:gd name="T69" fmla="*/ 2147483646 h 625"/>
                <a:gd name="T70" fmla="*/ 2147483646 w 286"/>
                <a:gd name="T71" fmla="*/ 2147483646 h 625"/>
                <a:gd name="T72" fmla="*/ 2147483646 w 286"/>
                <a:gd name="T73" fmla="*/ 2147483646 h 625"/>
                <a:gd name="T74" fmla="*/ 2147483646 w 286"/>
                <a:gd name="T75" fmla="*/ 2147483646 h 625"/>
                <a:gd name="T76" fmla="*/ 2147483646 w 286"/>
                <a:gd name="T77" fmla="*/ 2147483646 h 625"/>
                <a:gd name="T78" fmla="*/ 2147483646 w 286"/>
                <a:gd name="T79" fmla="*/ 2147483646 h 625"/>
                <a:gd name="T80" fmla="*/ 2147483646 w 286"/>
                <a:gd name="T81" fmla="*/ 2147483646 h 625"/>
                <a:gd name="T82" fmla="*/ 2147483646 w 286"/>
                <a:gd name="T83" fmla="*/ 2147483646 h 6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625"/>
                <a:gd name="T128" fmla="*/ 286 w 286"/>
                <a:gd name="T129" fmla="*/ 625 h 6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25" name="Freeform 18"/>
            <p:cNvSpPr/>
            <p:nvPr/>
          </p:nvSpPr>
          <p:spPr bwMode="auto">
            <a:xfrm>
              <a:off x="4168456" y="4488174"/>
              <a:ext cx="528523" cy="609207"/>
            </a:xfrm>
            <a:custGeom>
              <a:avLst/>
              <a:gdLst>
                <a:gd name="T0" fmla="*/ 2147483646 w 457"/>
                <a:gd name="T1" fmla="*/ 2147483646 h 529"/>
                <a:gd name="T2" fmla="*/ 2147483646 w 457"/>
                <a:gd name="T3" fmla="*/ 2147483646 h 529"/>
                <a:gd name="T4" fmla="*/ 2147483646 w 457"/>
                <a:gd name="T5" fmla="*/ 2147483646 h 529"/>
                <a:gd name="T6" fmla="*/ 2147483646 w 457"/>
                <a:gd name="T7" fmla="*/ 2147483646 h 529"/>
                <a:gd name="T8" fmla="*/ 2147483646 w 457"/>
                <a:gd name="T9" fmla="*/ 2147483646 h 529"/>
                <a:gd name="T10" fmla="*/ 2147483646 w 457"/>
                <a:gd name="T11" fmla="*/ 2147483646 h 529"/>
                <a:gd name="T12" fmla="*/ 2147483646 w 457"/>
                <a:gd name="T13" fmla="*/ 2147483646 h 529"/>
                <a:gd name="T14" fmla="*/ 2147483646 w 457"/>
                <a:gd name="T15" fmla="*/ 2147483646 h 529"/>
                <a:gd name="T16" fmla="*/ 2147483646 w 457"/>
                <a:gd name="T17" fmla="*/ 2147483646 h 529"/>
                <a:gd name="T18" fmla="*/ 2147483646 w 457"/>
                <a:gd name="T19" fmla="*/ 2147483646 h 529"/>
                <a:gd name="T20" fmla="*/ 2147483646 w 457"/>
                <a:gd name="T21" fmla="*/ 2147483646 h 529"/>
                <a:gd name="T22" fmla="*/ 2147483646 w 457"/>
                <a:gd name="T23" fmla="*/ 2147483646 h 529"/>
                <a:gd name="T24" fmla="*/ 2147483646 w 457"/>
                <a:gd name="T25" fmla="*/ 2147483646 h 529"/>
                <a:gd name="T26" fmla="*/ 2147483646 w 457"/>
                <a:gd name="T27" fmla="*/ 895910898 h 529"/>
                <a:gd name="T28" fmla="*/ 2147483646 w 457"/>
                <a:gd name="T29" fmla="*/ 2147483646 h 529"/>
                <a:gd name="T30" fmla="*/ 2147483646 w 457"/>
                <a:gd name="T31" fmla="*/ 2147483646 h 529"/>
                <a:gd name="T32" fmla="*/ 2147483646 w 457"/>
                <a:gd name="T33" fmla="*/ 2147483646 h 529"/>
                <a:gd name="T34" fmla="*/ 2147483646 w 457"/>
                <a:gd name="T35" fmla="*/ 2147483646 h 529"/>
                <a:gd name="T36" fmla="*/ 2147483646 w 457"/>
                <a:gd name="T37" fmla="*/ 2147483646 h 529"/>
                <a:gd name="T38" fmla="*/ 1814727673 w 457"/>
                <a:gd name="T39" fmla="*/ 2147483646 h 529"/>
                <a:gd name="T40" fmla="*/ 2147483646 w 457"/>
                <a:gd name="T41" fmla="*/ 2147483646 h 529"/>
                <a:gd name="T42" fmla="*/ 2147483646 w 457"/>
                <a:gd name="T43" fmla="*/ 2147483646 h 529"/>
                <a:gd name="T44" fmla="*/ 2147483646 w 457"/>
                <a:gd name="T45" fmla="*/ 2147483646 h 529"/>
                <a:gd name="T46" fmla="*/ 2147483646 w 457"/>
                <a:gd name="T47" fmla="*/ 2147483646 h 529"/>
                <a:gd name="T48" fmla="*/ 2147483646 w 457"/>
                <a:gd name="T49" fmla="*/ 2147483646 h 529"/>
                <a:gd name="T50" fmla="*/ 2147483646 w 457"/>
                <a:gd name="T51" fmla="*/ 2147483646 h 529"/>
                <a:gd name="T52" fmla="*/ 2147483646 w 457"/>
                <a:gd name="T53" fmla="*/ 2147483646 h 529"/>
                <a:gd name="T54" fmla="*/ 2147483646 w 457"/>
                <a:gd name="T55" fmla="*/ 2147483646 h 529"/>
                <a:gd name="T56" fmla="*/ 2147483646 w 457"/>
                <a:gd name="T57" fmla="*/ 2147483646 h 529"/>
                <a:gd name="T58" fmla="*/ 2147483646 w 457"/>
                <a:gd name="T59" fmla="*/ 2147483646 h 529"/>
                <a:gd name="T60" fmla="*/ 2147483646 w 457"/>
                <a:gd name="T61" fmla="*/ 2147483646 h 529"/>
                <a:gd name="T62" fmla="*/ 2147483646 w 457"/>
                <a:gd name="T63" fmla="*/ 2147483646 h 529"/>
                <a:gd name="T64" fmla="*/ 2147483646 w 457"/>
                <a:gd name="T65" fmla="*/ 2147483646 h 529"/>
                <a:gd name="T66" fmla="*/ 2147483646 w 457"/>
                <a:gd name="T67" fmla="*/ 2147483646 h 529"/>
                <a:gd name="T68" fmla="*/ 2147483646 w 457"/>
                <a:gd name="T69" fmla="*/ 2147483646 h 529"/>
                <a:gd name="T70" fmla="*/ 2147483646 w 457"/>
                <a:gd name="T71" fmla="*/ 2147483646 h 529"/>
                <a:gd name="T72" fmla="*/ 2147483646 w 457"/>
                <a:gd name="T73" fmla="*/ 2147483646 h 529"/>
                <a:gd name="T74" fmla="*/ 2147483646 w 457"/>
                <a:gd name="T75" fmla="*/ 2147483646 h 529"/>
                <a:gd name="T76" fmla="*/ 2147483646 w 457"/>
                <a:gd name="T77" fmla="*/ 2147483646 h 529"/>
                <a:gd name="T78" fmla="*/ 2147483646 w 457"/>
                <a:gd name="T79" fmla="*/ 2147483646 h 529"/>
                <a:gd name="T80" fmla="*/ 2147483646 w 457"/>
                <a:gd name="T81" fmla="*/ 2147483646 h 529"/>
                <a:gd name="T82" fmla="*/ 2147483646 w 457"/>
                <a:gd name="T83" fmla="*/ 2147483646 h 529"/>
                <a:gd name="T84" fmla="*/ 2147483646 w 457"/>
                <a:gd name="T85" fmla="*/ 2147483646 h 529"/>
                <a:gd name="T86" fmla="*/ 2147483646 w 457"/>
                <a:gd name="T87" fmla="*/ 2147483646 h 529"/>
                <a:gd name="T88" fmla="*/ 2147483646 w 457"/>
                <a:gd name="T89" fmla="*/ 2147483646 h 529"/>
                <a:gd name="T90" fmla="*/ 2147483646 w 457"/>
                <a:gd name="T91" fmla="*/ 2147483646 h 529"/>
                <a:gd name="T92" fmla="*/ 2147483646 w 457"/>
                <a:gd name="T93" fmla="*/ 2147483646 h 529"/>
                <a:gd name="T94" fmla="*/ 2147483646 w 457"/>
                <a:gd name="T95" fmla="*/ 2147483646 h 529"/>
                <a:gd name="T96" fmla="*/ 2147483646 w 457"/>
                <a:gd name="T97" fmla="*/ 2147483646 h 5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7"/>
                <a:gd name="T148" fmla="*/ 0 h 529"/>
                <a:gd name="T149" fmla="*/ 457 w 457"/>
                <a:gd name="T150" fmla="*/ 529 h 5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26" name="Freeform 19"/>
            <p:cNvSpPr/>
            <p:nvPr/>
          </p:nvSpPr>
          <p:spPr bwMode="auto">
            <a:xfrm>
              <a:off x="4106607" y="4140852"/>
              <a:ext cx="745929" cy="462477"/>
            </a:xfrm>
            <a:custGeom>
              <a:avLst/>
              <a:gdLst>
                <a:gd name="T0" fmla="*/ 2147483646 w 645"/>
                <a:gd name="T1" fmla="*/ 2147483646 h 402"/>
                <a:gd name="T2" fmla="*/ 2147483646 w 645"/>
                <a:gd name="T3" fmla="*/ 2147483646 h 402"/>
                <a:gd name="T4" fmla="*/ 2147483646 w 645"/>
                <a:gd name="T5" fmla="*/ 2147483646 h 402"/>
                <a:gd name="T6" fmla="*/ 2147483646 w 645"/>
                <a:gd name="T7" fmla="*/ 2147483646 h 402"/>
                <a:gd name="T8" fmla="*/ 2147483646 w 645"/>
                <a:gd name="T9" fmla="*/ 2147483646 h 402"/>
                <a:gd name="T10" fmla="*/ 2147483646 w 645"/>
                <a:gd name="T11" fmla="*/ 2147483646 h 402"/>
                <a:gd name="T12" fmla="*/ 2147483646 w 645"/>
                <a:gd name="T13" fmla="*/ 2147483646 h 402"/>
                <a:gd name="T14" fmla="*/ 2147483646 w 645"/>
                <a:gd name="T15" fmla="*/ 2147483646 h 402"/>
                <a:gd name="T16" fmla="*/ 2147483646 w 645"/>
                <a:gd name="T17" fmla="*/ 2147483646 h 402"/>
                <a:gd name="T18" fmla="*/ 2147483646 w 645"/>
                <a:gd name="T19" fmla="*/ 2147483646 h 402"/>
                <a:gd name="T20" fmla="*/ 2147483646 w 645"/>
                <a:gd name="T21" fmla="*/ 2147483646 h 402"/>
                <a:gd name="T22" fmla="*/ 2147483646 w 645"/>
                <a:gd name="T23" fmla="*/ 2147483646 h 402"/>
                <a:gd name="T24" fmla="*/ 2147483646 w 645"/>
                <a:gd name="T25" fmla="*/ 2147483646 h 402"/>
                <a:gd name="T26" fmla="*/ 2147483646 w 645"/>
                <a:gd name="T27" fmla="*/ 2147483646 h 402"/>
                <a:gd name="T28" fmla="*/ 2147483646 w 645"/>
                <a:gd name="T29" fmla="*/ 2147483646 h 402"/>
                <a:gd name="T30" fmla="*/ 2147483646 w 645"/>
                <a:gd name="T31" fmla="*/ 2147483646 h 402"/>
                <a:gd name="T32" fmla="*/ 2147483646 w 645"/>
                <a:gd name="T33" fmla="*/ 2147483646 h 402"/>
                <a:gd name="T34" fmla="*/ 2147483646 w 645"/>
                <a:gd name="T35" fmla="*/ 2147483646 h 402"/>
                <a:gd name="T36" fmla="*/ 2147483646 w 645"/>
                <a:gd name="T37" fmla="*/ 2147483646 h 402"/>
                <a:gd name="T38" fmla="*/ 2147483646 w 645"/>
                <a:gd name="T39" fmla="*/ 2147483646 h 402"/>
                <a:gd name="T40" fmla="*/ 2147483646 w 645"/>
                <a:gd name="T41" fmla="*/ 2147483646 h 402"/>
                <a:gd name="T42" fmla="*/ 2147483646 w 645"/>
                <a:gd name="T43" fmla="*/ 2147483646 h 402"/>
                <a:gd name="T44" fmla="*/ 2147483646 w 645"/>
                <a:gd name="T45" fmla="*/ 2147483646 h 402"/>
                <a:gd name="T46" fmla="*/ 2147483646 w 645"/>
                <a:gd name="T47" fmla="*/ 2147483646 h 402"/>
                <a:gd name="T48" fmla="*/ 2147483646 w 645"/>
                <a:gd name="T49" fmla="*/ 2147483646 h 402"/>
                <a:gd name="T50" fmla="*/ 2147483646 w 645"/>
                <a:gd name="T51" fmla="*/ 2147483646 h 402"/>
                <a:gd name="T52" fmla="*/ 2147483646 w 645"/>
                <a:gd name="T53" fmla="*/ 2147483646 h 402"/>
                <a:gd name="T54" fmla="*/ 2147483646 w 645"/>
                <a:gd name="T55" fmla="*/ 2147483646 h 402"/>
                <a:gd name="T56" fmla="*/ 2147483646 w 645"/>
                <a:gd name="T57" fmla="*/ 2147483646 h 402"/>
                <a:gd name="T58" fmla="*/ 2147483646 w 645"/>
                <a:gd name="T59" fmla="*/ 2147483646 h 402"/>
                <a:gd name="T60" fmla="*/ 2147483646 w 645"/>
                <a:gd name="T61" fmla="*/ 2147483646 h 402"/>
                <a:gd name="T62" fmla="*/ 2147483646 w 645"/>
                <a:gd name="T63" fmla="*/ 2147483646 h 402"/>
                <a:gd name="T64" fmla="*/ 2147483646 w 645"/>
                <a:gd name="T65" fmla="*/ 2147483646 h 402"/>
                <a:gd name="T66" fmla="*/ 2147483646 w 645"/>
                <a:gd name="T67" fmla="*/ 2147483646 h 402"/>
                <a:gd name="T68" fmla="*/ 2147483646 w 645"/>
                <a:gd name="T69" fmla="*/ 2147483646 h 402"/>
                <a:gd name="T70" fmla="*/ 2147483646 w 645"/>
                <a:gd name="T71" fmla="*/ 2147483646 h 402"/>
                <a:gd name="T72" fmla="*/ 2147483646 w 645"/>
                <a:gd name="T73" fmla="*/ 2147483646 h 402"/>
                <a:gd name="T74" fmla="*/ 2147483646 w 645"/>
                <a:gd name="T75" fmla="*/ 2147483646 h 402"/>
                <a:gd name="T76" fmla="*/ 2147483646 w 645"/>
                <a:gd name="T77" fmla="*/ 2147483646 h 402"/>
                <a:gd name="T78" fmla="*/ 2147483646 w 645"/>
                <a:gd name="T79" fmla="*/ 2147483646 h 402"/>
                <a:gd name="T80" fmla="*/ 2147483646 w 645"/>
                <a:gd name="T81" fmla="*/ 2147483646 h 402"/>
                <a:gd name="T82" fmla="*/ 2147483646 w 645"/>
                <a:gd name="T83" fmla="*/ 2147483646 h 402"/>
                <a:gd name="T84" fmla="*/ 2147483646 w 645"/>
                <a:gd name="T85" fmla="*/ 2147483646 h 402"/>
                <a:gd name="T86" fmla="*/ 2147483646 w 645"/>
                <a:gd name="T87" fmla="*/ 2147483646 h 402"/>
                <a:gd name="T88" fmla="*/ 2147483646 w 645"/>
                <a:gd name="T89" fmla="*/ 2147483646 h 402"/>
                <a:gd name="T90" fmla="*/ 2147483646 w 645"/>
                <a:gd name="T91" fmla="*/ 0 h 402"/>
                <a:gd name="T92" fmla="*/ 2147483646 w 645"/>
                <a:gd name="T93" fmla="*/ 2147483646 h 402"/>
                <a:gd name="T94" fmla="*/ 2147483646 w 645"/>
                <a:gd name="T95" fmla="*/ 893168760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402"/>
                <a:gd name="T146" fmla="*/ 645 w 64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27" name="Freeform 20"/>
            <p:cNvSpPr/>
            <p:nvPr/>
          </p:nvSpPr>
          <p:spPr bwMode="auto">
            <a:xfrm>
              <a:off x="4271536" y="4993371"/>
              <a:ext cx="774043" cy="612921"/>
            </a:xfrm>
            <a:custGeom>
              <a:avLst/>
              <a:gdLst>
                <a:gd name="T0" fmla="*/ 2147483646 w 669"/>
                <a:gd name="T1" fmla="*/ 2147483646 h 532"/>
                <a:gd name="T2" fmla="*/ 2147483646 w 669"/>
                <a:gd name="T3" fmla="*/ 2147483646 h 532"/>
                <a:gd name="T4" fmla="*/ 2147483646 w 669"/>
                <a:gd name="T5" fmla="*/ 2147483646 h 532"/>
                <a:gd name="T6" fmla="*/ 2147483646 w 669"/>
                <a:gd name="T7" fmla="*/ 2147483646 h 532"/>
                <a:gd name="T8" fmla="*/ 2147483646 w 669"/>
                <a:gd name="T9" fmla="*/ 2147483646 h 532"/>
                <a:gd name="T10" fmla="*/ 2147483646 w 669"/>
                <a:gd name="T11" fmla="*/ 2147483646 h 532"/>
                <a:gd name="T12" fmla="*/ 2147483646 w 669"/>
                <a:gd name="T13" fmla="*/ 2147483646 h 532"/>
                <a:gd name="T14" fmla="*/ 2147483646 w 669"/>
                <a:gd name="T15" fmla="*/ 2147483646 h 532"/>
                <a:gd name="T16" fmla="*/ 2147483646 w 669"/>
                <a:gd name="T17" fmla="*/ 2147483646 h 532"/>
                <a:gd name="T18" fmla="*/ 2147483646 w 669"/>
                <a:gd name="T19" fmla="*/ 2147483646 h 532"/>
                <a:gd name="T20" fmla="*/ 2147483646 w 669"/>
                <a:gd name="T21" fmla="*/ 2147483646 h 532"/>
                <a:gd name="T22" fmla="*/ 2147483646 w 669"/>
                <a:gd name="T23" fmla="*/ 2147483646 h 532"/>
                <a:gd name="T24" fmla="*/ 2147483646 w 669"/>
                <a:gd name="T25" fmla="*/ 2147483646 h 532"/>
                <a:gd name="T26" fmla="*/ 2147483646 w 669"/>
                <a:gd name="T27" fmla="*/ 2147483646 h 532"/>
                <a:gd name="T28" fmla="*/ 2147483646 w 669"/>
                <a:gd name="T29" fmla="*/ 2147483646 h 532"/>
                <a:gd name="T30" fmla="*/ 2147483646 w 669"/>
                <a:gd name="T31" fmla="*/ 2147483646 h 532"/>
                <a:gd name="T32" fmla="*/ 2147483646 w 669"/>
                <a:gd name="T33" fmla="*/ 2147483646 h 532"/>
                <a:gd name="T34" fmla="*/ 2147483646 w 669"/>
                <a:gd name="T35" fmla="*/ 2147483646 h 532"/>
                <a:gd name="T36" fmla="*/ 2147483646 w 669"/>
                <a:gd name="T37" fmla="*/ 2147483646 h 532"/>
                <a:gd name="T38" fmla="*/ 2147483646 w 669"/>
                <a:gd name="T39" fmla="*/ 2147483646 h 532"/>
                <a:gd name="T40" fmla="*/ 2147483646 w 669"/>
                <a:gd name="T41" fmla="*/ 2147483646 h 532"/>
                <a:gd name="T42" fmla="*/ 2147483646 w 669"/>
                <a:gd name="T43" fmla="*/ 2147483646 h 532"/>
                <a:gd name="T44" fmla="*/ 2147483646 w 669"/>
                <a:gd name="T45" fmla="*/ 2147483646 h 532"/>
                <a:gd name="T46" fmla="*/ 2147483646 w 669"/>
                <a:gd name="T47" fmla="*/ 2147483646 h 532"/>
                <a:gd name="T48" fmla="*/ 2147483646 w 669"/>
                <a:gd name="T49" fmla="*/ 2147483646 h 532"/>
                <a:gd name="T50" fmla="*/ 2147483646 w 669"/>
                <a:gd name="T51" fmla="*/ 2147483646 h 532"/>
                <a:gd name="T52" fmla="*/ 2147483646 w 669"/>
                <a:gd name="T53" fmla="*/ 2147483646 h 532"/>
                <a:gd name="T54" fmla="*/ 2147483646 w 669"/>
                <a:gd name="T55" fmla="*/ 2147483646 h 532"/>
                <a:gd name="T56" fmla="*/ 2147483646 w 669"/>
                <a:gd name="T57" fmla="*/ 2147483646 h 532"/>
                <a:gd name="T58" fmla="*/ 2147483646 w 669"/>
                <a:gd name="T59" fmla="*/ 2147483646 h 532"/>
                <a:gd name="T60" fmla="*/ 2147483646 w 669"/>
                <a:gd name="T61" fmla="*/ 2147483646 h 532"/>
                <a:gd name="T62" fmla="*/ 2147483646 w 669"/>
                <a:gd name="T63" fmla="*/ 2147483646 h 532"/>
                <a:gd name="T64" fmla="*/ 2147483646 w 669"/>
                <a:gd name="T65" fmla="*/ 2147483646 h 532"/>
                <a:gd name="T66" fmla="*/ 2147483646 w 669"/>
                <a:gd name="T67" fmla="*/ 2147483646 h 532"/>
                <a:gd name="T68" fmla="*/ 2147483646 w 669"/>
                <a:gd name="T69" fmla="*/ 2147483646 h 532"/>
                <a:gd name="T70" fmla="*/ 2147483646 w 669"/>
                <a:gd name="T71" fmla="*/ 2147483646 h 532"/>
                <a:gd name="T72" fmla="*/ 2147483646 w 669"/>
                <a:gd name="T73" fmla="*/ 2147483646 h 532"/>
                <a:gd name="T74" fmla="*/ 2147483646 w 669"/>
                <a:gd name="T75" fmla="*/ 2147483646 h 532"/>
                <a:gd name="T76" fmla="*/ 2147483646 w 669"/>
                <a:gd name="T77" fmla="*/ 2147483646 h 532"/>
                <a:gd name="T78" fmla="*/ 2147483646 w 669"/>
                <a:gd name="T79" fmla="*/ 2147483646 h 532"/>
                <a:gd name="T80" fmla="*/ 2147483646 w 669"/>
                <a:gd name="T81" fmla="*/ 2147483646 h 532"/>
                <a:gd name="T82" fmla="*/ 2147483646 w 669"/>
                <a:gd name="T83" fmla="*/ 2147483646 h 532"/>
                <a:gd name="T84" fmla="*/ 2147483646 w 669"/>
                <a:gd name="T85" fmla="*/ 2147483646 h 532"/>
                <a:gd name="T86" fmla="*/ 2147483646 w 669"/>
                <a:gd name="T87" fmla="*/ 2147483646 h 532"/>
                <a:gd name="T88" fmla="*/ 2147483646 w 669"/>
                <a:gd name="T89" fmla="*/ 2147483646 h 532"/>
                <a:gd name="T90" fmla="*/ 2147483646 w 669"/>
                <a:gd name="T91" fmla="*/ 2147483646 h 532"/>
                <a:gd name="T92" fmla="*/ 2147483646 w 669"/>
                <a:gd name="T93" fmla="*/ 2147483646 h 532"/>
                <a:gd name="T94" fmla="*/ 2147483646 w 669"/>
                <a:gd name="T95" fmla="*/ 2147483646 h 532"/>
                <a:gd name="T96" fmla="*/ 2147483646 w 669"/>
                <a:gd name="T97" fmla="*/ 2147483646 h 5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9"/>
                <a:gd name="T148" fmla="*/ 0 h 532"/>
                <a:gd name="T149" fmla="*/ 669 w 669"/>
                <a:gd name="T150" fmla="*/ 532 h 5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28" name="Freeform 21"/>
            <p:cNvSpPr/>
            <p:nvPr/>
          </p:nvSpPr>
          <p:spPr bwMode="auto">
            <a:xfrm>
              <a:off x="4637004" y="4465887"/>
              <a:ext cx="466675" cy="627779"/>
            </a:xfrm>
            <a:custGeom>
              <a:avLst/>
              <a:gdLst>
                <a:gd name="T0" fmla="*/ 2147483646 w 403"/>
                <a:gd name="T1" fmla="*/ 2147483646 h 545"/>
                <a:gd name="T2" fmla="*/ 2147483646 w 403"/>
                <a:gd name="T3" fmla="*/ 2147483646 h 545"/>
                <a:gd name="T4" fmla="*/ 2147483646 w 403"/>
                <a:gd name="T5" fmla="*/ 2147483646 h 545"/>
                <a:gd name="T6" fmla="*/ 2147483646 w 403"/>
                <a:gd name="T7" fmla="*/ 2147483646 h 545"/>
                <a:gd name="T8" fmla="*/ 2147483646 w 403"/>
                <a:gd name="T9" fmla="*/ 2147483646 h 545"/>
                <a:gd name="T10" fmla="*/ 2147483646 w 403"/>
                <a:gd name="T11" fmla="*/ 2147483646 h 545"/>
                <a:gd name="T12" fmla="*/ 2147483646 w 403"/>
                <a:gd name="T13" fmla="*/ 2147483646 h 545"/>
                <a:gd name="T14" fmla="*/ 2147483646 w 403"/>
                <a:gd name="T15" fmla="*/ 2147483646 h 545"/>
                <a:gd name="T16" fmla="*/ 2147483646 w 403"/>
                <a:gd name="T17" fmla="*/ 2147483646 h 545"/>
                <a:gd name="T18" fmla="*/ 2147483646 w 403"/>
                <a:gd name="T19" fmla="*/ 2147483646 h 545"/>
                <a:gd name="T20" fmla="*/ 2147483646 w 403"/>
                <a:gd name="T21" fmla="*/ 2147483646 h 545"/>
                <a:gd name="T22" fmla="*/ 2147483646 w 403"/>
                <a:gd name="T23" fmla="*/ 2147483646 h 545"/>
                <a:gd name="T24" fmla="*/ 2147483646 w 403"/>
                <a:gd name="T25" fmla="*/ 2147483646 h 545"/>
                <a:gd name="T26" fmla="*/ 2147483646 w 403"/>
                <a:gd name="T27" fmla="*/ 2147483646 h 545"/>
                <a:gd name="T28" fmla="*/ 0 w 403"/>
                <a:gd name="T29" fmla="*/ 2147483646 h 545"/>
                <a:gd name="T30" fmla="*/ 2147483646 w 403"/>
                <a:gd name="T31" fmla="*/ 2147483646 h 545"/>
                <a:gd name="T32" fmla="*/ 2147483646 w 403"/>
                <a:gd name="T33" fmla="*/ 2147483646 h 545"/>
                <a:gd name="T34" fmla="*/ 2147483646 w 403"/>
                <a:gd name="T35" fmla="*/ 2147483646 h 545"/>
                <a:gd name="T36" fmla="*/ 2147483646 w 403"/>
                <a:gd name="T37" fmla="*/ 2147483646 h 545"/>
                <a:gd name="T38" fmla="*/ 2147483646 w 403"/>
                <a:gd name="T39" fmla="*/ 2147483646 h 545"/>
                <a:gd name="T40" fmla="*/ 2147483646 w 403"/>
                <a:gd name="T41" fmla="*/ 2147483646 h 545"/>
                <a:gd name="T42" fmla="*/ 2147483646 w 403"/>
                <a:gd name="T43" fmla="*/ 2147483646 h 545"/>
                <a:gd name="T44" fmla="*/ 2147483646 w 403"/>
                <a:gd name="T45" fmla="*/ 2147483646 h 545"/>
                <a:gd name="T46" fmla="*/ 2147483646 w 403"/>
                <a:gd name="T47" fmla="*/ 2147483646 h 545"/>
                <a:gd name="T48" fmla="*/ 2147483646 w 403"/>
                <a:gd name="T49" fmla="*/ 2147483646 h 545"/>
                <a:gd name="T50" fmla="*/ 2147483646 w 403"/>
                <a:gd name="T51" fmla="*/ 2147483646 h 545"/>
                <a:gd name="T52" fmla="*/ 2147483646 w 403"/>
                <a:gd name="T53" fmla="*/ 2147483646 h 545"/>
                <a:gd name="T54" fmla="*/ 2147483646 w 403"/>
                <a:gd name="T55" fmla="*/ 2147483646 h 545"/>
                <a:gd name="T56" fmla="*/ 2147483646 w 403"/>
                <a:gd name="T57" fmla="*/ 2147483646 h 545"/>
                <a:gd name="T58" fmla="*/ 2147483646 w 403"/>
                <a:gd name="T59" fmla="*/ 2147483646 h 545"/>
                <a:gd name="T60" fmla="*/ 2147483646 w 403"/>
                <a:gd name="T61" fmla="*/ 2147483646 h 545"/>
                <a:gd name="T62" fmla="*/ 2147483646 w 403"/>
                <a:gd name="T63" fmla="*/ 2147483646 h 545"/>
                <a:gd name="T64" fmla="*/ 2147483646 w 403"/>
                <a:gd name="T65" fmla="*/ 2147483646 h 545"/>
                <a:gd name="T66" fmla="*/ 2147483646 w 403"/>
                <a:gd name="T67" fmla="*/ 2147483646 h 545"/>
                <a:gd name="T68" fmla="*/ 2147483646 w 403"/>
                <a:gd name="T69" fmla="*/ 2147483646 h 545"/>
                <a:gd name="T70" fmla="*/ 2147483646 w 403"/>
                <a:gd name="T71" fmla="*/ 2147483646 h 545"/>
                <a:gd name="T72" fmla="*/ 2147483646 w 403"/>
                <a:gd name="T73" fmla="*/ 2147483646 h 545"/>
                <a:gd name="T74" fmla="*/ 2147483646 w 403"/>
                <a:gd name="T75" fmla="*/ 2147483646 h 545"/>
                <a:gd name="T76" fmla="*/ 2147483646 w 403"/>
                <a:gd name="T77" fmla="*/ 2147483646 h 545"/>
                <a:gd name="T78" fmla="*/ 2147483646 w 403"/>
                <a:gd name="T79" fmla="*/ 2147483646 h 545"/>
                <a:gd name="T80" fmla="*/ 2147483646 w 403"/>
                <a:gd name="T81" fmla="*/ 2147483646 h 545"/>
                <a:gd name="T82" fmla="*/ 2147483646 w 403"/>
                <a:gd name="T83" fmla="*/ 2147483646 h 545"/>
                <a:gd name="T84" fmla="*/ 2147483646 w 403"/>
                <a:gd name="T85" fmla="*/ 2147483646 h 545"/>
                <a:gd name="T86" fmla="*/ 2147483646 w 403"/>
                <a:gd name="T87" fmla="*/ 2147483646 h 545"/>
                <a:gd name="T88" fmla="*/ 2147483646 w 403"/>
                <a:gd name="T89" fmla="*/ 2147483646 h 545"/>
                <a:gd name="T90" fmla="*/ 2147483646 w 403"/>
                <a:gd name="T91" fmla="*/ 2147483646 h 545"/>
                <a:gd name="T92" fmla="*/ 2147483646 w 403"/>
                <a:gd name="T93" fmla="*/ 2147483646 h 545"/>
                <a:gd name="T94" fmla="*/ 2147483646 w 403"/>
                <a:gd name="T95" fmla="*/ 2147483646 h 545"/>
                <a:gd name="T96" fmla="*/ 2147483646 w 403"/>
                <a:gd name="T97" fmla="*/ 2147483646 h 5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3"/>
                <a:gd name="T148" fmla="*/ 0 h 545"/>
                <a:gd name="T149" fmla="*/ 403 w 403"/>
                <a:gd name="T150" fmla="*/ 545 h 5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29" name="Freeform 22"/>
            <p:cNvSpPr/>
            <p:nvPr/>
          </p:nvSpPr>
          <p:spPr bwMode="auto">
            <a:xfrm>
              <a:off x="4878775" y="4631190"/>
              <a:ext cx="429191" cy="523769"/>
            </a:xfrm>
            <a:custGeom>
              <a:avLst/>
              <a:gdLst>
                <a:gd name="T0" fmla="*/ 2147483646 w 371"/>
                <a:gd name="T1" fmla="*/ 2147483646 h 456"/>
                <a:gd name="T2" fmla="*/ 2147483646 w 371"/>
                <a:gd name="T3" fmla="*/ 2147483646 h 456"/>
                <a:gd name="T4" fmla="*/ 2147483646 w 371"/>
                <a:gd name="T5" fmla="*/ 2147483646 h 456"/>
                <a:gd name="T6" fmla="*/ 2147483646 w 371"/>
                <a:gd name="T7" fmla="*/ 2147483646 h 456"/>
                <a:gd name="T8" fmla="*/ 2147483646 w 371"/>
                <a:gd name="T9" fmla="*/ 2147483646 h 456"/>
                <a:gd name="T10" fmla="*/ 2147483646 w 371"/>
                <a:gd name="T11" fmla="*/ 2147483646 h 456"/>
                <a:gd name="T12" fmla="*/ 2147483646 w 371"/>
                <a:gd name="T13" fmla="*/ 2147483646 h 456"/>
                <a:gd name="T14" fmla="*/ 2147483646 w 371"/>
                <a:gd name="T15" fmla="*/ 2147483646 h 456"/>
                <a:gd name="T16" fmla="*/ 2147483646 w 371"/>
                <a:gd name="T17" fmla="*/ 2147483646 h 456"/>
                <a:gd name="T18" fmla="*/ 2147483646 w 371"/>
                <a:gd name="T19" fmla="*/ 2147483646 h 456"/>
                <a:gd name="T20" fmla="*/ 2147483646 w 371"/>
                <a:gd name="T21" fmla="*/ 2147483646 h 456"/>
                <a:gd name="T22" fmla="*/ 2147483646 w 371"/>
                <a:gd name="T23" fmla="*/ 2147483646 h 456"/>
                <a:gd name="T24" fmla="*/ 2147483646 w 371"/>
                <a:gd name="T25" fmla="*/ 2147483646 h 456"/>
                <a:gd name="T26" fmla="*/ 2147483646 w 371"/>
                <a:gd name="T27" fmla="*/ 2147483646 h 456"/>
                <a:gd name="T28" fmla="*/ 2147483646 w 371"/>
                <a:gd name="T29" fmla="*/ 2147483646 h 456"/>
                <a:gd name="T30" fmla="*/ 2147483646 w 371"/>
                <a:gd name="T31" fmla="*/ 2147483646 h 456"/>
                <a:gd name="T32" fmla="*/ 0 w 371"/>
                <a:gd name="T33" fmla="*/ 2147483646 h 456"/>
                <a:gd name="T34" fmla="*/ 2147483646 w 371"/>
                <a:gd name="T35" fmla="*/ 2147483646 h 456"/>
                <a:gd name="T36" fmla="*/ 2147483646 w 371"/>
                <a:gd name="T37" fmla="*/ 2147483646 h 456"/>
                <a:gd name="T38" fmla="*/ 2147483646 w 371"/>
                <a:gd name="T39" fmla="*/ 2147483646 h 456"/>
                <a:gd name="T40" fmla="*/ 2147483646 w 371"/>
                <a:gd name="T41" fmla="*/ 2147483646 h 456"/>
                <a:gd name="T42" fmla="*/ 2147483646 w 371"/>
                <a:gd name="T43" fmla="*/ 2147483646 h 456"/>
                <a:gd name="T44" fmla="*/ 2147483646 w 371"/>
                <a:gd name="T45" fmla="*/ 2147483646 h 456"/>
                <a:gd name="T46" fmla="*/ 2147483646 w 371"/>
                <a:gd name="T47" fmla="*/ 2147483646 h 456"/>
                <a:gd name="T48" fmla="*/ 2147483646 w 371"/>
                <a:gd name="T49" fmla="*/ 2147483646 h 456"/>
                <a:gd name="T50" fmla="*/ 2147483646 w 371"/>
                <a:gd name="T51" fmla="*/ 2147483646 h 456"/>
                <a:gd name="T52" fmla="*/ 2147483646 w 371"/>
                <a:gd name="T53" fmla="*/ 2147483646 h 456"/>
                <a:gd name="T54" fmla="*/ 2147483646 w 371"/>
                <a:gd name="T55" fmla="*/ 2147483646 h 456"/>
                <a:gd name="T56" fmla="*/ 2147483646 w 371"/>
                <a:gd name="T57" fmla="*/ 2147483646 h 456"/>
                <a:gd name="T58" fmla="*/ 2147483646 w 371"/>
                <a:gd name="T59" fmla="*/ 2147483646 h 456"/>
                <a:gd name="T60" fmla="*/ 2147483646 w 371"/>
                <a:gd name="T61" fmla="*/ 2147483646 h 456"/>
                <a:gd name="T62" fmla="*/ 2147483646 w 371"/>
                <a:gd name="T63" fmla="*/ 2147483646 h 456"/>
                <a:gd name="T64" fmla="*/ 2147483646 w 371"/>
                <a:gd name="T65" fmla="*/ 2147483646 h 456"/>
                <a:gd name="T66" fmla="*/ 2147483646 w 371"/>
                <a:gd name="T67" fmla="*/ 2147483646 h 456"/>
                <a:gd name="T68" fmla="*/ 2147483646 w 371"/>
                <a:gd name="T69" fmla="*/ 2147483646 h 456"/>
                <a:gd name="T70" fmla="*/ 2147483646 w 371"/>
                <a:gd name="T71" fmla="*/ 2147483646 h 456"/>
                <a:gd name="T72" fmla="*/ 2147483646 w 371"/>
                <a:gd name="T73" fmla="*/ 2147483646 h 456"/>
                <a:gd name="T74" fmla="*/ 2147483646 w 371"/>
                <a:gd name="T75" fmla="*/ 2147483646 h 456"/>
                <a:gd name="T76" fmla="*/ 2147483646 w 371"/>
                <a:gd name="T77" fmla="*/ 2147483646 h 456"/>
                <a:gd name="T78" fmla="*/ 2147483646 w 371"/>
                <a:gd name="T79" fmla="*/ 2147483646 h 456"/>
                <a:gd name="T80" fmla="*/ 2147483646 w 371"/>
                <a:gd name="T81" fmla="*/ 2147483646 h 456"/>
                <a:gd name="T82" fmla="*/ 2147483646 w 371"/>
                <a:gd name="T83" fmla="*/ 2147483646 h 456"/>
                <a:gd name="T84" fmla="*/ 2147483646 w 371"/>
                <a:gd name="T85" fmla="*/ 2147483646 h 456"/>
                <a:gd name="T86" fmla="*/ 2147483646 w 371"/>
                <a:gd name="T87" fmla="*/ 2147483646 h 456"/>
                <a:gd name="T88" fmla="*/ 2147483646 w 371"/>
                <a:gd name="T89" fmla="*/ 2147483646 h 456"/>
                <a:gd name="T90" fmla="*/ 2147483646 w 371"/>
                <a:gd name="T91" fmla="*/ 2147483646 h 456"/>
                <a:gd name="T92" fmla="*/ 2147483646 w 371"/>
                <a:gd name="T93" fmla="*/ 2147483646 h 456"/>
                <a:gd name="T94" fmla="*/ 2147483646 w 371"/>
                <a:gd name="T95" fmla="*/ 2147483646 h 456"/>
                <a:gd name="T96" fmla="*/ 2147483646 w 371"/>
                <a:gd name="T97" fmla="*/ 2147483646 h 456"/>
                <a:gd name="T98" fmla="*/ 2147483646 w 371"/>
                <a:gd name="T99" fmla="*/ 2147483646 h 456"/>
                <a:gd name="T100" fmla="*/ 2147483646 w 371"/>
                <a:gd name="T101" fmla="*/ 2147483646 h 456"/>
                <a:gd name="T102" fmla="*/ 2147483646 w 371"/>
                <a:gd name="T103" fmla="*/ 889434824 h 456"/>
                <a:gd name="T104" fmla="*/ 2147483646 w 371"/>
                <a:gd name="T105" fmla="*/ 2147483646 h 4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1"/>
                <a:gd name="T160" fmla="*/ 0 h 456"/>
                <a:gd name="T161" fmla="*/ 371 w 371"/>
                <a:gd name="T162" fmla="*/ 456 h 4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30" name="Freeform 23"/>
            <p:cNvSpPr/>
            <p:nvPr/>
          </p:nvSpPr>
          <p:spPr bwMode="auto">
            <a:xfrm>
              <a:off x="5066194" y="4298725"/>
              <a:ext cx="372965" cy="429044"/>
            </a:xfrm>
            <a:custGeom>
              <a:avLst/>
              <a:gdLst>
                <a:gd name="T0" fmla="*/ 2147483646 w 322"/>
                <a:gd name="T1" fmla="*/ 2147483646 h 372"/>
                <a:gd name="T2" fmla="*/ 2147483646 w 322"/>
                <a:gd name="T3" fmla="*/ 2147483646 h 372"/>
                <a:gd name="T4" fmla="*/ 2147483646 w 322"/>
                <a:gd name="T5" fmla="*/ 2147483646 h 372"/>
                <a:gd name="T6" fmla="*/ 2147483646 w 322"/>
                <a:gd name="T7" fmla="*/ 2147483646 h 372"/>
                <a:gd name="T8" fmla="*/ 2147483646 w 322"/>
                <a:gd name="T9" fmla="*/ 2147483646 h 372"/>
                <a:gd name="T10" fmla="*/ 2147483646 w 322"/>
                <a:gd name="T11" fmla="*/ 2147483646 h 372"/>
                <a:gd name="T12" fmla="*/ 2147483646 w 322"/>
                <a:gd name="T13" fmla="*/ 2147483646 h 372"/>
                <a:gd name="T14" fmla="*/ 2147483646 w 322"/>
                <a:gd name="T15" fmla="*/ 2147483646 h 372"/>
                <a:gd name="T16" fmla="*/ 2147483646 w 322"/>
                <a:gd name="T17" fmla="*/ 2147483646 h 372"/>
                <a:gd name="T18" fmla="*/ 2147483646 w 322"/>
                <a:gd name="T19" fmla="*/ 2147483646 h 372"/>
                <a:gd name="T20" fmla="*/ 2147483646 w 322"/>
                <a:gd name="T21" fmla="*/ 2147483646 h 372"/>
                <a:gd name="T22" fmla="*/ 2147483646 w 322"/>
                <a:gd name="T23" fmla="*/ 2147483646 h 372"/>
                <a:gd name="T24" fmla="*/ 2147483646 w 322"/>
                <a:gd name="T25" fmla="*/ 2147483646 h 372"/>
                <a:gd name="T26" fmla="*/ 2147483646 w 322"/>
                <a:gd name="T27" fmla="*/ 2147483646 h 372"/>
                <a:gd name="T28" fmla="*/ 2147483646 w 322"/>
                <a:gd name="T29" fmla="*/ 2147483646 h 372"/>
                <a:gd name="T30" fmla="*/ 2147483646 w 322"/>
                <a:gd name="T31" fmla="*/ 2147483646 h 372"/>
                <a:gd name="T32" fmla="*/ 2147483646 w 322"/>
                <a:gd name="T33" fmla="*/ 2147483646 h 372"/>
                <a:gd name="T34" fmla="*/ 2147483646 w 322"/>
                <a:gd name="T35" fmla="*/ 2147483646 h 372"/>
                <a:gd name="T36" fmla="*/ 2147483646 w 322"/>
                <a:gd name="T37" fmla="*/ 2147483646 h 372"/>
                <a:gd name="T38" fmla="*/ 2147483646 w 322"/>
                <a:gd name="T39" fmla="*/ 2147483646 h 372"/>
                <a:gd name="T40" fmla="*/ 2147483646 w 322"/>
                <a:gd name="T41" fmla="*/ 2147483646 h 372"/>
                <a:gd name="T42" fmla="*/ 2147483646 w 322"/>
                <a:gd name="T43" fmla="*/ 2147483646 h 372"/>
                <a:gd name="T44" fmla="*/ 2147483646 w 322"/>
                <a:gd name="T45" fmla="*/ 2147483646 h 372"/>
                <a:gd name="T46" fmla="*/ 2147483646 w 322"/>
                <a:gd name="T47" fmla="*/ 2147483646 h 372"/>
                <a:gd name="T48" fmla="*/ 2147483646 w 322"/>
                <a:gd name="T49" fmla="*/ 2147483646 h 372"/>
                <a:gd name="T50" fmla="*/ 2147483646 w 322"/>
                <a:gd name="T51" fmla="*/ 2147483646 h 372"/>
                <a:gd name="T52" fmla="*/ 2147483646 w 322"/>
                <a:gd name="T53" fmla="*/ 2147483646 h 372"/>
                <a:gd name="T54" fmla="*/ 2147483646 w 322"/>
                <a:gd name="T55" fmla="*/ 2147483646 h 372"/>
                <a:gd name="T56" fmla="*/ 2147483646 w 322"/>
                <a:gd name="T57" fmla="*/ 2147483646 h 372"/>
                <a:gd name="T58" fmla="*/ 2147483646 w 322"/>
                <a:gd name="T59" fmla="*/ 2147483646 h 372"/>
                <a:gd name="T60" fmla="*/ 2147483646 w 322"/>
                <a:gd name="T61" fmla="*/ 2147483646 h 372"/>
                <a:gd name="T62" fmla="*/ 2147483646 w 322"/>
                <a:gd name="T63" fmla="*/ 2147483646 h 372"/>
                <a:gd name="T64" fmla="*/ 2147483646 w 322"/>
                <a:gd name="T65" fmla="*/ 2147483646 h 372"/>
                <a:gd name="T66" fmla="*/ 2147483646 w 322"/>
                <a:gd name="T67" fmla="*/ 2147483646 h 372"/>
                <a:gd name="T68" fmla="*/ 2147483646 w 322"/>
                <a:gd name="T69" fmla="*/ 2147483646 h 372"/>
                <a:gd name="T70" fmla="*/ 2147483646 w 322"/>
                <a:gd name="T71" fmla="*/ 2147483646 h 372"/>
                <a:gd name="T72" fmla="*/ 2147483646 w 322"/>
                <a:gd name="T73" fmla="*/ 2147483646 h 372"/>
                <a:gd name="T74" fmla="*/ 2147483646 w 322"/>
                <a:gd name="T75" fmla="*/ 2147483646 h 372"/>
                <a:gd name="T76" fmla="*/ 2147483646 w 322"/>
                <a:gd name="T77" fmla="*/ 2147483646 h 372"/>
                <a:gd name="T78" fmla="*/ 2147483646 w 322"/>
                <a:gd name="T79" fmla="*/ 2147483646 h 372"/>
                <a:gd name="T80" fmla="*/ 2147483646 w 322"/>
                <a:gd name="T81" fmla="*/ 2147483646 h 372"/>
                <a:gd name="T82" fmla="*/ 2147483646 w 322"/>
                <a:gd name="T83" fmla="*/ 2147483646 h 372"/>
                <a:gd name="T84" fmla="*/ 2147483646 w 322"/>
                <a:gd name="T85" fmla="*/ 2147483646 h 372"/>
                <a:gd name="T86" fmla="*/ 2147483646 w 322"/>
                <a:gd name="T87" fmla="*/ 2147483646 h 372"/>
                <a:gd name="T88" fmla="*/ 2147483646 w 322"/>
                <a:gd name="T89" fmla="*/ 2147483646 h 372"/>
                <a:gd name="T90" fmla="*/ 2147483646 w 322"/>
                <a:gd name="T91" fmla="*/ 2147483646 h 372"/>
                <a:gd name="T92" fmla="*/ 2147483646 w 322"/>
                <a:gd name="T93" fmla="*/ 0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2"/>
                <a:gd name="T142" fmla="*/ 0 h 372"/>
                <a:gd name="T143" fmla="*/ 322 w 322"/>
                <a:gd name="T144" fmla="*/ 372 h 3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31" name="Freeform 24"/>
            <p:cNvSpPr/>
            <p:nvPr/>
          </p:nvSpPr>
          <p:spPr bwMode="auto">
            <a:xfrm>
              <a:off x="4710097" y="3932833"/>
              <a:ext cx="468549" cy="568344"/>
            </a:xfrm>
            <a:custGeom>
              <a:avLst/>
              <a:gdLst>
                <a:gd name="T0" fmla="*/ 2147483646 w 403"/>
                <a:gd name="T1" fmla="*/ 2147483646 h 494"/>
                <a:gd name="T2" fmla="*/ 2147483646 w 403"/>
                <a:gd name="T3" fmla="*/ 2147483646 h 494"/>
                <a:gd name="T4" fmla="*/ 2147483646 w 403"/>
                <a:gd name="T5" fmla="*/ 2147483646 h 494"/>
                <a:gd name="T6" fmla="*/ 2147483646 w 403"/>
                <a:gd name="T7" fmla="*/ 0 h 494"/>
                <a:gd name="T8" fmla="*/ 2147483646 w 403"/>
                <a:gd name="T9" fmla="*/ 2147483646 h 494"/>
                <a:gd name="T10" fmla="*/ 2147483646 w 403"/>
                <a:gd name="T11" fmla="*/ 2147483646 h 494"/>
                <a:gd name="T12" fmla="*/ 2147483646 w 403"/>
                <a:gd name="T13" fmla="*/ 2147483646 h 494"/>
                <a:gd name="T14" fmla="*/ 2147483646 w 403"/>
                <a:gd name="T15" fmla="*/ 2147483646 h 494"/>
                <a:gd name="T16" fmla="*/ 2147483646 w 403"/>
                <a:gd name="T17" fmla="*/ 2147483646 h 494"/>
                <a:gd name="T18" fmla="*/ 2147483646 w 403"/>
                <a:gd name="T19" fmla="*/ 2147483646 h 494"/>
                <a:gd name="T20" fmla="*/ 2147483646 w 403"/>
                <a:gd name="T21" fmla="*/ 2147483646 h 494"/>
                <a:gd name="T22" fmla="*/ 2147483646 w 403"/>
                <a:gd name="T23" fmla="*/ 2147483646 h 494"/>
                <a:gd name="T24" fmla="*/ 2147483646 w 403"/>
                <a:gd name="T25" fmla="*/ 2147483646 h 494"/>
                <a:gd name="T26" fmla="*/ 2147483646 w 403"/>
                <a:gd name="T27" fmla="*/ 2147483646 h 494"/>
                <a:gd name="T28" fmla="*/ 2147483646 w 403"/>
                <a:gd name="T29" fmla="*/ 2147483646 h 494"/>
                <a:gd name="T30" fmla="*/ 2147483646 w 403"/>
                <a:gd name="T31" fmla="*/ 2147483646 h 494"/>
                <a:gd name="T32" fmla="*/ 2147483646 w 403"/>
                <a:gd name="T33" fmla="*/ 2147483646 h 494"/>
                <a:gd name="T34" fmla="*/ 2147483646 w 403"/>
                <a:gd name="T35" fmla="*/ 2147483646 h 494"/>
                <a:gd name="T36" fmla="*/ 2147483646 w 403"/>
                <a:gd name="T37" fmla="*/ 2147483646 h 494"/>
                <a:gd name="T38" fmla="*/ 2147483646 w 403"/>
                <a:gd name="T39" fmla="*/ 2147483646 h 494"/>
                <a:gd name="T40" fmla="*/ 2147483646 w 403"/>
                <a:gd name="T41" fmla="*/ 2147483646 h 494"/>
                <a:gd name="T42" fmla="*/ 2147483646 w 403"/>
                <a:gd name="T43" fmla="*/ 2147483646 h 494"/>
                <a:gd name="T44" fmla="*/ 2147483646 w 403"/>
                <a:gd name="T45" fmla="*/ 2147483646 h 494"/>
                <a:gd name="T46" fmla="*/ 2147483646 w 403"/>
                <a:gd name="T47" fmla="*/ 2147483646 h 494"/>
                <a:gd name="T48" fmla="*/ 2147483646 w 403"/>
                <a:gd name="T49" fmla="*/ 2147483646 h 494"/>
                <a:gd name="T50" fmla="*/ 2147483646 w 403"/>
                <a:gd name="T51" fmla="*/ 2147483646 h 494"/>
                <a:gd name="T52" fmla="*/ 2147483646 w 403"/>
                <a:gd name="T53" fmla="*/ 2147483646 h 494"/>
                <a:gd name="T54" fmla="*/ 2147483646 w 403"/>
                <a:gd name="T55" fmla="*/ 2147483646 h 494"/>
                <a:gd name="T56" fmla="*/ 2147483646 w 403"/>
                <a:gd name="T57" fmla="*/ 2147483646 h 494"/>
                <a:gd name="T58" fmla="*/ 2147483646 w 403"/>
                <a:gd name="T59" fmla="*/ 2147483646 h 494"/>
                <a:gd name="T60" fmla="*/ 2147483646 w 403"/>
                <a:gd name="T61" fmla="*/ 2147483646 h 494"/>
                <a:gd name="T62" fmla="*/ 2147483646 w 403"/>
                <a:gd name="T63" fmla="*/ 2147483646 h 494"/>
                <a:gd name="T64" fmla="*/ 2147483646 w 403"/>
                <a:gd name="T65" fmla="*/ 2147483646 h 494"/>
                <a:gd name="T66" fmla="*/ 2147483646 w 403"/>
                <a:gd name="T67" fmla="*/ 2147483646 h 494"/>
                <a:gd name="T68" fmla="*/ 2147483646 w 403"/>
                <a:gd name="T69" fmla="*/ 2147483646 h 494"/>
                <a:gd name="T70" fmla="*/ 2147483646 w 403"/>
                <a:gd name="T71" fmla="*/ 2147483646 h 494"/>
                <a:gd name="T72" fmla="*/ 2147483646 w 403"/>
                <a:gd name="T73" fmla="*/ 2147483646 h 494"/>
                <a:gd name="T74" fmla="*/ 2147483646 w 403"/>
                <a:gd name="T75" fmla="*/ 2147483646 h 494"/>
                <a:gd name="T76" fmla="*/ 2147483646 w 403"/>
                <a:gd name="T77" fmla="*/ 2147483646 h 494"/>
                <a:gd name="T78" fmla="*/ 2147483646 w 403"/>
                <a:gd name="T79" fmla="*/ 2147483646 h 494"/>
                <a:gd name="T80" fmla="*/ 2147483646 w 403"/>
                <a:gd name="T81" fmla="*/ 2147483646 h 494"/>
                <a:gd name="T82" fmla="*/ 2147483646 w 403"/>
                <a:gd name="T83" fmla="*/ 2147483646 h 494"/>
                <a:gd name="T84" fmla="*/ 2147483646 w 403"/>
                <a:gd name="T85" fmla="*/ 2147483646 h 494"/>
                <a:gd name="T86" fmla="*/ 2147483646 w 403"/>
                <a:gd name="T87" fmla="*/ 2147483646 h 494"/>
                <a:gd name="T88" fmla="*/ 2147483646 w 403"/>
                <a:gd name="T89" fmla="*/ 2147483646 h 494"/>
                <a:gd name="T90" fmla="*/ 2147483646 w 403"/>
                <a:gd name="T91" fmla="*/ 2147483646 h 494"/>
                <a:gd name="T92" fmla="*/ 2147483646 w 403"/>
                <a:gd name="T93" fmla="*/ 2147483646 h 494"/>
                <a:gd name="T94" fmla="*/ 2147483646 w 403"/>
                <a:gd name="T95" fmla="*/ 2147483646 h 494"/>
                <a:gd name="T96" fmla="*/ 2147483646 w 403"/>
                <a:gd name="T97" fmla="*/ 2147483646 h 494"/>
                <a:gd name="T98" fmla="*/ 2147483646 w 403"/>
                <a:gd name="T99" fmla="*/ 2147483646 h 494"/>
                <a:gd name="T100" fmla="*/ 2147483646 w 403"/>
                <a:gd name="T101" fmla="*/ 2147483646 h 494"/>
                <a:gd name="T102" fmla="*/ 2147483646 w 403"/>
                <a:gd name="T103" fmla="*/ 2147483646 h 4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494"/>
                <a:gd name="T158" fmla="*/ 403 w 403"/>
                <a:gd name="T159" fmla="*/ 494 h 4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32" name="Freeform 25"/>
            <p:cNvSpPr/>
            <p:nvPr/>
          </p:nvSpPr>
          <p:spPr bwMode="auto">
            <a:xfrm>
              <a:off x="4800058" y="3277192"/>
              <a:ext cx="123697" cy="176447"/>
            </a:xfrm>
            <a:custGeom>
              <a:avLst/>
              <a:gdLst>
                <a:gd name="T0" fmla="*/ 2147483646 w 107"/>
                <a:gd name="T1" fmla="*/ 2147483646 h 154"/>
                <a:gd name="T2" fmla="*/ 2147483646 w 107"/>
                <a:gd name="T3" fmla="*/ 0 h 154"/>
                <a:gd name="T4" fmla="*/ 2147483646 w 107"/>
                <a:gd name="T5" fmla="*/ 2147483646 h 154"/>
                <a:gd name="T6" fmla="*/ 2147483646 w 107"/>
                <a:gd name="T7" fmla="*/ 2147483646 h 154"/>
                <a:gd name="T8" fmla="*/ 2147483646 w 107"/>
                <a:gd name="T9" fmla="*/ 2147483646 h 154"/>
                <a:gd name="T10" fmla="*/ 2147483646 w 107"/>
                <a:gd name="T11" fmla="*/ 2147483646 h 154"/>
                <a:gd name="T12" fmla="*/ 2147483646 w 107"/>
                <a:gd name="T13" fmla="*/ 2147483646 h 154"/>
                <a:gd name="T14" fmla="*/ 2147483646 w 107"/>
                <a:gd name="T15" fmla="*/ 2147483646 h 154"/>
                <a:gd name="T16" fmla="*/ 2147483646 w 107"/>
                <a:gd name="T17" fmla="*/ 2147483646 h 154"/>
                <a:gd name="T18" fmla="*/ 2147483646 w 107"/>
                <a:gd name="T19" fmla="*/ 2147483646 h 154"/>
                <a:gd name="T20" fmla="*/ 2147483646 w 107"/>
                <a:gd name="T21" fmla="*/ 2147483646 h 154"/>
                <a:gd name="T22" fmla="*/ 1802171503 w 107"/>
                <a:gd name="T23" fmla="*/ 2147483646 h 154"/>
                <a:gd name="T24" fmla="*/ 900623042 w 107"/>
                <a:gd name="T25" fmla="*/ 2147483646 h 154"/>
                <a:gd name="T26" fmla="*/ 2147483646 w 107"/>
                <a:gd name="T27" fmla="*/ 2147483646 h 154"/>
                <a:gd name="T28" fmla="*/ 2147483646 w 107"/>
                <a:gd name="T29" fmla="*/ 2147483646 h 154"/>
                <a:gd name="T30" fmla="*/ 2147483646 w 107"/>
                <a:gd name="T31" fmla="*/ 2147483646 h 154"/>
                <a:gd name="T32" fmla="*/ 2147483646 w 107"/>
                <a:gd name="T33" fmla="*/ 2147483646 h 154"/>
                <a:gd name="T34" fmla="*/ 2147483646 w 107"/>
                <a:gd name="T35" fmla="*/ 2147483646 h 154"/>
                <a:gd name="T36" fmla="*/ 2147483646 w 107"/>
                <a:gd name="T37" fmla="*/ 2147483646 h 154"/>
                <a:gd name="T38" fmla="*/ 2147483646 w 107"/>
                <a:gd name="T39" fmla="*/ 2147483646 h 154"/>
                <a:gd name="T40" fmla="*/ 2147483646 w 107"/>
                <a:gd name="T41" fmla="*/ 2147483646 h 154"/>
                <a:gd name="T42" fmla="*/ 2147483646 w 107"/>
                <a:gd name="T43" fmla="*/ 2147483646 h 154"/>
                <a:gd name="T44" fmla="*/ 2147483646 w 107"/>
                <a:gd name="T45" fmla="*/ 2147483646 h 154"/>
                <a:gd name="T46" fmla="*/ 2147483646 w 107"/>
                <a:gd name="T47" fmla="*/ 2147483646 h 154"/>
                <a:gd name="T48" fmla="*/ 2147483646 w 107"/>
                <a:gd name="T49" fmla="*/ 2147483646 h 154"/>
                <a:gd name="T50" fmla="*/ 2147483646 w 107"/>
                <a:gd name="T51" fmla="*/ 2147483646 h 154"/>
                <a:gd name="T52" fmla="*/ 2147483646 w 107"/>
                <a:gd name="T53" fmla="*/ 2147483646 h 154"/>
                <a:gd name="T54" fmla="*/ 2147483646 w 107"/>
                <a:gd name="T55" fmla="*/ 2147483646 h 154"/>
                <a:gd name="T56" fmla="*/ 2147483646 w 107"/>
                <a:gd name="T57" fmla="*/ 2147483646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7"/>
                <a:gd name="T88" fmla="*/ 0 h 154"/>
                <a:gd name="T89" fmla="*/ 107 w 107"/>
                <a:gd name="T90" fmla="*/ 154 h 1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33" name="Freeform 26"/>
            <p:cNvSpPr/>
            <p:nvPr/>
          </p:nvSpPr>
          <p:spPr bwMode="auto">
            <a:xfrm>
              <a:off x="4680110" y="3197327"/>
              <a:ext cx="163055" cy="174589"/>
            </a:xfrm>
            <a:custGeom>
              <a:avLst/>
              <a:gdLst>
                <a:gd name="T0" fmla="*/ 2147483646 w 141"/>
                <a:gd name="T1" fmla="*/ 2147483646 h 152"/>
                <a:gd name="T2" fmla="*/ 2147483646 w 141"/>
                <a:gd name="T3" fmla="*/ 2147483646 h 152"/>
                <a:gd name="T4" fmla="*/ 2147483646 w 141"/>
                <a:gd name="T5" fmla="*/ 2147483646 h 152"/>
                <a:gd name="T6" fmla="*/ 2147483646 w 141"/>
                <a:gd name="T7" fmla="*/ 2147483646 h 152"/>
                <a:gd name="T8" fmla="*/ 2147483646 w 141"/>
                <a:gd name="T9" fmla="*/ 2147483646 h 152"/>
                <a:gd name="T10" fmla="*/ 2147483646 w 141"/>
                <a:gd name="T11" fmla="*/ 2147483646 h 152"/>
                <a:gd name="T12" fmla="*/ 2147483646 w 141"/>
                <a:gd name="T13" fmla="*/ 2147483646 h 152"/>
                <a:gd name="T14" fmla="*/ 2147483646 w 141"/>
                <a:gd name="T15" fmla="*/ 2147483646 h 152"/>
                <a:gd name="T16" fmla="*/ 2147483646 w 141"/>
                <a:gd name="T17" fmla="*/ 2147483646 h 152"/>
                <a:gd name="T18" fmla="*/ 2147483646 w 141"/>
                <a:gd name="T19" fmla="*/ 2147483646 h 152"/>
                <a:gd name="T20" fmla="*/ 2147483646 w 141"/>
                <a:gd name="T21" fmla="*/ 2147483646 h 152"/>
                <a:gd name="T22" fmla="*/ 2147483646 w 141"/>
                <a:gd name="T23" fmla="*/ 2147483646 h 152"/>
                <a:gd name="T24" fmla="*/ 2147483646 w 141"/>
                <a:gd name="T25" fmla="*/ 2147483646 h 152"/>
                <a:gd name="T26" fmla="*/ 0 w 141"/>
                <a:gd name="T27" fmla="*/ 2147483646 h 152"/>
                <a:gd name="T28" fmla="*/ 2147483646 w 141"/>
                <a:gd name="T29" fmla="*/ 2147483646 h 152"/>
                <a:gd name="T30" fmla="*/ 2147483646 w 141"/>
                <a:gd name="T31" fmla="*/ 2147483646 h 152"/>
                <a:gd name="T32" fmla="*/ 2147483646 w 141"/>
                <a:gd name="T33" fmla="*/ 2147483646 h 152"/>
                <a:gd name="T34" fmla="*/ 2147483646 w 141"/>
                <a:gd name="T35" fmla="*/ 2147483646 h 152"/>
                <a:gd name="T36" fmla="*/ 2147483646 w 141"/>
                <a:gd name="T37" fmla="*/ 2147483646 h 152"/>
                <a:gd name="T38" fmla="*/ 2147483646 w 141"/>
                <a:gd name="T39" fmla="*/ 2147483646 h 152"/>
                <a:gd name="T40" fmla="*/ 2147483646 w 141"/>
                <a:gd name="T41" fmla="*/ 2147483646 h 152"/>
                <a:gd name="T42" fmla="*/ 2147483646 w 141"/>
                <a:gd name="T43" fmla="*/ 2147483646 h 152"/>
                <a:gd name="T44" fmla="*/ 2147483646 w 141"/>
                <a:gd name="T45" fmla="*/ 2147483646 h 152"/>
                <a:gd name="T46" fmla="*/ 2147483646 w 141"/>
                <a:gd name="T47" fmla="*/ 2147483646 h 152"/>
                <a:gd name="T48" fmla="*/ 2147483646 w 141"/>
                <a:gd name="T49" fmla="*/ 2147483646 h 152"/>
                <a:gd name="T50" fmla="*/ 2147483646 w 141"/>
                <a:gd name="T51" fmla="*/ 2147483646 h 152"/>
                <a:gd name="T52" fmla="*/ 2147483646 w 141"/>
                <a:gd name="T53" fmla="*/ 2147483646 h 152"/>
                <a:gd name="T54" fmla="*/ 2147483646 w 141"/>
                <a:gd name="T55" fmla="*/ 2147483646 h 152"/>
                <a:gd name="T56" fmla="*/ 2147483646 w 141"/>
                <a:gd name="T57" fmla="*/ 2147483646 h 152"/>
                <a:gd name="T58" fmla="*/ 2147483646 w 141"/>
                <a:gd name="T59" fmla="*/ 2147483646 h 152"/>
                <a:gd name="T60" fmla="*/ 2147483646 w 141"/>
                <a:gd name="T61" fmla="*/ 2147483646 h 152"/>
                <a:gd name="T62" fmla="*/ 2147483646 w 141"/>
                <a:gd name="T63" fmla="*/ 2147483646 h 152"/>
                <a:gd name="T64" fmla="*/ 2147483646 w 141"/>
                <a:gd name="T65" fmla="*/ 2147483646 h 152"/>
                <a:gd name="T66" fmla="*/ 2147483646 w 141"/>
                <a:gd name="T67" fmla="*/ 2147483646 h 152"/>
                <a:gd name="T68" fmla="*/ 2147483646 w 141"/>
                <a:gd name="T69" fmla="*/ 2147483646 h 152"/>
                <a:gd name="T70" fmla="*/ 2147483646 w 141"/>
                <a:gd name="T71" fmla="*/ 2147483646 h 152"/>
                <a:gd name="T72" fmla="*/ 2147483646 w 141"/>
                <a:gd name="T73" fmla="*/ 1787908903 h 152"/>
                <a:gd name="T74" fmla="*/ 2147483646 w 141"/>
                <a:gd name="T75" fmla="*/ 2147483646 h 152"/>
                <a:gd name="T76" fmla="*/ 2147483646 w 141"/>
                <a:gd name="T77" fmla="*/ 2147483646 h 152"/>
                <a:gd name="T78" fmla="*/ 2147483646 w 141"/>
                <a:gd name="T79" fmla="*/ 2147483646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152"/>
                <a:gd name="T122" fmla="*/ 141 w 141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34" name="Freeform 27"/>
            <p:cNvSpPr/>
            <p:nvPr/>
          </p:nvSpPr>
          <p:spPr bwMode="auto">
            <a:xfrm>
              <a:off x="4953743" y="2853719"/>
              <a:ext cx="573504" cy="544199"/>
            </a:xfrm>
            <a:custGeom>
              <a:avLst/>
              <a:gdLst>
                <a:gd name="T0" fmla="*/ 2147483646 w 496"/>
                <a:gd name="T1" fmla="*/ 2147483646 h 473"/>
                <a:gd name="T2" fmla="*/ 2147483646 w 496"/>
                <a:gd name="T3" fmla="*/ 2147483646 h 473"/>
                <a:gd name="T4" fmla="*/ 2147483646 w 496"/>
                <a:gd name="T5" fmla="*/ 2147483646 h 473"/>
                <a:gd name="T6" fmla="*/ 2147483646 w 496"/>
                <a:gd name="T7" fmla="*/ 2147483646 h 473"/>
                <a:gd name="T8" fmla="*/ 2147483646 w 496"/>
                <a:gd name="T9" fmla="*/ 2147483646 h 473"/>
                <a:gd name="T10" fmla="*/ 2147483646 w 496"/>
                <a:gd name="T11" fmla="*/ 2147483646 h 473"/>
                <a:gd name="T12" fmla="*/ 2147483646 w 496"/>
                <a:gd name="T13" fmla="*/ 2147483646 h 473"/>
                <a:gd name="T14" fmla="*/ 2147483646 w 496"/>
                <a:gd name="T15" fmla="*/ 2147483646 h 473"/>
                <a:gd name="T16" fmla="*/ 2147483646 w 496"/>
                <a:gd name="T17" fmla="*/ 2147483646 h 473"/>
                <a:gd name="T18" fmla="*/ 2147483646 w 496"/>
                <a:gd name="T19" fmla="*/ 2147483646 h 473"/>
                <a:gd name="T20" fmla="*/ 0 w 496"/>
                <a:gd name="T21" fmla="*/ 2147483646 h 473"/>
                <a:gd name="T22" fmla="*/ 2147483646 w 496"/>
                <a:gd name="T23" fmla="*/ 2147483646 h 473"/>
                <a:gd name="T24" fmla="*/ 2147483646 w 496"/>
                <a:gd name="T25" fmla="*/ 2147483646 h 473"/>
                <a:gd name="T26" fmla="*/ 2147483646 w 496"/>
                <a:gd name="T27" fmla="*/ 2147483646 h 473"/>
                <a:gd name="T28" fmla="*/ 2147483646 w 496"/>
                <a:gd name="T29" fmla="*/ 2147483646 h 473"/>
                <a:gd name="T30" fmla="*/ 2147483646 w 496"/>
                <a:gd name="T31" fmla="*/ 2147483646 h 473"/>
                <a:gd name="T32" fmla="*/ 2147483646 w 496"/>
                <a:gd name="T33" fmla="*/ 2147483646 h 473"/>
                <a:gd name="T34" fmla="*/ 2147483646 w 496"/>
                <a:gd name="T35" fmla="*/ 2147483646 h 473"/>
                <a:gd name="T36" fmla="*/ 2147483646 w 496"/>
                <a:gd name="T37" fmla="*/ 2147483646 h 473"/>
                <a:gd name="T38" fmla="*/ 2147483646 w 496"/>
                <a:gd name="T39" fmla="*/ 2147483646 h 473"/>
                <a:gd name="T40" fmla="*/ 2147483646 w 496"/>
                <a:gd name="T41" fmla="*/ 2147483646 h 473"/>
                <a:gd name="T42" fmla="*/ 2147483646 w 496"/>
                <a:gd name="T43" fmla="*/ 2147483646 h 473"/>
                <a:gd name="T44" fmla="*/ 2147483646 w 496"/>
                <a:gd name="T45" fmla="*/ 2147483646 h 473"/>
                <a:gd name="T46" fmla="*/ 2147483646 w 496"/>
                <a:gd name="T47" fmla="*/ 2147483646 h 473"/>
                <a:gd name="T48" fmla="*/ 2147483646 w 496"/>
                <a:gd name="T49" fmla="*/ 2147483646 h 473"/>
                <a:gd name="T50" fmla="*/ 2147483646 w 496"/>
                <a:gd name="T51" fmla="*/ 2147483646 h 473"/>
                <a:gd name="T52" fmla="*/ 2147483646 w 496"/>
                <a:gd name="T53" fmla="*/ 2147483646 h 473"/>
                <a:gd name="T54" fmla="*/ 2147483646 w 496"/>
                <a:gd name="T55" fmla="*/ 2147483646 h 473"/>
                <a:gd name="T56" fmla="*/ 2147483646 w 496"/>
                <a:gd name="T57" fmla="*/ 2147483646 h 473"/>
                <a:gd name="T58" fmla="*/ 2147483646 w 496"/>
                <a:gd name="T59" fmla="*/ 2147483646 h 473"/>
                <a:gd name="T60" fmla="*/ 2147483646 w 496"/>
                <a:gd name="T61" fmla="*/ 2147483646 h 473"/>
                <a:gd name="T62" fmla="*/ 2147483646 w 496"/>
                <a:gd name="T63" fmla="*/ 2147483646 h 473"/>
                <a:gd name="T64" fmla="*/ 2147483646 w 496"/>
                <a:gd name="T65" fmla="*/ 2147483646 h 473"/>
                <a:gd name="T66" fmla="*/ 2147483646 w 496"/>
                <a:gd name="T67" fmla="*/ 2147483646 h 473"/>
                <a:gd name="T68" fmla="*/ 2147483646 w 496"/>
                <a:gd name="T69" fmla="*/ 2147483646 h 473"/>
                <a:gd name="T70" fmla="*/ 2147483646 w 496"/>
                <a:gd name="T71" fmla="*/ 2147483646 h 473"/>
                <a:gd name="T72" fmla="*/ 2147483646 w 496"/>
                <a:gd name="T73" fmla="*/ 2147483646 h 473"/>
                <a:gd name="T74" fmla="*/ 2147483646 w 496"/>
                <a:gd name="T75" fmla="*/ 2147483646 h 473"/>
                <a:gd name="T76" fmla="*/ 2147483646 w 496"/>
                <a:gd name="T77" fmla="*/ 2147483646 h 473"/>
                <a:gd name="T78" fmla="*/ 2147483646 w 496"/>
                <a:gd name="T79" fmla="*/ 2147483646 h 473"/>
                <a:gd name="T80" fmla="*/ 2147483646 w 496"/>
                <a:gd name="T81" fmla="*/ 2147483646 h 473"/>
                <a:gd name="T82" fmla="*/ 2147483646 w 496"/>
                <a:gd name="T83" fmla="*/ 2147483646 h 473"/>
                <a:gd name="T84" fmla="*/ 2147483646 w 496"/>
                <a:gd name="T85" fmla="*/ 2147483646 h 473"/>
                <a:gd name="T86" fmla="*/ 2147483646 w 496"/>
                <a:gd name="T87" fmla="*/ 2147483646 h 473"/>
                <a:gd name="T88" fmla="*/ 2147483646 w 496"/>
                <a:gd name="T89" fmla="*/ 2147483646 h 473"/>
                <a:gd name="T90" fmla="*/ 2147483646 w 496"/>
                <a:gd name="T91" fmla="*/ 2147483646 h 473"/>
                <a:gd name="T92" fmla="*/ 2147483646 w 496"/>
                <a:gd name="T93" fmla="*/ 2147483646 h 473"/>
                <a:gd name="T94" fmla="*/ 2147483646 w 496"/>
                <a:gd name="T95" fmla="*/ 2147483646 h 473"/>
                <a:gd name="T96" fmla="*/ 2147483646 w 496"/>
                <a:gd name="T97" fmla="*/ 2147483646 h 473"/>
                <a:gd name="T98" fmla="*/ 2147483646 w 496"/>
                <a:gd name="T99" fmla="*/ 2147483646 h 4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6"/>
                <a:gd name="T151" fmla="*/ 0 h 473"/>
                <a:gd name="T152" fmla="*/ 496 w 496"/>
                <a:gd name="T153" fmla="*/ 473 h 4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35" name="Freeform 28"/>
            <p:cNvSpPr/>
            <p:nvPr/>
          </p:nvSpPr>
          <p:spPr bwMode="auto">
            <a:xfrm>
              <a:off x="5084936" y="2526828"/>
              <a:ext cx="817149" cy="555344"/>
            </a:xfrm>
            <a:custGeom>
              <a:avLst/>
              <a:gdLst>
                <a:gd name="T0" fmla="*/ 2147483646 w 707"/>
                <a:gd name="T1" fmla="*/ 2147483646 h 481"/>
                <a:gd name="T2" fmla="*/ 2147483646 w 707"/>
                <a:gd name="T3" fmla="*/ 2147483646 h 481"/>
                <a:gd name="T4" fmla="*/ 2147483646 w 707"/>
                <a:gd name="T5" fmla="*/ 2147483646 h 481"/>
                <a:gd name="T6" fmla="*/ 2147483646 w 707"/>
                <a:gd name="T7" fmla="*/ 2147483646 h 481"/>
                <a:gd name="T8" fmla="*/ 2147483646 w 707"/>
                <a:gd name="T9" fmla="*/ 2147483646 h 481"/>
                <a:gd name="T10" fmla="*/ 2147483646 w 707"/>
                <a:gd name="T11" fmla="*/ 2147483646 h 481"/>
                <a:gd name="T12" fmla="*/ 0 w 707"/>
                <a:gd name="T13" fmla="*/ 2147483646 h 481"/>
                <a:gd name="T14" fmla="*/ 2147483646 w 707"/>
                <a:gd name="T15" fmla="*/ 2147483646 h 481"/>
                <a:gd name="T16" fmla="*/ 2147483646 w 707"/>
                <a:gd name="T17" fmla="*/ 2147483646 h 481"/>
                <a:gd name="T18" fmla="*/ 2147483646 w 707"/>
                <a:gd name="T19" fmla="*/ 2147483646 h 481"/>
                <a:gd name="T20" fmla="*/ 2147483646 w 707"/>
                <a:gd name="T21" fmla="*/ 2147483646 h 481"/>
                <a:gd name="T22" fmla="*/ 2147483646 w 707"/>
                <a:gd name="T23" fmla="*/ 2147483646 h 481"/>
                <a:gd name="T24" fmla="*/ 2147483646 w 707"/>
                <a:gd name="T25" fmla="*/ 2147483646 h 481"/>
                <a:gd name="T26" fmla="*/ 2147483646 w 707"/>
                <a:gd name="T27" fmla="*/ 2147483646 h 481"/>
                <a:gd name="T28" fmla="*/ 2147483646 w 707"/>
                <a:gd name="T29" fmla="*/ 2147483646 h 481"/>
                <a:gd name="T30" fmla="*/ 2147483646 w 707"/>
                <a:gd name="T31" fmla="*/ 2147483646 h 481"/>
                <a:gd name="T32" fmla="*/ 2147483646 w 707"/>
                <a:gd name="T33" fmla="*/ 2147483646 h 481"/>
                <a:gd name="T34" fmla="*/ 2147483646 w 707"/>
                <a:gd name="T35" fmla="*/ 2147483646 h 481"/>
                <a:gd name="T36" fmla="*/ 2147483646 w 707"/>
                <a:gd name="T37" fmla="*/ 2147483646 h 481"/>
                <a:gd name="T38" fmla="*/ 2147483646 w 707"/>
                <a:gd name="T39" fmla="*/ 2147483646 h 481"/>
                <a:gd name="T40" fmla="*/ 2147483646 w 707"/>
                <a:gd name="T41" fmla="*/ 2147483646 h 481"/>
                <a:gd name="T42" fmla="*/ 2147483646 w 707"/>
                <a:gd name="T43" fmla="*/ 2147483646 h 481"/>
                <a:gd name="T44" fmla="*/ 2147483646 w 707"/>
                <a:gd name="T45" fmla="*/ 2147483646 h 481"/>
                <a:gd name="T46" fmla="*/ 2147483646 w 707"/>
                <a:gd name="T47" fmla="*/ 2147483646 h 481"/>
                <a:gd name="T48" fmla="*/ 2147483646 w 707"/>
                <a:gd name="T49" fmla="*/ 2147483646 h 481"/>
                <a:gd name="T50" fmla="*/ 2147483646 w 707"/>
                <a:gd name="T51" fmla="*/ 2147483646 h 481"/>
                <a:gd name="T52" fmla="*/ 2147483646 w 707"/>
                <a:gd name="T53" fmla="*/ 2147483646 h 481"/>
                <a:gd name="T54" fmla="*/ 2147483646 w 707"/>
                <a:gd name="T55" fmla="*/ 2147483646 h 481"/>
                <a:gd name="T56" fmla="*/ 2147483646 w 707"/>
                <a:gd name="T57" fmla="*/ 2147483646 h 481"/>
                <a:gd name="T58" fmla="*/ 2147483646 w 707"/>
                <a:gd name="T59" fmla="*/ 2147483646 h 481"/>
                <a:gd name="T60" fmla="*/ 2147483646 w 707"/>
                <a:gd name="T61" fmla="*/ 2147483646 h 481"/>
                <a:gd name="T62" fmla="*/ 2147483646 w 707"/>
                <a:gd name="T63" fmla="*/ 2147483646 h 481"/>
                <a:gd name="T64" fmla="*/ 2147483646 w 707"/>
                <a:gd name="T65" fmla="*/ 2147483646 h 481"/>
                <a:gd name="T66" fmla="*/ 2147483646 w 707"/>
                <a:gd name="T67" fmla="*/ 2147483646 h 481"/>
                <a:gd name="T68" fmla="*/ 2147483646 w 707"/>
                <a:gd name="T69" fmla="*/ 2147483646 h 481"/>
                <a:gd name="T70" fmla="*/ 2147483646 w 707"/>
                <a:gd name="T71" fmla="*/ 2147483646 h 481"/>
                <a:gd name="T72" fmla="*/ 2147483646 w 707"/>
                <a:gd name="T73" fmla="*/ 2147483646 h 481"/>
                <a:gd name="T74" fmla="*/ 2147483646 w 707"/>
                <a:gd name="T75" fmla="*/ 2147483646 h 481"/>
                <a:gd name="T76" fmla="*/ 2147483646 w 707"/>
                <a:gd name="T77" fmla="*/ 2147483646 h 481"/>
                <a:gd name="T78" fmla="*/ 2147483646 w 707"/>
                <a:gd name="T79" fmla="*/ 2147483646 h 481"/>
                <a:gd name="T80" fmla="*/ 2147483646 w 707"/>
                <a:gd name="T81" fmla="*/ 2147483646 h 481"/>
                <a:gd name="T82" fmla="*/ 2147483646 w 707"/>
                <a:gd name="T83" fmla="*/ 2147483646 h 481"/>
                <a:gd name="T84" fmla="*/ 2147483646 w 707"/>
                <a:gd name="T85" fmla="*/ 2147483646 h 481"/>
                <a:gd name="T86" fmla="*/ 2147483646 w 707"/>
                <a:gd name="T87" fmla="*/ 2147483646 h 481"/>
                <a:gd name="T88" fmla="*/ 2147483646 w 707"/>
                <a:gd name="T89" fmla="*/ 2147483646 h 481"/>
                <a:gd name="T90" fmla="*/ 2147483646 w 707"/>
                <a:gd name="T91" fmla="*/ 2147483646 h 481"/>
                <a:gd name="T92" fmla="*/ 2147483646 w 707"/>
                <a:gd name="T93" fmla="*/ 2147483646 h 481"/>
                <a:gd name="T94" fmla="*/ 2147483646 w 707"/>
                <a:gd name="T95" fmla="*/ 2147483646 h 481"/>
                <a:gd name="T96" fmla="*/ 2147483646 w 707"/>
                <a:gd name="T97" fmla="*/ 2147483646 h 481"/>
                <a:gd name="T98" fmla="*/ 2147483646 w 707"/>
                <a:gd name="T99" fmla="*/ 2147483646 h 481"/>
                <a:gd name="T100" fmla="*/ 2147483646 w 707"/>
                <a:gd name="T101" fmla="*/ 2147483646 h 481"/>
                <a:gd name="T102" fmla="*/ 2147483646 w 707"/>
                <a:gd name="T103" fmla="*/ 2147483646 h 481"/>
                <a:gd name="T104" fmla="*/ 2147483646 w 707"/>
                <a:gd name="T105" fmla="*/ 2147483646 h 481"/>
                <a:gd name="T106" fmla="*/ 2147483646 w 707"/>
                <a:gd name="T107" fmla="*/ 2147483646 h 481"/>
                <a:gd name="T108" fmla="*/ 2147483646 w 707"/>
                <a:gd name="T109" fmla="*/ 2147483646 h 481"/>
                <a:gd name="T110" fmla="*/ 2147483646 w 707"/>
                <a:gd name="T111" fmla="*/ 2147483646 h 481"/>
                <a:gd name="T112" fmla="*/ 2147483646 w 707"/>
                <a:gd name="T113" fmla="*/ 2147483646 h 481"/>
                <a:gd name="T114" fmla="*/ 2147483646 w 707"/>
                <a:gd name="T115" fmla="*/ 2147483646 h 4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7"/>
                <a:gd name="T175" fmla="*/ 0 h 481"/>
                <a:gd name="T176" fmla="*/ 707 w 707"/>
                <a:gd name="T177" fmla="*/ 481 h 4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36" name="Freeform 30"/>
            <p:cNvSpPr/>
            <p:nvPr/>
          </p:nvSpPr>
          <p:spPr bwMode="auto">
            <a:xfrm>
              <a:off x="4691355" y="3522360"/>
              <a:ext cx="663465" cy="414186"/>
            </a:xfrm>
            <a:custGeom>
              <a:avLst/>
              <a:gdLst>
                <a:gd name="T0" fmla="*/ 2147483646 w 573"/>
                <a:gd name="T1" fmla="*/ 2147483646 h 361"/>
                <a:gd name="T2" fmla="*/ 2147483646 w 573"/>
                <a:gd name="T3" fmla="*/ 2147483646 h 361"/>
                <a:gd name="T4" fmla="*/ 2147483646 w 573"/>
                <a:gd name="T5" fmla="*/ 2147483646 h 361"/>
                <a:gd name="T6" fmla="*/ 2147483646 w 573"/>
                <a:gd name="T7" fmla="*/ 2147483646 h 361"/>
                <a:gd name="T8" fmla="*/ 2147483646 w 573"/>
                <a:gd name="T9" fmla="*/ 2147483646 h 361"/>
                <a:gd name="T10" fmla="*/ 2147483646 w 573"/>
                <a:gd name="T11" fmla="*/ 1776698668 h 361"/>
                <a:gd name="T12" fmla="*/ 2147483646 w 573"/>
                <a:gd name="T13" fmla="*/ 2147483646 h 361"/>
                <a:gd name="T14" fmla="*/ 2147483646 w 573"/>
                <a:gd name="T15" fmla="*/ 2147483646 h 361"/>
                <a:gd name="T16" fmla="*/ 2147483646 w 573"/>
                <a:gd name="T17" fmla="*/ 2147483646 h 361"/>
                <a:gd name="T18" fmla="*/ 2147483646 w 573"/>
                <a:gd name="T19" fmla="*/ 2147483646 h 361"/>
                <a:gd name="T20" fmla="*/ 2147483646 w 573"/>
                <a:gd name="T21" fmla="*/ 2147483646 h 361"/>
                <a:gd name="T22" fmla="*/ 2147483646 w 573"/>
                <a:gd name="T23" fmla="*/ 2147483646 h 361"/>
                <a:gd name="T24" fmla="*/ 2147483646 w 573"/>
                <a:gd name="T25" fmla="*/ 2147483646 h 361"/>
                <a:gd name="T26" fmla="*/ 2147483646 w 573"/>
                <a:gd name="T27" fmla="*/ 2147483646 h 361"/>
                <a:gd name="T28" fmla="*/ 0 w 573"/>
                <a:gd name="T29" fmla="*/ 2147483646 h 361"/>
                <a:gd name="T30" fmla="*/ 2147483646 w 573"/>
                <a:gd name="T31" fmla="*/ 2147483646 h 361"/>
                <a:gd name="T32" fmla="*/ 2147483646 w 573"/>
                <a:gd name="T33" fmla="*/ 2147483646 h 361"/>
                <a:gd name="T34" fmla="*/ 2147483646 w 573"/>
                <a:gd name="T35" fmla="*/ 2147483646 h 361"/>
                <a:gd name="T36" fmla="*/ 2147483646 w 573"/>
                <a:gd name="T37" fmla="*/ 2147483646 h 361"/>
                <a:gd name="T38" fmla="*/ 2147483646 w 573"/>
                <a:gd name="T39" fmla="*/ 2147483646 h 361"/>
                <a:gd name="T40" fmla="*/ 2147483646 w 573"/>
                <a:gd name="T41" fmla="*/ 2147483646 h 361"/>
                <a:gd name="T42" fmla="*/ 2147483646 w 573"/>
                <a:gd name="T43" fmla="*/ 2147483646 h 361"/>
                <a:gd name="T44" fmla="*/ 2147483646 w 573"/>
                <a:gd name="T45" fmla="*/ 2147483646 h 361"/>
                <a:gd name="T46" fmla="*/ 2147483646 w 573"/>
                <a:gd name="T47" fmla="*/ 2147483646 h 361"/>
                <a:gd name="T48" fmla="*/ 2147483646 w 573"/>
                <a:gd name="T49" fmla="*/ 2147483646 h 361"/>
                <a:gd name="T50" fmla="*/ 2147483646 w 573"/>
                <a:gd name="T51" fmla="*/ 2147483646 h 361"/>
                <a:gd name="T52" fmla="*/ 2147483646 w 573"/>
                <a:gd name="T53" fmla="*/ 2147483646 h 361"/>
                <a:gd name="T54" fmla="*/ 2147483646 w 573"/>
                <a:gd name="T55" fmla="*/ 2147483646 h 361"/>
                <a:gd name="T56" fmla="*/ 2147483646 w 573"/>
                <a:gd name="T57" fmla="*/ 2147483646 h 361"/>
                <a:gd name="T58" fmla="*/ 2147483646 w 573"/>
                <a:gd name="T59" fmla="*/ 2147483646 h 361"/>
                <a:gd name="T60" fmla="*/ 2147483646 w 573"/>
                <a:gd name="T61" fmla="*/ 2147483646 h 361"/>
                <a:gd name="T62" fmla="*/ 2147483646 w 573"/>
                <a:gd name="T63" fmla="*/ 2147483646 h 361"/>
                <a:gd name="T64" fmla="*/ 2147483646 w 573"/>
                <a:gd name="T65" fmla="*/ 2147483646 h 361"/>
                <a:gd name="T66" fmla="*/ 2147483646 w 573"/>
                <a:gd name="T67" fmla="*/ 2147483646 h 361"/>
                <a:gd name="T68" fmla="*/ 2147483646 w 573"/>
                <a:gd name="T69" fmla="*/ 2147483646 h 361"/>
                <a:gd name="T70" fmla="*/ 2147483646 w 573"/>
                <a:gd name="T71" fmla="*/ 2147483646 h 361"/>
                <a:gd name="T72" fmla="*/ 2147483646 w 573"/>
                <a:gd name="T73" fmla="*/ 2147483646 h 361"/>
                <a:gd name="T74" fmla="*/ 2147483646 w 573"/>
                <a:gd name="T75" fmla="*/ 2147483646 h 361"/>
                <a:gd name="T76" fmla="*/ 2147483646 w 573"/>
                <a:gd name="T77" fmla="*/ 2147483646 h 361"/>
                <a:gd name="T78" fmla="*/ 2147483646 w 573"/>
                <a:gd name="T79" fmla="*/ 2147483646 h 361"/>
                <a:gd name="T80" fmla="*/ 2147483646 w 573"/>
                <a:gd name="T81" fmla="*/ 2147483646 h 361"/>
                <a:gd name="T82" fmla="*/ 2147483646 w 573"/>
                <a:gd name="T83" fmla="*/ 2147483646 h 361"/>
                <a:gd name="T84" fmla="*/ 2147483646 w 573"/>
                <a:gd name="T85" fmla="*/ 2147483646 h 361"/>
                <a:gd name="T86" fmla="*/ 2147483646 w 573"/>
                <a:gd name="T87" fmla="*/ 2147483646 h 361"/>
                <a:gd name="T88" fmla="*/ 2147483646 w 573"/>
                <a:gd name="T89" fmla="*/ 2147483646 h 361"/>
                <a:gd name="T90" fmla="*/ 2147483646 w 573"/>
                <a:gd name="T91" fmla="*/ 2147483646 h 361"/>
                <a:gd name="T92" fmla="*/ 2147483646 w 573"/>
                <a:gd name="T93" fmla="*/ 2147483646 h 361"/>
                <a:gd name="T94" fmla="*/ 2147483646 w 573"/>
                <a:gd name="T95" fmla="*/ 2147483646 h 361"/>
                <a:gd name="T96" fmla="*/ 2147483646 w 573"/>
                <a:gd name="T97" fmla="*/ 2147483646 h 361"/>
                <a:gd name="T98" fmla="*/ 2147483646 w 573"/>
                <a:gd name="T99" fmla="*/ 2147483646 h 361"/>
                <a:gd name="T100" fmla="*/ 2147483646 w 573"/>
                <a:gd name="T101" fmla="*/ 2147483646 h 3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3"/>
                <a:gd name="T154" fmla="*/ 0 h 361"/>
                <a:gd name="T155" fmla="*/ 573 w 573"/>
                <a:gd name="T156" fmla="*/ 361 h 3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37" name="Freeform 31"/>
            <p:cNvSpPr/>
            <p:nvPr/>
          </p:nvSpPr>
          <p:spPr bwMode="auto">
            <a:xfrm>
              <a:off x="5313589" y="4207718"/>
              <a:ext cx="101206" cy="91009"/>
            </a:xfrm>
            <a:custGeom>
              <a:avLst/>
              <a:gdLst>
                <a:gd name="T0" fmla="*/ 2147483646 w 88"/>
                <a:gd name="T1" fmla="*/ 2147483646 h 80"/>
                <a:gd name="T2" fmla="*/ 2147483646 w 88"/>
                <a:gd name="T3" fmla="*/ 2147483646 h 80"/>
                <a:gd name="T4" fmla="*/ 2147483646 w 88"/>
                <a:gd name="T5" fmla="*/ 2147483646 h 80"/>
                <a:gd name="T6" fmla="*/ 2147483646 w 88"/>
                <a:gd name="T7" fmla="*/ 2147483646 h 80"/>
                <a:gd name="T8" fmla="*/ 2147483646 w 88"/>
                <a:gd name="T9" fmla="*/ 2147483646 h 80"/>
                <a:gd name="T10" fmla="*/ 2147483646 w 88"/>
                <a:gd name="T11" fmla="*/ 2147483646 h 80"/>
                <a:gd name="T12" fmla="*/ 2147483646 w 88"/>
                <a:gd name="T13" fmla="*/ 873360744 h 80"/>
                <a:gd name="T14" fmla="*/ 2147483646 w 88"/>
                <a:gd name="T15" fmla="*/ 2147483646 h 80"/>
                <a:gd name="T16" fmla="*/ 2147483646 w 88"/>
                <a:gd name="T17" fmla="*/ 2147483646 h 80"/>
                <a:gd name="T18" fmla="*/ 2147483646 w 88"/>
                <a:gd name="T19" fmla="*/ 2147483646 h 80"/>
                <a:gd name="T20" fmla="*/ 0 w 88"/>
                <a:gd name="T21" fmla="*/ 2147483646 h 80"/>
                <a:gd name="T22" fmla="*/ 2147483646 w 88"/>
                <a:gd name="T23" fmla="*/ 2147483646 h 80"/>
                <a:gd name="T24" fmla="*/ 2147483646 w 88"/>
                <a:gd name="T25" fmla="*/ 2147483646 h 80"/>
                <a:gd name="T26" fmla="*/ 2147483646 w 88"/>
                <a:gd name="T27" fmla="*/ 2147483646 h 80"/>
                <a:gd name="T28" fmla="*/ 2147483646 w 88"/>
                <a:gd name="T29" fmla="*/ 2147483646 h 80"/>
                <a:gd name="T30" fmla="*/ 2147483646 w 88"/>
                <a:gd name="T31" fmla="*/ 2147483646 h 80"/>
                <a:gd name="T32" fmla="*/ 2147483646 w 88"/>
                <a:gd name="T33" fmla="*/ 2147483646 h 80"/>
                <a:gd name="T34" fmla="*/ 2147483646 w 88"/>
                <a:gd name="T35" fmla="*/ 2147483646 h 80"/>
                <a:gd name="T36" fmla="*/ 2147483646 w 88"/>
                <a:gd name="T37" fmla="*/ 2147483646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80"/>
                <a:gd name="T59" fmla="*/ 88 w 88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38" name="Freeform 32"/>
            <p:cNvSpPr/>
            <p:nvPr/>
          </p:nvSpPr>
          <p:spPr bwMode="auto">
            <a:xfrm>
              <a:off x="4826297" y="3860395"/>
              <a:ext cx="577252" cy="443903"/>
            </a:xfrm>
            <a:custGeom>
              <a:avLst/>
              <a:gdLst>
                <a:gd name="T0" fmla="*/ 2147483646 w 498"/>
                <a:gd name="T1" fmla="*/ 2147483646 h 385"/>
                <a:gd name="T2" fmla="*/ 2147483646 w 498"/>
                <a:gd name="T3" fmla="*/ 2147483646 h 385"/>
                <a:gd name="T4" fmla="*/ 2147483646 w 498"/>
                <a:gd name="T5" fmla="*/ 2147483646 h 385"/>
                <a:gd name="T6" fmla="*/ 2147483646 w 498"/>
                <a:gd name="T7" fmla="*/ 0 h 385"/>
                <a:gd name="T8" fmla="*/ 2147483646 w 498"/>
                <a:gd name="T9" fmla="*/ 2147483646 h 385"/>
                <a:gd name="T10" fmla="*/ 2147483646 w 498"/>
                <a:gd name="T11" fmla="*/ 2147483646 h 385"/>
                <a:gd name="T12" fmla="*/ 2147483646 w 498"/>
                <a:gd name="T13" fmla="*/ 2147483646 h 385"/>
                <a:gd name="T14" fmla="*/ 2147483646 w 498"/>
                <a:gd name="T15" fmla="*/ 2147483646 h 385"/>
                <a:gd name="T16" fmla="*/ 2147483646 w 498"/>
                <a:gd name="T17" fmla="*/ 2147483646 h 385"/>
                <a:gd name="T18" fmla="*/ 2147483646 w 498"/>
                <a:gd name="T19" fmla="*/ 2147483646 h 385"/>
                <a:gd name="T20" fmla="*/ 2147483646 w 498"/>
                <a:gd name="T21" fmla="*/ 2147483646 h 385"/>
                <a:gd name="T22" fmla="*/ 0 w 498"/>
                <a:gd name="T23" fmla="*/ 2147483646 h 385"/>
                <a:gd name="T24" fmla="*/ 2147483646 w 498"/>
                <a:gd name="T25" fmla="*/ 2147483646 h 385"/>
                <a:gd name="T26" fmla="*/ 2147483646 w 498"/>
                <a:gd name="T27" fmla="*/ 2147483646 h 385"/>
                <a:gd name="T28" fmla="*/ 2147483646 w 498"/>
                <a:gd name="T29" fmla="*/ 2147483646 h 385"/>
                <a:gd name="T30" fmla="*/ 2147483646 w 498"/>
                <a:gd name="T31" fmla="*/ 2147483646 h 385"/>
                <a:gd name="T32" fmla="*/ 2147483646 w 498"/>
                <a:gd name="T33" fmla="*/ 2147483646 h 385"/>
                <a:gd name="T34" fmla="*/ 2147483646 w 498"/>
                <a:gd name="T35" fmla="*/ 2147483646 h 385"/>
                <a:gd name="T36" fmla="*/ 2147483646 w 498"/>
                <a:gd name="T37" fmla="*/ 2147483646 h 385"/>
                <a:gd name="T38" fmla="*/ 2147483646 w 498"/>
                <a:gd name="T39" fmla="*/ 2147483646 h 385"/>
                <a:gd name="T40" fmla="*/ 2147483646 w 498"/>
                <a:gd name="T41" fmla="*/ 2147483646 h 385"/>
                <a:gd name="T42" fmla="*/ 2147483646 w 498"/>
                <a:gd name="T43" fmla="*/ 2147483646 h 385"/>
                <a:gd name="T44" fmla="*/ 2147483646 w 498"/>
                <a:gd name="T45" fmla="*/ 2147483646 h 385"/>
                <a:gd name="T46" fmla="*/ 2147483646 w 498"/>
                <a:gd name="T47" fmla="*/ 2147483646 h 385"/>
                <a:gd name="T48" fmla="*/ 2147483646 w 498"/>
                <a:gd name="T49" fmla="*/ 2147483646 h 385"/>
                <a:gd name="T50" fmla="*/ 2147483646 w 498"/>
                <a:gd name="T51" fmla="*/ 2147483646 h 385"/>
                <a:gd name="T52" fmla="*/ 2147483646 w 498"/>
                <a:gd name="T53" fmla="*/ 2147483646 h 385"/>
                <a:gd name="T54" fmla="*/ 2147483646 w 498"/>
                <a:gd name="T55" fmla="*/ 2147483646 h 385"/>
                <a:gd name="T56" fmla="*/ 2147483646 w 498"/>
                <a:gd name="T57" fmla="*/ 2147483646 h 385"/>
                <a:gd name="T58" fmla="*/ 2147483646 w 498"/>
                <a:gd name="T59" fmla="*/ 2147483646 h 385"/>
                <a:gd name="T60" fmla="*/ 2147483646 w 498"/>
                <a:gd name="T61" fmla="*/ 2147483646 h 385"/>
                <a:gd name="T62" fmla="*/ 2147483646 w 498"/>
                <a:gd name="T63" fmla="*/ 2147483646 h 385"/>
                <a:gd name="T64" fmla="*/ 2147483646 w 498"/>
                <a:gd name="T65" fmla="*/ 2147483646 h 385"/>
                <a:gd name="T66" fmla="*/ 2147483646 w 498"/>
                <a:gd name="T67" fmla="*/ 2147483646 h 385"/>
                <a:gd name="T68" fmla="*/ 2147483646 w 498"/>
                <a:gd name="T69" fmla="*/ 2147483646 h 385"/>
                <a:gd name="T70" fmla="*/ 2147483646 w 498"/>
                <a:gd name="T71" fmla="*/ 2147483646 h 385"/>
                <a:gd name="T72" fmla="*/ 2147483646 w 498"/>
                <a:gd name="T73" fmla="*/ 2147483646 h 385"/>
                <a:gd name="T74" fmla="*/ 2147483646 w 498"/>
                <a:gd name="T75" fmla="*/ 2147483646 h 385"/>
                <a:gd name="T76" fmla="*/ 2147483646 w 498"/>
                <a:gd name="T77" fmla="*/ 2147483646 h 385"/>
                <a:gd name="T78" fmla="*/ 2147483646 w 498"/>
                <a:gd name="T79" fmla="*/ 2147483646 h 385"/>
                <a:gd name="T80" fmla="*/ 2147483646 w 498"/>
                <a:gd name="T81" fmla="*/ 2147483646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8"/>
                <a:gd name="T124" fmla="*/ 0 h 385"/>
                <a:gd name="T125" fmla="*/ 498 w 498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39" name="Freeform 33"/>
            <p:cNvSpPr/>
            <p:nvPr/>
          </p:nvSpPr>
          <p:spPr bwMode="auto">
            <a:xfrm>
              <a:off x="4524553" y="3011595"/>
              <a:ext cx="536019" cy="763365"/>
            </a:xfrm>
            <a:custGeom>
              <a:avLst/>
              <a:gdLst>
                <a:gd name="T0" fmla="*/ 2147483646 w 463"/>
                <a:gd name="T1" fmla="*/ 2147483646 h 662"/>
                <a:gd name="T2" fmla="*/ 2147483646 w 463"/>
                <a:gd name="T3" fmla="*/ 2147483646 h 662"/>
                <a:gd name="T4" fmla="*/ 2147483646 w 463"/>
                <a:gd name="T5" fmla="*/ 2147483646 h 662"/>
                <a:gd name="T6" fmla="*/ 2147483646 w 463"/>
                <a:gd name="T7" fmla="*/ 2147483646 h 662"/>
                <a:gd name="T8" fmla="*/ 2147483646 w 463"/>
                <a:gd name="T9" fmla="*/ 2147483646 h 662"/>
                <a:gd name="T10" fmla="*/ 2147483646 w 463"/>
                <a:gd name="T11" fmla="*/ 2147483646 h 662"/>
                <a:gd name="T12" fmla="*/ 2147483646 w 463"/>
                <a:gd name="T13" fmla="*/ 2147483646 h 662"/>
                <a:gd name="T14" fmla="*/ 2147483646 w 463"/>
                <a:gd name="T15" fmla="*/ 2147483646 h 662"/>
                <a:gd name="T16" fmla="*/ 2147483646 w 463"/>
                <a:gd name="T17" fmla="*/ 0 h 662"/>
                <a:gd name="T18" fmla="*/ 2147483646 w 463"/>
                <a:gd name="T19" fmla="*/ 2147483646 h 662"/>
                <a:gd name="T20" fmla="*/ 2147483646 w 463"/>
                <a:gd name="T21" fmla="*/ 2147483646 h 662"/>
                <a:gd name="T22" fmla="*/ 2147483646 w 463"/>
                <a:gd name="T23" fmla="*/ 2147483646 h 662"/>
                <a:gd name="T24" fmla="*/ 2147483646 w 463"/>
                <a:gd name="T25" fmla="*/ 2147483646 h 662"/>
                <a:gd name="T26" fmla="*/ 2147483646 w 463"/>
                <a:gd name="T27" fmla="*/ 2147483646 h 662"/>
                <a:gd name="T28" fmla="*/ 2147483646 w 463"/>
                <a:gd name="T29" fmla="*/ 2147483646 h 662"/>
                <a:gd name="T30" fmla="*/ 2147483646 w 463"/>
                <a:gd name="T31" fmla="*/ 2147483646 h 662"/>
                <a:gd name="T32" fmla="*/ 2147483646 w 463"/>
                <a:gd name="T33" fmla="*/ 2147483646 h 662"/>
                <a:gd name="T34" fmla="*/ 2147483646 w 463"/>
                <a:gd name="T35" fmla="*/ 2147483646 h 662"/>
                <a:gd name="T36" fmla="*/ 2147483646 w 463"/>
                <a:gd name="T37" fmla="*/ 2147483646 h 662"/>
                <a:gd name="T38" fmla="*/ 2147483646 w 463"/>
                <a:gd name="T39" fmla="*/ 2147483646 h 662"/>
                <a:gd name="T40" fmla="*/ 2147483646 w 463"/>
                <a:gd name="T41" fmla="*/ 2147483646 h 662"/>
                <a:gd name="T42" fmla="*/ 2147483646 w 463"/>
                <a:gd name="T43" fmla="*/ 2147483646 h 662"/>
                <a:gd name="T44" fmla="*/ 2147483646 w 463"/>
                <a:gd name="T45" fmla="*/ 2147483646 h 662"/>
                <a:gd name="T46" fmla="*/ 2147483646 w 463"/>
                <a:gd name="T47" fmla="*/ 2147483646 h 662"/>
                <a:gd name="T48" fmla="*/ 2147483646 w 463"/>
                <a:gd name="T49" fmla="*/ 2147483646 h 662"/>
                <a:gd name="T50" fmla="*/ 2147483646 w 463"/>
                <a:gd name="T51" fmla="*/ 2147483646 h 662"/>
                <a:gd name="T52" fmla="*/ 2147483646 w 463"/>
                <a:gd name="T53" fmla="*/ 2147483646 h 662"/>
                <a:gd name="T54" fmla="*/ 2147483646 w 463"/>
                <a:gd name="T55" fmla="*/ 2147483646 h 662"/>
                <a:gd name="T56" fmla="*/ 2147483646 w 463"/>
                <a:gd name="T57" fmla="*/ 2147483646 h 662"/>
                <a:gd name="T58" fmla="*/ 2147483646 w 463"/>
                <a:gd name="T59" fmla="*/ 2147483646 h 662"/>
                <a:gd name="T60" fmla="*/ 2147483646 w 463"/>
                <a:gd name="T61" fmla="*/ 2147483646 h 662"/>
                <a:gd name="T62" fmla="*/ 2147483646 w 463"/>
                <a:gd name="T63" fmla="*/ 2147483646 h 662"/>
                <a:gd name="T64" fmla="*/ 2147483646 w 463"/>
                <a:gd name="T65" fmla="*/ 2147483646 h 662"/>
                <a:gd name="T66" fmla="*/ 2147483646 w 463"/>
                <a:gd name="T67" fmla="*/ 2147483646 h 662"/>
                <a:gd name="T68" fmla="*/ 2147483646 w 463"/>
                <a:gd name="T69" fmla="*/ 2147483646 h 662"/>
                <a:gd name="T70" fmla="*/ 2147483646 w 463"/>
                <a:gd name="T71" fmla="*/ 2147483646 h 662"/>
                <a:gd name="T72" fmla="*/ 2147483646 w 463"/>
                <a:gd name="T73" fmla="*/ 2147483646 h 662"/>
                <a:gd name="T74" fmla="*/ 2147483646 w 463"/>
                <a:gd name="T75" fmla="*/ 2147483646 h 662"/>
                <a:gd name="T76" fmla="*/ 2147483646 w 463"/>
                <a:gd name="T77" fmla="*/ 2147483646 h 662"/>
                <a:gd name="T78" fmla="*/ 2147483646 w 463"/>
                <a:gd name="T79" fmla="*/ 2147483646 h 662"/>
                <a:gd name="T80" fmla="*/ 2147483646 w 463"/>
                <a:gd name="T81" fmla="*/ 2147483646 h 662"/>
                <a:gd name="T82" fmla="*/ 2147483646 w 463"/>
                <a:gd name="T83" fmla="*/ 2147483646 h 662"/>
                <a:gd name="T84" fmla="*/ 2147483646 w 463"/>
                <a:gd name="T85" fmla="*/ 2147483646 h 662"/>
                <a:gd name="T86" fmla="*/ 2147483646 w 463"/>
                <a:gd name="T87" fmla="*/ 2147483646 h 662"/>
                <a:gd name="T88" fmla="*/ 2147483646 w 463"/>
                <a:gd name="T89" fmla="*/ 2147483646 h 662"/>
                <a:gd name="T90" fmla="*/ 2147483646 w 463"/>
                <a:gd name="T91" fmla="*/ 2147483646 h 662"/>
                <a:gd name="T92" fmla="*/ 2147483646 w 463"/>
                <a:gd name="T93" fmla="*/ 2147483646 h 662"/>
                <a:gd name="T94" fmla="*/ 2147483646 w 463"/>
                <a:gd name="T95" fmla="*/ 2147483646 h 662"/>
                <a:gd name="T96" fmla="*/ 2147483646 w 463"/>
                <a:gd name="T97" fmla="*/ 2147483646 h 662"/>
                <a:gd name="T98" fmla="*/ 2147483646 w 463"/>
                <a:gd name="T99" fmla="*/ 2147483646 h 662"/>
                <a:gd name="T100" fmla="*/ 2147483646 w 463"/>
                <a:gd name="T101" fmla="*/ 2147483646 h 662"/>
                <a:gd name="T102" fmla="*/ 2147483646 w 463"/>
                <a:gd name="T103" fmla="*/ 2147483646 h 662"/>
                <a:gd name="T104" fmla="*/ 2147483646 w 463"/>
                <a:gd name="T105" fmla="*/ 2147483646 h 6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3"/>
                <a:gd name="T160" fmla="*/ 0 h 662"/>
                <a:gd name="T161" fmla="*/ 463 w 463"/>
                <a:gd name="T162" fmla="*/ 662 h 6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40" name="Freeform 34"/>
            <p:cNvSpPr/>
            <p:nvPr/>
          </p:nvSpPr>
          <p:spPr bwMode="auto">
            <a:xfrm>
              <a:off x="4277159" y="3745240"/>
              <a:ext cx="569755" cy="555344"/>
            </a:xfrm>
            <a:custGeom>
              <a:avLst/>
              <a:gdLst>
                <a:gd name="T0" fmla="*/ 2147483646 w 491"/>
                <a:gd name="T1" fmla="*/ 2147483646 h 483"/>
                <a:gd name="T2" fmla="*/ 2147483646 w 491"/>
                <a:gd name="T3" fmla="*/ 2147483646 h 483"/>
                <a:gd name="T4" fmla="*/ 2147483646 w 491"/>
                <a:gd name="T5" fmla="*/ 2147483646 h 483"/>
                <a:gd name="T6" fmla="*/ 2147483646 w 491"/>
                <a:gd name="T7" fmla="*/ 2147483646 h 483"/>
                <a:gd name="T8" fmla="*/ 2147483646 w 491"/>
                <a:gd name="T9" fmla="*/ 2147483646 h 483"/>
                <a:gd name="T10" fmla="*/ 2147483646 w 491"/>
                <a:gd name="T11" fmla="*/ 2147483646 h 483"/>
                <a:gd name="T12" fmla="*/ 2147483646 w 491"/>
                <a:gd name="T13" fmla="*/ 2147483646 h 483"/>
                <a:gd name="T14" fmla="*/ 2147483646 w 491"/>
                <a:gd name="T15" fmla="*/ 2147483646 h 483"/>
                <a:gd name="T16" fmla="*/ 2147483646 w 491"/>
                <a:gd name="T17" fmla="*/ 2147483646 h 483"/>
                <a:gd name="T18" fmla="*/ 2147483646 w 491"/>
                <a:gd name="T19" fmla="*/ 2147483646 h 483"/>
                <a:gd name="T20" fmla="*/ 2147483646 w 491"/>
                <a:gd name="T21" fmla="*/ 2147483646 h 483"/>
                <a:gd name="T22" fmla="*/ 2147483646 w 491"/>
                <a:gd name="T23" fmla="*/ 2147483646 h 483"/>
                <a:gd name="T24" fmla="*/ 2147483646 w 491"/>
                <a:gd name="T25" fmla="*/ 2147483646 h 483"/>
                <a:gd name="T26" fmla="*/ 2147483646 w 491"/>
                <a:gd name="T27" fmla="*/ 2147483646 h 483"/>
                <a:gd name="T28" fmla="*/ 2147483646 w 491"/>
                <a:gd name="T29" fmla="*/ 2147483646 h 483"/>
                <a:gd name="T30" fmla="*/ 2147483646 w 491"/>
                <a:gd name="T31" fmla="*/ 2147483646 h 483"/>
                <a:gd name="T32" fmla="*/ 2147483646 w 491"/>
                <a:gd name="T33" fmla="*/ 2147483646 h 483"/>
                <a:gd name="T34" fmla="*/ 2147483646 w 491"/>
                <a:gd name="T35" fmla="*/ 2147483646 h 483"/>
                <a:gd name="T36" fmla="*/ 2147483646 w 491"/>
                <a:gd name="T37" fmla="*/ 2147483646 h 483"/>
                <a:gd name="T38" fmla="*/ 2147483646 w 491"/>
                <a:gd name="T39" fmla="*/ 2147483646 h 483"/>
                <a:gd name="T40" fmla="*/ 2147483646 w 491"/>
                <a:gd name="T41" fmla="*/ 2147483646 h 483"/>
                <a:gd name="T42" fmla="*/ 2147483646 w 491"/>
                <a:gd name="T43" fmla="*/ 2147483646 h 483"/>
                <a:gd name="T44" fmla="*/ 2147483646 w 491"/>
                <a:gd name="T45" fmla="*/ 2147483646 h 483"/>
                <a:gd name="T46" fmla="*/ 2147483646 w 491"/>
                <a:gd name="T47" fmla="*/ 2147483646 h 483"/>
                <a:gd name="T48" fmla="*/ 2147483646 w 491"/>
                <a:gd name="T49" fmla="*/ 2147483646 h 483"/>
                <a:gd name="T50" fmla="*/ 2147483646 w 491"/>
                <a:gd name="T51" fmla="*/ 2147483646 h 483"/>
                <a:gd name="T52" fmla="*/ 2147483646 w 491"/>
                <a:gd name="T53" fmla="*/ 2147483646 h 483"/>
                <a:gd name="T54" fmla="*/ 2147483646 w 491"/>
                <a:gd name="T55" fmla="*/ 2147483646 h 483"/>
                <a:gd name="T56" fmla="*/ 2147483646 w 491"/>
                <a:gd name="T57" fmla="*/ 2147483646 h 483"/>
                <a:gd name="T58" fmla="*/ 2147483646 w 491"/>
                <a:gd name="T59" fmla="*/ 2147483646 h 483"/>
                <a:gd name="T60" fmla="*/ 2147483646 w 491"/>
                <a:gd name="T61" fmla="*/ 2147483646 h 483"/>
                <a:gd name="T62" fmla="*/ 2147483646 w 491"/>
                <a:gd name="T63" fmla="*/ 2147483646 h 483"/>
                <a:gd name="T64" fmla="*/ 2147483646 w 491"/>
                <a:gd name="T65" fmla="*/ 2147483646 h 483"/>
                <a:gd name="T66" fmla="*/ 2147483646 w 491"/>
                <a:gd name="T67" fmla="*/ 2147483646 h 483"/>
                <a:gd name="T68" fmla="*/ 2147483646 w 491"/>
                <a:gd name="T69" fmla="*/ 2147483646 h 483"/>
                <a:gd name="T70" fmla="*/ 2147483646 w 491"/>
                <a:gd name="T71" fmla="*/ 2147483646 h 483"/>
                <a:gd name="T72" fmla="*/ 2147483646 w 491"/>
                <a:gd name="T73" fmla="*/ 2147483646 h 483"/>
                <a:gd name="T74" fmla="*/ 2147483646 w 491"/>
                <a:gd name="T75" fmla="*/ 2147483646 h 483"/>
                <a:gd name="T76" fmla="*/ 2147483646 w 491"/>
                <a:gd name="T77" fmla="*/ 0 h 483"/>
                <a:gd name="T78" fmla="*/ 2147483646 w 491"/>
                <a:gd name="T79" fmla="*/ 2147483646 h 483"/>
                <a:gd name="T80" fmla="*/ 2147483646 w 491"/>
                <a:gd name="T81" fmla="*/ 2147483646 h 483"/>
                <a:gd name="T82" fmla="*/ 2147483646 w 491"/>
                <a:gd name="T83" fmla="*/ 2147483646 h 483"/>
                <a:gd name="T84" fmla="*/ 2147483646 w 491"/>
                <a:gd name="T85" fmla="*/ 2147483646 h 483"/>
                <a:gd name="T86" fmla="*/ 2147483646 w 491"/>
                <a:gd name="T87" fmla="*/ 2147483646 h 483"/>
                <a:gd name="T88" fmla="*/ 2147483646 w 491"/>
                <a:gd name="T89" fmla="*/ 2147483646 h 483"/>
                <a:gd name="T90" fmla="*/ 2147483646 w 491"/>
                <a:gd name="T91" fmla="*/ 2147483646 h 4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1"/>
                <a:gd name="T139" fmla="*/ 0 h 483"/>
                <a:gd name="T140" fmla="*/ 491 w 491"/>
                <a:gd name="T141" fmla="*/ 483 h 4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41" name="Freeform 35"/>
            <p:cNvSpPr/>
            <p:nvPr/>
          </p:nvSpPr>
          <p:spPr bwMode="auto">
            <a:xfrm>
              <a:off x="5341701" y="4933935"/>
              <a:ext cx="163054" cy="388184"/>
            </a:xfrm>
            <a:custGeom>
              <a:avLst/>
              <a:gdLst>
                <a:gd name="T0" fmla="*/ 2147483646 w 139"/>
                <a:gd name="T1" fmla="*/ 0 h 338"/>
                <a:gd name="T2" fmla="*/ 2147483646 w 139"/>
                <a:gd name="T3" fmla="*/ 2147483646 h 338"/>
                <a:gd name="T4" fmla="*/ 0 w 139"/>
                <a:gd name="T5" fmla="*/ 2147483646 h 338"/>
                <a:gd name="T6" fmla="*/ 2147483646 w 139"/>
                <a:gd name="T7" fmla="*/ 2147483646 h 338"/>
                <a:gd name="T8" fmla="*/ 2147483646 w 139"/>
                <a:gd name="T9" fmla="*/ 2147483646 h 338"/>
                <a:gd name="T10" fmla="*/ 2147483646 w 139"/>
                <a:gd name="T11" fmla="*/ 2147483646 h 338"/>
                <a:gd name="T12" fmla="*/ 1881324819 w 139"/>
                <a:gd name="T13" fmla="*/ 2147483646 h 338"/>
                <a:gd name="T14" fmla="*/ 2147483646 w 139"/>
                <a:gd name="T15" fmla="*/ 2147483646 h 338"/>
                <a:gd name="T16" fmla="*/ 2147483646 w 139"/>
                <a:gd name="T17" fmla="*/ 2147483646 h 338"/>
                <a:gd name="T18" fmla="*/ 2147483646 w 139"/>
                <a:gd name="T19" fmla="*/ 2147483646 h 338"/>
                <a:gd name="T20" fmla="*/ 2147483646 w 139"/>
                <a:gd name="T21" fmla="*/ 2147483646 h 338"/>
                <a:gd name="T22" fmla="*/ 2147483646 w 139"/>
                <a:gd name="T23" fmla="*/ 2147483646 h 338"/>
                <a:gd name="T24" fmla="*/ 2147483646 w 139"/>
                <a:gd name="T25" fmla="*/ 2147483646 h 338"/>
                <a:gd name="T26" fmla="*/ 2147483646 w 139"/>
                <a:gd name="T27" fmla="*/ 2147483646 h 338"/>
                <a:gd name="T28" fmla="*/ 2147483646 w 139"/>
                <a:gd name="T29" fmla="*/ 2147483646 h 338"/>
                <a:gd name="T30" fmla="*/ 2147483646 w 139"/>
                <a:gd name="T31" fmla="*/ 2147483646 h 338"/>
                <a:gd name="T32" fmla="*/ 2147483646 w 139"/>
                <a:gd name="T33" fmla="*/ 2147483646 h 338"/>
                <a:gd name="T34" fmla="*/ 2147483646 w 139"/>
                <a:gd name="T35" fmla="*/ 2147483646 h 338"/>
                <a:gd name="T36" fmla="*/ 2147483646 w 139"/>
                <a:gd name="T37" fmla="*/ 2147483646 h 338"/>
                <a:gd name="T38" fmla="*/ 2147483646 w 139"/>
                <a:gd name="T39" fmla="*/ 2147483646 h 338"/>
                <a:gd name="T40" fmla="*/ 2147483646 w 139"/>
                <a:gd name="T41" fmla="*/ 2147483646 h 338"/>
                <a:gd name="T42" fmla="*/ 2147483646 w 139"/>
                <a:gd name="T43" fmla="*/ 2147483646 h 338"/>
                <a:gd name="T44" fmla="*/ 2147483646 w 139"/>
                <a:gd name="T45" fmla="*/ 2147483646 h 338"/>
                <a:gd name="T46" fmla="*/ 2147483646 w 139"/>
                <a:gd name="T47" fmla="*/ 2147483646 h 338"/>
                <a:gd name="T48" fmla="*/ 2147483646 w 139"/>
                <a:gd name="T49" fmla="*/ 2147483646 h 338"/>
                <a:gd name="T50" fmla="*/ 2147483646 w 139"/>
                <a:gd name="T51" fmla="*/ 2147483646 h 338"/>
                <a:gd name="T52" fmla="*/ 2147483646 w 139"/>
                <a:gd name="T53" fmla="*/ 2147483646 h 338"/>
                <a:gd name="T54" fmla="*/ 2147483646 w 139"/>
                <a:gd name="T55" fmla="*/ 2147483646 h 338"/>
                <a:gd name="T56" fmla="*/ 2147483646 w 139"/>
                <a:gd name="T57" fmla="*/ 2147483646 h 338"/>
                <a:gd name="T58" fmla="*/ 2147483646 w 139"/>
                <a:gd name="T59" fmla="*/ 2147483646 h 338"/>
                <a:gd name="T60" fmla="*/ 2147483646 w 139"/>
                <a:gd name="T61" fmla="*/ 0 h 3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"/>
                <a:gd name="T94" fmla="*/ 0 h 338"/>
                <a:gd name="T95" fmla="*/ 139 w 139"/>
                <a:gd name="T96" fmla="*/ 338 h 3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42" name="Freeform 36"/>
            <p:cNvSpPr/>
            <p:nvPr/>
          </p:nvSpPr>
          <p:spPr bwMode="auto">
            <a:xfrm>
              <a:off x="4149714" y="5623007"/>
              <a:ext cx="249267" cy="211736"/>
            </a:xfrm>
            <a:custGeom>
              <a:avLst/>
              <a:gdLst>
                <a:gd name="T0" fmla="*/ 2147483646 w 216"/>
                <a:gd name="T1" fmla="*/ 2147483646 h 184"/>
                <a:gd name="T2" fmla="*/ 2147483646 w 216"/>
                <a:gd name="T3" fmla="*/ 2147483646 h 184"/>
                <a:gd name="T4" fmla="*/ 2147483646 w 216"/>
                <a:gd name="T5" fmla="*/ 2147483646 h 184"/>
                <a:gd name="T6" fmla="*/ 2147483646 w 216"/>
                <a:gd name="T7" fmla="*/ 2147483646 h 184"/>
                <a:gd name="T8" fmla="*/ 2147483646 w 216"/>
                <a:gd name="T9" fmla="*/ 2147483646 h 184"/>
                <a:gd name="T10" fmla="*/ 2147483646 w 216"/>
                <a:gd name="T11" fmla="*/ 2147483646 h 184"/>
                <a:gd name="T12" fmla="*/ 2147483646 w 216"/>
                <a:gd name="T13" fmla="*/ 2147483646 h 184"/>
                <a:gd name="T14" fmla="*/ 2147483646 w 216"/>
                <a:gd name="T15" fmla="*/ 2147483646 h 184"/>
                <a:gd name="T16" fmla="*/ 2147483646 w 216"/>
                <a:gd name="T17" fmla="*/ 2147483646 h 184"/>
                <a:gd name="T18" fmla="*/ 2147483646 w 216"/>
                <a:gd name="T19" fmla="*/ 2147483646 h 184"/>
                <a:gd name="T20" fmla="*/ 2147483646 w 216"/>
                <a:gd name="T21" fmla="*/ 2147483646 h 184"/>
                <a:gd name="T22" fmla="*/ 2147483646 w 216"/>
                <a:gd name="T23" fmla="*/ 2147483646 h 184"/>
                <a:gd name="T24" fmla="*/ 2147483646 w 216"/>
                <a:gd name="T25" fmla="*/ 2147483646 h 184"/>
                <a:gd name="T26" fmla="*/ 2147483646 w 216"/>
                <a:gd name="T27" fmla="*/ 2147483646 h 184"/>
                <a:gd name="T28" fmla="*/ 2147483646 w 216"/>
                <a:gd name="T29" fmla="*/ 2147483646 h 184"/>
                <a:gd name="T30" fmla="*/ 2147483646 w 216"/>
                <a:gd name="T31" fmla="*/ 2147483646 h 184"/>
                <a:gd name="T32" fmla="*/ 2147483646 w 216"/>
                <a:gd name="T33" fmla="*/ 2147483646 h 184"/>
                <a:gd name="T34" fmla="*/ 2147483646 w 216"/>
                <a:gd name="T35" fmla="*/ 2147483646 h 184"/>
                <a:gd name="T36" fmla="*/ 2147483646 w 216"/>
                <a:gd name="T37" fmla="*/ 2147483646 h 184"/>
                <a:gd name="T38" fmla="*/ 2147483646 w 216"/>
                <a:gd name="T39" fmla="*/ 2147483646 h 184"/>
                <a:gd name="T40" fmla="*/ 2147483646 w 216"/>
                <a:gd name="T41" fmla="*/ 2147483646 h 184"/>
                <a:gd name="T42" fmla="*/ 2147483646 w 216"/>
                <a:gd name="T43" fmla="*/ 2147483646 h 184"/>
                <a:gd name="T44" fmla="*/ 2147483646 w 216"/>
                <a:gd name="T45" fmla="*/ 2147483646 h 184"/>
                <a:gd name="T46" fmla="*/ 2147483646 w 216"/>
                <a:gd name="T47" fmla="*/ 2147483646 h 184"/>
                <a:gd name="T48" fmla="*/ 2147483646 w 216"/>
                <a:gd name="T49" fmla="*/ 2147483646 h 184"/>
                <a:gd name="T50" fmla="*/ 2147483646 w 216"/>
                <a:gd name="T51" fmla="*/ 2147483646 h 184"/>
                <a:gd name="T52" fmla="*/ 2147483646 w 216"/>
                <a:gd name="T53" fmla="*/ 2147483646 h 184"/>
                <a:gd name="T54" fmla="*/ 2147483646 w 216"/>
                <a:gd name="T55" fmla="*/ 0 h 184"/>
                <a:gd name="T56" fmla="*/ 2147483646 w 216"/>
                <a:gd name="T57" fmla="*/ 2147483646 h 184"/>
                <a:gd name="T58" fmla="*/ 2147483646 w 216"/>
                <a:gd name="T59" fmla="*/ 2147483646 h 184"/>
                <a:gd name="T60" fmla="*/ 2147483646 w 216"/>
                <a:gd name="T61" fmla="*/ 2147483646 h 184"/>
                <a:gd name="T62" fmla="*/ 2147483646 w 216"/>
                <a:gd name="T63" fmla="*/ 2147483646 h 184"/>
                <a:gd name="T64" fmla="*/ 2147483646 w 216"/>
                <a:gd name="T65" fmla="*/ 2147483646 h 184"/>
                <a:gd name="T66" fmla="*/ 2147483646 w 216"/>
                <a:gd name="T67" fmla="*/ 2147483646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84"/>
                <a:gd name="T104" fmla="*/ 216 w 216"/>
                <a:gd name="T105" fmla="*/ 184 h 1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43" name="Freeform 29"/>
            <p:cNvSpPr/>
            <p:nvPr/>
          </p:nvSpPr>
          <p:spPr bwMode="auto">
            <a:xfrm>
              <a:off x="4908762" y="1739318"/>
              <a:ext cx="1100153" cy="997391"/>
            </a:xfrm>
            <a:custGeom>
              <a:avLst/>
              <a:gdLst>
                <a:gd name="T0" fmla="*/ 882527 w 950"/>
                <a:gd name="T1" fmla="*/ 372426 h 866"/>
                <a:gd name="T2" fmla="*/ 865483 w 950"/>
                <a:gd name="T3" fmla="*/ 291103 h 866"/>
                <a:gd name="T4" fmla="*/ 784995 w 950"/>
                <a:gd name="T5" fmla="*/ 372426 h 866"/>
                <a:gd name="T6" fmla="*/ 771738 w 950"/>
                <a:gd name="T7" fmla="*/ 395530 h 866"/>
                <a:gd name="T8" fmla="*/ 669471 w 950"/>
                <a:gd name="T9" fmla="*/ 413088 h 866"/>
                <a:gd name="T10" fmla="*/ 646745 w 950"/>
                <a:gd name="T11" fmla="*/ 372426 h 866"/>
                <a:gd name="T12" fmla="*/ 620231 w 950"/>
                <a:gd name="T13" fmla="*/ 346551 h 866"/>
                <a:gd name="T14" fmla="*/ 588983 w 950"/>
                <a:gd name="T15" fmla="*/ 320675 h 866"/>
                <a:gd name="T16" fmla="*/ 419485 w 950"/>
                <a:gd name="T17" fmla="*/ 289254 h 866"/>
                <a:gd name="T18" fmla="*/ 321952 w 950"/>
                <a:gd name="T19" fmla="*/ 138620 h 866"/>
                <a:gd name="T20" fmla="*/ 135409 w 950"/>
                <a:gd name="T21" fmla="*/ 19407 h 866"/>
                <a:gd name="T22" fmla="*/ 10416 w 950"/>
                <a:gd name="T23" fmla="*/ 34193 h 866"/>
                <a:gd name="T24" fmla="*/ 11363 w 950"/>
                <a:gd name="T25" fmla="*/ 49903 h 866"/>
                <a:gd name="T26" fmla="*/ 1894 w 950"/>
                <a:gd name="T27" fmla="*/ 68386 h 866"/>
                <a:gd name="T28" fmla="*/ 12310 w 950"/>
                <a:gd name="T29" fmla="*/ 110896 h 866"/>
                <a:gd name="T30" fmla="*/ 52080 w 950"/>
                <a:gd name="T31" fmla="*/ 91489 h 866"/>
                <a:gd name="T32" fmla="*/ 93745 w 950"/>
                <a:gd name="T33" fmla="*/ 120138 h 866"/>
                <a:gd name="T34" fmla="*/ 150560 w 950"/>
                <a:gd name="T35" fmla="*/ 187599 h 866"/>
                <a:gd name="T36" fmla="*/ 184649 w 950"/>
                <a:gd name="T37" fmla="*/ 159875 h 866"/>
                <a:gd name="T38" fmla="*/ 244305 w 950"/>
                <a:gd name="T39" fmla="*/ 126607 h 866"/>
                <a:gd name="T40" fmla="*/ 286916 w 950"/>
                <a:gd name="T41" fmla="*/ 172813 h 866"/>
                <a:gd name="T42" fmla="*/ 299226 w 950"/>
                <a:gd name="T43" fmla="*/ 243972 h 866"/>
                <a:gd name="T44" fmla="*/ 302067 w 950"/>
                <a:gd name="T45" fmla="*/ 320675 h 866"/>
                <a:gd name="T46" fmla="*/ 289757 w 950"/>
                <a:gd name="T47" fmla="*/ 351171 h 866"/>
                <a:gd name="T48" fmla="*/ 280288 w 950"/>
                <a:gd name="T49" fmla="*/ 364109 h 866"/>
                <a:gd name="T50" fmla="*/ 285969 w 950"/>
                <a:gd name="T51" fmla="*/ 409392 h 866"/>
                <a:gd name="T52" fmla="*/ 273659 w 950"/>
                <a:gd name="T53" fmla="*/ 449130 h 866"/>
                <a:gd name="T54" fmla="*/ 237676 w 950"/>
                <a:gd name="T55" fmla="*/ 442661 h 866"/>
                <a:gd name="T56" fmla="*/ 210216 w 950"/>
                <a:gd name="T57" fmla="*/ 498109 h 866"/>
                <a:gd name="T58" fmla="*/ 170445 w 950"/>
                <a:gd name="T59" fmla="*/ 533226 h 866"/>
                <a:gd name="T60" fmla="*/ 199800 w 950"/>
                <a:gd name="T61" fmla="*/ 574812 h 866"/>
                <a:gd name="T62" fmla="*/ 226313 w 950"/>
                <a:gd name="T63" fmla="*/ 606233 h 866"/>
                <a:gd name="T64" fmla="*/ 273659 w 950"/>
                <a:gd name="T65" fmla="*/ 617322 h 866"/>
                <a:gd name="T66" fmla="*/ 295438 w 950"/>
                <a:gd name="T67" fmla="*/ 662605 h 866"/>
                <a:gd name="T68" fmla="*/ 334262 w 950"/>
                <a:gd name="T69" fmla="*/ 692177 h 866"/>
                <a:gd name="T70" fmla="*/ 385396 w 950"/>
                <a:gd name="T71" fmla="*/ 677391 h 866"/>
                <a:gd name="T72" fmla="*/ 418538 w 950"/>
                <a:gd name="T73" fmla="*/ 669074 h 866"/>
                <a:gd name="T74" fmla="*/ 443158 w 950"/>
                <a:gd name="T75" fmla="*/ 705115 h 866"/>
                <a:gd name="T76" fmla="*/ 449786 w 950"/>
                <a:gd name="T77" fmla="*/ 705115 h 866"/>
                <a:gd name="T78" fmla="*/ 499973 w 950"/>
                <a:gd name="T79" fmla="*/ 689405 h 866"/>
                <a:gd name="T80" fmla="*/ 515123 w 950"/>
                <a:gd name="T81" fmla="*/ 711584 h 866"/>
                <a:gd name="T82" fmla="*/ 527433 w 950"/>
                <a:gd name="T83" fmla="*/ 725446 h 866"/>
                <a:gd name="T84" fmla="*/ 572885 w 950"/>
                <a:gd name="T85" fmla="*/ 751322 h 866"/>
                <a:gd name="T86" fmla="*/ 588036 w 950"/>
                <a:gd name="T87" fmla="*/ 739308 h 866"/>
                <a:gd name="T88" fmla="*/ 608868 w 950"/>
                <a:gd name="T89" fmla="*/ 725446 h 866"/>
                <a:gd name="T90" fmla="*/ 638223 w 950"/>
                <a:gd name="T91" fmla="*/ 767032 h 866"/>
                <a:gd name="T92" fmla="*/ 671365 w 950"/>
                <a:gd name="T93" fmla="*/ 800301 h 866"/>
                <a:gd name="T94" fmla="*/ 695038 w 950"/>
                <a:gd name="T95" fmla="*/ 756867 h 866"/>
                <a:gd name="T96" fmla="*/ 739543 w 950"/>
                <a:gd name="T97" fmla="*/ 734687 h 866"/>
                <a:gd name="T98" fmla="*/ 765110 w 950"/>
                <a:gd name="T99" fmla="*/ 743005 h 866"/>
                <a:gd name="T100" fmla="*/ 786889 w 950"/>
                <a:gd name="T101" fmla="*/ 767032 h 866"/>
                <a:gd name="T102" fmla="*/ 794464 w 950"/>
                <a:gd name="T103" fmla="*/ 701419 h 866"/>
                <a:gd name="T104" fmla="*/ 811509 w 950"/>
                <a:gd name="T105" fmla="*/ 593295 h 866"/>
                <a:gd name="T106" fmla="*/ 839916 w 950"/>
                <a:gd name="T107" fmla="*/ 597915 h 8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28" name="组合 43"/>
          <p:cNvGrpSpPr/>
          <p:nvPr/>
        </p:nvGrpSpPr>
        <p:grpSpPr bwMode="auto">
          <a:xfrm>
            <a:off x="7479487" y="2142796"/>
            <a:ext cx="3429024" cy="892794"/>
            <a:chOff x="344487" y="1270212"/>
            <a:chExt cx="2339214" cy="668853"/>
          </a:xfrm>
        </p:grpSpPr>
        <p:sp>
          <p:nvSpPr>
            <p:cNvPr id="129" name="TextBox 19"/>
            <p:cNvSpPr>
              <a:spLocks noChangeArrowheads="1"/>
            </p:cNvSpPr>
            <p:nvPr/>
          </p:nvSpPr>
          <p:spPr bwMode="auto">
            <a:xfrm>
              <a:off x="344487" y="1547085"/>
              <a:ext cx="2339214" cy="391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en-US" altLang="zh-CN" sz="14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30" name="矩形 42"/>
            <p:cNvSpPr>
              <a:spLocks noChangeArrowheads="1"/>
            </p:cNvSpPr>
            <p:nvPr/>
          </p:nvSpPr>
          <p:spPr bwMode="auto">
            <a:xfrm>
              <a:off x="344487" y="1270212"/>
              <a:ext cx="1295693" cy="2997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TAIWAN</a:t>
              </a:r>
              <a:endParaRPr lang="zh-CN" altLang="en-US" sz="20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31" name="组合 43"/>
          <p:cNvGrpSpPr/>
          <p:nvPr/>
        </p:nvGrpSpPr>
        <p:grpSpPr bwMode="auto">
          <a:xfrm>
            <a:off x="7479487" y="3354092"/>
            <a:ext cx="3429024" cy="892794"/>
            <a:chOff x="344487" y="1270212"/>
            <a:chExt cx="2339214" cy="668853"/>
          </a:xfrm>
        </p:grpSpPr>
        <p:sp>
          <p:nvSpPr>
            <p:cNvPr id="132" name="TextBox 19"/>
            <p:cNvSpPr>
              <a:spLocks noChangeArrowheads="1"/>
            </p:cNvSpPr>
            <p:nvPr/>
          </p:nvSpPr>
          <p:spPr bwMode="auto">
            <a:xfrm>
              <a:off x="344487" y="1547085"/>
              <a:ext cx="2339214" cy="391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en-US" altLang="zh-CN" sz="14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33" name="矩形 42"/>
            <p:cNvSpPr>
              <a:spLocks noChangeArrowheads="1"/>
            </p:cNvSpPr>
            <p:nvPr/>
          </p:nvSpPr>
          <p:spPr bwMode="auto">
            <a:xfrm>
              <a:off x="344487" y="1270212"/>
              <a:ext cx="1431659" cy="2997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HEILONGJIANG</a:t>
              </a:r>
              <a:endParaRPr lang="zh-CN" altLang="en-US" sz="20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34" name="组合 43"/>
          <p:cNvGrpSpPr/>
          <p:nvPr/>
        </p:nvGrpSpPr>
        <p:grpSpPr bwMode="auto">
          <a:xfrm>
            <a:off x="7479487" y="4609304"/>
            <a:ext cx="3429024" cy="892794"/>
            <a:chOff x="344487" y="1270212"/>
            <a:chExt cx="2339214" cy="668853"/>
          </a:xfrm>
        </p:grpSpPr>
        <p:sp>
          <p:nvSpPr>
            <p:cNvPr id="135" name="TextBox 19"/>
            <p:cNvSpPr>
              <a:spLocks noChangeArrowheads="1"/>
            </p:cNvSpPr>
            <p:nvPr/>
          </p:nvSpPr>
          <p:spPr bwMode="auto">
            <a:xfrm>
              <a:off x="344487" y="1547085"/>
              <a:ext cx="2339214" cy="391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en-US" altLang="zh-CN" sz="14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36" name="矩形 42"/>
            <p:cNvSpPr>
              <a:spLocks noChangeArrowheads="1"/>
            </p:cNvSpPr>
            <p:nvPr/>
          </p:nvSpPr>
          <p:spPr bwMode="auto">
            <a:xfrm>
              <a:off x="344487" y="1270212"/>
              <a:ext cx="1402134" cy="2997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SHANDONG</a:t>
              </a:r>
              <a:endParaRPr lang="zh-CN" altLang="en-US" sz="20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37" name="Freeform 35"/>
          <p:cNvSpPr/>
          <p:nvPr/>
        </p:nvSpPr>
        <p:spPr bwMode="auto">
          <a:xfrm>
            <a:off x="6700447" y="2132375"/>
            <a:ext cx="591147" cy="890135"/>
          </a:xfrm>
          <a:custGeom>
            <a:avLst/>
            <a:gdLst>
              <a:gd name="T0" fmla="*/ 2147483646 w 139"/>
              <a:gd name="T1" fmla="*/ 0 h 338"/>
              <a:gd name="T2" fmla="*/ 2147483646 w 139"/>
              <a:gd name="T3" fmla="*/ 2147483646 h 338"/>
              <a:gd name="T4" fmla="*/ 0 w 139"/>
              <a:gd name="T5" fmla="*/ 2147483646 h 338"/>
              <a:gd name="T6" fmla="*/ 2147483646 w 139"/>
              <a:gd name="T7" fmla="*/ 2147483646 h 338"/>
              <a:gd name="T8" fmla="*/ 2147483646 w 139"/>
              <a:gd name="T9" fmla="*/ 2147483646 h 338"/>
              <a:gd name="T10" fmla="*/ 2147483646 w 139"/>
              <a:gd name="T11" fmla="*/ 2147483646 h 338"/>
              <a:gd name="T12" fmla="*/ 1881324819 w 139"/>
              <a:gd name="T13" fmla="*/ 2147483646 h 338"/>
              <a:gd name="T14" fmla="*/ 2147483646 w 139"/>
              <a:gd name="T15" fmla="*/ 2147483646 h 338"/>
              <a:gd name="T16" fmla="*/ 2147483646 w 139"/>
              <a:gd name="T17" fmla="*/ 2147483646 h 338"/>
              <a:gd name="T18" fmla="*/ 2147483646 w 139"/>
              <a:gd name="T19" fmla="*/ 2147483646 h 338"/>
              <a:gd name="T20" fmla="*/ 2147483646 w 139"/>
              <a:gd name="T21" fmla="*/ 2147483646 h 338"/>
              <a:gd name="T22" fmla="*/ 2147483646 w 139"/>
              <a:gd name="T23" fmla="*/ 2147483646 h 338"/>
              <a:gd name="T24" fmla="*/ 2147483646 w 139"/>
              <a:gd name="T25" fmla="*/ 2147483646 h 338"/>
              <a:gd name="T26" fmla="*/ 2147483646 w 139"/>
              <a:gd name="T27" fmla="*/ 2147483646 h 338"/>
              <a:gd name="T28" fmla="*/ 2147483646 w 139"/>
              <a:gd name="T29" fmla="*/ 2147483646 h 338"/>
              <a:gd name="T30" fmla="*/ 2147483646 w 139"/>
              <a:gd name="T31" fmla="*/ 2147483646 h 338"/>
              <a:gd name="T32" fmla="*/ 2147483646 w 139"/>
              <a:gd name="T33" fmla="*/ 2147483646 h 338"/>
              <a:gd name="T34" fmla="*/ 2147483646 w 139"/>
              <a:gd name="T35" fmla="*/ 2147483646 h 338"/>
              <a:gd name="T36" fmla="*/ 2147483646 w 139"/>
              <a:gd name="T37" fmla="*/ 2147483646 h 338"/>
              <a:gd name="T38" fmla="*/ 2147483646 w 139"/>
              <a:gd name="T39" fmla="*/ 2147483646 h 338"/>
              <a:gd name="T40" fmla="*/ 2147483646 w 139"/>
              <a:gd name="T41" fmla="*/ 2147483646 h 338"/>
              <a:gd name="T42" fmla="*/ 2147483646 w 139"/>
              <a:gd name="T43" fmla="*/ 2147483646 h 338"/>
              <a:gd name="T44" fmla="*/ 2147483646 w 139"/>
              <a:gd name="T45" fmla="*/ 2147483646 h 338"/>
              <a:gd name="T46" fmla="*/ 2147483646 w 139"/>
              <a:gd name="T47" fmla="*/ 2147483646 h 338"/>
              <a:gd name="T48" fmla="*/ 2147483646 w 139"/>
              <a:gd name="T49" fmla="*/ 2147483646 h 338"/>
              <a:gd name="T50" fmla="*/ 2147483646 w 139"/>
              <a:gd name="T51" fmla="*/ 2147483646 h 338"/>
              <a:gd name="T52" fmla="*/ 2147483646 w 139"/>
              <a:gd name="T53" fmla="*/ 2147483646 h 338"/>
              <a:gd name="T54" fmla="*/ 2147483646 w 139"/>
              <a:gd name="T55" fmla="*/ 2147483646 h 338"/>
              <a:gd name="T56" fmla="*/ 2147483646 w 139"/>
              <a:gd name="T57" fmla="*/ 2147483646 h 338"/>
              <a:gd name="T58" fmla="*/ 2147483646 w 139"/>
              <a:gd name="T59" fmla="*/ 2147483646 h 338"/>
              <a:gd name="T60" fmla="*/ 2147483646 w 139"/>
              <a:gd name="T61" fmla="*/ 0 h 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39"/>
              <a:gd name="T94" fmla="*/ 0 h 338"/>
              <a:gd name="T95" fmla="*/ 139 w 139"/>
              <a:gd name="T96" fmla="*/ 338 h 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39" h="338">
                <a:moveTo>
                  <a:pt x="105" y="0"/>
                </a:moveTo>
                <a:cubicBezTo>
                  <a:pt x="72" y="24"/>
                  <a:pt x="47" y="55"/>
                  <a:pt x="32" y="92"/>
                </a:cubicBezTo>
                <a:cubicBezTo>
                  <a:pt x="18" y="123"/>
                  <a:pt x="7" y="139"/>
                  <a:pt x="0" y="143"/>
                </a:cubicBezTo>
                <a:cubicBezTo>
                  <a:pt x="7" y="202"/>
                  <a:pt x="7" y="202"/>
                  <a:pt x="7" y="202"/>
                </a:cubicBezTo>
                <a:cubicBezTo>
                  <a:pt x="7" y="203"/>
                  <a:pt x="7" y="203"/>
                  <a:pt x="7" y="203"/>
                </a:cubicBezTo>
                <a:cubicBezTo>
                  <a:pt x="7" y="203"/>
                  <a:pt x="7" y="203"/>
                  <a:pt x="7" y="203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5"/>
                  <a:pt x="2" y="264"/>
                  <a:pt x="5" y="266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8" y="294"/>
                  <a:pt x="48" y="294"/>
                  <a:pt x="48" y="294"/>
                </a:cubicBezTo>
                <a:cubicBezTo>
                  <a:pt x="49" y="294"/>
                  <a:pt x="49" y="294"/>
                  <a:pt x="49" y="294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1" y="298"/>
                  <a:pt x="51" y="298"/>
                  <a:pt x="51" y="298"/>
                </a:cubicBezTo>
                <a:cubicBezTo>
                  <a:pt x="53" y="307"/>
                  <a:pt x="59" y="316"/>
                  <a:pt x="67" y="326"/>
                </a:cubicBezTo>
                <a:cubicBezTo>
                  <a:pt x="72" y="332"/>
                  <a:pt x="77" y="336"/>
                  <a:pt x="81" y="338"/>
                </a:cubicBezTo>
                <a:cubicBezTo>
                  <a:pt x="87" y="268"/>
                  <a:pt x="87" y="268"/>
                  <a:pt x="87" y="268"/>
                </a:cubicBezTo>
                <a:cubicBezTo>
                  <a:pt x="87" y="266"/>
                  <a:pt x="87" y="266"/>
                  <a:pt x="87" y="266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9" y="15"/>
                  <a:pt x="139" y="15"/>
                  <a:pt x="139" y="15"/>
                </a:cubicBezTo>
                <a:lnTo>
                  <a:pt x="105" y="0"/>
                </a:lnTo>
                <a:close/>
              </a:path>
            </a:pathLst>
          </a:custGeom>
          <a:solidFill>
            <a:srgbClr val="4A879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8" name="Freeform 29"/>
          <p:cNvSpPr/>
          <p:nvPr/>
        </p:nvSpPr>
        <p:spPr bwMode="auto">
          <a:xfrm>
            <a:off x="6413742" y="3332753"/>
            <a:ext cx="946469" cy="911975"/>
          </a:xfrm>
          <a:custGeom>
            <a:avLst/>
            <a:gdLst>
              <a:gd name="T0" fmla="*/ 882527 w 950"/>
              <a:gd name="T1" fmla="*/ 372426 h 866"/>
              <a:gd name="T2" fmla="*/ 865483 w 950"/>
              <a:gd name="T3" fmla="*/ 291103 h 866"/>
              <a:gd name="T4" fmla="*/ 784995 w 950"/>
              <a:gd name="T5" fmla="*/ 372426 h 866"/>
              <a:gd name="T6" fmla="*/ 771738 w 950"/>
              <a:gd name="T7" fmla="*/ 395530 h 866"/>
              <a:gd name="T8" fmla="*/ 669471 w 950"/>
              <a:gd name="T9" fmla="*/ 413088 h 866"/>
              <a:gd name="T10" fmla="*/ 646745 w 950"/>
              <a:gd name="T11" fmla="*/ 372426 h 866"/>
              <a:gd name="T12" fmla="*/ 620231 w 950"/>
              <a:gd name="T13" fmla="*/ 346551 h 866"/>
              <a:gd name="T14" fmla="*/ 588983 w 950"/>
              <a:gd name="T15" fmla="*/ 320675 h 866"/>
              <a:gd name="T16" fmla="*/ 419485 w 950"/>
              <a:gd name="T17" fmla="*/ 289254 h 866"/>
              <a:gd name="T18" fmla="*/ 321952 w 950"/>
              <a:gd name="T19" fmla="*/ 138620 h 866"/>
              <a:gd name="T20" fmla="*/ 135409 w 950"/>
              <a:gd name="T21" fmla="*/ 19407 h 866"/>
              <a:gd name="T22" fmla="*/ 10416 w 950"/>
              <a:gd name="T23" fmla="*/ 34193 h 866"/>
              <a:gd name="T24" fmla="*/ 11363 w 950"/>
              <a:gd name="T25" fmla="*/ 49903 h 866"/>
              <a:gd name="T26" fmla="*/ 1894 w 950"/>
              <a:gd name="T27" fmla="*/ 68386 h 866"/>
              <a:gd name="T28" fmla="*/ 12310 w 950"/>
              <a:gd name="T29" fmla="*/ 110896 h 866"/>
              <a:gd name="T30" fmla="*/ 52080 w 950"/>
              <a:gd name="T31" fmla="*/ 91489 h 866"/>
              <a:gd name="T32" fmla="*/ 93745 w 950"/>
              <a:gd name="T33" fmla="*/ 120138 h 866"/>
              <a:gd name="T34" fmla="*/ 150560 w 950"/>
              <a:gd name="T35" fmla="*/ 187599 h 866"/>
              <a:gd name="T36" fmla="*/ 184649 w 950"/>
              <a:gd name="T37" fmla="*/ 159875 h 866"/>
              <a:gd name="T38" fmla="*/ 244305 w 950"/>
              <a:gd name="T39" fmla="*/ 126607 h 866"/>
              <a:gd name="T40" fmla="*/ 286916 w 950"/>
              <a:gd name="T41" fmla="*/ 172813 h 866"/>
              <a:gd name="T42" fmla="*/ 299226 w 950"/>
              <a:gd name="T43" fmla="*/ 243972 h 866"/>
              <a:gd name="T44" fmla="*/ 302067 w 950"/>
              <a:gd name="T45" fmla="*/ 320675 h 866"/>
              <a:gd name="T46" fmla="*/ 289757 w 950"/>
              <a:gd name="T47" fmla="*/ 351171 h 866"/>
              <a:gd name="T48" fmla="*/ 280288 w 950"/>
              <a:gd name="T49" fmla="*/ 364109 h 866"/>
              <a:gd name="T50" fmla="*/ 285969 w 950"/>
              <a:gd name="T51" fmla="*/ 409392 h 866"/>
              <a:gd name="T52" fmla="*/ 273659 w 950"/>
              <a:gd name="T53" fmla="*/ 449130 h 866"/>
              <a:gd name="T54" fmla="*/ 237676 w 950"/>
              <a:gd name="T55" fmla="*/ 442661 h 866"/>
              <a:gd name="T56" fmla="*/ 210216 w 950"/>
              <a:gd name="T57" fmla="*/ 498109 h 866"/>
              <a:gd name="T58" fmla="*/ 170445 w 950"/>
              <a:gd name="T59" fmla="*/ 533226 h 866"/>
              <a:gd name="T60" fmla="*/ 199800 w 950"/>
              <a:gd name="T61" fmla="*/ 574812 h 866"/>
              <a:gd name="T62" fmla="*/ 226313 w 950"/>
              <a:gd name="T63" fmla="*/ 606233 h 866"/>
              <a:gd name="T64" fmla="*/ 273659 w 950"/>
              <a:gd name="T65" fmla="*/ 617322 h 866"/>
              <a:gd name="T66" fmla="*/ 295438 w 950"/>
              <a:gd name="T67" fmla="*/ 662605 h 866"/>
              <a:gd name="T68" fmla="*/ 334262 w 950"/>
              <a:gd name="T69" fmla="*/ 692177 h 866"/>
              <a:gd name="T70" fmla="*/ 385396 w 950"/>
              <a:gd name="T71" fmla="*/ 677391 h 866"/>
              <a:gd name="T72" fmla="*/ 418538 w 950"/>
              <a:gd name="T73" fmla="*/ 669074 h 866"/>
              <a:gd name="T74" fmla="*/ 443158 w 950"/>
              <a:gd name="T75" fmla="*/ 705115 h 866"/>
              <a:gd name="T76" fmla="*/ 449786 w 950"/>
              <a:gd name="T77" fmla="*/ 705115 h 866"/>
              <a:gd name="T78" fmla="*/ 499973 w 950"/>
              <a:gd name="T79" fmla="*/ 689405 h 866"/>
              <a:gd name="T80" fmla="*/ 515123 w 950"/>
              <a:gd name="T81" fmla="*/ 711584 h 866"/>
              <a:gd name="T82" fmla="*/ 527433 w 950"/>
              <a:gd name="T83" fmla="*/ 725446 h 866"/>
              <a:gd name="T84" fmla="*/ 572885 w 950"/>
              <a:gd name="T85" fmla="*/ 751322 h 866"/>
              <a:gd name="T86" fmla="*/ 588036 w 950"/>
              <a:gd name="T87" fmla="*/ 739308 h 866"/>
              <a:gd name="T88" fmla="*/ 608868 w 950"/>
              <a:gd name="T89" fmla="*/ 725446 h 866"/>
              <a:gd name="T90" fmla="*/ 638223 w 950"/>
              <a:gd name="T91" fmla="*/ 767032 h 866"/>
              <a:gd name="T92" fmla="*/ 671365 w 950"/>
              <a:gd name="T93" fmla="*/ 800301 h 866"/>
              <a:gd name="T94" fmla="*/ 695038 w 950"/>
              <a:gd name="T95" fmla="*/ 756867 h 866"/>
              <a:gd name="T96" fmla="*/ 739543 w 950"/>
              <a:gd name="T97" fmla="*/ 734687 h 866"/>
              <a:gd name="T98" fmla="*/ 765110 w 950"/>
              <a:gd name="T99" fmla="*/ 743005 h 866"/>
              <a:gd name="T100" fmla="*/ 786889 w 950"/>
              <a:gd name="T101" fmla="*/ 767032 h 866"/>
              <a:gd name="T102" fmla="*/ 794464 w 950"/>
              <a:gd name="T103" fmla="*/ 701419 h 866"/>
              <a:gd name="T104" fmla="*/ 811509 w 950"/>
              <a:gd name="T105" fmla="*/ 593295 h 866"/>
              <a:gd name="T106" fmla="*/ 839916 w 950"/>
              <a:gd name="T107" fmla="*/ 597915 h 86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0" h="866">
                <a:moveTo>
                  <a:pt x="946" y="508"/>
                </a:moveTo>
                <a:cubicBezTo>
                  <a:pt x="930" y="405"/>
                  <a:pt x="930" y="405"/>
                  <a:pt x="930" y="405"/>
                </a:cubicBezTo>
                <a:cubicBezTo>
                  <a:pt x="931" y="403"/>
                  <a:pt x="931" y="403"/>
                  <a:pt x="931" y="403"/>
                </a:cubicBezTo>
                <a:cubicBezTo>
                  <a:pt x="932" y="403"/>
                  <a:pt x="932" y="403"/>
                  <a:pt x="932" y="403"/>
                </a:cubicBezTo>
                <a:cubicBezTo>
                  <a:pt x="940" y="391"/>
                  <a:pt x="944" y="381"/>
                  <a:pt x="942" y="374"/>
                </a:cubicBezTo>
                <a:cubicBezTo>
                  <a:pt x="937" y="368"/>
                  <a:pt x="937" y="368"/>
                  <a:pt x="937" y="368"/>
                </a:cubicBezTo>
                <a:cubicBezTo>
                  <a:pt x="926" y="360"/>
                  <a:pt x="921" y="343"/>
                  <a:pt x="924" y="315"/>
                </a:cubicBezTo>
                <a:cubicBezTo>
                  <a:pt x="914" y="315"/>
                  <a:pt x="914" y="315"/>
                  <a:pt x="914" y="315"/>
                </a:cubicBezTo>
                <a:cubicBezTo>
                  <a:pt x="907" y="314"/>
                  <a:pt x="898" y="317"/>
                  <a:pt x="890" y="322"/>
                </a:cubicBezTo>
                <a:cubicBezTo>
                  <a:pt x="881" y="329"/>
                  <a:pt x="876" y="336"/>
                  <a:pt x="875" y="341"/>
                </a:cubicBezTo>
                <a:cubicBezTo>
                  <a:pt x="871" y="354"/>
                  <a:pt x="857" y="362"/>
                  <a:pt x="834" y="370"/>
                </a:cubicBezTo>
                <a:cubicBezTo>
                  <a:pt x="829" y="403"/>
                  <a:pt x="829" y="403"/>
                  <a:pt x="829" y="403"/>
                </a:cubicBezTo>
                <a:cubicBezTo>
                  <a:pt x="829" y="404"/>
                  <a:pt x="829" y="404"/>
                  <a:pt x="829" y="404"/>
                </a:cubicBezTo>
                <a:cubicBezTo>
                  <a:pt x="828" y="405"/>
                  <a:pt x="828" y="405"/>
                  <a:pt x="828" y="405"/>
                </a:cubicBezTo>
                <a:cubicBezTo>
                  <a:pt x="816" y="426"/>
                  <a:pt x="816" y="426"/>
                  <a:pt x="816" y="426"/>
                </a:cubicBezTo>
                <a:cubicBezTo>
                  <a:pt x="815" y="428"/>
                  <a:pt x="815" y="428"/>
                  <a:pt x="815" y="428"/>
                </a:cubicBezTo>
                <a:cubicBezTo>
                  <a:pt x="814" y="428"/>
                  <a:pt x="814" y="428"/>
                  <a:pt x="814" y="428"/>
                </a:cubicBezTo>
                <a:cubicBezTo>
                  <a:pt x="813" y="428"/>
                  <a:pt x="813" y="428"/>
                  <a:pt x="813" y="428"/>
                </a:cubicBezTo>
                <a:cubicBezTo>
                  <a:pt x="708" y="447"/>
                  <a:pt x="708" y="447"/>
                  <a:pt x="708" y="447"/>
                </a:cubicBezTo>
                <a:cubicBezTo>
                  <a:pt x="707" y="447"/>
                  <a:pt x="707" y="447"/>
                  <a:pt x="707" y="447"/>
                </a:cubicBezTo>
                <a:cubicBezTo>
                  <a:pt x="704" y="447"/>
                  <a:pt x="704" y="447"/>
                  <a:pt x="704" y="447"/>
                </a:cubicBezTo>
                <a:cubicBezTo>
                  <a:pt x="704" y="445"/>
                  <a:pt x="704" y="445"/>
                  <a:pt x="704" y="445"/>
                </a:cubicBezTo>
                <a:cubicBezTo>
                  <a:pt x="674" y="412"/>
                  <a:pt x="674" y="412"/>
                  <a:pt x="674" y="412"/>
                </a:cubicBezTo>
                <a:cubicBezTo>
                  <a:pt x="683" y="403"/>
                  <a:pt x="683" y="403"/>
                  <a:pt x="683" y="403"/>
                </a:cubicBezTo>
                <a:cubicBezTo>
                  <a:pt x="671" y="387"/>
                  <a:pt x="671" y="387"/>
                  <a:pt x="671" y="387"/>
                </a:cubicBezTo>
                <a:cubicBezTo>
                  <a:pt x="657" y="376"/>
                  <a:pt x="657" y="376"/>
                  <a:pt x="657" y="376"/>
                </a:cubicBezTo>
                <a:cubicBezTo>
                  <a:pt x="656" y="375"/>
                  <a:pt x="656" y="375"/>
                  <a:pt x="656" y="375"/>
                </a:cubicBezTo>
                <a:cubicBezTo>
                  <a:pt x="655" y="375"/>
                  <a:pt x="655" y="375"/>
                  <a:pt x="655" y="375"/>
                </a:cubicBezTo>
                <a:cubicBezTo>
                  <a:pt x="655" y="374"/>
                  <a:pt x="655" y="374"/>
                  <a:pt x="655" y="374"/>
                </a:cubicBezTo>
                <a:cubicBezTo>
                  <a:pt x="655" y="373"/>
                  <a:pt x="655" y="373"/>
                  <a:pt x="655" y="373"/>
                </a:cubicBezTo>
                <a:cubicBezTo>
                  <a:pt x="649" y="344"/>
                  <a:pt x="649" y="344"/>
                  <a:pt x="649" y="344"/>
                </a:cubicBezTo>
                <a:cubicBezTo>
                  <a:pt x="622" y="347"/>
                  <a:pt x="622" y="347"/>
                  <a:pt x="622" y="347"/>
                </a:cubicBezTo>
                <a:cubicBezTo>
                  <a:pt x="620" y="344"/>
                  <a:pt x="620" y="344"/>
                  <a:pt x="620" y="344"/>
                </a:cubicBezTo>
                <a:cubicBezTo>
                  <a:pt x="597" y="331"/>
                  <a:pt x="597" y="331"/>
                  <a:pt x="597" y="331"/>
                </a:cubicBezTo>
                <a:cubicBezTo>
                  <a:pt x="513" y="316"/>
                  <a:pt x="513" y="316"/>
                  <a:pt x="513" y="316"/>
                </a:cubicBezTo>
                <a:cubicBezTo>
                  <a:pt x="443" y="313"/>
                  <a:pt x="443" y="313"/>
                  <a:pt x="443" y="313"/>
                </a:cubicBezTo>
                <a:cubicBezTo>
                  <a:pt x="441" y="315"/>
                  <a:pt x="441" y="315"/>
                  <a:pt x="441" y="315"/>
                </a:cubicBezTo>
                <a:cubicBezTo>
                  <a:pt x="438" y="315"/>
                  <a:pt x="436" y="314"/>
                  <a:pt x="435" y="312"/>
                </a:cubicBezTo>
                <a:cubicBezTo>
                  <a:pt x="395" y="221"/>
                  <a:pt x="395" y="221"/>
                  <a:pt x="395" y="221"/>
                </a:cubicBezTo>
                <a:cubicBezTo>
                  <a:pt x="391" y="214"/>
                  <a:pt x="374" y="190"/>
                  <a:pt x="340" y="150"/>
                </a:cubicBezTo>
                <a:cubicBezTo>
                  <a:pt x="308" y="111"/>
                  <a:pt x="290" y="90"/>
                  <a:pt x="285" y="86"/>
                </a:cubicBezTo>
                <a:cubicBezTo>
                  <a:pt x="226" y="28"/>
                  <a:pt x="226" y="28"/>
                  <a:pt x="226" y="28"/>
                </a:cubicBezTo>
                <a:cubicBezTo>
                  <a:pt x="217" y="23"/>
                  <a:pt x="217" y="23"/>
                  <a:pt x="217" y="23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2" y="21"/>
                  <a:pt x="142" y="21"/>
                  <a:pt x="142" y="21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2" y="14"/>
                  <a:pt x="122" y="9"/>
                  <a:pt x="106" y="6"/>
                </a:cubicBezTo>
                <a:cubicBezTo>
                  <a:pt x="92" y="0"/>
                  <a:pt x="60" y="11"/>
                  <a:pt x="11" y="37"/>
                </a:cubicBezTo>
                <a:cubicBezTo>
                  <a:pt x="9" y="38"/>
                  <a:pt x="9" y="38"/>
                  <a:pt x="9" y="38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56"/>
                  <a:pt x="11" y="56"/>
                  <a:pt x="11" y="56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5"/>
                  <a:pt x="2" y="106"/>
                  <a:pt x="5" y="114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29" y="119"/>
                  <a:pt x="29" y="119"/>
                  <a:pt x="29" y="119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8" y="108"/>
                  <a:pt x="51" y="101"/>
                  <a:pt x="55" y="99"/>
                </a:cubicBezTo>
                <a:cubicBezTo>
                  <a:pt x="66" y="99"/>
                  <a:pt x="66" y="99"/>
                  <a:pt x="66" y="9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99" y="160"/>
                  <a:pt x="109" y="172"/>
                  <a:pt x="128" y="190"/>
                </a:cubicBezTo>
                <a:cubicBezTo>
                  <a:pt x="140" y="199"/>
                  <a:pt x="147" y="203"/>
                  <a:pt x="153" y="204"/>
                </a:cubicBezTo>
                <a:cubicBezTo>
                  <a:pt x="159" y="203"/>
                  <a:pt x="159" y="203"/>
                  <a:pt x="159" y="203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95" y="175"/>
                  <a:pt x="195" y="175"/>
                  <a:pt x="195" y="175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224" y="169"/>
                  <a:pt x="224" y="169"/>
                  <a:pt x="224" y="169"/>
                </a:cubicBezTo>
                <a:cubicBezTo>
                  <a:pt x="232" y="151"/>
                  <a:pt x="232" y="151"/>
                  <a:pt x="232" y="151"/>
                </a:cubicBezTo>
                <a:cubicBezTo>
                  <a:pt x="258" y="137"/>
                  <a:pt x="258" y="137"/>
                  <a:pt x="258" y="137"/>
                </a:cubicBezTo>
                <a:cubicBezTo>
                  <a:pt x="280" y="149"/>
                  <a:pt x="280" y="149"/>
                  <a:pt x="280" y="149"/>
                </a:cubicBezTo>
                <a:cubicBezTo>
                  <a:pt x="280" y="150"/>
                  <a:pt x="280" y="150"/>
                  <a:pt x="280" y="150"/>
                </a:cubicBezTo>
                <a:cubicBezTo>
                  <a:pt x="282" y="151"/>
                  <a:pt x="282" y="151"/>
                  <a:pt x="282" y="151"/>
                </a:cubicBezTo>
                <a:cubicBezTo>
                  <a:pt x="303" y="187"/>
                  <a:pt x="303" y="187"/>
                  <a:pt x="303" y="187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5"/>
                  <a:pt x="312" y="215"/>
                  <a:pt x="312" y="215"/>
                </a:cubicBezTo>
                <a:cubicBezTo>
                  <a:pt x="307" y="244"/>
                  <a:pt x="307" y="244"/>
                  <a:pt x="307" y="244"/>
                </a:cubicBezTo>
                <a:cubicBezTo>
                  <a:pt x="316" y="264"/>
                  <a:pt x="316" y="264"/>
                  <a:pt x="316" y="264"/>
                </a:cubicBezTo>
                <a:cubicBezTo>
                  <a:pt x="316" y="267"/>
                  <a:pt x="316" y="267"/>
                  <a:pt x="316" y="267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9" y="312"/>
                  <a:pt x="309" y="312"/>
                  <a:pt x="309" y="312"/>
                </a:cubicBezTo>
                <a:cubicBezTo>
                  <a:pt x="316" y="331"/>
                  <a:pt x="319" y="343"/>
                  <a:pt x="319" y="347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5"/>
                  <a:pt x="317" y="365"/>
                  <a:pt x="317" y="365"/>
                </a:cubicBezTo>
                <a:cubicBezTo>
                  <a:pt x="317" y="366"/>
                  <a:pt x="317" y="366"/>
                  <a:pt x="317" y="366"/>
                </a:cubicBezTo>
                <a:cubicBezTo>
                  <a:pt x="306" y="380"/>
                  <a:pt x="306" y="380"/>
                  <a:pt x="306" y="380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306" y="381"/>
                  <a:pt x="306" y="381"/>
                  <a:pt x="306" y="381"/>
                </a:cubicBezTo>
                <a:cubicBezTo>
                  <a:pt x="296" y="394"/>
                  <a:pt x="296" y="394"/>
                  <a:pt x="296" y="394"/>
                </a:cubicBezTo>
                <a:cubicBezTo>
                  <a:pt x="295" y="417"/>
                  <a:pt x="295" y="417"/>
                  <a:pt x="295" y="417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1" y="442"/>
                  <a:pt x="301" y="442"/>
                  <a:pt x="301" y="442"/>
                </a:cubicBezTo>
                <a:cubicBezTo>
                  <a:pt x="302" y="443"/>
                  <a:pt x="302" y="443"/>
                  <a:pt x="302" y="443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301" y="444"/>
                  <a:pt x="301" y="444"/>
                  <a:pt x="301" y="444"/>
                </a:cubicBezTo>
                <a:cubicBezTo>
                  <a:pt x="295" y="481"/>
                  <a:pt x="295" y="481"/>
                  <a:pt x="295" y="481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5" y="489"/>
                  <a:pt x="280" y="489"/>
                  <a:pt x="274" y="486"/>
                </a:cubicBezTo>
                <a:cubicBezTo>
                  <a:pt x="271" y="486"/>
                  <a:pt x="271" y="486"/>
                  <a:pt x="271" y="486"/>
                </a:cubicBezTo>
                <a:cubicBezTo>
                  <a:pt x="262" y="475"/>
                  <a:pt x="262" y="475"/>
                  <a:pt x="262" y="475"/>
                </a:cubicBezTo>
                <a:cubicBezTo>
                  <a:pt x="251" y="479"/>
                  <a:pt x="251" y="479"/>
                  <a:pt x="251" y="479"/>
                </a:cubicBezTo>
                <a:cubicBezTo>
                  <a:pt x="238" y="493"/>
                  <a:pt x="238" y="493"/>
                  <a:pt x="238" y="493"/>
                </a:cubicBezTo>
                <a:cubicBezTo>
                  <a:pt x="223" y="537"/>
                  <a:pt x="223" y="537"/>
                  <a:pt x="223" y="537"/>
                </a:cubicBezTo>
                <a:cubicBezTo>
                  <a:pt x="223" y="538"/>
                  <a:pt x="223" y="538"/>
                  <a:pt x="223" y="538"/>
                </a:cubicBezTo>
                <a:cubicBezTo>
                  <a:pt x="222" y="539"/>
                  <a:pt x="222" y="539"/>
                  <a:pt x="222" y="539"/>
                </a:cubicBezTo>
                <a:cubicBezTo>
                  <a:pt x="207" y="551"/>
                  <a:pt x="207" y="551"/>
                  <a:pt x="207" y="551"/>
                </a:cubicBezTo>
                <a:cubicBezTo>
                  <a:pt x="205" y="551"/>
                  <a:pt x="205" y="551"/>
                  <a:pt x="205" y="551"/>
                </a:cubicBezTo>
                <a:cubicBezTo>
                  <a:pt x="197" y="552"/>
                  <a:pt x="197" y="552"/>
                  <a:pt x="197" y="552"/>
                </a:cubicBezTo>
                <a:cubicBezTo>
                  <a:pt x="180" y="577"/>
                  <a:pt x="180" y="577"/>
                  <a:pt x="180" y="577"/>
                </a:cubicBezTo>
                <a:cubicBezTo>
                  <a:pt x="188" y="592"/>
                  <a:pt x="188" y="592"/>
                  <a:pt x="188" y="592"/>
                </a:cubicBezTo>
                <a:cubicBezTo>
                  <a:pt x="190" y="595"/>
                  <a:pt x="190" y="595"/>
                  <a:pt x="190" y="595"/>
                </a:cubicBezTo>
                <a:cubicBezTo>
                  <a:pt x="211" y="621"/>
                  <a:pt x="211" y="621"/>
                  <a:pt x="211" y="621"/>
                </a:cubicBezTo>
                <a:cubicBezTo>
                  <a:pt x="211" y="622"/>
                  <a:pt x="211" y="622"/>
                  <a:pt x="211" y="622"/>
                </a:cubicBezTo>
                <a:cubicBezTo>
                  <a:pt x="211" y="630"/>
                  <a:pt x="211" y="630"/>
                  <a:pt x="211" y="630"/>
                </a:cubicBezTo>
                <a:cubicBezTo>
                  <a:pt x="235" y="634"/>
                  <a:pt x="235" y="634"/>
                  <a:pt x="235" y="634"/>
                </a:cubicBezTo>
                <a:cubicBezTo>
                  <a:pt x="239" y="655"/>
                  <a:pt x="239" y="655"/>
                  <a:pt x="239" y="655"/>
                </a:cubicBezTo>
                <a:cubicBezTo>
                  <a:pt x="239" y="656"/>
                  <a:pt x="239" y="656"/>
                  <a:pt x="239" y="656"/>
                </a:cubicBezTo>
                <a:cubicBezTo>
                  <a:pt x="242" y="681"/>
                  <a:pt x="242" y="681"/>
                  <a:pt x="242" y="681"/>
                </a:cubicBezTo>
                <a:cubicBezTo>
                  <a:pt x="248" y="686"/>
                  <a:pt x="248" y="686"/>
                  <a:pt x="248" y="686"/>
                </a:cubicBezTo>
                <a:cubicBezTo>
                  <a:pt x="269" y="680"/>
                  <a:pt x="269" y="680"/>
                  <a:pt x="269" y="680"/>
                </a:cubicBezTo>
                <a:cubicBezTo>
                  <a:pt x="289" y="668"/>
                  <a:pt x="289" y="668"/>
                  <a:pt x="289" y="668"/>
                </a:cubicBezTo>
                <a:cubicBezTo>
                  <a:pt x="293" y="666"/>
                  <a:pt x="293" y="666"/>
                  <a:pt x="293" y="666"/>
                </a:cubicBezTo>
                <a:cubicBezTo>
                  <a:pt x="300" y="702"/>
                  <a:pt x="300" y="702"/>
                  <a:pt x="300" y="702"/>
                </a:cubicBezTo>
                <a:cubicBezTo>
                  <a:pt x="309" y="716"/>
                  <a:pt x="309" y="716"/>
                  <a:pt x="309" y="716"/>
                </a:cubicBezTo>
                <a:cubicBezTo>
                  <a:pt x="312" y="717"/>
                  <a:pt x="312" y="717"/>
                  <a:pt x="312" y="717"/>
                </a:cubicBezTo>
                <a:cubicBezTo>
                  <a:pt x="319" y="732"/>
                  <a:pt x="319" y="732"/>
                  <a:pt x="319" y="732"/>
                </a:cubicBezTo>
                <a:cubicBezTo>
                  <a:pt x="335" y="744"/>
                  <a:pt x="335" y="744"/>
                  <a:pt x="335" y="744"/>
                </a:cubicBezTo>
                <a:cubicBezTo>
                  <a:pt x="337" y="748"/>
                  <a:pt x="342" y="748"/>
                  <a:pt x="347" y="748"/>
                </a:cubicBezTo>
                <a:cubicBezTo>
                  <a:pt x="353" y="749"/>
                  <a:pt x="353" y="749"/>
                  <a:pt x="353" y="749"/>
                </a:cubicBezTo>
                <a:cubicBezTo>
                  <a:pt x="362" y="744"/>
                  <a:pt x="362" y="744"/>
                  <a:pt x="362" y="744"/>
                </a:cubicBezTo>
                <a:cubicBezTo>
                  <a:pt x="370" y="741"/>
                  <a:pt x="377" y="738"/>
                  <a:pt x="385" y="737"/>
                </a:cubicBezTo>
                <a:cubicBezTo>
                  <a:pt x="392" y="734"/>
                  <a:pt x="392" y="734"/>
                  <a:pt x="392" y="734"/>
                </a:cubicBezTo>
                <a:cubicBezTo>
                  <a:pt x="407" y="733"/>
                  <a:pt x="407" y="733"/>
                  <a:pt x="407" y="733"/>
                </a:cubicBezTo>
                <a:cubicBezTo>
                  <a:pt x="412" y="733"/>
                  <a:pt x="414" y="734"/>
                  <a:pt x="417" y="737"/>
                </a:cubicBezTo>
                <a:cubicBezTo>
                  <a:pt x="438" y="723"/>
                  <a:pt x="438" y="723"/>
                  <a:pt x="438" y="723"/>
                </a:cubicBezTo>
                <a:cubicBezTo>
                  <a:pt x="440" y="723"/>
                  <a:pt x="440" y="723"/>
                  <a:pt x="440" y="723"/>
                </a:cubicBezTo>
                <a:cubicBezTo>
                  <a:pt x="442" y="724"/>
                  <a:pt x="442" y="724"/>
                  <a:pt x="442" y="724"/>
                </a:cubicBezTo>
                <a:cubicBezTo>
                  <a:pt x="443" y="723"/>
                  <a:pt x="443" y="723"/>
                  <a:pt x="443" y="723"/>
                </a:cubicBezTo>
                <a:cubicBezTo>
                  <a:pt x="446" y="725"/>
                  <a:pt x="446" y="725"/>
                  <a:pt x="446" y="725"/>
                </a:cubicBezTo>
                <a:cubicBezTo>
                  <a:pt x="454" y="735"/>
                  <a:pt x="458" y="743"/>
                  <a:pt x="458" y="748"/>
                </a:cubicBezTo>
                <a:cubicBezTo>
                  <a:pt x="468" y="763"/>
                  <a:pt x="468" y="763"/>
                  <a:pt x="468" y="763"/>
                </a:cubicBezTo>
                <a:cubicBezTo>
                  <a:pt x="475" y="766"/>
                  <a:pt x="475" y="766"/>
                  <a:pt x="475" y="766"/>
                </a:cubicBezTo>
                <a:cubicBezTo>
                  <a:pt x="476" y="766"/>
                  <a:pt x="476" y="766"/>
                  <a:pt x="476" y="766"/>
                </a:cubicBezTo>
                <a:cubicBezTo>
                  <a:pt x="477" y="766"/>
                  <a:pt x="477" y="766"/>
                  <a:pt x="477" y="766"/>
                </a:cubicBezTo>
                <a:cubicBezTo>
                  <a:pt x="475" y="763"/>
                  <a:pt x="475" y="763"/>
                  <a:pt x="475" y="763"/>
                </a:cubicBezTo>
                <a:cubicBezTo>
                  <a:pt x="474" y="758"/>
                  <a:pt x="474" y="755"/>
                  <a:pt x="475" y="753"/>
                </a:cubicBezTo>
                <a:cubicBezTo>
                  <a:pt x="477" y="750"/>
                  <a:pt x="481" y="748"/>
                  <a:pt x="488" y="748"/>
                </a:cubicBezTo>
                <a:cubicBezTo>
                  <a:pt x="527" y="747"/>
                  <a:pt x="527" y="747"/>
                  <a:pt x="527" y="747"/>
                </a:cubicBezTo>
                <a:cubicBezTo>
                  <a:pt x="528" y="746"/>
                  <a:pt x="528" y="746"/>
                  <a:pt x="528" y="746"/>
                </a:cubicBezTo>
                <a:cubicBezTo>
                  <a:pt x="530" y="746"/>
                  <a:pt x="530" y="746"/>
                  <a:pt x="530" y="746"/>
                </a:cubicBezTo>
                <a:cubicBezTo>
                  <a:pt x="530" y="748"/>
                  <a:pt x="530" y="748"/>
                  <a:pt x="530" y="748"/>
                </a:cubicBezTo>
                <a:cubicBezTo>
                  <a:pt x="532" y="748"/>
                  <a:pt x="532" y="748"/>
                  <a:pt x="532" y="748"/>
                </a:cubicBezTo>
                <a:cubicBezTo>
                  <a:pt x="544" y="770"/>
                  <a:pt x="544" y="770"/>
                  <a:pt x="544" y="770"/>
                </a:cubicBezTo>
                <a:cubicBezTo>
                  <a:pt x="543" y="781"/>
                  <a:pt x="543" y="781"/>
                  <a:pt x="543" y="781"/>
                </a:cubicBezTo>
                <a:cubicBezTo>
                  <a:pt x="542" y="781"/>
                  <a:pt x="542" y="781"/>
                  <a:pt x="542" y="781"/>
                </a:cubicBezTo>
                <a:cubicBezTo>
                  <a:pt x="556" y="785"/>
                  <a:pt x="556" y="785"/>
                  <a:pt x="556" y="785"/>
                </a:cubicBezTo>
                <a:cubicBezTo>
                  <a:pt x="557" y="785"/>
                  <a:pt x="557" y="785"/>
                  <a:pt x="557" y="785"/>
                </a:cubicBezTo>
                <a:cubicBezTo>
                  <a:pt x="556" y="781"/>
                  <a:pt x="556" y="779"/>
                  <a:pt x="559" y="777"/>
                </a:cubicBezTo>
                <a:cubicBezTo>
                  <a:pt x="564" y="776"/>
                  <a:pt x="564" y="776"/>
                  <a:pt x="564" y="776"/>
                </a:cubicBezTo>
                <a:cubicBezTo>
                  <a:pt x="599" y="800"/>
                  <a:pt x="599" y="800"/>
                  <a:pt x="599" y="800"/>
                </a:cubicBezTo>
                <a:cubicBezTo>
                  <a:pt x="602" y="804"/>
                  <a:pt x="604" y="808"/>
                  <a:pt x="605" y="813"/>
                </a:cubicBezTo>
                <a:cubicBezTo>
                  <a:pt x="606" y="828"/>
                  <a:pt x="606" y="828"/>
                  <a:pt x="606" y="828"/>
                </a:cubicBezTo>
                <a:cubicBezTo>
                  <a:pt x="618" y="830"/>
                  <a:pt x="618" y="830"/>
                  <a:pt x="618" y="830"/>
                </a:cubicBezTo>
                <a:cubicBezTo>
                  <a:pt x="625" y="817"/>
                  <a:pt x="625" y="817"/>
                  <a:pt x="625" y="817"/>
                </a:cubicBezTo>
                <a:cubicBezTo>
                  <a:pt x="622" y="811"/>
                  <a:pt x="620" y="805"/>
                  <a:pt x="621" y="800"/>
                </a:cubicBezTo>
                <a:cubicBezTo>
                  <a:pt x="622" y="796"/>
                  <a:pt x="623" y="793"/>
                  <a:pt x="627" y="791"/>
                </a:cubicBezTo>
                <a:cubicBezTo>
                  <a:pt x="630" y="788"/>
                  <a:pt x="630" y="788"/>
                  <a:pt x="630" y="788"/>
                </a:cubicBezTo>
                <a:cubicBezTo>
                  <a:pt x="630" y="786"/>
                  <a:pt x="631" y="785"/>
                  <a:pt x="633" y="784"/>
                </a:cubicBezTo>
                <a:cubicBezTo>
                  <a:pt x="643" y="785"/>
                  <a:pt x="643" y="785"/>
                  <a:pt x="643" y="785"/>
                </a:cubicBezTo>
                <a:cubicBezTo>
                  <a:pt x="648" y="788"/>
                  <a:pt x="652" y="798"/>
                  <a:pt x="655" y="816"/>
                </a:cubicBezTo>
                <a:cubicBezTo>
                  <a:pt x="655" y="818"/>
                  <a:pt x="655" y="818"/>
                  <a:pt x="655" y="818"/>
                </a:cubicBezTo>
                <a:cubicBezTo>
                  <a:pt x="657" y="819"/>
                  <a:pt x="657" y="819"/>
                  <a:pt x="657" y="819"/>
                </a:cubicBezTo>
                <a:cubicBezTo>
                  <a:pt x="658" y="824"/>
                  <a:pt x="664" y="827"/>
                  <a:pt x="674" y="830"/>
                </a:cubicBezTo>
                <a:cubicBezTo>
                  <a:pt x="675" y="830"/>
                  <a:pt x="675" y="830"/>
                  <a:pt x="675" y="830"/>
                </a:cubicBezTo>
                <a:cubicBezTo>
                  <a:pt x="676" y="831"/>
                  <a:pt x="676" y="831"/>
                  <a:pt x="676" y="831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09" y="866"/>
                  <a:pt x="709" y="866"/>
                  <a:pt x="709" y="866"/>
                </a:cubicBezTo>
                <a:cubicBezTo>
                  <a:pt x="725" y="861"/>
                  <a:pt x="725" y="861"/>
                  <a:pt x="725" y="861"/>
                </a:cubicBezTo>
                <a:cubicBezTo>
                  <a:pt x="723" y="855"/>
                  <a:pt x="723" y="855"/>
                  <a:pt x="723" y="855"/>
                </a:cubicBezTo>
                <a:cubicBezTo>
                  <a:pt x="719" y="850"/>
                  <a:pt x="718" y="845"/>
                  <a:pt x="718" y="842"/>
                </a:cubicBezTo>
                <a:cubicBezTo>
                  <a:pt x="718" y="834"/>
                  <a:pt x="723" y="827"/>
                  <a:pt x="734" y="819"/>
                </a:cubicBezTo>
                <a:cubicBezTo>
                  <a:pt x="752" y="804"/>
                  <a:pt x="752" y="804"/>
                  <a:pt x="752" y="804"/>
                </a:cubicBezTo>
                <a:cubicBezTo>
                  <a:pt x="773" y="818"/>
                  <a:pt x="773" y="818"/>
                  <a:pt x="773" y="818"/>
                </a:cubicBezTo>
                <a:cubicBezTo>
                  <a:pt x="777" y="818"/>
                  <a:pt x="777" y="818"/>
                  <a:pt x="777" y="818"/>
                </a:cubicBezTo>
                <a:cubicBezTo>
                  <a:pt x="781" y="795"/>
                  <a:pt x="781" y="795"/>
                  <a:pt x="781" y="795"/>
                </a:cubicBezTo>
                <a:cubicBezTo>
                  <a:pt x="781" y="791"/>
                  <a:pt x="781" y="791"/>
                  <a:pt x="781" y="791"/>
                </a:cubicBezTo>
                <a:cubicBezTo>
                  <a:pt x="785" y="790"/>
                  <a:pt x="785" y="790"/>
                  <a:pt x="785" y="790"/>
                </a:cubicBezTo>
                <a:cubicBezTo>
                  <a:pt x="802" y="792"/>
                  <a:pt x="802" y="792"/>
                  <a:pt x="802" y="792"/>
                </a:cubicBezTo>
                <a:cubicBezTo>
                  <a:pt x="806" y="795"/>
                  <a:pt x="808" y="798"/>
                  <a:pt x="808" y="804"/>
                </a:cubicBezTo>
                <a:cubicBezTo>
                  <a:pt x="808" y="808"/>
                  <a:pt x="804" y="813"/>
                  <a:pt x="801" y="817"/>
                </a:cubicBezTo>
                <a:cubicBezTo>
                  <a:pt x="804" y="819"/>
                  <a:pt x="804" y="819"/>
                  <a:pt x="804" y="819"/>
                </a:cubicBezTo>
                <a:cubicBezTo>
                  <a:pt x="815" y="825"/>
                  <a:pt x="823" y="829"/>
                  <a:pt x="830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31" y="830"/>
                  <a:pt x="831" y="830"/>
                  <a:pt x="831" y="830"/>
                </a:cubicBezTo>
                <a:cubicBezTo>
                  <a:pt x="845" y="837"/>
                  <a:pt x="845" y="837"/>
                  <a:pt x="845" y="837"/>
                </a:cubicBezTo>
                <a:cubicBezTo>
                  <a:pt x="855" y="836"/>
                  <a:pt x="855" y="836"/>
                  <a:pt x="855" y="836"/>
                </a:cubicBezTo>
                <a:cubicBezTo>
                  <a:pt x="839" y="759"/>
                  <a:pt x="839" y="759"/>
                  <a:pt x="839" y="759"/>
                </a:cubicBezTo>
                <a:cubicBezTo>
                  <a:pt x="829" y="753"/>
                  <a:pt x="819" y="740"/>
                  <a:pt x="810" y="725"/>
                </a:cubicBezTo>
                <a:cubicBezTo>
                  <a:pt x="802" y="713"/>
                  <a:pt x="807" y="695"/>
                  <a:pt x="823" y="674"/>
                </a:cubicBezTo>
                <a:cubicBezTo>
                  <a:pt x="833" y="663"/>
                  <a:pt x="845" y="653"/>
                  <a:pt x="857" y="642"/>
                </a:cubicBezTo>
                <a:cubicBezTo>
                  <a:pt x="857" y="642"/>
                  <a:pt x="857" y="642"/>
                  <a:pt x="857" y="642"/>
                </a:cubicBezTo>
                <a:cubicBezTo>
                  <a:pt x="858" y="640"/>
                  <a:pt x="858" y="640"/>
                  <a:pt x="858" y="640"/>
                </a:cubicBezTo>
                <a:cubicBezTo>
                  <a:pt x="873" y="640"/>
                  <a:pt x="873" y="640"/>
                  <a:pt x="873" y="640"/>
                </a:cubicBezTo>
                <a:cubicBezTo>
                  <a:pt x="874" y="642"/>
                  <a:pt x="874" y="642"/>
                  <a:pt x="874" y="642"/>
                </a:cubicBezTo>
                <a:cubicBezTo>
                  <a:pt x="887" y="647"/>
                  <a:pt x="887" y="647"/>
                  <a:pt x="887" y="647"/>
                </a:cubicBezTo>
                <a:cubicBezTo>
                  <a:pt x="913" y="647"/>
                  <a:pt x="913" y="647"/>
                  <a:pt x="913" y="647"/>
                </a:cubicBezTo>
                <a:cubicBezTo>
                  <a:pt x="924" y="642"/>
                  <a:pt x="933" y="626"/>
                  <a:pt x="944" y="601"/>
                </a:cubicBezTo>
                <a:cubicBezTo>
                  <a:pt x="950" y="586"/>
                  <a:pt x="950" y="556"/>
                  <a:pt x="946" y="508"/>
                </a:cubicBezTo>
                <a:close/>
              </a:path>
            </a:pathLst>
          </a:custGeom>
          <a:solidFill>
            <a:srgbClr val="4A879E"/>
          </a:solidFill>
          <a:ln w="9525">
            <a:noFill/>
            <a:round/>
          </a:ln>
        </p:spPr>
        <p:txBody>
          <a:bodyPr/>
          <a:lstStyle/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9" name="Freeform 30"/>
          <p:cNvSpPr/>
          <p:nvPr/>
        </p:nvSpPr>
        <p:spPr bwMode="auto">
          <a:xfrm>
            <a:off x="6528927" y="4808977"/>
            <a:ext cx="913692" cy="634387"/>
          </a:xfrm>
          <a:custGeom>
            <a:avLst/>
            <a:gdLst>
              <a:gd name="T0" fmla="*/ 2147483646 w 573"/>
              <a:gd name="T1" fmla="*/ 2147483646 h 361"/>
              <a:gd name="T2" fmla="*/ 2147483646 w 573"/>
              <a:gd name="T3" fmla="*/ 2147483646 h 361"/>
              <a:gd name="T4" fmla="*/ 2147483646 w 573"/>
              <a:gd name="T5" fmla="*/ 2147483646 h 361"/>
              <a:gd name="T6" fmla="*/ 2147483646 w 573"/>
              <a:gd name="T7" fmla="*/ 2147483646 h 361"/>
              <a:gd name="T8" fmla="*/ 2147483646 w 573"/>
              <a:gd name="T9" fmla="*/ 2147483646 h 361"/>
              <a:gd name="T10" fmla="*/ 2147483646 w 573"/>
              <a:gd name="T11" fmla="*/ 1776698668 h 361"/>
              <a:gd name="T12" fmla="*/ 2147483646 w 573"/>
              <a:gd name="T13" fmla="*/ 2147483646 h 361"/>
              <a:gd name="T14" fmla="*/ 2147483646 w 573"/>
              <a:gd name="T15" fmla="*/ 2147483646 h 361"/>
              <a:gd name="T16" fmla="*/ 2147483646 w 573"/>
              <a:gd name="T17" fmla="*/ 2147483646 h 361"/>
              <a:gd name="T18" fmla="*/ 2147483646 w 573"/>
              <a:gd name="T19" fmla="*/ 2147483646 h 361"/>
              <a:gd name="T20" fmla="*/ 2147483646 w 573"/>
              <a:gd name="T21" fmla="*/ 2147483646 h 361"/>
              <a:gd name="T22" fmla="*/ 2147483646 w 573"/>
              <a:gd name="T23" fmla="*/ 2147483646 h 361"/>
              <a:gd name="T24" fmla="*/ 2147483646 w 573"/>
              <a:gd name="T25" fmla="*/ 2147483646 h 361"/>
              <a:gd name="T26" fmla="*/ 2147483646 w 573"/>
              <a:gd name="T27" fmla="*/ 2147483646 h 361"/>
              <a:gd name="T28" fmla="*/ 0 w 573"/>
              <a:gd name="T29" fmla="*/ 2147483646 h 361"/>
              <a:gd name="T30" fmla="*/ 2147483646 w 573"/>
              <a:gd name="T31" fmla="*/ 2147483646 h 361"/>
              <a:gd name="T32" fmla="*/ 2147483646 w 573"/>
              <a:gd name="T33" fmla="*/ 2147483646 h 361"/>
              <a:gd name="T34" fmla="*/ 2147483646 w 573"/>
              <a:gd name="T35" fmla="*/ 2147483646 h 361"/>
              <a:gd name="T36" fmla="*/ 2147483646 w 573"/>
              <a:gd name="T37" fmla="*/ 2147483646 h 361"/>
              <a:gd name="T38" fmla="*/ 2147483646 w 573"/>
              <a:gd name="T39" fmla="*/ 2147483646 h 361"/>
              <a:gd name="T40" fmla="*/ 2147483646 w 573"/>
              <a:gd name="T41" fmla="*/ 2147483646 h 361"/>
              <a:gd name="T42" fmla="*/ 2147483646 w 573"/>
              <a:gd name="T43" fmla="*/ 2147483646 h 361"/>
              <a:gd name="T44" fmla="*/ 2147483646 w 573"/>
              <a:gd name="T45" fmla="*/ 2147483646 h 361"/>
              <a:gd name="T46" fmla="*/ 2147483646 w 573"/>
              <a:gd name="T47" fmla="*/ 2147483646 h 361"/>
              <a:gd name="T48" fmla="*/ 2147483646 w 573"/>
              <a:gd name="T49" fmla="*/ 2147483646 h 361"/>
              <a:gd name="T50" fmla="*/ 2147483646 w 573"/>
              <a:gd name="T51" fmla="*/ 2147483646 h 361"/>
              <a:gd name="T52" fmla="*/ 2147483646 w 573"/>
              <a:gd name="T53" fmla="*/ 2147483646 h 361"/>
              <a:gd name="T54" fmla="*/ 2147483646 w 573"/>
              <a:gd name="T55" fmla="*/ 2147483646 h 361"/>
              <a:gd name="T56" fmla="*/ 2147483646 w 573"/>
              <a:gd name="T57" fmla="*/ 2147483646 h 361"/>
              <a:gd name="T58" fmla="*/ 2147483646 w 573"/>
              <a:gd name="T59" fmla="*/ 2147483646 h 361"/>
              <a:gd name="T60" fmla="*/ 2147483646 w 573"/>
              <a:gd name="T61" fmla="*/ 2147483646 h 361"/>
              <a:gd name="T62" fmla="*/ 2147483646 w 573"/>
              <a:gd name="T63" fmla="*/ 2147483646 h 361"/>
              <a:gd name="T64" fmla="*/ 2147483646 w 573"/>
              <a:gd name="T65" fmla="*/ 2147483646 h 361"/>
              <a:gd name="T66" fmla="*/ 2147483646 w 573"/>
              <a:gd name="T67" fmla="*/ 2147483646 h 361"/>
              <a:gd name="T68" fmla="*/ 2147483646 w 573"/>
              <a:gd name="T69" fmla="*/ 2147483646 h 361"/>
              <a:gd name="T70" fmla="*/ 2147483646 w 573"/>
              <a:gd name="T71" fmla="*/ 2147483646 h 361"/>
              <a:gd name="T72" fmla="*/ 2147483646 w 573"/>
              <a:gd name="T73" fmla="*/ 2147483646 h 361"/>
              <a:gd name="T74" fmla="*/ 2147483646 w 573"/>
              <a:gd name="T75" fmla="*/ 2147483646 h 361"/>
              <a:gd name="T76" fmla="*/ 2147483646 w 573"/>
              <a:gd name="T77" fmla="*/ 2147483646 h 361"/>
              <a:gd name="T78" fmla="*/ 2147483646 w 573"/>
              <a:gd name="T79" fmla="*/ 2147483646 h 361"/>
              <a:gd name="T80" fmla="*/ 2147483646 w 573"/>
              <a:gd name="T81" fmla="*/ 2147483646 h 361"/>
              <a:gd name="T82" fmla="*/ 2147483646 w 573"/>
              <a:gd name="T83" fmla="*/ 2147483646 h 361"/>
              <a:gd name="T84" fmla="*/ 2147483646 w 573"/>
              <a:gd name="T85" fmla="*/ 2147483646 h 361"/>
              <a:gd name="T86" fmla="*/ 2147483646 w 573"/>
              <a:gd name="T87" fmla="*/ 2147483646 h 361"/>
              <a:gd name="T88" fmla="*/ 2147483646 w 573"/>
              <a:gd name="T89" fmla="*/ 2147483646 h 361"/>
              <a:gd name="T90" fmla="*/ 2147483646 w 573"/>
              <a:gd name="T91" fmla="*/ 2147483646 h 361"/>
              <a:gd name="T92" fmla="*/ 2147483646 w 573"/>
              <a:gd name="T93" fmla="*/ 2147483646 h 361"/>
              <a:gd name="T94" fmla="*/ 2147483646 w 573"/>
              <a:gd name="T95" fmla="*/ 2147483646 h 361"/>
              <a:gd name="T96" fmla="*/ 2147483646 w 573"/>
              <a:gd name="T97" fmla="*/ 2147483646 h 361"/>
              <a:gd name="T98" fmla="*/ 2147483646 w 573"/>
              <a:gd name="T99" fmla="*/ 2147483646 h 361"/>
              <a:gd name="T100" fmla="*/ 2147483646 w 573"/>
              <a:gd name="T101" fmla="*/ 2147483646 h 3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73"/>
              <a:gd name="T154" fmla="*/ 0 h 361"/>
              <a:gd name="T155" fmla="*/ 573 w 573"/>
              <a:gd name="T156" fmla="*/ 361 h 3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73" h="361">
                <a:moveTo>
                  <a:pt x="525" y="11"/>
                </a:moveTo>
                <a:cubicBezTo>
                  <a:pt x="523" y="12"/>
                  <a:pt x="523" y="12"/>
                  <a:pt x="523" y="12"/>
                </a:cubicBezTo>
                <a:cubicBezTo>
                  <a:pt x="523" y="18"/>
                  <a:pt x="520" y="21"/>
                  <a:pt x="514" y="21"/>
                </a:cubicBezTo>
                <a:cubicBezTo>
                  <a:pt x="473" y="16"/>
                  <a:pt x="473" y="16"/>
                  <a:pt x="473" y="16"/>
                </a:cubicBezTo>
                <a:cubicBezTo>
                  <a:pt x="445" y="11"/>
                  <a:pt x="427" y="0"/>
                  <a:pt x="416" y="2"/>
                </a:cubicBezTo>
                <a:cubicBezTo>
                  <a:pt x="396" y="4"/>
                  <a:pt x="358" y="57"/>
                  <a:pt x="358" y="57"/>
                </a:cubicBezTo>
                <a:cubicBezTo>
                  <a:pt x="360" y="80"/>
                  <a:pt x="360" y="80"/>
                  <a:pt x="360" y="80"/>
                </a:cubicBezTo>
                <a:cubicBezTo>
                  <a:pt x="360" y="82"/>
                  <a:pt x="360" y="82"/>
                  <a:pt x="360" y="82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10" y="89"/>
                  <a:pt x="285" y="85"/>
                  <a:pt x="282" y="70"/>
                </a:cubicBezTo>
                <a:cubicBezTo>
                  <a:pt x="277" y="5"/>
                  <a:pt x="277" y="5"/>
                  <a:pt x="277" y="5"/>
                </a:cubicBezTo>
                <a:cubicBezTo>
                  <a:pt x="224" y="2"/>
                  <a:pt x="224" y="2"/>
                  <a:pt x="224" y="2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199" y="12"/>
                  <a:pt x="196" y="3"/>
                  <a:pt x="192" y="1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12" y="53"/>
                  <a:pt x="92" y="73"/>
                  <a:pt x="74" y="95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30" y="197"/>
                  <a:pt x="30" y="197"/>
                  <a:pt x="30" y="197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5" y="209"/>
                  <a:pt x="27" y="218"/>
                  <a:pt x="33" y="229"/>
                </a:cubicBezTo>
                <a:cubicBezTo>
                  <a:pt x="40" y="242"/>
                  <a:pt x="46" y="257"/>
                  <a:pt x="46" y="274"/>
                </a:cubicBezTo>
                <a:cubicBezTo>
                  <a:pt x="46" y="277"/>
                  <a:pt x="46" y="277"/>
                  <a:pt x="46" y="277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14"/>
                  <a:pt x="0" y="314"/>
                  <a:pt x="0" y="31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4" y="325"/>
                  <a:pt x="25" y="327"/>
                  <a:pt x="25" y="328"/>
                </a:cubicBezTo>
                <a:cubicBezTo>
                  <a:pt x="25" y="330"/>
                  <a:pt x="25" y="330"/>
                  <a:pt x="25" y="330"/>
                </a:cubicBezTo>
                <a:cubicBezTo>
                  <a:pt x="24" y="335"/>
                  <a:pt x="32" y="343"/>
                  <a:pt x="48" y="350"/>
                </a:cubicBezTo>
                <a:cubicBezTo>
                  <a:pt x="87" y="361"/>
                  <a:pt x="87" y="361"/>
                  <a:pt x="87" y="361"/>
                </a:cubicBezTo>
                <a:cubicBezTo>
                  <a:pt x="99" y="353"/>
                  <a:pt x="99" y="353"/>
                  <a:pt x="99" y="353"/>
                </a:cubicBezTo>
                <a:cubicBezTo>
                  <a:pt x="111" y="335"/>
                  <a:pt x="111" y="335"/>
                  <a:pt x="111" y="335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52" y="316"/>
                  <a:pt x="152" y="316"/>
                  <a:pt x="152" y="316"/>
                </a:cubicBezTo>
                <a:cubicBezTo>
                  <a:pt x="157" y="319"/>
                  <a:pt x="157" y="319"/>
                  <a:pt x="157" y="319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3"/>
                  <a:pt x="157" y="323"/>
                  <a:pt x="157" y="323"/>
                </a:cubicBezTo>
                <a:cubicBezTo>
                  <a:pt x="151" y="335"/>
                  <a:pt x="154" y="344"/>
                  <a:pt x="164" y="349"/>
                </a:cubicBezTo>
                <a:cubicBezTo>
                  <a:pt x="198" y="350"/>
                  <a:pt x="198" y="350"/>
                  <a:pt x="198" y="350"/>
                </a:cubicBezTo>
                <a:cubicBezTo>
                  <a:pt x="209" y="348"/>
                  <a:pt x="219" y="344"/>
                  <a:pt x="225" y="338"/>
                </a:cubicBezTo>
                <a:cubicBezTo>
                  <a:pt x="229" y="333"/>
                  <a:pt x="236" y="332"/>
                  <a:pt x="245" y="333"/>
                </a:cubicBezTo>
                <a:cubicBezTo>
                  <a:pt x="257" y="335"/>
                  <a:pt x="267" y="339"/>
                  <a:pt x="275" y="349"/>
                </a:cubicBezTo>
                <a:cubicBezTo>
                  <a:pt x="282" y="331"/>
                  <a:pt x="282" y="331"/>
                  <a:pt x="282" y="331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85" y="328"/>
                  <a:pt x="285" y="328"/>
                  <a:pt x="285" y="328"/>
                </a:cubicBezTo>
                <a:cubicBezTo>
                  <a:pt x="291" y="325"/>
                  <a:pt x="294" y="319"/>
                  <a:pt x="298" y="312"/>
                </a:cubicBezTo>
                <a:cubicBezTo>
                  <a:pt x="301" y="305"/>
                  <a:pt x="306" y="297"/>
                  <a:pt x="315" y="292"/>
                </a:cubicBezTo>
                <a:cubicBezTo>
                  <a:pt x="330" y="283"/>
                  <a:pt x="330" y="283"/>
                  <a:pt x="330" y="283"/>
                </a:cubicBezTo>
                <a:cubicBezTo>
                  <a:pt x="331" y="282"/>
                  <a:pt x="331" y="282"/>
                  <a:pt x="331" y="282"/>
                </a:cubicBezTo>
                <a:cubicBezTo>
                  <a:pt x="332" y="283"/>
                  <a:pt x="332" y="283"/>
                  <a:pt x="332" y="283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3" y="287"/>
                  <a:pt x="343" y="287"/>
                  <a:pt x="343" y="287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5" y="233"/>
                  <a:pt x="355" y="233"/>
                  <a:pt x="355" y="233"/>
                </a:cubicBezTo>
                <a:cubicBezTo>
                  <a:pt x="372" y="230"/>
                  <a:pt x="372" y="230"/>
                  <a:pt x="372" y="230"/>
                </a:cubicBezTo>
                <a:cubicBezTo>
                  <a:pt x="389" y="218"/>
                  <a:pt x="397" y="209"/>
                  <a:pt x="396" y="200"/>
                </a:cubicBezTo>
                <a:cubicBezTo>
                  <a:pt x="393" y="184"/>
                  <a:pt x="393" y="184"/>
                  <a:pt x="393" y="184"/>
                </a:cubicBezTo>
                <a:cubicBezTo>
                  <a:pt x="389" y="174"/>
                  <a:pt x="389" y="166"/>
                  <a:pt x="391" y="163"/>
                </a:cubicBezTo>
                <a:cubicBezTo>
                  <a:pt x="394" y="160"/>
                  <a:pt x="396" y="159"/>
                  <a:pt x="399" y="159"/>
                </a:cubicBezTo>
                <a:cubicBezTo>
                  <a:pt x="407" y="159"/>
                  <a:pt x="415" y="161"/>
                  <a:pt x="424" y="165"/>
                </a:cubicBezTo>
                <a:cubicBezTo>
                  <a:pt x="426" y="148"/>
                  <a:pt x="426" y="148"/>
                  <a:pt x="426" y="148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7" y="145"/>
                  <a:pt x="427" y="145"/>
                  <a:pt x="427" y="145"/>
                </a:cubicBezTo>
                <a:cubicBezTo>
                  <a:pt x="445" y="137"/>
                  <a:pt x="445" y="137"/>
                  <a:pt x="445" y="137"/>
                </a:cubicBezTo>
                <a:cubicBezTo>
                  <a:pt x="447" y="127"/>
                  <a:pt x="447" y="127"/>
                  <a:pt x="447" y="127"/>
                </a:cubicBezTo>
                <a:cubicBezTo>
                  <a:pt x="436" y="127"/>
                  <a:pt x="436" y="127"/>
                  <a:pt x="436" y="127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5" y="121"/>
                  <a:pt x="435" y="121"/>
                  <a:pt x="435" y="121"/>
                </a:cubicBezTo>
                <a:cubicBezTo>
                  <a:pt x="435" y="118"/>
                  <a:pt x="435" y="118"/>
                  <a:pt x="435" y="118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9" y="116"/>
                  <a:pt x="439" y="116"/>
                  <a:pt x="439" y="116"/>
                </a:cubicBezTo>
                <a:cubicBezTo>
                  <a:pt x="442" y="116"/>
                  <a:pt x="442" y="116"/>
                  <a:pt x="442" y="116"/>
                </a:cubicBezTo>
                <a:cubicBezTo>
                  <a:pt x="449" y="116"/>
                  <a:pt x="457" y="111"/>
                  <a:pt x="467" y="103"/>
                </a:cubicBezTo>
                <a:cubicBezTo>
                  <a:pt x="533" y="56"/>
                  <a:pt x="533" y="56"/>
                  <a:pt x="533" y="56"/>
                </a:cubicBezTo>
                <a:cubicBezTo>
                  <a:pt x="535" y="56"/>
                  <a:pt x="535" y="56"/>
                  <a:pt x="535" y="56"/>
                </a:cubicBezTo>
                <a:cubicBezTo>
                  <a:pt x="557" y="65"/>
                  <a:pt x="557" y="65"/>
                  <a:pt x="557" y="65"/>
                </a:cubicBezTo>
                <a:cubicBezTo>
                  <a:pt x="565" y="64"/>
                  <a:pt x="565" y="64"/>
                  <a:pt x="565" y="64"/>
                </a:cubicBezTo>
                <a:cubicBezTo>
                  <a:pt x="560" y="42"/>
                  <a:pt x="560" y="42"/>
                  <a:pt x="560" y="42"/>
                </a:cubicBezTo>
                <a:cubicBezTo>
                  <a:pt x="560" y="40"/>
                  <a:pt x="560" y="40"/>
                  <a:pt x="560" y="40"/>
                </a:cubicBezTo>
                <a:cubicBezTo>
                  <a:pt x="561" y="39"/>
                  <a:pt x="561" y="39"/>
                  <a:pt x="561" y="39"/>
                </a:cubicBezTo>
                <a:cubicBezTo>
                  <a:pt x="562" y="38"/>
                  <a:pt x="562" y="38"/>
                  <a:pt x="562" y="38"/>
                </a:cubicBezTo>
                <a:cubicBezTo>
                  <a:pt x="573" y="19"/>
                  <a:pt x="573" y="19"/>
                  <a:pt x="573" y="19"/>
                </a:cubicBezTo>
                <a:cubicBezTo>
                  <a:pt x="570" y="16"/>
                  <a:pt x="570" y="16"/>
                  <a:pt x="570" y="16"/>
                </a:cubicBezTo>
                <a:cubicBezTo>
                  <a:pt x="563" y="19"/>
                  <a:pt x="563" y="19"/>
                  <a:pt x="563" y="19"/>
                </a:cubicBezTo>
                <a:cubicBezTo>
                  <a:pt x="563" y="20"/>
                  <a:pt x="563" y="20"/>
                  <a:pt x="563" y="20"/>
                </a:cubicBezTo>
                <a:cubicBezTo>
                  <a:pt x="562" y="20"/>
                  <a:pt x="562" y="20"/>
                  <a:pt x="562" y="20"/>
                </a:cubicBezTo>
                <a:cubicBezTo>
                  <a:pt x="541" y="23"/>
                  <a:pt x="541" y="23"/>
                  <a:pt x="541" y="23"/>
                </a:cubicBezTo>
                <a:cubicBezTo>
                  <a:pt x="535" y="23"/>
                  <a:pt x="535" y="23"/>
                  <a:pt x="535" y="23"/>
                </a:cubicBezTo>
                <a:cubicBezTo>
                  <a:pt x="534" y="23"/>
                  <a:pt x="534" y="23"/>
                  <a:pt x="534" y="23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3" y="19"/>
                  <a:pt x="533" y="19"/>
                  <a:pt x="533" y="19"/>
                </a:cubicBezTo>
                <a:cubicBezTo>
                  <a:pt x="529" y="11"/>
                  <a:pt x="529" y="11"/>
                  <a:pt x="529" y="11"/>
                </a:cubicBezTo>
                <a:lnTo>
                  <a:pt x="525" y="11"/>
                </a:lnTo>
                <a:close/>
              </a:path>
            </a:pathLst>
          </a:custGeom>
          <a:solidFill>
            <a:srgbClr val="4A879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56" name="图文框 55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58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弧形 5"/>
          <p:cNvSpPr/>
          <p:nvPr/>
        </p:nvSpPr>
        <p:spPr>
          <a:xfrm>
            <a:off x="3823835" y="1969400"/>
            <a:ext cx="4352309" cy="4352309"/>
          </a:xfrm>
          <a:prstGeom prst="arc">
            <a:avLst>
              <a:gd name="adj1" fmla="val 10767169"/>
              <a:gd name="adj2" fmla="val 0"/>
            </a:avLst>
          </a:prstGeom>
          <a:noFill/>
          <a:ln w="12700">
            <a:solidFill>
              <a:srgbClr val="404040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91568" y="3998493"/>
            <a:ext cx="192000" cy="192000"/>
          </a:xfrm>
          <a:prstGeom prst="ellipse">
            <a:avLst/>
          </a:prstGeom>
          <a:solidFill>
            <a:srgbClr val="4A879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067989" y="3998493"/>
            <a:ext cx="192000" cy="192000"/>
          </a:xfrm>
          <a:prstGeom prst="ellipse">
            <a:avLst/>
          </a:prstGeom>
          <a:solidFill>
            <a:srgbClr val="4A879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71819" y="2577293"/>
            <a:ext cx="192000" cy="192000"/>
          </a:xfrm>
          <a:prstGeom prst="ellipse">
            <a:avLst/>
          </a:prstGeom>
          <a:solidFill>
            <a:srgbClr val="4A879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536160" y="2577293"/>
            <a:ext cx="192000" cy="192000"/>
          </a:xfrm>
          <a:prstGeom prst="ellipse">
            <a:avLst/>
          </a:prstGeom>
          <a:solidFill>
            <a:srgbClr val="4A879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903989" y="1872395"/>
            <a:ext cx="192000" cy="192000"/>
          </a:xfrm>
          <a:prstGeom prst="ellipse">
            <a:avLst/>
          </a:prstGeom>
          <a:solidFill>
            <a:srgbClr val="4A879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8400256" y="3899334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工作项目</a:t>
            </a:r>
            <a:r>
              <a:rPr lang="en-US" altLang="zh-CN" sz="24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</a:t>
            </a:r>
            <a:endParaRPr lang="zh-CN" altLang="en-US" sz="24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7920203" y="2427073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工作项目</a:t>
            </a:r>
            <a:r>
              <a:rPr lang="en-US" altLang="zh-CN" sz="24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endParaRPr lang="zh-CN" altLang="en-US" sz="24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2159563" y="3899334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工作项目</a:t>
            </a:r>
            <a:r>
              <a:rPr lang="en-US" altLang="zh-CN" sz="24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24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2698459" y="2427073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工作项目</a:t>
            </a:r>
            <a:r>
              <a:rPr lang="en-US" altLang="zh-CN" sz="24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24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5261326" y="1220756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工作项目</a:t>
            </a:r>
            <a:r>
              <a:rPr lang="en-US" altLang="zh-CN" sz="24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24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5152142" y="596235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重点项目</a:t>
            </a:r>
            <a:endParaRPr lang="zh-CN" altLang="en-US" sz="32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Freeform 130"/>
          <p:cNvSpPr>
            <a:spLocks noEditPoints="1"/>
          </p:cNvSpPr>
          <p:nvPr/>
        </p:nvSpPr>
        <p:spPr bwMode="auto">
          <a:xfrm>
            <a:off x="4031989" y="2153259"/>
            <a:ext cx="3984224" cy="3784408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rgbClr val="4A879E"/>
          </a:solidFill>
          <a:ln w="9525">
            <a:noFill/>
            <a:round/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en-US" sz="32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22" name="图文框 21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29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/>
      <p:bldP spid="17" grpId="0"/>
      <p:bldP spid="18" grpId="0"/>
      <p:bldP spid="19" grpId="0"/>
      <p:bldP spid="2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 rot="6277779">
            <a:off x="396481" y="826238"/>
            <a:ext cx="7147843" cy="6886832"/>
          </a:xfrm>
          <a:custGeom>
            <a:avLst/>
            <a:gdLst>
              <a:gd name="connsiteX0" fmla="*/ 60046 w 7147843"/>
              <a:gd name="connsiteY0" fmla="*/ 6886832 h 6886832"/>
              <a:gd name="connsiteX1" fmla="*/ 0 w 7147843"/>
              <a:gd name="connsiteY1" fmla="*/ 6656798 h 6886832"/>
              <a:gd name="connsiteX2" fmla="*/ 3860943 w 7147843"/>
              <a:gd name="connsiteY2" fmla="*/ 0 h 6886832"/>
              <a:gd name="connsiteX3" fmla="*/ 6568876 w 7147843"/>
              <a:gd name="connsiteY3" fmla="*/ 4668851 h 6886832"/>
              <a:gd name="connsiteX4" fmla="*/ 6703859 w 7147843"/>
              <a:gd name="connsiteY4" fmla="*/ 5185959 h 6886832"/>
              <a:gd name="connsiteX5" fmla="*/ 3865556 w 7147843"/>
              <a:gd name="connsiteY5" fmla="*/ 292332 h 6886832"/>
              <a:gd name="connsiteX6" fmla="*/ 115651 w 7147843"/>
              <a:gd name="connsiteY6" fmla="*/ 6757684 h 6886832"/>
              <a:gd name="connsiteX7" fmla="*/ 7114132 w 7147843"/>
              <a:gd name="connsiteY7" fmla="*/ 6757683 h 6886832"/>
              <a:gd name="connsiteX8" fmla="*/ 7147843 w 7147843"/>
              <a:gd name="connsiteY8" fmla="*/ 6886832 h 6886832"/>
              <a:gd name="connsiteX9" fmla="*/ 60046 w 7147843"/>
              <a:gd name="connsiteY9" fmla="*/ 6886832 h 68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7843" h="6886832">
                <a:moveTo>
                  <a:pt x="60046" y="6886832"/>
                </a:moveTo>
                <a:lnTo>
                  <a:pt x="0" y="6656798"/>
                </a:lnTo>
                <a:lnTo>
                  <a:pt x="3860943" y="0"/>
                </a:lnTo>
                <a:lnTo>
                  <a:pt x="6568876" y="4668851"/>
                </a:lnTo>
                <a:lnTo>
                  <a:pt x="6703859" y="5185959"/>
                </a:lnTo>
                <a:lnTo>
                  <a:pt x="3865556" y="292332"/>
                </a:lnTo>
                <a:lnTo>
                  <a:pt x="115651" y="6757684"/>
                </a:lnTo>
                <a:lnTo>
                  <a:pt x="7114132" y="6757683"/>
                </a:lnTo>
                <a:lnTo>
                  <a:pt x="7147843" y="6886832"/>
                </a:lnTo>
                <a:lnTo>
                  <a:pt x="60046" y="688683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0" t="12922" b="17686"/>
          <a:stretch>
            <a:fillRect/>
          </a:stretch>
        </p:blipFill>
        <p:spPr>
          <a:xfrm>
            <a:off x="0" y="0"/>
            <a:ext cx="6629400" cy="6858000"/>
          </a:xfrm>
          <a:custGeom>
            <a:avLst/>
            <a:gdLst>
              <a:gd name="connsiteX0" fmla="*/ 0 w 6629400"/>
              <a:gd name="connsiteY0" fmla="*/ 0 h 6858000"/>
              <a:gd name="connsiteX1" fmla="*/ 6629400 w 6629400"/>
              <a:gd name="connsiteY1" fmla="*/ 0 h 6858000"/>
              <a:gd name="connsiteX2" fmla="*/ 6629400 w 6629400"/>
              <a:gd name="connsiteY2" fmla="*/ 6858000 h 6858000"/>
              <a:gd name="connsiteX3" fmla="*/ 0 w 6629400"/>
              <a:gd name="connsiteY3" fmla="*/ 6858000 h 6858000"/>
              <a:gd name="connsiteX4" fmla="*/ 0 w 6629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400" h="6858000">
                <a:moveTo>
                  <a:pt x="0" y="0"/>
                </a:moveTo>
                <a:lnTo>
                  <a:pt x="6629400" y="0"/>
                </a:lnTo>
                <a:lnTo>
                  <a:pt x="6629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6" name="文本框 25"/>
          <p:cNvSpPr txBox="1"/>
          <p:nvPr/>
        </p:nvSpPr>
        <p:spPr>
          <a:xfrm>
            <a:off x="7945981" y="1775124"/>
            <a:ext cx="2463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方正兰亭粗黑简体" panose="02000000000000000000" pitchFamily="2" charset="-122"/>
              </a:rPr>
              <a:t>03</a:t>
            </a:r>
            <a:endParaRPr lang="zh-CN" altLang="en-US" sz="13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方正兰亭粗黑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18398" y="4458341"/>
            <a:ext cx="386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UP YOUR TITLE HERE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60342" y="3713825"/>
            <a:ext cx="392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市场状况分析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手杖形箭头 44"/>
          <p:cNvSpPr/>
          <p:nvPr/>
        </p:nvSpPr>
        <p:spPr>
          <a:xfrm rot="5400000" flipH="1">
            <a:off x="5170718" y="-1556653"/>
            <a:ext cx="1937655" cy="946331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28432"/>
            </a:avLst>
          </a:prstGeom>
          <a:solidFill>
            <a:srgbClr val="4A879E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332515" y="3556005"/>
            <a:ext cx="667659" cy="667659"/>
          </a:xfrm>
          <a:prstGeom prst="ellipse">
            <a:avLst/>
          </a:prstGeom>
          <a:solidFill>
            <a:srgbClr val="404040"/>
          </a:solidFill>
          <a:ln w="19050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2" name="Freeform 247"/>
          <p:cNvSpPr>
            <a:spLocks noEditPoints="1"/>
          </p:cNvSpPr>
          <p:nvPr/>
        </p:nvSpPr>
        <p:spPr bwMode="auto">
          <a:xfrm>
            <a:off x="4535818" y="3759309"/>
            <a:ext cx="261055" cy="261055"/>
          </a:xfrm>
          <a:custGeom>
            <a:avLst/>
            <a:gdLst>
              <a:gd name="T0" fmla="*/ 223 w 234"/>
              <a:gd name="T1" fmla="*/ 203 h 234"/>
              <a:gd name="T2" fmla="*/ 167 w 234"/>
              <a:gd name="T3" fmla="*/ 147 h 234"/>
              <a:gd name="T4" fmla="*/ 166 w 234"/>
              <a:gd name="T5" fmla="*/ 146 h 234"/>
              <a:gd name="T6" fmla="*/ 156 w 234"/>
              <a:gd name="T7" fmla="*/ 34 h 234"/>
              <a:gd name="T8" fmla="*/ 33 w 234"/>
              <a:gd name="T9" fmla="*/ 34 h 234"/>
              <a:gd name="T10" fmla="*/ 33 w 234"/>
              <a:gd name="T11" fmla="*/ 157 h 234"/>
              <a:gd name="T12" fmla="*/ 145 w 234"/>
              <a:gd name="T13" fmla="*/ 166 h 234"/>
              <a:gd name="T14" fmla="*/ 147 w 234"/>
              <a:gd name="T15" fmla="*/ 168 h 234"/>
              <a:gd name="T16" fmla="*/ 202 w 234"/>
              <a:gd name="T17" fmla="*/ 223 h 234"/>
              <a:gd name="T18" fmla="*/ 228 w 234"/>
              <a:gd name="T19" fmla="*/ 229 h 234"/>
              <a:gd name="T20" fmla="*/ 223 w 234"/>
              <a:gd name="T21" fmla="*/ 203 h 234"/>
              <a:gd name="T22" fmla="*/ 53 w 234"/>
              <a:gd name="T23" fmla="*/ 137 h 234"/>
              <a:gd name="T24" fmla="*/ 53 w 234"/>
              <a:gd name="T25" fmla="*/ 54 h 234"/>
              <a:gd name="T26" fmla="*/ 136 w 234"/>
              <a:gd name="T27" fmla="*/ 54 h 234"/>
              <a:gd name="T28" fmla="*/ 136 w 234"/>
              <a:gd name="T29" fmla="*/ 137 h 234"/>
              <a:gd name="T30" fmla="*/ 53 w 234"/>
              <a:gd name="T31" fmla="*/ 1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4" h="234">
                <a:moveTo>
                  <a:pt x="223" y="203"/>
                </a:moveTo>
                <a:cubicBezTo>
                  <a:pt x="167" y="147"/>
                  <a:pt x="167" y="147"/>
                  <a:pt x="167" y="147"/>
                </a:cubicBezTo>
                <a:cubicBezTo>
                  <a:pt x="167" y="147"/>
                  <a:pt x="166" y="146"/>
                  <a:pt x="166" y="146"/>
                </a:cubicBezTo>
                <a:cubicBezTo>
                  <a:pt x="190" y="112"/>
                  <a:pt x="187" y="65"/>
                  <a:pt x="156" y="34"/>
                </a:cubicBezTo>
                <a:cubicBezTo>
                  <a:pt x="122" y="0"/>
                  <a:pt x="67" y="0"/>
                  <a:pt x="33" y="34"/>
                </a:cubicBezTo>
                <a:cubicBezTo>
                  <a:pt x="0" y="68"/>
                  <a:pt x="0" y="123"/>
                  <a:pt x="33" y="157"/>
                </a:cubicBezTo>
                <a:cubicBezTo>
                  <a:pt x="64" y="187"/>
                  <a:pt x="111" y="190"/>
                  <a:pt x="145" y="166"/>
                </a:cubicBezTo>
                <a:cubicBezTo>
                  <a:pt x="146" y="167"/>
                  <a:pt x="146" y="167"/>
                  <a:pt x="147" y="168"/>
                </a:cubicBezTo>
                <a:cubicBezTo>
                  <a:pt x="202" y="223"/>
                  <a:pt x="202" y="223"/>
                  <a:pt x="202" y="223"/>
                </a:cubicBezTo>
                <a:cubicBezTo>
                  <a:pt x="211" y="232"/>
                  <a:pt x="222" y="234"/>
                  <a:pt x="228" y="229"/>
                </a:cubicBezTo>
                <a:cubicBezTo>
                  <a:pt x="234" y="223"/>
                  <a:pt x="231" y="211"/>
                  <a:pt x="223" y="203"/>
                </a:cubicBezTo>
                <a:close/>
                <a:moveTo>
                  <a:pt x="53" y="137"/>
                </a:moveTo>
                <a:cubicBezTo>
                  <a:pt x="31" y="114"/>
                  <a:pt x="31" y="77"/>
                  <a:pt x="53" y="54"/>
                </a:cubicBezTo>
                <a:cubicBezTo>
                  <a:pt x="76" y="31"/>
                  <a:pt x="113" y="31"/>
                  <a:pt x="136" y="54"/>
                </a:cubicBezTo>
                <a:cubicBezTo>
                  <a:pt x="159" y="77"/>
                  <a:pt x="159" y="114"/>
                  <a:pt x="136" y="137"/>
                </a:cubicBezTo>
                <a:cubicBezTo>
                  <a:pt x="113" y="160"/>
                  <a:pt x="76" y="160"/>
                  <a:pt x="53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075541" y="3556005"/>
            <a:ext cx="667659" cy="667659"/>
          </a:xfrm>
          <a:prstGeom prst="ellipse">
            <a:avLst/>
          </a:prstGeom>
          <a:solidFill>
            <a:srgbClr val="404040"/>
          </a:solidFill>
          <a:ln w="19050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264261" y="3776735"/>
            <a:ext cx="290219" cy="226200"/>
            <a:chOff x="9439656" y="2777910"/>
            <a:chExt cx="548947" cy="427856"/>
          </a:xfrm>
          <a:solidFill>
            <a:schemeClr val="bg1"/>
          </a:solidFill>
        </p:grpSpPr>
        <p:sp>
          <p:nvSpPr>
            <p:cNvPr id="56" name="Freeform 267"/>
            <p:cNvSpPr>
              <a:spLocks noEditPoints="1"/>
            </p:cNvSpPr>
            <p:nvPr/>
          </p:nvSpPr>
          <p:spPr bwMode="auto">
            <a:xfrm>
              <a:off x="9439656" y="2777910"/>
              <a:ext cx="548947" cy="427856"/>
            </a:xfrm>
            <a:custGeom>
              <a:avLst/>
              <a:gdLst>
                <a:gd name="T0" fmla="*/ 224 w 260"/>
                <a:gd name="T1" fmla="*/ 0 h 202"/>
                <a:gd name="T2" fmla="*/ 36 w 260"/>
                <a:gd name="T3" fmla="*/ 0 h 202"/>
                <a:gd name="T4" fmla="*/ 0 w 260"/>
                <a:gd name="T5" fmla="*/ 36 h 202"/>
                <a:gd name="T6" fmla="*/ 0 w 260"/>
                <a:gd name="T7" fmla="*/ 166 h 202"/>
                <a:gd name="T8" fmla="*/ 36 w 260"/>
                <a:gd name="T9" fmla="*/ 202 h 202"/>
                <a:gd name="T10" fmla="*/ 224 w 260"/>
                <a:gd name="T11" fmla="*/ 202 h 202"/>
                <a:gd name="T12" fmla="*/ 260 w 260"/>
                <a:gd name="T13" fmla="*/ 166 h 202"/>
                <a:gd name="T14" fmla="*/ 260 w 260"/>
                <a:gd name="T15" fmla="*/ 36 h 202"/>
                <a:gd name="T16" fmla="*/ 224 w 260"/>
                <a:gd name="T17" fmla="*/ 0 h 202"/>
                <a:gd name="T18" fmla="*/ 239 w 260"/>
                <a:gd name="T19" fmla="*/ 166 h 202"/>
                <a:gd name="T20" fmla="*/ 224 w 260"/>
                <a:gd name="T21" fmla="*/ 181 h 202"/>
                <a:gd name="T22" fmla="*/ 36 w 260"/>
                <a:gd name="T23" fmla="*/ 181 h 202"/>
                <a:gd name="T24" fmla="*/ 22 w 260"/>
                <a:gd name="T25" fmla="*/ 166 h 202"/>
                <a:gd name="T26" fmla="*/ 22 w 260"/>
                <a:gd name="T27" fmla="*/ 36 h 202"/>
                <a:gd name="T28" fmla="*/ 36 w 260"/>
                <a:gd name="T29" fmla="*/ 21 h 202"/>
                <a:gd name="T30" fmla="*/ 224 w 260"/>
                <a:gd name="T31" fmla="*/ 21 h 202"/>
                <a:gd name="T32" fmla="*/ 239 w 260"/>
                <a:gd name="T33" fmla="*/ 36 h 202"/>
                <a:gd name="T34" fmla="*/ 239 w 260"/>
                <a:gd name="T35" fmla="*/ 16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202">
                  <a:moveTo>
                    <a:pt x="22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6"/>
                    <a:pt x="16" y="202"/>
                    <a:pt x="36" y="202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44" y="202"/>
                    <a:pt x="260" y="186"/>
                    <a:pt x="260" y="16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16"/>
                    <a:pt x="244" y="0"/>
                    <a:pt x="224" y="0"/>
                  </a:cubicBezTo>
                  <a:close/>
                  <a:moveTo>
                    <a:pt x="239" y="166"/>
                  </a:moveTo>
                  <a:cubicBezTo>
                    <a:pt x="239" y="174"/>
                    <a:pt x="232" y="181"/>
                    <a:pt x="224" y="181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28" y="181"/>
                    <a:pt x="22" y="174"/>
                    <a:pt x="22" y="16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28"/>
                    <a:pt x="28" y="21"/>
                    <a:pt x="36" y="21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232" y="21"/>
                    <a:pt x="239" y="28"/>
                    <a:pt x="239" y="36"/>
                  </a:cubicBezTo>
                  <a:lnTo>
                    <a:pt x="239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7" name="Freeform 268"/>
            <p:cNvSpPr/>
            <p:nvPr/>
          </p:nvSpPr>
          <p:spPr bwMode="auto">
            <a:xfrm>
              <a:off x="9638784" y="2884201"/>
              <a:ext cx="192401" cy="215273"/>
            </a:xfrm>
            <a:custGeom>
              <a:avLst/>
              <a:gdLst>
                <a:gd name="T0" fmla="*/ 80 w 91"/>
                <a:gd name="T1" fmla="*/ 40 h 102"/>
                <a:gd name="T2" fmla="*/ 19 w 91"/>
                <a:gd name="T3" fmla="*/ 6 h 102"/>
                <a:gd name="T4" fmla="*/ 0 w 91"/>
                <a:gd name="T5" fmla="*/ 17 h 102"/>
                <a:gd name="T6" fmla="*/ 0 w 91"/>
                <a:gd name="T7" fmla="*/ 85 h 102"/>
                <a:gd name="T8" fmla="*/ 19 w 91"/>
                <a:gd name="T9" fmla="*/ 96 h 102"/>
                <a:gd name="T10" fmla="*/ 80 w 91"/>
                <a:gd name="T11" fmla="*/ 62 h 102"/>
                <a:gd name="T12" fmla="*/ 80 w 91"/>
                <a:gd name="T13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02">
                  <a:moveTo>
                    <a:pt x="80" y="4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8" y="0"/>
                    <a:pt x="0" y="5"/>
                    <a:pt x="0" y="1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7"/>
                    <a:pt x="8" y="102"/>
                    <a:pt x="19" y="96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91" y="56"/>
                    <a:pt x="91" y="46"/>
                    <a:pt x="8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59" name="椭圆 58"/>
          <p:cNvSpPr/>
          <p:nvPr/>
        </p:nvSpPr>
        <p:spPr>
          <a:xfrm>
            <a:off x="8846461" y="3556005"/>
            <a:ext cx="667659" cy="667659"/>
          </a:xfrm>
          <a:prstGeom prst="ellipse">
            <a:avLst/>
          </a:prstGeom>
          <a:solidFill>
            <a:srgbClr val="404040"/>
          </a:solidFill>
          <a:ln w="19050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1" name="Freeform 271"/>
          <p:cNvSpPr>
            <a:spLocks noEditPoints="1"/>
          </p:cNvSpPr>
          <p:nvPr/>
        </p:nvSpPr>
        <p:spPr bwMode="auto">
          <a:xfrm>
            <a:off x="9086397" y="3740104"/>
            <a:ext cx="187788" cy="299465"/>
          </a:xfrm>
          <a:custGeom>
            <a:avLst/>
            <a:gdLst>
              <a:gd name="T0" fmla="*/ 146 w 168"/>
              <a:gd name="T1" fmla="*/ 163 h 268"/>
              <a:gd name="T2" fmla="*/ 124 w 168"/>
              <a:gd name="T3" fmla="*/ 149 h 268"/>
              <a:gd name="T4" fmla="*/ 153 w 168"/>
              <a:gd name="T5" fmla="*/ 76 h 268"/>
              <a:gd name="T6" fmla="*/ 84 w 168"/>
              <a:gd name="T7" fmla="*/ 0 h 268"/>
              <a:gd name="T8" fmla="*/ 16 w 168"/>
              <a:gd name="T9" fmla="*/ 76 h 268"/>
              <a:gd name="T10" fmla="*/ 44 w 168"/>
              <a:gd name="T11" fmla="*/ 149 h 268"/>
              <a:gd name="T12" fmla="*/ 23 w 168"/>
              <a:gd name="T13" fmla="*/ 163 h 268"/>
              <a:gd name="T14" fmla="*/ 0 w 168"/>
              <a:gd name="T15" fmla="*/ 206 h 268"/>
              <a:gd name="T16" fmla="*/ 84 w 168"/>
              <a:gd name="T17" fmla="*/ 268 h 268"/>
              <a:gd name="T18" fmla="*/ 168 w 168"/>
              <a:gd name="T19" fmla="*/ 206 h 268"/>
              <a:gd name="T20" fmla="*/ 146 w 168"/>
              <a:gd name="T21" fmla="*/ 163 h 268"/>
              <a:gd name="T22" fmla="*/ 37 w 168"/>
              <a:gd name="T23" fmla="*/ 76 h 268"/>
              <a:gd name="T24" fmla="*/ 84 w 168"/>
              <a:gd name="T25" fmla="*/ 21 h 268"/>
              <a:gd name="T26" fmla="*/ 131 w 168"/>
              <a:gd name="T27" fmla="*/ 76 h 268"/>
              <a:gd name="T28" fmla="*/ 84 w 168"/>
              <a:gd name="T29" fmla="*/ 144 h 268"/>
              <a:gd name="T30" fmla="*/ 37 w 168"/>
              <a:gd name="T31" fmla="*/ 76 h 268"/>
              <a:gd name="T32" fmla="*/ 84 w 168"/>
              <a:gd name="T33" fmla="*/ 246 h 268"/>
              <a:gd name="T34" fmla="*/ 22 w 168"/>
              <a:gd name="T35" fmla="*/ 206 h 268"/>
              <a:gd name="T36" fmla="*/ 33 w 168"/>
              <a:gd name="T37" fmla="*/ 182 h 268"/>
              <a:gd name="T38" fmla="*/ 63 w 168"/>
              <a:gd name="T39" fmla="*/ 162 h 268"/>
              <a:gd name="T40" fmla="*/ 84 w 168"/>
              <a:gd name="T41" fmla="*/ 166 h 268"/>
              <a:gd name="T42" fmla="*/ 106 w 168"/>
              <a:gd name="T43" fmla="*/ 162 h 268"/>
              <a:gd name="T44" fmla="*/ 135 w 168"/>
              <a:gd name="T45" fmla="*/ 182 h 268"/>
              <a:gd name="T46" fmla="*/ 147 w 168"/>
              <a:gd name="T47" fmla="*/ 206 h 268"/>
              <a:gd name="T48" fmla="*/ 84 w 168"/>
              <a:gd name="T49" fmla="*/ 2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8" h="268">
                <a:moveTo>
                  <a:pt x="146" y="163"/>
                </a:moveTo>
                <a:cubicBezTo>
                  <a:pt x="140" y="160"/>
                  <a:pt x="133" y="156"/>
                  <a:pt x="124" y="149"/>
                </a:cubicBezTo>
                <a:cubicBezTo>
                  <a:pt x="142" y="131"/>
                  <a:pt x="153" y="103"/>
                  <a:pt x="153" y="76"/>
                </a:cubicBezTo>
                <a:cubicBezTo>
                  <a:pt x="153" y="32"/>
                  <a:pt x="124" y="0"/>
                  <a:pt x="84" y="0"/>
                </a:cubicBezTo>
                <a:cubicBezTo>
                  <a:pt x="44" y="0"/>
                  <a:pt x="16" y="32"/>
                  <a:pt x="16" y="76"/>
                </a:cubicBezTo>
                <a:cubicBezTo>
                  <a:pt x="16" y="103"/>
                  <a:pt x="26" y="131"/>
                  <a:pt x="44" y="149"/>
                </a:cubicBezTo>
                <a:cubicBezTo>
                  <a:pt x="35" y="156"/>
                  <a:pt x="28" y="160"/>
                  <a:pt x="23" y="163"/>
                </a:cubicBezTo>
                <a:cubicBezTo>
                  <a:pt x="6" y="173"/>
                  <a:pt x="0" y="179"/>
                  <a:pt x="0" y="206"/>
                </a:cubicBezTo>
                <a:cubicBezTo>
                  <a:pt x="0" y="243"/>
                  <a:pt x="33" y="268"/>
                  <a:pt x="84" y="268"/>
                </a:cubicBezTo>
                <a:cubicBezTo>
                  <a:pt x="135" y="268"/>
                  <a:pt x="168" y="243"/>
                  <a:pt x="168" y="206"/>
                </a:cubicBezTo>
                <a:cubicBezTo>
                  <a:pt x="168" y="179"/>
                  <a:pt x="163" y="173"/>
                  <a:pt x="146" y="163"/>
                </a:cubicBezTo>
                <a:close/>
                <a:moveTo>
                  <a:pt x="37" y="76"/>
                </a:moveTo>
                <a:cubicBezTo>
                  <a:pt x="37" y="49"/>
                  <a:pt x="52" y="21"/>
                  <a:pt x="84" y="21"/>
                </a:cubicBezTo>
                <a:cubicBezTo>
                  <a:pt x="117" y="21"/>
                  <a:pt x="131" y="49"/>
                  <a:pt x="131" y="76"/>
                </a:cubicBezTo>
                <a:cubicBezTo>
                  <a:pt x="131" y="108"/>
                  <a:pt x="112" y="144"/>
                  <a:pt x="84" y="144"/>
                </a:cubicBezTo>
                <a:cubicBezTo>
                  <a:pt x="57" y="144"/>
                  <a:pt x="37" y="108"/>
                  <a:pt x="37" y="76"/>
                </a:cubicBezTo>
                <a:close/>
                <a:moveTo>
                  <a:pt x="84" y="246"/>
                </a:moveTo>
                <a:cubicBezTo>
                  <a:pt x="70" y="246"/>
                  <a:pt x="22" y="243"/>
                  <a:pt x="22" y="206"/>
                </a:cubicBezTo>
                <a:cubicBezTo>
                  <a:pt x="22" y="189"/>
                  <a:pt x="22" y="189"/>
                  <a:pt x="33" y="182"/>
                </a:cubicBezTo>
                <a:cubicBezTo>
                  <a:pt x="40" y="178"/>
                  <a:pt x="50" y="172"/>
                  <a:pt x="63" y="162"/>
                </a:cubicBezTo>
                <a:cubicBezTo>
                  <a:pt x="70" y="165"/>
                  <a:pt x="77" y="166"/>
                  <a:pt x="84" y="166"/>
                </a:cubicBezTo>
                <a:cubicBezTo>
                  <a:pt x="92" y="166"/>
                  <a:pt x="99" y="165"/>
                  <a:pt x="106" y="162"/>
                </a:cubicBezTo>
                <a:cubicBezTo>
                  <a:pt x="119" y="172"/>
                  <a:pt x="128" y="178"/>
                  <a:pt x="135" y="182"/>
                </a:cubicBezTo>
                <a:cubicBezTo>
                  <a:pt x="147" y="189"/>
                  <a:pt x="147" y="189"/>
                  <a:pt x="147" y="206"/>
                </a:cubicBezTo>
                <a:cubicBezTo>
                  <a:pt x="147" y="243"/>
                  <a:pt x="99" y="246"/>
                  <a:pt x="84" y="2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6589488" y="3556005"/>
            <a:ext cx="667659" cy="667659"/>
          </a:xfrm>
          <a:prstGeom prst="ellipse">
            <a:avLst/>
          </a:prstGeom>
          <a:solidFill>
            <a:srgbClr val="404040"/>
          </a:solidFill>
          <a:ln w="19050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789233" y="3780293"/>
            <a:ext cx="268168" cy="219087"/>
            <a:chOff x="9439656" y="4263297"/>
            <a:chExt cx="507238" cy="414401"/>
          </a:xfrm>
          <a:solidFill>
            <a:schemeClr val="bg1"/>
          </a:solidFill>
        </p:grpSpPr>
        <p:sp>
          <p:nvSpPr>
            <p:cNvPr id="65" name="Freeform 272"/>
            <p:cNvSpPr>
              <a:spLocks noEditPoints="1"/>
            </p:cNvSpPr>
            <p:nvPr/>
          </p:nvSpPr>
          <p:spPr bwMode="auto">
            <a:xfrm>
              <a:off x="9439656" y="4263297"/>
              <a:ext cx="289274" cy="411710"/>
            </a:xfrm>
            <a:custGeom>
              <a:avLst/>
              <a:gdLst>
                <a:gd name="T0" fmla="*/ 43 w 137"/>
                <a:gd name="T1" fmla="*/ 58 h 195"/>
                <a:gd name="T2" fmla="*/ 0 w 137"/>
                <a:gd name="T3" fmla="*/ 87 h 195"/>
                <a:gd name="T4" fmla="*/ 0 w 137"/>
                <a:gd name="T5" fmla="*/ 108 h 195"/>
                <a:gd name="T6" fmla="*/ 43 w 137"/>
                <a:gd name="T7" fmla="*/ 145 h 195"/>
                <a:gd name="T8" fmla="*/ 61 w 137"/>
                <a:gd name="T9" fmla="*/ 145 h 195"/>
                <a:gd name="T10" fmla="*/ 137 w 137"/>
                <a:gd name="T11" fmla="*/ 195 h 195"/>
                <a:gd name="T12" fmla="*/ 137 w 137"/>
                <a:gd name="T13" fmla="*/ 0 h 195"/>
                <a:gd name="T14" fmla="*/ 61 w 137"/>
                <a:gd name="T15" fmla="*/ 58 h 195"/>
                <a:gd name="T16" fmla="*/ 43 w 137"/>
                <a:gd name="T17" fmla="*/ 58 h 195"/>
                <a:gd name="T18" fmla="*/ 71 w 137"/>
                <a:gd name="T19" fmla="*/ 74 h 195"/>
                <a:gd name="T20" fmla="*/ 116 w 137"/>
                <a:gd name="T21" fmla="*/ 41 h 195"/>
                <a:gd name="T22" fmla="*/ 116 w 137"/>
                <a:gd name="T23" fmla="*/ 43 h 195"/>
                <a:gd name="T24" fmla="*/ 116 w 137"/>
                <a:gd name="T25" fmla="*/ 157 h 195"/>
                <a:gd name="T26" fmla="*/ 70 w 137"/>
                <a:gd name="T27" fmla="*/ 127 h 195"/>
                <a:gd name="T28" fmla="*/ 67 w 137"/>
                <a:gd name="T29" fmla="*/ 123 h 195"/>
                <a:gd name="T30" fmla="*/ 61 w 137"/>
                <a:gd name="T31" fmla="*/ 123 h 195"/>
                <a:gd name="T32" fmla="*/ 43 w 137"/>
                <a:gd name="T33" fmla="*/ 123 h 195"/>
                <a:gd name="T34" fmla="*/ 22 w 137"/>
                <a:gd name="T35" fmla="*/ 108 h 195"/>
                <a:gd name="T36" fmla="*/ 22 w 137"/>
                <a:gd name="T37" fmla="*/ 87 h 195"/>
                <a:gd name="T38" fmla="*/ 43 w 137"/>
                <a:gd name="T39" fmla="*/ 79 h 195"/>
                <a:gd name="T40" fmla="*/ 61 w 137"/>
                <a:gd name="T41" fmla="*/ 79 h 195"/>
                <a:gd name="T42" fmla="*/ 67 w 137"/>
                <a:gd name="T43" fmla="*/ 79 h 195"/>
                <a:gd name="T44" fmla="*/ 71 w 137"/>
                <a:gd name="T45" fmla="*/ 7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195">
                  <a:moveTo>
                    <a:pt x="43" y="58"/>
                  </a:moveTo>
                  <a:cubicBezTo>
                    <a:pt x="23" y="58"/>
                    <a:pt x="0" y="68"/>
                    <a:pt x="0" y="8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7"/>
                    <a:pt x="23" y="145"/>
                    <a:pt x="43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61" y="58"/>
                    <a:pt x="61" y="58"/>
                    <a:pt x="61" y="58"/>
                  </a:cubicBezTo>
                  <a:lnTo>
                    <a:pt x="43" y="58"/>
                  </a:lnTo>
                  <a:close/>
                  <a:moveTo>
                    <a:pt x="71" y="74"/>
                  </a:moveTo>
                  <a:cubicBezTo>
                    <a:pt x="116" y="41"/>
                    <a:pt x="116" y="41"/>
                    <a:pt x="116" y="41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157"/>
                    <a:pt x="116" y="157"/>
                    <a:pt x="116" y="157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35" y="123"/>
                    <a:pt x="22" y="115"/>
                    <a:pt x="22" y="10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2"/>
                    <a:pt x="34" y="79"/>
                    <a:pt x="43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7" y="79"/>
                    <a:pt x="67" y="79"/>
                    <a:pt x="67" y="79"/>
                  </a:cubicBezTo>
                  <a:lnTo>
                    <a:pt x="71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6" name="Freeform 273"/>
            <p:cNvSpPr/>
            <p:nvPr/>
          </p:nvSpPr>
          <p:spPr bwMode="auto">
            <a:xfrm>
              <a:off x="9776021" y="4401879"/>
              <a:ext cx="60546" cy="146655"/>
            </a:xfrm>
            <a:custGeom>
              <a:avLst/>
              <a:gdLst>
                <a:gd name="T0" fmla="*/ 29 w 29"/>
                <a:gd name="T1" fmla="*/ 34 h 69"/>
                <a:gd name="T2" fmla="*/ 0 w 29"/>
                <a:gd name="T3" fmla="*/ 0 h 69"/>
                <a:gd name="T4" fmla="*/ 0 w 29"/>
                <a:gd name="T5" fmla="*/ 69 h 69"/>
                <a:gd name="T6" fmla="*/ 29 w 29"/>
                <a:gd name="T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69">
                  <a:moveTo>
                    <a:pt x="29" y="34"/>
                  </a:moveTo>
                  <a:cubicBezTo>
                    <a:pt x="29" y="17"/>
                    <a:pt x="15" y="2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5" y="66"/>
                    <a:pt x="29" y="52"/>
                    <a:pt x="2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8" name="Freeform 274"/>
            <p:cNvSpPr/>
            <p:nvPr/>
          </p:nvSpPr>
          <p:spPr bwMode="auto">
            <a:xfrm>
              <a:off x="9776021" y="4274060"/>
              <a:ext cx="170873" cy="403638"/>
            </a:xfrm>
            <a:custGeom>
              <a:avLst/>
              <a:gdLst>
                <a:gd name="T0" fmla="*/ 0 w 81"/>
                <a:gd name="T1" fmla="*/ 0 h 191"/>
                <a:gd name="T2" fmla="*/ 0 w 81"/>
                <a:gd name="T3" fmla="*/ 23 h 191"/>
                <a:gd name="T4" fmla="*/ 55 w 81"/>
                <a:gd name="T5" fmla="*/ 95 h 191"/>
                <a:gd name="T6" fmla="*/ 0 w 81"/>
                <a:gd name="T7" fmla="*/ 168 h 191"/>
                <a:gd name="T8" fmla="*/ 0 w 81"/>
                <a:gd name="T9" fmla="*/ 191 h 191"/>
                <a:gd name="T10" fmla="*/ 81 w 81"/>
                <a:gd name="T11" fmla="*/ 95 h 191"/>
                <a:gd name="T12" fmla="*/ 0 w 81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91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29" y="32"/>
                    <a:pt x="55" y="61"/>
                    <a:pt x="55" y="95"/>
                  </a:cubicBezTo>
                  <a:cubicBezTo>
                    <a:pt x="55" y="130"/>
                    <a:pt x="29" y="159"/>
                    <a:pt x="0" y="168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44" y="183"/>
                    <a:pt x="81" y="143"/>
                    <a:pt x="81" y="95"/>
                  </a:cubicBezTo>
                  <a:cubicBezTo>
                    <a:pt x="81" y="47"/>
                    <a:pt x="44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1454566" y="4906625"/>
            <a:ext cx="1912748" cy="72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05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454565" y="4531477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714931" y="4906625"/>
            <a:ext cx="1912748" cy="72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05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714931" y="4531477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969019" y="4906625"/>
            <a:ext cx="1912748" cy="72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05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969017" y="4531477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8223106" y="4906625"/>
            <a:ext cx="1912748" cy="72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05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223105" y="4531477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566111" y="2020367"/>
            <a:ext cx="354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4A879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+70%</a:t>
            </a:r>
            <a:endParaRPr lang="zh-CN" altLang="en-US" sz="8000" dirty="0">
              <a:solidFill>
                <a:srgbClr val="4A879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840617" y="2560876"/>
            <a:ext cx="3081252" cy="510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</a:t>
            </a:r>
            <a:endParaRPr lang="zh-CN" altLang="en-US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840617" y="2185728"/>
            <a:ext cx="3081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sz="2400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36" name="图文框 35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38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709"/>
          <p:cNvSpPr/>
          <p:nvPr/>
        </p:nvSpPr>
        <p:spPr>
          <a:xfrm>
            <a:off x="5280369" y="2046052"/>
            <a:ext cx="5809035" cy="2387056"/>
          </a:xfrm>
          <a:prstGeom prst="rect">
            <a:avLst/>
          </a:prstGeom>
          <a:solidFill>
            <a:srgbClr val="4A879E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>
            <a:lvl1pPr algn="ctr">
              <a:defRPr sz="3000">
                <a:solidFill>
                  <a:srgbClr val="F6F6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Macbook_Pro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887206" y="1902561"/>
            <a:ext cx="5016887" cy="2892297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hape 6709"/>
          <p:cNvSpPr/>
          <p:nvPr/>
        </p:nvSpPr>
        <p:spPr>
          <a:xfrm>
            <a:off x="1499779" y="2046052"/>
            <a:ext cx="3791739" cy="2387056"/>
          </a:xfrm>
          <a:prstGeom prst="rect">
            <a:avLst/>
          </a:prstGeom>
          <a:blipFill dpi="0" rotWithShape="1">
            <a:blip r:embed="rId2"/>
            <a:srcRect/>
            <a:stretch>
              <a:fillRect t="-8000" r="-4000"/>
            </a:stretch>
          </a:blip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>
            <a:lvl1pPr algn="ctr">
              <a:defRPr sz="3000">
                <a:solidFill>
                  <a:srgbClr val="F6F6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IMAGE</a:t>
            </a:r>
            <a:endParaRPr lang="en-US" sz="28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PLACEHOLDER</a:t>
            </a:r>
            <a:endParaRPr sz="28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25649" y="2891505"/>
            <a:ext cx="465661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A designer can use default text to simulate what text would look like. A designer can use default text to simulate what text would look like. A designer can use default text to simulate what text would look like. </a:t>
            </a:r>
            <a:endParaRPr lang="en-US" altLang="zh-CN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25649" y="2413047"/>
            <a:ext cx="4656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altLang="zh-CN" sz="20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IMAGE PLACEHOLDER</a:t>
            </a:r>
            <a:endParaRPr lang="en-US" altLang="zh-CN" sz="2000" b="1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1798" y="5181445"/>
            <a:ext cx="1032571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A designer can use default text to simulate what text would look like. A designer can use default text to simulate what text would look like. A designer can use default text to simulate what text would look like. </a:t>
            </a:r>
            <a:endParaRPr lang="en-US" altLang="zh-CN" sz="12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14" name="图文框 13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16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上箭头 46"/>
          <p:cNvSpPr/>
          <p:nvPr/>
        </p:nvSpPr>
        <p:spPr>
          <a:xfrm>
            <a:off x="5540117" y="2854128"/>
            <a:ext cx="956603" cy="2852781"/>
          </a:xfrm>
          <a:prstGeom prst="upArrow">
            <a:avLst/>
          </a:prstGeom>
          <a:solidFill>
            <a:srgbClr val="4A879E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5887547" y="5145867"/>
            <a:ext cx="261743" cy="1800"/>
          </a:xfrm>
          <a:custGeom>
            <a:avLst/>
            <a:gdLst>
              <a:gd name="connsiteX0" fmla="*/ 0 w 261743"/>
              <a:gd name="connsiteY0" fmla="*/ 0 h 1800"/>
              <a:gd name="connsiteX1" fmla="*/ 243568 w 261743"/>
              <a:gd name="connsiteY1" fmla="*/ 1469 h 1800"/>
              <a:gd name="connsiteX2" fmla="*/ 261743 w 261743"/>
              <a:gd name="connsiteY2" fmla="*/ 1800 h 1800"/>
              <a:gd name="connsiteX3" fmla="*/ 0 w 261743"/>
              <a:gd name="connsiteY3" fmla="*/ 0 h 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43" h="1800">
                <a:moveTo>
                  <a:pt x="0" y="0"/>
                </a:moveTo>
                <a:lnTo>
                  <a:pt x="243568" y="1469"/>
                </a:lnTo>
                <a:lnTo>
                  <a:pt x="261743" y="1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5887554" y="5145867"/>
            <a:ext cx="261727" cy="1800"/>
          </a:xfrm>
          <a:custGeom>
            <a:avLst/>
            <a:gdLst>
              <a:gd name="connsiteX0" fmla="*/ 261726 w 261726"/>
              <a:gd name="connsiteY0" fmla="*/ 0 h 1800"/>
              <a:gd name="connsiteX1" fmla="*/ 0 w 261726"/>
              <a:gd name="connsiteY1" fmla="*/ 1800 h 1800"/>
              <a:gd name="connsiteX2" fmla="*/ 18174 w 261726"/>
              <a:gd name="connsiteY2" fmla="*/ 1469 h 1800"/>
              <a:gd name="connsiteX3" fmla="*/ 261726 w 261726"/>
              <a:gd name="connsiteY3" fmla="*/ 0 h 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26" h="1800">
                <a:moveTo>
                  <a:pt x="261726" y="0"/>
                </a:moveTo>
                <a:lnTo>
                  <a:pt x="0" y="1800"/>
                </a:lnTo>
                <a:lnTo>
                  <a:pt x="18174" y="1469"/>
                </a:lnTo>
                <a:lnTo>
                  <a:pt x="261726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0" name="任意多边形 59"/>
          <p:cNvSpPr/>
          <p:nvPr/>
        </p:nvSpPr>
        <p:spPr>
          <a:xfrm>
            <a:off x="3190810" y="5147667"/>
            <a:ext cx="5655215" cy="673443"/>
          </a:xfrm>
          <a:custGeom>
            <a:avLst/>
            <a:gdLst>
              <a:gd name="connsiteX0" fmla="*/ 2564692 w 5655214"/>
              <a:gd name="connsiteY0" fmla="*/ 0 h 673443"/>
              <a:gd name="connsiteX1" fmla="*/ 2345194 w 5655214"/>
              <a:gd name="connsiteY1" fmla="*/ 4000 h 673443"/>
              <a:gd name="connsiteX2" fmla="*/ 433914 w 5655214"/>
              <a:gd name="connsiteY2" fmla="*/ 284007 h 673443"/>
              <a:gd name="connsiteX3" fmla="*/ 2827607 w 5655214"/>
              <a:gd name="connsiteY3" fmla="*/ 569821 h 673443"/>
              <a:gd name="connsiteX4" fmla="*/ 5221300 w 5655214"/>
              <a:gd name="connsiteY4" fmla="*/ 284007 h 673443"/>
              <a:gd name="connsiteX5" fmla="*/ 3310020 w 5655214"/>
              <a:gd name="connsiteY5" fmla="*/ 4000 h 673443"/>
              <a:gd name="connsiteX6" fmla="*/ 3090523 w 5655214"/>
              <a:gd name="connsiteY6" fmla="*/ 0 h 673443"/>
              <a:gd name="connsiteX7" fmla="*/ 3138249 w 5655214"/>
              <a:gd name="connsiteY7" fmla="*/ 329 h 673443"/>
              <a:gd name="connsiteX8" fmla="*/ 3212934 w 5655214"/>
              <a:gd name="connsiteY8" fmla="*/ 1689 h 673443"/>
              <a:gd name="connsiteX9" fmla="*/ 3445094 w 5655214"/>
              <a:gd name="connsiteY9" fmla="*/ 6514 h 673443"/>
              <a:gd name="connsiteX10" fmla="*/ 3517420 w 5655214"/>
              <a:gd name="connsiteY10" fmla="*/ 8735 h 673443"/>
              <a:gd name="connsiteX11" fmla="*/ 3743551 w 5655214"/>
              <a:gd name="connsiteY11" fmla="*/ 16654 h 673443"/>
              <a:gd name="connsiteX12" fmla="*/ 3809994 w 5655214"/>
              <a:gd name="connsiteY12" fmla="*/ 19558 h 673443"/>
              <a:gd name="connsiteX13" fmla="*/ 4022798 w 5655214"/>
              <a:gd name="connsiteY13" fmla="*/ 30164 h 673443"/>
              <a:gd name="connsiteX14" fmla="*/ 4100377 w 5655214"/>
              <a:gd name="connsiteY14" fmla="*/ 34627 h 673443"/>
              <a:gd name="connsiteX15" fmla="*/ 4262902 w 5655214"/>
              <a:gd name="connsiteY15" fmla="*/ 45289 h 673443"/>
              <a:gd name="connsiteX16" fmla="*/ 4392266 w 5655214"/>
              <a:gd name="connsiteY16" fmla="*/ 54673 h 673443"/>
              <a:gd name="connsiteX17" fmla="*/ 4433897 w 5655214"/>
              <a:gd name="connsiteY17" fmla="*/ 58117 h 673443"/>
              <a:gd name="connsiteX18" fmla="*/ 4626228 w 5655214"/>
              <a:gd name="connsiteY18" fmla="*/ 75290 h 673443"/>
              <a:gd name="connsiteX19" fmla="*/ 5655214 w 5655214"/>
              <a:gd name="connsiteY19" fmla="*/ 335818 h 673443"/>
              <a:gd name="connsiteX20" fmla="*/ 2827607 w 5655214"/>
              <a:gd name="connsiteY20" fmla="*/ 673443 h 673443"/>
              <a:gd name="connsiteX21" fmla="*/ 0 w 5655214"/>
              <a:gd name="connsiteY21" fmla="*/ 335818 h 673443"/>
              <a:gd name="connsiteX22" fmla="*/ 1028986 w 5655214"/>
              <a:gd name="connsiteY22" fmla="*/ 75290 h 673443"/>
              <a:gd name="connsiteX23" fmla="*/ 1221343 w 5655214"/>
              <a:gd name="connsiteY23" fmla="*/ 58115 h 673443"/>
              <a:gd name="connsiteX24" fmla="*/ 1262932 w 5655214"/>
              <a:gd name="connsiteY24" fmla="*/ 54674 h 673443"/>
              <a:gd name="connsiteX25" fmla="*/ 1392331 w 5655214"/>
              <a:gd name="connsiteY25" fmla="*/ 45288 h 673443"/>
              <a:gd name="connsiteX26" fmla="*/ 1554821 w 5655214"/>
              <a:gd name="connsiteY26" fmla="*/ 34628 h 673443"/>
              <a:gd name="connsiteX27" fmla="*/ 1632430 w 5655214"/>
              <a:gd name="connsiteY27" fmla="*/ 30164 h 673443"/>
              <a:gd name="connsiteX28" fmla="*/ 1845204 w 5655214"/>
              <a:gd name="connsiteY28" fmla="*/ 19558 h 673443"/>
              <a:gd name="connsiteX29" fmla="*/ 1911672 w 5655214"/>
              <a:gd name="connsiteY29" fmla="*/ 16654 h 673443"/>
              <a:gd name="connsiteX30" fmla="*/ 2137778 w 5655214"/>
              <a:gd name="connsiteY30" fmla="*/ 8736 h 673443"/>
              <a:gd name="connsiteX31" fmla="*/ 2210125 w 5655214"/>
              <a:gd name="connsiteY31" fmla="*/ 6514 h 673443"/>
              <a:gd name="connsiteX32" fmla="*/ 2442264 w 5655214"/>
              <a:gd name="connsiteY32" fmla="*/ 1690 h 673443"/>
              <a:gd name="connsiteX33" fmla="*/ 2516967 w 5655214"/>
              <a:gd name="connsiteY33" fmla="*/ 329 h 673443"/>
              <a:gd name="connsiteX34" fmla="*/ 2564692 w 5655214"/>
              <a:gd name="connsiteY34" fmla="*/ 0 h 67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55214" h="673443">
                <a:moveTo>
                  <a:pt x="2564692" y="0"/>
                </a:moveTo>
                <a:lnTo>
                  <a:pt x="2345194" y="4000"/>
                </a:lnTo>
                <a:cubicBezTo>
                  <a:pt x="1254429" y="30651"/>
                  <a:pt x="433914" y="145888"/>
                  <a:pt x="433914" y="284007"/>
                </a:cubicBezTo>
                <a:cubicBezTo>
                  <a:pt x="433914" y="441858"/>
                  <a:pt x="1505607" y="569821"/>
                  <a:pt x="2827607" y="569821"/>
                </a:cubicBezTo>
                <a:cubicBezTo>
                  <a:pt x="4149607" y="569821"/>
                  <a:pt x="5221300" y="441858"/>
                  <a:pt x="5221300" y="284007"/>
                </a:cubicBezTo>
                <a:cubicBezTo>
                  <a:pt x="5221300" y="145888"/>
                  <a:pt x="4400785" y="30651"/>
                  <a:pt x="3310020" y="4000"/>
                </a:cubicBezTo>
                <a:lnTo>
                  <a:pt x="3090523" y="0"/>
                </a:lnTo>
                <a:lnTo>
                  <a:pt x="3138249" y="329"/>
                </a:lnTo>
                <a:lnTo>
                  <a:pt x="3212934" y="1689"/>
                </a:lnTo>
                <a:lnTo>
                  <a:pt x="3445094" y="6514"/>
                </a:lnTo>
                <a:lnTo>
                  <a:pt x="3517420" y="8735"/>
                </a:lnTo>
                <a:lnTo>
                  <a:pt x="3743551" y="16654"/>
                </a:lnTo>
                <a:lnTo>
                  <a:pt x="3809994" y="19558"/>
                </a:lnTo>
                <a:lnTo>
                  <a:pt x="4022798" y="30164"/>
                </a:lnTo>
                <a:lnTo>
                  <a:pt x="4100377" y="34627"/>
                </a:lnTo>
                <a:lnTo>
                  <a:pt x="4262902" y="45289"/>
                </a:lnTo>
                <a:lnTo>
                  <a:pt x="4392266" y="54673"/>
                </a:lnTo>
                <a:lnTo>
                  <a:pt x="4433897" y="58117"/>
                </a:lnTo>
                <a:lnTo>
                  <a:pt x="4626228" y="75290"/>
                </a:lnTo>
                <a:cubicBezTo>
                  <a:pt x="5254656" y="137216"/>
                  <a:pt x="5655214" y="230932"/>
                  <a:pt x="5655214" y="335818"/>
                </a:cubicBezTo>
                <a:cubicBezTo>
                  <a:pt x="5655214" y="522283"/>
                  <a:pt x="4389251" y="673443"/>
                  <a:pt x="2827607" y="673443"/>
                </a:cubicBezTo>
                <a:cubicBezTo>
                  <a:pt x="1265963" y="673443"/>
                  <a:pt x="0" y="522283"/>
                  <a:pt x="0" y="335818"/>
                </a:cubicBezTo>
                <a:cubicBezTo>
                  <a:pt x="0" y="230932"/>
                  <a:pt x="400558" y="137216"/>
                  <a:pt x="1028986" y="75290"/>
                </a:cubicBezTo>
                <a:lnTo>
                  <a:pt x="1221343" y="58115"/>
                </a:lnTo>
                <a:lnTo>
                  <a:pt x="1262932" y="54674"/>
                </a:lnTo>
                <a:lnTo>
                  <a:pt x="1392331" y="45288"/>
                </a:lnTo>
                <a:lnTo>
                  <a:pt x="1554821" y="34628"/>
                </a:lnTo>
                <a:lnTo>
                  <a:pt x="1632430" y="30164"/>
                </a:lnTo>
                <a:lnTo>
                  <a:pt x="1845204" y="19558"/>
                </a:lnTo>
                <a:lnTo>
                  <a:pt x="1911672" y="16654"/>
                </a:lnTo>
                <a:lnTo>
                  <a:pt x="2137778" y="8736"/>
                </a:lnTo>
                <a:lnTo>
                  <a:pt x="2210125" y="6514"/>
                </a:lnTo>
                <a:lnTo>
                  <a:pt x="2442264" y="1690"/>
                </a:lnTo>
                <a:lnTo>
                  <a:pt x="2516967" y="329"/>
                </a:lnTo>
                <a:lnTo>
                  <a:pt x="2564692" y="0"/>
                </a:lnTo>
                <a:close/>
              </a:path>
            </a:pathLst>
          </a:custGeom>
          <a:noFill/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3624724" y="5145859"/>
            <a:ext cx="4787387" cy="571628"/>
          </a:xfrm>
          <a:custGeom>
            <a:avLst/>
            <a:gdLst>
              <a:gd name="connsiteX0" fmla="*/ 2393693 w 4787386"/>
              <a:gd name="connsiteY0" fmla="*/ 0 h 571628"/>
              <a:gd name="connsiteX1" fmla="*/ 2394866 w 4787386"/>
              <a:gd name="connsiteY1" fmla="*/ 7 h 571628"/>
              <a:gd name="connsiteX2" fmla="*/ 2656609 w 4787386"/>
              <a:gd name="connsiteY2" fmla="*/ 1807 h 571628"/>
              <a:gd name="connsiteX3" fmla="*/ 2876106 w 4787386"/>
              <a:gd name="connsiteY3" fmla="*/ 5807 h 571628"/>
              <a:gd name="connsiteX4" fmla="*/ 4787386 w 4787386"/>
              <a:gd name="connsiteY4" fmla="*/ 285814 h 571628"/>
              <a:gd name="connsiteX5" fmla="*/ 2393693 w 4787386"/>
              <a:gd name="connsiteY5" fmla="*/ 571628 h 571628"/>
              <a:gd name="connsiteX6" fmla="*/ 0 w 4787386"/>
              <a:gd name="connsiteY6" fmla="*/ 285814 h 571628"/>
              <a:gd name="connsiteX7" fmla="*/ 1911280 w 4787386"/>
              <a:gd name="connsiteY7" fmla="*/ 5807 h 571628"/>
              <a:gd name="connsiteX8" fmla="*/ 2130778 w 4787386"/>
              <a:gd name="connsiteY8" fmla="*/ 1807 h 571628"/>
              <a:gd name="connsiteX9" fmla="*/ 2392504 w 4787386"/>
              <a:gd name="connsiteY9" fmla="*/ 7 h 571628"/>
              <a:gd name="connsiteX10" fmla="*/ 2393691 w 4787386"/>
              <a:gd name="connsiteY10" fmla="*/ 0 h 571628"/>
              <a:gd name="connsiteX11" fmla="*/ 2071244 w 4787386"/>
              <a:gd name="connsiteY11" fmla="*/ 3881 h 571628"/>
              <a:gd name="connsiteX12" fmla="*/ 793732 w 4787386"/>
              <a:gd name="connsiteY12" fmla="*/ 191040 h 571628"/>
              <a:gd name="connsiteX13" fmla="*/ 2393692 w 4787386"/>
              <a:gd name="connsiteY13" fmla="*/ 382080 h 571628"/>
              <a:gd name="connsiteX14" fmla="*/ 3993652 w 4787386"/>
              <a:gd name="connsiteY14" fmla="*/ 191040 h 571628"/>
              <a:gd name="connsiteX15" fmla="*/ 2716140 w 4787386"/>
              <a:gd name="connsiteY15" fmla="*/ 3881 h 571628"/>
              <a:gd name="connsiteX16" fmla="*/ 2393693 w 4787386"/>
              <a:gd name="connsiteY16" fmla="*/ 0 h 571628"/>
              <a:gd name="connsiteX17" fmla="*/ 2393693 w 4787386"/>
              <a:gd name="connsiteY17" fmla="*/ 0 h 57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87386" h="571628">
                <a:moveTo>
                  <a:pt x="2393693" y="0"/>
                </a:moveTo>
                <a:lnTo>
                  <a:pt x="2394866" y="7"/>
                </a:lnTo>
                <a:lnTo>
                  <a:pt x="2656609" y="1807"/>
                </a:lnTo>
                <a:lnTo>
                  <a:pt x="2876106" y="5807"/>
                </a:lnTo>
                <a:cubicBezTo>
                  <a:pt x="3966871" y="32458"/>
                  <a:pt x="4787386" y="147695"/>
                  <a:pt x="4787386" y="285814"/>
                </a:cubicBezTo>
                <a:cubicBezTo>
                  <a:pt x="4787386" y="443665"/>
                  <a:pt x="3715693" y="571628"/>
                  <a:pt x="2393693" y="571628"/>
                </a:cubicBezTo>
                <a:cubicBezTo>
                  <a:pt x="1071693" y="571628"/>
                  <a:pt x="0" y="443665"/>
                  <a:pt x="0" y="285814"/>
                </a:cubicBezTo>
                <a:cubicBezTo>
                  <a:pt x="0" y="147695"/>
                  <a:pt x="820515" y="32458"/>
                  <a:pt x="1911280" y="5807"/>
                </a:cubicBezTo>
                <a:lnTo>
                  <a:pt x="2130778" y="1807"/>
                </a:lnTo>
                <a:lnTo>
                  <a:pt x="2392504" y="7"/>
                </a:lnTo>
                <a:lnTo>
                  <a:pt x="2393691" y="0"/>
                </a:lnTo>
                <a:lnTo>
                  <a:pt x="2071244" y="3881"/>
                </a:lnTo>
                <a:cubicBezTo>
                  <a:pt x="1342169" y="21695"/>
                  <a:pt x="793732" y="98721"/>
                  <a:pt x="793732" y="191040"/>
                </a:cubicBezTo>
                <a:cubicBezTo>
                  <a:pt x="793732" y="296548"/>
                  <a:pt x="1510058" y="382080"/>
                  <a:pt x="2393692" y="382080"/>
                </a:cubicBezTo>
                <a:cubicBezTo>
                  <a:pt x="3277326" y="382080"/>
                  <a:pt x="3993652" y="296548"/>
                  <a:pt x="3993652" y="191040"/>
                </a:cubicBezTo>
                <a:cubicBezTo>
                  <a:pt x="3993652" y="98721"/>
                  <a:pt x="3445215" y="21695"/>
                  <a:pt x="2716140" y="3881"/>
                </a:cubicBezTo>
                <a:lnTo>
                  <a:pt x="2393693" y="0"/>
                </a:lnTo>
                <a:lnTo>
                  <a:pt x="2393693" y="0"/>
                </a:lnTo>
                <a:close/>
              </a:path>
            </a:pathLst>
          </a:custGeom>
          <a:solidFill>
            <a:srgbClr val="404040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0" name="任意多边形 79"/>
          <p:cNvSpPr/>
          <p:nvPr/>
        </p:nvSpPr>
        <p:spPr>
          <a:xfrm>
            <a:off x="5863683" y="5145869"/>
            <a:ext cx="309471" cy="2129"/>
          </a:xfrm>
          <a:custGeom>
            <a:avLst/>
            <a:gdLst>
              <a:gd name="connsiteX0" fmla="*/ 0 w 309471"/>
              <a:gd name="connsiteY0" fmla="*/ 0 h 2129"/>
              <a:gd name="connsiteX1" fmla="*/ 287935 w 309471"/>
              <a:gd name="connsiteY1" fmla="*/ 1736 h 2129"/>
              <a:gd name="connsiteX2" fmla="*/ 309471 w 309471"/>
              <a:gd name="connsiteY2" fmla="*/ 2129 h 2129"/>
              <a:gd name="connsiteX3" fmla="*/ 261745 w 309471"/>
              <a:gd name="connsiteY3" fmla="*/ 1800 h 2129"/>
              <a:gd name="connsiteX4" fmla="*/ 243570 w 309471"/>
              <a:gd name="connsiteY4" fmla="*/ 1469 h 2129"/>
              <a:gd name="connsiteX5" fmla="*/ 2 w 309471"/>
              <a:gd name="connsiteY5" fmla="*/ 0 h 2129"/>
              <a:gd name="connsiteX6" fmla="*/ 0 w 309471"/>
              <a:gd name="connsiteY6" fmla="*/ 0 h 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71" h="2129">
                <a:moveTo>
                  <a:pt x="0" y="0"/>
                </a:moveTo>
                <a:lnTo>
                  <a:pt x="287935" y="1736"/>
                </a:lnTo>
                <a:lnTo>
                  <a:pt x="309471" y="2129"/>
                </a:lnTo>
                <a:lnTo>
                  <a:pt x="261745" y="1800"/>
                </a:lnTo>
                <a:lnTo>
                  <a:pt x="243570" y="1469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1" name="任意多边形 80"/>
          <p:cNvSpPr/>
          <p:nvPr/>
        </p:nvSpPr>
        <p:spPr>
          <a:xfrm>
            <a:off x="5863690" y="5145869"/>
            <a:ext cx="309455" cy="2129"/>
          </a:xfrm>
          <a:custGeom>
            <a:avLst/>
            <a:gdLst>
              <a:gd name="connsiteX0" fmla="*/ 309454 w 309454"/>
              <a:gd name="connsiteY0" fmla="*/ 0 h 2129"/>
              <a:gd name="connsiteX1" fmla="*/ 309451 w 309454"/>
              <a:gd name="connsiteY1" fmla="*/ 0 h 2129"/>
              <a:gd name="connsiteX2" fmla="*/ 65899 w 309454"/>
              <a:gd name="connsiteY2" fmla="*/ 1469 h 2129"/>
              <a:gd name="connsiteX3" fmla="*/ 47725 w 309454"/>
              <a:gd name="connsiteY3" fmla="*/ 1800 h 2129"/>
              <a:gd name="connsiteX4" fmla="*/ 0 w 309454"/>
              <a:gd name="connsiteY4" fmla="*/ 2129 h 2129"/>
              <a:gd name="connsiteX5" fmla="*/ 21534 w 309454"/>
              <a:gd name="connsiteY5" fmla="*/ 1736 h 2129"/>
              <a:gd name="connsiteX6" fmla="*/ 309454 w 309454"/>
              <a:gd name="connsiteY6" fmla="*/ 0 h 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54" h="2129">
                <a:moveTo>
                  <a:pt x="309454" y="0"/>
                </a:moveTo>
                <a:lnTo>
                  <a:pt x="309451" y="0"/>
                </a:lnTo>
                <a:lnTo>
                  <a:pt x="65899" y="1469"/>
                </a:lnTo>
                <a:lnTo>
                  <a:pt x="47725" y="1800"/>
                </a:lnTo>
                <a:lnTo>
                  <a:pt x="0" y="2129"/>
                </a:lnTo>
                <a:lnTo>
                  <a:pt x="21534" y="1736"/>
                </a:lnTo>
                <a:lnTo>
                  <a:pt x="309454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5981067" y="5147997"/>
            <a:ext cx="74703" cy="1361"/>
          </a:xfrm>
          <a:custGeom>
            <a:avLst/>
            <a:gdLst>
              <a:gd name="connsiteX0" fmla="*/ 74703 w 74703"/>
              <a:gd name="connsiteY0" fmla="*/ 0 h 1361"/>
              <a:gd name="connsiteX1" fmla="*/ 0 w 74703"/>
              <a:gd name="connsiteY1" fmla="*/ 1361 h 1361"/>
              <a:gd name="connsiteX2" fmla="*/ 60948 w 74703"/>
              <a:gd name="connsiteY2" fmla="*/ 94 h 1361"/>
              <a:gd name="connsiteX3" fmla="*/ 74703 w 74703"/>
              <a:gd name="connsiteY3" fmla="*/ 0 h 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3" h="1361">
                <a:moveTo>
                  <a:pt x="74703" y="0"/>
                </a:moveTo>
                <a:lnTo>
                  <a:pt x="0" y="1361"/>
                </a:lnTo>
                <a:lnTo>
                  <a:pt x="60948" y="94"/>
                </a:lnTo>
                <a:lnTo>
                  <a:pt x="74703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5981076" y="5147995"/>
            <a:ext cx="74685" cy="1360"/>
          </a:xfrm>
          <a:custGeom>
            <a:avLst/>
            <a:gdLst>
              <a:gd name="connsiteX0" fmla="*/ 0 w 74685"/>
              <a:gd name="connsiteY0" fmla="*/ 0 h 1360"/>
              <a:gd name="connsiteX1" fmla="*/ 13751 w 74685"/>
              <a:gd name="connsiteY1" fmla="*/ 94 h 1360"/>
              <a:gd name="connsiteX2" fmla="*/ 74685 w 74685"/>
              <a:gd name="connsiteY2" fmla="*/ 1360 h 1360"/>
              <a:gd name="connsiteX3" fmla="*/ 0 w 74685"/>
              <a:gd name="connsiteY3" fmla="*/ 0 h 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85" h="1360">
                <a:moveTo>
                  <a:pt x="0" y="0"/>
                </a:moveTo>
                <a:lnTo>
                  <a:pt x="13751" y="94"/>
                </a:lnTo>
                <a:lnTo>
                  <a:pt x="74685" y="13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4" name="任意多边形 83"/>
          <p:cNvSpPr/>
          <p:nvPr/>
        </p:nvSpPr>
        <p:spPr>
          <a:xfrm>
            <a:off x="5902337" y="5149357"/>
            <a:ext cx="232160" cy="4825"/>
          </a:xfrm>
          <a:custGeom>
            <a:avLst/>
            <a:gdLst>
              <a:gd name="connsiteX0" fmla="*/ 0 w 232160"/>
              <a:gd name="connsiteY0" fmla="*/ 0 h 4825"/>
              <a:gd name="connsiteX1" fmla="*/ 184534 w 232160"/>
              <a:gd name="connsiteY1" fmla="*/ 3363 h 4825"/>
              <a:gd name="connsiteX2" fmla="*/ 232160 w 232160"/>
              <a:gd name="connsiteY2" fmla="*/ 4825 h 4825"/>
              <a:gd name="connsiteX3" fmla="*/ 0 w 232160"/>
              <a:gd name="connsiteY3" fmla="*/ 0 h 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60" h="4825">
                <a:moveTo>
                  <a:pt x="0" y="0"/>
                </a:moveTo>
                <a:lnTo>
                  <a:pt x="184534" y="3363"/>
                </a:lnTo>
                <a:lnTo>
                  <a:pt x="232160" y="48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5902349" y="5149356"/>
            <a:ext cx="232139" cy="4824"/>
          </a:xfrm>
          <a:custGeom>
            <a:avLst/>
            <a:gdLst>
              <a:gd name="connsiteX0" fmla="*/ 232139 w 232139"/>
              <a:gd name="connsiteY0" fmla="*/ 0 h 4824"/>
              <a:gd name="connsiteX1" fmla="*/ 0 w 232139"/>
              <a:gd name="connsiteY1" fmla="*/ 4824 h 4824"/>
              <a:gd name="connsiteX2" fmla="*/ 47621 w 232139"/>
              <a:gd name="connsiteY2" fmla="*/ 3362 h 4824"/>
              <a:gd name="connsiteX3" fmla="*/ 232139 w 232139"/>
              <a:gd name="connsiteY3" fmla="*/ 0 h 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39" h="4824">
                <a:moveTo>
                  <a:pt x="232139" y="0"/>
                </a:moveTo>
                <a:lnTo>
                  <a:pt x="0" y="4824"/>
                </a:lnTo>
                <a:lnTo>
                  <a:pt x="47621" y="3362"/>
                </a:lnTo>
                <a:lnTo>
                  <a:pt x="23213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6" name="任意多边形 85"/>
          <p:cNvSpPr/>
          <p:nvPr/>
        </p:nvSpPr>
        <p:spPr>
          <a:xfrm>
            <a:off x="5982245" y="5154181"/>
            <a:ext cx="72347" cy="2223"/>
          </a:xfrm>
          <a:custGeom>
            <a:avLst/>
            <a:gdLst>
              <a:gd name="connsiteX0" fmla="*/ 72347 w 72347"/>
              <a:gd name="connsiteY0" fmla="*/ 0 h 2222"/>
              <a:gd name="connsiteX1" fmla="*/ 0 w 72347"/>
              <a:gd name="connsiteY1" fmla="*/ 2222 h 2222"/>
              <a:gd name="connsiteX2" fmla="*/ 50411 w 72347"/>
              <a:gd name="connsiteY2" fmla="*/ 456 h 2222"/>
              <a:gd name="connsiteX3" fmla="*/ 72347 w 72347"/>
              <a:gd name="connsiteY3" fmla="*/ 0 h 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47" h="2222">
                <a:moveTo>
                  <a:pt x="72347" y="0"/>
                </a:moveTo>
                <a:lnTo>
                  <a:pt x="0" y="2222"/>
                </a:lnTo>
                <a:lnTo>
                  <a:pt x="50411" y="456"/>
                </a:lnTo>
                <a:lnTo>
                  <a:pt x="72347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7" name="任意多边形 86"/>
          <p:cNvSpPr/>
          <p:nvPr/>
        </p:nvSpPr>
        <p:spPr>
          <a:xfrm>
            <a:off x="5982254" y="5154182"/>
            <a:ext cx="72327" cy="2221"/>
          </a:xfrm>
          <a:custGeom>
            <a:avLst/>
            <a:gdLst>
              <a:gd name="connsiteX0" fmla="*/ 0 w 72326"/>
              <a:gd name="connsiteY0" fmla="*/ 0 h 2221"/>
              <a:gd name="connsiteX1" fmla="*/ 21929 w 72326"/>
              <a:gd name="connsiteY1" fmla="*/ 456 h 2221"/>
              <a:gd name="connsiteX2" fmla="*/ 72326 w 72326"/>
              <a:gd name="connsiteY2" fmla="*/ 2221 h 2221"/>
              <a:gd name="connsiteX3" fmla="*/ 0 w 72326"/>
              <a:gd name="connsiteY3" fmla="*/ 0 h 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26" h="2221">
                <a:moveTo>
                  <a:pt x="0" y="0"/>
                </a:moveTo>
                <a:lnTo>
                  <a:pt x="21929" y="456"/>
                </a:lnTo>
                <a:lnTo>
                  <a:pt x="72326" y="22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8" name="任意多边形 87"/>
          <p:cNvSpPr/>
          <p:nvPr/>
        </p:nvSpPr>
        <p:spPr>
          <a:xfrm>
            <a:off x="5905353" y="5156403"/>
            <a:ext cx="226131" cy="7919"/>
          </a:xfrm>
          <a:custGeom>
            <a:avLst/>
            <a:gdLst>
              <a:gd name="connsiteX0" fmla="*/ 0 w 226131"/>
              <a:gd name="connsiteY0" fmla="*/ 0 h 7919"/>
              <a:gd name="connsiteX1" fmla="*/ 151031 w 226131"/>
              <a:gd name="connsiteY1" fmla="*/ 4637 h 7919"/>
              <a:gd name="connsiteX2" fmla="*/ 226131 w 226131"/>
              <a:gd name="connsiteY2" fmla="*/ 7919 h 7919"/>
              <a:gd name="connsiteX3" fmla="*/ 0 w 226131"/>
              <a:gd name="connsiteY3" fmla="*/ 0 h 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31" h="7919">
                <a:moveTo>
                  <a:pt x="0" y="0"/>
                </a:moveTo>
                <a:lnTo>
                  <a:pt x="151031" y="4637"/>
                </a:lnTo>
                <a:lnTo>
                  <a:pt x="226131" y="7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9" name="任意多边形 88"/>
          <p:cNvSpPr/>
          <p:nvPr/>
        </p:nvSpPr>
        <p:spPr>
          <a:xfrm>
            <a:off x="5905364" y="5156402"/>
            <a:ext cx="226107" cy="7919"/>
          </a:xfrm>
          <a:custGeom>
            <a:avLst/>
            <a:gdLst>
              <a:gd name="connsiteX0" fmla="*/ 226106 w 226106"/>
              <a:gd name="connsiteY0" fmla="*/ 0 h 7918"/>
              <a:gd name="connsiteX1" fmla="*/ 0 w 226106"/>
              <a:gd name="connsiteY1" fmla="*/ 7918 h 7918"/>
              <a:gd name="connsiteX2" fmla="*/ 75091 w 226106"/>
              <a:gd name="connsiteY2" fmla="*/ 4636 h 7918"/>
              <a:gd name="connsiteX3" fmla="*/ 226106 w 226106"/>
              <a:gd name="connsiteY3" fmla="*/ 0 h 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06" h="7918">
                <a:moveTo>
                  <a:pt x="226106" y="0"/>
                </a:moveTo>
                <a:lnTo>
                  <a:pt x="0" y="7918"/>
                </a:lnTo>
                <a:lnTo>
                  <a:pt x="75091" y="4636"/>
                </a:lnTo>
                <a:lnTo>
                  <a:pt x="226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0" name="任意多边形 89"/>
          <p:cNvSpPr/>
          <p:nvPr/>
        </p:nvSpPr>
        <p:spPr>
          <a:xfrm>
            <a:off x="5985183" y="5164320"/>
            <a:ext cx="66468" cy="2904"/>
          </a:xfrm>
          <a:custGeom>
            <a:avLst/>
            <a:gdLst>
              <a:gd name="connsiteX0" fmla="*/ 66468 w 66468"/>
              <a:gd name="connsiteY0" fmla="*/ 0 h 2904"/>
              <a:gd name="connsiteX1" fmla="*/ 0 w 66468"/>
              <a:gd name="connsiteY1" fmla="*/ 2904 h 2904"/>
              <a:gd name="connsiteX2" fmla="*/ 38928 w 66468"/>
              <a:gd name="connsiteY2" fmla="*/ 964 h 2904"/>
              <a:gd name="connsiteX3" fmla="*/ 66468 w 66468"/>
              <a:gd name="connsiteY3" fmla="*/ 0 h 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68" h="2904">
                <a:moveTo>
                  <a:pt x="66468" y="0"/>
                </a:moveTo>
                <a:lnTo>
                  <a:pt x="0" y="2904"/>
                </a:lnTo>
                <a:lnTo>
                  <a:pt x="38928" y="964"/>
                </a:lnTo>
                <a:lnTo>
                  <a:pt x="66468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5985197" y="5164320"/>
            <a:ext cx="66443" cy="2904"/>
          </a:xfrm>
          <a:custGeom>
            <a:avLst/>
            <a:gdLst>
              <a:gd name="connsiteX0" fmla="*/ 0 w 66443"/>
              <a:gd name="connsiteY0" fmla="*/ 0 h 2904"/>
              <a:gd name="connsiteX1" fmla="*/ 27529 w 66443"/>
              <a:gd name="connsiteY1" fmla="*/ 964 h 2904"/>
              <a:gd name="connsiteX2" fmla="*/ 66443 w 66443"/>
              <a:gd name="connsiteY2" fmla="*/ 2904 h 2904"/>
              <a:gd name="connsiteX3" fmla="*/ 0 w 66443"/>
              <a:gd name="connsiteY3" fmla="*/ 0 h 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43" h="2904">
                <a:moveTo>
                  <a:pt x="0" y="0"/>
                </a:moveTo>
                <a:lnTo>
                  <a:pt x="27529" y="964"/>
                </a:lnTo>
                <a:lnTo>
                  <a:pt x="66443" y="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2" name="任意多边形 91"/>
          <p:cNvSpPr/>
          <p:nvPr/>
        </p:nvSpPr>
        <p:spPr>
          <a:xfrm>
            <a:off x="5912015" y="5167225"/>
            <a:ext cx="212804" cy="10607"/>
          </a:xfrm>
          <a:custGeom>
            <a:avLst/>
            <a:gdLst>
              <a:gd name="connsiteX0" fmla="*/ 0 w 212804"/>
              <a:gd name="connsiteY0" fmla="*/ 0 h 10606"/>
              <a:gd name="connsiteX1" fmla="*/ 118245 w 212804"/>
              <a:gd name="connsiteY1" fmla="*/ 5167 h 10606"/>
              <a:gd name="connsiteX2" fmla="*/ 212804 w 212804"/>
              <a:gd name="connsiteY2" fmla="*/ 10606 h 10606"/>
              <a:gd name="connsiteX3" fmla="*/ 0 w 212804"/>
              <a:gd name="connsiteY3" fmla="*/ 0 h 1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04" h="10606">
                <a:moveTo>
                  <a:pt x="0" y="0"/>
                </a:moveTo>
                <a:lnTo>
                  <a:pt x="118245" y="5167"/>
                </a:lnTo>
                <a:lnTo>
                  <a:pt x="212804" y="10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3" name="任意多边形 92"/>
          <p:cNvSpPr/>
          <p:nvPr/>
        </p:nvSpPr>
        <p:spPr>
          <a:xfrm>
            <a:off x="5912030" y="5167225"/>
            <a:ext cx="212775" cy="10607"/>
          </a:xfrm>
          <a:custGeom>
            <a:avLst/>
            <a:gdLst>
              <a:gd name="connsiteX0" fmla="*/ 212774 w 212774"/>
              <a:gd name="connsiteY0" fmla="*/ 0 h 10606"/>
              <a:gd name="connsiteX1" fmla="*/ 0 w 212774"/>
              <a:gd name="connsiteY1" fmla="*/ 10606 h 10606"/>
              <a:gd name="connsiteX2" fmla="*/ 94545 w 212774"/>
              <a:gd name="connsiteY2" fmla="*/ 5167 h 10606"/>
              <a:gd name="connsiteX3" fmla="*/ 212774 w 212774"/>
              <a:gd name="connsiteY3" fmla="*/ 0 h 1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4" h="10606">
                <a:moveTo>
                  <a:pt x="212774" y="0"/>
                </a:moveTo>
                <a:lnTo>
                  <a:pt x="0" y="10606"/>
                </a:lnTo>
                <a:lnTo>
                  <a:pt x="94545" y="5167"/>
                </a:lnTo>
                <a:lnTo>
                  <a:pt x="212774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4" name="任意多边形 93"/>
          <p:cNvSpPr/>
          <p:nvPr/>
        </p:nvSpPr>
        <p:spPr>
          <a:xfrm>
            <a:off x="5979614" y="5177831"/>
            <a:ext cx="77609" cy="4464"/>
          </a:xfrm>
          <a:custGeom>
            <a:avLst/>
            <a:gdLst>
              <a:gd name="connsiteX0" fmla="*/ 77609 w 77609"/>
              <a:gd name="connsiteY0" fmla="*/ 0 h 4464"/>
              <a:gd name="connsiteX1" fmla="*/ 0 w 77609"/>
              <a:gd name="connsiteY1" fmla="*/ 4464 h 4464"/>
              <a:gd name="connsiteX2" fmla="*/ 37813 w 77609"/>
              <a:gd name="connsiteY2" fmla="*/ 1983 h 4464"/>
              <a:gd name="connsiteX3" fmla="*/ 77609 w 77609"/>
              <a:gd name="connsiteY3" fmla="*/ 0 h 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09" h="4464">
                <a:moveTo>
                  <a:pt x="77609" y="0"/>
                </a:moveTo>
                <a:lnTo>
                  <a:pt x="0" y="4464"/>
                </a:lnTo>
                <a:lnTo>
                  <a:pt x="37813" y="1983"/>
                </a:lnTo>
                <a:lnTo>
                  <a:pt x="7760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5" name="任意多边形 94"/>
          <p:cNvSpPr/>
          <p:nvPr/>
        </p:nvSpPr>
        <p:spPr>
          <a:xfrm>
            <a:off x="5979629" y="5177833"/>
            <a:ext cx="77579" cy="4463"/>
          </a:xfrm>
          <a:custGeom>
            <a:avLst/>
            <a:gdLst>
              <a:gd name="connsiteX0" fmla="*/ 0 w 77579"/>
              <a:gd name="connsiteY0" fmla="*/ 0 h 4463"/>
              <a:gd name="connsiteX1" fmla="*/ 39780 w 77579"/>
              <a:gd name="connsiteY1" fmla="*/ 1983 h 4463"/>
              <a:gd name="connsiteX2" fmla="*/ 77579 w 77579"/>
              <a:gd name="connsiteY2" fmla="*/ 4463 h 4463"/>
              <a:gd name="connsiteX3" fmla="*/ 0 w 77579"/>
              <a:gd name="connsiteY3" fmla="*/ 0 h 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79" h="4463">
                <a:moveTo>
                  <a:pt x="0" y="0"/>
                </a:moveTo>
                <a:lnTo>
                  <a:pt x="39780" y="1983"/>
                </a:lnTo>
                <a:lnTo>
                  <a:pt x="77579" y="4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6" name="任意多边形 95"/>
          <p:cNvSpPr/>
          <p:nvPr/>
        </p:nvSpPr>
        <p:spPr>
          <a:xfrm>
            <a:off x="5937156" y="5182294"/>
            <a:ext cx="162525" cy="10663"/>
          </a:xfrm>
          <a:custGeom>
            <a:avLst/>
            <a:gdLst>
              <a:gd name="connsiteX0" fmla="*/ 0 w 162525"/>
              <a:gd name="connsiteY0" fmla="*/ 0 h 10662"/>
              <a:gd name="connsiteX1" fmla="*/ 75035 w 162525"/>
              <a:gd name="connsiteY1" fmla="*/ 4316 h 10662"/>
              <a:gd name="connsiteX2" fmla="*/ 162525 w 162525"/>
              <a:gd name="connsiteY2" fmla="*/ 10662 h 10662"/>
              <a:gd name="connsiteX3" fmla="*/ 0 w 162525"/>
              <a:gd name="connsiteY3" fmla="*/ 0 h 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25" h="10662">
                <a:moveTo>
                  <a:pt x="0" y="0"/>
                </a:moveTo>
                <a:lnTo>
                  <a:pt x="75035" y="4316"/>
                </a:lnTo>
                <a:lnTo>
                  <a:pt x="162525" y="106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7" name="任意多边形 96"/>
          <p:cNvSpPr/>
          <p:nvPr/>
        </p:nvSpPr>
        <p:spPr>
          <a:xfrm>
            <a:off x="5937172" y="5182295"/>
            <a:ext cx="162491" cy="10660"/>
          </a:xfrm>
          <a:custGeom>
            <a:avLst/>
            <a:gdLst>
              <a:gd name="connsiteX0" fmla="*/ 162490 w 162490"/>
              <a:gd name="connsiteY0" fmla="*/ 0 h 10660"/>
              <a:gd name="connsiteX1" fmla="*/ 0 w 162490"/>
              <a:gd name="connsiteY1" fmla="*/ 10660 h 10660"/>
              <a:gd name="connsiteX2" fmla="*/ 87471 w 162490"/>
              <a:gd name="connsiteY2" fmla="*/ 4315 h 10660"/>
              <a:gd name="connsiteX3" fmla="*/ 162490 w 162490"/>
              <a:gd name="connsiteY3" fmla="*/ 0 h 1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90" h="10660">
                <a:moveTo>
                  <a:pt x="162490" y="0"/>
                </a:moveTo>
                <a:lnTo>
                  <a:pt x="0" y="10660"/>
                </a:lnTo>
                <a:lnTo>
                  <a:pt x="87471" y="4315"/>
                </a:lnTo>
                <a:lnTo>
                  <a:pt x="16249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8" name="任意多边形 97"/>
          <p:cNvSpPr/>
          <p:nvPr/>
        </p:nvSpPr>
        <p:spPr>
          <a:xfrm>
            <a:off x="5953719" y="5192953"/>
            <a:ext cx="129399" cy="9387"/>
          </a:xfrm>
          <a:custGeom>
            <a:avLst/>
            <a:gdLst>
              <a:gd name="connsiteX0" fmla="*/ 129399 w 129399"/>
              <a:gd name="connsiteY0" fmla="*/ 0 h 9386"/>
              <a:gd name="connsiteX1" fmla="*/ 0 w 129399"/>
              <a:gd name="connsiteY1" fmla="*/ 9386 h 9386"/>
              <a:gd name="connsiteX2" fmla="*/ 52360 w 129399"/>
              <a:gd name="connsiteY2" fmla="*/ 5054 h 9386"/>
              <a:gd name="connsiteX3" fmla="*/ 129399 w 129399"/>
              <a:gd name="connsiteY3" fmla="*/ 0 h 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99" h="9386">
                <a:moveTo>
                  <a:pt x="129399" y="0"/>
                </a:moveTo>
                <a:lnTo>
                  <a:pt x="0" y="9386"/>
                </a:lnTo>
                <a:lnTo>
                  <a:pt x="52360" y="5054"/>
                </a:lnTo>
                <a:lnTo>
                  <a:pt x="12939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9" name="任意多边形 98"/>
          <p:cNvSpPr/>
          <p:nvPr/>
        </p:nvSpPr>
        <p:spPr>
          <a:xfrm>
            <a:off x="5953735" y="5192955"/>
            <a:ext cx="129364" cy="9384"/>
          </a:xfrm>
          <a:custGeom>
            <a:avLst/>
            <a:gdLst>
              <a:gd name="connsiteX0" fmla="*/ 0 w 129364"/>
              <a:gd name="connsiteY0" fmla="*/ 0 h 9384"/>
              <a:gd name="connsiteX1" fmla="*/ 77018 w 129364"/>
              <a:gd name="connsiteY1" fmla="*/ 5053 h 9384"/>
              <a:gd name="connsiteX2" fmla="*/ 129364 w 129364"/>
              <a:gd name="connsiteY2" fmla="*/ 9384 h 9384"/>
              <a:gd name="connsiteX3" fmla="*/ 0 w 129364"/>
              <a:gd name="connsiteY3" fmla="*/ 0 h 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64" h="9384">
                <a:moveTo>
                  <a:pt x="0" y="0"/>
                </a:moveTo>
                <a:lnTo>
                  <a:pt x="77018" y="5053"/>
                </a:lnTo>
                <a:lnTo>
                  <a:pt x="129364" y="9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0" name="任意多边形 99"/>
          <p:cNvSpPr/>
          <p:nvPr/>
        </p:nvSpPr>
        <p:spPr>
          <a:xfrm>
            <a:off x="5997603" y="5202339"/>
            <a:ext cx="41631" cy="3444"/>
          </a:xfrm>
          <a:custGeom>
            <a:avLst/>
            <a:gdLst>
              <a:gd name="connsiteX0" fmla="*/ 0 w 41631"/>
              <a:gd name="connsiteY0" fmla="*/ 0 h 3444"/>
              <a:gd name="connsiteX1" fmla="*/ 16283 w 41631"/>
              <a:gd name="connsiteY1" fmla="*/ 1181 h 3444"/>
              <a:gd name="connsiteX2" fmla="*/ 41631 w 41631"/>
              <a:gd name="connsiteY2" fmla="*/ 3444 h 3444"/>
              <a:gd name="connsiteX3" fmla="*/ 0 w 41631"/>
              <a:gd name="connsiteY3" fmla="*/ 0 h 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1" h="3444">
                <a:moveTo>
                  <a:pt x="0" y="0"/>
                </a:moveTo>
                <a:lnTo>
                  <a:pt x="16283" y="1181"/>
                </a:lnTo>
                <a:lnTo>
                  <a:pt x="41631" y="3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1" name="任意多边形 100"/>
          <p:cNvSpPr/>
          <p:nvPr/>
        </p:nvSpPr>
        <p:spPr>
          <a:xfrm>
            <a:off x="5997624" y="5202342"/>
            <a:ext cx="41589" cy="3441"/>
          </a:xfrm>
          <a:custGeom>
            <a:avLst/>
            <a:gdLst>
              <a:gd name="connsiteX0" fmla="*/ 41589 w 41589"/>
              <a:gd name="connsiteY0" fmla="*/ 0 h 3441"/>
              <a:gd name="connsiteX1" fmla="*/ 0 w 41589"/>
              <a:gd name="connsiteY1" fmla="*/ 3441 h 3441"/>
              <a:gd name="connsiteX2" fmla="*/ 25322 w 41589"/>
              <a:gd name="connsiteY2" fmla="*/ 1180 h 3441"/>
              <a:gd name="connsiteX3" fmla="*/ 41589 w 41589"/>
              <a:gd name="connsiteY3" fmla="*/ 0 h 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9" h="3441">
                <a:moveTo>
                  <a:pt x="41589" y="0"/>
                </a:moveTo>
                <a:lnTo>
                  <a:pt x="0" y="3441"/>
                </a:lnTo>
                <a:lnTo>
                  <a:pt x="25322" y="1180"/>
                </a:lnTo>
                <a:lnTo>
                  <a:pt x="4158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2" name="任意多边形 101"/>
          <p:cNvSpPr/>
          <p:nvPr/>
        </p:nvSpPr>
        <p:spPr>
          <a:xfrm>
            <a:off x="2845682" y="5205782"/>
            <a:ext cx="6345471" cy="804249"/>
          </a:xfrm>
          <a:custGeom>
            <a:avLst/>
            <a:gdLst>
              <a:gd name="connsiteX0" fmla="*/ 1566472 w 6345470"/>
              <a:gd name="connsiteY0" fmla="*/ 0 h 804249"/>
              <a:gd name="connsiteX1" fmla="*/ 1374115 w 6345470"/>
              <a:gd name="connsiteY1" fmla="*/ 17175 h 804249"/>
              <a:gd name="connsiteX2" fmla="*/ 345129 w 6345470"/>
              <a:gd name="connsiteY2" fmla="*/ 277703 h 804249"/>
              <a:gd name="connsiteX3" fmla="*/ 3172736 w 6345470"/>
              <a:gd name="connsiteY3" fmla="*/ 615328 h 804249"/>
              <a:gd name="connsiteX4" fmla="*/ 6000343 w 6345470"/>
              <a:gd name="connsiteY4" fmla="*/ 277703 h 804249"/>
              <a:gd name="connsiteX5" fmla="*/ 4971357 w 6345470"/>
              <a:gd name="connsiteY5" fmla="*/ 17175 h 804249"/>
              <a:gd name="connsiteX6" fmla="*/ 4779026 w 6345470"/>
              <a:gd name="connsiteY6" fmla="*/ 2 h 804249"/>
              <a:gd name="connsiteX7" fmla="*/ 4946641 w 6345470"/>
              <a:gd name="connsiteY7" fmla="*/ 13870 h 804249"/>
              <a:gd name="connsiteX8" fmla="*/ 6345470 w 6345470"/>
              <a:gd name="connsiteY8" fmla="*/ 372163 h 804249"/>
              <a:gd name="connsiteX9" fmla="*/ 3172735 w 6345470"/>
              <a:gd name="connsiteY9" fmla="*/ 804249 h 804249"/>
              <a:gd name="connsiteX10" fmla="*/ 0 w 6345470"/>
              <a:gd name="connsiteY10" fmla="*/ 372163 h 804249"/>
              <a:gd name="connsiteX11" fmla="*/ 1398829 w 6345470"/>
              <a:gd name="connsiteY11" fmla="*/ 13870 h 804249"/>
              <a:gd name="connsiteX12" fmla="*/ 1566472 w 6345470"/>
              <a:gd name="connsiteY12" fmla="*/ 0 h 80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45470" h="804249">
                <a:moveTo>
                  <a:pt x="1566472" y="0"/>
                </a:moveTo>
                <a:lnTo>
                  <a:pt x="1374115" y="17175"/>
                </a:lnTo>
                <a:cubicBezTo>
                  <a:pt x="745687" y="79101"/>
                  <a:pt x="345129" y="172817"/>
                  <a:pt x="345129" y="277703"/>
                </a:cubicBezTo>
                <a:cubicBezTo>
                  <a:pt x="345129" y="464168"/>
                  <a:pt x="1611092" y="615328"/>
                  <a:pt x="3172736" y="615328"/>
                </a:cubicBezTo>
                <a:cubicBezTo>
                  <a:pt x="4734380" y="615328"/>
                  <a:pt x="6000343" y="464168"/>
                  <a:pt x="6000343" y="277703"/>
                </a:cubicBezTo>
                <a:cubicBezTo>
                  <a:pt x="6000343" y="172817"/>
                  <a:pt x="5599785" y="79101"/>
                  <a:pt x="4971357" y="17175"/>
                </a:cubicBezTo>
                <a:lnTo>
                  <a:pt x="4779026" y="2"/>
                </a:lnTo>
                <a:lnTo>
                  <a:pt x="4946641" y="13870"/>
                </a:lnTo>
                <a:cubicBezTo>
                  <a:pt x="5790594" y="91519"/>
                  <a:pt x="6345470" y="223016"/>
                  <a:pt x="6345470" y="372163"/>
                </a:cubicBezTo>
                <a:cubicBezTo>
                  <a:pt x="6345470" y="610798"/>
                  <a:pt x="4924988" y="804249"/>
                  <a:pt x="3172735" y="804249"/>
                </a:cubicBezTo>
                <a:cubicBezTo>
                  <a:pt x="1420482" y="804249"/>
                  <a:pt x="0" y="610798"/>
                  <a:pt x="0" y="372163"/>
                </a:cubicBezTo>
                <a:cubicBezTo>
                  <a:pt x="0" y="223016"/>
                  <a:pt x="554876" y="91519"/>
                  <a:pt x="1398829" y="13870"/>
                </a:cubicBezTo>
                <a:lnTo>
                  <a:pt x="1566472" y="0"/>
                </a:lnTo>
                <a:close/>
              </a:path>
            </a:pathLst>
          </a:custGeom>
          <a:solidFill>
            <a:srgbClr val="404040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03" name="直接连接符 102"/>
          <p:cNvCxnSpPr/>
          <p:nvPr/>
        </p:nvCxnSpPr>
        <p:spPr>
          <a:xfrm flipV="1">
            <a:off x="3059512" y="3871742"/>
            <a:ext cx="0" cy="1691649"/>
          </a:xfrm>
          <a:prstGeom prst="line">
            <a:avLst/>
          </a:prstGeom>
          <a:ln>
            <a:solidFill>
              <a:srgbClr val="40404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 103"/>
          <p:cNvSpPr/>
          <p:nvPr/>
        </p:nvSpPr>
        <p:spPr>
          <a:xfrm>
            <a:off x="2129561" y="2841190"/>
            <a:ext cx="19127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2117207" y="2466039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06" name="直接连接符 105"/>
          <p:cNvCxnSpPr/>
          <p:nvPr/>
        </p:nvCxnSpPr>
        <p:spPr>
          <a:xfrm flipV="1">
            <a:off x="8515431" y="4659532"/>
            <a:ext cx="0" cy="810789"/>
          </a:xfrm>
          <a:prstGeom prst="line">
            <a:avLst/>
          </a:prstGeom>
          <a:ln>
            <a:solidFill>
              <a:srgbClr val="40404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矩形 106"/>
          <p:cNvSpPr/>
          <p:nvPr/>
        </p:nvSpPr>
        <p:spPr>
          <a:xfrm>
            <a:off x="7568246" y="3697996"/>
            <a:ext cx="19127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7555892" y="3322846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09" name="直接连接符 108"/>
          <p:cNvCxnSpPr/>
          <p:nvPr/>
        </p:nvCxnSpPr>
        <p:spPr>
          <a:xfrm flipV="1">
            <a:off x="7176655" y="2863507"/>
            <a:ext cx="0" cy="2728020"/>
          </a:xfrm>
          <a:prstGeom prst="line">
            <a:avLst/>
          </a:prstGeom>
          <a:ln>
            <a:solidFill>
              <a:srgbClr val="40404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/>
          <p:cNvSpPr/>
          <p:nvPr/>
        </p:nvSpPr>
        <p:spPr>
          <a:xfrm>
            <a:off x="6232635" y="1864319"/>
            <a:ext cx="19127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220281" y="1489170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上箭头 43"/>
          <p:cNvSpPr/>
          <p:nvPr/>
        </p:nvSpPr>
        <p:spPr>
          <a:xfrm>
            <a:off x="6212541" y="3610223"/>
            <a:ext cx="422655" cy="1925032"/>
          </a:xfrm>
          <a:prstGeom prst="upArrow">
            <a:avLst/>
          </a:prstGeom>
          <a:solidFill>
            <a:srgbClr val="4A879E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6" name="上箭头 45"/>
          <p:cNvSpPr/>
          <p:nvPr/>
        </p:nvSpPr>
        <p:spPr>
          <a:xfrm>
            <a:off x="5341679" y="4245900"/>
            <a:ext cx="424728" cy="1266625"/>
          </a:xfrm>
          <a:prstGeom prst="upArrow">
            <a:avLst/>
          </a:prstGeom>
          <a:solidFill>
            <a:srgbClr val="4A879E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56" name="图文框 55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58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5"/>
          <p:cNvSpPr/>
          <p:nvPr/>
        </p:nvSpPr>
        <p:spPr>
          <a:xfrm>
            <a:off x="1339187" y="1885035"/>
            <a:ext cx="3058885" cy="3663991"/>
          </a:xfrm>
          <a:prstGeom prst="rect">
            <a:avLst/>
          </a:prstGeom>
          <a:solidFill>
            <a:srgbClr val="F9F9F9"/>
          </a:solidFill>
          <a:ln w="12700" cap="sq">
            <a:noFill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36" name="Rectangle 16"/>
          <p:cNvSpPr/>
          <p:nvPr/>
        </p:nvSpPr>
        <p:spPr>
          <a:xfrm>
            <a:off x="1339187" y="2213658"/>
            <a:ext cx="3058885" cy="1306828"/>
          </a:xfrm>
          <a:prstGeom prst="rect">
            <a:avLst/>
          </a:prstGeom>
          <a:solidFill>
            <a:srgbClr val="4A879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bg1"/>
              </a:solidFill>
            </a:endParaRPr>
          </a:p>
        </p:txBody>
      </p:sp>
      <p:sp>
        <p:nvSpPr>
          <p:cNvPr id="38" name="Rectangle 18"/>
          <p:cNvSpPr/>
          <p:nvPr/>
        </p:nvSpPr>
        <p:spPr>
          <a:xfrm>
            <a:off x="1339187" y="3868830"/>
            <a:ext cx="3058885" cy="348343"/>
          </a:xfrm>
          <a:prstGeom prst="rect">
            <a:avLst/>
          </a:prstGeom>
          <a:solidFill>
            <a:srgbClr val="FDFDF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0" name="Rectangle 20"/>
          <p:cNvSpPr/>
          <p:nvPr/>
        </p:nvSpPr>
        <p:spPr>
          <a:xfrm>
            <a:off x="1339187" y="4565514"/>
            <a:ext cx="3058885" cy="348343"/>
          </a:xfrm>
          <a:prstGeom prst="rect">
            <a:avLst/>
          </a:prstGeom>
          <a:solidFill>
            <a:srgbClr val="FDFDF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" name="Rectangle 21"/>
          <p:cNvSpPr/>
          <p:nvPr/>
        </p:nvSpPr>
        <p:spPr>
          <a:xfrm>
            <a:off x="1339187" y="1885035"/>
            <a:ext cx="3058885" cy="348343"/>
          </a:xfrm>
          <a:prstGeom prst="rect">
            <a:avLst/>
          </a:prstGeom>
          <a:solidFill>
            <a:schemeClr val="tx1">
              <a:alpha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Rectangle 22"/>
          <p:cNvSpPr/>
          <p:nvPr/>
        </p:nvSpPr>
        <p:spPr>
          <a:xfrm>
            <a:off x="1339187" y="1865315"/>
            <a:ext cx="3058885" cy="348343"/>
          </a:xfrm>
          <a:prstGeom prst="rect">
            <a:avLst/>
          </a:prstGeom>
          <a:solidFill>
            <a:srgbClr val="4A879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sz="16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2359516" y="2168292"/>
            <a:ext cx="1018227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6400" b="1" dirty="0">
                <a:solidFill>
                  <a:schemeClr val="bg1"/>
                </a:solidFill>
              </a:rPr>
              <a:t>10</a:t>
            </a:r>
            <a:endParaRPr lang="id-ID" sz="6400" b="1" dirty="0">
              <a:solidFill>
                <a:schemeClr val="bg1"/>
              </a:solidFill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3205051" y="2398369"/>
            <a:ext cx="35779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2665" b="1" dirty="0">
                <a:solidFill>
                  <a:schemeClr val="bg1"/>
                </a:solidFill>
              </a:rPr>
              <a:t>$</a:t>
            </a:r>
            <a:endParaRPr lang="id-ID" sz="2665" b="1" dirty="0">
              <a:solidFill>
                <a:schemeClr val="bg1"/>
              </a:solidFill>
            </a:endParaRPr>
          </a:p>
        </p:txBody>
      </p:sp>
      <p:sp>
        <p:nvSpPr>
          <p:cNvPr id="46" name="TextBox 26"/>
          <p:cNvSpPr txBox="1"/>
          <p:nvPr/>
        </p:nvSpPr>
        <p:spPr>
          <a:xfrm>
            <a:off x="2342879" y="3053618"/>
            <a:ext cx="105150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600" i="1" dirty="0">
                <a:solidFill>
                  <a:schemeClr val="bg1"/>
                </a:solidFill>
              </a:rPr>
              <a:t>per month</a:t>
            </a:r>
            <a:endParaRPr lang="id-ID" sz="1600" i="1" dirty="0">
              <a:solidFill>
                <a:schemeClr val="bg1"/>
              </a:solidFill>
            </a:endParaRPr>
          </a:p>
        </p:txBody>
      </p:sp>
      <p:sp>
        <p:nvSpPr>
          <p:cNvPr id="47" name="TextBox 27"/>
          <p:cNvSpPr txBox="1"/>
          <p:nvPr/>
        </p:nvSpPr>
        <p:spPr>
          <a:xfrm>
            <a:off x="2233683" y="3582269"/>
            <a:ext cx="12698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200" dirty="0">
                <a:solidFill>
                  <a:srgbClr val="120E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 GB Bandwith</a:t>
            </a:r>
            <a:endParaRPr lang="id-ID" sz="1200" dirty="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8" name="TextBox 28"/>
          <p:cNvSpPr txBox="1"/>
          <p:nvPr/>
        </p:nvSpPr>
        <p:spPr>
          <a:xfrm>
            <a:off x="2085405" y="3940401"/>
            <a:ext cx="156645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200" dirty="0">
                <a:solidFill>
                  <a:srgbClr val="120E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10 MB Max File Size</a:t>
            </a:r>
            <a:endParaRPr lang="id-ID" sz="1200" dirty="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TextBox 29"/>
          <p:cNvSpPr txBox="1"/>
          <p:nvPr/>
        </p:nvSpPr>
        <p:spPr>
          <a:xfrm>
            <a:off x="2379556" y="4300387"/>
            <a:ext cx="97815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200" dirty="0">
                <a:solidFill>
                  <a:srgbClr val="120E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 GHZ CPU</a:t>
            </a:r>
            <a:endParaRPr lang="id-ID" sz="1200" dirty="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0" name="TextBox 30"/>
          <p:cNvSpPr txBox="1"/>
          <p:nvPr/>
        </p:nvSpPr>
        <p:spPr>
          <a:xfrm>
            <a:off x="2188796" y="4646961"/>
            <a:ext cx="135966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200" dirty="0">
                <a:solidFill>
                  <a:srgbClr val="120E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256 MB Memory</a:t>
            </a:r>
            <a:endParaRPr lang="id-ID" sz="1200" dirty="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1" name="Rectangle 31"/>
          <p:cNvSpPr/>
          <p:nvPr/>
        </p:nvSpPr>
        <p:spPr>
          <a:xfrm>
            <a:off x="2016493" y="5008891"/>
            <a:ext cx="1704281" cy="41571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2" name="Freeform 5"/>
          <p:cNvSpPr/>
          <p:nvPr/>
        </p:nvSpPr>
        <p:spPr bwMode="auto">
          <a:xfrm>
            <a:off x="2142468" y="5126598"/>
            <a:ext cx="182785" cy="173393"/>
          </a:xfrm>
          <a:custGeom>
            <a:avLst/>
            <a:gdLst>
              <a:gd name="T0" fmla="*/ 207 w 211"/>
              <a:gd name="T1" fmla="*/ 85 h 200"/>
              <a:gd name="T2" fmla="*/ 153 w 211"/>
              <a:gd name="T3" fmla="*/ 124 h 200"/>
              <a:gd name="T4" fmla="*/ 173 w 211"/>
              <a:gd name="T5" fmla="*/ 189 h 200"/>
              <a:gd name="T6" fmla="*/ 170 w 211"/>
              <a:gd name="T7" fmla="*/ 198 h 200"/>
              <a:gd name="T8" fmla="*/ 165 w 211"/>
              <a:gd name="T9" fmla="*/ 200 h 200"/>
              <a:gd name="T10" fmla="*/ 160 w 211"/>
              <a:gd name="T11" fmla="*/ 198 h 200"/>
              <a:gd name="T12" fmla="*/ 106 w 211"/>
              <a:gd name="T13" fmla="*/ 158 h 200"/>
              <a:gd name="T14" fmla="*/ 51 w 211"/>
              <a:gd name="T15" fmla="*/ 198 h 200"/>
              <a:gd name="T16" fmla="*/ 41 w 211"/>
              <a:gd name="T17" fmla="*/ 198 h 200"/>
              <a:gd name="T18" fmla="*/ 38 w 211"/>
              <a:gd name="T19" fmla="*/ 189 h 200"/>
              <a:gd name="T20" fmla="*/ 59 w 211"/>
              <a:gd name="T21" fmla="*/ 124 h 200"/>
              <a:gd name="T22" fmla="*/ 5 w 211"/>
              <a:gd name="T23" fmla="*/ 85 h 200"/>
              <a:gd name="T24" fmla="*/ 2 w 211"/>
              <a:gd name="T25" fmla="*/ 75 h 200"/>
              <a:gd name="T26" fmla="*/ 10 w 211"/>
              <a:gd name="T27" fmla="*/ 70 h 200"/>
              <a:gd name="T28" fmla="*/ 77 w 211"/>
              <a:gd name="T29" fmla="*/ 70 h 200"/>
              <a:gd name="T30" fmla="*/ 98 w 211"/>
              <a:gd name="T31" fmla="*/ 5 h 200"/>
              <a:gd name="T32" fmla="*/ 106 w 211"/>
              <a:gd name="T33" fmla="*/ 0 h 200"/>
              <a:gd name="T34" fmla="*/ 114 w 211"/>
              <a:gd name="T35" fmla="*/ 5 h 200"/>
              <a:gd name="T36" fmla="*/ 135 w 211"/>
              <a:gd name="T37" fmla="*/ 70 h 200"/>
              <a:gd name="T38" fmla="*/ 202 w 211"/>
              <a:gd name="T39" fmla="*/ 70 h 200"/>
              <a:gd name="T40" fmla="*/ 210 w 211"/>
              <a:gd name="T41" fmla="*/ 75 h 200"/>
              <a:gd name="T42" fmla="*/ 207 w 211"/>
              <a:gd name="T43" fmla="*/ 85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1" h="200">
                <a:moveTo>
                  <a:pt x="207" y="85"/>
                </a:moveTo>
                <a:cubicBezTo>
                  <a:pt x="153" y="124"/>
                  <a:pt x="153" y="124"/>
                  <a:pt x="153" y="124"/>
                </a:cubicBezTo>
                <a:cubicBezTo>
                  <a:pt x="173" y="189"/>
                  <a:pt x="173" y="189"/>
                  <a:pt x="173" y="189"/>
                </a:cubicBezTo>
                <a:cubicBezTo>
                  <a:pt x="175" y="192"/>
                  <a:pt x="173" y="196"/>
                  <a:pt x="170" y="198"/>
                </a:cubicBezTo>
                <a:cubicBezTo>
                  <a:pt x="169" y="199"/>
                  <a:pt x="167" y="200"/>
                  <a:pt x="165" y="200"/>
                </a:cubicBezTo>
                <a:cubicBezTo>
                  <a:pt x="164" y="200"/>
                  <a:pt x="162" y="199"/>
                  <a:pt x="160" y="198"/>
                </a:cubicBezTo>
                <a:cubicBezTo>
                  <a:pt x="106" y="158"/>
                  <a:pt x="106" y="158"/>
                  <a:pt x="106" y="158"/>
                </a:cubicBezTo>
                <a:cubicBezTo>
                  <a:pt x="51" y="198"/>
                  <a:pt x="51" y="198"/>
                  <a:pt x="51" y="198"/>
                </a:cubicBezTo>
                <a:cubicBezTo>
                  <a:pt x="48" y="200"/>
                  <a:pt x="44" y="200"/>
                  <a:pt x="41" y="198"/>
                </a:cubicBezTo>
                <a:cubicBezTo>
                  <a:pt x="38" y="196"/>
                  <a:pt x="37" y="192"/>
                  <a:pt x="38" y="189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3"/>
                  <a:pt x="0" y="79"/>
                  <a:pt x="2" y="75"/>
                </a:cubicBezTo>
                <a:cubicBezTo>
                  <a:pt x="3" y="72"/>
                  <a:pt x="6" y="70"/>
                  <a:pt x="10" y="70"/>
                </a:cubicBezTo>
                <a:cubicBezTo>
                  <a:pt x="77" y="70"/>
                  <a:pt x="77" y="70"/>
                  <a:pt x="77" y="70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2"/>
                  <a:pt x="102" y="0"/>
                  <a:pt x="106" y="0"/>
                </a:cubicBezTo>
                <a:cubicBezTo>
                  <a:pt x="110" y="0"/>
                  <a:pt x="113" y="2"/>
                  <a:pt x="114" y="5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202" y="70"/>
                  <a:pt x="202" y="70"/>
                  <a:pt x="202" y="70"/>
                </a:cubicBezTo>
                <a:cubicBezTo>
                  <a:pt x="206" y="70"/>
                  <a:pt x="209" y="72"/>
                  <a:pt x="210" y="75"/>
                </a:cubicBezTo>
                <a:cubicBezTo>
                  <a:pt x="211" y="79"/>
                  <a:pt x="210" y="83"/>
                  <a:pt x="207" y="8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3" name="TextBox 33"/>
          <p:cNvSpPr txBox="1"/>
          <p:nvPr/>
        </p:nvSpPr>
        <p:spPr>
          <a:xfrm>
            <a:off x="2214626" y="5055980"/>
            <a:ext cx="1510349" cy="2974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335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Get Private Plan</a:t>
            </a:r>
            <a:endParaRPr lang="id-ID" sz="133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Rectangle 34"/>
          <p:cNvSpPr/>
          <p:nvPr/>
        </p:nvSpPr>
        <p:spPr>
          <a:xfrm>
            <a:off x="4566303" y="1885035"/>
            <a:ext cx="3058885" cy="3878573"/>
          </a:xfrm>
          <a:prstGeom prst="rect">
            <a:avLst/>
          </a:prstGeom>
          <a:solidFill>
            <a:srgbClr val="F9F9F9"/>
          </a:solidFill>
          <a:ln w="12700" cap="sq">
            <a:noFill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55" name="Rectangle 35"/>
          <p:cNvSpPr/>
          <p:nvPr/>
        </p:nvSpPr>
        <p:spPr>
          <a:xfrm>
            <a:off x="4566303" y="2213658"/>
            <a:ext cx="3058885" cy="1306828"/>
          </a:xfrm>
          <a:prstGeom prst="rect">
            <a:avLst/>
          </a:prstGeom>
          <a:solidFill>
            <a:srgbClr val="4A879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bg1"/>
              </a:solidFill>
            </a:endParaRPr>
          </a:p>
        </p:txBody>
      </p:sp>
      <p:sp>
        <p:nvSpPr>
          <p:cNvPr id="57" name="Rectangle 37"/>
          <p:cNvSpPr/>
          <p:nvPr/>
        </p:nvSpPr>
        <p:spPr>
          <a:xfrm>
            <a:off x="4566303" y="3868830"/>
            <a:ext cx="3058885" cy="348343"/>
          </a:xfrm>
          <a:prstGeom prst="rect">
            <a:avLst/>
          </a:prstGeom>
          <a:solidFill>
            <a:srgbClr val="FDFDF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Rectangle 39"/>
          <p:cNvSpPr/>
          <p:nvPr/>
        </p:nvSpPr>
        <p:spPr>
          <a:xfrm>
            <a:off x="4566303" y="4565514"/>
            <a:ext cx="3058885" cy="348343"/>
          </a:xfrm>
          <a:prstGeom prst="rect">
            <a:avLst/>
          </a:prstGeom>
          <a:solidFill>
            <a:srgbClr val="FDFDF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0" name="Rectangle 40"/>
          <p:cNvSpPr/>
          <p:nvPr/>
        </p:nvSpPr>
        <p:spPr>
          <a:xfrm>
            <a:off x="4566303" y="1885035"/>
            <a:ext cx="3058885" cy="348343"/>
          </a:xfrm>
          <a:prstGeom prst="rect">
            <a:avLst/>
          </a:prstGeom>
          <a:solidFill>
            <a:schemeClr val="tx1">
              <a:alpha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1" name="Rectangle 41"/>
          <p:cNvSpPr/>
          <p:nvPr/>
        </p:nvSpPr>
        <p:spPr>
          <a:xfrm>
            <a:off x="4566303" y="1680506"/>
            <a:ext cx="3058885" cy="533153"/>
          </a:xfrm>
          <a:prstGeom prst="rect">
            <a:avLst/>
          </a:prstGeom>
          <a:solidFill>
            <a:srgbClr val="4A879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sz="16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3" name="TextBox 43"/>
          <p:cNvSpPr txBox="1"/>
          <p:nvPr/>
        </p:nvSpPr>
        <p:spPr>
          <a:xfrm>
            <a:off x="5586635" y="2168292"/>
            <a:ext cx="1018227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6400" b="1" dirty="0">
                <a:solidFill>
                  <a:schemeClr val="bg1"/>
                </a:solidFill>
              </a:rPr>
              <a:t>20</a:t>
            </a:r>
            <a:endParaRPr lang="id-ID" sz="6400" b="1" dirty="0">
              <a:solidFill>
                <a:schemeClr val="bg1"/>
              </a:solidFill>
            </a:endParaRPr>
          </a:p>
        </p:txBody>
      </p:sp>
      <p:sp>
        <p:nvSpPr>
          <p:cNvPr id="64" name="TextBox 44"/>
          <p:cNvSpPr txBox="1"/>
          <p:nvPr/>
        </p:nvSpPr>
        <p:spPr>
          <a:xfrm>
            <a:off x="6432167" y="2398369"/>
            <a:ext cx="35779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2665" b="1" dirty="0">
                <a:solidFill>
                  <a:schemeClr val="bg1"/>
                </a:solidFill>
              </a:rPr>
              <a:t>$</a:t>
            </a:r>
            <a:endParaRPr lang="id-ID" sz="2665" b="1" dirty="0">
              <a:solidFill>
                <a:schemeClr val="bg1"/>
              </a:solidFill>
            </a:endParaRPr>
          </a:p>
        </p:txBody>
      </p:sp>
      <p:sp>
        <p:nvSpPr>
          <p:cNvPr id="65" name="TextBox 45"/>
          <p:cNvSpPr txBox="1"/>
          <p:nvPr/>
        </p:nvSpPr>
        <p:spPr>
          <a:xfrm>
            <a:off x="5569995" y="3053618"/>
            <a:ext cx="105150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600" i="1" dirty="0">
                <a:solidFill>
                  <a:schemeClr val="bg1"/>
                </a:solidFill>
              </a:rPr>
              <a:t>per month</a:t>
            </a:r>
            <a:endParaRPr lang="id-ID" sz="1600" i="1" dirty="0">
              <a:solidFill>
                <a:schemeClr val="bg1"/>
              </a:solidFill>
            </a:endParaRPr>
          </a:p>
        </p:txBody>
      </p:sp>
      <p:sp>
        <p:nvSpPr>
          <p:cNvPr id="66" name="TextBox 46"/>
          <p:cNvSpPr txBox="1"/>
          <p:nvPr/>
        </p:nvSpPr>
        <p:spPr>
          <a:xfrm>
            <a:off x="5418320" y="3582269"/>
            <a:ext cx="135485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200" dirty="0">
                <a:solidFill>
                  <a:srgbClr val="120E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10 GB Bandwith</a:t>
            </a:r>
            <a:endParaRPr lang="id-ID" sz="1200" dirty="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7" name="TextBox 47"/>
          <p:cNvSpPr txBox="1"/>
          <p:nvPr/>
        </p:nvSpPr>
        <p:spPr>
          <a:xfrm>
            <a:off x="5312521" y="3940401"/>
            <a:ext cx="156645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200" dirty="0">
                <a:solidFill>
                  <a:srgbClr val="120E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50 MB Max File Size</a:t>
            </a:r>
            <a:endParaRPr lang="id-ID" sz="1200" dirty="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8" name="TextBox 48"/>
          <p:cNvSpPr txBox="1"/>
          <p:nvPr/>
        </p:nvSpPr>
        <p:spPr>
          <a:xfrm>
            <a:off x="5606672" y="4300387"/>
            <a:ext cx="97815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200" dirty="0">
                <a:solidFill>
                  <a:srgbClr val="120E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 GHZ CPU</a:t>
            </a:r>
            <a:endParaRPr lang="id-ID" sz="1200" dirty="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9" name="TextBox 49"/>
          <p:cNvSpPr txBox="1"/>
          <p:nvPr/>
        </p:nvSpPr>
        <p:spPr>
          <a:xfrm>
            <a:off x="5373434" y="4646961"/>
            <a:ext cx="144462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200" dirty="0">
                <a:solidFill>
                  <a:srgbClr val="120E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1024 MB Memory</a:t>
            </a:r>
            <a:endParaRPr lang="id-ID" sz="1200" dirty="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0" name="Rectangle 62"/>
          <p:cNvSpPr/>
          <p:nvPr/>
        </p:nvSpPr>
        <p:spPr>
          <a:xfrm>
            <a:off x="5243609" y="5127475"/>
            <a:ext cx="1704281" cy="41571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" name="TextBox 64"/>
          <p:cNvSpPr txBox="1"/>
          <p:nvPr/>
        </p:nvSpPr>
        <p:spPr>
          <a:xfrm>
            <a:off x="5400870" y="5174563"/>
            <a:ext cx="1592103" cy="2974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335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Get Business Plan</a:t>
            </a:r>
            <a:endParaRPr lang="id-ID" sz="133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2" name="Freeform 9"/>
          <p:cNvSpPr>
            <a:spLocks noEditPoints="1"/>
          </p:cNvSpPr>
          <p:nvPr/>
        </p:nvSpPr>
        <p:spPr bwMode="auto">
          <a:xfrm>
            <a:off x="5288582" y="5266288"/>
            <a:ext cx="214909" cy="178163"/>
          </a:xfrm>
          <a:custGeom>
            <a:avLst/>
            <a:gdLst>
              <a:gd name="T0" fmla="*/ 221 w 242"/>
              <a:gd name="T1" fmla="*/ 0 h 200"/>
              <a:gd name="T2" fmla="*/ 171 w 242"/>
              <a:gd name="T3" fmla="*/ 0 h 200"/>
              <a:gd name="T4" fmla="*/ 135 w 242"/>
              <a:gd name="T5" fmla="*/ 15 h 200"/>
              <a:gd name="T6" fmla="*/ 51 w 242"/>
              <a:gd name="T7" fmla="*/ 99 h 200"/>
              <a:gd name="T8" fmla="*/ 51 w 242"/>
              <a:gd name="T9" fmla="*/ 129 h 200"/>
              <a:gd name="T10" fmla="*/ 113 w 242"/>
              <a:gd name="T11" fmla="*/ 192 h 200"/>
              <a:gd name="T12" fmla="*/ 143 w 242"/>
              <a:gd name="T13" fmla="*/ 192 h 200"/>
              <a:gd name="T14" fmla="*/ 227 w 242"/>
              <a:gd name="T15" fmla="*/ 108 h 200"/>
              <a:gd name="T16" fmla="*/ 242 w 242"/>
              <a:gd name="T17" fmla="*/ 71 h 200"/>
              <a:gd name="T18" fmla="*/ 242 w 242"/>
              <a:gd name="T19" fmla="*/ 22 h 200"/>
              <a:gd name="T20" fmla="*/ 221 w 242"/>
              <a:gd name="T21" fmla="*/ 0 h 200"/>
              <a:gd name="T22" fmla="*/ 192 w 242"/>
              <a:gd name="T23" fmla="*/ 71 h 200"/>
              <a:gd name="T24" fmla="*/ 171 w 242"/>
              <a:gd name="T25" fmla="*/ 50 h 200"/>
              <a:gd name="T26" fmla="*/ 192 w 242"/>
              <a:gd name="T27" fmla="*/ 29 h 200"/>
              <a:gd name="T28" fmla="*/ 214 w 242"/>
              <a:gd name="T29" fmla="*/ 50 h 200"/>
              <a:gd name="T30" fmla="*/ 192 w 242"/>
              <a:gd name="T31" fmla="*/ 71 h 200"/>
              <a:gd name="T32" fmla="*/ 19 w 242"/>
              <a:gd name="T33" fmla="*/ 119 h 200"/>
              <a:gd name="T34" fmla="*/ 95 w 242"/>
              <a:gd name="T35" fmla="*/ 196 h 200"/>
              <a:gd name="T36" fmla="*/ 70 w 242"/>
              <a:gd name="T37" fmla="*/ 192 h 200"/>
              <a:gd name="T38" fmla="*/ 8 w 242"/>
              <a:gd name="T39" fmla="*/ 129 h 200"/>
              <a:gd name="T40" fmla="*/ 8 w 242"/>
              <a:gd name="T41" fmla="*/ 99 h 200"/>
              <a:gd name="T42" fmla="*/ 92 w 242"/>
              <a:gd name="T43" fmla="*/ 15 h 200"/>
              <a:gd name="T44" fmla="*/ 128 w 242"/>
              <a:gd name="T45" fmla="*/ 0 h 200"/>
              <a:gd name="T46" fmla="*/ 19 w 242"/>
              <a:gd name="T47" fmla="*/ 109 h 200"/>
              <a:gd name="T48" fmla="*/ 19 w 242"/>
              <a:gd name="T49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2" h="200">
                <a:moveTo>
                  <a:pt x="22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59" y="0"/>
                  <a:pt x="143" y="7"/>
                  <a:pt x="135" y="15"/>
                </a:cubicBezTo>
                <a:cubicBezTo>
                  <a:pt x="51" y="99"/>
                  <a:pt x="51" y="99"/>
                  <a:pt x="51" y="99"/>
                </a:cubicBezTo>
                <a:cubicBezTo>
                  <a:pt x="42" y="107"/>
                  <a:pt x="42" y="121"/>
                  <a:pt x="51" y="129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21" y="200"/>
                  <a:pt x="135" y="200"/>
                  <a:pt x="143" y="192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36" y="100"/>
                  <a:pt x="242" y="83"/>
                  <a:pt x="242" y="71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10"/>
                  <a:pt x="233" y="0"/>
                  <a:pt x="221" y="0"/>
                </a:cubicBezTo>
                <a:moveTo>
                  <a:pt x="192" y="71"/>
                </a:moveTo>
                <a:cubicBezTo>
                  <a:pt x="181" y="71"/>
                  <a:pt x="171" y="62"/>
                  <a:pt x="171" y="50"/>
                </a:cubicBezTo>
                <a:cubicBezTo>
                  <a:pt x="171" y="38"/>
                  <a:pt x="181" y="29"/>
                  <a:pt x="192" y="29"/>
                </a:cubicBezTo>
                <a:cubicBezTo>
                  <a:pt x="204" y="29"/>
                  <a:pt x="214" y="38"/>
                  <a:pt x="214" y="50"/>
                </a:cubicBezTo>
                <a:cubicBezTo>
                  <a:pt x="214" y="62"/>
                  <a:pt x="204" y="71"/>
                  <a:pt x="192" y="71"/>
                </a:cubicBezTo>
                <a:moveTo>
                  <a:pt x="19" y="119"/>
                </a:moveTo>
                <a:cubicBezTo>
                  <a:pt x="95" y="196"/>
                  <a:pt x="95" y="196"/>
                  <a:pt x="95" y="196"/>
                </a:cubicBezTo>
                <a:cubicBezTo>
                  <a:pt x="87" y="200"/>
                  <a:pt x="77" y="199"/>
                  <a:pt x="70" y="192"/>
                </a:cubicBezTo>
                <a:cubicBezTo>
                  <a:pt x="8" y="129"/>
                  <a:pt x="8" y="129"/>
                  <a:pt x="8" y="129"/>
                </a:cubicBezTo>
                <a:cubicBezTo>
                  <a:pt x="0" y="121"/>
                  <a:pt x="0" y="107"/>
                  <a:pt x="8" y="99"/>
                </a:cubicBezTo>
                <a:cubicBezTo>
                  <a:pt x="92" y="15"/>
                  <a:pt x="92" y="15"/>
                  <a:pt x="92" y="15"/>
                </a:cubicBezTo>
                <a:cubicBezTo>
                  <a:pt x="100" y="7"/>
                  <a:pt x="116" y="0"/>
                  <a:pt x="128" y="0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12"/>
                  <a:pt x="16" y="117"/>
                  <a:pt x="19" y="11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3" name="Rectangle 66"/>
          <p:cNvSpPr/>
          <p:nvPr/>
        </p:nvSpPr>
        <p:spPr>
          <a:xfrm>
            <a:off x="7793931" y="1885035"/>
            <a:ext cx="3058885" cy="3663991"/>
          </a:xfrm>
          <a:prstGeom prst="rect">
            <a:avLst/>
          </a:prstGeom>
          <a:solidFill>
            <a:srgbClr val="F9F9F9"/>
          </a:solidFill>
          <a:ln w="12700" cap="sq">
            <a:noFill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74" name="Rectangle 67"/>
          <p:cNvSpPr/>
          <p:nvPr/>
        </p:nvSpPr>
        <p:spPr>
          <a:xfrm>
            <a:off x="7793931" y="2213658"/>
            <a:ext cx="3058885" cy="1306828"/>
          </a:xfrm>
          <a:prstGeom prst="rect">
            <a:avLst/>
          </a:prstGeom>
          <a:solidFill>
            <a:srgbClr val="4A879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bg1"/>
              </a:solidFill>
            </a:endParaRPr>
          </a:p>
        </p:txBody>
      </p:sp>
      <p:sp>
        <p:nvSpPr>
          <p:cNvPr id="76" name="Rectangle 69"/>
          <p:cNvSpPr/>
          <p:nvPr/>
        </p:nvSpPr>
        <p:spPr>
          <a:xfrm>
            <a:off x="7793931" y="3868830"/>
            <a:ext cx="3058885" cy="348343"/>
          </a:xfrm>
          <a:prstGeom prst="rect">
            <a:avLst/>
          </a:prstGeom>
          <a:solidFill>
            <a:srgbClr val="FDFDF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8" name="Rectangle 71"/>
          <p:cNvSpPr/>
          <p:nvPr/>
        </p:nvSpPr>
        <p:spPr>
          <a:xfrm>
            <a:off x="7793931" y="4565514"/>
            <a:ext cx="3058885" cy="348343"/>
          </a:xfrm>
          <a:prstGeom prst="rect">
            <a:avLst/>
          </a:prstGeom>
          <a:solidFill>
            <a:srgbClr val="FDFDF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9" name="Rectangle 72"/>
          <p:cNvSpPr/>
          <p:nvPr/>
        </p:nvSpPr>
        <p:spPr>
          <a:xfrm>
            <a:off x="7793931" y="1885035"/>
            <a:ext cx="3058885" cy="348343"/>
          </a:xfrm>
          <a:prstGeom prst="rect">
            <a:avLst/>
          </a:prstGeom>
          <a:solidFill>
            <a:schemeClr val="tx1">
              <a:alpha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0" name="Rectangle 73"/>
          <p:cNvSpPr/>
          <p:nvPr/>
        </p:nvSpPr>
        <p:spPr>
          <a:xfrm>
            <a:off x="7793931" y="1865315"/>
            <a:ext cx="3058885" cy="348343"/>
          </a:xfrm>
          <a:prstGeom prst="rect">
            <a:avLst/>
          </a:prstGeom>
          <a:solidFill>
            <a:srgbClr val="4A879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sz="16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2" name="TextBox 75"/>
          <p:cNvSpPr txBox="1"/>
          <p:nvPr/>
        </p:nvSpPr>
        <p:spPr>
          <a:xfrm>
            <a:off x="8814260" y="2168292"/>
            <a:ext cx="1018227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6400" b="1" dirty="0">
                <a:solidFill>
                  <a:schemeClr val="bg1"/>
                </a:solidFill>
              </a:rPr>
              <a:t>50</a:t>
            </a:r>
            <a:endParaRPr lang="id-ID" sz="6400" b="1" dirty="0">
              <a:solidFill>
                <a:schemeClr val="bg1"/>
              </a:solidFill>
            </a:endParaRPr>
          </a:p>
        </p:txBody>
      </p:sp>
      <p:sp>
        <p:nvSpPr>
          <p:cNvPr id="83" name="TextBox 76"/>
          <p:cNvSpPr txBox="1"/>
          <p:nvPr/>
        </p:nvSpPr>
        <p:spPr>
          <a:xfrm>
            <a:off x="9659795" y="2398369"/>
            <a:ext cx="357790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2665" b="1" dirty="0">
                <a:solidFill>
                  <a:schemeClr val="bg1"/>
                </a:solidFill>
              </a:rPr>
              <a:t>$</a:t>
            </a:r>
            <a:endParaRPr lang="id-ID" sz="2665" b="1" dirty="0">
              <a:solidFill>
                <a:schemeClr val="bg1"/>
              </a:solidFill>
            </a:endParaRPr>
          </a:p>
        </p:txBody>
      </p:sp>
      <p:sp>
        <p:nvSpPr>
          <p:cNvPr id="84" name="TextBox 77"/>
          <p:cNvSpPr txBox="1"/>
          <p:nvPr/>
        </p:nvSpPr>
        <p:spPr>
          <a:xfrm>
            <a:off x="8797623" y="3053618"/>
            <a:ext cx="105150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600" i="1" dirty="0">
                <a:solidFill>
                  <a:schemeClr val="bg1"/>
                </a:solidFill>
              </a:rPr>
              <a:t>per month</a:t>
            </a:r>
            <a:endParaRPr lang="id-ID" sz="1600" i="1" dirty="0">
              <a:solidFill>
                <a:schemeClr val="bg1"/>
              </a:solidFill>
            </a:endParaRPr>
          </a:p>
        </p:txBody>
      </p:sp>
      <p:sp>
        <p:nvSpPr>
          <p:cNvPr id="85" name="TextBox 78"/>
          <p:cNvSpPr txBox="1"/>
          <p:nvPr/>
        </p:nvSpPr>
        <p:spPr>
          <a:xfrm>
            <a:off x="8516906" y="3582269"/>
            <a:ext cx="161294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200" dirty="0">
                <a:solidFill>
                  <a:srgbClr val="120E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Unlimited Bandwith</a:t>
            </a:r>
            <a:endParaRPr lang="id-ID" sz="1200" dirty="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6" name="TextBox 79"/>
          <p:cNvSpPr txBox="1"/>
          <p:nvPr/>
        </p:nvSpPr>
        <p:spPr>
          <a:xfrm>
            <a:off x="8445575" y="3940401"/>
            <a:ext cx="175560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200" dirty="0">
                <a:solidFill>
                  <a:srgbClr val="120E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 Maximum File Size</a:t>
            </a:r>
            <a:endParaRPr lang="id-ID" sz="1200" dirty="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7" name="TextBox 80"/>
          <p:cNvSpPr txBox="1"/>
          <p:nvPr/>
        </p:nvSpPr>
        <p:spPr>
          <a:xfrm>
            <a:off x="8834300" y="4300387"/>
            <a:ext cx="97815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200" dirty="0">
                <a:solidFill>
                  <a:srgbClr val="120E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 GHZ CPU</a:t>
            </a:r>
            <a:endParaRPr lang="id-ID" sz="1200" dirty="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8" name="TextBox 81"/>
          <p:cNvSpPr txBox="1"/>
          <p:nvPr/>
        </p:nvSpPr>
        <p:spPr>
          <a:xfrm>
            <a:off x="8728501" y="4646961"/>
            <a:ext cx="118974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200" dirty="0">
                <a:solidFill>
                  <a:srgbClr val="120E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 MB Memory</a:t>
            </a:r>
            <a:endParaRPr lang="id-ID" sz="1200" dirty="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9" name="Rectangle 82"/>
          <p:cNvSpPr/>
          <p:nvPr/>
        </p:nvSpPr>
        <p:spPr>
          <a:xfrm>
            <a:off x="8471237" y="5008891"/>
            <a:ext cx="1704281" cy="41571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0" name="TextBox 83"/>
          <p:cNvSpPr txBox="1"/>
          <p:nvPr/>
        </p:nvSpPr>
        <p:spPr>
          <a:xfrm>
            <a:off x="8702235" y="5055980"/>
            <a:ext cx="1444626" cy="2974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d-ID" sz="1335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Get Mega Plan</a:t>
            </a:r>
            <a:endParaRPr lang="id-ID" sz="133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1" name="Freeform 13"/>
          <p:cNvSpPr>
            <a:spLocks noEditPoints="1"/>
          </p:cNvSpPr>
          <p:nvPr/>
        </p:nvSpPr>
        <p:spPr bwMode="auto">
          <a:xfrm>
            <a:off x="8563345" y="5135890"/>
            <a:ext cx="209248" cy="205055"/>
          </a:xfrm>
          <a:custGeom>
            <a:avLst/>
            <a:gdLst>
              <a:gd name="T0" fmla="*/ 179 w 208"/>
              <a:gd name="T1" fmla="*/ 79 h 204"/>
              <a:gd name="T2" fmla="*/ 174 w 208"/>
              <a:gd name="T3" fmla="*/ 66 h 204"/>
              <a:gd name="T4" fmla="*/ 185 w 208"/>
              <a:gd name="T5" fmla="*/ 38 h 204"/>
              <a:gd name="T6" fmla="*/ 169 w 208"/>
              <a:gd name="T7" fmla="*/ 22 h 204"/>
              <a:gd name="T8" fmla="*/ 140 w 208"/>
              <a:gd name="T9" fmla="*/ 33 h 204"/>
              <a:gd name="T10" fmla="*/ 128 w 208"/>
              <a:gd name="T11" fmla="*/ 28 h 204"/>
              <a:gd name="T12" fmla="*/ 115 w 208"/>
              <a:gd name="T13" fmla="*/ 0 h 204"/>
              <a:gd name="T14" fmla="*/ 92 w 208"/>
              <a:gd name="T15" fmla="*/ 0 h 204"/>
              <a:gd name="T16" fmla="*/ 80 w 208"/>
              <a:gd name="T17" fmla="*/ 28 h 204"/>
              <a:gd name="T18" fmla="*/ 67 w 208"/>
              <a:gd name="T19" fmla="*/ 33 h 204"/>
              <a:gd name="T20" fmla="*/ 38 w 208"/>
              <a:gd name="T21" fmla="*/ 22 h 204"/>
              <a:gd name="T22" fmla="*/ 22 w 208"/>
              <a:gd name="T23" fmla="*/ 38 h 204"/>
              <a:gd name="T24" fmla="*/ 34 w 208"/>
              <a:gd name="T25" fmla="*/ 66 h 204"/>
              <a:gd name="T26" fmla="*/ 28 w 208"/>
              <a:gd name="T27" fmla="*/ 79 h 204"/>
              <a:gd name="T28" fmla="*/ 0 w 208"/>
              <a:gd name="T29" fmla="*/ 91 h 204"/>
              <a:gd name="T30" fmla="*/ 0 w 208"/>
              <a:gd name="T31" fmla="*/ 114 h 204"/>
              <a:gd name="T32" fmla="*/ 28 w 208"/>
              <a:gd name="T33" fmla="*/ 125 h 204"/>
              <a:gd name="T34" fmla="*/ 34 w 208"/>
              <a:gd name="T35" fmla="*/ 138 h 204"/>
              <a:gd name="T36" fmla="*/ 22 w 208"/>
              <a:gd name="T37" fmla="*/ 167 h 204"/>
              <a:gd name="T38" fmla="*/ 39 w 208"/>
              <a:gd name="T39" fmla="*/ 182 h 204"/>
              <a:gd name="T40" fmla="*/ 67 w 208"/>
              <a:gd name="T41" fmla="*/ 171 h 204"/>
              <a:gd name="T42" fmla="*/ 80 w 208"/>
              <a:gd name="T43" fmla="*/ 176 h 204"/>
              <a:gd name="T44" fmla="*/ 93 w 208"/>
              <a:gd name="T45" fmla="*/ 204 h 204"/>
              <a:gd name="T46" fmla="*/ 116 w 208"/>
              <a:gd name="T47" fmla="*/ 204 h 204"/>
              <a:gd name="T48" fmla="*/ 128 w 208"/>
              <a:gd name="T49" fmla="*/ 176 h 204"/>
              <a:gd name="T50" fmla="*/ 141 w 208"/>
              <a:gd name="T51" fmla="*/ 171 h 204"/>
              <a:gd name="T52" fmla="*/ 170 w 208"/>
              <a:gd name="T53" fmla="*/ 182 h 204"/>
              <a:gd name="T54" fmla="*/ 186 w 208"/>
              <a:gd name="T55" fmla="*/ 166 h 204"/>
              <a:gd name="T56" fmla="*/ 174 w 208"/>
              <a:gd name="T57" fmla="*/ 138 h 204"/>
              <a:gd name="T58" fmla="*/ 179 w 208"/>
              <a:gd name="T59" fmla="*/ 125 h 204"/>
              <a:gd name="T60" fmla="*/ 208 w 208"/>
              <a:gd name="T61" fmla="*/ 113 h 204"/>
              <a:gd name="T62" fmla="*/ 208 w 208"/>
              <a:gd name="T63" fmla="*/ 90 h 204"/>
              <a:gd name="T64" fmla="*/ 179 w 208"/>
              <a:gd name="T65" fmla="*/ 79 h 204"/>
              <a:gd name="T66" fmla="*/ 137 w 208"/>
              <a:gd name="T67" fmla="*/ 102 h 204"/>
              <a:gd name="T68" fmla="*/ 104 w 208"/>
              <a:gd name="T69" fmla="*/ 135 h 204"/>
              <a:gd name="T70" fmla="*/ 70 w 208"/>
              <a:gd name="T71" fmla="*/ 102 h 204"/>
              <a:gd name="T72" fmla="*/ 104 w 208"/>
              <a:gd name="T73" fmla="*/ 69 h 204"/>
              <a:gd name="T74" fmla="*/ 137 w 208"/>
              <a:gd name="T75" fmla="*/ 1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04">
                <a:moveTo>
                  <a:pt x="179" y="79"/>
                </a:moveTo>
                <a:cubicBezTo>
                  <a:pt x="174" y="66"/>
                  <a:pt x="174" y="66"/>
                  <a:pt x="174" y="66"/>
                </a:cubicBezTo>
                <a:cubicBezTo>
                  <a:pt x="174" y="66"/>
                  <a:pt x="186" y="39"/>
                  <a:pt x="185" y="38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68" y="21"/>
                  <a:pt x="140" y="33"/>
                  <a:pt x="140" y="33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8" y="28"/>
                  <a:pt x="116" y="0"/>
                  <a:pt x="11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0"/>
                  <a:pt x="80" y="28"/>
                  <a:pt x="80" y="28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3"/>
                  <a:pt x="39" y="21"/>
                  <a:pt x="38" y="22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39"/>
                  <a:pt x="34" y="66"/>
                  <a:pt x="34" y="66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0" y="90"/>
                  <a:pt x="0" y="91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28" y="125"/>
                  <a:pt x="28" y="125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4" y="138"/>
                  <a:pt x="21" y="166"/>
                  <a:pt x="22" y="167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40" y="183"/>
                  <a:pt x="67" y="171"/>
                  <a:pt x="67" y="171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0" y="176"/>
                  <a:pt x="91" y="204"/>
                  <a:pt x="9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17" y="204"/>
                  <a:pt x="128" y="176"/>
                  <a:pt x="128" y="176"/>
                </a:cubicBezTo>
                <a:cubicBezTo>
                  <a:pt x="141" y="171"/>
                  <a:pt x="141" y="171"/>
                  <a:pt x="141" y="171"/>
                </a:cubicBezTo>
                <a:cubicBezTo>
                  <a:pt x="141" y="171"/>
                  <a:pt x="169" y="183"/>
                  <a:pt x="170" y="182"/>
                </a:cubicBezTo>
                <a:cubicBezTo>
                  <a:pt x="186" y="166"/>
                  <a:pt x="186" y="166"/>
                  <a:pt x="186" y="166"/>
                </a:cubicBezTo>
                <a:cubicBezTo>
                  <a:pt x="187" y="165"/>
                  <a:pt x="174" y="138"/>
                  <a:pt x="174" y="138"/>
                </a:cubicBezTo>
                <a:cubicBezTo>
                  <a:pt x="179" y="125"/>
                  <a:pt x="179" y="125"/>
                  <a:pt x="179" y="125"/>
                </a:cubicBezTo>
                <a:cubicBezTo>
                  <a:pt x="179" y="125"/>
                  <a:pt x="208" y="114"/>
                  <a:pt x="208" y="113"/>
                </a:cubicBezTo>
                <a:cubicBezTo>
                  <a:pt x="208" y="90"/>
                  <a:pt x="208" y="90"/>
                  <a:pt x="208" y="90"/>
                </a:cubicBezTo>
                <a:cubicBezTo>
                  <a:pt x="208" y="89"/>
                  <a:pt x="179" y="79"/>
                  <a:pt x="179" y="79"/>
                </a:cubicBezTo>
                <a:moveTo>
                  <a:pt x="137" y="102"/>
                </a:moveTo>
                <a:cubicBezTo>
                  <a:pt x="137" y="120"/>
                  <a:pt x="122" y="135"/>
                  <a:pt x="104" y="135"/>
                </a:cubicBezTo>
                <a:cubicBezTo>
                  <a:pt x="85" y="135"/>
                  <a:pt x="70" y="120"/>
                  <a:pt x="70" y="102"/>
                </a:cubicBezTo>
                <a:cubicBezTo>
                  <a:pt x="70" y="84"/>
                  <a:pt x="85" y="69"/>
                  <a:pt x="104" y="69"/>
                </a:cubicBezTo>
                <a:cubicBezTo>
                  <a:pt x="122" y="69"/>
                  <a:pt x="137" y="84"/>
                  <a:pt x="137" y="10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58" name="图文框 57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94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4" b="13010"/>
          <a:stretch>
            <a:fillRect/>
          </a:stretch>
        </p:blipFill>
        <p:spPr>
          <a:xfrm>
            <a:off x="3705674" y="1349829"/>
            <a:ext cx="8486326" cy="550817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8846" y="355926"/>
            <a:ext cx="1673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目录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75544" y="1629976"/>
            <a:ext cx="356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项目背景简介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61112" y="2387496"/>
            <a:ext cx="345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项目计划介绍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85905" y="3151393"/>
            <a:ext cx="356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市场状况分析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58225" y="3907480"/>
            <a:ext cx="365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投资回报分析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329119" y="1629976"/>
            <a:ext cx="524037" cy="524037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86961" y="1629159"/>
            <a:ext cx="58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329119" y="2388318"/>
            <a:ext cx="524037" cy="524037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92372" y="2388318"/>
            <a:ext cx="58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323708" y="3151393"/>
            <a:ext cx="524037" cy="524037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86961" y="3151393"/>
            <a:ext cx="58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323708" y="3938763"/>
            <a:ext cx="524037" cy="524037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86961" y="3938763"/>
            <a:ext cx="58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 75"/>
          <p:cNvSpPr/>
          <p:nvPr/>
        </p:nvSpPr>
        <p:spPr>
          <a:xfrm>
            <a:off x="4528702" y="2137123"/>
            <a:ext cx="1466335" cy="1466335"/>
          </a:xfrm>
          <a:custGeom>
            <a:avLst/>
            <a:gdLst>
              <a:gd name="connsiteX0" fmla="*/ 566700 w 1466335"/>
              <a:gd name="connsiteY0" fmla="*/ 0 h 1466334"/>
              <a:gd name="connsiteX1" fmla="*/ 1182986 w 1466335"/>
              <a:gd name="connsiteY1" fmla="*/ 616286 h 1466334"/>
              <a:gd name="connsiteX2" fmla="*/ 1466335 w 1466335"/>
              <a:gd name="connsiteY2" fmla="*/ 332937 h 1466334"/>
              <a:gd name="connsiteX3" fmla="*/ 1466334 w 1466335"/>
              <a:gd name="connsiteY3" fmla="*/ 1466334 h 1466334"/>
              <a:gd name="connsiteX4" fmla="*/ 332938 w 1466335"/>
              <a:gd name="connsiteY4" fmla="*/ 1466334 h 1466334"/>
              <a:gd name="connsiteX5" fmla="*/ 616287 w 1466335"/>
              <a:gd name="connsiteY5" fmla="*/ 1182985 h 1466334"/>
              <a:gd name="connsiteX6" fmla="*/ 0 w 1466335"/>
              <a:gd name="connsiteY6" fmla="*/ 566699 h 1466334"/>
              <a:gd name="connsiteX7" fmla="*/ 129402 w 1466335"/>
              <a:gd name="connsiteY7" fmla="*/ 437297 h 1466334"/>
              <a:gd name="connsiteX8" fmla="*/ 106155 w 1466335"/>
              <a:gd name="connsiteY8" fmla="*/ 409121 h 1466334"/>
              <a:gd name="connsiteX9" fmla="*/ 64513 w 1466335"/>
              <a:gd name="connsiteY9" fmla="*/ 272796 h 1466334"/>
              <a:gd name="connsiteX10" fmla="*/ 308339 w 1466335"/>
              <a:gd name="connsiteY10" fmla="*/ 28970 h 1466334"/>
              <a:gd name="connsiteX11" fmla="*/ 444665 w 1466335"/>
              <a:gd name="connsiteY11" fmla="*/ 70612 h 1466334"/>
              <a:gd name="connsiteX12" fmla="*/ 472841 w 1466335"/>
              <a:gd name="connsiteY12" fmla="*/ 93859 h 14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6335" h="1466334">
                <a:moveTo>
                  <a:pt x="566700" y="0"/>
                </a:moveTo>
                <a:lnTo>
                  <a:pt x="1182986" y="616286"/>
                </a:lnTo>
                <a:lnTo>
                  <a:pt x="1466335" y="332937"/>
                </a:lnTo>
                <a:lnTo>
                  <a:pt x="1466334" y="1466334"/>
                </a:lnTo>
                <a:lnTo>
                  <a:pt x="332938" y="1466334"/>
                </a:lnTo>
                <a:lnTo>
                  <a:pt x="616287" y="1182985"/>
                </a:lnTo>
                <a:lnTo>
                  <a:pt x="0" y="566699"/>
                </a:lnTo>
                <a:lnTo>
                  <a:pt x="129402" y="437297"/>
                </a:lnTo>
                <a:lnTo>
                  <a:pt x="106155" y="409121"/>
                </a:lnTo>
                <a:cubicBezTo>
                  <a:pt x="79865" y="370207"/>
                  <a:pt x="64513" y="323294"/>
                  <a:pt x="64513" y="272796"/>
                </a:cubicBezTo>
                <a:cubicBezTo>
                  <a:pt x="64513" y="138135"/>
                  <a:pt x="173678" y="28970"/>
                  <a:pt x="308339" y="28970"/>
                </a:cubicBezTo>
                <a:cubicBezTo>
                  <a:pt x="358837" y="28970"/>
                  <a:pt x="405750" y="44321"/>
                  <a:pt x="444665" y="70612"/>
                </a:cubicBezTo>
                <a:lnTo>
                  <a:pt x="472841" y="93859"/>
                </a:lnTo>
                <a:close/>
              </a:path>
            </a:pathLst>
          </a:custGeom>
          <a:solidFill>
            <a:srgbClr val="4A879E"/>
          </a:solidFill>
          <a:ln w="38100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731054" y="2327312"/>
            <a:ext cx="211972" cy="165214"/>
            <a:chOff x="9439656" y="2777910"/>
            <a:chExt cx="548947" cy="427856"/>
          </a:xfrm>
          <a:solidFill>
            <a:schemeClr val="bg1"/>
          </a:solidFill>
        </p:grpSpPr>
        <p:sp>
          <p:nvSpPr>
            <p:cNvPr id="59" name="Freeform 267"/>
            <p:cNvSpPr>
              <a:spLocks noEditPoints="1"/>
            </p:cNvSpPr>
            <p:nvPr/>
          </p:nvSpPr>
          <p:spPr bwMode="auto">
            <a:xfrm>
              <a:off x="9439656" y="2777910"/>
              <a:ext cx="548947" cy="427856"/>
            </a:xfrm>
            <a:custGeom>
              <a:avLst/>
              <a:gdLst>
                <a:gd name="T0" fmla="*/ 224 w 260"/>
                <a:gd name="T1" fmla="*/ 0 h 202"/>
                <a:gd name="T2" fmla="*/ 36 w 260"/>
                <a:gd name="T3" fmla="*/ 0 h 202"/>
                <a:gd name="T4" fmla="*/ 0 w 260"/>
                <a:gd name="T5" fmla="*/ 36 h 202"/>
                <a:gd name="T6" fmla="*/ 0 w 260"/>
                <a:gd name="T7" fmla="*/ 166 h 202"/>
                <a:gd name="T8" fmla="*/ 36 w 260"/>
                <a:gd name="T9" fmla="*/ 202 h 202"/>
                <a:gd name="T10" fmla="*/ 224 w 260"/>
                <a:gd name="T11" fmla="*/ 202 h 202"/>
                <a:gd name="T12" fmla="*/ 260 w 260"/>
                <a:gd name="T13" fmla="*/ 166 h 202"/>
                <a:gd name="T14" fmla="*/ 260 w 260"/>
                <a:gd name="T15" fmla="*/ 36 h 202"/>
                <a:gd name="T16" fmla="*/ 224 w 260"/>
                <a:gd name="T17" fmla="*/ 0 h 202"/>
                <a:gd name="T18" fmla="*/ 239 w 260"/>
                <a:gd name="T19" fmla="*/ 166 h 202"/>
                <a:gd name="T20" fmla="*/ 224 w 260"/>
                <a:gd name="T21" fmla="*/ 181 h 202"/>
                <a:gd name="T22" fmla="*/ 36 w 260"/>
                <a:gd name="T23" fmla="*/ 181 h 202"/>
                <a:gd name="T24" fmla="*/ 22 w 260"/>
                <a:gd name="T25" fmla="*/ 166 h 202"/>
                <a:gd name="T26" fmla="*/ 22 w 260"/>
                <a:gd name="T27" fmla="*/ 36 h 202"/>
                <a:gd name="T28" fmla="*/ 36 w 260"/>
                <a:gd name="T29" fmla="*/ 21 h 202"/>
                <a:gd name="T30" fmla="*/ 224 w 260"/>
                <a:gd name="T31" fmla="*/ 21 h 202"/>
                <a:gd name="T32" fmla="*/ 239 w 260"/>
                <a:gd name="T33" fmla="*/ 36 h 202"/>
                <a:gd name="T34" fmla="*/ 239 w 260"/>
                <a:gd name="T35" fmla="*/ 16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202">
                  <a:moveTo>
                    <a:pt x="22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6"/>
                    <a:pt x="16" y="202"/>
                    <a:pt x="36" y="202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44" y="202"/>
                    <a:pt x="260" y="186"/>
                    <a:pt x="260" y="16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16"/>
                    <a:pt x="244" y="0"/>
                    <a:pt x="224" y="0"/>
                  </a:cubicBezTo>
                  <a:close/>
                  <a:moveTo>
                    <a:pt x="239" y="166"/>
                  </a:moveTo>
                  <a:cubicBezTo>
                    <a:pt x="239" y="174"/>
                    <a:pt x="232" y="181"/>
                    <a:pt x="224" y="181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28" y="181"/>
                    <a:pt x="22" y="174"/>
                    <a:pt x="22" y="16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28"/>
                    <a:pt x="28" y="21"/>
                    <a:pt x="36" y="21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232" y="21"/>
                    <a:pt x="239" y="28"/>
                    <a:pt x="239" y="36"/>
                  </a:cubicBezTo>
                  <a:lnTo>
                    <a:pt x="239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0" name="Freeform 268"/>
            <p:cNvSpPr/>
            <p:nvPr/>
          </p:nvSpPr>
          <p:spPr bwMode="auto">
            <a:xfrm>
              <a:off x="9638784" y="2884201"/>
              <a:ext cx="192401" cy="215273"/>
            </a:xfrm>
            <a:custGeom>
              <a:avLst/>
              <a:gdLst>
                <a:gd name="T0" fmla="*/ 80 w 91"/>
                <a:gd name="T1" fmla="*/ 40 h 102"/>
                <a:gd name="T2" fmla="*/ 19 w 91"/>
                <a:gd name="T3" fmla="*/ 6 h 102"/>
                <a:gd name="T4" fmla="*/ 0 w 91"/>
                <a:gd name="T5" fmla="*/ 17 h 102"/>
                <a:gd name="T6" fmla="*/ 0 w 91"/>
                <a:gd name="T7" fmla="*/ 85 h 102"/>
                <a:gd name="T8" fmla="*/ 19 w 91"/>
                <a:gd name="T9" fmla="*/ 96 h 102"/>
                <a:gd name="T10" fmla="*/ 80 w 91"/>
                <a:gd name="T11" fmla="*/ 62 h 102"/>
                <a:gd name="T12" fmla="*/ 80 w 91"/>
                <a:gd name="T13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02">
                  <a:moveTo>
                    <a:pt x="80" y="4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8" y="0"/>
                    <a:pt x="0" y="5"/>
                    <a:pt x="0" y="1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7"/>
                    <a:pt x="8" y="102"/>
                    <a:pt x="19" y="96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91" y="56"/>
                    <a:pt x="91" y="46"/>
                    <a:pt x="8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5455645" y="293190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3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7" name="任意多边形 76"/>
          <p:cNvSpPr/>
          <p:nvPr/>
        </p:nvSpPr>
        <p:spPr>
          <a:xfrm>
            <a:off x="6137754" y="2137124"/>
            <a:ext cx="1466332" cy="1466334"/>
          </a:xfrm>
          <a:custGeom>
            <a:avLst/>
            <a:gdLst>
              <a:gd name="connsiteX0" fmla="*/ 899633 w 1466332"/>
              <a:gd name="connsiteY0" fmla="*/ 0 h 1466333"/>
              <a:gd name="connsiteX1" fmla="*/ 1001747 w 1466332"/>
              <a:gd name="connsiteY1" fmla="*/ 102113 h 1466333"/>
              <a:gd name="connsiteX2" fmla="*/ 1003173 w 1466332"/>
              <a:gd name="connsiteY2" fmla="*/ 100385 h 1466333"/>
              <a:gd name="connsiteX3" fmla="*/ 1175584 w 1466332"/>
              <a:gd name="connsiteY3" fmla="*/ 28970 h 1466333"/>
              <a:gd name="connsiteX4" fmla="*/ 1419410 w 1466332"/>
              <a:gd name="connsiteY4" fmla="*/ 272796 h 1466333"/>
              <a:gd name="connsiteX5" fmla="*/ 1347995 w 1466332"/>
              <a:gd name="connsiteY5" fmla="*/ 445207 h 1466333"/>
              <a:gd name="connsiteX6" fmla="*/ 1346267 w 1466332"/>
              <a:gd name="connsiteY6" fmla="*/ 446633 h 1466333"/>
              <a:gd name="connsiteX7" fmla="*/ 1466332 w 1466332"/>
              <a:gd name="connsiteY7" fmla="*/ 566698 h 1466333"/>
              <a:gd name="connsiteX8" fmla="*/ 850047 w 1466332"/>
              <a:gd name="connsiteY8" fmla="*/ 1182983 h 1466333"/>
              <a:gd name="connsiteX9" fmla="*/ 1133398 w 1466332"/>
              <a:gd name="connsiteY9" fmla="*/ 1466333 h 1466333"/>
              <a:gd name="connsiteX10" fmla="*/ 0 w 1466332"/>
              <a:gd name="connsiteY10" fmla="*/ 1466333 h 1466333"/>
              <a:gd name="connsiteX11" fmla="*/ 0 w 1466332"/>
              <a:gd name="connsiteY11" fmla="*/ 332935 h 1466333"/>
              <a:gd name="connsiteX12" fmla="*/ 283349 w 1466332"/>
              <a:gd name="connsiteY12" fmla="*/ 616284 h 146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6332" h="1466333">
                <a:moveTo>
                  <a:pt x="899633" y="0"/>
                </a:moveTo>
                <a:lnTo>
                  <a:pt x="1001747" y="102113"/>
                </a:lnTo>
                <a:lnTo>
                  <a:pt x="1003173" y="100385"/>
                </a:lnTo>
                <a:cubicBezTo>
                  <a:pt x="1047297" y="56261"/>
                  <a:pt x="1108254" y="28970"/>
                  <a:pt x="1175584" y="28970"/>
                </a:cubicBezTo>
                <a:cubicBezTo>
                  <a:pt x="1310245" y="28970"/>
                  <a:pt x="1419410" y="138135"/>
                  <a:pt x="1419410" y="272796"/>
                </a:cubicBezTo>
                <a:cubicBezTo>
                  <a:pt x="1419410" y="340127"/>
                  <a:pt x="1392119" y="401083"/>
                  <a:pt x="1347995" y="445207"/>
                </a:cubicBezTo>
                <a:lnTo>
                  <a:pt x="1346267" y="446633"/>
                </a:lnTo>
                <a:lnTo>
                  <a:pt x="1466332" y="566698"/>
                </a:lnTo>
                <a:lnTo>
                  <a:pt x="850047" y="1182983"/>
                </a:lnTo>
                <a:lnTo>
                  <a:pt x="1133398" y="1466333"/>
                </a:lnTo>
                <a:lnTo>
                  <a:pt x="0" y="1466333"/>
                </a:lnTo>
                <a:lnTo>
                  <a:pt x="0" y="332935"/>
                </a:lnTo>
                <a:lnTo>
                  <a:pt x="283349" y="616284"/>
                </a:lnTo>
                <a:close/>
              </a:path>
            </a:pathLst>
          </a:custGeom>
          <a:solidFill>
            <a:srgbClr val="4A879E"/>
          </a:solidFill>
          <a:ln w="38100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Freeform 247"/>
          <p:cNvSpPr>
            <a:spLocks noEditPoints="1"/>
          </p:cNvSpPr>
          <p:nvPr/>
        </p:nvSpPr>
        <p:spPr bwMode="auto">
          <a:xfrm>
            <a:off x="7218003" y="2314584"/>
            <a:ext cx="190672" cy="190672"/>
          </a:xfrm>
          <a:custGeom>
            <a:avLst/>
            <a:gdLst>
              <a:gd name="T0" fmla="*/ 223 w 234"/>
              <a:gd name="T1" fmla="*/ 203 h 234"/>
              <a:gd name="T2" fmla="*/ 167 w 234"/>
              <a:gd name="T3" fmla="*/ 147 h 234"/>
              <a:gd name="T4" fmla="*/ 166 w 234"/>
              <a:gd name="T5" fmla="*/ 146 h 234"/>
              <a:gd name="T6" fmla="*/ 156 w 234"/>
              <a:gd name="T7" fmla="*/ 34 h 234"/>
              <a:gd name="T8" fmla="*/ 33 w 234"/>
              <a:gd name="T9" fmla="*/ 34 h 234"/>
              <a:gd name="T10" fmla="*/ 33 w 234"/>
              <a:gd name="T11" fmla="*/ 157 h 234"/>
              <a:gd name="T12" fmla="*/ 145 w 234"/>
              <a:gd name="T13" fmla="*/ 166 h 234"/>
              <a:gd name="T14" fmla="*/ 147 w 234"/>
              <a:gd name="T15" fmla="*/ 168 h 234"/>
              <a:gd name="T16" fmla="*/ 202 w 234"/>
              <a:gd name="T17" fmla="*/ 223 h 234"/>
              <a:gd name="T18" fmla="*/ 228 w 234"/>
              <a:gd name="T19" fmla="*/ 229 h 234"/>
              <a:gd name="T20" fmla="*/ 223 w 234"/>
              <a:gd name="T21" fmla="*/ 203 h 234"/>
              <a:gd name="T22" fmla="*/ 53 w 234"/>
              <a:gd name="T23" fmla="*/ 137 h 234"/>
              <a:gd name="T24" fmla="*/ 53 w 234"/>
              <a:gd name="T25" fmla="*/ 54 h 234"/>
              <a:gd name="T26" fmla="*/ 136 w 234"/>
              <a:gd name="T27" fmla="*/ 54 h 234"/>
              <a:gd name="T28" fmla="*/ 136 w 234"/>
              <a:gd name="T29" fmla="*/ 137 h 234"/>
              <a:gd name="T30" fmla="*/ 53 w 234"/>
              <a:gd name="T31" fmla="*/ 1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4" h="234">
                <a:moveTo>
                  <a:pt x="223" y="203"/>
                </a:moveTo>
                <a:cubicBezTo>
                  <a:pt x="167" y="147"/>
                  <a:pt x="167" y="147"/>
                  <a:pt x="167" y="147"/>
                </a:cubicBezTo>
                <a:cubicBezTo>
                  <a:pt x="167" y="147"/>
                  <a:pt x="166" y="146"/>
                  <a:pt x="166" y="146"/>
                </a:cubicBezTo>
                <a:cubicBezTo>
                  <a:pt x="190" y="112"/>
                  <a:pt x="187" y="65"/>
                  <a:pt x="156" y="34"/>
                </a:cubicBezTo>
                <a:cubicBezTo>
                  <a:pt x="122" y="0"/>
                  <a:pt x="67" y="0"/>
                  <a:pt x="33" y="34"/>
                </a:cubicBezTo>
                <a:cubicBezTo>
                  <a:pt x="0" y="68"/>
                  <a:pt x="0" y="123"/>
                  <a:pt x="33" y="157"/>
                </a:cubicBezTo>
                <a:cubicBezTo>
                  <a:pt x="64" y="187"/>
                  <a:pt x="111" y="190"/>
                  <a:pt x="145" y="166"/>
                </a:cubicBezTo>
                <a:cubicBezTo>
                  <a:pt x="146" y="167"/>
                  <a:pt x="146" y="167"/>
                  <a:pt x="147" y="168"/>
                </a:cubicBezTo>
                <a:cubicBezTo>
                  <a:pt x="202" y="223"/>
                  <a:pt x="202" y="223"/>
                  <a:pt x="202" y="223"/>
                </a:cubicBezTo>
                <a:cubicBezTo>
                  <a:pt x="211" y="232"/>
                  <a:pt x="222" y="234"/>
                  <a:pt x="228" y="229"/>
                </a:cubicBezTo>
                <a:cubicBezTo>
                  <a:pt x="234" y="223"/>
                  <a:pt x="231" y="211"/>
                  <a:pt x="223" y="203"/>
                </a:cubicBezTo>
                <a:close/>
                <a:moveTo>
                  <a:pt x="53" y="137"/>
                </a:moveTo>
                <a:cubicBezTo>
                  <a:pt x="31" y="114"/>
                  <a:pt x="31" y="77"/>
                  <a:pt x="53" y="54"/>
                </a:cubicBezTo>
                <a:cubicBezTo>
                  <a:pt x="76" y="31"/>
                  <a:pt x="113" y="31"/>
                  <a:pt x="136" y="54"/>
                </a:cubicBezTo>
                <a:cubicBezTo>
                  <a:pt x="159" y="77"/>
                  <a:pt x="159" y="114"/>
                  <a:pt x="136" y="137"/>
                </a:cubicBezTo>
                <a:cubicBezTo>
                  <a:pt x="113" y="160"/>
                  <a:pt x="76" y="160"/>
                  <a:pt x="53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209554" y="293190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3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8" name="任意多边形 77"/>
          <p:cNvSpPr/>
          <p:nvPr/>
        </p:nvSpPr>
        <p:spPr>
          <a:xfrm>
            <a:off x="4528699" y="3726687"/>
            <a:ext cx="1466332" cy="1466335"/>
          </a:xfrm>
          <a:custGeom>
            <a:avLst/>
            <a:gdLst>
              <a:gd name="connsiteX0" fmla="*/ 332935 w 1466332"/>
              <a:gd name="connsiteY0" fmla="*/ 0 h 1466334"/>
              <a:gd name="connsiteX1" fmla="*/ 1466332 w 1466332"/>
              <a:gd name="connsiteY1" fmla="*/ 0 h 1466334"/>
              <a:gd name="connsiteX2" fmla="*/ 1466332 w 1466332"/>
              <a:gd name="connsiteY2" fmla="*/ 1133398 h 1466334"/>
              <a:gd name="connsiteX3" fmla="*/ 1182983 w 1466332"/>
              <a:gd name="connsiteY3" fmla="*/ 850049 h 1466334"/>
              <a:gd name="connsiteX4" fmla="*/ 566699 w 1466332"/>
              <a:gd name="connsiteY4" fmla="*/ 1466334 h 1466334"/>
              <a:gd name="connsiteX5" fmla="*/ 450949 w 1466332"/>
              <a:gd name="connsiteY5" fmla="*/ 1350583 h 1466334"/>
              <a:gd name="connsiteX6" fmla="*/ 444666 w 1466332"/>
              <a:gd name="connsiteY6" fmla="*/ 1355768 h 1466334"/>
              <a:gd name="connsiteX7" fmla="*/ 308340 w 1466332"/>
              <a:gd name="connsiteY7" fmla="*/ 1397409 h 1466334"/>
              <a:gd name="connsiteX8" fmla="*/ 64514 w 1466332"/>
              <a:gd name="connsiteY8" fmla="*/ 1153583 h 1466334"/>
              <a:gd name="connsiteX9" fmla="*/ 106156 w 1466332"/>
              <a:gd name="connsiteY9" fmla="*/ 1017258 h 1466334"/>
              <a:gd name="connsiteX10" fmla="*/ 111340 w 1466332"/>
              <a:gd name="connsiteY10" fmla="*/ 1010975 h 1466334"/>
              <a:gd name="connsiteX11" fmla="*/ 0 w 1466332"/>
              <a:gd name="connsiteY11" fmla="*/ 899634 h 1466334"/>
              <a:gd name="connsiteX12" fmla="*/ 616285 w 1466332"/>
              <a:gd name="connsiteY12" fmla="*/ 283350 h 14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6332" h="1466334">
                <a:moveTo>
                  <a:pt x="332935" y="0"/>
                </a:moveTo>
                <a:lnTo>
                  <a:pt x="1466332" y="0"/>
                </a:lnTo>
                <a:lnTo>
                  <a:pt x="1466332" y="1133398"/>
                </a:lnTo>
                <a:lnTo>
                  <a:pt x="1182983" y="850049"/>
                </a:lnTo>
                <a:lnTo>
                  <a:pt x="566699" y="1466334"/>
                </a:lnTo>
                <a:lnTo>
                  <a:pt x="450949" y="1350583"/>
                </a:lnTo>
                <a:lnTo>
                  <a:pt x="444666" y="1355768"/>
                </a:lnTo>
                <a:cubicBezTo>
                  <a:pt x="405751" y="1382058"/>
                  <a:pt x="358838" y="1397409"/>
                  <a:pt x="308340" y="1397409"/>
                </a:cubicBezTo>
                <a:cubicBezTo>
                  <a:pt x="173679" y="1397409"/>
                  <a:pt x="64514" y="1288244"/>
                  <a:pt x="64514" y="1153583"/>
                </a:cubicBezTo>
                <a:cubicBezTo>
                  <a:pt x="64514" y="1103085"/>
                  <a:pt x="79866" y="1056173"/>
                  <a:pt x="106156" y="1017258"/>
                </a:cubicBezTo>
                <a:lnTo>
                  <a:pt x="111340" y="1010975"/>
                </a:lnTo>
                <a:lnTo>
                  <a:pt x="0" y="899634"/>
                </a:lnTo>
                <a:lnTo>
                  <a:pt x="616285" y="283350"/>
                </a:lnTo>
                <a:close/>
              </a:path>
            </a:pathLst>
          </a:custGeom>
          <a:solidFill>
            <a:srgbClr val="4A879E"/>
          </a:solidFill>
          <a:ln w="38100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739106" y="4800262"/>
            <a:ext cx="195867" cy="160019"/>
            <a:chOff x="9439656" y="4263297"/>
            <a:chExt cx="507238" cy="414401"/>
          </a:xfrm>
          <a:solidFill>
            <a:schemeClr val="bg1"/>
          </a:solidFill>
        </p:grpSpPr>
        <p:sp>
          <p:nvSpPr>
            <p:cNvPr id="69" name="Freeform 272"/>
            <p:cNvSpPr>
              <a:spLocks noEditPoints="1"/>
            </p:cNvSpPr>
            <p:nvPr/>
          </p:nvSpPr>
          <p:spPr bwMode="auto">
            <a:xfrm>
              <a:off x="9439656" y="4263297"/>
              <a:ext cx="289274" cy="411710"/>
            </a:xfrm>
            <a:custGeom>
              <a:avLst/>
              <a:gdLst>
                <a:gd name="T0" fmla="*/ 43 w 137"/>
                <a:gd name="T1" fmla="*/ 58 h 195"/>
                <a:gd name="T2" fmla="*/ 0 w 137"/>
                <a:gd name="T3" fmla="*/ 87 h 195"/>
                <a:gd name="T4" fmla="*/ 0 w 137"/>
                <a:gd name="T5" fmla="*/ 108 h 195"/>
                <a:gd name="T6" fmla="*/ 43 w 137"/>
                <a:gd name="T7" fmla="*/ 145 h 195"/>
                <a:gd name="T8" fmla="*/ 61 w 137"/>
                <a:gd name="T9" fmla="*/ 145 h 195"/>
                <a:gd name="T10" fmla="*/ 137 w 137"/>
                <a:gd name="T11" fmla="*/ 195 h 195"/>
                <a:gd name="T12" fmla="*/ 137 w 137"/>
                <a:gd name="T13" fmla="*/ 0 h 195"/>
                <a:gd name="T14" fmla="*/ 61 w 137"/>
                <a:gd name="T15" fmla="*/ 58 h 195"/>
                <a:gd name="T16" fmla="*/ 43 w 137"/>
                <a:gd name="T17" fmla="*/ 58 h 195"/>
                <a:gd name="T18" fmla="*/ 71 w 137"/>
                <a:gd name="T19" fmla="*/ 74 h 195"/>
                <a:gd name="T20" fmla="*/ 116 w 137"/>
                <a:gd name="T21" fmla="*/ 41 h 195"/>
                <a:gd name="T22" fmla="*/ 116 w 137"/>
                <a:gd name="T23" fmla="*/ 43 h 195"/>
                <a:gd name="T24" fmla="*/ 116 w 137"/>
                <a:gd name="T25" fmla="*/ 157 h 195"/>
                <a:gd name="T26" fmla="*/ 70 w 137"/>
                <a:gd name="T27" fmla="*/ 127 h 195"/>
                <a:gd name="T28" fmla="*/ 67 w 137"/>
                <a:gd name="T29" fmla="*/ 123 h 195"/>
                <a:gd name="T30" fmla="*/ 61 w 137"/>
                <a:gd name="T31" fmla="*/ 123 h 195"/>
                <a:gd name="T32" fmla="*/ 43 w 137"/>
                <a:gd name="T33" fmla="*/ 123 h 195"/>
                <a:gd name="T34" fmla="*/ 22 w 137"/>
                <a:gd name="T35" fmla="*/ 108 h 195"/>
                <a:gd name="T36" fmla="*/ 22 w 137"/>
                <a:gd name="T37" fmla="*/ 87 h 195"/>
                <a:gd name="T38" fmla="*/ 43 w 137"/>
                <a:gd name="T39" fmla="*/ 79 h 195"/>
                <a:gd name="T40" fmla="*/ 61 w 137"/>
                <a:gd name="T41" fmla="*/ 79 h 195"/>
                <a:gd name="T42" fmla="*/ 67 w 137"/>
                <a:gd name="T43" fmla="*/ 79 h 195"/>
                <a:gd name="T44" fmla="*/ 71 w 137"/>
                <a:gd name="T45" fmla="*/ 7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195">
                  <a:moveTo>
                    <a:pt x="43" y="58"/>
                  </a:moveTo>
                  <a:cubicBezTo>
                    <a:pt x="23" y="58"/>
                    <a:pt x="0" y="68"/>
                    <a:pt x="0" y="8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7"/>
                    <a:pt x="23" y="145"/>
                    <a:pt x="43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61" y="58"/>
                    <a:pt x="61" y="58"/>
                    <a:pt x="61" y="58"/>
                  </a:cubicBezTo>
                  <a:lnTo>
                    <a:pt x="43" y="58"/>
                  </a:lnTo>
                  <a:close/>
                  <a:moveTo>
                    <a:pt x="71" y="74"/>
                  </a:moveTo>
                  <a:cubicBezTo>
                    <a:pt x="116" y="41"/>
                    <a:pt x="116" y="41"/>
                    <a:pt x="116" y="41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157"/>
                    <a:pt x="116" y="157"/>
                    <a:pt x="116" y="157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35" y="123"/>
                    <a:pt x="22" y="115"/>
                    <a:pt x="22" y="10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2"/>
                    <a:pt x="34" y="79"/>
                    <a:pt x="43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7" y="79"/>
                    <a:pt x="67" y="79"/>
                    <a:pt x="67" y="79"/>
                  </a:cubicBezTo>
                  <a:lnTo>
                    <a:pt x="71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0" name="Freeform 273"/>
            <p:cNvSpPr/>
            <p:nvPr/>
          </p:nvSpPr>
          <p:spPr bwMode="auto">
            <a:xfrm>
              <a:off x="9776021" y="4401879"/>
              <a:ext cx="60546" cy="146655"/>
            </a:xfrm>
            <a:custGeom>
              <a:avLst/>
              <a:gdLst>
                <a:gd name="T0" fmla="*/ 29 w 29"/>
                <a:gd name="T1" fmla="*/ 34 h 69"/>
                <a:gd name="T2" fmla="*/ 0 w 29"/>
                <a:gd name="T3" fmla="*/ 0 h 69"/>
                <a:gd name="T4" fmla="*/ 0 w 29"/>
                <a:gd name="T5" fmla="*/ 69 h 69"/>
                <a:gd name="T6" fmla="*/ 29 w 29"/>
                <a:gd name="T7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69">
                  <a:moveTo>
                    <a:pt x="29" y="34"/>
                  </a:moveTo>
                  <a:cubicBezTo>
                    <a:pt x="29" y="17"/>
                    <a:pt x="15" y="2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5" y="66"/>
                    <a:pt x="29" y="52"/>
                    <a:pt x="2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1" name="Freeform 274"/>
            <p:cNvSpPr/>
            <p:nvPr/>
          </p:nvSpPr>
          <p:spPr bwMode="auto">
            <a:xfrm>
              <a:off x="9776021" y="4274060"/>
              <a:ext cx="170873" cy="403638"/>
            </a:xfrm>
            <a:custGeom>
              <a:avLst/>
              <a:gdLst>
                <a:gd name="T0" fmla="*/ 0 w 81"/>
                <a:gd name="T1" fmla="*/ 0 h 191"/>
                <a:gd name="T2" fmla="*/ 0 w 81"/>
                <a:gd name="T3" fmla="*/ 23 h 191"/>
                <a:gd name="T4" fmla="*/ 55 w 81"/>
                <a:gd name="T5" fmla="*/ 95 h 191"/>
                <a:gd name="T6" fmla="*/ 0 w 81"/>
                <a:gd name="T7" fmla="*/ 168 h 191"/>
                <a:gd name="T8" fmla="*/ 0 w 81"/>
                <a:gd name="T9" fmla="*/ 191 h 191"/>
                <a:gd name="T10" fmla="*/ 81 w 81"/>
                <a:gd name="T11" fmla="*/ 95 h 191"/>
                <a:gd name="T12" fmla="*/ 0 w 81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91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29" y="32"/>
                    <a:pt x="55" y="61"/>
                    <a:pt x="55" y="95"/>
                  </a:cubicBezTo>
                  <a:cubicBezTo>
                    <a:pt x="55" y="130"/>
                    <a:pt x="29" y="159"/>
                    <a:pt x="0" y="168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44" y="183"/>
                    <a:pt x="81" y="143"/>
                    <a:pt x="81" y="95"/>
                  </a:cubicBezTo>
                  <a:cubicBezTo>
                    <a:pt x="81" y="47"/>
                    <a:pt x="44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5486100" y="381852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3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9" name="任意多边形 78"/>
          <p:cNvSpPr/>
          <p:nvPr/>
        </p:nvSpPr>
        <p:spPr>
          <a:xfrm rot="13500000">
            <a:off x="5860856" y="3593754"/>
            <a:ext cx="1890795" cy="1602865"/>
          </a:xfrm>
          <a:custGeom>
            <a:avLst/>
            <a:gdLst>
              <a:gd name="connsiteX0" fmla="*/ 1890795 w 1890795"/>
              <a:gd name="connsiteY0" fmla="*/ 801433 h 1602865"/>
              <a:gd name="connsiteX1" fmla="*/ 1089363 w 1890795"/>
              <a:gd name="connsiteY1" fmla="*/ 1602865 h 1602865"/>
              <a:gd name="connsiteX2" fmla="*/ 1089363 w 1890795"/>
              <a:gd name="connsiteY2" fmla="*/ 1202149 h 1602865"/>
              <a:gd name="connsiteX3" fmla="*/ 217803 w 1890795"/>
              <a:gd name="connsiteY3" fmla="*/ 1202149 h 1602865"/>
              <a:gd name="connsiteX4" fmla="*/ 217803 w 1890795"/>
              <a:gd name="connsiteY4" fmla="*/ 1058322 h 1602865"/>
              <a:gd name="connsiteX5" fmla="*/ 197257 w 1890795"/>
              <a:gd name="connsiteY5" fmla="*/ 1056352 h 1602865"/>
              <a:gd name="connsiteX6" fmla="*/ 71415 w 1890795"/>
              <a:gd name="connsiteY6" fmla="*/ 989401 h 1602865"/>
              <a:gd name="connsiteX7" fmla="*/ 71415 w 1890795"/>
              <a:gd name="connsiteY7" fmla="*/ 644579 h 1602865"/>
              <a:gd name="connsiteX8" fmla="*/ 197257 w 1890795"/>
              <a:gd name="connsiteY8" fmla="*/ 577628 h 1602865"/>
              <a:gd name="connsiteX9" fmla="*/ 217803 w 1890795"/>
              <a:gd name="connsiteY9" fmla="*/ 575658 h 1602865"/>
              <a:gd name="connsiteX10" fmla="*/ 217803 w 1890795"/>
              <a:gd name="connsiteY10" fmla="*/ 400716 h 1602865"/>
              <a:gd name="connsiteX11" fmla="*/ 1089363 w 1890795"/>
              <a:gd name="connsiteY11" fmla="*/ 400716 h 1602865"/>
              <a:gd name="connsiteX12" fmla="*/ 1089363 w 1890795"/>
              <a:gd name="connsiteY12" fmla="*/ 0 h 160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0795" h="1602865">
                <a:moveTo>
                  <a:pt x="1890795" y="801433"/>
                </a:moveTo>
                <a:lnTo>
                  <a:pt x="1089363" y="1602865"/>
                </a:lnTo>
                <a:lnTo>
                  <a:pt x="1089363" y="1202149"/>
                </a:lnTo>
                <a:lnTo>
                  <a:pt x="217803" y="1202149"/>
                </a:lnTo>
                <a:lnTo>
                  <a:pt x="217803" y="1058322"/>
                </a:lnTo>
                <a:lnTo>
                  <a:pt x="197257" y="1056352"/>
                </a:lnTo>
                <a:cubicBezTo>
                  <a:pt x="151149" y="1047425"/>
                  <a:pt x="107122" y="1025108"/>
                  <a:pt x="71415" y="989401"/>
                </a:cubicBezTo>
                <a:cubicBezTo>
                  <a:pt x="-23805" y="894181"/>
                  <a:pt x="-23805" y="739799"/>
                  <a:pt x="71415" y="644579"/>
                </a:cubicBezTo>
                <a:cubicBezTo>
                  <a:pt x="107122" y="608871"/>
                  <a:pt x="151149" y="586554"/>
                  <a:pt x="197257" y="577628"/>
                </a:cubicBezTo>
                <a:lnTo>
                  <a:pt x="217803" y="575658"/>
                </a:lnTo>
                <a:lnTo>
                  <a:pt x="217803" y="400716"/>
                </a:lnTo>
                <a:lnTo>
                  <a:pt x="1089363" y="400716"/>
                </a:lnTo>
                <a:lnTo>
                  <a:pt x="1089363" y="0"/>
                </a:lnTo>
                <a:close/>
              </a:path>
            </a:pathLst>
          </a:custGeom>
          <a:solidFill>
            <a:srgbClr val="4A879E"/>
          </a:solidFill>
          <a:ln w="38100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208753" y="381852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endParaRPr lang="zh-CN" altLang="en-US" sz="3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4" name="Freeform 271"/>
          <p:cNvSpPr>
            <a:spLocks noEditPoints="1"/>
          </p:cNvSpPr>
          <p:nvPr/>
        </p:nvSpPr>
        <p:spPr bwMode="auto">
          <a:xfrm>
            <a:off x="7244760" y="4770909"/>
            <a:ext cx="137159" cy="218726"/>
          </a:xfrm>
          <a:custGeom>
            <a:avLst/>
            <a:gdLst>
              <a:gd name="T0" fmla="*/ 146 w 168"/>
              <a:gd name="T1" fmla="*/ 163 h 268"/>
              <a:gd name="T2" fmla="*/ 124 w 168"/>
              <a:gd name="T3" fmla="*/ 149 h 268"/>
              <a:gd name="T4" fmla="*/ 153 w 168"/>
              <a:gd name="T5" fmla="*/ 76 h 268"/>
              <a:gd name="T6" fmla="*/ 84 w 168"/>
              <a:gd name="T7" fmla="*/ 0 h 268"/>
              <a:gd name="T8" fmla="*/ 16 w 168"/>
              <a:gd name="T9" fmla="*/ 76 h 268"/>
              <a:gd name="T10" fmla="*/ 44 w 168"/>
              <a:gd name="T11" fmla="*/ 149 h 268"/>
              <a:gd name="T12" fmla="*/ 23 w 168"/>
              <a:gd name="T13" fmla="*/ 163 h 268"/>
              <a:gd name="T14" fmla="*/ 0 w 168"/>
              <a:gd name="T15" fmla="*/ 206 h 268"/>
              <a:gd name="T16" fmla="*/ 84 w 168"/>
              <a:gd name="T17" fmla="*/ 268 h 268"/>
              <a:gd name="T18" fmla="*/ 168 w 168"/>
              <a:gd name="T19" fmla="*/ 206 h 268"/>
              <a:gd name="T20" fmla="*/ 146 w 168"/>
              <a:gd name="T21" fmla="*/ 163 h 268"/>
              <a:gd name="T22" fmla="*/ 37 w 168"/>
              <a:gd name="T23" fmla="*/ 76 h 268"/>
              <a:gd name="T24" fmla="*/ 84 w 168"/>
              <a:gd name="T25" fmla="*/ 21 h 268"/>
              <a:gd name="T26" fmla="*/ 131 w 168"/>
              <a:gd name="T27" fmla="*/ 76 h 268"/>
              <a:gd name="T28" fmla="*/ 84 w 168"/>
              <a:gd name="T29" fmla="*/ 144 h 268"/>
              <a:gd name="T30" fmla="*/ 37 w 168"/>
              <a:gd name="T31" fmla="*/ 76 h 268"/>
              <a:gd name="T32" fmla="*/ 84 w 168"/>
              <a:gd name="T33" fmla="*/ 246 h 268"/>
              <a:gd name="T34" fmla="*/ 22 w 168"/>
              <a:gd name="T35" fmla="*/ 206 h 268"/>
              <a:gd name="T36" fmla="*/ 33 w 168"/>
              <a:gd name="T37" fmla="*/ 182 h 268"/>
              <a:gd name="T38" fmla="*/ 63 w 168"/>
              <a:gd name="T39" fmla="*/ 162 h 268"/>
              <a:gd name="T40" fmla="*/ 84 w 168"/>
              <a:gd name="T41" fmla="*/ 166 h 268"/>
              <a:gd name="T42" fmla="*/ 106 w 168"/>
              <a:gd name="T43" fmla="*/ 162 h 268"/>
              <a:gd name="T44" fmla="*/ 135 w 168"/>
              <a:gd name="T45" fmla="*/ 182 h 268"/>
              <a:gd name="T46" fmla="*/ 147 w 168"/>
              <a:gd name="T47" fmla="*/ 206 h 268"/>
              <a:gd name="T48" fmla="*/ 84 w 168"/>
              <a:gd name="T49" fmla="*/ 2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8" h="268">
                <a:moveTo>
                  <a:pt x="146" y="163"/>
                </a:moveTo>
                <a:cubicBezTo>
                  <a:pt x="140" y="160"/>
                  <a:pt x="133" y="156"/>
                  <a:pt x="124" y="149"/>
                </a:cubicBezTo>
                <a:cubicBezTo>
                  <a:pt x="142" y="131"/>
                  <a:pt x="153" y="103"/>
                  <a:pt x="153" y="76"/>
                </a:cubicBezTo>
                <a:cubicBezTo>
                  <a:pt x="153" y="32"/>
                  <a:pt x="124" y="0"/>
                  <a:pt x="84" y="0"/>
                </a:cubicBezTo>
                <a:cubicBezTo>
                  <a:pt x="44" y="0"/>
                  <a:pt x="16" y="32"/>
                  <a:pt x="16" y="76"/>
                </a:cubicBezTo>
                <a:cubicBezTo>
                  <a:pt x="16" y="103"/>
                  <a:pt x="26" y="131"/>
                  <a:pt x="44" y="149"/>
                </a:cubicBezTo>
                <a:cubicBezTo>
                  <a:pt x="35" y="156"/>
                  <a:pt x="28" y="160"/>
                  <a:pt x="23" y="163"/>
                </a:cubicBezTo>
                <a:cubicBezTo>
                  <a:pt x="6" y="173"/>
                  <a:pt x="0" y="179"/>
                  <a:pt x="0" y="206"/>
                </a:cubicBezTo>
                <a:cubicBezTo>
                  <a:pt x="0" y="243"/>
                  <a:pt x="33" y="268"/>
                  <a:pt x="84" y="268"/>
                </a:cubicBezTo>
                <a:cubicBezTo>
                  <a:pt x="135" y="268"/>
                  <a:pt x="168" y="243"/>
                  <a:pt x="168" y="206"/>
                </a:cubicBezTo>
                <a:cubicBezTo>
                  <a:pt x="168" y="179"/>
                  <a:pt x="163" y="173"/>
                  <a:pt x="146" y="163"/>
                </a:cubicBezTo>
                <a:close/>
                <a:moveTo>
                  <a:pt x="37" y="76"/>
                </a:moveTo>
                <a:cubicBezTo>
                  <a:pt x="37" y="49"/>
                  <a:pt x="52" y="21"/>
                  <a:pt x="84" y="21"/>
                </a:cubicBezTo>
                <a:cubicBezTo>
                  <a:pt x="117" y="21"/>
                  <a:pt x="131" y="49"/>
                  <a:pt x="131" y="76"/>
                </a:cubicBezTo>
                <a:cubicBezTo>
                  <a:pt x="131" y="108"/>
                  <a:pt x="112" y="144"/>
                  <a:pt x="84" y="144"/>
                </a:cubicBezTo>
                <a:cubicBezTo>
                  <a:pt x="57" y="144"/>
                  <a:pt x="37" y="108"/>
                  <a:pt x="37" y="76"/>
                </a:cubicBezTo>
                <a:close/>
                <a:moveTo>
                  <a:pt x="84" y="246"/>
                </a:moveTo>
                <a:cubicBezTo>
                  <a:pt x="70" y="246"/>
                  <a:pt x="22" y="243"/>
                  <a:pt x="22" y="206"/>
                </a:cubicBezTo>
                <a:cubicBezTo>
                  <a:pt x="22" y="189"/>
                  <a:pt x="22" y="189"/>
                  <a:pt x="33" y="182"/>
                </a:cubicBezTo>
                <a:cubicBezTo>
                  <a:pt x="40" y="178"/>
                  <a:pt x="50" y="172"/>
                  <a:pt x="63" y="162"/>
                </a:cubicBezTo>
                <a:cubicBezTo>
                  <a:pt x="70" y="165"/>
                  <a:pt x="77" y="166"/>
                  <a:pt x="84" y="166"/>
                </a:cubicBezTo>
                <a:cubicBezTo>
                  <a:pt x="92" y="166"/>
                  <a:pt x="99" y="165"/>
                  <a:pt x="106" y="162"/>
                </a:cubicBezTo>
                <a:cubicBezTo>
                  <a:pt x="119" y="172"/>
                  <a:pt x="128" y="178"/>
                  <a:pt x="135" y="182"/>
                </a:cubicBezTo>
                <a:cubicBezTo>
                  <a:pt x="147" y="189"/>
                  <a:pt x="147" y="189"/>
                  <a:pt x="147" y="206"/>
                </a:cubicBezTo>
                <a:cubicBezTo>
                  <a:pt x="147" y="243"/>
                  <a:pt x="99" y="246"/>
                  <a:pt x="84" y="2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004703" y="4562588"/>
            <a:ext cx="19127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8004701" y="4187438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004703" y="2290130"/>
            <a:ext cx="19127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8004701" y="1914979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172965" y="4555366"/>
            <a:ext cx="19127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2172964" y="4180215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172965" y="2282906"/>
            <a:ext cx="19127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2172964" y="1907757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33" name="图文框 32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39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 rot="6277779">
            <a:off x="396481" y="826238"/>
            <a:ext cx="7147843" cy="6886832"/>
          </a:xfrm>
          <a:custGeom>
            <a:avLst/>
            <a:gdLst>
              <a:gd name="connsiteX0" fmla="*/ 60046 w 7147843"/>
              <a:gd name="connsiteY0" fmla="*/ 6886832 h 6886832"/>
              <a:gd name="connsiteX1" fmla="*/ 0 w 7147843"/>
              <a:gd name="connsiteY1" fmla="*/ 6656798 h 6886832"/>
              <a:gd name="connsiteX2" fmla="*/ 3860943 w 7147843"/>
              <a:gd name="connsiteY2" fmla="*/ 0 h 6886832"/>
              <a:gd name="connsiteX3" fmla="*/ 6568876 w 7147843"/>
              <a:gd name="connsiteY3" fmla="*/ 4668851 h 6886832"/>
              <a:gd name="connsiteX4" fmla="*/ 6703859 w 7147843"/>
              <a:gd name="connsiteY4" fmla="*/ 5185959 h 6886832"/>
              <a:gd name="connsiteX5" fmla="*/ 3865556 w 7147843"/>
              <a:gd name="connsiteY5" fmla="*/ 292332 h 6886832"/>
              <a:gd name="connsiteX6" fmla="*/ 115651 w 7147843"/>
              <a:gd name="connsiteY6" fmla="*/ 6757684 h 6886832"/>
              <a:gd name="connsiteX7" fmla="*/ 7114132 w 7147843"/>
              <a:gd name="connsiteY7" fmla="*/ 6757683 h 6886832"/>
              <a:gd name="connsiteX8" fmla="*/ 7147843 w 7147843"/>
              <a:gd name="connsiteY8" fmla="*/ 6886832 h 6886832"/>
              <a:gd name="connsiteX9" fmla="*/ 60046 w 7147843"/>
              <a:gd name="connsiteY9" fmla="*/ 6886832 h 68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7843" h="6886832">
                <a:moveTo>
                  <a:pt x="60046" y="6886832"/>
                </a:moveTo>
                <a:lnTo>
                  <a:pt x="0" y="6656798"/>
                </a:lnTo>
                <a:lnTo>
                  <a:pt x="3860943" y="0"/>
                </a:lnTo>
                <a:lnTo>
                  <a:pt x="6568876" y="4668851"/>
                </a:lnTo>
                <a:lnTo>
                  <a:pt x="6703859" y="5185959"/>
                </a:lnTo>
                <a:lnTo>
                  <a:pt x="3865556" y="292332"/>
                </a:lnTo>
                <a:lnTo>
                  <a:pt x="115651" y="6757684"/>
                </a:lnTo>
                <a:lnTo>
                  <a:pt x="7114132" y="6757683"/>
                </a:lnTo>
                <a:lnTo>
                  <a:pt x="7147843" y="6886832"/>
                </a:lnTo>
                <a:lnTo>
                  <a:pt x="60046" y="688683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0" t="12922" b="17686"/>
          <a:stretch>
            <a:fillRect/>
          </a:stretch>
        </p:blipFill>
        <p:spPr>
          <a:xfrm>
            <a:off x="0" y="0"/>
            <a:ext cx="6629400" cy="6858000"/>
          </a:xfrm>
          <a:custGeom>
            <a:avLst/>
            <a:gdLst>
              <a:gd name="connsiteX0" fmla="*/ 0 w 6629400"/>
              <a:gd name="connsiteY0" fmla="*/ 0 h 6858000"/>
              <a:gd name="connsiteX1" fmla="*/ 6629400 w 6629400"/>
              <a:gd name="connsiteY1" fmla="*/ 0 h 6858000"/>
              <a:gd name="connsiteX2" fmla="*/ 6629400 w 6629400"/>
              <a:gd name="connsiteY2" fmla="*/ 6858000 h 6858000"/>
              <a:gd name="connsiteX3" fmla="*/ 0 w 6629400"/>
              <a:gd name="connsiteY3" fmla="*/ 6858000 h 6858000"/>
              <a:gd name="connsiteX4" fmla="*/ 0 w 6629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400" h="6858000">
                <a:moveTo>
                  <a:pt x="0" y="0"/>
                </a:moveTo>
                <a:lnTo>
                  <a:pt x="6629400" y="0"/>
                </a:lnTo>
                <a:lnTo>
                  <a:pt x="6629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6" name="文本框 25"/>
          <p:cNvSpPr txBox="1"/>
          <p:nvPr/>
        </p:nvSpPr>
        <p:spPr>
          <a:xfrm>
            <a:off x="7873409" y="1775124"/>
            <a:ext cx="2463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方正兰亭粗黑简体" panose="02000000000000000000" pitchFamily="2" charset="-122"/>
              </a:rPr>
              <a:t>04</a:t>
            </a:r>
            <a:endParaRPr lang="zh-CN" altLang="en-US" sz="13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方正兰亭粗黑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18398" y="4458341"/>
            <a:ext cx="386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UP YOUR TITLE HERE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60342" y="3713825"/>
            <a:ext cx="392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投资回报分析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92321" y="1604798"/>
            <a:ext cx="7405151" cy="1182009"/>
          </a:xfrm>
          <a:prstGeom prst="rect">
            <a:avLst/>
          </a:prstGeom>
          <a:solidFill>
            <a:srgbClr val="4A879E"/>
          </a:solidFill>
          <a:ln w="19050">
            <a:noFill/>
          </a:ln>
        </p:spPr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58007" y="1796819"/>
            <a:ext cx="649093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65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86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89379" y="3062610"/>
            <a:ext cx="6308092" cy="1182009"/>
          </a:xfrm>
          <a:prstGeom prst="rect">
            <a:avLst/>
          </a:prstGeom>
          <a:solidFill>
            <a:srgbClr val="4A879E"/>
          </a:solidFill>
          <a:ln w="19050">
            <a:noFill/>
          </a:ln>
        </p:spPr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5066" y="3254629"/>
            <a:ext cx="539387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65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86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60947" y="4520421"/>
            <a:ext cx="8136524" cy="1182009"/>
          </a:xfrm>
          <a:prstGeom prst="rect">
            <a:avLst/>
          </a:prstGeom>
          <a:solidFill>
            <a:srgbClr val="4A879E"/>
          </a:solidFill>
          <a:ln w="19050">
            <a:noFill/>
          </a:ln>
        </p:spPr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09477" y="4712441"/>
            <a:ext cx="7039464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65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865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44378" y="1175841"/>
            <a:ext cx="58541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800" dirty="0">
                <a:solidFill>
                  <a:srgbClr val="404040"/>
                </a:solidFill>
                <a:latin typeface="Haettenschweiler" pitchFamily="34" charset="0"/>
                <a:ea typeface="Kozuka Gothic Pr6N B" pitchFamily="34" charset="-128"/>
              </a:rPr>
              <a:t>1</a:t>
            </a:r>
            <a:endParaRPr lang="zh-CN" altLang="en-US" sz="2400" dirty="0">
              <a:solidFill>
                <a:srgbClr val="40404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40951" y="2643671"/>
            <a:ext cx="80182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800" dirty="0">
                <a:solidFill>
                  <a:srgbClr val="404040"/>
                </a:solidFill>
                <a:latin typeface="Haettenschweiler" pitchFamily="34" charset="0"/>
                <a:ea typeface="Kozuka Gothic Pr6N B" pitchFamily="34" charset="-128"/>
              </a:rPr>
              <a:t>2</a:t>
            </a:r>
            <a:endParaRPr lang="zh-CN" altLang="en-US" sz="2400" dirty="0">
              <a:solidFill>
                <a:srgbClr val="40404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12518" y="4085601"/>
            <a:ext cx="80021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800" dirty="0">
                <a:solidFill>
                  <a:srgbClr val="404040"/>
                </a:solidFill>
                <a:latin typeface="Haettenschweiler" pitchFamily="34" charset="0"/>
                <a:ea typeface="Kozuka Gothic Pr6N B" pitchFamily="34" charset="-128"/>
              </a:rPr>
              <a:t>3</a:t>
            </a:r>
            <a:endParaRPr lang="zh-CN" altLang="en-US" sz="2400" dirty="0">
              <a:solidFill>
                <a:srgbClr val="404040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23" name="图文框 22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25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2683477" y="3228032"/>
            <a:ext cx="1722955" cy="172713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4186881" y="3228032"/>
            <a:ext cx="1722955" cy="172713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5689239" y="3228034"/>
            <a:ext cx="1723997" cy="172713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7192638" y="3228034"/>
            <a:ext cx="1723997" cy="172713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8686633" y="3228032"/>
            <a:ext cx="1191848" cy="1727133"/>
          </a:xfrm>
          <a:custGeom>
            <a:avLst/>
            <a:gdLst>
              <a:gd name="T0" fmla="*/ 0 w 482"/>
              <a:gd name="T1" fmla="*/ 0 h 696"/>
              <a:gd name="T2" fmla="*/ 0 w 482"/>
              <a:gd name="T3" fmla="*/ 223 h 696"/>
              <a:gd name="T4" fmla="*/ 0 w 482"/>
              <a:gd name="T5" fmla="*/ 223 h 696"/>
              <a:gd name="T6" fmla="*/ 125 w 482"/>
              <a:gd name="T7" fmla="*/ 348 h 696"/>
              <a:gd name="T8" fmla="*/ 0 w 482"/>
              <a:gd name="T9" fmla="*/ 473 h 696"/>
              <a:gd name="T10" fmla="*/ 0 w 482"/>
              <a:gd name="T11" fmla="*/ 473 h 696"/>
              <a:gd name="T12" fmla="*/ 0 w 482"/>
              <a:gd name="T13" fmla="*/ 696 h 696"/>
              <a:gd name="T14" fmla="*/ 388 w 482"/>
              <a:gd name="T15" fmla="*/ 441 h 696"/>
              <a:gd name="T16" fmla="*/ 482 w 482"/>
              <a:gd name="T17" fmla="*/ 348 h 696"/>
              <a:gd name="T18" fmla="*/ 388 w 482"/>
              <a:gd name="T19" fmla="*/ 255 h 696"/>
              <a:gd name="T20" fmla="*/ 0 w 482"/>
              <a:gd name="T21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2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0" y="696"/>
                  <a:pt x="380" y="441"/>
                  <a:pt x="388" y="441"/>
                </a:cubicBezTo>
                <a:cubicBezTo>
                  <a:pt x="440" y="441"/>
                  <a:pt x="482" y="400"/>
                  <a:pt x="482" y="348"/>
                </a:cubicBezTo>
                <a:cubicBezTo>
                  <a:pt x="482" y="296"/>
                  <a:pt x="440" y="255"/>
                  <a:pt x="388" y="255"/>
                </a:cubicBezTo>
                <a:cubicBezTo>
                  <a:pt x="380" y="255"/>
                  <a:pt x="0" y="0"/>
                  <a:pt x="0" y="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9561699" y="3861596"/>
            <a:ext cx="316781" cy="461057"/>
          </a:xfrm>
          <a:custGeom>
            <a:avLst/>
            <a:gdLst>
              <a:gd name="T0" fmla="*/ 34 w 128"/>
              <a:gd name="T1" fmla="*/ 186 h 186"/>
              <a:gd name="T2" fmla="*/ 128 w 128"/>
              <a:gd name="T3" fmla="*/ 93 h 186"/>
              <a:gd name="T4" fmla="*/ 34 w 128"/>
              <a:gd name="T5" fmla="*/ 0 h 186"/>
              <a:gd name="T6" fmla="*/ 0 w 128"/>
              <a:gd name="T7" fmla="*/ 93 h 186"/>
              <a:gd name="T8" fmla="*/ 34 w 128"/>
              <a:gd name="T9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86">
                <a:moveTo>
                  <a:pt x="34" y="186"/>
                </a:moveTo>
                <a:cubicBezTo>
                  <a:pt x="86" y="186"/>
                  <a:pt x="128" y="145"/>
                  <a:pt x="128" y="93"/>
                </a:cubicBezTo>
                <a:cubicBezTo>
                  <a:pt x="128" y="41"/>
                  <a:pt x="86" y="0"/>
                  <a:pt x="34" y="0"/>
                </a:cubicBezTo>
                <a:cubicBezTo>
                  <a:pt x="30" y="0"/>
                  <a:pt x="0" y="46"/>
                  <a:pt x="0" y="93"/>
                </a:cubicBezTo>
                <a:cubicBezTo>
                  <a:pt x="0" y="140"/>
                  <a:pt x="30" y="186"/>
                  <a:pt x="34" y="18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327725" y="3906142"/>
            <a:ext cx="435507" cy="416511"/>
            <a:chOff x="1004888" y="993775"/>
            <a:chExt cx="2438400" cy="2332038"/>
          </a:xfrm>
          <a:solidFill>
            <a:schemeClr val="bg1"/>
          </a:solidFill>
        </p:grpSpPr>
        <p:sp>
          <p:nvSpPr>
            <p:cNvPr id="15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6" name="任意多边形 1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781877" y="3921208"/>
            <a:ext cx="582225" cy="442379"/>
            <a:chOff x="4268086" y="4221191"/>
            <a:chExt cx="509646" cy="387231"/>
          </a:xfrm>
          <a:solidFill>
            <a:schemeClr val="bg1"/>
          </a:solidFill>
        </p:grpSpPr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14596" y="3822825"/>
            <a:ext cx="378161" cy="483623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21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4832528" y="3857945"/>
            <a:ext cx="417861" cy="467307"/>
            <a:chOff x="5999255" y="3275006"/>
            <a:chExt cx="402656" cy="450303"/>
          </a:xfrm>
          <a:solidFill>
            <a:schemeClr val="bg1"/>
          </a:solidFill>
          <a:effectLst/>
        </p:grpSpPr>
        <p:sp>
          <p:nvSpPr>
            <p:cNvPr id="25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7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0" name="任意多边形 29"/>
          <p:cNvSpPr/>
          <p:nvPr/>
        </p:nvSpPr>
        <p:spPr>
          <a:xfrm rot="5400000">
            <a:off x="3051161" y="2951290"/>
            <a:ext cx="727324" cy="40713"/>
          </a:xfrm>
          <a:custGeom>
            <a:avLst/>
            <a:gdLst>
              <a:gd name="connsiteX0" fmla="*/ 754602 w 754602"/>
              <a:gd name="connsiteY0" fmla="*/ 0 h 0"/>
              <a:gd name="connsiteX1" fmla="*/ 0 w 7546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602">
                <a:moveTo>
                  <a:pt x="75460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262626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 rot="5400000">
            <a:off x="7547957" y="5186057"/>
            <a:ext cx="727324" cy="40713"/>
          </a:xfrm>
          <a:custGeom>
            <a:avLst/>
            <a:gdLst>
              <a:gd name="connsiteX0" fmla="*/ 754602 w 754602"/>
              <a:gd name="connsiteY0" fmla="*/ 0 h 0"/>
              <a:gd name="connsiteX1" fmla="*/ 0 w 7546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602">
                <a:moveTo>
                  <a:pt x="75460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262626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 rot="5400000">
            <a:off x="4539021" y="5186057"/>
            <a:ext cx="727324" cy="40713"/>
          </a:xfrm>
          <a:custGeom>
            <a:avLst/>
            <a:gdLst>
              <a:gd name="connsiteX0" fmla="*/ 754602 w 754602"/>
              <a:gd name="connsiteY0" fmla="*/ 0 h 0"/>
              <a:gd name="connsiteX1" fmla="*/ 0 w 7546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602">
                <a:moveTo>
                  <a:pt x="75460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262626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 rot="5400000">
            <a:off x="5985022" y="2951290"/>
            <a:ext cx="727324" cy="40713"/>
          </a:xfrm>
          <a:custGeom>
            <a:avLst/>
            <a:gdLst>
              <a:gd name="connsiteX0" fmla="*/ 754602 w 754602"/>
              <a:gd name="connsiteY0" fmla="*/ 0 h 0"/>
              <a:gd name="connsiteX1" fmla="*/ 0 w 7546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602">
                <a:moveTo>
                  <a:pt x="75460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262626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315381" y="1700992"/>
            <a:ext cx="2895705" cy="786509"/>
            <a:chOff x="2918244" y="2276152"/>
            <a:chExt cx="2895705" cy="786508"/>
          </a:xfrm>
        </p:grpSpPr>
        <p:sp>
          <p:nvSpPr>
            <p:cNvPr id="39" name="文本框 38"/>
            <p:cNvSpPr txBox="1"/>
            <p:nvPr/>
          </p:nvSpPr>
          <p:spPr>
            <a:xfrm>
              <a:off x="2918244" y="2276152"/>
              <a:ext cx="2292615" cy="33855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</a:t>
              </a:r>
              <a:r>
                <a:rPr lang="en-US" altLang="zh-CN" sz="14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MORE  THAN  TEMPLATE</a:t>
              </a:r>
              <a:endParaRPr lang="en-US" altLang="zh-CN" sz="1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023161" y="2571180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5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34931" y="1700992"/>
            <a:ext cx="2895705" cy="786509"/>
            <a:chOff x="2918244" y="2276152"/>
            <a:chExt cx="2895705" cy="786508"/>
          </a:xfrm>
        </p:grpSpPr>
        <p:sp>
          <p:nvSpPr>
            <p:cNvPr id="42" name="文本框 41"/>
            <p:cNvSpPr txBox="1"/>
            <p:nvPr/>
          </p:nvSpPr>
          <p:spPr>
            <a:xfrm>
              <a:off x="2918244" y="2276152"/>
              <a:ext cx="2292615" cy="33855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</a:t>
              </a:r>
              <a:r>
                <a:rPr lang="en-US" altLang="zh-CN" sz="14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MORE  THAN  TEMPLATE</a:t>
              </a:r>
              <a:endParaRPr lang="en-US" altLang="zh-CN" sz="1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023161" y="2571180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5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802537" y="5737757"/>
            <a:ext cx="2895705" cy="786509"/>
            <a:chOff x="2918244" y="2276152"/>
            <a:chExt cx="2895705" cy="786508"/>
          </a:xfrm>
        </p:grpSpPr>
        <p:sp>
          <p:nvSpPr>
            <p:cNvPr id="45" name="文本框 44"/>
            <p:cNvSpPr txBox="1"/>
            <p:nvPr/>
          </p:nvSpPr>
          <p:spPr>
            <a:xfrm>
              <a:off x="2918244" y="2276152"/>
              <a:ext cx="2292615" cy="33855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</a:t>
              </a:r>
              <a:r>
                <a:rPr lang="en-US" altLang="zh-CN" sz="14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MORE  THAN  TEMPLATE</a:t>
              </a:r>
              <a:endParaRPr lang="en-US" altLang="zh-CN" sz="1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023161" y="2571180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5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682783" y="5737757"/>
            <a:ext cx="2895705" cy="786509"/>
            <a:chOff x="2918244" y="2276152"/>
            <a:chExt cx="2895705" cy="786508"/>
          </a:xfrm>
        </p:grpSpPr>
        <p:sp>
          <p:nvSpPr>
            <p:cNvPr id="48" name="文本框 47"/>
            <p:cNvSpPr txBox="1"/>
            <p:nvPr/>
          </p:nvSpPr>
          <p:spPr>
            <a:xfrm>
              <a:off x="2918244" y="2276152"/>
              <a:ext cx="2292615" cy="33855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</a:t>
              </a:r>
              <a:r>
                <a:rPr lang="en-US" altLang="zh-CN" sz="14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MORE  THAN  TEMPLATE</a:t>
              </a:r>
              <a:endParaRPr lang="en-US" altLang="zh-CN" sz="1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23161" y="2571180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5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51" name="图文框 50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53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任意多边形 64"/>
          <p:cNvSpPr/>
          <p:nvPr/>
        </p:nvSpPr>
        <p:spPr>
          <a:xfrm flipV="1">
            <a:off x="7101251" y="1859359"/>
            <a:ext cx="3561356" cy="4016964"/>
          </a:xfrm>
          <a:custGeom>
            <a:avLst/>
            <a:gdLst>
              <a:gd name="connsiteX0" fmla="*/ 1520109 w 3561356"/>
              <a:gd name="connsiteY0" fmla="*/ 892608 h 4016964"/>
              <a:gd name="connsiteX1" fmla="*/ 1780678 w 3561356"/>
              <a:gd name="connsiteY1" fmla="*/ 304801 h 4016964"/>
              <a:gd name="connsiteX2" fmla="*/ 2041246 w 3561356"/>
              <a:gd name="connsiteY2" fmla="*/ 892608 h 4016964"/>
              <a:gd name="connsiteX3" fmla="*/ 0 w 3561356"/>
              <a:gd name="connsiteY3" fmla="*/ 4016964 h 4016964"/>
              <a:gd name="connsiteX4" fmla="*/ 3561356 w 3561356"/>
              <a:gd name="connsiteY4" fmla="*/ 4016964 h 4016964"/>
              <a:gd name="connsiteX5" fmla="*/ 1780678 w 3561356"/>
              <a:gd name="connsiteY5" fmla="*/ 0 h 401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1356" h="4016964">
                <a:moveTo>
                  <a:pt x="1520109" y="892608"/>
                </a:moveTo>
                <a:lnTo>
                  <a:pt x="1780678" y="304801"/>
                </a:lnTo>
                <a:lnTo>
                  <a:pt x="2041246" y="892608"/>
                </a:lnTo>
                <a:close/>
                <a:moveTo>
                  <a:pt x="0" y="4016964"/>
                </a:moveTo>
                <a:lnTo>
                  <a:pt x="3561356" y="4016964"/>
                </a:lnTo>
                <a:lnTo>
                  <a:pt x="1780678" y="0"/>
                </a:lnTo>
                <a:close/>
              </a:path>
            </a:pathLst>
          </a:custGeom>
          <a:solidFill>
            <a:srgbClr val="4A879E"/>
          </a:solidFill>
          <a:ln w="57150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25555" y="2464119"/>
            <a:ext cx="19127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925556" y="2088970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3" name="任意多边形 62"/>
          <p:cNvSpPr/>
          <p:nvPr/>
        </p:nvSpPr>
        <p:spPr>
          <a:xfrm flipV="1">
            <a:off x="1627150" y="1859359"/>
            <a:ext cx="3561356" cy="4016964"/>
          </a:xfrm>
          <a:custGeom>
            <a:avLst/>
            <a:gdLst>
              <a:gd name="connsiteX0" fmla="*/ 1520109 w 3561356"/>
              <a:gd name="connsiteY0" fmla="*/ 892608 h 4016964"/>
              <a:gd name="connsiteX1" fmla="*/ 1780678 w 3561356"/>
              <a:gd name="connsiteY1" fmla="*/ 304801 h 4016964"/>
              <a:gd name="connsiteX2" fmla="*/ 2041246 w 3561356"/>
              <a:gd name="connsiteY2" fmla="*/ 892608 h 4016964"/>
              <a:gd name="connsiteX3" fmla="*/ 0 w 3561356"/>
              <a:gd name="connsiteY3" fmla="*/ 4016964 h 4016964"/>
              <a:gd name="connsiteX4" fmla="*/ 3561356 w 3561356"/>
              <a:gd name="connsiteY4" fmla="*/ 4016964 h 4016964"/>
              <a:gd name="connsiteX5" fmla="*/ 1780678 w 3561356"/>
              <a:gd name="connsiteY5" fmla="*/ 0 h 401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1356" h="4016964">
                <a:moveTo>
                  <a:pt x="1520109" y="892608"/>
                </a:moveTo>
                <a:lnTo>
                  <a:pt x="1780678" y="304801"/>
                </a:lnTo>
                <a:lnTo>
                  <a:pt x="2041246" y="892608"/>
                </a:lnTo>
                <a:close/>
                <a:moveTo>
                  <a:pt x="0" y="4016964"/>
                </a:moveTo>
                <a:lnTo>
                  <a:pt x="3561356" y="4016964"/>
                </a:lnTo>
                <a:lnTo>
                  <a:pt x="1780678" y="0"/>
                </a:lnTo>
                <a:close/>
              </a:path>
            </a:pathLst>
          </a:custGeom>
          <a:solidFill>
            <a:srgbClr val="4A879E"/>
          </a:solidFill>
          <a:ln w="57150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451454" y="2464119"/>
            <a:ext cx="19127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451453" y="2088970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073997" y="3604337"/>
            <a:ext cx="667659" cy="667659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262717" y="3825067"/>
            <a:ext cx="290219" cy="226200"/>
            <a:chOff x="9439656" y="2777910"/>
            <a:chExt cx="548947" cy="427856"/>
          </a:xfrm>
          <a:solidFill>
            <a:schemeClr val="bg1"/>
          </a:solidFill>
        </p:grpSpPr>
        <p:sp>
          <p:nvSpPr>
            <p:cNvPr id="46" name="Freeform 267"/>
            <p:cNvSpPr>
              <a:spLocks noEditPoints="1"/>
            </p:cNvSpPr>
            <p:nvPr/>
          </p:nvSpPr>
          <p:spPr bwMode="auto">
            <a:xfrm>
              <a:off x="9439656" y="2777910"/>
              <a:ext cx="548947" cy="427856"/>
            </a:xfrm>
            <a:custGeom>
              <a:avLst/>
              <a:gdLst>
                <a:gd name="T0" fmla="*/ 224 w 260"/>
                <a:gd name="T1" fmla="*/ 0 h 202"/>
                <a:gd name="T2" fmla="*/ 36 w 260"/>
                <a:gd name="T3" fmla="*/ 0 h 202"/>
                <a:gd name="T4" fmla="*/ 0 w 260"/>
                <a:gd name="T5" fmla="*/ 36 h 202"/>
                <a:gd name="T6" fmla="*/ 0 w 260"/>
                <a:gd name="T7" fmla="*/ 166 h 202"/>
                <a:gd name="T8" fmla="*/ 36 w 260"/>
                <a:gd name="T9" fmla="*/ 202 h 202"/>
                <a:gd name="T10" fmla="*/ 224 w 260"/>
                <a:gd name="T11" fmla="*/ 202 h 202"/>
                <a:gd name="T12" fmla="*/ 260 w 260"/>
                <a:gd name="T13" fmla="*/ 166 h 202"/>
                <a:gd name="T14" fmla="*/ 260 w 260"/>
                <a:gd name="T15" fmla="*/ 36 h 202"/>
                <a:gd name="T16" fmla="*/ 224 w 260"/>
                <a:gd name="T17" fmla="*/ 0 h 202"/>
                <a:gd name="T18" fmla="*/ 239 w 260"/>
                <a:gd name="T19" fmla="*/ 166 h 202"/>
                <a:gd name="T20" fmla="*/ 224 w 260"/>
                <a:gd name="T21" fmla="*/ 181 h 202"/>
                <a:gd name="T22" fmla="*/ 36 w 260"/>
                <a:gd name="T23" fmla="*/ 181 h 202"/>
                <a:gd name="T24" fmla="*/ 22 w 260"/>
                <a:gd name="T25" fmla="*/ 166 h 202"/>
                <a:gd name="T26" fmla="*/ 22 w 260"/>
                <a:gd name="T27" fmla="*/ 36 h 202"/>
                <a:gd name="T28" fmla="*/ 36 w 260"/>
                <a:gd name="T29" fmla="*/ 21 h 202"/>
                <a:gd name="T30" fmla="*/ 224 w 260"/>
                <a:gd name="T31" fmla="*/ 21 h 202"/>
                <a:gd name="T32" fmla="*/ 239 w 260"/>
                <a:gd name="T33" fmla="*/ 36 h 202"/>
                <a:gd name="T34" fmla="*/ 239 w 260"/>
                <a:gd name="T35" fmla="*/ 16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202">
                  <a:moveTo>
                    <a:pt x="22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6"/>
                    <a:pt x="16" y="202"/>
                    <a:pt x="36" y="202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44" y="202"/>
                    <a:pt x="260" y="186"/>
                    <a:pt x="260" y="16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16"/>
                    <a:pt x="244" y="0"/>
                    <a:pt x="224" y="0"/>
                  </a:cubicBezTo>
                  <a:close/>
                  <a:moveTo>
                    <a:pt x="239" y="166"/>
                  </a:moveTo>
                  <a:cubicBezTo>
                    <a:pt x="239" y="174"/>
                    <a:pt x="232" y="181"/>
                    <a:pt x="224" y="181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28" y="181"/>
                    <a:pt x="22" y="174"/>
                    <a:pt x="22" y="16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28"/>
                    <a:pt x="28" y="21"/>
                    <a:pt x="36" y="21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232" y="21"/>
                    <a:pt x="239" y="28"/>
                    <a:pt x="239" y="36"/>
                  </a:cubicBezTo>
                  <a:lnTo>
                    <a:pt x="239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7" name="Freeform 268"/>
            <p:cNvSpPr/>
            <p:nvPr/>
          </p:nvSpPr>
          <p:spPr bwMode="auto">
            <a:xfrm>
              <a:off x="9638784" y="2884201"/>
              <a:ext cx="192401" cy="215273"/>
            </a:xfrm>
            <a:custGeom>
              <a:avLst/>
              <a:gdLst>
                <a:gd name="T0" fmla="*/ 80 w 91"/>
                <a:gd name="T1" fmla="*/ 40 h 102"/>
                <a:gd name="T2" fmla="*/ 19 w 91"/>
                <a:gd name="T3" fmla="*/ 6 h 102"/>
                <a:gd name="T4" fmla="*/ 0 w 91"/>
                <a:gd name="T5" fmla="*/ 17 h 102"/>
                <a:gd name="T6" fmla="*/ 0 w 91"/>
                <a:gd name="T7" fmla="*/ 85 h 102"/>
                <a:gd name="T8" fmla="*/ 19 w 91"/>
                <a:gd name="T9" fmla="*/ 96 h 102"/>
                <a:gd name="T10" fmla="*/ 80 w 91"/>
                <a:gd name="T11" fmla="*/ 62 h 102"/>
                <a:gd name="T12" fmla="*/ 80 w 91"/>
                <a:gd name="T13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02">
                  <a:moveTo>
                    <a:pt x="80" y="4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8" y="0"/>
                    <a:pt x="0" y="5"/>
                    <a:pt x="0" y="1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7"/>
                    <a:pt x="8" y="102"/>
                    <a:pt x="19" y="96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91" y="56"/>
                    <a:pt x="91" y="46"/>
                    <a:pt x="8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64" name="任意多边形 63"/>
          <p:cNvSpPr/>
          <p:nvPr/>
        </p:nvSpPr>
        <p:spPr>
          <a:xfrm flipV="1">
            <a:off x="4277491" y="1663759"/>
            <a:ext cx="3734772" cy="4212565"/>
          </a:xfrm>
          <a:custGeom>
            <a:avLst/>
            <a:gdLst>
              <a:gd name="connsiteX0" fmla="*/ 1520109 w 3561356"/>
              <a:gd name="connsiteY0" fmla="*/ 892608 h 4016964"/>
              <a:gd name="connsiteX1" fmla="*/ 1780678 w 3561356"/>
              <a:gd name="connsiteY1" fmla="*/ 304801 h 4016964"/>
              <a:gd name="connsiteX2" fmla="*/ 2041246 w 3561356"/>
              <a:gd name="connsiteY2" fmla="*/ 892608 h 4016964"/>
              <a:gd name="connsiteX3" fmla="*/ 0 w 3561356"/>
              <a:gd name="connsiteY3" fmla="*/ 4016964 h 4016964"/>
              <a:gd name="connsiteX4" fmla="*/ 3561356 w 3561356"/>
              <a:gd name="connsiteY4" fmla="*/ 4016964 h 4016964"/>
              <a:gd name="connsiteX5" fmla="*/ 1780678 w 3561356"/>
              <a:gd name="connsiteY5" fmla="*/ 0 h 401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1356" h="4016964">
                <a:moveTo>
                  <a:pt x="1520109" y="892608"/>
                </a:moveTo>
                <a:lnTo>
                  <a:pt x="1780678" y="304801"/>
                </a:lnTo>
                <a:lnTo>
                  <a:pt x="2041246" y="892608"/>
                </a:lnTo>
                <a:close/>
                <a:moveTo>
                  <a:pt x="0" y="4016964"/>
                </a:moveTo>
                <a:lnTo>
                  <a:pt x="3561356" y="4016964"/>
                </a:lnTo>
                <a:lnTo>
                  <a:pt x="1780678" y="0"/>
                </a:lnTo>
                <a:close/>
              </a:path>
            </a:pathLst>
          </a:custGeom>
          <a:solidFill>
            <a:srgbClr val="4A879E"/>
          </a:solidFill>
          <a:ln w="57150" cap="flat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188505" y="2464119"/>
            <a:ext cx="1912748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188505" y="2088970"/>
            <a:ext cx="191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5811048" y="3604337"/>
            <a:ext cx="667659" cy="667659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5" name="Freeform 247"/>
          <p:cNvSpPr>
            <a:spLocks noEditPoints="1"/>
          </p:cNvSpPr>
          <p:nvPr/>
        </p:nvSpPr>
        <p:spPr bwMode="auto">
          <a:xfrm>
            <a:off x="6014351" y="3807641"/>
            <a:ext cx="261055" cy="261055"/>
          </a:xfrm>
          <a:custGeom>
            <a:avLst/>
            <a:gdLst>
              <a:gd name="T0" fmla="*/ 223 w 234"/>
              <a:gd name="T1" fmla="*/ 203 h 234"/>
              <a:gd name="T2" fmla="*/ 167 w 234"/>
              <a:gd name="T3" fmla="*/ 147 h 234"/>
              <a:gd name="T4" fmla="*/ 166 w 234"/>
              <a:gd name="T5" fmla="*/ 146 h 234"/>
              <a:gd name="T6" fmla="*/ 156 w 234"/>
              <a:gd name="T7" fmla="*/ 34 h 234"/>
              <a:gd name="T8" fmla="*/ 33 w 234"/>
              <a:gd name="T9" fmla="*/ 34 h 234"/>
              <a:gd name="T10" fmla="*/ 33 w 234"/>
              <a:gd name="T11" fmla="*/ 157 h 234"/>
              <a:gd name="T12" fmla="*/ 145 w 234"/>
              <a:gd name="T13" fmla="*/ 166 h 234"/>
              <a:gd name="T14" fmla="*/ 147 w 234"/>
              <a:gd name="T15" fmla="*/ 168 h 234"/>
              <a:gd name="T16" fmla="*/ 202 w 234"/>
              <a:gd name="T17" fmla="*/ 223 h 234"/>
              <a:gd name="T18" fmla="*/ 228 w 234"/>
              <a:gd name="T19" fmla="*/ 229 h 234"/>
              <a:gd name="T20" fmla="*/ 223 w 234"/>
              <a:gd name="T21" fmla="*/ 203 h 234"/>
              <a:gd name="T22" fmla="*/ 53 w 234"/>
              <a:gd name="T23" fmla="*/ 137 h 234"/>
              <a:gd name="T24" fmla="*/ 53 w 234"/>
              <a:gd name="T25" fmla="*/ 54 h 234"/>
              <a:gd name="T26" fmla="*/ 136 w 234"/>
              <a:gd name="T27" fmla="*/ 54 h 234"/>
              <a:gd name="T28" fmla="*/ 136 w 234"/>
              <a:gd name="T29" fmla="*/ 137 h 234"/>
              <a:gd name="T30" fmla="*/ 53 w 234"/>
              <a:gd name="T31" fmla="*/ 1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4" h="234">
                <a:moveTo>
                  <a:pt x="223" y="203"/>
                </a:moveTo>
                <a:cubicBezTo>
                  <a:pt x="167" y="147"/>
                  <a:pt x="167" y="147"/>
                  <a:pt x="167" y="147"/>
                </a:cubicBezTo>
                <a:cubicBezTo>
                  <a:pt x="167" y="147"/>
                  <a:pt x="166" y="146"/>
                  <a:pt x="166" y="146"/>
                </a:cubicBezTo>
                <a:cubicBezTo>
                  <a:pt x="190" y="112"/>
                  <a:pt x="187" y="65"/>
                  <a:pt x="156" y="34"/>
                </a:cubicBezTo>
                <a:cubicBezTo>
                  <a:pt x="122" y="0"/>
                  <a:pt x="67" y="0"/>
                  <a:pt x="33" y="34"/>
                </a:cubicBezTo>
                <a:cubicBezTo>
                  <a:pt x="0" y="68"/>
                  <a:pt x="0" y="123"/>
                  <a:pt x="33" y="157"/>
                </a:cubicBezTo>
                <a:cubicBezTo>
                  <a:pt x="64" y="187"/>
                  <a:pt x="111" y="190"/>
                  <a:pt x="145" y="166"/>
                </a:cubicBezTo>
                <a:cubicBezTo>
                  <a:pt x="146" y="167"/>
                  <a:pt x="146" y="167"/>
                  <a:pt x="147" y="168"/>
                </a:cubicBezTo>
                <a:cubicBezTo>
                  <a:pt x="202" y="223"/>
                  <a:pt x="202" y="223"/>
                  <a:pt x="202" y="223"/>
                </a:cubicBezTo>
                <a:cubicBezTo>
                  <a:pt x="211" y="232"/>
                  <a:pt x="222" y="234"/>
                  <a:pt x="228" y="229"/>
                </a:cubicBezTo>
                <a:cubicBezTo>
                  <a:pt x="234" y="223"/>
                  <a:pt x="231" y="211"/>
                  <a:pt x="223" y="203"/>
                </a:cubicBezTo>
                <a:close/>
                <a:moveTo>
                  <a:pt x="53" y="137"/>
                </a:moveTo>
                <a:cubicBezTo>
                  <a:pt x="31" y="114"/>
                  <a:pt x="31" y="77"/>
                  <a:pt x="53" y="54"/>
                </a:cubicBezTo>
                <a:cubicBezTo>
                  <a:pt x="76" y="31"/>
                  <a:pt x="113" y="31"/>
                  <a:pt x="136" y="54"/>
                </a:cubicBezTo>
                <a:cubicBezTo>
                  <a:pt x="159" y="77"/>
                  <a:pt x="159" y="114"/>
                  <a:pt x="136" y="137"/>
                </a:cubicBezTo>
                <a:cubicBezTo>
                  <a:pt x="113" y="160"/>
                  <a:pt x="76" y="160"/>
                  <a:pt x="53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8548099" y="3604337"/>
            <a:ext cx="667659" cy="667659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8" name="Freeform 271"/>
          <p:cNvSpPr>
            <a:spLocks noEditPoints="1"/>
          </p:cNvSpPr>
          <p:nvPr/>
        </p:nvSpPr>
        <p:spPr bwMode="auto">
          <a:xfrm>
            <a:off x="8788035" y="3788436"/>
            <a:ext cx="187788" cy="299465"/>
          </a:xfrm>
          <a:custGeom>
            <a:avLst/>
            <a:gdLst>
              <a:gd name="T0" fmla="*/ 146 w 168"/>
              <a:gd name="T1" fmla="*/ 163 h 268"/>
              <a:gd name="T2" fmla="*/ 124 w 168"/>
              <a:gd name="T3" fmla="*/ 149 h 268"/>
              <a:gd name="T4" fmla="*/ 153 w 168"/>
              <a:gd name="T5" fmla="*/ 76 h 268"/>
              <a:gd name="T6" fmla="*/ 84 w 168"/>
              <a:gd name="T7" fmla="*/ 0 h 268"/>
              <a:gd name="T8" fmla="*/ 16 w 168"/>
              <a:gd name="T9" fmla="*/ 76 h 268"/>
              <a:gd name="T10" fmla="*/ 44 w 168"/>
              <a:gd name="T11" fmla="*/ 149 h 268"/>
              <a:gd name="T12" fmla="*/ 23 w 168"/>
              <a:gd name="T13" fmla="*/ 163 h 268"/>
              <a:gd name="T14" fmla="*/ 0 w 168"/>
              <a:gd name="T15" fmla="*/ 206 h 268"/>
              <a:gd name="T16" fmla="*/ 84 w 168"/>
              <a:gd name="T17" fmla="*/ 268 h 268"/>
              <a:gd name="T18" fmla="*/ 168 w 168"/>
              <a:gd name="T19" fmla="*/ 206 h 268"/>
              <a:gd name="T20" fmla="*/ 146 w 168"/>
              <a:gd name="T21" fmla="*/ 163 h 268"/>
              <a:gd name="T22" fmla="*/ 37 w 168"/>
              <a:gd name="T23" fmla="*/ 76 h 268"/>
              <a:gd name="T24" fmla="*/ 84 w 168"/>
              <a:gd name="T25" fmla="*/ 21 h 268"/>
              <a:gd name="T26" fmla="*/ 131 w 168"/>
              <a:gd name="T27" fmla="*/ 76 h 268"/>
              <a:gd name="T28" fmla="*/ 84 w 168"/>
              <a:gd name="T29" fmla="*/ 144 h 268"/>
              <a:gd name="T30" fmla="*/ 37 w 168"/>
              <a:gd name="T31" fmla="*/ 76 h 268"/>
              <a:gd name="T32" fmla="*/ 84 w 168"/>
              <a:gd name="T33" fmla="*/ 246 h 268"/>
              <a:gd name="T34" fmla="*/ 22 w 168"/>
              <a:gd name="T35" fmla="*/ 206 h 268"/>
              <a:gd name="T36" fmla="*/ 33 w 168"/>
              <a:gd name="T37" fmla="*/ 182 h 268"/>
              <a:gd name="T38" fmla="*/ 63 w 168"/>
              <a:gd name="T39" fmla="*/ 162 h 268"/>
              <a:gd name="T40" fmla="*/ 84 w 168"/>
              <a:gd name="T41" fmla="*/ 166 h 268"/>
              <a:gd name="T42" fmla="*/ 106 w 168"/>
              <a:gd name="T43" fmla="*/ 162 h 268"/>
              <a:gd name="T44" fmla="*/ 135 w 168"/>
              <a:gd name="T45" fmla="*/ 182 h 268"/>
              <a:gd name="T46" fmla="*/ 147 w 168"/>
              <a:gd name="T47" fmla="*/ 206 h 268"/>
              <a:gd name="T48" fmla="*/ 84 w 168"/>
              <a:gd name="T49" fmla="*/ 2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8" h="268">
                <a:moveTo>
                  <a:pt x="146" y="163"/>
                </a:moveTo>
                <a:cubicBezTo>
                  <a:pt x="140" y="160"/>
                  <a:pt x="133" y="156"/>
                  <a:pt x="124" y="149"/>
                </a:cubicBezTo>
                <a:cubicBezTo>
                  <a:pt x="142" y="131"/>
                  <a:pt x="153" y="103"/>
                  <a:pt x="153" y="76"/>
                </a:cubicBezTo>
                <a:cubicBezTo>
                  <a:pt x="153" y="32"/>
                  <a:pt x="124" y="0"/>
                  <a:pt x="84" y="0"/>
                </a:cubicBezTo>
                <a:cubicBezTo>
                  <a:pt x="44" y="0"/>
                  <a:pt x="16" y="32"/>
                  <a:pt x="16" y="76"/>
                </a:cubicBezTo>
                <a:cubicBezTo>
                  <a:pt x="16" y="103"/>
                  <a:pt x="26" y="131"/>
                  <a:pt x="44" y="149"/>
                </a:cubicBezTo>
                <a:cubicBezTo>
                  <a:pt x="35" y="156"/>
                  <a:pt x="28" y="160"/>
                  <a:pt x="23" y="163"/>
                </a:cubicBezTo>
                <a:cubicBezTo>
                  <a:pt x="6" y="173"/>
                  <a:pt x="0" y="179"/>
                  <a:pt x="0" y="206"/>
                </a:cubicBezTo>
                <a:cubicBezTo>
                  <a:pt x="0" y="243"/>
                  <a:pt x="33" y="268"/>
                  <a:pt x="84" y="268"/>
                </a:cubicBezTo>
                <a:cubicBezTo>
                  <a:pt x="135" y="268"/>
                  <a:pt x="168" y="243"/>
                  <a:pt x="168" y="206"/>
                </a:cubicBezTo>
                <a:cubicBezTo>
                  <a:pt x="168" y="179"/>
                  <a:pt x="163" y="173"/>
                  <a:pt x="146" y="163"/>
                </a:cubicBezTo>
                <a:close/>
                <a:moveTo>
                  <a:pt x="37" y="76"/>
                </a:moveTo>
                <a:cubicBezTo>
                  <a:pt x="37" y="49"/>
                  <a:pt x="52" y="21"/>
                  <a:pt x="84" y="21"/>
                </a:cubicBezTo>
                <a:cubicBezTo>
                  <a:pt x="117" y="21"/>
                  <a:pt x="131" y="49"/>
                  <a:pt x="131" y="76"/>
                </a:cubicBezTo>
                <a:cubicBezTo>
                  <a:pt x="131" y="108"/>
                  <a:pt x="112" y="144"/>
                  <a:pt x="84" y="144"/>
                </a:cubicBezTo>
                <a:cubicBezTo>
                  <a:pt x="57" y="144"/>
                  <a:pt x="37" y="108"/>
                  <a:pt x="37" y="76"/>
                </a:cubicBezTo>
                <a:close/>
                <a:moveTo>
                  <a:pt x="84" y="246"/>
                </a:moveTo>
                <a:cubicBezTo>
                  <a:pt x="70" y="246"/>
                  <a:pt x="22" y="243"/>
                  <a:pt x="22" y="206"/>
                </a:cubicBezTo>
                <a:cubicBezTo>
                  <a:pt x="22" y="189"/>
                  <a:pt x="22" y="189"/>
                  <a:pt x="33" y="182"/>
                </a:cubicBezTo>
                <a:cubicBezTo>
                  <a:pt x="40" y="178"/>
                  <a:pt x="50" y="172"/>
                  <a:pt x="63" y="162"/>
                </a:cubicBezTo>
                <a:cubicBezTo>
                  <a:pt x="70" y="165"/>
                  <a:pt x="77" y="166"/>
                  <a:pt x="84" y="166"/>
                </a:cubicBezTo>
                <a:cubicBezTo>
                  <a:pt x="92" y="166"/>
                  <a:pt x="99" y="165"/>
                  <a:pt x="106" y="162"/>
                </a:cubicBezTo>
                <a:cubicBezTo>
                  <a:pt x="119" y="172"/>
                  <a:pt x="128" y="178"/>
                  <a:pt x="135" y="182"/>
                </a:cubicBezTo>
                <a:cubicBezTo>
                  <a:pt x="147" y="189"/>
                  <a:pt x="147" y="189"/>
                  <a:pt x="147" y="206"/>
                </a:cubicBezTo>
                <a:cubicBezTo>
                  <a:pt x="147" y="243"/>
                  <a:pt x="99" y="246"/>
                  <a:pt x="84" y="2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4776353" y="3155917"/>
            <a:ext cx="0" cy="1290899"/>
          </a:xfrm>
          <a:prstGeom prst="line">
            <a:avLst/>
          </a:prstGeom>
          <a:ln>
            <a:solidFill>
              <a:srgbClr val="40404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3937482" y="4763469"/>
            <a:ext cx="1694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sz="1600" b="1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7509029" y="3162189"/>
            <a:ext cx="0" cy="1290899"/>
          </a:xfrm>
          <a:prstGeom prst="line">
            <a:avLst/>
          </a:prstGeom>
          <a:ln>
            <a:solidFill>
              <a:srgbClr val="40404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6670158" y="4769742"/>
            <a:ext cx="1694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sz="1600" b="1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32" name="图文框 31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34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5442217" y="1641930"/>
            <a:ext cx="1395658" cy="5201254"/>
          </a:xfrm>
          <a:custGeom>
            <a:avLst/>
            <a:gdLst>
              <a:gd name="T0" fmla="*/ 770 w 1514"/>
              <a:gd name="T1" fmla="*/ 0 h 5643"/>
              <a:gd name="T2" fmla="*/ 18 w 1514"/>
              <a:gd name="T3" fmla="*/ 745 h 5643"/>
              <a:gd name="T4" fmla="*/ 702 w 1514"/>
              <a:gd name="T5" fmla="*/ 2271 h 5643"/>
              <a:gd name="T6" fmla="*/ 723 w 1514"/>
              <a:gd name="T7" fmla="*/ 4798 h 5643"/>
              <a:gd name="T8" fmla="*/ 770 w 1514"/>
              <a:gd name="T9" fmla="*/ 5643 h 5643"/>
              <a:gd name="T10" fmla="*/ 816 w 1514"/>
              <a:gd name="T11" fmla="*/ 4803 h 5643"/>
              <a:gd name="T12" fmla="*/ 872 w 1514"/>
              <a:gd name="T13" fmla="*/ 2278 h 5643"/>
              <a:gd name="T14" fmla="*/ 1514 w 1514"/>
              <a:gd name="T15" fmla="*/ 745 h 5643"/>
              <a:gd name="T16" fmla="*/ 770 w 1514"/>
              <a:gd name="T17" fmla="*/ 0 h 5643"/>
              <a:gd name="T18" fmla="*/ 381 w 1514"/>
              <a:gd name="T19" fmla="*/ 1217 h 5643"/>
              <a:gd name="T20" fmla="*/ 159 w 1514"/>
              <a:gd name="T21" fmla="*/ 745 h 5643"/>
              <a:gd name="T22" fmla="*/ 770 w 1514"/>
              <a:gd name="T23" fmla="*/ 133 h 5643"/>
              <a:gd name="T24" fmla="*/ 1382 w 1514"/>
              <a:gd name="T25" fmla="*/ 745 h 5643"/>
              <a:gd name="T26" fmla="*/ 1048 w 1514"/>
              <a:gd name="T27" fmla="*/ 1311 h 5643"/>
              <a:gd name="T28" fmla="*/ 381 w 1514"/>
              <a:gd name="T29" fmla="*/ 1217 h 5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14" h="5643">
                <a:moveTo>
                  <a:pt x="770" y="0"/>
                </a:moveTo>
                <a:cubicBezTo>
                  <a:pt x="359" y="0"/>
                  <a:pt x="0" y="334"/>
                  <a:pt x="18" y="745"/>
                </a:cubicBezTo>
                <a:cubicBezTo>
                  <a:pt x="47" y="1432"/>
                  <a:pt x="656" y="1558"/>
                  <a:pt x="702" y="2271"/>
                </a:cubicBezTo>
                <a:cubicBezTo>
                  <a:pt x="736" y="2806"/>
                  <a:pt x="723" y="3445"/>
                  <a:pt x="723" y="4798"/>
                </a:cubicBezTo>
                <a:cubicBezTo>
                  <a:pt x="723" y="4939"/>
                  <a:pt x="734" y="5643"/>
                  <a:pt x="770" y="5643"/>
                </a:cubicBezTo>
                <a:cubicBezTo>
                  <a:pt x="807" y="5643"/>
                  <a:pt x="816" y="4943"/>
                  <a:pt x="816" y="4803"/>
                </a:cubicBezTo>
                <a:cubicBezTo>
                  <a:pt x="816" y="3462"/>
                  <a:pt x="842" y="2810"/>
                  <a:pt x="872" y="2278"/>
                </a:cubicBezTo>
                <a:cubicBezTo>
                  <a:pt x="912" y="1563"/>
                  <a:pt x="1514" y="1312"/>
                  <a:pt x="1514" y="745"/>
                </a:cubicBezTo>
                <a:cubicBezTo>
                  <a:pt x="1514" y="334"/>
                  <a:pt x="1181" y="0"/>
                  <a:pt x="770" y="0"/>
                </a:cubicBezTo>
                <a:close/>
                <a:moveTo>
                  <a:pt x="381" y="1217"/>
                </a:moveTo>
                <a:cubicBezTo>
                  <a:pt x="280" y="1111"/>
                  <a:pt x="159" y="935"/>
                  <a:pt x="159" y="745"/>
                </a:cubicBezTo>
                <a:cubicBezTo>
                  <a:pt x="159" y="407"/>
                  <a:pt x="432" y="133"/>
                  <a:pt x="770" y="133"/>
                </a:cubicBezTo>
                <a:cubicBezTo>
                  <a:pt x="1108" y="133"/>
                  <a:pt x="1382" y="407"/>
                  <a:pt x="1382" y="745"/>
                </a:cubicBezTo>
                <a:cubicBezTo>
                  <a:pt x="1382" y="829"/>
                  <a:pt x="1330" y="1116"/>
                  <a:pt x="1048" y="1311"/>
                </a:cubicBezTo>
                <a:cubicBezTo>
                  <a:pt x="822" y="1467"/>
                  <a:pt x="603" y="1448"/>
                  <a:pt x="381" y="1217"/>
                </a:cubicBezTo>
                <a:close/>
              </a:path>
            </a:pathLst>
          </a:custGeom>
          <a:solidFill>
            <a:srgbClr val="4A87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4" name="Freeform 6"/>
          <p:cNvSpPr>
            <a:spLocks noEditPoints="1"/>
          </p:cNvSpPr>
          <p:nvPr/>
        </p:nvSpPr>
        <p:spPr bwMode="auto">
          <a:xfrm>
            <a:off x="6197174" y="2636710"/>
            <a:ext cx="1731022" cy="4206472"/>
          </a:xfrm>
          <a:custGeom>
            <a:avLst/>
            <a:gdLst>
              <a:gd name="T0" fmla="*/ 1133 w 1878"/>
              <a:gd name="T1" fmla="*/ 0 h 4564"/>
              <a:gd name="T2" fmla="*/ 57 w 1878"/>
              <a:gd name="T3" fmla="*/ 2063 h 4564"/>
              <a:gd name="T4" fmla="*/ 70 w 1878"/>
              <a:gd name="T5" fmla="*/ 4564 h 4564"/>
              <a:gd name="T6" fmla="*/ 180 w 1878"/>
              <a:gd name="T7" fmla="*/ 2095 h 4564"/>
              <a:gd name="T8" fmla="*/ 1133 w 1878"/>
              <a:gd name="T9" fmla="*/ 1488 h 4564"/>
              <a:gd name="T10" fmla="*/ 1878 w 1878"/>
              <a:gd name="T11" fmla="*/ 744 h 4564"/>
              <a:gd name="T12" fmla="*/ 1133 w 1878"/>
              <a:gd name="T13" fmla="*/ 0 h 4564"/>
              <a:gd name="T14" fmla="*/ 1133 w 1878"/>
              <a:gd name="T15" fmla="*/ 1356 h 4564"/>
              <a:gd name="T16" fmla="*/ 544 w 1878"/>
              <a:gd name="T17" fmla="*/ 1457 h 4564"/>
              <a:gd name="T18" fmla="*/ 307 w 1878"/>
              <a:gd name="T19" fmla="*/ 1236 h 4564"/>
              <a:gd name="T20" fmla="*/ 631 w 1878"/>
              <a:gd name="T21" fmla="*/ 394 h 4564"/>
              <a:gd name="T22" fmla="*/ 631 w 1878"/>
              <a:gd name="T23" fmla="*/ 394 h 4564"/>
              <a:gd name="T24" fmla="*/ 1133 w 1878"/>
              <a:gd name="T25" fmla="*/ 131 h 4564"/>
              <a:gd name="T26" fmla="*/ 1746 w 1878"/>
              <a:gd name="T27" fmla="*/ 744 h 4564"/>
              <a:gd name="T28" fmla="*/ 1133 w 1878"/>
              <a:gd name="T29" fmla="*/ 1356 h 4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78" h="4564">
                <a:moveTo>
                  <a:pt x="1133" y="0"/>
                </a:moveTo>
                <a:cubicBezTo>
                  <a:pt x="284" y="0"/>
                  <a:pt x="91" y="1190"/>
                  <a:pt x="57" y="2063"/>
                </a:cubicBezTo>
                <a:cubicBezTo>
                  <a:pt x="50" y="2249"/>
                  <a:pt x="0" y="4564"/>
                  <a:pt x="70" y="4564"/>
                </a:cubicBezTo>
                <a:cubicBezTo>
                  <a:pt x="141" y="4564"/>
                  <a:pt x="62" y="2554"/>
                  <a:pt x="180" y="2095"/>
                </a:cubicBezTo>
                <a:cubicBezTo>
                  <a:pt x="271" y="1743"/>
                  <a:pt x="585" y="1488"/>
                  <a:pt x="1133" y="1488"/>
                </a:cubicBezTo>
                <a:cubicBezTo>
                  <a:pt x="1544" y="1488"/>
                  <a:pt x="1878" y="1155"/>
                  <a:pt x="1878" y="744"/>
                </a:cubicBezTo>
                <a:cubicBezTo>
                  <a:pt x="1878" y="333"/>
                  <a:pt x="1544" y="0"/>
                  <a:pt x="1133" y="0"/>
                </a:cubicBezTo>
                <a:close/>
                <a:moveTo>
                  <a:pt x="1133" y="1356"/>
                </a:moveTo>
                <a:cubicBezTo>
                  <a:pt x="843" y="1356"/>
                  <a:pt x="682" y="1392"/>
                  <a:pt x="544" y="1457"/>
                </a:cubicBezTo>
                <a:cubicBezTo>
                  <a:pt x="337" y="1554"/>
                  <a:pt x="265" y="1452"/>
                  <a:pt x="307" y="1236"/>
                </a:cubicBezTo>
                <a:cubicBezTo>
                  <a:pt x="364" y="947"/>
                  <a:pt x="451" y="638"/>
                  <a:pt x="631" y="394"/>
                </a:cubicBezTo>
                <a:cubicBezTo>
                  <a:pt x="631" y="394"/>
                  <a:pt x="631" y="394"/>
                  <a:pt x="631" y="394"/>
                </a:cubicBezTo>
                <a:cubicBezTo>
                  <a:pt x="741" y="235"/>
                  <a:pt x="925" y="131"/>
                  <a:pt x="1133" y="131"/>
                </a:cubicBezTo>
                <a:cubicBezTo>
                  <a:pt x="1472" y="131"/>
                  <a:pt x="1746" y="406"/>
                  <a:pt x="1746" y="744"/>
                </a:cubicBezTo>
                <a:cubicBezTo>
                  <a:pt x="1746" y="1082"/>
                  <a:pt x="1472" y="1356"/>
                  <a:pt x="1133" y="1356"/>
                </a:cubicBezTo>
                <a:close/>
              </a:path>
            </a:pathLst>
          </a:custGeom>
          <a:solidFill>
            <a:srgbClr val="4A87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5" name="Freeform 7"/>
          <p:cNvSpPr>
            <a:spLocks noEditPoints="1"/>
          </p:cNvSpPr>
          <p:nvPr/>
        </p:nvSpPr>
        <p:spPr bwMode="auto">
          <a:xfrm>
            <a:off x="6280446" y="3962174"/>
            <a:ext cx="1591028" cy="2890365"/>
          </a:xfrm>
          <a:custGeom>
            <a:avLst/>
            <a:gdLst>
              <a:gd name="T0" fmla="*/ 1072 w 1726"/>
              <a:gd name="T1" fmla="*/ 73 h 3136"/>
              <a:gd name="T2" fmla="*/ 60 w 1726"/>
              <a:gd name="T3" fmla="*/ 1513 h 3136"/>
              <a:gd name="T4" fmla="*/ 57 w 1726"/>
              <a:gd name="T5" fmla="*/ 3119 h 3136"/>
              <a:gd name="T6" fmla="*/ 149 w 1726"/>
              <a:gd name="T7" fmla="*/ 1789 h 3136"/>
              <a:gd name="T8" fmla="*/ 1072 w 1726"/>
              <a:gd name="T9" fmla="*/ 1382 h 3136"/>
              <a:gd name="T10" fmla="*/ 1726 w 1726"/>
              <a:gd name="T11" fmla="*/ 728 h 3136"/>
              <a:gd name="T12" fmla="*/ 1072 w 1726"/>
              <a:gd name="T13" fmla="*/ 73 h 3136"/>
              <a:gd name="T14" fmla="*/ 1072 w 1726"/>
              <a:gd name="T15" fmla="*/ 1263 h 3136"/>
              <a:gd name="T16" fmla="*/ 399 w 1726"/>
              <a:gd name="T17" fmla="*/ 1365 h 3136"/>
              <a:gd name="T18" fmla="*/ 209 w 1726"/>
              <a:gd name="T19" fmla="*/ 1260 h 3136"/>
              <a:gd name="T20" fmla="*/ 867 w 1726"/>
              <a:gd name="T21" fmla="*/ 232 h 3136"/>
              <a:gd name="T22" fmla="*/ 867 w 1726"/>
              <a:gd name="T23" fmla="*/ 232 h 3136"/>
              <a:gd name="T24" fmla="*/ 1607 w 1726"/>
              <a:gd name="T25" fmla="*/ 727 h 3136"/>
              <a:gd name="T26" fmla="*/ 1072 w 1726"/>
              <a:gd name="T27" fmla="*/ 1263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6" h="3136">
                <a:moveTo>
                  <a:pt x="1072" y="73"/>
                </a:moveTo>
                <a:cubicBezTo>
                  <a:pt x="1072" y="73"/>
                  <a:pt x="60" y="0"/>
                  <a:pt x="60" y="1513"/>
                </a:cubicBezTo>
                <a:cubicBezTo>
                  <a:pt x="60" y="1513"/>
                  <a:pt x="0" y="3102"/>
                  <a:pt x="57" y="3119"/>
                </a:cubicBezTo>
                <a:cubicBezTo>
                  <a:pt x="111" y="3136"/>
                  <a:pt x="75" y="2081"/>
                  <a:pt x="149" y="1789"/>
                </a:cubicBezTo>
                <a:cubicBezTo>
                  <a:pt x="255" y="1368"/>
                  <a:pt x="1072" y="1382"/>
                  <a:pt x="1072" y="1382"/>
                </a:cubicBezTo>
                <a:cubicBezTo>
                  <a:pt x="1433" y="1382"/>
                  <a:pt x="1726" y="1089"/>
                  <a:pt x="1726" y="728"/>
                </a:cubicBezTo>
                <a:cubicBezTo>
                  <a:pt x="1726" y="366"/>
                  <a:pt x="1433" y="73"/>
                  <a:pt x="1072" y="73"/>
                </a:cubicBezTo>
                <a:close/>
                <a:moveTo>
                  <a:pt x="1072" y="1263"/>
                </a:moveTo>
                <a:cubicBezTo>
                  <a:pt x="750" y="1254"/>
                  <a:pt x="536" y="1306"/>
                  <a:pt x="399" y="1365"/>
                </a:cubicBezTo>
                <a:cubicBezTo>
                  <a:pt x="239" y="1434"/>
                  <a:pt x="196" y="1352"/>
                  <a:pt x="209" y="1260"/>
                </a:cubicBezTo>
                <a:cubicBezTo>
                  <a:pt x="265" y="872"/>
                  <a:pt x="424" y="379"/>
                  <a:pt x="867" y="232"/>
                </a:cubicBezTo>
                <a:cubicBezTo>
                  <a:pt x="867" y="232"/>
                  <a:pt x="867" y="232"/>
                  <a:pt x="867" y="232"/>
                </a:cubicBezTo>
                <a:cubicBezTo>
                  <a:pt x="1262" y="101"/>
                  <a:pt x="1607" y="431"/>
                  <a:pt x="1607" y="727"/>
                </a:cubicBezTo>
                <a:cubicBezTo>
                  <a:pt x="1607" y="1023"/>
                  <a:pt x="1367" y="1263"/>
                  <a:pt x="1072" y="1263"/>
                </a:cubicBezTo>
                <a:close/>
              </a:path>
            </a:pathLst>
          </a:custGeom>
          <a:solidFill>
            <a:srgbClr val="4A87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6" name="Freeform 8"/>
          <p:cNvSpPr>
            <a:spLocks noEditPoints="1"/>
          </p:cNvSpPr>
          <p:nvPr/>
        </p:nvSpPr>
        <p:spPr bwMode="auto">
          <a:xfrm>
            <a:off x="6355708" y="5304020"/>
            <a:ext cx="1331315" cy="1523564"/>
          </a:xfrm>
          <a:custGeom>
            <a:avLst/>
            <a:gdLst>
              <a:gd name="T0" fmla="*/ 790 w 1444"/>
              <a:gd name="T1" fmla="*/ 20 h 1653"/>
              <a:gd name="T2" fmla="*/ 172 w 1444"/>
              <a:gd name="T3" fmla="*/ 389 h 1653"/>
              <a:gd name="T4" fmla="*/ 58 w 1444"/>
              <a:gd name="T5" fmla="*/ 1653 h 1653"/>
              <a:gd name="T6" fmla="*/ 136 w 1444"/>
              <a:gd name="T7" fmla="*/ 1463 h 1653"/>
              <a:gd name="T8" fmla="*/ 783 w 1444"/>
              <a:gd name="T9" fmla="*/ 1329 h 1653"/>
              <a:gd name="T10" fmla="*/ 1444 w 1444"/>
              <a:gd name="T11" fmla="*/ 675 h 1653"/>
              <a:gd name="T12" fmla="*/ 790 w 1444"/>
              <a:gd name="T13" fmla="*/ 20 h 1653"/>
              <a:gd name="T14" fmla="*/ 792 w 1444"/>
              <a:gd name="T15" fmla="*/ 1206 h 1653"/>
              <a:gd name="T16" fmla="*/ 324 w 1444"/>
              <a:gd name="T17" fmla="*/ 1248 h 1653"/>
              <a:gd name="T18" fmla="*/ 170 w 1444"/>
              <a:gd name="T19" fmla="*/ 1129 h 1653"/>
              <a:gd name="T20" fmla="*/ 337 w 1444"/>
              <a:gd name="T21" fmla="*/ 389 h 1653"/>
              <a:gd name="T22" fmla="*/ 792 w 1444"/>
              <a:gd name="T23" fmla="*/ 135 h 1653"/>
              <a:gd name="T24" fmla="*/ 1328 w 1444"/>
              <a:gd name="T25" fmla="*/ 671 h 1653"/>
              <a:gd name="T26" fmla="*/ 792 w 1444"/>
              <a:gd name="T27" fmla="*/ 1206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4" h="1653">
                <a:moveTo>
                  <a:pt x="790" y="20"/>
                </a:moveTo>
                <a:cubicBezTo>
                  <a:pt x="453" y="39"/>
                  <a:pt x="262" y="224"/>
                  <a:pt x="172" y="389"/>
                </a:cubicBezTo>
                <a:cubicBezTo>
                  <a:pt x="0" y="703"/>
                  <a:pt x="0" y="1653"/>
                  <a:pt x="58" y="1653"/>
                </a:cubicBezTo>
                <a:cubicBezTo>
                  <a:pt x="99" y="1653"/>
                  <a:pt x="57" y="1579"/>
                  <a:pt x="136" y="1463"/>
                </a:cubicBezTo>
                <a:cubicBezTo>
                  <a:pt x="221" y="1338"/>
                  <a:pt x="783" y="1329"/>
                  <a:pt x="783" y="1329"/>
                </a:cubicBezTo>
                <a:cubicBezTo>
                  <a:pt x="1151" y="1329"/>
                  <a:pt x="1444" y="1036"/>
                  <a:pt x="1444" y="675"/>
                </a:cubicBezTo>
                <a:cubicBezTo>
                  <a:pt x="1444" y="313"/>
                  <a:pt x="1151" y="0"/>
                  <a:pt x="790" y="20"/>
                </a:cubicBezTo>
                <a:close/>
                <a:moveTo>
                  <a:pt x="792" y="1206"/>
                </a:moveTo>
                <a:cubicBezTo>
                  <a:pt x="582" y="1199"/>
                  <a:pt x="427" y="1223"/>
                  <a:pt x="324" y="1248"/>
                </a:cubicBezTo>
                <a:cubicBezTo>
                  <a:pt x="222" y="1273"/>
                  <a:pt x="170" y="1254"/>
                  <a:pt x="170" y="1129"/>
                </a:cubicBezTo>
                <a:cubicBezTo>
                  <a:pt x="170" y="923"/>
                  <a:pt x="204" y="603"/>
                  <a:pt x="337" y="389"/>
                </a:cubicBezTo>
                <a:cubicBezTo>
                  <a:pt x="432" y="237"/>
                  <a:pt x="600" y="135"/>
                  <a:pt x="792" y="135"/>
                </a:cubicBezTo>
                <a:cubicBezTo>
                  <a:pt x="1088" y="135"/>
                  <a:pt x="1328" y="375"/>
                  <a:pt x="1328" y="671"/>
                </a:cubicBezTo>
                <a:cubicBezTo>
                  <a:pt x="1328" y="966"/>
                  <a:pt x="1088" y="1206"/>
                  <a:pt x="792" y="1206"/>
                </a:cubicBezTo>
                <a:close/>
              </a:path>
            </a:pathLst>
          </a:custGeom>
          <a:solidFill>
            <a:srgbClr val="4A87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7" name="Freeform 9"/>
          <p:cNvSpPr>
            <a:spLocks noEditPoints="1"/>
          </p:cNvSpPr>
          <p:nvPr/>
        </p:nvSpPr>
        <p:spPr bwMode="auto">
          <a:xfrm>
            <a:off x="4385432" y="2636710"/>
            <a:ext cx="1731411" cy="4206472"/>
          </a:xfrm>
          <a:custGeom>
            <a:avLst/>
            <a:gdLst>
              <a:gd name="T0" fmla="*/ 0 w 1878"/>
              <a:gd name="T1" fmla="*/ 744 h 4564"/>
              <a:gd name="T2" fmla="*/ 744 w 1878"/>
              <a:gd name="T3" fmla="*/ 1488 h 4564"/>
              <a:gd name="T4" fmla="*/ 1697 w 1878"/>
              <a:gd name="T5" fmla="*/ 2095 h 4564"/>
              <a:gd name="T6" fmla="*/ 1808 w 1878"/>
              <a:gd name="T7" fmla="*/ 4564 h 4564"/>
              <a:gd name="T8" fmla="*/ 1820 w 1878"/>
              <a:gd name="T9" fmla="*/ 2063 h 4564"/>
              <a:gd name="T10" fmla="*/ 744 w 1878"/>
              <a:gd name="T11" fmla="*/ 0 h 4564"/>
              <a:gd name="T12" fmla="*/ 0 w 1878"/>
              <a:gd name="T13" fmla="*/ 744 h 4564"/>
              <a:gd name="T14" fmla="*/ 132 w 1878"/>
              <a:gd name="T15" fmla="*/ 744 h 4564"/>
              <a:gd name="T16" fmla="*/ 744 w 1878"/>
              <a:gd name="T17" fmla="*/ 131 h 4564"/>
              <a:gd name="T18" fmla="*/ 1247 w 1878"/>
              <a:gd name="T19" fmla="*/ 394 h 4564"/>
              <a:gd name="T20" fmla="*/ 1247 w 1878"/>
              <a:gd name="T21" fmla="*/ 394 h 4564"/>
              <a:gd name="T22" fmla="*/ 1571 w 1878"/>
              <a:gd name="T23" fmla="*/ 1236 h 4564"/>
              <a:gd name="T24" fmla="*/ 1334 w 1878"/>
              <a:gd name="T25" fmla="*/ 1457 h 4564"/>
              <a:gd name="T26" fmla="*/ 744 w 1878"/>
              <a:gd name="T27" fmla="*/ 1356 h 4564"/>
              <a:gd name="T28" fmla="*/ 132 w 1878"/>
              <a:gd name="T29" fmla="*/ 744 h 4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78" h="4564">
                <a:moveTo>
                  <a:pt x="0" y="744"/>
                </a:moveTo>
                <a:cubicBezTo>
                  <a:pt x="0" y="1155"/>
                  <a:pt x="333" y="1488"/>
                  <a:pt x="744" y="1488"/>
                </a:cubicBezTo>
                <a:cubicBezTo>
                  <a:pt x="1292" y="1488"/>
                  <a:pt x="1607" y="1743"/>
                  <a:pt x="1697" y="2095"/>
                </a:cubicBezTo>
                <a:cubicBezTo>
                  <a:pt x="1816" y="2554"/>
                  <a:pt x="1737" y="4564"/>
                  <a:pt x="1808" y="4564"/>
                </a:cubicBezTo>
                <a:cubicBezTo>
                  <a:pt x="1878" y="4564"/>
                  <a:pt x="1827" y="2249"/>
                  <a:pt x="1820" y="2063"/>
                </a:cubicBezTo>
                <a:cubicBezTo>
                  <a:pt x="1786" y="1190"/>
                  <a:pt x="1594" y="0"/>
                  <a:pt x="744" y="0"/>
                </a:cubicBezTo>
                <a:cubicBezTo>
                  <a:pt x="333" y="0"/>
                  <a:pt x="0" y="333"/>
                  <a:pt x="0" y="744"/>
                </a:cubicBezTo>
                <a:close/>
                <a:moveTo>
                  <a:pt x="132" y="744"/>
                </a:moveTo>
                <a:cubicBezTo>
                  <a:pt x="132" y="406"/>
                  <a:pt x="406" y="131"/>
                  <a:pt x="744" y="131"/>
                </a:cubicBezTo>
                <a:cubicBezTo>
                  <a:pt x="952" y="131"/>
                  <a:pt x="1136" y="235"/>
                  <a:pt x="1247" y="394"/>
                </a:cubicBezTo>
                <a:cubicBezTo>
                  <a:pt x="1247" y="394"/>
                  <a:pt x="1247" y="394"/>
                  <a:pt x="1247" y="394"/>
                </a:cubicBezTo>
                <a:cubicBezTo>
                  <a:pt x="1426" y="638"/>
                  <a:pt x="1514" y="947"/>
                  <a:pt x="1571" y="1236"/>
                </a:cubicBezTo>
                <a:cubicBezTo>
                  <a:pt x="1613" y="1452"/>
                  <a:pt x="1541" y="1554"/>
                  <a:pt x="1334" y="1457"/>
                </a:cubicBezTo>
                <a:cubicBezTo>
                  <a:pt x="1195" y="1392"/>
                  <a:pt x="1035" y="1356"/>
                  <a:pt x="744" y="1356"/>
                </a:cubicBezTo>
                <a:cubicBezTo>
                  <a:pt x="406" y="1356"/>
                  <a:pt x="132" y="1082"/>
                  <a:pt x="132" y="744"/>
                </a:cubicBezTo>
                <a:close/>
              </a:path>
            </a:pathLst>
          </a:custGeom>
          <a:solidFill>
            <a:srgbClr val="4A87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8" name="Freeform 10"/>
          <p:cNvSpPr>
            <a:spLocks noEditPoints="1"/>
          </p:cNvSpPr>
          <p:nvPr/>
        </p:nvSpPr>
        <p:spPr bwMode="auto">
          <a:xfrm>
            <a:off x="4448215" y="3967635"/>
            <a:ext cx="1590246" cy="2890365"/>
          </a:xfrm>
          <a:custGeom>
            <a:avLst/>
            <a:gdLst>
              <a:gd name="T0" fmla="*/ 0 w 1725"/>
              <a:gd name="T1" fmla="*/ 728 h 3136"/>
              <a:gd name="T2" fmla="*/ 654 w 1725"/>
              <a:gd name="T3" fmla="*/ 1382 h 3136"/>
              <a:gd name="T4" fmla="*/ 1577 w 1725"/>
              <a:gd name="T5" fmla="*/ 1789 h 3136"/>
              <a:gd name="T6" fmla="*/ 1669 w 1725"/>
              <a:gd name="T7" fmla="*/ 3119 h 3136"/>
              <a:gd name="T8" fmla="*/ 1666 w 1725"/>
              <a:gd name="T9" fmla="*/ 1513 h 3136"/>
              <a:gd name="T10" fmla="*/ 654 w 1725"/>
              <a:gd name="T11" fmla="*/ 73 h 3136"/>
              <a:gd name="T12" fmla="*/ 0 w 1725"/>
              <a:gd name="T13" fmla="*/ 728 h 3136"/>
              <a:gd name="T14" fmla="*/ 119 w 1725"/>
              <a:gd name="T15" fmla="*/ 727 h 3136"/>
              <a:gd name="T16" fmla="*/ 858 w 1725"/>
              <a:gd name="T17" fmla="*/ 232 h 3136"/>
              <a:gd name="T18" fmla="*/ 858 w 1725"/>
              <a:gd name="T19" fmla="*/ 232 h 3136"/>
              <a:gd name="T20" fmla="*/ 1517 w 1725"/>
              <a:gd name="T21" fmla="*/ 1260 h 3136"/>
              <a:gd name="T22" fmla="*/ 1327 w 1725"/>
              <a:gd name="T23" fmla="*/ 1365 h 3136"/>
              <a:gd name="T24" fmla="*/ 654 w 1725"/>
              <a:gd name="T25" fmla="*/ 1263 h 3136"/>
              <a:gd name="T26" fmla="*/ 119 w 1725"/>
              <a:gd name="T27" fmla="*/ 727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5" h="3136">
                <a:moveTo>
                  <a:pt x="0" y="728"/>
                </a:moveTo>
                <a:cubicBezTo>
                  <a:pt x="0" y="1089"/>
                  <a:pt x="293" y="1382"/>
                  <a:pt x="654" y="1382"/>
                </a:cubicBezTo>
                <a:cubicBezTo>
                  <a:pt x="654" y="1382"/>
                  <a:pt x="1471" y="1368"/>
                  <a:pt x="1577" y="1789"/>
                </a:cubicBezTo>
                <a:cubicBezTo>
                  <a:pt x="1650" y="2081"/>
                  <a:pt x="1614" y="3136"/>
                  <a:pt x="1669" y="3119"/>
                </a:cubicBezTo>
                <a:cubicBezTo>
                  <a:pt x="1725" y="3102"/>
                  <a:pt x="1666" y="1513"/>
                  <a:pt x="1666" y="1513"/>
                </a:cubicBezTo>
                <a:cubicBezTo>
                  <a:pt x="1666" y="0"/>
                  <a:pt x="654" y="73"/>
                  <a:pt x="654" y="73"/>
                </a:cubicBezTo>
                <a:cubicBezTo>
                  <a:pt x="293" y="73"/>
                  <a:pt x="0" y="366"/>
                  <a:pt x="0" y="728"/>
                </a:cubicBezTo>
                <a:close/>
                <a:moveTo>
                  <a:pt x="119" y="727"/>
                </a:moveTo>
                <a:cubicBezTo>
                  <a:pt x="119" y="431"/>
                  <a:pt x="464" y="101"/>
                  <a:pt x="858" y="232"/>
                </a:cubicBezTo>
                <a:cubicBezTo>
                  <a:pt x="858" y="232"/>
                  <a:pt x="858" y="232"/>
                  <a:pt x="858" y="232"/>
                </a:cubicBezTo>
                <a:cubicBezTo>
                  <a:pt x="1302" y="379"/>
                  <a:pt x="1461" y="872"/>
                  <a:pt x="1517" y="1260"/>
                </a:cubicBezTo>
                <a:cubicBezTo>
                  <a:pt x="1530" y="1352"/>
                  <a:pt x="1487" y="1434"/>
                  <a:pt x="1327" y="1365"/>
                </a:cubicBezTo>
                <a:cubicBezTo>
                  <a:pt x="1190" y="1306"/>
                  <a:pt x="976" y="1254"/>
                  <a:pt x="654" y="1263"/>
                </a:cubicBezTo>
                <a:cubicBezTo>
                  <a:pt x="358" y="1263"/>
                  <a:pt x="119" y="1023"/>
                  <a:pt x="119" y="727"/>
                </a:cubicBezTo>
                <a:close/>
              </a:path>
            </a:pathLst>
          </a:custGeom>
          <a:solidFill>
            <a:srgbClr val="4A87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9" name="Freeform 11"/>
          <p:cNvSpPr>
            <a:spLocks noEditPoints="1"/>
          </p:cNvSpPr>
          <p:nvPr/>
        </p:nvSpPr>
        <p:spPr bwMode="auto">
          <a:xfrm>
            <a:off x="4626036" y="5304020"/>
            <a:ext cx="1332096" cy="1523564"/>
          </a:xfrm>
          <a:custGeom>
            <a:avLst/>
            <a:gdLst>
              <a:gd name="T0" fmla="*/ 0 w 1445"/>
              <a:gd name="T1" fmla="*/ 675 h 1653"/>
              <a:gd name="T2" fmla="*/ 662 w 1445"/>
              <a:gd name="T3" fmla="*/ 1329 h 1653"/>
              <a:gd name="T4" fmla="*/ 1309 w 1445"/>
              <a:gd name="T5" fmla="*/ 1463 h 1653"/>
              <a:gd name="T6" fmla="*/ 1387 w 1445"/>
              <a:gd name="T7" fmla="*/ 1653 h 1653"/>
              <a:gd name="T8" fmla="*/ 1273 w 1445"/>
              <a:gd name="T9" fmla="*/ 389 h 1653"/>
              <a:gd name="T10" fmla="*/ 655 w 1445"/>
              <a:gd name="T11" fmla="*/ 20 h 1653"/>
              <a:gd name="T12" fmla="*/ 0 w 1445"/>
              <a:gd name="T13" fmla="*/ 675 h 1653"/>
              <a:gd name="T14" fmla="*/ 117 w 1445"/>
              <a:gd name="T15" fmla="*/ 671 h 1653"/>
              <a:gd name="T16" fmla="*/ 652 w 1445"/>
              <a:gd name="T17" fmla="*/ 135 h 1653"/>
              <a:gd name="T18" fmla="*/ 1108 w 1445"/>
              <a:gd name="T19" fmla="*/ 389 h 1653"/>
              <a:gd name="T20" fmla="*/ 1275 w 1445"/>
              <a:gd name="T21" fmla="*/ 1129 h 1653"/>
              <a:gd name="T22" fmla="*/ 1121 w 1445"/>
              <a:gd name="T23" fmla="*/ 1248 h 1653"/>
              <a:gd name="T24" fmla="*/ 652 w 1445"/>
              <a:gd name="T25" fmla="*/ 1206 h 1653"/>
              <a:gd name="T26" fmla="*/ 117 w 1445"/>
              <a:gd name="T27" fmla="*/ 671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5" h="1653">
                <a:moveTo>
                  <a:pt x="0" y="675"/>
                </a:moveTo>
                <a:cubicBezTo>
                  <a:pt x="0" y="1036"/>
                  <a:pt x="294" y="1329"/>
                  <a:pt x="662" y="1329"/>
                </a:cubicBezTo>
                <a:cubicBezTo>
                  <a:pt x="662" y="1329"/>
                  <a:pt x="1224" y="1338"/>
                  <a:pt x="1309" y="1463"/>
                </a:cubicBezTo>
                <a:cubicBezTo>
                  <a:pt x="1388" y="1579"/>
                  <a:pt x="1346" y="1653"/>
                  <a:pt x="1387" y="1653"/>
                </a:cubicBezTo>
                <a:cubicBezTo>
                  <a:pt x="1445" y="1653"/>
                  <a:pt x="1445" y="703"/>
                  <a:pt x="1273" y="389"/>
                </a:cubicBezTo>
                <a:cubicBezTo>
                  <a:pt x="1183" y="224"/>
                  <a:pt x="992" y="39"/>
                  <a:pt x="655" y="20"/>
                </a:cubicBezTo>
                <a:cubicBezTo>
                  <a:pt x="294" y="0"/>
                  <a:pt x="0" y="313"/>
                  <a:pt x="0" y="675"/>
                </a:cubicBezTo>
                <a:close/>
                <a:moveTo>
                  <a:pt x="117" y="671"/>
                </a:moveTo>
                <a:cubicBezTo>
                  <a:pt x="117" y="375"/>
                  <a:pt x="357" y="135"/>
                  <a:pt x="652" y="135"/>
                </a:cubicBezTo>
                <a:cubicBezTo>
                  <a:pt x="845" y="135"/>
                  <a:pt x="1013" y="237"/>
                  <a:pt x="1108" y="389"/>
                </a:cubicBezTo>
                <a:cubicBezTo>
                  <a:pt x="1241" y="603"/>
                  <a:pt x="1275" y="923"/>
                  <a:pt x="1275" y="1129"/>
                </a:cubicBezTo>
                <a:cubicBezTo>
                  <a:pt x="1275" y="1254"/>
                  <a:pt x="1223" y="1273"/>
                  <a:pt x="1121" y="1248"/>
                </a:cubicBezTo>
                <a:cubicBezTo>
                  <a:pt x="1018" y="1223"/>
                  <a:pt x="863" y="1199"/>
                  <a:pt x="652" y="1206"/>
                </a:cubicBezTo>
                <a:cubicBezTo>
                  <a:pt x="357" y="1206"/>
                  <a:pt x="117" y="966"/>
                  <a:pt x="117" y="671"/>
                </a:cubicBezTo>
                <a:close/>
              </a:path>
            </a:pathLst>
          </a:custGeom>
          <a:solidFill>
            <a:srgbClr val="4A879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70" name="Group 143"/>
          <p:cNvGrpSpPr/>
          <p:nvPr/>
        </p:nvGrpSpPr>
        <p:grpSpPr>
          <a:xfrm>
            <a:off x="5907182" y="2089250"/>
            <a:ext cx="503859" cy="503861"/>
            <a:chOff x="7144279" y="2887135"/>
            <a:chExt cx="481012" cy="481013"/>
          </a:xfrm>
          <a:solidFill>
            <a:srgbClr val="404040"/>
          </a:solidFill>
        </p:grpSpPr>
        <p:sp>
          <p:nvSpPr>
            <p:cNvPr id="71" name="Freeform 144"/>
            <p:cNvSpPr>
              <a:spLocks noEditPoints="1"/>
            </p:cNvSpPr>
            <p:nvPr/>
          </p:nvSpPr>
          <p:spPr bwMode="auto">
            <a:xfrm>
              <a:off x="7144279" y="2887135"/>
              <a:ext cx="481012" cy="481013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2" name="Freeform 145"/>
            <p:cNvSpPr>
              <a:spLocks noEditPoints="1"/>
            </p:cNvSpPr>
            <p:nvPr/>
          </p:nvSpPr>
          <p:spPr bwMode="auto">
            <a:xfrm>
              <a:off x="7280804" y="3022072"/>
              <a:ext cx="209550" cy="21113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3" name="Freeform 146"/>
            <p:cNvSpPr>
              <a:spLocks noEditPoints="1"/>
            </p:cNvSpPr>
            <p:nvPr/>
          </p:nvSpPr>
          <p:spPr bwMode="auto">
            <a:xfrm>
              <a:off x="7325254" y="3066522"/>
              <a:ext cx="120650" cy="120650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74" name="Freeform 39"/>
          <p:cNvSpPr>
            <a:spLocks noEditPoints="1"/>
          </p:cNvSpPr>
          <p:nvPr/>
        </p:nvSpPr>
        <p:spPr bwMode="auto">
          <a:xfrm>
            <a:off x="4869930" y="3197958"/>
            <a:ext cx="457302" cy="344110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75" name="Group 149"/>
          <p:cNvGrpSpPr/>
          <p:nvPr/>
        </p:nvGrpSpPr>
        <p:grpSpPr>
          <a:xfrm>
            <a:off x="6987855" y="3084830"/>
            <a:ext cx="372352" cy="498657"/>
            <a:chOff x="5280554" y="3849160"/>
            <a:chExt cx="360362" cy="482600"/>
          </a:xfrm>
          <a:solidFill>
            <a:srgbClr val="404040"/>
          </a:solidFill>
        </p:grpSpPr>
        <p:sp>
          <p:nvSpPr>
            <p:cNvPr id="76" name="Freeform 37"/>
            <p:cNvSpPr>
              <a:spLocks noEditPoints="1"/>
            </p:cNvSpPr>
            <p:nvPr/>
          </p:nvSpPr>
          <p:spPr bwMode="auto">
            <a:xfrm>
              <a:off x="5280554" y="3849160"/>
              <a:ext cx="360362" cy="482600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7" name="Freeform 38"/>
            <p:cNvSpPr/>
            <p:nvPr/>
          </p:nvSpPr>
          <p:spPr bwMode="auto">
            <a:xfrm>
              <a:off x="5431366" y="4136497"/>
              <a:ext cx="60325" cy="88900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78" name="Group 152"/>
          <p:cNvGrpSpPr/>
          <p:nvPr/>
        </p:nvGrpSpPr>
        <p:grpSpPr>
          <a:xfrm>
            <a:off x="4967567" y="4424496"/>
            <a:ext cx="315079" cy="460500"/>
            <a:chOff x="6258454" y="3849160"/>
            <a:chExt cx="330200" cy="482600"/>
          </a:xfrm>
          <a:solidFill>
            <a:srgbClr val="404040"/>
          </a:solidFill>
        </p:grpSpPr>
        <p:sp>
          <p:nvSpPr>
            <p:cNvPr id="79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0" name="Freeform 36"/>
            <p:cNvSpPr/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81" name="Group 155"/>
          <p:cNvGrpSpPr/>
          <p:nvPr/>
        </p:nvGrpSpPr>
        <p:grpSpPr>
          <a:xfrm>
            <a:off x="6975395" y="4414032"/>
            <a:ext cx="385308" cy="440563"/>
            <a:chOff x="3326341" y="2887135"/>
            <a:chExt cx="420687" cy="481013"/>
          </a:xfrm>
          <a:solidFill>
            <a:srgbClr val="404040"/>
          </a:solidFill>
        </p:grpSpPr>
        <p:sp>
          <p:nvSpPr>
            <p:cNvPr id="82" name="Freeform 53"/>
            <p:cNvSpPr>
              <a:spLocks noEditPoints="1"/>
            </p:cNvSpPr>
            <p:nvPr/>
          </p:nvSpPr>
          <p:spPr bwMode="auto">
            <a:xfrm>
              <a:off x="3326341" y="2887135"/>
              <a:ext cx="420687" cy="481013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3" name="Freeform 54"/>
            <p:cNvSpPr>
              <a:spLocks noEditPoints="1"/>
            </p:cNvSpPr>
            <p:nvPr/>
          </p:nvSpPr>
          <p:spPr bwMode="auto">
            <a:xfrm>
              <a:off x="3416829" y="3082397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4" name="Freeform 55"/>
            <p:cNvSpPr>
              <a:spLocks noEditPoints="1"/>
            </p:cNvSpPr>
            <p:nvPr/>
          </p:nvSpPr>
          <p:spPr bwMode="auto">
            <a:xfrm>
              <a:off x="3507316" y="3082397"/>
              <a:ext cx="58737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5" name="Freeform 56"/>
            <p:cNvSpPr>
              <a:spLocks noEditPoints="1"/>
            </p:cNvSpPr>
            <p:nvPr/>
          </p:nvSpPr>
          <p:spPr bwMode="auto">
            <a:xfrm>
              <a:off x="3596216" y="3082397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86" name="Freeform 34"/>
          <p:cNvSpPr>
            <a:spLocks noEditPoints="1"/>
          </p:cNvSpPr>
          <p:nvPr/>
        </p:nvSpPr>
        <p:spPr bwMode="auto">
          <a:xfrm>
            <a:off x="6808987" y="5715312"/>
            <a:ext cx="475529" cy="46185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7" name="Freeform 22"/>
          <p:cNvSpPr>
            <a:spLocks noEditPoints="1"/>
          </p:cNvSpPr>
          <p:nvPr/>
        </p:nvSpPr>
        <p:spPr bwMode="auto">
          <a:xfrm>
            <a:off x="5070403" y="5721337"/>
            <a:ext cx="372161" cy="426932"/>
          </a:xfrm>
          <a:custGeom>
            <a:avLst/>
            <a:gdLst>
              <a:gd name="T0" fmla="*/ 104 w 112"/>
              <a:gd name="T1" fmla="*/ 20 h 128"/>
              <a:gd name="T2" fmla="*/ 100 w 112"/>
              <a:gd name="T3" fmla="*/ 5 h 128"/>
              <a:gd name="T4" fmla="*/ 92 w 112"/>
              <a:gd name="T5" fmla="*/ 0 h 128"/>
              <a:gd name="T6" fmla="*/ 20 w 112"/>
              <a:gd name="T7" fmla="*/ 0 h 128"/>
              <a:gd name="T8" fmla="*/ 12 w 112"/>
              <a:gd name="T9" fmla="*/ 5 h 128"/>
              <a:gd name="T10" fmla="*/ 8 w 112"/>
              <a:gd name="T11" fmla="*/ 20 h 128"/>
              <a:gd name="T12" fmla="*/ 0 w 112"/>
              <a:gd name="T13" fmla="*/ 28 h 128"/>
              <a:gd name="T14" fmla="*/ 0 w 112"/>
              <a:gd name="T15" fmla="*/ 40 h 128"/>
              <a:gd name="T16" fmla="*/ 8 w 112"/>
              <a:gd name="T17" fmla="*/ 48 h 128"/>
              <a:gd name="T18" fmla="*/ 12 w 112"/>
              <a:gd name="T19" fmla="*/ 48 h 128"/>
              <a:gd name="T20" fmla="*/ 12 w 112"/>
              <a:gd name="T21" fmla="*/ 49 h 128"/>
              <a:gd name="T22" fmla="*/ 20 w 112"/>
              <a:gd name="T23" fmla="*/ 121 h 128"/>
              <a:gd name="T24" fmla="*/ 28 w 112"/>
              <a:gd name="T25" fmla="*/ 128 h 128"/>
              <a:gd name="T26" fmla="*/ 84 w 112"/>
              <a:gd name="T27" fmla="*/ 128 h 128"/>
              <a:gd name="T28" fmla="*/ 92 w 112"/>
              <a:gd name="T29" fmla="*/ 121 h 128"/>
              <a:gd name="T30" fmla="*/ 100 w 112"/>
              <a:gd name="T31" fmla="*/ 49 h 128"/>
              <a:gd name="T32" fmla="*/ 100 w 112"/>
              <a:gd name="T33" fmla="*/ 48 h 128"/>
              <a:gd name="T34" fmla="*/ 104 w 112"/>
              <a:gd name="T35" fmla="*/ 48 h 128"/>
              <a:gd name="T36" fmla="*/ 112 w 112"/>
              <a:gd name="T37" fmla="*/ 40 h 128"/>
              <a:gd name="T38" fmla="*/ 112 w 112"/>
              <a:gd name="T39" fmla="*/ 28 h 128"/>
              <a:gd name="T40" fmla="*/ 104 w 112"/>
              <a:gd name="T41" fmla="*/ 20 h 128"/>
              <a:gd name="T42" fmla="*/ 20 w 112"/>
              <a:gd name="T43" fmla="*/ 8 h 128"/>
              <a:gd name="T44" fmla="*/ 92 w 112"/>
              <a:gd name="T45" fmla="*/ 8 h 128"/>
              <a:gd name="T46" fmla="*/ 96 w 112"/>
              <a:gd name="T47" fmla="*/ 20 h 128"/>
              <a:gd name="T48" fmla="*/ 16 w 112"/>
              <a:gd name="T49" fmla="*/ 20 h 128"/>
              <a:gd name="T50" fmla="*/ 20 w 112"/>
              <a:gd name="T51" fmla="*/ 8 h 128"/>
              <a:gd name="T52" fmla="*/ 28 w 112"/>
              <a:gd name="T53" fmla="*/ 120 h 128"/>
              <a:gd name="T54" fmla="*/ 27 w 112"/>
              <a:gd name="T55" fmla="*/ 108 h 128"/>
              <a:gd name="T56" fmla="*/ 85 w 112"/>
              <a:gd name="T57" fmla="*/ 108 h 128"/>
              <a:gd name="T58" fmla="*/ 84 w 112"/>
              <a:gd name="T59" fmla="*/ 120 h 128"/>
              <a:gd name="T60" fmla="*/ 28 w 112"/>
              <a:gd name="T61" fmla="*/ 120 h 128"/>
              <a:gd name="T62" fmla="*/ 86 w 112"/>
              <a:gd name="T63" fmla="*/ 104 h 128"/>
              <a:gd name="T64" fmla="*/ 26 w 112"/>
              <a:gd name="T65" fmla="*/ 104 h 128"/>
              <a:gd name="T66" fmla="*/ 22 w 112"/>
              <a:gd name="T67" fmla="*/ 64 h 128"/>
              <a:gd name="T68" fmla="*/ 90 w 112"/>
              <a:gd name="T69" fmla="*/ 64 h 128"/>
              <a:gd name="T70" fmla="*/ 86 w 112"/>
              <a:gd name="T71" fmla="*/ 104 h 128"/>
              <a:gd name="T72" fmla="*/ 91 w 112"/>
              <a:gd name="T73" fmla="*/ 60 h 128"/>
              <a:gd name="T74" fmla="*/ 21 w 112"/>
              <a:gd name="T75" fmla="*/ 60 h 128"/>
              <a:gd name="T76" fmla="*/ 20 w 112"/>
              <a:gd name="T77" fmla="*/ 48 h 128"/>
              <a:gd name="T78" fmla="*/ 92 w 112"/>
              <a:gd name="T79" fmla="*/ 48 h 128"/>
              <a:gd name="T80" fmla="*/ 91 w 112"/>
              <a:gd name="T81" fmla="*/ 60 h 128"/>
              <a:gd name="T82" fmla="*/ 104 w 112"/>
              <a:gd name="T83" fmla="*/ 40 h 128"/>
              <a:gd name="T84" fmla="*/ 8 w 112"/>
              <a:gd name="T85" fmla="*/ 40 h 128"/>
              <a:gd name="T86" fmla="*/ 8 w 112"/>
              <a:gd name="T87" fmla="*/ 28 h 128"/>
              <a:gd name="T88" fmla="*/ 104 w 112"/>
              <a:gd name="T89" fmla="*/ 28 h 128"/>
              <a:gd name="T90" fmla="*/ 104 w 112"/>
              <a:gd name="T91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" h="128">
                <a:moveTo>
                  <a:pt x="104" y="20"/>
                </a:moveTo>
                <a:cubicBezTo>
                  <a:pt x="100" y="5"/>
                  <a:pt x="100" y="5"/>
                  <a:pt x="100" y="5"/>
                </a:cubicBezTo>
                <a:cubicBezTo>
                  <a:pt x="99" y="2"/>
                  <a:pt x="95" y="0"/>
                  <a:pt x="9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3" y="2"/>
                  <a:pt x="12" y="5"/>
                </a:cubicBezTo>
                <a:cubicBezTo>
                  <a:pt x="8" y="20"/>
                  <a:pt x="8" y="20"/>
                  <a:pt x="8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9"/>
                  <a:pt x="12" y="49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25"/>
                  <a:pt x="24" y="128"/>
                  <a:pt x="28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8" y="128"/>
                  <a:pt x="92" y="125"/>
                  <a:pt x="92" y="12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8"/>
                  <a:pt x="100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8" y="48"/>
                  <a:pt x="112" y="44"/>
                  <a:pt x="112" y="40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4"/>
                  <a:pt x="109" y="20"/>
                  <a:pt x="104" y="20"/>
                </a:cubicBezTo>
                <a:close/>
                <a:moveTo>
                  <a:pt x="20" y="8"/>
                </a:moveTo>
                <a:cubicBezTo>
                  <a:pt x="92" y="8"/>
                  <a:pt x="92" y="8"/>
                  <a:pt x="92" y="8"/>
                </a:cubicBezTo>
                <a:cubicBezTo>
                  <a:pt x="96" y="20"/>
                  <a:pt x="96" y="20"/>
                  <a:pt x="96" y="20"/>
                </a:cubicBezTo>
                <a:cubicBezTo>
                  <a:pt x="16" y="20"/>
                  <a:pt x="16" y="20"/>
                  <a:pt x="16" y="20"/>
                </a:cubicBezTo>
                <a:lnTo>
                  <a:pt x="20" y="8"/>
                </a:lnTo>
                <a:close/>
                <a:moveTo>
                  <a:pt x="28" y="120"/>
                </a:moveTo>
                <a:cubicBezTo>
                  <a:pt x="27" y="108"/>
                  <a:pt x="27" y="108"/>
                  <a:pt x="27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4" y="120"/>
                  <a:pt x="84" y="120"/>
                  <a:pt x="84" y="120"/>
                </a:cubicBezTo>
                <a:lnTo>
                  <a:pt x="28" y="120"/>
                </a:lnTo>
                <a:close/>
                <a:moveTo>
                  <a:pt x="86" y="104"/>
                </a:moveTo>
                <a:cubicBezTo>
                  <a:pt x="26" y="104"/>
                  <a:pt x="26" y="104"/>
                  <a:pt x="26" y="104"/>
                </a:cubicBezTo>
                <a:cubicBezTo>
                  <a:pt x="22" y="64"/>
                  <a:pt x="22" y="64"/>
                  <a:pt x="22" y="64"/>
                </a:cubicBezTo>
                <a:cubicBezTo>
                  <a:pt x="90" y="64"/>
                  <a:pt x="90" y="64"/>
                  <a:pt x="90" y="64"/>
                </a:cubicBezTo>
                <a:lnTo>
                  <a:pt x="86" y="104"/>
                </a:lnTo>
                <a:close/>
                <a:moveTo>
                  <a:pt x="91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20" y="48"/>
                  <a:pt x="20" y="48"/>
                  <a:pt x="20" y="48"/>
                </a:cubicBezTo>
                <a:cubicBezTo>
                  <a:pt x="92" y="48"/>
                  <a:pt x="92" y="48"/>
                  <a:pt x="92" y="48"/>
                </a:cubicBezTo>
                <a:lnTo>
                  <a:pt x="91" y="60"/>
                </a:lnTo>
                <a:close/>
                <a:moveTo>
                  <a:pt x="104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28"/>
                  <a:pt x="8" y="28"/>
                  <a:pt x="8" y="28"/>
                </a:cubicBezTo>
                <a:cubicBezTo>
                  <a:pt x="104" y="28"/>
                  <a:pt x="104" y="28"/>
                  <a:pt x="104" y="28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88" name="Straight Connector 176"/>
          <p:cNvCxnSpPr/>
          <p:nvPr/>
        </p:nvCxnSpPr>
        <p:spPr>
          <a:xfrm flipH="1">
            <a:off x="3463173" y="3197957"/>
            <a:ext cx="741892" cy="0"/>
          </a:xfrm>
          <a:prstGeom prst="line">
            <a:avLst/>
          </a:prstGeom>
          <a:ln>
            <a:solidFill>
              <a:srgbClr val="40404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77"/>
          <p:cNvCxnSpPr/>
          <p:nvPr/>
        </p:nvCxnSpPr>
        <p:spPr>
          <a:xfrm flipH="1">
            <a:off x="3463173" y="4589608"/>
            <a:ext cx="741892" cy="0"/>
          </a:xfrm>
          <a:prstGeom prst="line">
            <a:avLst/>
          </a:prstGeom>
          <a:ln>
            <a:solidFill>
              <a:srgbClr val="40404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78"/>
          <p:cNvCxnSpPr/>
          <p:nvPr/>
        </p:nvCxnSpPr>
        <p:spPr>
          <a:xfrm flipH="1">
            <a:off x="3463173" y="5845118"/>
            <a:ext cx="741892" cy="0"/>
          </a:xfrm>
          <a:prstGeom prst="line">
            <a:avLst/>
          </a:prstGeom>
          <a:ln>
            <a:solidFill>
              <a:srgbClr val="40404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179"/>
          <p:cNvCxnSpPr/>
          <p:nvPr/>
        </p:nvCxnSpPr>
        <p:spPr>
          <a:xfrm>
            <a:off x="8108560" y="3197957"/>
            <a:ext cx="741892" cy="0"/>
          </a:xfrm>
          <a:prstGeom prst="line">
            <a:avLst/>
          </a:prstGeom>
          <a:ln>
            <a:solidFill>
              <a:srgbClr val="40404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80"/>
          <p:cNvCxnSpPr/>
          <p:nvPr/>
        </p:nvCxnSpPr>
        <p:spPr>
          <a:xfrm>
            <a:off x="8108560" y="4589608"/>
            <a:ext cx="741892" cy="0"/>
          </a:xfrm>
          <a:prstGeom prst="line">
            <a:avLst/>
          </a:prstGeom>
          <a:ln>
            <a:solidFill>
              <a:srgbClr val="40404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183"/>
          <p:cNvCxnSpPr/>
          <p:nvPr/>
        </p:nvCxnSpPr>
        <p:spPr>
          <a:xfrm>
            <a:off x="8108560" y="5845118"/>
            <a:ext cx="741892" cy="0"/>
          </a:xfrm>
          <a:prstGeom prst="line">
            <a:avLst/>
          </a:prstGeom>
          <a:ln>
            <a:solidFill>
              <a:srgbClr val="40404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187"/>
          <p:cNvSpPr txBox="1"/>
          <p:nvPr/>
        </p:nvSpPr>
        <p:spPr>
          <a:xfrm>
            <a:off x="8305539" y="1974437"/>
            <a:ext cx="1853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KEYWORDS</a:t>
            </a:r>
            <a:endParaRPr lang="id-ID" altLang="zh-CN" sz="1600" b="1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6" name="TextBox 188"/>
          <p:cNvSpPr txBox="1"/>
          <p:nvPr/>
        </p:nvSpPr>
        <p:spPr>
          <a:xfrm>
            <a:off x="8305541" y="2326041"/>
            <a:ext cx="185816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9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8" name="TextBox 191"/>
          <p:cNvSpPr txBox="1"/>
          <p:nvPr/>
        </p:nvSpPr>
        <p:spPr>
          <a:xfrm>
            <a:off x="8305539" y="3437863"/>
            <a:ext cx="1853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KEYWORDS</a:t>
            </a:r>
            <a:endParaRPr lang="id-ID" altLang="zh-CN" sz="1600" b="1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9" name="TextBox 193"/>
          <p:cNvSpPr txBox="1"/>
          <p:nvPr/>
        </p:nvSpPr>
        <p:spPr>
          <a:xfrm>
            <a:off x="8305541" y="3789469"/>
            <a:ext cx="185816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9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1" name="TextBox 195"/>
          <p:cNvSpPr txBox="1"/>
          <p:nvPr/>
        </p:nvSpPr>
        <p:spPr>
          <a:xfrm>
            <a:off x="8305539" y="4719946"/>
            <a:ext cx="1853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KEYWORDS</a:t>
            </a:r>
            <a:endParaRPr lang="id-ID" altLang="zh-CN" sz="1600" b="1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2" name="TextBox 199"/>
          <p:cNvSpPr txBox="1"/>
          <p:nvPr/>
        </p:nvSpPr>
        <p:spPr>
          <a:xfrm>
            <a:off x="8305541" y="5071551"/>
            <a:ext cx="185816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9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4" name="TextBox 203"/>
          <p:cNvSpPr txBox="1"/>
          <p:nvPr/>
        </p:nvSpPr>
        <p:spPr>
          <a:xfrm>
            <a:off x="2187521" y="1975231"/>
            <a:ext cx="182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KEYWORDS</a:t>
            </a:r>
            <a:endParaRPr lang="id-ID" sz="1600" b="1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5" name="TextBox 204"/>
          <p:cNvSpPr txBox="1"/>
          <p:nvPr/>
        </p:nvSpPr>
        <p:spPr>
          <a:xfrm>
            <a:off x="1995508" y="2326836"/>
            <a:ext cx="2012579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9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9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7" name="TextBox 206"/>
          <p:cNvSpPr txBox="1"/>
          <p:nvPr/>
        </p:nvSpPr>
        <p:spPr>
          <a:xfrm>
            <a:off x="2187521" y="3443954"/>
            <a:ext cx="182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KEYWORDS</a:t>
            </a:r>
            <a:endParaRPr lang="id-ID" altLang="zh-CN" sz="1600" b="1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8" name="TextBox 207"/>
          <p:cNvSpPr txBox="1"/>
          <p:nvPr/>
        </p:nvSpPr>
        <p:spPr>
          <a:xfrm>
            <a:off x="1995509" y="3795559"/>
            <a:ext cx="2012578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9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9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0" name="TextBox 209"/>
          <p:cNvSpPr txBox="1"/>
          <p:nvPr/>
        </p:nvSpPr>
        <p:spPr>
          <a:xfrm>
            <a:off x="2187521" y="4719946"/>
            <a:ext cx="182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KEYWORDS</a:t>
            </a:r>
            <a:endParaRPr lang="id-ID" altLang="zh-CN" sz="1600" b="1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1" name="TextBox 210"/>
          <p:cNvSpPr txBox="1"/>
          <p:nvPr/>
        </p:nvSpPr>
        <p:spPr>
          <a:xfrm>
            <a:off x="1995508" y="5071551"/>
            <a:ext cx="2012579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9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9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59" name="图文框 58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61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72770" y="1316865"/>
            <a:ext cx="1661527" cy="1661527"/>
          </a:xfrm>
          <a:prstGeom prst="rect">
            <a:avLst/>
          </a:prstGeom>
          <a:blipFill dpi="0" rotWithShape="1">
            <a:blip r:embed="rId1"/>
            <a:srcRect/>
            <a:stretch>
              <a:fillRect l="-20000" t="-10000" r="-20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38832" y="1316865"/>
            <a:ext cx="3060707" cy="1661527"/>
          </a:xfrm>
          <a:prstGeom prst="rect">
            <a:avLst/>
          </a:pr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3477" y="2978392"/>
            <a:ext cx="1661527" cy="1661527"/>
          </a:xfrm>
          <a:prstGeom prst="rect">
            <a:avLst/>
          </a:prstGeom>
          <a:blipFill dpi="0" rotWithShape="1">
            <a:blip r:embed="rId1"/>
            <a:srcRect/>
            <a:stretch>
              <a:fillRect l="-20000" t="-10000" r="-20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5004" y="2978392"/>
            <a:ext cx="3060707" cy="1661527"/>
          </a:xfrm>
          <a:prstGeom prst="rect">
            <a:avLst/>
          </a:pr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72770" y="4639919"/>
            <a:ext cx="1661527" cy="1661527"/>
          </a:xfrm>
          <a:prstGeom prst="rect">
            <a:avLst/>
          </a:prstGeom>
          <a:blipFill dpi="0" rotWithShape="1">
            <a:blip r:embed="rId1"/>
            <a:srcRect/>
            <a:stretch>
              <a:fillRect l="-20000" t="-10000" r="-20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34297" y="4639919"/>
            <a:ext cx="3060707" cy="1661527"/>
          </a:xfrm>
          <a:prstGeom prst="rect">
            <a:avLst/>
          </a:pr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96996" y="4639919"/>
            <a:ext cx="1661527" cy="1661527"/>
          </a:xfrm>
          <a:prstGeom prst="rect">
            <a:avLst/>
          </a:prstGeom>
          <a:blipFill dpi="0" rotWithShape="1">
            <a:blip r:embed="rId1"/>
            <a:srcRect/>
            <a:stretch>
              <a:fillRect l="-20000" t="-10000" r="-20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58523" y="4639919"/>
            <a:ext cx="3060707" cy="1661527"/>
          </a:xfrm>
          <a:prstGeom prst="rect">
            <a:avLst/>
          </a:pr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84950" y="1572952"/>
            <a:ext cx="2768470" cy="1140444"/>
            <a:chOff x="5930043" y="766396"/>
            <a:chExt cx="2279643" cy="939076"/>
          </a:xfrm>
        </p:grpSpPr>
        <p:sp>
          <p:nvSpPr>
            <p:cNvPr id="11" name="文本框 3"/>
            <p:cNvSpPr>
              <a:spLocks noChangeArrowheads="1"/>
            </p:cNvSpPr>
            <p:nvPr/>
          </p:nvSpPr>
          <p:spPr bwMode="auto">
            <a:xfrm>
              <a:off x="5940152" y="766396"/>
              <a:ext cx="922634" cy="328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  <a:sym typeface="Segoe UI" panose="020B0502040204020203" pitchFamily="34" charset="0"/>
                </a:rPr>
                <a:t>XXX</a:t>
              </a:r>
              <a:endParaRPr lang="zh-CN" altLang="en-US" sz="2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sym typeface="Segoe UI" panose="020B0502040204020203" pitchFamily="34" charset="0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5930043" y="1174702"/>
              <a:ext cx="2279643" cy="5307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If it is not real text. If it is not real text. </a:t>
              </a:r>
              <a:endPara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3" name="文本框 3"/>
            <p:cNvSpPr>
              <a:spLocks noChangeArrowheads="1"/>
            </p:cNvSpPr>
            <p:nvPr/>
          </p:nvSpPr>
          <p:spPr bwMode="auto">
            <a:xfrm>
              <a:off x="6673761" y="821055"/>
              <a:ext cx="922634" cy="2525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Segoe UI" panose="020B0502040204020203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1122" y="3195122"/>
            <a:ext cx="2914589" cy="1140445"/>
            <a:chOff x="5930043" y="766396"/>
            <a:chExt cx="2279643" cy="939077"/>
          </a:xfrm>
        </p:grpSpPr>
        <p:sp>
          <p:nvSpPr>
            <p:cNvPr id="16" name="文本框 3"/>
            <p:cNvSpPr>
              <a:spLocks noChangeArrowheads="1"/>
            </p:cNvSpPr>
            <p:nvPr/>
          </p:nvSpPr>
          <p:spPr bwMode="auto">
            <a:xfrm>
              <a:off x="5940152" y="766396"/>
              <a:ext cx="922634" cy="328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  <a:sym typeface="Segoe UI" panose="020B0502040204020203" pitchFamily="34" charset="0"/>
                </a:rPr>
                <a:t>XXX</a:t>
              </a:r>
              <a:endParaRPr lang="zh-CN" altLang="en-US" sz="2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sym typeface="Segoe UI" panose="020B0502040204020203" pitchFamily="34" charset="0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5930043" y="1174702"/>
              <a:ext cx="2279643" cy="5307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If it is not real text. If it is not real text. </a:t>
              </a:r>
              <a:endPara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" name="文本框 3"/>
            <p:cNvSpPr>
              <a:spLocks noChangeArrowheads="1"/>
            </p:cNvSpPr>
            <p:nvPr/>
          </p:nvSpPr>
          <p:spPr bwMode="auto">
            <a:xfrm>
              <a:off x="6673761" y="821055"/>
              <a:ext cx="922634" cy="2525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Segoe UI" panose="020B0502040204020203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180415" y="4900372"/>
            <a:ext cx="2768470" cy="1140444"/>
            <a:chOff x="5930043" y="766396"/>
            <a:chExt cx="2279643" cy="939076"/>
          </a:xfrm>
        </p:grpSpPr>
        <p:sp>
          <p:nvSpPr>
            <p:cNvPr id="20" name="文本框 3"/>
            <p:cNvSpPr>
              <a:spLocks noChangeArrowheads="1"/>
            </p:cNvSpPr>
            <p:nvPr/>
          </p:nvSpPr>
          <p:spPr bwMode="auto">
            <a:xfrm>
              <a:off x="5940152" y="766396"/>
              <a:ext cx="922634" cy="328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  <a:sym typeface="Segoe UI" panose="020B0502040204020203" pitchFamily="34" charset="0"/>
                </a:rPr>
                <a:t>XXX</a:t>
              </a:r>
              <a:endParaRPr lang="zh-CN" altLang="en-US" sz="2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sym typeface="Segoe UI" panose="020B0502040204020203" pitchFamily="34" charset="0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5930043" y="1174702"/>
              <a:ext cx="2279643" cy="5307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If it is not real text. If it is not real text. </a:t>
              </a:r>
              <a:endPara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" name="文本框 3"/>
            <p:cNvSpPr>
              <a:spLocks noChangeArrowheads="1"/>
            </p:cNvSpPr>
            <p:nvPr/>
          </p:nvSpPr>
          <p:spPr bwMode="auto">
            <a:xfrm>
              <a:off x="6673761" y="821055"/>
              <a:ext cx="922634" cy="2525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Segoe UI" panose="020B0502040204020203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904641" y="4900372"/>
            <a:ext cx="2768470" cy="1140444"/>
            <a:chOff x="5930043" y="766396"/>
            <a:chExt cx="2279643" cy="939076"/>
          </a:xfrm>
        </p:grpSpPr>
        <p:sp>
          <p:nvSpPr>
            <p:cNvPr id="24" name="文本框 3"/>
            <p:cNvSpPr>
              <a:spLocks noChangeArrowheads="1"/>
            </p:cNvSpPr>
            <p:nvPr/>
          </p:nvSpPr>
          <p:spPr bwMode="auto">
            <a:xfrm>
              <a:off x="5940152" y="766396"/>
              <a:ext cx="922634" cy="328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  <a:sym typeface="Segoe UI" panose="020B0502040204020203" pitchFamily="34" charset="0"/>
                </a:rPr>
                <a:t>XXX</a:t>
              </a:r>
              <a:endParaRPr lang="zh-CN" altLang="en-US" sz="2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sym typeface="Segoe UI" panose="020B0502040204020203" pitchFamily="34" charset="0"/>
              </a:endParaRPr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5930043" y="1174702"/>
              <a:ext cx="2279643" cy="5307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If it is not real text. If it is not real text. </a:t>
              </a:r>
              <a:endPara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" name="文本框 3"/>
            <p:cNvSpPr>
              <a:spLocks noChangeArrowheads="1"/>
            </p:cNvSpPr>
            <p:nvPr/>
          </p:nvSpPr>
          <p:spPr bwMode="auto">
            <a:xfrm>
              <a:off x="6673761" y="821055"/>
              <a:ext cx="922634" cy="2525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Segoe UI" panose="020B0502040204020203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33" name="图文框 32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35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/>
        </p:nvSpPr>
        <p:spPr>
          <a:xfrm>
            <a:off x="4084921" y="1393955"/>
            <a:ext cx="4036512" cy="4036512"/>
          </a:xfrm>
          <a:prstGeom prst="frame">
            <a:avLst>
              <a:gd name="adj1" fmla="val 1936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59" y="-224228"/>
            <a:ext cx="7568467" cy="67992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849455" y="2125982"/>
            <a:ext cx="2132038" cy="2572458"/>
            <a:chOff x="-368490" y="2183642"/>
            <a:chExt cx="2906973" cy="3507474"/>
          </a:xfrm>
        </p:grpSpPr>
        <p:sp>
          <p:nvSpPr>
            <p:cNvPr id="8" name="任意多边形 7"/>
            <p:cNvSpPr/>
            <p:nvPr/>
          </p:nvSpPr>
          <p:spPr>
            <a:xfrm>
              <a:off x="-368490" y="2183642"/>
              <a:ext cx="2906973" cy="3507474"/>
            </a:xfrm>
            <a:custGeom>
              <a:avLst/>
              <a:gdLst>
                <a:gd name="connsiteX0" fmla="*/ 2033516 w 2906973"/>
                <a:gd name="connsiteY0" fmla="*/ 0 h 3507474"/>
                <a:gd name="connsiteX1" fmla="*/ 2906973 w 2906973"/>
                <a:gd name="connsiteY1" fmla="*/ 3507474 h 3507474"/>
                <a:gd name="connsiteX2" fmla="*/ 0 w 2906973"/>
                <a:gd name="connsiteY2" fmla="*/ 1460310 h 3507474"/>
                <a:gd name="connsiteX3" fmla="*/ 2033516 w 2906973"/>
                <a:gd name="connsiteY3" fmla="*/ 0 h 350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973" h="3507474">
                  <a:moveTo>
                    <a:pt x="2033516" y="0"/>
                  </a:moveTo>
                  <a:lnTo>
                    <a:pt x="2906973" y="3507474"/>
                  </a:lnTo>
                  <a:lnTo>
                    <a:pt x="0" y="1460310"/>
                  </a:lnTo>
                  <a:lnTo>
                    <a:pt x="203351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>
              <a:stCxn id="8" idx="0"/>
            </p:cNvCxnSpPr>
            <p:nvPr/>
          </p:nvCxnSpPr>
          <p:spPr>
            <a:xfrm flipH="1">
              <a:off x="1487605" y="2183642"/>
              <a:ext cx="177421" cy="166502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487606" y="3848669"/>
              <a:ext cx="1050877" cy="18424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8" idx="2"/>
            </p:cNvCxnSpPr>
            <p:nvPr/>
          </p:nvCxnSpPr>
          <p:spPr>
            <a:xfrm>
              <a:off x="-368490" y="3643952"/>
              <a:ext cx="1856094" cy="2047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7308777" y="3563248"/>
            <a:ext cx="1223972" cy="1251583"/>
            <a:chOff x="10782300" y="5651500"/>
            <a:chExt cx="844550" cy="863602"/>
          </a:xfrm>
        </p:grpSpPr>
        <p:sp>
          <p:nvSpPr>
            <p:cNvPr id="20" name="任意多边形 19"/>
            <p:cNvSpPr/>
            <p:nvPr/>
          </p:nvSpPr>
          <p:spPr>
            <a:xfrm>
              <a:off x="10782300" y="5651500"/>
              <a:ext cx="844550" cy="863600"/>
            </a:xfrm>
            <a:custGeom>
              <a:avLst/>
              <a:gdLst>
                <a:gd name="connsiteX0" fmla="*/ 0 w 844550"/>
                <a:gd name="connsiteY0" fmla="*/ 723900 h 863600"/>
                <a:gd name="connsiteX1" fmla="*/ 844550 w 844550"/>
                <a:gd name="connsiteY1" fmla="*/ 863600 h 863600"/>
                <a:gd name="connsiteX2" fmla="*/ 781050 w 844550"/>
                <a:gd name="connsiteY2" fmla="*/ 0 h 863600"/>
                <a:gd name="connsiteX3" fmla="*/ 0 w 844550"/>
                <a:gd name="connsiteY3" fmla="*/ 7239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550" h="863600">
                  <a:moveTo>
                    <a:pt x="0" y="723900"/>
                  </a:moveTo>
                  <a:lnTo>
                    <a:pt x="844550" y="863600"/>
                  </a:lnTo>
                  <a:lnTo>
                    <a:pt x="781050" y="0"/>
                  </a:lnTo>
                  <a:lnTo>
                    <a:pt x="0" y="7239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>
              <a:stCxn id="20" idx="2"/>
            </p:cNvCxnSpPr>
            <p:nvPr/>
          </p:nvCxnSpPr>
          <p:spPr>
            <a:xfrm flipH="1">
              <a:off x="11258550" y="5651500"/>
              <a:ext cx="304800" cy="4794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10782300" y="6130925"/>
              <a:ext cx="476250" cy="2397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 flipV="1">
              <a:off x="11258550" y="6130925"/>
              <a:ext cx="365126" cy="3841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3863116" y="2911435"/>
            <a:ext cx="4447828" cy="109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THANKS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 rot="6277779">
            <a:off x="396481" y="826238"/>
            <a:ext cx="7147843" cy="6886832"/>
          </a:xfrm>
          <a:custGeom>
            <a:avLst/>
            <a:gdLst>
              <a:gd name="connsiteX0" fmla="*/ 60046 w 7147843"/>
              <a:gd name="connsiteY0" fmla="*/ 6886832 h 6886832"/>
              <a:gd name="connsiteX1" fmla="*/ 0 w 7147843"/>
              <a:gd name="connsiteY1" fmla="*/ 6656798 h 6886832"/>
              <a:gd name="connsiteX2" fmla="*/ 3860943 w 7147843"/>
              <a:gd name="connsiteY2" fmla="*/ 0 h 6886832"/>
              <a:gd name="connsiteX3" fmla="*/ 6568876 w 7147843"/>
              <a:gd name="connsiteY3" fmla="*/ 4668851 h 6886832"/>
              <a:gd name="connsiteX4" fmla="*/ 6703859 w 7147843"/>
              <a:gd name="connsiteY4" fmla="*/ 5185959 h 6886832"/>
              <a:gd name="connsiteX5" fmla="*/ 3865556 w 7147843"/>
              <a:gd name="connsiteY5" fmla="*/ 292332 h 6886832"/>
              <a:gd name="connsiteX6" fmla="*/ 115651 w 7147843"/>
              <a:gd name="connsiteY6" fmla="*/ 6757684 h 6886832"/>
              <a:gd name="connsiteX7" fmla="*/ 7114132 w 7147843"/>
              <a:gd name="connsiteY7" fmla="*/ 6757683 h 6886832"/>
              <a:gd name="connsiteX8" fmla="*/ 7147843 w 7147843"/>
              <a:gd name="connsiteY8" fmla="*/ 6886832 h 6886832"/>
              <a:gd name="connsiteX9" fmla="*/ 60046 w 7147843"/>
              <a:gd name="connsiteY9" fmla="*/ 6886832 h 68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7843" h="6886832">
                <a:moveTo>
                  <a:pt x="60046" y="6886832"/>
                </a:moveTo>
                <a:lnTo>
                  <a:pt x="0" y="6656798"/>
                </a:lnTo>
                <a:lnTo>
                  <a:pt x="3860943" y="0"/>
                </a:lnTo>
                <a:lnTo>
                  <a:pt x="6568876" y="4668851"/>
                </a:lnTo>
                <a:lnTo>
                  <a:pt x="6703859" y="5185959"/>
                </a:lnTo>
                <a:lnTo>
                  <a:pt x="3865556" y="292332"/>
                </a:lnTo>
                <a:lnTo>
                  <a:pt x="115651" y="6757684"/>
                </a:lnTo>
                <a:lnTo>
                  <a:pt x="7114132" y="6757683"/>
                </a:lnTo>
                <a:lnTo>
                  <a:pt x="7147843" y="6886832"/>
                </a:lnTo>
                <a:lnTo>
                  <a:pt x="60046" y="688683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0" t="12922" b="17686"/>
          <a:stretch>
            <a:fillRect/>
          </a:stretch>
        </p:blipFill>
        <p:spPr>
          <a:xfrm>
            <a:off x="0" y="0"/>
            <a:ext cx="6629400" cy="6858000"/>
          </a:xfrm>
          <a:custGeom>
            <a:avLst/>
            <a:gdLst>
              <a:gd name="connsiteX0" fmla="*/ 0 w 6629400"/>
              <a:gd name="connsiteY0" fmla="*/ 0 h 6858000"/>
              <a:gd name="connsiteX1" fmla="*/ 6629400 w 6629400"/>
              <a:gd name="connsiteY1" fmla="*/ 0 h 6858000"/>
              <a:gd name="connsiteX2" fmla="*/ 6629400 w 6629400"/>
              <a:gd name="connsiteY2" fmla="*/ 6858000 h 6858000"/>
              <a:gd name="connsiteX3" fmla="*/ 0 w 6629400"/>
              <a:gd name="connsiteY3" fmla="*/ 6858000 h 6858000"/>
              <a:gd name="connsiteX4" fmla="*/ 0 w 6629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400" h="6858000">
                <a:moveTo>
                  <a:pt x="0" y="0"/>
                </a:moveTo>
                <a:lnTo>
                  <a:pt x="6629400" y="0"/>
                </a:lnTo>
                <a:lnTo>
                  <a:pt x="6629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3" name="文本框 22"/>
          <p:cNvSpPr txBox="1"/>
          <p:nvPr/>
        </p:nvSpPr>
        <p:spPr>
          <a:xfrm>
            <a:off x="7518398" y="4458341"/>
            <a:ext cx="386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UP YOUR TITLE HERE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60342" y="3713825"/>
            <a:ext cx="392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项目背景简介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57296" y="1775124"/>
            <a:ext cx="2463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方正兰亭粗黑简体" panose="02000000000000000000" pitchFamily="2" charset="-122"/>
              </a:rPr>
              <a:t>01</a:t>
            </a:r>
            <a:endParaRPr lang="zh-CN" altLang="en-US" sz="13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H="1">
            <a:off x="-178953" y="4053161"/>
            <a:ext cx="2201049" cy="121069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>
            <a:off x="6816833" y="1991410"/>
            <a:ext cx="398503" cy="2801669"/>
          </a:xfrm>
          <a:prstGeom prst="curvedConnector5">
            <a:avLst>
              <a:gd name="adj1" fmla="val -57365"/>
              <a:gd name="adj2" fmla="val 50000"/>
              <a:gd name="adj3" fmla="val 157365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>
            <a:off x="3703722" y="2201583"/>
            <a:ext cx="729004" cy="3094051"/>
          </a:xfrm>
          <a:prstGeom prst="curvedConnector5">
            <a:avLst>
              <a:gd name="adj1" fmla="val -31358"/>
              <a:gd name="adj2" fmla="val 50000"/>
              <a:gd name="adj3" fmla="val 131358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32"/>
          <p:cNvCxnSpPr/>
          <p:nvPr/>
        </p:nvCxnSpPr>
        <p:spPr>
          <a:xfrm rot="10800000" flipV="1">
            <a:off x="8876977" y="2003191"/>
            <a:ext cx="1583491" cy="8622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 rot="836135">
            <a:off x="9321589" y="961870"/>
            <a:ext cx="1983899" cy="1823839"/>
            <a:chOff x="9221131" y="1098006"/>
            <a:chExt cx="1983898" cy="1823838"/>
          </a:xfrm>
          <a:solidFill>
            <a:srgbClr val="4A879E"/>
          </a:solidFill>
        </p:grpSpPr>
        <p:sp>
          <p:nvSpPr>
            <p:cNvPr id="43" name="Freeform 5"/>
            <p:cNvSpPr/>
            <p:nvPr/>
          </p:nvSpPr>
          <p:spPr bwMode="auto">
            <a:xfrm>
              <a:off x="10874032" y="1098006"/>
              <a:ext cx="330997" cy="325874"/>
            </a:xfrm>
            <a:custGeom>
              <a:avLst/>
              <a:gdLst>
                <a:gd name="T0" fmla="*/ 248 w 269"/>
                <a:gd name="T1" fmla="*/ 12 h 286"/>
                <a:gd name="T2" fmla="*/ 217 w 269"/>
                <a:gd name="T3" fmla="*/ 0 h 286"/>
                <a:gd name="T4" fmla="*/ 212 w 269"/>
                <a:gd name="T5" fmla="*/ 0 h 286"/>
                <a:gd name="T6" fmla="*/ 208 w 269"/>
                <a:gd name="T7" fmla="*/ 0 h 286"/>
                <a:gd name="T8" fmla="*/ 182 w 269"/>
                <a:gd name="T9" fmla="*/ 5 h 286"/>
                <a:gd name="T10" fmla="*/ 108 w 269"/>
                <a:gd name="T11" fmla="*/ 42 h 286"/>
                <a:gd name="T12" fmla="*/ 6 w 269"/>
                <a:gd name="T13" fmla="*/ 119 h 286"/>
                <a:gd name="T14" fmla="*/ 79 w 269"/>
                <a:gd name="T15" fmla="*/ 188 h 286"/>
                <a:gd name="T16" fmla="*/ 53 w 269"/>
                <a:gd name="T17" fmla="*/ 215 h 286"/>
                <a:gd name="T18" fmla="*/ 30 w 269"/>
                <a:gd name="T19" fmla="*/ 223 h 286"/>
                <a:gd name="T20" fmla="*/ 12 w 269"/>
                <a:gd name="T21" fmla="*/ 231 h 286"/>
                <a:gd name="T22" fmla="*/ 1 w 269"/>
                <a:gd name="T23" fmla="*/ 252 h 286"/>
                <a:gd name="T24" fmla="*/ 12 w 269"/>
                <a:gd name="T25" fmla="*/ 275 h 286"/>
                <a:gd name="T26" fmla="*/ 36 w 269"/>
                <a:gd name="T27" fmla="*/ 285 h 286"/>
                <a:gd name="T28" fmla="*/ 55 w 269"/>
                <a:gd name="T29" fmla="*/ 274 h 286"/>
                <a:gd name="T30" fmla="*/ 63 w 269"/>
                <a:gd name="T31" fmla="*/ 255 h 286"/>
                <a:gd name="T32" fmla="*/ 69 w 269"/>
                <a:gd name="T33" fmla="*/ 231 h 286"/>
                <a:gd name="T34" fmla="*/ 70 w 269"/>
                <a:gd name="T35" fmla="*/ 230 h 286"/>
                <a:gd name="T36" fmla="*/ 96 w 269"/>
                <a:gd name="T37" fmla="*/ 204 h 286"/>
                <a:gd name="T38" fmla="*/ 164 w 269"/>
                <a:gd name="T39" fmla="*/ 268 h 286"/>
                <a:gd name="T40" fmla="*/ 235 w 269"/>
                <a:gd name="T41" fmla="*/ 153 h 286"/>
                <a:gd name="T42" fmla="*/ 265 w 269"/>
                <a:gd name="T43" fmla="*/ 77 h 286"/>
                <a:gd name="T44" fmla="*/ 248 w 269"/>
                <a:gd name="T45" fmla="*/ 1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9" h="286">
                  <a:moveTo>
                    <a:pt x="248" y="12"/>
                  </a:moveTo>
                  <a:cubicBezTo>
                    <a:pt x="239" y="4"/>
                    <a:pt x="228" y="1"/>
                    <a:pt x="217" y="0"/>
                  </a:cubicBezTo>
                  <a:cubicBezTo>
                    <a:pt x="215" y="0"/>
                    <a:pt x="214" y="0"/>
                    <a:pt x="212" y="0"/>
                  </a:cubicBezTo>
                  <a:cubicBezTo>
                    <a:pt x="211" y="0"/>
                    <a:pt x="209" y="0"/>
                    <a:pt x="208" y="0"/>
                  </a:cubicBezTo>
                  <a:cubicBezTo>
                    <a:pt x="199" y="1"/>
                    <a:pt x="190" y="2"/>
                    <a:pt x="182" y="5"/>
                  </a:cubicBezTo>
                  <a:cubicBezTo>
                    <a:pt x="159" y="12"/>
                    <a:pt x="135" y="25"/>
                    <a:pt x="108" y="42"/>
                  </a:cubicBezTo>
                  <a:cubicBezTo>
                    <a:pt x="76" y="63"/>
                    <a:pt x="41" y="90"/>
                    <a:pt x="6" y="119"/>
                  </a:cubicBezTo>
                  <a:cubicBezTo>
                    <a:pt x="79" y="188"/>
                    <a:pt x="79" y="188"/>
                    <a:pt x="79" y="188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46" y="222"/>
                    <a:pt x="37" y="222"/>
                    <a:pt x="30" y="223"/>
                  </a:cubicBezTo>
                  <a:cubicBezTo>
                    <a:pt x="23" y="225"/>
                    <a:pt x="17" y="226"/>
                    <a:pt x="12" y="231"/>
                  </a:cubicBezTo>
                  <a:cubicBezTo>
                    <a:pt x="6" y="237"/>
                    <a:pt x="2" y="245"/>
                    <a:pt x="1" y="252"/>
                  </a:cubicBezTo>
                  <a:cubicBezTo>
                    <a:pt x="0" y="259"/>
                    <a:pt x="2" y="266"/>
                    <a:pt x="12" y="275"/>
                  </a:cubicBezTo>
                  <a:cubicBezTo>
                    <a:pt x="21" y="284"/>
                    <a:pt x="29" y="286"/>
                    <a:pt x="36" y="285"/>
                  </a:cubicBezTo>
                  <a:cubicBezTo>
                    <a:pt x="43" y="284"/>
                    <a:pt x="49" y="280"/>
                    <a:pt x="55" y="274"/>
                  </a:cubicBezTo>
                  <a:cubicBezTo>
                    <a:pt x="61" y="269"/>
                    <a:pt x="62" y="263"/>
                    <a:pt x="63" y="255"/>
                  </a:cubicBezTo>
                  <a:cubicBezTo>
                    <a:pt x="63" y="248"/>
                    <a:pt x="63" y="239"/>
                    <a:pt x="69" y="231"/>
                  </a:cubicBezTo>
                  <a:cubicBezTo>
                    <a:pt x="70" y="231"/>
                    <a:pt x="70" y="231"/>
                    <a:pt x="70" y="230"/>
                  </a:cubicBezTo>
                  <a:cubicBezTo>
                    <a:pt x="96" y="204"/>
                    <a:pt x="96" y="204"/>
                    <a:pt x="96" y="204"/>
                  </a:cubicBezTo>
                  <a:cubicBezTo>
                    <a:pt x="164" y="268"/>
                    <a:pt x="164" y="268"/>
                    <a:pt x="164" y="268"/>
                  </a:cubicBezTo>
                  <a:cubicBezTo>
                    <a:pt x="192" y="228"/>
                    <a:pt x="217" y="188"/>
                    <a:pt x="235" y="153"/>
                  </a:cubicBezTo>
                  <a:cubicBezTo>
                    <a:pt x="250" y="125"/>
                    <a:pt x="260" y="100"/>
                    <a:pt x="265" y="77"/>
                  </a:cubicBezTo>
                  <a:cubicBezTo>
                    <a:pt x="269" y="54"/>
                    <a:pt x="267" y="28"/>
                    <a:pt x="24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10539393" y="1252038"/>
              <a:ext cx="519394" cy="492903"/>
            </a:xfrm>
            <a:custGeom>
              <a:avLst/>
              <a:gdLst>
                <a:gd name="T0" fmla="*/ 357 w 422"/>
                <a:gd name="T1" fmla="*/ 109 h 433"/>
                <a:gd name="T2" fmla="*/ 355 w 422"/>
                <a:gd name="T3" fmla="*/ 123 h 433"/>
                <a:gd name="T4" fmla="*/ 342 w 422"/>
                <a:gd name="T5" fmla="*/ 153 h 433"/>
                <a:gd name="T6" fmla="*/ 310 w 422"/>
                <a:gd name="T7" fmla="*/ 170 h 433"/>
                <a:gd name="T8" fmla="*/ 270 w 422"/>
                <a:gd name="T9" fmla="*/ 154 h 433"/>
                <a:gd name="T10" fmla="*/ 253 w 422"/>
                <a:gd name="T11" fmla="*/ 115 h 433"/>
                <a:gd name="T12" fmla="*/ 270 w 422"/>
                <a:gd name="T13" fmla="*/ 82 h 433"/>
                <a:gd name="T14" fmla="*/ 299 w 422"/>
                <a:gd name="T15" fmla="*/ 69 h 433"/>
                <a:gd name="T16" fmla="*/ 311 w 422"/>
                <a:gd name="T17" fmla="*/ 66 h 433"/>
                <a:gd name="T18" fmla="*/ 320 w 422"/>
                <a:gd name="T19" fmla="*/ 57 h 433"/>
                <a:gd name="T20" fmla="*/ 259 w 422"/>
                <a:gd name="T21" fmla="*/ 0 h 433"/>
                <a:gd name="T22" fmla="*/ 208 w 422"/>
                <a:gd name="T23" fmla="*/ 45 h 433"/>
                <a:gd name="T24" fmla="*/ 0 w 422"/>
                <a:gd name="T25" fmla="*/ 247 h 433"/>
                <a:gd name="T26" fmla="*/ 76 w 422"/>
                <a:gd name="T27" fmla="*/ 319 h 433"/>
                <a:gd name="T28" fmla="*/ 81 w 422"/>
                <a:gd name="T29" fmla="*/ 314 h 433"/>
                <a:gd name="T30" fmla="*/ 84 w 422"/>
                <a:gd name="T31" fmla="*/ 300 h 433"/>
                <a:gd name="T32" fmla="*/ 96 w 422"/>
                <a:gd name="T33" fmla="*/ 269 h 433"/>
                <a:gd name="T34" fmla="*/ 128 w 422"/>
                <a:gd name="T35" fmla="*/ 252 h 433"/>
                <a:gd name="T36" fmla="*/ 168 w 422"/>
                <a:gd name="T37" fmla="*/ 268 h 433"/>
                <a:gd name="T38" fmla="*/ 185 w 422"/>
                <a:gd name="T39" fmla="*/ 308 h 433"/>
                <a:gd name="T40" fmla="*/ 168 w 422"/>
                <a:gd name="T41" fmla="*/ 340 h 433"/>
                <a:gd name="T42" fmla="*/ 139 w 422"/>
                <a:gd name="T43" fmla="*/ 354 h 433"/>
                <a:gd name="T44" fmla="*/ 128 w 422"/>
                <a:gd name="T45" fmla="*/ 356 h 433"/>
                <a:gd name="T46" fmla="*/ 122 w 422"/>
                <a:gd name="T47" fmla="*/ 362 h 433"/>
                <a:gd name="T48" fmla="*/ 198 w 422"/>
                <a:gd name="T49" fmla="*/ 433 h 433"/>
                <a:gd name="T50" fmla="*/ 386 w 422"/>
                <a:gd name="T51" fmla="*/ 203 h 433"/>
                <a:gd name="T52" fmla="*/ 422 w 422"/>
                <a:gd name="T53" fmla="*/ 152 h 433"/>
                <a:gd name="T54" fmla="*/ 366 w 422"/>
                <a:gd name="T55" fmla="*/ 100 h 433"/>
                <a:gd name="T56" fmla="*/ 357 w 422"/>
                <a:gd name="T57" fmla="*/ 10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433">
                  <a:moveTo>
                    <a:pt x="357" y="109"/>
                  </a:moveTo>
                  <a:cubicBezTo>
                    <a:pt x="356" y="110"/>
                    <a:pt x="356" y="113"/>
                    <a:pt x="355" y="123"/>
                  </a:cubicBezTo>
                  <a:cubicBezTo>
                    <a:pt x="354" y="131"/>
                    <a:pt x="351" y="144"/>
                    <a:pt x="342" y="153"/>
                  </a:cubicBezTo>
                  <a:cubicBezTo>
                    <a:pt x="333" y="162"/>
                    <a:pt x="323" y="169"/>
                    <a:pt x="310" y="170"/>
                  </a:cubicBezTo>
                  <a:cubicBezTo>
                    <a:pt x="297" y="172"/>
                    <a:pt x="282" y="166"/>
                    <a:pt x="270" y="154"/>
                  </a:cubicBezTo>
                  <a:cubicBezTo>
                    <a:pt x="258" y="143"/>
                    <a:pt x="252" y="127"/>
                    <a:pt x="253" y="115"/>
                  </a:cubicBezTo>
                  <a:cubicBezTo>
                    <a:pt x="255" y="101"/>
                    <a:pt x="262" y="91"/>
                    <a:pt x="270" y="82"/>
                  </a:cubicBezTo>
                  <a:cubicBezTo>
                    <a:pt x="279" y="73"/>
                    <a:pt x="291" y="70"/>
                    <a:pt x="299" y="69"/>
                  </a:cubicBezTo>
                  <a:cubicBezTo>
                    <a:pt x="308" y="67"/>
                    <a:pt x="309" y="67"/>
                    <a:pt x="311" y="66"/>
                  </a:cubicBezTo>
                  <a:cubicBezTo>
                    <a:pt x="320" y="57"/>
                    <a:pt x="320" y="57"/>
                    <a:pt x="320" y="57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2" y="14"/>
                    <a:pt x="225" y="29"/>
                    <a:pt x="208" y="45"/>
                  </a:cubicBezTo>
                  <a:cubicBezTo>
                    <a:pt x="107" y="136"/>
                    <a:pt x="22" y="223"/>
                    <a:pt x="0" y="247"/>
                  </a:cubicBezTo>
                  <a:cubicBezTo>
                    <a:pt x="76" y="319"/>
                    <a:pt x="76" y="319"/>
                    <a:pt x="76" y="319"/>
                  </a:cubicBezTo>
                  <a:cubicBezTo>
                    <a:pt x="81" y="314"/>
                    <a:pt x="81" y="314"/>
                    <a:pt x="81" y="314"/>
                  </a:cubicBezTo>
                  <a:cubicBezTo>
                    <a:pt x="82" y="312"/>
                    <a:pt x="82" y="310"/>
                    <a:pt x="84" y="300"/>
                  </a:cubicBezTo>
                  <a:cubicBezTo>
                    <a:pt x="84" y="291"/>
                    <a:pt x="87" y="279"/>
                    <a:pt x="96" y="269"/>
                  </a:cubicBezTo>
                  <a:cubicBezTo>
                    <a:pt x="105" y="261"/>
                    <a:pt x="115" y="254"/>
                    <a:pt x="128" y="252"/>
                  </a:cubicBezTo>
                  <a:cubicBezTo>
                    <a:pt x="141" y="251"/>
                    <a:pt x="156" y="256"/>
                    <a:pt x="168" y="268"/>
                  </a:cubicBezTo>
                  <a:cubicBezTo>
                    <a:pt x="180" y="280"/>
                    <a:pt x="186" y="295"/>
                    <a:pt x="185" y="308"/>
                  </a:cubicBezTo>
                  <a:cubicBezTo>
                    <a:pt x="183" y="321"/>
                    <a:pt x="176" y="332"/>
                    <a:pt x="168" y="340"/>
                  </a:cubicBezTo>
                  <a:cubicBezTo>
                    <a:pt x="159" y="349"/>
                    <a:pt x="147" y="352"/>
                    <a:pt x="139" y="354"/>
                  </a:cubicBezTo>
                  <a:cubicBezTo>
                    <a:pt x="130" y="355"/>
                    <a:pt x="129" y="355"/>
                    <a:pt x="128" y="356"/>
                  </a:cubicBezTo>
                  <a:cubicBezTo>
                    <a:pt x="122" y="362"/>
                    <a:pt x="122" y="362"/>
                    <a:pt x="122" y="362"/>
                  </a:cubicBezTo>
                  <a:cubicBezTo>
                    <a:pt x="198" y="433"/>
                    <a:pt x="198" y="433"/>
                    <a:pt x="198" y="433"/>
                  </a:cubicBezTo>
                  <a:cubicBezTo>
                    <a:pt x="217" y="412"/>
                    <a:pt x="301" y="316"/>
                    <a:pt x="386" y="203"/>
                  </a:cubicBezTo>
                  <a:cubicBezTo>
                    <a:pt x="398" y="186"/>
                    <a:pt x="410" y="169"/>
                    <a:pt x="422" y="152"/>
                  </a:cubicBezTo>
                  <a:cubicBezTo>
                    <a:pt x="366" y="100"/>
                    <a:pt x="366" y="100"/>
                    <a:pt x="366" y="100"/>
                  </a:cubicBezTo>
                  <a:lnTo>
                    <a:pt x="357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9221131" y="1454687"/>
              <a:ext cx="637533" cy="258486"/>
            </a:xfrm>
            <a:custGeom>
              <a:avLst/>
              <a:gdLst>
                <a:gd name="T0" fmla="*/ 507 w 518"/>
                <a:gd name="T1" fmla="*/ 142 h 227"/>
                <a:gd name="T2" fmla="*/ 488 w 518"/>
                <a:gd name="T3" fmla="*/ 135 h 227"/>
                <a:gd name="T4" fmla="*/ 463 w 518"/>
                <a:gd name="T5" fmla="*/ 128 h 227"/>
                <a:gd name="T6" fmla="*/ 463 w 518"/>
                <a:gd name="T7" fmla="*/ 128 h 227"/>
                <a:gd name="T8" fmla="*/ 440 w 518"/>
                <a:gd name="T9" fmla="*/ 105 h 227"/>
                <a:gd name="T10" fmla="*/ 510 w 518"/>
                <a:gd name="T11" fmla="*/ 30 h 227"/>
                <a:gd name="T12" fmla="*/ 148 w 518"/>
                <a:gd name="T13" fmla="*/ 0 h 227"/>
                <a:gd name="T14" fmla="*/ 146 w 518"/>
                <a:gd name="T15" fmla="*/ 0 h 227"/>
                <a:gd name="T16" fmla="*/ 132 w 518"/>
                <a:gd name="T17" fmla="*/ 5 h 227"/>
                <a:gd name="T18" fmla="*/ 57 w 518"/>
                <a:gd name="T19" fmla="*/ 66 h 227"/>
                <a:gd name="T20" fmla="*/ 12 w 518"/>
                <a:gd name="T21" fmla="*/ 113 h 227"/>
                <a:gd name="T22" fmla="*/ 0 w 518"/>
                <a:gd name="T23" fmla="*/ 141 h 227"/>
                <a:gd name="T24" fmla="*/ 9 w 518"/>
                <a:gd name="T25" fmla="*/ 163 h 227"/>
                <a:gd name="T26" fmla="*/ 28 w 518"/>
                <a:gd name="T27" fmla="*/ 172 h 227"/>
                <a:gd name="T28" fmla="*/ 326 w 518"/>
                <a:gd name="T29" fmla="*/ 227 h 227"/>
                <a:gd name="T30" fmla="*/ 424 w 518"/>
                <a:gd name="T31" fmla="*/ 122 h 227"/>
                <a:gd name="T32" fmla="*/ 448 w 518"/>
                <a:gd name="T33" fmla="*/ 145 h 227"/>
                <a:gd name="T34" fmla="*/ 456 w 518"/>
                <a:gd name="T35" fmla="*/ 168 h 227"/>
                <a:gd name="T36" fmla="*/ 464 w 518"/>
                <a:gd name="T37" fmla="*/ 186 h 227"/>
                <a:gd name="T38" fmla="*/ 484 w 518"/>
                <a:gd name="T39" fmla="*/ 197 h 227"/>
                <a:gd name="T40" fmla="*/ 507 w 518"/>
                <a:gd name="T41" fmla="*/ 186 h 227"/>
                <a:gd name="T42" fmla="*/ 518 w 518"/>
                <a:gd name="T43" fmla="*/ 162 h 227"/>
                <a:gd name="T44" fmla="*/ 507 w 518"/>
                <a:gd name="T45" fmla="*/ 14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8" h="227">
                  <a:moveTo>
                    <a:pt x="507" y="142"/>
                  </a:moveTo>
                  <a:cubicBezTo>
                    <a:pt x="501" y="137"/>
                    <a:pt x="495" y="136"/>
                    <a:pt x="488" y="135"/>
                  </a:cubicBezTo>
                  <a:cubicBezTo>
                    <a:pt x="480" y="134"/>
                    <a:pt x="471" y="135"/>
                    <a:pt x="463" y="128"/>
                  </a:cubicBezTo>
                  <a:cubicBezTo>
                    <a:pt x="463" y="128"/>
                    <a:pt x="463" y="128"/>
                    <a:pt x="463" y="128"/>
                  </a:cubicBezTo>
                  <a:cubicBezTo>
                    <a:pt x="440" y="105"/>
                    <a:pt x="440" y="105"/>
                    <a:pt x="440" y="105"/>
                  </a:cubicBezTo>
                  <a:cubicBezTo>
                    <a:pt x="510" y="30"/>
                    <a:pt x="510" y="30"/>
                    <a:pt x="510" y="3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7" y="0"/>
                    <a:pt x="146" y="0"/>
                  </a:cubicBezTo>
                  <a:cubicBezTo>
                    <a:pt x="141" y="0"/>
                    <a:pt x="136" y="2"/>
                    <a:pt x="132" y="5"/>
                  </a:cubicBezTo>
                  <a:cubicBezTo>
                    <a:pt x="132" y="5"/>
                    <a:pt x="92" y="35"/>
                    <a:pt x="57" y="66"/>
                  </a:cubicBezTo>
                  <a:cubicBezTo>
                    <a:pt x="39" y="82"/>
                    <a:pt x="23" y="98"/>
                    <a:pt x="12" y="113"/>
                  </a:cubicBezTo>
                  <a:cubicBezTo>
                    <a:pt x="6" y="121"/>
                    <a:pt x="1" y="127"/>
                    <a:pt x="0" y="141"/>
                  </a:cubicBezTo>
                  <a:cubicBezTo>
                    <a:pt x="0" y="148"/>
                    <a:pt x="3" y="157"/>
                    <a:pt x="9" y="163"/>
                  </a:cubicBezTo>
                  <a:cubicBezTo>
                    <a:pt x="15" y="169"/>
                    <a:pt x="22" y="171"/>
                    <a:pt x="28" y="172"/>
                  </a:cubicBezTo>
                  <a:cubicBezTo>
                    <a:pt x="145" y="190"/>
                    <a:pt x="243" y="208"/>
                    <a:pt x="326" y="227"/>
                  </a:cubicBezTo>
                  <a:cubicBezTo>
                    <a:pt x="424" y="122"/>
                    <a:pt x="424" y="122"/>
                    <a:pt x="424" y="122"/>
                  </a:cubicBezTo>
                  <a:cubicBezTo>
                    <a:pt x="448" y="145"/>
                    <a:pt x="448" y="145"/>
                    <a:pt x="448" y="145"/>
                  </a:cubicBezTo>
                  <a:cubicBezTo>
                    <a:pt x="455" y="152"/>
                    <a:pt x="455" y="160"/>
                    <a:pt x="456" y="168"/>
                  </a:cubicBezTo>
                  <a:cubicBezTo>
                    <a:pt x="457" y="175"/>
                    <a:pt x="459" y="181"/>
                    <a:pt x="464" y="186"/>
                  </a:cubicBezTo>
                  <a:cubicBezTo>
                    <a:pt x="470" y="192"/>
                    <a:pt x="477" y="196"/>
                    <a:pt x="484" y="197"/>
                  </a:cubicBezTo>
                  <a:cubicBezTo>
                    <a:pt x="491" y="197"/>
                    <a:pt x="498" y="195"/>
                    <a:pt x="507" y="186"/>
                  </a:cubicBezTo>
                  <a:cubicBezTo>
                    <a:pt x="516" y="177"/>
                    <a:pt x="518" y="169"/>
                    <a:pt x="518" y="162"/>
                  </a:cubicBezTo>
                  <a:cubicBezTo>
                    <a:pt x="517" y="155"/>
                    <a:pt x="513" y="148"/>
                    <a:pt x="50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9655694" y="1492232"/>
              <a:ext cx="854033" cy="425996"/>
            </a:xfrm>
            <a:custGeom>
              <a:avLst/>
              <a:gdLst>
                <a:gd name="T0" fmla="*/ 689 w 694"/>
                <a:gd name="T1" fmla="*/ 42 h 374"/>
                <a:gd name="T2" fmla="*/ 188 w 694"/>
                <a:gd name="T3" fmla="*/ 0 h 374"/>
                <a:gd name="T4" fmla="*/ 118 w 694"/>
                <a:gd name="T5" fmla="*/ 74 h 374"/>
                <a:gd name="T6" fmla="*/ 123 w 694"/>
                <a:gd name="T7" fmla="*/ 80 h 374"/>
                <a:gd name="T8" fmla="*/ 137 w 694"/>
                <a:gd name="T9" fmla="*/ 82 h 374"/>
                <a:gd name="T10" fmla="*/ 168 w 694"/>
                <a:gd name="T11" fmla="*/ 95 h 374"/>
                <a:gd name="T12" fmla="*/ 185 w 694"/>
                <a:gd name="T13" fmla="*/ 127 h 374"/>
                <a:gd name="T14" fmla="*/ 169 w 694"/>
                <a:gd name="T15" fmla="*/ 167 h 374"/>
                <a:gd name="T16" fmla="*/ 129 w 694"/>
                <a:gd name="T17" fmla="*/ 184 h 374"/>
                <a:gd name="T18" fmla="*/ 97 w 694"/>
                <a:gd name="T19" fmla="*/ 167 h 374"/>
                <a:gd name="T20" fmla="*/ 83 w 694"/>
                <a:gd name="T21" fmla="*/ 138 h 374"/>
                <a:gd name="T22" fmla="*/ 81 w 694"/>
                <a:gd name="T23" fmla="*/ 126 h 374"/>
                <a:gd name="T24" fmla="*/ 75 w 694"/>
                <a:gd name="T25" fmla="*/ 120 h 374"/>
                <a:gd name="T26" fmla="*/ 0 w 694"/>
                <a:gd name="T27" fmla="*/ 201 h 374"/>
                <a:gd name="T28" fmla="*/ 336 w 694"/>
                <a:gd name="T29" fmla="*/ 325 h 374"/>
                <a:gd name="T30" fmla="*/ 387 w 694"/>
                <a:gd name="T31" fmla="*/ 374 h 374"/>
                <a:gd name="T32" fmla="*/ 502 w 694"/>
                <a:gd name="T33" fmla="*/ 251 h 374"/>
                <a:gd name="T34" fmla="*/ 524 w 694"/>
                <a:gd name="T35" fmla="*/ 273 h 374"/>
                <a:gd name="T36" fmla="*/ 532 w 694"/>
                <a:gd name="T37" fmla="*/ 296 h 374"/>
                <a:gd name="T38" fmla="*/ 540 w 694"/>
                <a:gd name="T39" fmla="*/ 314 h 374"/>
                <a:gd name="T40" fmla="*/ 561 w 694"/>
                <a:gd name="T41" fmla="*/ 325 h 374"/>
                <a:gd name="T42" fmla="*/ 584 w 694"/>
                <a:gd name="T43" fmla="*/ 314 h 374"/>
                <a:gd name="T44" fmla="*/ 594 w 694"/>
                <a:gd name="T45" fmla="*/ 290 h 374"/>
                <a:gd name="T46" fmla="*/ 583 w 694"/>
                <a:gd name="T47" fmla="*/ 270 h 374"/>
                <a:gd name="T48" fmla="*/ 564 w 694"/>
                <a:gd name="T49" fmla="*/ 263 h 374"/>
                <a:gd name="T50" fmla="*/ 540 w 694"/>
                <a:gd name="T51" fmla="*/ 256 h 374"/>
                <a:gd name="T52" fmla="*/ 539 w 694"/>
                <a:gd name="T53" fmla="*/ 256 h 374"/>
                <a:gd name="T54" fmla="*/ 518 w 694"/>
                <a:gd name="T55" fmla="*/ 235 h 374"/>
                <a:gd name="T56" fmla="*/ 694 w 694"/>
                <a:gd name="T57" fmla="*/ 47 h 374"/>
                <a:gd name="T58" fmla="*/ 689 w 694"/>
                <a:gd name="T59" fmla="*/ 42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4" h="374">
                  <a:moveTo>
                    <a:pt x="689" y="42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5" y="81"/>
                    <a:pt x="127" y="81"/>
                    <a:pt x="137" y="82"/>
                  </a:cubicBezTo>
                  <a:cubicBezTo>
                    <a:pt x="146" y="83"/>
                    <a:pt x="158" y="86"/>
                    <a:pt x="168" y="95"/>
                  </a:cubicBezTo>
                  <a:cubicBezTo>
                    <a:pt x="176" y="103"/>
                    <a:pt x="183" y="114"/>
                    <a:pt x="185" y="127"/>
                  </a:cubicBezTo>
                  <a:cubicBezTo>
                    <a:pt x="186" y="139"/>
                    <a:pt x="180" y="155"/>
                    <a:pt x="169" y="167"/>
                  </a:cubicBezTo>
                  <a:cubicBezTo>
                    <a:pt x="157" y="179"/>
                    <a:pt x="141" y="185"/>
                    <a:pt x="129" y="184"/>
                  </a:cubicBezTo>
                  <a:cubicBezTo>
                    <a:pt x="115" y="182"/>
                    <a:pt x="105" y="175"/>
                    <a:pt x="97" y="167"/>
                  </a:cubicBezTo>
                  <a:cubicBezTo>
                    <a:pt x="87" y="158"/>
                    <a:pt x="85" y="146"/>
                    <a:pt x="83" y="138"/>
                  </a:cubicBezTo>
                  <a:cubicBezTo>
                    <a:pt x="82" y="128"/>
                    <a:pt x="82" y="127"/>
                    <a:pt x="81" y="126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84" y="245"/>
                    <a:pt x="284" y="290"/>
                    <a:pt x="336" y="325"/>
                  </a:cubicBezTo>
                  <a:cubicBezTo>
                    <a:pt x="367" y="346"/>
                    <a:pt x="380" y="363"/>
                    <a:pt x="387" y="374"/>
                  </a:cubicBezTo>
                  <a:cubicBezTo>
                    <a:pt x="502" y="251"/>
                    <a:pt x="502" y="251"/>
                    <a:pt x="502" y="251"/>
                  </a:cubicBezTo>
                  <a:cubicBezTo>
                    <a:pt x="524" y="273"/>
                    <a:pt x="524" y="273"/>
                    <a:pt x="524" y="273"/>
                  </a:cubicBezTo>
                  <a:cubicBezTo>
                    <a:pt x="531" y="280"/>
                    <a:pt x="531" y="288"/>
                    <a:pt x="532" y="296"/>
                  </a:cubicBezTo>
                  <a:cubicBezTo>
                    <a:pt x="533" y="303"/>
                    <a:pt x="535" y="309"/>
                    <a:pt x="540" y="314"/>
                  </a:cubicBezTo>
                  <a:cubicBezTo>
                    <a:pt x="546" y="320"/>
                    <a:pt x="553" y="324"/>
                    <a:pt x="561" y="325"/>
                  </a:cubicBezTo>
                  <a:cubicBezTo>
                    <a:pt x="568" y="325"/>
                    <a:pt x="575" y="323"/>
                    <a:pt x="584" y="314"/>
                  </a:cubicBezTo>
                  <a:cubicBezTo>
                    <a:pt x="593" y="305"/>
                    <a:pt x="595" y="297"/>
                    <a:pt x="594" y="290"/>
                  </a:cubicBezTo>
                  <a:cubicBezTo>
                    <a:pt x="593" y="283"/>
                    <a:pt x="589" y="276"/>
                    <a:pt x="583" y="270"/>
                  </a:cubicBezTo>
                  <a:cubicBezTo>
                    <a:pt x="578" y="265"/>
                    <a:pt x="572" y="264"/>
                    <a:pt x="564" y="263"/>
                  </a:cubicBezTo>
                  <a:cubicBezTo>
                    <a:pt x="557" y="262"/>
                    <a:pt x="548" y="263"/>
                    <a:pt x="540" y="256"/>
                  </a:cubicBezTo>
                  <a:cubicBezTo>
                    <a:pt x="540" y="256"/>
                    <a:pt x="539" y="256"/>
                    <a:pt x="539" y="256"/>
                  </a:cubicBezTo>
                  <a:cubicBezTo>
                    <a:pt x="518" y="235"/>
                    <a:pt x="518" y="235"/>
                    <a:pt x="518" y="235"/>
                  </a:cubicBezTo>
                  <a:cubicBezTo>
                    <a:pt x="694" y="47"/>
                    <a:pt x="694" y="47"/>
                    <a:pt x="694" y="47"/>
                  </a:cubicBezTo>
                  <a:lnTo>
                    <a:pt x="689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10130851" y="1561547"/>
              <a:ext cx="627645" cy="595912"/>
            </a:xfrm>
            <a:custGeom>
              <a:avLst/>
              <a:gdLst>
                <a:gd name="T0" fmla="*/ 445 w 510"/>
                <a:gd name="T1" fmla="*/ 70 h 523"/>
                <a:gd name="T2" fmla="*/ 468 w 510"/>
                <a:gd name="T3" fmla="*/ 62 h 523"/>
                <a:gd name="T4" fmla="*/ 486 w 510"/>
                <a:gd name="T5" fmla="*/ 54 h 523"/>
                <a:gd name="T6" fmla="*/ 497 w 510"/>
                <a:gd name="T7" fmla="*/ 34 h 523"/>
                <a:gd name="T8" fmla="*/ 486 w 510"/>
                <a:gd name="T9" fmla="*/ 10 h 523"/>
                <a:gd name="T10" fmla="*/ 465 w 510"/>
                <a:gd name="T11" fmla="*/ 0 h 523"/>
                <a:gd name="T12" fmla="*/ 462 w 510"/>
                <a:gd name="T13" fmla="*/ 0 h 523"/>
                <a:gd name="T14" fmla="*/ 443 w 510"/>
                <a:gd name="T15" fmla="*/ 11 h 523"/>
                <a:gd name="T16" fmla="*/ 435 w 510"/>
                <a:gd name="T17" fmla="*/ 30 h 523"/>
                <a:gd name="T18" fmla="*/ 429 w 510"/>
                <a:gd name="T19" fmla="*/ 54 h 523"/>
                <a:gd name="T20" fmla="*/ 428 w 510"/>
                <a:gd name="T21" fmla="*/ 55 h 523"/>
                <a:gd name="T22" fmla="*/ 406 w 510"/>
                <a:gd name="T23" fmla="*/ 77 h 523"/>
                <a:gd name="T24" fmla="*/ 326 w 510"/>
                <a:gd name="T25" fmla="*/ 2 h 523"/>
                <a:gd name="T26" fmla="*/ 163 w 510"/>
                <a:gd name="T27" fmla="*/ 176 h 523"/>
                <a:gd name="T28" fmla="*/ 167 w 510"/>
                <a:gd name="T29" fmla="*/ 180 h 523"/>
                <a:gd name="T30" fmla="*/ 181 w 510"/>
                <a:gd name="T31" fmla="*/ 182 h 523"/>
                <a:gd name="T32" fmla="*/ 211 w 510"/>
                <a:gd name="T33" fmla="*/ 195 h 523"/>
                <a:gd name="T34" fmla="*/ 228 w 510"/>
                <a:gd name="T35" fmla="*/ 227 h 523"/>
                <a:gd name="T36" fmla="*/ 212 w 510"/>
                <a:gd name="T37" fmla="*/ 267 h 523"/>
                <a:gd name="T38" fmla="*/ 172 w 510"/>
                <a:gd name="T39" fmla="*/ 284 h 523"/>
                <a:gd name="T40" fmla="*/ 140 w 510"/>
                <a:gd name="T41" fmla="*/ 267 h 523"/>
                <a:gd name="T42" fmla="*/ 127 w 510"/>
                <a:gd name="T43" fmla="*/ 238 h 523"/>
                <a:gd name="T44" fmla="*/ 124 w 510"/>
                <a:gd name="T45" fmla="*/ 226 h 523"/>
                <a:gd name="T46" fmla="*/ 120 w 510"/>
                <a:gd name="T47" fmla="*/ 222 h 523"/>
                <a:gd name="T48" fmla="*/ 0 w 510"/>
                <a:gd name="T49" fmla="*/ 349 h 523"/>
                <a:gd name="T50" fmla="*/ 85 w 510"/>
                <a:gd name="T51" fmla="*/ 428 h 523"/>
                <a:gd name="T52" fmla="*/ 61 w 510"/>
                <a:gd name="T53" fmla="*/ 453 h 523"/>
                <a:gd name="T54" fmla="*/ 38 w 510"/>
                <a:gd name="T55" fmla="*/ 461 h 523"/>
                <a:gd name="T56" fmla="*/ 20 w 510"/>
                <a:gd name="T57" fmla="*/ 469 h 523"/>
                <a:gd name="T58" fmla="*/ 9 w 510"/>
                <a:gd name="T59" fmla="*/ 489 h 523"/>
                <a:gd name="T60" fmla="*/ 20 w 510"/>
                <a:gd name="T61" fmla="*/ 512 h 523"/>
                <a:gd name="T62" fmla="*/ 44 w 510"/>
                <a:gd name="T63" fmla="*/ 523 h 523"/>
                <a:gd name="T64" fmla="*/ 63 w 510"/>
                <a:gd name="T65" fmla="*/ 512 h 523"/>
                <a:gd name="T66" fmla="*/ 71 w 510"/>
                <a:gd name="T67" fmla="*/ 493 h 523"/>
                <a:gd name="T68" fmla="*/ 77 w 510"/>
                <a:gd name="T69" fmla="*/ 468 h 523"/>
                <a:gd name="T70" fmla="*/ 78 w 510"/>
                <a:gd name="T71" fmla="*/ 468 h 523"/>
                <a:gd name="T72" fmla="*/ 102 w 510"/>
                <a:gd name="T73" fmla="*/ 444 h 523"/>
                <a:gd name="T74" fmla="*/ 185 w 510"/>
                <a:gd name="T75" fmla="*/ 522 h 523"/>
                <a:gd name="T76" fmla="*/ 367 w 510"/>
                <a:gd name="T77" fmla="*/ 328 h 523"/>
                <a:gd name="T78" fmla="*/ 366 w 510"/>
                <a:gd name="T79" fmla="*/ 327 h 523"/>
                <a:gd name="T80" fmla="*/ 352 w 510"/>
                <a:gd name="T81" fmla="*/ 324 h 523"/>
                <a:gd name="T82" fmla="*/ 322 w 510"/>
                <a:gd name="T83" fmla="*/ 312 h 523"/>
                <a:gd name="T84" fmla="*/ 305 w 510"/>
                <a:gd name="T85" fmla="*/ 280 h 523"/>
                <a:gd name="T86" fmla="*/ 321 w 510"/>
                <a:gd name="T87" fmla="*/ 240 h 523"/>
                <a:gd name="T88" fmla="*/ 360 w 510"/>
                <a:gd name="T89" fmla="*/ 223 h 523"/>
                <a:gd name="T90" fmla="*/ 393 w 510"/>
                <a:gd name="T91" fmla="*/ 240 h 523"/>
                <a:gd name="T92" fmla="*/ 406 w 510"/>
                <a:gd name="T93" fmla="*/ 269 h 523"/>
                <a:gd name="T94" fmla="*/ 409 w 510"/>
                <a:gd name="T95" fmla="*/ 280 h 523"/>
                <a:gd name="T96" fmla="*/ 410 w 510"/>
                <a:gd name="T97" fmla="*/ 282 h 523"/>
                <a:gd name="T98" fmla="*/ 510 w 510"/>
                <a:gd name="T99" fmla="*/ 175 h 523"/>
                <a:gd name="T100" fmla="*/ 423 w 510"/>
                <a:gd name="T101" fmla="*/ 93 h 523"/>
                <a:gd name="T102" fmla="*/ 445 w 510"/>
                <a:gd name="T103" fmla="*/ 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523">
                  <a:moveTo>
                    <a:pt x="445" y="70"/>
                  </a:moveTo>
                  <a:cubicBezTo>
                    <a:pt x="452" y="63"/>
                    <a:pt x="461" y="63"/>
                    <a:pt x="468" y="62"/>
                  </a:cubicBezTo>
                  <a:cubicBezTo>
                    <a:pt x="475" y="61"/>
                    <a:pt x="481" y="59"/>
                    <a:pt x="486" y="54"/>
                  </a:cubicBezTo>
                  <a:cubicBezTo>
                    <a:pt x="492" y="48"/>
                    <a:pt x="496" y="41"/>
                    <a:pt x="497" y="34"/>
                  </a:cubicBezTo>
                  <a:cubicBezTo>
                    <a:pt x="498" y="27"/>
                    <a:pt x="496" y="19"/>
                    <a:pt x="486" y="10"/>
                  </a:cubicBezTo>
                  <a:cubicBezTo>
                    <a:pt x="478" y="3"/>
                    <a:pt x="471" y="0"/>
                    <a:pt x="465" y="0"/>
                  </a:cubicBezTo>
                  <a:cubicBezTo>
                    <a:pt x="464" y="0"/>
                    <a:pt x="463" y="0"/>
                    <a:pt x="462" y="0"/>
                  </a:cubicBezTo>
                  <a:cubicBezTo>
                    <a:pt x="456" y="1"/>
                    <a:pt x="449" y="5"/>
                    <a:pt x="443" y="11"/>
                  </a:cubicBezTo>
                  <a:cubicBezTo>
                    <a:pt x="437" y="16"/>
                    <a:pt x="436" y="22"/>
                    <a:pt x="435" y="30"/>
                  </a:cubicBezTo>
                  <a:cubicBezTo>
                    <a:pt x="434" y="37"/>
                    <a:pt x="435" y="46"/>
                    <a:pt x="429" y="54"/>
                  </a:cubicBezTo>
                  <a:cubicBezTo>
                    <a:pt x="428" y="55"/>
                    <a:pt x="428" y="55"/>
                    <a:pt x="428" y="55"/>
                  </a:cubicBezTo>
                  <a:cubicBezTo>
                    <a:pt x="406" y="77"/>
                    <a:pt x="406" y="77"/>
                    <a:pt x="406" y="77"/>
                  </a:cubicBezTo>
                  <a:cubicBezTo>
                    <a:pt x="326" y="2"/>
                    <a:pt x="326" y="2"/>
                    <a:pt x="326" y="2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7" y="180"/>
                    <a:pt x="167" y="180"/>
                    <a:pt x="167" y="180"/>
                  </a:cubicBezTo>
                  <a:cubicBezTo>
                    <a:pt x="168" y="181"/>
                    <a:pt x="171" y="181"/>
                    <a:pt x="181" y="182"/>
                  </a:cubicBezTo>
                  <a:cubicBezTo>
                    <a:pt x="189" y="183"/>
                    <a:pt x="202" y="186"/>
                    <a:pt x="211" y="195"/>
                  </a:cubicBezTo>
                  <a:cubicBezTo>
                    <a:pt x="220" y="203"/>
                    <a:pt x="227" y="214"/>
                    <a:pt x="228" y="227"/>
                  </a:cubicBezTo>
                  <a:cubicBezTo>
                    <a:pt x="229" y="240"/>
                    <a:pt x="224" y="255"/>
                    <a:pt x="212" y="267"/>
                  </a:cubicBezTo>
                  <a:cubicBezTo>
                    <a:pt x="201" y="279"/>
                    <a:pt x="185" y="285"/>
                    <a:pt x="172" y="284"/>
                  </a:cubicBezTo>
                  <a:cubicBezTo>
                    <a:pt x="159" y="282"/>
                    <a:pt x="149" y="275"/>
                    <a:pt x="140" y="267"/>
                  </a:cubicBezTo>
                  <a:cubicBezTo>
                    <a:pt x="131" y="258"/>
                    <a:pt x="128" y="246"/>
                    <a:pt x="127" y="238"/>
                  </a:cubicBezTo>
                  <a:cubicBezTo>
                    <a:pt x="125" y="228"/>
                    <a:pt x="125" y="227"/>
                    <a:pt x="124" y="226"/>
                  </a:cubicBezTo>
                  <a:cubicBezTo>
                    <a:pt x="120" y="222"/>
                    <a:pt x="120" y="222"/>
                    <a:pt x="120" y="222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85" y="428"/>
                    <a:pt x="85" y="428"/>
                    <a:pt x="85" y="428"/>
                  </a:cubicBezTo>
                  <a:cubicBezTo>
                    <a:pt x="61" y="453"/>
                    <a:pt x="61" y="453"/>
                    <a:pt x="61" y="453"/>
                  </a:cubicBezTo>
                  <a:cubicBezTo>
                    <a:pt x="54" y="460"/>
                    <a:pt x="45" y="460"/>
                    <a:pt x="38" y="461"/>
                  </a:cubicBezTo>
                  <a:cubicBezTo>
                    <a:pt x="31" y="462"/>
                    <a:pt x="25" y="464"/>
                    <a:pt x="20" y="469"/>
                  </a:cubicBezTo>
                  <a:cubicBezTo>
                    <a:pt x="14" y="475"/>
                    <a:pt x="10" y="482"/>
                    <a:pt x="9" y="489"/>
                  </a:cubicBezTo>
                  <a:cubicBezTo>
                    <a:pt x="8" y="496"/>
                    <a:pt x="10" y="503"/>
                    <a:pt x="20" y="512"/>
                  </a:cubicBezTo>
                  <a:cubicBezTo>
                    <a:pt x="29" y="521"/>
                    <a:pt x="37" y="523"/>
                    <a:pt x="44" y="523"/>
                  </a:cubicBezTo>
                  <a:cubicBezTo>
                    <a:pt x="50" y="522"/>
                    <a:pt x="57" y="518"/>
                    <a:pt x="63" y="512"/>
                  </a:cubicBezTo>
                  <a:cubicBezTo>
                    <a:pt x="68" y="506"/>
                    <a:pt x="70" y="500"/>
                    <a:pt x="71" y="493"/>
                  </a:cubicBezTo>
                  <a:cubicBezTo>
                    <a:pt x="71" y="485"/>
                    <a:pt x="71" y="476"/>
                    <a:pt x="77" y="468"/>
                  </a:cubicBezTo>
                  <a:cubicBezTo>
                    <a:pt x="78" y="468"/>
                    <a:pt x="78" y="468"/>
                    <a:pt x="78" y="468"/>
                  </a:cubicBezTo>
                  <a:cubicBezTo>
                    <a:pt x="102" y="444"/>
                    <a:pt x="102" y="444"/>
                    <a:pt x="102" y="444"/>
                  </a:cubicBezTo>
                  <a:cubicBezTo>
                    <a:pt x="185" y="522"/>
                    <a:pt x="185" y="522"/>
                    <a:pt x="185" y="522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66" y="327"/>
                    <a:pt x="366" y="327"/>
                    <a:pt x="366" y="327"/>
                  </a:cubicBezTo>
                  <a:cubicBezTo>
                    <a:pt x="364" y="326"/>
                    <a:pt x="362" y="326"/>
                    <a:pt x="352" y="324"/>
                  </a:cubicBezTo>
                  <a:cubicBezTo>
                    <a:pt x="344" y="324"/>
                    <a:pt x="331" y="321"/>
                    <a:pt x="322" y="312"/>
                  </a:cubicBezTo>
                  <a:cubicBezTo>
                    <a:pt x="313" y="303"/>
                    <a:pt x="306" y="293"/>
                    <a:pt x="305" y="280"/>
                  </a:cubicBezTo>
                  <a:cubicBezTo>
                    <a:pt x="303" y="267"/>
                    <a:pt x="309" y="252"/>
                    <a:pt x="321" y="240"/>
                  </a:cubicBezTo>
                  <a:cubicBezTo>
                    <a:pt x="332" y="228"/>
                    <a:pt x="348" y="222"/>
                    <a:pt x="360" y="223"/>
                  </a:cubicBezTo>
                  <a:cubicBezTo>
                    <a:pt x="374" y="224"/>
                    <a:pt x="384" y="232"/>
                    <a:pt x="393" y="240"/>
                  </a:cubicBezTo>
                  <a:cubicBezTo>
                    <a:pt x="402" y="249"/>
                    <a:pt x="405" y="261"/>
                    <a:pt x="406" y="269"/>
                  </a:cubicBezTo>
                  <a:cubicBezTo>
                    <a:pt x="408" y="278"/>
                    <a:pt x="408" y="279"/>
                    <a:pt x="409" y="280"/>
                  </a:cubicBezTo>
                  <a:cubicBezTo>
                    <a:pt x="410" y="282"/>
                    <a:pt x="410" y="282"/>
                    <a:pt x="410" y="282"/>
                  </a:cubicBezTo>
                  <a:cubicBezTo>
                    <a:pt x="510" y="175"/>
                    <a:pt x="510" y="175"/>
                    <a:pt x="510" y="175"/>
                  </a:cubicBezTo>
                  <a:cubicBezTo>
                    <a:pt x="423" y="93"/>
                    <a:pt x="423" y="93"/>
                    <a:pt x="423" y="93"/>
                  </a:cubicBezTo>
                  <a:lnTo>
                    <a:pt x="4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10407723" y="1779118"/>
              <a:ext cx="445492" cy="724433"/>
            </a:xfrm>
            <a:custGeom>
              <a:avLst/>
              <a:gdLst>
                <a:gd name="T0" fmla="*/ 303 w 362"/>
                <a:gd name="T1" fmla="*/ 0 h 636"/>
                <a:gd name="T2" fmla="*/ 188 w 362"/>
                <a:gd name="T3" fmla="*/ 122 h 636"/>
                <a:gd name="T4" fmla="*/ 170 w 362"/>
                <a:gd name="T5" fmla="*/ 104 h 636"/>
                <a:gd name="T6" fmla="*/ 161 w 362"/>
                <a:gd name="T7" fmla="*/ 81 h 636"/>
                <a:gd name="T8" fmla="*/ 154 w 362"/>
                <a:gd name="T9" fmla="*/ 63 h 636"/>
                <a:gd name="T10" fmla="*/ 133 w 362"/>
                <a:gd name="T11" fmla="*/ 52 h 636"/>
                <a:gd name="T12" fmla="*/ 110 w 362"/>
                <a:gd name="T13" fmla="*/ 63 h 636"/>
                <a:gd name="T14" fmla="*/ 100 w 362"/>
                <a:gd name="T15" fmla="*/ 86 h 636"/>
                <a:gd name="T16" fmla="*/ 111 w 362"/>
                <a:gd name="T17" fmla="*/ 106 h 636"/>
                <a:gd name="T18" fmla="*/ 129 w 362"/>
                <a:gd name="T19" fmla="*/ 114 h 636"/>
                <a:gd name="T20" fmla="*/ 154 w 362"/>
                <a:gd name="T21" fmla="*/ 120 h 636"/>
                <a:gd name="T22" fmla="*/ 154 w 362"/>
                <a:gd name="T23" fmla="*/ 121 h 636"/>
                <a:gd name="T24" fmla="*/ 173 w 362"/>
                <a:gd name="T25" fmla="*/ 139 h 636"/>
                <a:gd name="T26" fmla="*/ 0 w 362"/>
                <a:gd name="T27" fmla="*/ 323 h 636"/>
                <a:gd name="T28" fmla="*/ 34 w 362"/>
                <a:gd name="T29" fmla="*/ 355 h 636"/>
                <a:gd name="T30" fmla="*/ 162 w 362"/>
                <a:gd name="T31" fmla="*/ 636 h 636"/>
                <a:gd name="T32" fmla="*/ 242 w 362"/>
                <a:gd name="T33" fmla="*/ 551 h 636"/>
                <a:gd name="T34" fmla="*/ 232 w 362"/>
                <a:gd name="T35" fmla="*/ 550 h 636"/>
                <a:gd name="T36" fmla="*/ 201 w 362"/>
                <a:gd name="T37" fmla="*/ 537 h 636"/>
                <a:gd name="T38" fmla="*/ 184 w 362"/>
                <a:gd name="T39" fmla="*/ 505 h 636"/>
                <a:gd name="T40" fmla="*/ 200 w 362"/>
                <a:gd name="T41" fmla="*/ 465 h 636"/>
                <a:gd name="T42" fmla="*/ 240 w 362"/>
                <a:gd name="T43" fmla="*/ 448 h 636"/>
                <a:gd name="T44" fmla="*/ 272 w 362"/>
                <a:gd name="T45" fmla="*/ 465 h 636"/>
                <a:gd name="T46" fmla="*/ 286 w 362"/>
                <a:gd name="T47" fmla="*/ 494 h 636"/>
                <a:gd name="T48" fmla="*/ 287 w 362"/>
                <a:gd name="T49" fmla="*/ 502 h 636"/>
                <a:gd name="T50" fmla="*/ 362 w 362"/>
                <a:gd name="T51" fmla="*/ 422 h 636"/>
                <a:gd name="T52" fmla="*/ 304 w 362"/>
                <a:gd name="T53" fmla="*/ 2 h 636"/>
                <a:gd name="T54" fmla="*/ 303 w 362"/>
                <a:gd name="T55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2" h="636">
                  <a:moveTo>
                    <a:pt x="303" y="0"/>
                  </a:moveTo>
                  <a:cubicBezTo>
                    <a:pt x="188" y="122"/>
                    <a:pt x="188" y="122"/>
                    <a:pt x="188" y="122"/>
                  </a:cubicBezTo>
                  <a:cubicBezTo>
                    <a:pt x="170" y="104"/>
                    <a:pt x="170" y="104"/>
                    <a:pt x="170" y="104"/>
                  </a:cubicBezTo>
                  <a:cubicBezTo>
                    <a:pt x="163" y="97"/>
                    <a:pt x="163" y="88"/>
                    <a:pt x="161" y="81"/>
                  </a:cubicBezTo>
                  <a:cubicBezTo>
                    <a:pt x="160" y="74"/>
                    <a:pt x="159" y="68"/>
                    <a:pt x="154" y="63"/>
                  </a:cubicBezTo>
                  <a:cubicBezTo>
                    <a:pt x="148" y="57"/>
                    <a:pt x="140" y="53"/>
                    <a:pt x="133" y="52"/>
                  </a:cubicBezTo>
                  <a:cubicBezTo>
                    <a:pt x="126" y="51"/>
                    <a:pt x="119" y="53"/>
                    <a:pt x="110" y="63"/>
                  </a:cubicBezTo>
                  <a:cubicBezTo>
                    <a:pt x="101" y="72"/>
                    <a:pt x="99" y="80"/>
                    <a:pt x="100" y="86"/>
                  </a:cubicBezTo>
                  <a:cubicBezTo>
                    <a:pt x="100" y="93"/>
                    <a:pt x="104" y="100"/>
                    <a:pt x="111" y="106"/>
                  </a:cubicBezTo>
                  <a:cubicBezTo>
                    <a:pt x="116" y="112"/>
                    <a:pt x="122" y="113"/>
                    <a:pt x="129" y="114"/>
                  </a:cubicBezTo>
                  <a:cubicBezTo>
                    <a:pt x="137" y="114"/>
                    <a:pt x="146" y="114"/>
                    <a:pt x="154" y="120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7" y="327"/>
                    <a:pt x="19" y="336"/>
                    <a:pt x="34" y="355"/>
                  </a:cubicBezTo>
                  <a:cubicBezTo>
                    <a:pt x="65" y="394"/>
                    <a:pt x="109" y="477"/>
                    <a:pt x="162" y="636"/>
                  </a:cubicBezTo>
                  <a:cubicBezTo>
                    <a:pt x="242" y="551"/>
                    <a:pt x="242" y="551"/>
                    <a:pt x="242" y="551"/>
                  </a:cubicBezTo>
                  <a:cubicBezTo>
                    <a:pt x="240" y="550"/>
                    <a:pt x="237" y="550"/>
                    <a:pt x="232" y="550"/>
                  </a:cubicBezTo>
                  <a:cubicBezTo>
                    <a:pt x="223" y="549"/>
                    <a:pt x="211" y="546"/>
                    <a:pt x="201" y="537"/>
                  </a:cubicBezTo>
                  <a:cubicBezTo>
                    <a:pt x="193" y="528"/>
                    <a:pt x="186" y="518"/>
                    <a:pt x="184" y="505"/>
                  </a:cubicBezTo>
                  <a:cubicBezTo>
                    <a:pt x="183" y="492"/>
                    <a:pt x="188" y="477"/>
                    <a:pt x="200" y="465"/>
                  </a:cubicBezTo>
                  <a:cubicBezTo>
                    <a:pt x="212" y="453"/>
                    <a:pt x="228" y="447"/>
                    <a:pt x="240" y="448"/>
                  </a:cubicBezTo>
                  <a:cubicBezTo>
                    <a:pt x="254" y="450"/>
                    <a:pt x="264" y="457"/>
                    <a:pt x="272" y="465"/>
                  </a:cubicBezTo>
                  <a:cubicBezTo>
                    <a:pt x="282" y="474"/>
                    <a:pt x="285" y="486"/>
                    <a:pt x="286" y="494"/>
                  </a:cubicBezTo>
                  <a:cubicBezTo>
                    <a:pt x="287" y="498"/>
                    <a:pt x="287" y="500"/>
                    <a:pt x="287" y="502"/>
                  </a:cubicBezTo>
                  <a:cubicBezTo>
                    <a:pt x="362" y="422"/>
                    <a:pt x="362" y="422"/>
                    <a:pt x="362" y="422"/>
                  </a:cubicBezTo>
                  <a:cubicBezTo>
                    <a:pt x="304" y="2"/>
                    <a:pt x="304" y="2"/>
                    <a:pt x="304" y="2"/>
                  </a:cubicBez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9893012" y="1979840"/>
              <a:ext cx="444452" cy="426958"/>
            </a:xfrm>
            <a:custGeom>
              <a:avLst/>
              <a:gdLst>
                <a:gd name="T0" fmla="*/ 286 w 361"/>
                <a:gd name="T1" fmla="*/ 114 h 375"/>
                <a:gd name="T2" fmla="*/ 284 w 361"/>
                <a:gd name="T3" fmla="*/ 128 h 375"/>
                <a:gd name="T4" fmla="*/ 271 w 361"/>
                <a:gd name="T5" fmla="*/ 159 h 375"/>
                <a:gd name="T6" fmla="*/ 239 w 361"/>
                <a:gd name="T7" fmla="*/ 176 h 375"/>
                <a:gd name="T8" fmla="*/ 199 w 361"/>
                <a:gd name="T9" fmla="*/ 160 h 375"/>
                <a:gd name="T10" fmla="*/ 182 w 361"/>
                <a:gd name="T11" fmla="*/ 120 h 375"/>
                <a:gd name="T12" fmla="*/ 199 w 361"/>
                <a:gd name="T13" fmla="*/ 88 h 375"/>
                <a:gd name="T14" fmla="*/ 228 w 361"/>
                <a:gd name="T15" fmla="*/ 74 h 375"/>
                <a:gd name="T16" fmla="*/ 240 w 361"/>
                <a:gd name="T17" fmla="*/ 72 h 375"/>
                <a:gd name="T18" fmla="*/ 246 w 361"/>
                <a:gd name="T19" fmla="*/ 65 h 375"/>
                <a:gd name="T20" fmla="*/ 177 w 361"/>
                <a:gd name="T21" fmla="*/ 0 h 375"/>
                <a:gd name="T22" fmla="*/ 174 w 361"/>
                <a:gd name="T23" fmla="*/ 2 h 375"/>
                <a:gd name="T24" fmla="*/ 0 w 361"/>
                <a:gd name="T25" fmla="*/ 259 h 375"/>
                <a:gd name="T26" fmla="*/ 38 w 361"/>
                <a:gd name="T27" fmla="*/ 294 h 375"/>
                <a:gd name="T28" fmla="*/ 42 w 361"/>
                <a:gd name="T29" fmla="*/ 289 h 375"/>
                <a:gd name="T30" fmla="*/ 45 w 361"/>
                <a:gd name="T31" fmla="*/ 276 h 375"/>
                <a:gd name="T32" fmla="*/ 58 w 361"/>
                <a:gd name="T33" fmla="*/ 245 h 375"/>
                <a:gd name="T34" fmla="*/ 90 w 361"/>
                <a:gd name="T35" fmla="*/ 228 h 375"/>
                <a:gd name="T36" fmla="*/ 129 w 361"/>
                <a:gd name="T37" fmla="*/ 244 h 375"/>
                <a:gd name="T38" fmla="*/ 146 w 361"/>
                <a:gd name="T39" fmla="*/ 284 h 375"/>
                <a:gd name="T40" fmla="*/ 129 w 361"/>
                <a:gd name="T41" fmla="*/ 316 h 375"/>
                <a:gd name="T42" fmla="*/ 100 w 361"/>
                <a:gd name="T43" fmla="*/ 329 h 375"/>
                <a:gd name="T44" fmla="*/ 89 w 361"/>
                <a:gd name="T45" fmla="*/ 332 h 375"/>
                <a:gd name="T46" fmla="*/ 84 w 361"/>
                <a:gd name="T47" fmla="*/ 337 h 375"/>
                <a:gd name="T48" fmla="*/ 124 w 361"/>
                <a:gd name="T49" fmla="*/ 375 h 375"/>
                <a:gd name="T50" fmla="*/ 329 w 361"/>
                <a:gd name="T51" fmla="*/ 207 h 375"/>
                <a:gd name="T52" fmla="*/ 361 w 361"/>
                <a:gd name="T53" fmla="*/ 172 h 375"/>
                <a:gd name="T54" fmla="*/ 292 w 361"/>
                <a:gd name="T55" fmla="*/ 108 h 375"/>
                <a:gd name="T56" fmla="*/ 286 w 361"/>
                <a:gd name="T57" fmla="*/ 11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1" h="375">
                  <a:moveTo>
                    <a:pt x="286" y="114"/>
                  </a:moveTo>
                  <a:cubicBezTo>
                    <a:pt x="285" y="116"/>
                    <a:pt x="285" y="118"/>
                    <a:pt x="284" y="128"/>
                  </a:cubicBezTo>
                  <a:cubicBezTo>
                    <a:pt x="283" y="137"/>
                    <a:pt x="280" y="149"/>
                    <a:pt x="271" y="159"/>
                  </a:cubicBezTo>
                  <a:cubicBezTo>
                    <a:pt x="262" y="167"/>
                    <a:pt x="252" y="174"/>
                    <a:pt x="239" y="176"/>
                  </a:cubicBezTo>
                  <a:cubicBezTo>
                    <a:pt x="226" y="177"/>
                    <a:pt x="211" y="171"/>
                    <a:pt x="199" y="160"/>
                  </a:cubicBezTo>
                  <a:cubicBezTo>
                    <a:pt x="187" y="148"/>
                    <a:pt x="181" y="132"/>
                    <a:pt x="182" y="120"/>
                  </a:cubicBezTo>
                  <a:cubicBezTo>
                    <a:pt x="184" y="106"/>
                    <a:pt x="191" y="96"/>
                    <a:pt x="199" y="88"/>
                  </a:cubicBezTo>
                  <a:cubicBezTo>
                    <a:pt x="208" y="78"/>
                    <a:pt x="220" y="76"/>
                    <a:pt x="228" y="74"/>
                  </a:cubicBezTo>
                  <a:cubicBezTo>
                    <a:pt x="237" y="73"/>
                    <a:pt x="238" y="73"/>
                    <a:pt x="240" y="72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42" y="289"/>
                    <a:pt x="42" y="289"/>
                    <a:pt x="42" y="289"/>
                  </a:cubicBezTo>
                  <a:cubicBezTo>
                    <a:pt x="43" y="288"/>
                    <a:pt x="44" y="286"/>
                    <a:pt x="45" y="276"/>
                  </a:cubicBezTo>
                  <a:cubicBezTo>
                    <a:pt x="46" y="267"/>
                    <a:pt x="48" y="255"/>
                    <a:pt x="58" y="245"/>
                  </a:cubicBezTo>
                  <a:cubicBezTo>
                    <a:pt x="66" y="237"/>
                    <a:pt x="76" y="229"/>
                    <a:pt x="90" y="228"/>
                  </a:cubicBezTo>
                  <a:cubicBezTo>
                    <a:pt x="102" y="227"/>
                    <a:pt x="117" y="232"/>
                    <a:pt x="129" y="244"/>
                  </a:cubicBezTo>
                  <a:cubicBezTo>
                    <a:pt x="142" y="255"/>
                    <a:pt x="147" y="271"/>
                    <a:pt x="146" y="284"/>
                  </a:cubicBezTo>
                  <a:cubicBezTo>
                    <a:pt x="145" y="297"/>
                    <a:pt x="138" y="308"/>
                    <a:pt x="129" y="316"/>
                  </a:cubicBezTo>
                  <a:cubicBezTo>
                    <a:pt x="120" y="325"/>
                    <a:pt x="109" y="328"/>
                    <a:pt x="100" y="329"/>
                  </a:cubicBezTo>
                  <a:cubicBezTo>
                    <a:pt x="91" y="331"/>
                    <a:pt x="90" y="331"/>
                    <a:pt x="89" y="332"/>
                  </a:cubicBezTo>
                  <a:cubicBezTo>
                    <a:pt x="84" y="337"/>
                    <a:pt x="84" y="337"/>
                    <a:pt x="84" y="337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329" y="207"/>
                    <a:pt x="329" y="207"/>
                    <a:pt x="329" y="207"/>
                  </a:cubicBezTo>
                  <a:cubicBezTo>
                    <a:pt x="361" y="172"/>
                    <a:pt x="361" y="172"/>
                    <a:pt x="361" y="172"/>
                  </a:cubicBezTo>
                  <a:cubicBezTo>
                    <a:pt x="292" y="108"/>
                    <a:pt x="292" y="108"/>
                    <a:pt x="292" y="108"/>
                  </a:cubicBezTo>
                  <a:lnTo>
                    <a:pt x="286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0" name="Freeform 12"/>
            <p:cNvSpPr/>
            <p:nvPr/>
          </p:nvSpPr>
          <p:spPr bwMode="auto">
            <a:xfrm>
              <a:off x="9402242" y="2228218"/>
              <a:ext cx="462666" cy="245970"/>
            </a:xfrm>
            <a:custGeom>
              <a:avLst/>
              <a:gdLst>
                <a:gd name="T0" fmla="*/ 69 w 376"/>
                <a:gd name="T1" fmla="*/ 0 h 216"/>
                <a:gd name="T2" fmla="*/ 53 w 376"/>
                <a:gd name="T3" fmla="*/ 7 h 216"/>
                <a:gd name="T4" fmla="*/ 1 w 376"/>
                <a:gd name="T5" fmla="*/ 117 h 216"/>
                <a:gd name="T6" fmla="*/ 10 w 376"/>
                <a:gd name="T7" fmla="*/ 149 h 216"/>
                <a:gd name="T8" fmla="*/ 20 w 376"/>
                <a:gd name="T9" fmla="*/ 162 h 216"/>
                <a:gd name="T10" fmla="*/ 34 w 376"/>
                <a:gd name="T11" fmla="*/ 168 h 216"/>
                <a:gd name="T12" fmla="*/ 122 w 376"/>
                <a:gd name="T13" fmla="*/ 182 h 216"/>
                <a:gd name="T14" fmla="*/ 229 w 376"/>
                <a:gd name="T15" fmla="*/ 216 h 216"/>
                <a:gd name="T16" fmla="*/ 262 w 376"/>
                <a:gd name="T17" fmla="*/ 181 h 216"/>
                <a:gd name="T18" fmla="*/ 257 w 376"/>
                <a:gd name="T19" fmla="*/ 177 h 216"/>
                <a:gd name="T20" fmla="*/ 244 w 376"/>
                <a:gd name="T21" fmla="*/ 174 h 216"/>
                <a:gd name="T22" fmla="*/ 213 w 376"/>
                <a:gd name="T23" fmla="*/ 161 h 216"/>
                <a:gd name="T24" fmla="*/ 196 w 376"/>
                <a:gd name="T25" fmla="*/ 130 h 216"/>
                <a:gd name="T26" fmla="*/ 212 w 376"/>
                <a:gd name="T27" fmla="*/ 90 h 216"/>
                <a:gd name="T28" fmla="*/ 252 w 376"/>
                <a:gd name="T29" fmla="*/ 73 h 216"/>
                <a:gd name="T30" fmla="*/ 284 w 376"/>
                <a:gd name="T31" fmla="*/ 90 h 216"/>
                <a:gd name="T32" fmla="*/ 297 w 376"/>
                <a:gd name="T33" fmla="*/ 119 h 216"/>
                <a:gd name="T34" fmla="*/ 300 w 376"/>
                <a:gd name="T35" fmla="*/ 130 h 216"/>
                <a:gd name="T36" fmla="*/ 305 w 376"/>
                <a:gd name="T37" fmla="*/ 135 h 216"/>
                <a:gd name="T38" fmla="*/ 376 w 376"/>
                <a:gd name="T39" fmla="*/ 59 h 216"/>
                <a:gd name="T40" fmla="*/ 74 w 376"/>
                <a:gd name="T41" fmla="*/ 0 h 216"/>
                <a:gd name="T42" fmla="*/ 69 w 376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6" h="216">
                  <a:moveTo>
                    <a:pt x="69" y="0"/>
                  </a:moveTo>
                  <a:cubicBezTo>
                    <a:pt x="63" y="0"/>
                    <a:pt x="57" y="3"/>
                    <a:pt x="53" y="7"/>
                  </a:cubicBezTo>
                  <a:cubicBezTo>
                    <a:pt x="12" y="52"/>
                    <a:pt x="0" y="89"/>
                    <a:pt x="1" y="117"/>
                  </a:cubicBezTo>
                  <a:cubicBezTo>
                    <a:pt x="2" y="130"/>
                    <a:pt x="6" y="142"/>
                    <a:pt x="10" y="149"/>
                  </a:cubicBezTo>
                  <a:cubicBezTo>
                    <a:pt x="14" y="157"/>
                    <a:pt x="20" y="162"/>
                    <a:pt x="20" y="162"/>
                  </a:cubicBezTo>
                  <a:cubicBezTo>
                    <a:pt x="24" y="166"/>
                    <a:pt x="29" y="168"/>
                    <a:pt x="34" y="168"/>
                  </a:cubicBezTo>
                  <a:cubicBezTo>
                    <a:pt x="34" y="168"/>
                    <a:pt x="73" y="172"/>
                    <a:pt x="122" y="182"/>
                  </a:cubicBezTo>
                  <a:cubicBezTo>
                    <a:pt x="157" y="189"/>
                    <a:pt x="196" y="201"/>
                    <a:pt x="229" y="216"/>
                  </a:cubicBezTo>
                  <a:cubicBezTo>
                    <a:pt x="262" y="181"/>
                    <a:pt x="262" y="181"/>
                    <a:pt x="262" y="181"/>
                  </a:cubicBezTo>
                  <a:cubicBezTo>
                    <a:pt x="257" y="177"/>
                    <a:pt x="257" y="177"/>
                    <a:pt x="257" y="177"/>
                  </a:cubicBezTo>
                  <a:cubicBezTo>
                    <a:pt x="256" y="176"/>
                    <a:pt x="253" y="176"/>
                    <a:pt x="244" y="174"/>
                  </a:cubicBezTo>
                  <a:cubicBezTo>
                    <a:pt x="235" y="174"/>
                    <a:pt x="222" y="171"/>
                    <a:pt x="213" y="161"/>
                  </a:cubicBezTo>
                  <a:cubicBezTo>
                    <a:pt x="205" y="153"/>
                    <a:pt x="197" y="143"/>
                    <a:pt x="196" y="130"/>
                  </a:cubicBezTo>
                  <a:cubicBezTo>
                    <a:pt x="195" y="117"/>
                    <a:pt x="200" y="102"/>
                    <a:pt x="212" y="90"/>
                  </a:cubicBezTo>
                  <a:cubicBezTo>
                    <a:pt x="223" y="77"/>
                    <a:pt x="239" y="72"/>
                    <a:pt x="252" y="73"/>
                  </a:cubicBezTo>
                  <a:cubicBezTo>
                    <a:pt x="265" y="74"/>
                    <a:pt x="275" y="81"/>
                    <a:pt x="284" y="90"/>
                  </a:cubicBezTo>
                  <a:cubicBezTo>
                    <a:pt x="293" y="99"/>
                    <a:pt x="296" y="110"/>
                    <a:pt x="297" y="119"/>
                  </a:cubicBezTo>
                  <a:cubicBezTo>
                    <a:pt x="299" y="128"/>
                    <a:pt x="299" y="129"/>
                    <a:pt x="300" y="130"/>
                  </a:cubicBezTo>
                  <a:cubicBezTo>
                    <a:pt x="305" y="135"/>
                    <a:pt x="305" y="135"/>
                    <a:pt x="305" y="135"/>
                  </a:cubicBezTo>
                  <a:cubicBezTo>
                    <a:pt x="376" y="59"/>
                    <a:pt x="376" y="59"/>
                    <a:pt x="376" y="59"/>
                  </a:cubicBezTo>
                  <a:cubicBezTo>
                    <a:pt x="348" y="50"/>
                    <a:pt x="271" y="29"/>
                    <a:pt x="74" y="0"/>
                  </a:cubicBezTo>
                  <a:cubicBezTo>
                    <a:pt x="72" y="0"/>
                    <a:pt x="71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10617979" y="2295125"/>
              <a:ext cx="306536" cy="626719"/>
            </a:xfrm>
            <a:custGeom>
              <a:avLst/>
              <a:gdLst>
                <a:gd name="T0" fmla="*/ 195 w 249"/>
                <a:gd name="T1" fmla="*/ 0 h 550"/>
                <a:gd name="T2" fmla="*/ 119 w 249"/>
                <a:gd name="T3" fmla="*/ 82 h 550"/>
                <a:gd name="T4" fmla="*/ 103 w 249"/>
                <a:gd name="T5" fmla="*/ 67 h 550"/>
                <a:gd name="T6" fmla="*/ 95 w 249"/>
                <a:gd name="T7" fmla="*/ 44 h 550"/>
                <a:gd name="T8" fmla="*/ 87 w 249"/>
                <a:gd name="T9" fmla="*/ 26 h 550"/>
                <a:gd name="T10" fmla="*/ 67 w 249"/>
                <a:gd name="T11" fmla="*/ 15 h 550"/>
                <a:gd name="T12" fmla="*/ 44 w 249"/>
                <a:gd name="T13" fmla="*/ 26 h 550"/>
                <a:gd name="T14" fmla="*/ 33 w 249"/>
                <a:gd name="T15" fmla="*/ 50 h 550"/>
                <a:gd name="T16" fmla="*/ 44 w 249"/>
                <a:gd name="T17" fmla="*/ 69 h 550"/>
                <a:gd name="T18" fmla="*/ 63 w 249"/>
                <a:gd name="T19" fmla="*/ 77 h 550"/>
                <a:gd name="T20" fmla="*/ 88 w 249"/>
                <a:gd name="T21" fmla="*/ 83 h 550"/>
                <a:gd name="T22" fmla="*/ 88 w 249"/>
                <a:gd name="T23" fmla="*/ 84 h 550"/>
                <a:gd name="T24" fmla="*/ 103 w 249"/>
                <a:gd name="T25" fmla="*/ 98 h 550"/>
                <a:gd name="T26" fmla="*/ 0 w 249"/>
                <a:gd name="T27" fmla="*/ 209 h 550"/>
                <a:gd name="T28" fmla="*/ 88 w 249"/>
                <a:gd name="T29" fmla="*/ 524 h 550"/>
                <a:gd name="T30" fmla="*/ 98 w 249"/>
                <a:gd name="T31" fmla="*/ 542 h 550"/>
                <a:gd name="T32" fmla="*/ 121 w 249"/>
                <a:gd name="T33" fmla="*/ 549 h 550"/>
                <a:gd name="T34" fmla="*/ 148 w 249"/>
                <a:gd name="T35" fmla="*/ 535 h 550"/>
                <a:gd name="T36" fmla="*/ 191 w 249"/>
                <a:gd name="T37" fmla="*/ 486 h 550"/>
                <a:gd name="T38" fmla="*/ 245 w 249"/>
                <a:gd name="T39" fmla="*/ 405 h 550"/>
                <a:gd name="T40" fmla="*/ 248 w 249"/>
                <a:gd name="T41" fmla="*/ 390 h 550"/>
                <a:gd name="T42" fmla="*/ 195 w 249"/>
                <a:gd name="T43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" h="550">
                  <a:moveTo>
                    <a:pt x="195" y="0"/>
                  </a:moveTo>
                  <a:cubicBezTo>
                    <a:pt x="119" y="82"/>
                    <a:pt x="119" y="82"/>
                    <a:pt x="119" y="82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6" y="60"/>
                    <a:pt x="96" y="51"/>
                    <a:pt x="95" y="44"/>
                  </a:cubicBezTo>
                  <a:cubicBezTo>
                    <a:pt x="94" y="37"/>
                    <a:pt x="92" y="31"/>
                    <a:pt x="87" y="26"/>
                  </a:cubicBezTo>
                  <a:cubicBezTo>
                    <a:pt x="81" y="20"/>
                    <a:pt x="74" y="16"/>
                    <a:pt x="67" y="15"/>
                  </a:cubicBezTo>
                  <a:cubicBezTo>
                    <a:pt x="60" y="14"/>
                    <a:pt x="53" y="16"/>
                    <a:pt x="44" y="26"/>
                  </a:cubicBezTo>
                  <a:cubicBezTo>
                    <a:pt x="35" y="35"/>
                    <a:pt x="33" y="43"/>
                    <a:pt x="33" y="50"/>
                  </a:cubicBezTo>
                  <a:cubicBezTo>
                    <a:pt x="34" y="57"/>
                    <a:pt x="38" y="63"/>
                    <a:pt x="44" y="69"/>
                  </a:cubicBezTo>
                  <a:cubicBezTo>
                    <a:pt x="50" y="75"/>
                    <a:pt x="56" y="76"/>
                    <a:pt x="63" y="77"/>
                  </a:cubicBezTo>
                  <a:cubicBezTo>
                    <a:pt x="71" y="78"/>
                    <a:pt x="80" y="77"/>
                    <a:pt x="88" y="83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" y="293"/>
                    <a:pt x="56" y="396"/>
                    <a:pt x="88" y="524"/>
                  </a:cubicBezTo>
                  <a:cubicBezTo>
                    <a:pt x="90" y="530"/>
                    <a:pt x="92" y="537"/>
                    <a:pt x="98" y="542"/>
                  </a:cubicBezTo>
                  <a:cubicBezTo>
                    <a:pt x="105" y="548"/>
                    <a:pt x="114" y="550"/>
                    <a:pt x="121" y="549"/>
                  </a:cubicBezTo>
                  <a:cubicBezTo>
                    <a:pt x="135" y="547"/>
                    <a:pt x="141" y="541"/>
                    <a:pt x="148" y="535"/>
                  </a:cubicBezTo>
                  <a:cubicBezTo>
                    <a:pt x="163" y="523"/>
                    <a:pt x="177" y="505"/>
                    <a:pt x="191" y="486"/>
                  </a:cubicBezTo>
                  <a:cubicBezTo>
                    <a:pt x="219" y="448"/>
                    <a:pt x="245" y="405"/>
                    <a:pt x="245" y="405"/>
                  </a:cubicBezTo>
                  <a:cubicBezTo>
                    <a:pt x="248" y="401"/>
                    <a:pt x="249" y="395"/>
                    <a:pt x="248" y="390"/>
                  </a:cubicBez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9666623" y="2262393"/>
              <a:ext cx="382520" cy="361976"/>
            </a:xfrm>
            <a:custGeom>
              <a:avLst/>
              <a:gdLst>
                <a:gd name="T0" fmla="*/ 278 w 311"/>
                <a:gd name="T1" fmla="*/ 0 h 318"/>
                <a:gd name="T2" fmla="*/ 276 w 311"/>
                <a:gd name="T3" fmla="*/ 0 h 318"/>
                <a:gd name="T4" fmla="*/ 256 w 311"/>
                <a:gd name="T5" fmla="*/ 11 h 318"/>
                <a:gd name="T6" fmla="*/ 248 w 311"/>
                <a:gd name="T7" fmla="*/ 30 h 318"/>
                <a:gd name="T8" fmla="*/ 242 w 311"/>
                <a:gd name="T9" fmla="*/ 54 h 318"/>
                <a:gd name="T10" fmla="*/ 241 w 311"/>
                <a:gd name="T11" fmla="*/ 55 h 318"/>
                <a:gd name="T12" fmla="*/ 219 w 311"/>
                <a:gd name="T13" fmla="*/ 77 h 318"/>
                <a:gd name="T14" fmla="*/ 182 w 311"/>
                <a:gd name="T15" fmla="*/ 42 h 318"/>
                <a:gd name="T16" fmla="*/ 93 w 311"/>
                <a:gd name="T17" fmla="*/ 137 h 318"/>
                <a:gd name="T18" fmla="*/ 71 w 311"/>
                <a:gd name="T19" fmla="*/ 115 h 318"/>
                <a:gd name="T20" fmla="*/ 63 w 311"/>
                <a:gd name="T21" fmla="*/ 92 h 318"/>
                <a:gd name="T22" fmla="*/ 55 w 311"/>
                <a:gd name="T23" fmla="*/ 74 h 318"/>
                <a:gd name="T24" fmla="*/ 35 w 311"/>
                <a:gd name="T25" fmla="*/ 63 h 318"/>
                <a:gd name="T26" fmla="*/ 11 w 311"/>
                <a:gd name="T27" fmla="*/ 74 h 318"/>
                <a:gd name="T28" fmla="*/ 1 w 311"/>
                <a:gd name="T29" fmla="*/ 97 h 318"/>
                <a:gd name="T30" fmla="*/ 12 w 311"/>
                <a:gd name="T31" fmla="*/ 117 h 318"/>
                <a:gd name="T32" fmla="*/ 31 w 311"/>
                <a:gd name="T33" fmla="*/ 125 h 318"/>
                <a:gd name="T34" fmla="*/ 55 w 311"/>
                <a:gd name="T35" fmla="*/ 131 h 318"/>
                <a:gd name="T36" fmla="*/ 56 w 311"/>
                <a:gd name="T37" fmla="*/ 132 h 318"/>
                <a:gd name="T38" fmla="*/ 77 w 311"/>
                <a:gd name="T39" fmla="*/ 153 h 318"/>
                <a:gd name="T40" fmla="*/ 37 w 311"/>
                <a:gd name="T41" fmla="*/ 197 h 318"/>
                <a:gd name="T42" fmla="*/ 37 w 311"/>
                <a:gd name="T43" fmla="*/ 197 h 318"/>
                <a:gd name="T44" fmla="*/ 24 w 311"/>
                <a:gd name="T45" fmla="*/ 250 h 318"/>
                <a:gd name="T46" fmla="*/ 22 w 311"/>
                <a:gd name="T47" fmla="*/ 275 h 318"/>
                <a:gd name="T48" fmla="*/ 33 w 311"/>
                <a:gd name="T49" fmla="*/ 302 h 318"/>
                <a:gd name="T50" fmla="*/ 61 w 311"/>
                <a:gd name="T51" fmla="*/ 312 h 318"/>
                <a:gd name="T52" fmla="*/ 87 w 311"/>
                <a:gd name="T53" fmla="*/ 307 h 318"/>
                <a:gd name="T54" fmla="*/ 129 w 311"/>
                <a:gd name="T55" fmla="*/ 292 h 318"/>
                <a:gd name="T56" fmla="*/ 174 w 311"/>
                <a:gd name="T57" fmla="*/ 244 h 318"/>
                <a:gd name="T58" fmla="*/ 196 w 311"/>
                <a:gd name="T59" fmla="*/ 265 h 318"/>
                <a:gd name="T60" fmla="*/ 204 w 311"/>
                <a:gd name="T61" fmla="*/ 288 h 318"/>
                <a:gd name="T62" fmla="*/ 212 w 311"/>
                <a:gd name="T63" fmla="*/ 306 h 318"/>
                <a:gd name="T64" fmla="*/ 232 w 311"/>
                <a:gd name="T65" fmla="*/ 317 h 318"/>
                <a:gd name="T66" fmla="*/ 255 w 311"/>
                <a:gd name="T67" fmla="*/ 307 h 318"/>
                <a:gd name="T68" fmla="*/ 266 w 311"/>
                <a:gd name="T69" fmla="*/ 283 h 318"/>
                <a:gd name="T70" fmla="*/ 255 w 311"/>
                <a:gd name="T71" fmla="*/ 263 h 318"/>
                <a:gd name="T72" fmla="*/ 236 w 311"/>
                <a:gd name="T73" fmla="*/ 256 h 318"/>
                <a:gd name="T74" fmla="*/ 211 w 311"/>
                <a:gd name="T75" fmla="*/ 249 h 318"/>
                <a:gd name="T76" fmla="*/ 211 w 311"/>
                <a:gd name="T77" fmla="*/ 248 h 318"/>
                <a:gd name="T78" fmla="*/ 190 w 311"/>
                <a:gd name="T79" fmla="*/ 228 h 318"/>
                <a:gd name="T80" fmla="*/ 279 w 311"/>
                <a:gd name="T81" fmla="*/ 133 h 318"/>
                <a:gd name="T82" fmla="*/ 236 w 311"/>
                <a:gd name="T83" fmla="*/ 93 h 318"/>
                <a:gd name="T84" fmla="*/ 258 w 311"/>
                <a:gd name="T85" fmla="*/ 70 h 318"/>
                <a:gd name="T86" fmla="*/ 281 w 311"/>
                <a:gd name="T87" fmla="*/ 62 h 318"/>
                <a:gd name="T88" fmla="*/ 299 w 311"/>
                <a:gd name="T89" fmla="*/ 54 h 318"/>
                <a:gd name="T90" fmla="*/ 310 w 311"/>
                <a:gd name="T91" fmla="*/ 34 h 318"/>
                <a:gd name="T92" fmla="*/ 299 w 311"/>
                <a:gd name="T93" fmla="*/ 10 h 318"/>
                <a:gd name="T94" fmla="*/ 278 w 311"/>
                <a:gd name="T9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1" h="318">
                  <a:moveTo>
                    <a:pt x="278" y="0"/>
                  </a:moveTo>
                  <a:cubicBezTo>
                    <a:pt x="277" y="0"/>
                    <a:pt x="276" y="0"/>
                    <a:pt x="276" y="0"/>
                  </a:cubicBezTo>
                  <a:cubicBezTo>
                    <a:pt x="269" y="1"/>
                    <a:pt x="262" y="5"/>
                    <a:pt x="256" y="11"/>
                  </a:cubicBezTo>
                  <a:cubicBezTo>
                    <a:pt x="251" y="16"/>
                    <a:pt x="249" y="22"/>
                    <a:pt x="248" y="30"/>
                  </a:cubicBezTo>
                  <a:cubicBezTo>
                    <a:pt x="248" y="37"/>
                    <a:pt x="248" y="46"/>
                    <a:pt x="242" y="54"/>
                  </a:cubicBezTo>
                  <a:cubicBezTo>
                    <a:pt x="241" y="54"/>
                    <a:pt x="241" y="55"/>
                    <a:pt x="241" y="55"/>
                  </a:cubicBezTo>
                  <a:cubicBezTo>
                    <a:pt x="219" y="77"/>
                    <a:pt x="219" y="77"/>
                    <a:pt x="219" y="77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64" y="108"/>
                    <a:pt x="64" y="99"/>
                    <a:pt x="63" y="92"/>
                  </a:cubicBezTo>
                  <a:cubicBezTo>
                    <a:pt x="61" y="85"/>
                    <a:pt x="60" y="79"/>
                    <a:pt x="55" y="74"/>
                  </a:cubicBezTo>
                  <a:cubicBezTo>
                    <a:pt x="49" y="68"/>
                    <a:pt x="42" y="64"/>
                    <a:pt x="35" y="63"/>
                  </a:cubicBezTo>
                  <a:cubicBezTo>
                    <a:pt x="27" y="62"/>
                    <a:pt x="20" y="64"/>
                    <a:pt x="11" y="74"/>
                  </a:cubicBezTo>
                  <a:cubicBezTo>
                    <a:pt x="2" y="83"/>
                    <a:pt x="0" y="91"/>
                    <a:pt x="1" y="97"/>
                  </a:cubicBezTo>
                  <a:cubicBezTo>
                    <a:pt x="1" y="104"/>
                    <a:pt x="6" y="111"/>
                    <a:pt x="12" y="117"/>
                  </a:cubicBezTo>
                  <a:cubicBezTo>
                    <a:pt x="17" y="122"/>
                    <a:pt x="23" y="124"/>
                    <a:pt x="31" y="125"/>
                  </a:cubicBezTo>
                  <a:cubicBezTo>
                    <a:pt x="38" y="125"/>
                    <a:pt x="47" y="125"/>
                    <a:pt x="55" y="131"/>
                  </a:cubicBezTo>
                  <a:cubicBezTo>
                    <a:pt x="55" y="132"/>
                    <a:pt x="55" y="132"/>
                    <a:pt x="56" y="132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2" y="216"/>
                    <a:pt x="26" y="236"/>
                    <a:pt x="24" y="250"/>
                  </a:cubicBezTo>
                  <a:cubicBezTo>
                    <a:pt x="22" y="259"/>
                    <a:pt x="21" y="267"/>
                    <a:pt x="22" y="275"/>
                  </a:cubicBezTo>
                  <a:cubicBezTo>
                    <a:pt x="22" y="284"/>
                    <a:pt x="25" y="294"/>
                    <a:pt x="33" y="302"/>
                  </a:cubicBezTo>
                  <a:cubicBezTo>
                    <a:pt x="42" y="310"/>
                    <a:pt x="53" y="312"/>
                    <a:pt x="61" y="312"/>
                  </a:cubicBezTo>
                  <a:cubicBezTo>
                    <a:pt x="70" y="312"/>
                    <a:pt x="78" y="310"/>
                    <a:pt x="87" y="307"/>
                  </a:cubicBezTo>
                  <a:cubicBezTo>
                    <a:pt x="98" y="304"/>
                    <a:pt x="114" y="298"/>
                    <a:pt x="129" y="292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96" y="265"/>
                    <a:pt x="196" y="265"/>
                    <a:pt x="196" y="265"/>
                  </a:cubicBezTo>
                  <a:cubicBezTo>
                    <a:pt x="203" y="272"/>
                    <a:pt x="203" y="281"/>
                    <a:pt x="204" y="288"/>
                  </a:cubicBezTo>
                  <a:cubicBezTo>
                    <a:pt x="205" y="295"/>
                    <a:pt x="207" y="301"/>
                    <a:pt x="212" y="306"/>
                  </a:cubicBezTo>
                  <a:cubicBezTo>
                    <a:pt x="218" y="312"/>
                    <a:pt x="225" y="316"/>
                    <a:pt x="232" y="317"/>
                  </a:cubicBezTo>
                  <a:cubicBezTo>
                    <a:pt x="239" y="318"/>
                    <a:pt x="246" y="316"/>
                    <a:pt x="255" y="307"/>
                  </a:cubicBezTo>
                  <a:cubicBezTo>
                    <a:pt x="264" y="297"/>
                    <a:pt x="266" y="290"/>
                    <a:pt x="266" y="283"/>
                  </a:cubicBezTo>
                  <a:cubicBezTo>
                    <a:pt x="265" y="276"/>
                    <a:pt x="261" y="269"/>
                    <a:pt x="255" y="263"/>
                  </a:cubicBezTo>
                  <a:cubicBezTo>
                    <a:pt x="249" y="258"/>
                    <a:pt x="243" y="256"/>
                    <a:pt x="236" y="256"/>
                  </a:cubicBezTo>
                  <a:cubicBezTo>
                    <a:pt x="228" y="255"/>
                    <a:pt x="219" y="255"/>
                    <a:pt x="211" y="249"/>
                  </a:cubicBezTo>
                  <a:cubicBezTo>
                    <a:pt x="211" y="249"/>
                    <a:pt x="211" y="249"/>
                    <a:pt x="211" y="248"/>
                  </a:cubicBezTo>
                  <a:cubicBezTo>
                    <a:pt x="190" y="228"/>
                    <a:pt x="190" y="228"/>
                    <a:pt x="190" y="228"/>
                  </a:cubicBezTo>
                  <a:cubicBezTo>
                    <a:pt x="279" y="133"/>
                    <a:pt x="279" y="133"/>
                    <a:pt x="279" y="13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65" y="63"/>
                    <a:pt x="274" y="63"/>
                    <a:pt x="281" y="62"/>
                  </a:cubicBezTo>
                  <a:cubicBezTo>
                    <a:pt x="288" y="61"/>
                    <a:pt x="294" y="59"/>
                    <a:pt x="299" y="54"/>
                  </a:cubicBezTo>
                  <a:cubicBezTo>
                    <a:pt x="305" y="48"/>
                    <a:pt x="309" y="41"/>
                    <a:pt x="310" y="34"/>
                  </a:cubicBezTo>
                  <a:cubicBezTo>
                    <a:pt x="311" y="27"/>
                    <a:pt x="309" y="19"/>
                    <a:pt x="299" y="10"/>
                  </a:cubicBezTo>
                  <a:cubicBezTo>
                    <a:pt x="291" y="2"/>
                    <a:pt x="284" y="0"/>
                    <a:pt x="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9847735" y="2431829"/>
              <a:ext cx="288841" cy="432734"/>
            </a:xfrm>
            <a:custGeom>
              <a:avLst/>
              <a:gdLst>
                <a:gd name="T0" fmla="*/ 176 w 235"/>
                <a:gd name="T1" fmla="*/ 54 h 380"/>
                <a:gd name="T2" fmla="*/ 151 w 235"/>
                <a:gd name="T3" fmla="*/ 2 h 380"/>
                <a:gd name="T4" fmla="*/ 149 w 235"/>
                <a:gd name="T5" fmla="*/ 0 h 380"/>
                <a:gd name="T6" fmla="*/ 74 w 235"/>
                <a:gd name="T7" fmla="*/ 81 h 380"/>
                <a:gd name="T8" fmla="*/ 77 w 235"/>
                <a:gd name="T9" fmla="*/ 84 h 380"/>
                <a:gd name="T10" fmla="*/ 91 w 235"/>
                <a:gd name="T11" fmla="*/ 87 h 380"/>
                <a:gd name="T12" fmla="*/ 122 w 235"/>
                <a:gd name="T13" fmla="*/ 100 h 380"/>
                <a:gd name="T14" fmla="*/ 139 w 235"/>
                <a:gd name="T15" fmla="*/ 132 h 380"/>
                <a:gd name="T16" fmla="*/ 123 w 235"/>
                <a:gd name="T17" fmla="*/ 171 h 380"/>
                <a:gd name="T18" fmla="*/ 83 w 235"/>
                <a:gd name="T19" fmla="*/ 188 h 380"/>
                <a:gd name="T20" fmla="*/ 51 w 235"/>
                <a:gd name="T21" fmla="*/ 172 h 380"/>
                <a:gd name="T22" fmla="*/ 37 w 235"/>
                <a:gd name="T23" fmla="*/ 143 h 380"/>
                <a:gd name="T24" fmla="*/ 35 w 235"/>
                <a:gd name="T25" fmla="*/ 131 h 380"/>
                <a:gd name="T26" fmla="*/ 31 w 235"/>
                <a:gd name="T27" fmla="*/ 127 h 380"/>
                <a:gd name="T28" fmla="*/ 0 w 235"/>
                <a:gd name="T29" fmla="*/ 160 h 380"/>
                <a:gd name="T30" fmla="*/ 43 w 235"/>
                <a:gd name="T31" fmla="*/ 265 h 380"/>
                <a:gd name="T32" fmla="*/ 70 w 235"/>
                <a:gd name="T33" fmla="*/ 354 h 380"/>
                <a:gd name="T34" fmla="*/ 77 w 235"/>
                <a:gd name="T35" fmla="*/ 365 h 380"/>
                <a:gd name="T36" fmla="*/ 91 w 235"/>
                <a:gd name="T37" fmla="*/ 374 h 380"/>
                <a:gd name="T38" fmla="*/ 124 w 235"/>
                <a:gd name="T39" fmla="*/ 380 h 380"/>
                <a:gd name="T40" fmla="*/ 228 w 235"/>
                <a:gd name="T41" fmla="*/ 318 h 380"/>
                <a:gd name="T42" fmla="*/ 234 w 235"/>
                <a:gd name="T43" fmla="*/ 300 h 380"/>
                <a:gd name="T44" fmla="*/ 176 w 235"/>
                <a:gd name="T45" fmla="*/ 5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380">
                  <a:moveTo>
                    <a:pt x="176" y="54"/>
                  </a:moveTo>
                  <a:cubicBezTo>
                    <a:pt x="165" y="25"/>
                    <a:pt x="157" y="11"/>
                    <a:pt x="151" y="2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9" y="86"/>
                    <a:pt x="81" y="86"/>
                    <a:pt x="91" y="87"/>
                  </a:cubicBezTo>
                  <a:cubicBezTo>
                    <a:pt x="100" y="88"/>
                    <a:pt x="112" y="90"/>
                    <a:pt x="122" y="100"/>
                  </a:cubicBezTo>
                  <a:cubicBezTo>
                    <a:pt x="130" y="108"/>
                    <a:pt x="137" y="118"/>
                    <a:pt x="139" y="132"/>
                  </a:cubicBezTo>
                  <a:cubicBezTo>
                    <a:pt x="140" y="144"/>
                    <a:pt x="135" y="159"/>
                    <a:pt x="123" y="171"/>
                  </a:cubicBezTo>
                  <a:cubicBezTo>
                    <a:pt x="111" y="184"/>
                    <a:pt x="95" y="190"/>
                    <a:pt x="83" y="188"/>
                  </a:cubicBezTo>
                  <a:cubicBezTo>
                    <a:pt x="69" y="187"/>
                    <a:pt x="59" y="180"/>
                    <a:pt x="51" y="172"/>
                  </a:cubicBezTo>
                  <a:cubicBezTo>
                    <a:pt x="42" y="162"/>
                    <a:pt x="39" y="151"/>
                    <a:pt x="37" y="143"/>
                  </a:cubicBezTo>
                  <a:cubicBezTo>
                    <a:pt x="36" y="133"/>
                    <a:pt x="36" y="132"/>
                    <a:pt x="35" y="131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5" y="192"/>
                    <a:pt x="31" y="230"/>
                    <a:pt x="43" y="265"/>
                  </a:cubicBezTo>
                  <a:cubicBezTo>
                    <a:pt x="59" y="314"/>
                    <a:pt x="70" y="354"/>
                    <a:pt x="70" y="354"/>
                  </a:cubicBezTo>
                  <a:cubicBezTo>
                    <a:pt x="71" y="358"/>
                    <a:pt x="73" y="362"/>
                    <a:pt x="77" y="365"/>
                  </a:cubicBezTo>
                  <a:cubicBezTo>
                    <a:pt x="77" y="365"/>
                    <a:pt x="83" y="370"/>
                    <a:pt x="91" y="374"/>
                  </a:cubicBezTo>
                  <a:cubicBezTo>
                    <a:pt x="99" y="378"/>
                    <a:pt x="110" y="380"/>
                    <a:pt x="124" y="380"/>
                  </a:cubicBezTo>
                  <a:cubicBezTo>
                    <a:pt x="152" y="379"/>
                    <a:pt x="187" y="363"/>
                    <a:pt x="228" y="318"/>
                  </a:cubicBezTo>
                  <a:cubicBezTo>
                    <a:pt x="232" y="313"/>
                    <a:pt x="235" y="307"/>
                    <a:pt x="234" y="300"/>
                  </a:cubicBezTo>
                  <a:cubicBezTo>
                    <a:pt x="222" y="189"/>
                    <a:pt x="198" y="108"/>
                    <a:pt x="176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57" name="文本框 26"/>
          <p:cNvSpPr>
            <a:spLocks noChangeArrowheads="1"/>
          </p:cNvSpPr>
          <p:nvPr/>
        </p:nvSpPr>
        <p:spPr bwMode="auto">
          <a:xfrm>
            <a:off x="1704927" y="4511614"/>
            <a:ext cx="172675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Your text </a:t>
            </a:r>
            <a:r>
              <a:rPr lang="en-US" altLang="zh-CN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here</a:t>
            </a:r>
            <a:endParaRPr lang="zh-CN" altLang="en-US" b="1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339549" y="4880946"/>
            <a:ext cx="2363296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If it is not real text. </a:t>
            </a:r>
            <a:endParaRPr lang="en-US" altLang="zh-CN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0" name="文本框 26"/>
          <p:cNvSpPr>
            <a:spLocks noChangeArrowheads="1"/>
          </p:cNvSpPr>
          <p:nvPr/>
        </p:nvSpPr>
        <p:spPr bwMode="auto">
          <a:xfrm>
            <a:off x="5662332" y="4204572"/>
            <a:ext cx="172675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Your text </a:t>
            </a:r>
            <a:r>
              <a:rPr lang="en-US" altLang="zh-CN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here</a:t>
            </a:r>
            <a:endParaRPr lang="zh-CN" altLang="en-US" b="1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296955" y="4573905"/>
            <a:ext cx="2363296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If it is not real text. </a:t>
            </a:r>
            <a:endParaRPr lang="en-US" altLang="zh-CN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3" name="文本框 26"/>
          <p:cNvSpPr>
            <a:spLocks noChangeArrowheads="1"/>
          </p:cNvSpPr>
          <p:nvPr/>
        </p:nvSpPr>
        <p:spPr bwMode="auto">
          <a:xfrm>
            <a:off x="8866313" y="3664950"/>
            <a:ext cx="172675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Your text </a:t>
            </a:r>
            <a:r>
              <a:rPr lang="en-US" altLang="zh-CN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here</a:t>
            </a:r>
            <a:endParaRPr lang="zh-CN" altLang="en-US" b="1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500935" y="4034282"/>
            <a:ext cx="2363296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1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If it is not real text. </a:t>
            </a:r>
            <a:endParaRPr lang="en-US" altLang="zh-CN" sz="1100" dirty="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760497" y="3154608"/>
            <a:ext cx="1188000" cy="1188000"/>
          </a:xfrm>
          <a:prstGeom prst="ellipse">
            <a:avLst/>
          </a:pr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065517" y="2966443"/>
            <a:ext cx="1188000" cy="1188000"/>
          </a:xfrm>
          <a:prstGeom prst="ellipse">
            <a:avLst/>
          </a:pr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029057" y="2513147"/>
            <a:ext cx="1188000" cy="1188000"/>
          </a:xfrm>
          <a:prstGeom prst="ellipse">
            <a:avLst/>
          </a:pr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24659" y="3496380"/>
            <a:ext cx="920119" cy="460375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2021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35175" y="3355626"/>
            <a:ext cx="920119" cy="460375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2020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09818" y="2865824"/>
            <a:ext cx="920119" cy="460375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2019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38" name="图文框 37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68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4458" y="2234820"/>
            <a:ext cx="6032309" cy="2388360"/>
          </a:xfrm>
          <a:prstGeom prst="rect">
            <a:avLst/>
          </a:pr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Group 58"/>
          <p:cNvGrpSpPr/>
          <p:nvPr/>
        </p:nvGrpSpPr>
        <p:grpSpPr>
          <a:xfrm>
            <a:off x="1006003" y="2682987"/>
            <a:ext cx="4949217" cy="2097742"/>
            <a:chOff x="7174424" y="1381167"/>
            <a:chExt cx="1842350" cy="1573305"/>
          </a:xfrm>
        </p:grpSpPr>
        <p:sp>
          <p:nvSpPr>
            <p:cNvPr id="5" name="TextBox 40"/>
            <p:cNvSpPr txBox="1"/>
            <p:nvPr/>
          </p:nvSpPr>
          <p:spPr>
            <a:xfrm>
              <a:off x="7174425" y="1661811"/>
              <a:ext cx="1842349" cy="12926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600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A designer can use default text to simulate what text would look like. A designer can use default text to simulate what text would look like.  </a:t>
              </a:r>
              <a:endParaRPr lang="en-US" altLang="zh-CN" sz="160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endParaRPr lang="en-US" altLang="zh-CN" sz="160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endParaRPr lang="en-US" altLang="zh-CN" sz="160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endParaRPr lang="en-US" altLang="zh-CN" sz="160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" name="Rectangle 41"/>
            <p:cNvSpPr/>
            <p:nvPr/>
          </p:nvSpPr>
          <p:spPr>
            <a:xfrm>
              <a:off x="7174424" y="1381167"/>
              <a:ext cx="297838" cy="20764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XXXXX</a:t>
              </a:r>
              <a:endParaRPr lang="en-US" b="1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6709"/>
          <p:cNvSpPr/>
          <p:nvPr/>
        </p:nvSpPr>
        <p:spPr>
          <a:xfrm>
            <a:off x="940228" y="2462693"/>
            <a:ext cx="5809035" cy="2534060"/>
          </a:xfrm>
          <a:prstGeom prst="rect">
            <a:avLst/>
          </a:prstGeom>
          <a:solidFill>
            <a:srgbClr val="4A879E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>
            <a:lvl1pPr algn="ctr">
              <a:defRPr sz="3000">
                <a:solidFill>
                  <a:srgbClr val="F6F6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16" name="Group 66"/>
          <p:cNvGrpSpPr/>
          <p:nvPr/>
        </p:nvGrpSpPr>
        <p:grpSpPr>
          <a:xfrm>
            <a:off x="5001962" y="1702549"/>
            <a:ext cx="6419849" cy="4216719"/>
            <a:chOff x="1017405" y="2693984"/>
            <a:chExt cx="6794663" cy="4462905"/>
          </a:xfrm>
        </p:grpSpPr>
        <p:grpSp>
          <p:nvGrpSpPr>
            <p:cNvPr id="117" name="Group 67"/>
            <p:cNvGrpSpPr/>
            <p:nvPr/>
          </p:nvGrpSpPr>
          <p:grpSpPr>
            <a:xfrm>
              <a:off x="1017405" y="2693984"/>
              <a:ext cx="6794663" cy="4462905"/>
              <a:chOff x="1017405" y="2693984"/>
              <a:chExt cx="6794663" cy="4462905"/>
            </a:xfrm>
          </p:grpSpPr>
          <p:sp>
            <p:nvSpPr>
              <p:cNvPr id="120" name="AutoShape 1"/>
              <p:cNvSpPr/>
              <p:nvPr/>
            </p:nvSpPr>
            <p:spPr bwMode="auto">
              <a:xfrm>
                <a:off x="1017405" y="2693984"/>
                <a:ext cx="6794663" cy="4462905"/>
              </a:xfrm>
              <a:prstGeom prst="roundRect">
                <a:avLst>
                  <a:gd name="adj" fmla="val 1292"/>
                </a:avLst>
              </a:prstGeom>
              <a:solidFill>
                <a:schemeClr val="bg1"/>
              </a:solidFill>
              <a:ln w="25400" cap="flat">
                <a:solidFill>
                  <a:srgbClr val="4A879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254000" dist="114299" dir="5340024" algn="ctr" rotWithShape="0">
                  <a:schemeClr val="bg2">
                    <a:alpha val="39000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id-ID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21" name="Rectangle 2"/>
              <p:cNvSpPr/>
              <p:nvPr/>
            </p:nvSpPr>
            <p:spPr bwMode="auto">
              <a:xfrm>
                <a:off x="1017405" y="3024940"/>
                <a:ext cx="6794663" cy="315914"/>
              </a:xfrm>
              <a:prstGeom prst="rect">
                <a:avLst/>
              </a:prstGeom>
              <a:solidFill>
                <a:srgbClr val="4A879E"/>
              </a:solidFill>
              <a:ln w="25400" cap="flat">
                <a:solidFill>
                  <a:srgbClr val="4A879E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22" name="AutoShape 3"/>
              <p:cNvSpPr/>
              <p:nvPr/>
            </p:nvSpPr>
            <p:spPr bwMode="auto">
              <a:xfrm>
                <a:off x="2035351" y="2779230"/>
                <a:ext cx="2717865" cy="561624"/>
              </a:xfrm>
              <a:prstGeom prst="roundRect">
                <a:avLst>
                  <a:gd name="adj" fmla="val 11986"/>
                </a:avLst>
              </a:prstGeom>
              <a:solidFill>
                <a:srgbClr val="4A879E"/>
              </a:solidFill>
              <a:ln w="25400" cap="flat">
                <a:solidFill>
                  <a:srgbClr val="4A879E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23" name="Oval 4"/>
              <p:cNvSpPr/>
              <p:nvPr/>
            </p:nvSpPr>
            <p:spPr bwMode="auto">
              <a:xfrm>
                <a:off x="1137753" y="2814331"/>
                <a:ext cx="95903" cy="95276"/>
              </a:xfrm>
              <a:prstGeom prst="ellipse">
                <a:avLst/>
              </a:prstGeom>
              <a:solidFill>
                <a:schemeClr val="accent2"/>
              </a:solidFill>
              <a:ln w="25400" cap="flat">
                <a:solidFill>
                  <a:srgbClr val="4A879E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24" name="Oval 5"/>
              <p:cNvSpPr/>
              <p:nvPr/>
            </p:nvSpPr>
            <p:spPr bwMode="auto">
              <a:xfrm>
                <a:off x="1307620" y="2814331"/>
                <a:ext cx="95903" cy="95276"/>
              </a:xfrm>
              <a:prstGeom prst="ellipse">
                <a:avLst/>
              </a:prstGeom>
              <a:solidFill>
                <a:schemeClr val="accent3"/>
              </a:solidFill>
              <a:ln w="25400" cap="flat">
                <a:solidFill>
                  <a:srgbClr val="4A879E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25" name="Oval 6"/>
              <p:cNvSpPr/>
              <p:nvPr/>
            </p:nvSpPr>
            <p:spPr bwMode="auto">
              <a:xfrm>
                <a:off x="1477486" y="2814331"/>
                <a:ext cx="95903" cy="95276"/>
              </a:xfrm>
              <a:prstGeom prst="ellipse">
                <a:avLst/>
              </a:prstGeom>
              <a:solidFill>
                <a:schemeClr val="accent4"/>
              </a:solidFill>
              <a:ln w="25400" cap="flat">
                <a:solidFill>
                  <a:srgbClr val="4A879E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26" name="Rectangle 11"/>
              <p:cNvSpPr/>
              <p:nvPr/>
            </p:nvSpPr>
            <p:spPr bwMode="auto">
              <a:xfrm>
                <a:off x="2205844" y="3085114"/>
                <a:ext cx="5104773" cy="20058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4A879E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27" name="Freeform 9"/>
              <p:cNvSpPr/>
              <p:nvPr/>
            </p:nvSpPr>
            <p:spPr bwMode="auto">
              <a:xfrm rot="18900000">
                <a:off x="4580706" y="2849676"/>
                <a:ext cx="99497" cy="99497"/>
              </a:xfrm>
              <a:custGeom>
                <a:avLst/>
                <a:gdLst>
                  <a:gd name="T0" fmla="*/ 42 w 64"/>
                  <a:gd name="T1" fmla="*/ 0 h 64"/>
                  <a:gd name="T2" fmla="*/ 21 w 64"/>
                  <a:gd name="T3" fmla="*/ 0 h 64"/>
                  <a:gd name="T4" fmla="*/ 21 w 64"/>
                  <a:gd name="T5" fmla="*/ 21 h 64"/>
                  <a:gd name="T6" fmla="*/ 0 w 64"/>
                  <a:gd name="T7" fmla="*/ 21 h 64"/>
                  <a:gd name="T8" fmla="*/ 0 w 64"/>
                  <a:gd name="T9" fmla="*/ 42 h 64"/>
                  <a:gd name="T10" fmla="*/ 21 w 64"/>
                  <a:gd name="T11" fmla="*/ 42 h 64"/>
                  <a:gd name="T12" fmla="*/ 21 w 64"/>
                  <a:gd name="T13" fmla="*/ 64 h 64"/>
                  <a:gd name="T14" fmla="*/ 42 w 64"/>
                  <a:gd name="T15" fmla="*/ 64 h 64"/>
                  <a:gd name="T16" fmla="*/ 42 w 64"/>
                  <a:gd name="T17" fmla="*/ 42 h 64"/>
                  <a:gd name="T18" fmla="*/ 64 w 64"/>
                  <a:gd name="T19" fmla="*/ 42 h 64"/>
                  <a:gd name="T20" fmla="*/ 64 w 64"/>
                  <a:gd name="T21" fmla="*/ 21 h 64"/>
                  <a:gd name="T22" fmla="*/ 42 w 64"/>
                  <a:gd name="T23" fmla="*/ 21 h 64"/>
                  <a:gd name="T24" fmla="*/ 42 w 64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64">
                    <a:moveTo>
                      <a:pt x="42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21" y="42"/>
                    </a:lnTo>
                    <a:lnTo>
                      <a:pt x="21" y="64"/>
                    </a:lnTo>
                    <a:lnTo>
                      <a:pt x="42" y="64"/>
                    </a:lnTo>
                    <a:lnTo>
                      <a:pt x="42" y="42"/>
                    </a:lnTo>
                    <a:lnTo>
                      <a:pt x="64" y="42"/>
                    </a:lnTo>
                    <a:lnTo>
                      <a:pt x="64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4A879E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28" name="Group 85"/>
              <p:cNvGrpSpPr/>
              <p:nvPr/>
            </p:nvGrpSpPr>
            <p:grpSpPr>
              <a:xfrm>
                <a:off x="7494380" y="2779230"/>
                <a:ext cx="155357" cy="155272"/>
                <a:chOff x="4763" y="0"/>
                <a:chExt cx="2900362" cy="2898775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31" name="Freeform 13"/>
                <p:cNvSpPr/>
                <p:nvPr/>
              </p:nvSpPr>
              <p:spPr bwMode="auto">
                <a:xfrm>
                  <a:off x="4763" y="0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2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4A879E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32" name="Freeform 14"/>
                <p:cNvSpPr/>
                <p:nvPr/>
              </p:nvSpPr>
              <p:spPr bwMode="auto">
                <a:xfrm>
                  <a:off x="4763" y="1087438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1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4A879E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33" name="Freeform 15"/>
                <p:cNvSpPr/>
                <p:nvPr/>
              </p:nvSpPr>
              <p:spPr bwMode="auto">
                <a:xfrm>
                  <a:off x="4763" y="2171700"/>
                  <a:ext cx="727075" cy="727075"/>
                </a:xfrm>
                <a:custGeom>
                  <a:avLst/>
                  <a:gdLst>
                    <a:gd name="T0" fmla="*/ 168 w 193"/>
                    <a:gd name="T1" fmla="*/ 0 h 193"/>
                    <a:gd name="T2" fmla="*/ 24 w 193"/>
                    <a:gd name="T3" fmla="*/ 0 h 193"/>
                    <a:gd name="T4" fmla="*/ 0 w 193"/>
                    <a:gd name="T5" fmla="*/ 25 h 193"/>
                    <a:gd name="T6" fmla="*/ 0 w 193"/>
                    <a:gd name="T7" fmla="*/ 169 h 193"/>
                    <a:gd name="T8" fmla="*/ 24 w 193"/>
                    <a:gd name="T9" fmla="*/ 193 h 193"/>
                    <a:gd name="T10" fmla="*/ 168 w 193"/>
                    <a:gd name="T11" fmla="*/ 193 h 193"/>
                    <a:gd name="T12" fmla="*/ 193 w 193"/>
                    <a:gd name="T13" fmla="*/ 169 h 193"/>
                    <a:gd name="T14" fmla="*/ 193 w 193"/>
                    <a:gd name="T15" fmla="*/ 25 h 193"/>
                    <a:gd name="T16" fmla="*/ 168 w 193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2" y="193"/>
                        <a:pt x="193" y="182"/>
                        <a:pt x="193" y="169"/>
                      </a:cubicBezTo>
                      <a:cubicBezTo>
                        <a:pt x="193" y="25"/>
                        <a:pt x="193" y="25"/>
                        <a:pt x="193" y="25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4A879E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34" name="Freeform 16"/>
                <p:cNvSpPr/>
                <p:nvPr/>
              </p:nvSpPr>
              <p:spPr bwMode="auto">
                <a:xfrm>
                  <a:off x="1093788" y="0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4A879E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35" name="Freeform 17"/>
                <p:cNvSpPr/>
                <p:nvPr/>
              </p:nvSpPr>
              <p:spPr bwMode="auto">
                <a:xfrm>
                  <a:off x="1093788" y="1087438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4A879E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36" name="Freeform 18"/>
                <p:cNvSpPr/>
                <p:nvPr/>
              </p:nvSpPr>
              <p:spPr bwMode="auto">
                <a:xfrm>
                  <a:off x="1093788" y="2171700"/>
                  <a:ext cx="722312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4A879E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37" name="Freeform 19"/>
                <p:cNvSpPr/>
                <p:nvPr/>
              </p:nvSpPr>
              <p:spPr bwMode="auto">
                <a:xfrm>
                  <a:off x="2181225" y="0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4A879E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38" name="Freeform 20"/>
                <p:cNvSpPr/>
                <p:nvPr/>
              </p:nvSpPr>
              <p:spPr bwMode="auto">
                <a:xfrm>
                  <a:off x="2181225" y="1087438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4A879E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39" name="Freeform 21"/>
                <p:cNvSpPr/>
                <p:nvPr/>
              </p:nvSpPr>
              <p:spPr bwMode="auto">
                <a:xfrm>
                  <a:off x="2181225" y="2171700"/>
                  <a:ext cx="723900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0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4A879E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sp>
            <p:nvSpPr>
              <p:cNvPr id="129" name="Freeform 25"/>
              <p:cNvSpPr/>
              <p:nvPr/>
            </p:nvSpPr>
            <p:spPr bwMode="auto">
              <a:xfrm rot="5400000">
                <a:off x="7497092" y="3115886"/>
                <a:ext cx="146921" cy="128651"/>
              </a:xfrm>
              <a:custGeom>
                <a:avLst/>
                <a:gdLst>
                  <a:gd name="T0" fmla="*/ 504 w 896"/>
                  <a:gd name="T1" fmla="*/ 0 h 784"/>
                  <a:gd name="T2" fmla="*/ 116 w 896"/>
                  <a:gd name="T3" fmla="*/ 336 h 784"/>
                  <a:gd name="T4" fmla="*/ 0 w 896"/>
                  <a:gd name="T5" fmla="*/ 336 h 784"/>
                  <a:gd name="T6" fmla="*/ 168 w 896"/>
                  <a:gd name="T7" fmla="*/ 560 h 784"/>
                  <a:gd name="T8" fmla="*/ 336 w 896"/>
                  <a:gd name="T9" fmla="*/ 336 h 784"/>
                  <a:gd name="T10" fmla="*/ 230 w 896"/>
                  <a:gd name="T11" fmla="*/ 336 h 784"/>
                  <a:gd name="T12" fmla="*/ 504 w 896"/>
                  <a:gd name="T13" fmla="*/ 112 h 784"/>
                  <a:gd name="T14" fmla="*/ 784 w 896"/>
                  <a:gd name="T15" fmla="*/ 392 h 784"/>
                  <a:gd name="T16" fmla="*/ 504 w 896"/>
                  <a:gd name="T17" fmla="*/ 672 h 784"/>
                  <a:gd name="T18" fmla="*/ 504 w 896"/>
                  <a:gd name="T19" fmla="*/ 784 h 784"/>
                  <a:gd name="T20" fmla="*/ 896 w 896"/>
                  <a:gd name="T21" fmla="*/ 392 h 784"/>
                  <a:gd name="T22" fmla="*/ 504 w 896"/>
                  <a:gd name="T23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6" h="784">
                    <a:moveTo>
                      <a:pt x="504" y="0"/>
                    </a:moveTo>
                    <a:cubicBezTo>
                      <a:pt x="307" y="0"/>
                      <a:pt x="144" y="146"/>
                      <a:pt x="116" y="336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168" y="560"/>
                      <a:pt x="168" y="560"/>
                      <a:pt x="168" y="560"/>
                    </a:cubicBezTo>
                    <a:cubicBezTo>
                      <a:pt x="336" y="336"/>
                      <a:pt x="336" y="336"/>
                      <a:pt x="336" y="336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56" y="208"/>
                      <a:pt x="369" y="112"/>
                      <a:pt x="504" y="112"/>
                    </a:cubicBezTo>
                    <a:cubicBezTo>
                      <a:pt x="658" y="112"/>
                      <a:pt x="784" y="238"/>
                      <a:pt x="784" y="392"/>
                    </a:cubicBezTo>
                    <a:cubicBezTo>
                      <a:pt x="784" y="546"/>
                      <a:pt x="658" y="672"/>
                      <a:pt x="504" y="672"/>
                    </a:cubicBezTo>
                    <a:cubicBezTo>
                      <a:pt x="504" y="784"/>
                      <a:pt x="504" y="784"/>
                      <a:pt x="504" y="784"/>
                    </a:cubicBezTo>
                    <a:cubicBezTo>
                      <a:pt x="721" y="784"/>
                      <a:pt x="896" y="609"/>
                      <a:pt x="896" y="392"/>
                    </a:cubicBezTo>
                    <a:cubicBezTo>
                      <a:pt x="896" y="175"/>
                      <a:pt x="721" y="0"/>
                      <a:pt x="50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4A879E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30" name="Oval 6"/>
              <p:cNvSpPr/>
              <p:nvPr/>
            </p:nvSpPr>
            <p:spPr bwMode="auto">
              <a:xfrm>
                <a:off x="1655635" y="2814331"/>
                <a:ext cx="95903" cy="95276"/>
              </a:xfrm>
              <a:prstGeom prst="ellipse">
                <a:avLst/>
              </a:prstGeom>
              <a:solidFill>
                <a:schemeClr val="accent5"/>
              </a:solidFill>
              <a:ln w="25400" cap="flat">
                <a:solidFill>
                  <a:srgbClr val="4A879E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118" name="TextBox 68"/>
            <p:cNvSpPr txBox="1"/>
            <p:nvPr/>
          </p:nvSpPr>
          <p:spPr>
            <a:xfrm>
              <a:off x="2353072" y="3063038"/>
              <a:ext cx="739281" cy="243291"/>
            </a:xfrm>
            <a:prstGeom prst="rect">
              <a:avLst/>
            </a:prstGeom>
            <a:noFill/>
            <a:ln>
              <a:solidFill>
                <a:srgbClr val="4A879E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id-ID" sz="900" dirty="0">
                  <a:solidFill>
                    <a:schemeClr val="bg1">
                      <a:lumMod val="6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XXXXXXX</a:t>
              </a:r>
              <a:endParaRPr lang="en-US" altLang="id-ID" sz="9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2269943" y="3130076"/>
              <a:ext cx="115372" cy="115448"/>
            </a:xfrm>
            <a:custGeom>
              <a:avLst/>
              <a:gdLst>
                <a:gd name="T0" fmla="*/ 0 w 636"/>
                <a:gd name="T1" fmla="*/ 318 h 636"/>
                <a:gd name="T2" fmla="*/ 636 w 636"/>
                <a:gd name="T3" fmla="*/ 318 h 636"/>
                <a:gd name="T4" fmla="*/ 594 w 636"/>
                <a:gd name="T5" fmla="*/ 308 h 636"/>
                <a:gd name="T6" fmla="*/ 448 w 636"/>
                <a:gd name="T7" fmla="*/ 179 h 636"/>
                <a:gd name="T8" fmla="*/ 594 w 636"/>
                <a:gd name="T9" fmla="*/ 308 h 636"/>
                <a:gd name="T10" fmla="*/ 223 w 636"/>
                <a:gd name="T11" fmla="*/ 486 h 636"/>
                <a:gd name="T12" fmla="*/ 308 w 636"/>
                <a:gd name="T13" fmla="*/ 594 h 636"/>
                <a:gd name="T14" fmla="*/ 329 w 636"/>
                <a:gd name="T15" fmla="*/ 42 h 636"/>
                <a:gd name="T16" fmla="*/ 328 w 636"/>
                <a:gd name="T17" fmla="*/ 184 h 636"/>
                <a:gd name="T18" fmla="*/ 329 w 636"/>
                <a:gd name="T19" fmla="*/ 42 h 636"/>
                <a:gd name="T20" fmla="*/ 510 w 636"/>
                <a:gd name="T21" fmla="*/ 119 h 636"/>
                <a:gd name="T22" fmla="*/ 363 w 636"/>
                <a:gd name="T23" fmla="*/ 45 h 636"/>
                <a:gd name="T24" fmla="*/ 308 w 636"/>
                <a:gd name="T25" fmla="*/ 184 h 636"/>
                <a:gd name="T26" fmla="*/ 307 w 636"/>
                <a:gd name="T27" fmla="*/ 42 h 636"/>
                <a:gd name="T28" fmla="*/ 196 w 636"/>
                <a:gd name="T29" fmla="*/ 160 h 636"/>
                <a:gd name="T30" fmla="*/ 273 w 636"/>
                <a:gd name="T31" fmla="*/ 45 h 636"/>
                <a:gd name="T32" fmla="*/ 207 w 636"/>
                <a:gd name="T33" fmla="*/ 186 h 636"/>
                <a:gd name="T34" fmla="*/ 308 w 636"/>
                <a:gd name="T35" fmla="*/ 308 h 636"/>
                <a:gd name="T36" fmla="*/ 207 w 636"/>
                <a:gd name="T37" fmla="*/ 186 h 636"/>
                <a:gd name="T38" fmla="*/ 308 w 636"/>
                <a:gd name="T39" fmla="*/ 452 h 636"/>
                <a:gd name="T40" fmla="*/ 185 w 636"/>
                <a:gd name="T41" fmla="*/ 328 h 636"/>
                <a:gd name="T42" fmla="*/ 273 w 636"/>
                <a:gd name="T43" fmla="*/ 591 h 636"/>
                <a:gd name="T44" fmla="*/ 204 w 636"/>
                <a:gd name="T45" fmla="*/ 493 h 636"/>
                <a:gd name="T46" fmla="*/ 328 w 636"/>
                <a:gd name="T47" fmla="*/ 594 h 636"/>
                <a:gd name="T48" fmla="*/ 413 w 636"/>
                <a:gd name="T49" fmla="*/ 486 h 636"/>
                <a:gd name="T50" fmla="*/ 328 w 636"/>
                <a:gd name="T51" fmla="*/ 594 h 636"/>
                <a:gd name="T52" fmla="*/ 498 w 636"/>
                <a:gd name="T53" fmla="*/ 528 h 636"/>
                <a:gd name="T54" fmla="*/ 432 w 636"/>
                <a:gd name="T55" fmla="*/ 493 h 636"/>
                <a:gd name="T56" fmla="*/ 328 w 636"/>
                <a:gd name="T57" fmla="*/ 452 h 636"/>
                <a:gd name="T58" fmla="*/ 451 w 636"/>
                <a:gd name="T59" fmla="*/ 328 h 636"/>
                <a:gd name="T60" fmla="*/ 328 w 636"/>
                <a:gd name="T61" fmla="*/ 308 h 636"/>
                <a:gd name="T62" fmla="*/ 429 w 636"/>
                <a:gd name="T63" fmla="*/ 186 h 636"/>
                <a:gd name="T64" fmla="*/ 328 w 636"/>
                <a:gd name="T65" fmla="*/ 308 h 636"/>
                <a:gd name="T66" fmla="*/ 188 w 636"/>
                <a:gd name="T67" fmla="*/ 179 h 636"/>
                <a:gd name="T68" fmla="*/ 42 w 636"/>
                <a:gd name="T69" fmla="*/ 308 h 636"/>
                <a:gd name="T70" fmla="*/ 42 w 636"/>
                <a:gd name="T71" fmla="*/ 328 h 636"/>
                <a:gd name="T72" fmla="*/ 195 w 636"/>
                <a:gd name="T73" fmla="*/ 475 h 636"/>
                <a:gd name="T74" fmla="*/ 42 w 636"/>
                <a:gd name="T75" fmla="*/ 328 h 636"/>
                <a:gd name="T76" fmla="*/ 441 w 636"/>
                <a:gd name="T77" fmla="*/ 475 h 636"/>
                <a:gd name="T78" fmla="*/ 594 w 636"/>
                <a:gd name="T79" fmla="*/ 328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6" h="636">
                  <a:moveTo>
                    <a:pt x="318" y="0"/>
                  </a:moveTo>
                  <a:cubicBezTo>
                    <a:pt x="142" y="0"/>
                    <a:pt x="0" y="142"/>
                    <a:pt x="0" y="318"/>
                  </a:cubicBezTo>
                  <a:cubicBezTo>
                    <a:pt x="0" y="494"/>
                    <a:pt x="142" y="636"/>
                    <a:pt x="318" y="636"/>
                  </a:cubicBezTo>
                  <a:cubicBezTo>
                    <a:pt x="494" y="636"/>
                    <a:pt x="636" y="494"/>
                    <a:pt x="636" y="318"/>
                  </a:cubicBezTo>
                  <a:cubicBezTo>
                    <a:pt x="636" y="142"/>
                    <a:pt x="494" y="0"/>
                    <a:pt x="318" y="0"/>
                  </a:cubicBezTo>
                  <a:close/>
                  <a:moveTo>
                    <a:pt x="594" y="308"/>
                  </a:moveTo>
                  <a:cubicBezTo>
                    <a:pt x="471" y="308"/>
                    <a:pt x="471" y="308"/>
                    <a:pt x="471" y="308"/>
                  </a:cubicBezTo>
                  <a:cubicBezTo>
                    <a:pt x="470" y="262"/>
                    <a:pt x="462" y="219"/>
                    <a:pt x="448" y="179"/>
                  </a:cubicBezTo>
                  <a:cubicBezTo>
                    <a:pt x="476" y="168"/>
                    <a:pt x="501" y="152"/>
                    <a:pt x="525" y="134"/>
                  </a:cubicBezTo>
                  <a:cubicBezTo>
                    <a:pt x="566" y="181"/>
                    <a:pt x="592" y="241"/>
                    <a:pt x="594" y="308"/>
                  </a:cubicBezTo>
                  <a:close/>
                  <a:moveTo>
                    <a:pt x="307" y="594"/>
                  </a:moveTo>
                  <a:cubicBezTo>
                    <a:pt x="273" y="566"/>
                    <a:pt x="244" y="529"/>
                    <a:pt x="223" y="486"/>
                  </a:cubicBezTo>
                  <a:cubicBezTo>
                    <a:pt x="250" y="478"/>
                    <a:pt x="278" y="473"/>
                    <a:pt x="308" y="472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7" y="594"/>
                    <a:pt x="307" y="594"/>
                    <a:pt x="307" y="594"/>
                  </a:cubicBezTo>
                  <a:close/>
                  <a:moveTo>
                    <a:pt x="329" y="42"/>
                  </a:moveTo>
                  <a:cubicBezTo>
                    <a:pt x="368" y="74"/>
                    <a:pt x="400" y="117"/>
                    <a:pt x="421" y="167"/>
                  </a:cubicBezTo>
                  <a:cubicBezTo>
                    <a:pt x="392" y="177"/>
                    <a:pt x="361" y="183"/>
                    <a:pt x="328" y="184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29" y="42"/>
                    <a:pt x="329" y="42"/>
                    <a:pt x="329" y="42"/>
                  </a:cubicBezTo>
                  <a:close/>
                  <a:moveTo>
                    <a:pt x="363" y="45"/>
                  </a:moveTo>
                  <a:cubicBezTo>
                    <a:pt x="420" y="55"/>
                    <a:pt x="471" y="81"/>
                    <a:pt x="510" y="119"/>
                  </a:cubicBezTo>
                  <a:cubicBezTo>
                    <a:pt x="489" y="136"/>
                    <a:pt x="466" y="150"/>
                    <a:pt x="440" y="160"/>
                  </a:cubicBezTo>
                  <a:cubicBezTo>
                    <a:pt x="421" y="116"/>
                    <a:pt x="395" y="77"/>
                    <a:pt x="363" y="45"/>
                  </a:cubicBezTo>
                  <a:close/>
                  <a:moveTo>
                    <a:pt x="308" y="42"/>
                  </a:moveTo>
                  <a:cubicBezTo>
                    <a:pt x="308" y="184"/>
                    <a:pt x="308" y="184"/>
                    <a:pt x="308" y="184"/>
                  </a:cubicBezTo>
                  <a:cubicBezTo>
                    <a:pt x="275" y="183"/>
                    <a:pt x="244" y="177"/>
                    <a:pt x="215" y="167"/>
                  </a:cubicBezTo>
                  <a:cubicBezTo>
                    <a:pt x="236" y="117"/>
                    <a:pt x="268" y="74"/>
                    <a:pt x="307" y="42"/>
                  </a:cubicBezTo>
                  <a:cubicBezTo>
                    <a:pt x="307" y="42"/>
                    <a:pt x="307" y="42"/>
                    <a:pt x="308" y="42"/>
                  </a:cubicBezTo>
                  <a:close/>
                  <a:moveTo>
                    <a:pt x="196" y="160"/>
                  </a:moveTo>
                  <a:cubicBezTo>
                    <a:pt x="171" y="150"/>
                    <a:pt x="147" y="136"/>
                    <a:pt x="126" y="119"/>
                  </a:cubicBezTo>
                  <a:cubicBezTo>
                    <a:pt x="165" y="81"/>
                    <a:pt x="216" y="55"/>
                    <a:pt x="273" y="45"/>
                  </a:cubicBezTo>
                  <a:cubicBezTo>
                    <a:pt x="241" y="77"/>
                    <a:pt x="215" y="116"/>
                    <a:pt x="196" y="160"/>
                  </a:cubicBezTo>
                  <a:close/>
                  <a:moveTo>
                    <a:pt x="207" y="186"/>
                  </a:moveTo>
                  <a:cubicBezTo>
                    <a:pt x="239" y="197"/>
                    <a:pt x="273" y="204"/>
                    <a:pt x="308" y="20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6" y="265"/>
                    <a:pt x="194" y="224"/>
                    <a:pt x="207" y="186"/>
                  </a:cubicBezTo>
                  <a:close/>
                  <a:moveTo>
                    <a:pt x="308" y="328"/>
                  </a:moveTo>
                  <a:cubicBezTo>
                    <a:pt x="308" y="452"/>
                    <a:pt x="308" y="452"/>
                    <a:pt x="308" y="452"/>
                  </a:cubicBezTo>
                  <a:cubicBezTo>
                    <a:pt x="275" y="453"/>
                    <a:pt x="244" y="458"/>
                    <a:pt x="215" y="468"/>
                  </a:cubicBezTo>
                  <a:cubicBezTo>
                    <a:pt x="197" y="425"/>
                    <a:pt x="186" y="378"/>
                    <a:pt x="185" y="328"/>
                  </a:cubicBezTo>
                  <a:lnTo>
                    <a:pt x="308" y="328"/>
                  </a:lnTo>
                  <a:close/>
                  <a:moveTo>
                    <a:pt x="273" y="591"/>
                  </a:moveTo>
                  <a:cubicBezTo>
                    <a:pt x="222" y="582"/>
                    <a:pt x="176" y="560"/>
                    <a:pt x="138" y="528"/>
                  </a:cubicBezTo>
                  <a:cubicBezTo>
                    <a:pt x="158" y="514"/>
                    <a:pt x="180" y="502"/>
                    <a:pt x="204" y="493"/>
                  </a:cubicBezTo>
                  <a:cubicBezTo>
                    <a:pt x="222" y="531"/>
                    <a:pt x="245" y="563"/>
                    <a:pt x="273" y="591"/>
                  </a:cubicBezTo>
                  <a:close/>
                  <a:moveTo>
                    <a:pt x="328" y="594"/>
                  </a:moveTo>
                  <a:cubicBezTo>
                    <a:pt x="328" y="472"/>
                    <a:pt x="328" y="472"/>
                    <a:pt x="328" y="472"/>
                  </a:cubicBezTo>
                  <a:cubicBezTo>
                    <a:pt x="358" y="473"/>
                    <a:pt x="386" y="478"/>
                    <a:pt x="413" y="486"/>
                  </a:cubicBezTo>
                  <a:cubicBezTo>
                    <a:pt x="392" y="529"/>
                    <a:pt x="363" y="566"/>
                    <a:pt x="329" y="594"/>
                  </a:cubicBezTo>
                  <a:cubicBezTo>
                    <a:pt x="329" y="594"/>
                    <a:pt x="329" y="594"/>
                    <a:pt x="328" y="594"/>
                  </a:cubicBezTo>
                  <a:close/>
                  <a:moveTo>
                    <a:pt x="432" y="493"/>
                  </a:moveTo>
                  <a:cubicBezTo>
                    <a:pt x="456" y="502"/>
                    <a:pt x="478" y="514"/>
                    <a:pt x="498" y="528"/>
                  </a:cubicBezTo>
                  <a:cubicBezTo>
                    <a:pt x="460" y="560"/>
                    <a:pt x="414" y="582"/>
                    <a:pt x="363" y="591"/>
                  </a:cubicBezTo>
                  <a:cubicBezTo>
                    <a:pt x="391" y="563"/>
                    <a:pt x="414" y="531"/>
                    <a:pt x="432" y="493"/>
                  </a:cubicBezTo>
                  <a:close/>
                  <a:moveTo>
                    <a:pt x="421" y="468"/>
                  </a:moveTo>
                  <a:cubicBezTo>
                    <a:pt x="392" y="458"/>
                    <a:pt x="361" y="453"/>
                    <a:pt x="328" y="452"/>
                  </a:cubicBezTo>
                  <a:cubicBezTo>
                    <a:pt x="328" y="328"/>
                    <a:pt x="328" y="328"/>
                    <a:pt x="328" y="328"/>
                  </a:cubicBezTo>
                  <a:cubicBezTo>
                    <a:pt x="451" y="328"/>
                    <a:pt x="451" y="328"/>
                    <a:pt x="451" y="328"/>
                  </a:cubicBezTo>
                  <a:cubicBezTo>
                    <a:pt x="450" y="378"/>
                    <a:pt x="439" y="425"/>
                    <a:pt x="421" y="468"/>
                  </a:cubicBezTo>
                  <a:close/>
                  <a:moveTo>
                    <a:pt x="328" y="308"/>
                  </a:moveTo>
                  <a:cubicBezTo>
                    <a:pt x="328" y="205"/>
                    <a:pt x="328" y="205"/>
                    <a:pt x="328" y="205"/>
                  </a:cubicBezTo>
                  <a:cubicBezTo>
                    <a:pt x="363" y="204"/>
                    <a:pt x="397" y="197"/>
                    <a:pt x="429" y="186"/>
                  </a:cubicBezTo>
                  <a:cubicBezTo>
                    <a:pt x="442" y="224"/>
                    <a:pt x="450" y="265"/>
                    <a:pt x="451" y="308"/>
                  </a:cubicBezTo>
                  <a:lnTo>
                    <a:pt x="328" y="308"/>
                  </a:lnTo>
                  <a:close/>
                  <a:moveTo>
                    <a:pt x="111" y="134"/>
                  </a:moveTo>
                  <a:cubicBezTo>
                    <a:pt x="135" y="152"/>
                    <a:pt x="160" y="168"/>
                    <a:pt x="188" y="179"/>
                  </a:cubicBezTo>
                  <a:cubicBezTo>
                    <a:pt x="174" y="219"/>
                    <a:pt x="166" y="262"/>
                    <a:pt x="165" y="308"/>
                  </a:cubicBezTo>
                  <a:cubicBezTo>
                    <a:pt x="42" y="308"/>
                    <a:pt x="42" y="308"/>
                    <a:pt x="42" y="308"/>
                  </a:cubicBezTo>
                  <a:cubicBezTo>
                    <a:pt x="44" y="241"/>
                    <a:pt x="70" y="181"/>
                    <a:pt x="111" y="134"/>
                  </a:cubicBezTo>
                  <a:close/>
                  <a:moveTo>
                    <a:pt x="42" y="328"/>
                  </a:moveTo>
                  <a:cubicBezTo>
                    <a:pt x="165" y="328"/>
                    <a:pt x="165" y="328"/>
                    <a:pt x="165" y="328"/>
                  </a:cubicBezTo>
                  <a:cubicBezTo>
                    <a:pt x="166" y="381"/>
                    <a:pt x="177" y="430"/>
                    <a:pt x="195" y="475"/>
                  </a:cubicBezTo>
                  <a:cubicBezTo>
                    <a:pt x="169" y="485"/>
                    <a:pt x="145" y="498"/>
                    <a:pt x="123" y="514"/>
                  </a:cubicBezTo>
                  <a:cubicBezTo>
                    <a:pt x="75" y="466"/>
                    <a:pt x="44" y="401"/>
                    <a:pt x="42" y="328"/>
                  </a:cubicBezTo>
                  <a:close/>
                  <a:moveTo>
                    <a:pt x="513" y="514"/>
                  </a:moveTo>
                  <a:cubicBezTo>
                    <a:pt x="491" y="498"/>
                    <a:pt x="467" y="485"/>
                    <a:pt x="441" y="475"/>
                  </a:cubicBezTo>
                  <a:cubicBezTo>
                    <a:pt x="459" y="430"/>
                    <a:pt x="470" y="381"/>
                    <a:pt x="471" y="32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2" y="401"/>
                    <a:pt x="561" y="466"/>
                    <a:pt x="513" y="5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4A879E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140" name="图片 13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2"/>
          <a:stretch>
            <a:fillRect/>
          </a:stretch>
        </p:blipFill>
        <p:spPr>
          <a:xfrm>
            <a:off x="5135503" y="2987482"/>
            <a:ext cx="6152764" cy="2816095"/>
          </a:xfrm>
          <a:prstGeom prst="roundRect">
            <a:avLst>
              <a:gd name="adj" fmla="val 1713"/>
            </a:avLst>
          </a:prstGeom>
        </p:spPr>
      </p:pic>
      <p:sp>
        <p:nvSpPr>
          <p:cNvPr id="141" name="矩形 140"/>
          <p:cNvSpPr/>
          <p:nvPr/>
        </p:nvSpPr>
        <p:spPr>
          <a:xfrm>
            <a:off x="6149728" y="2455216"/>
            <a:ext cx="4124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20E0D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WELCOME TO HERE</a:t>
            </a:r>
            <a:endParaRPr lang="zh-CN" altLang="en-US" sz="2400" dirty="0">
              <a:solidFill>
                <a:srgbClr val="120E0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1162118" y="3252623"/>
            <a:ext cx="3610764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altLang="zh-CN" sz="13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A designer can use default text to simulate what text would look like. A designer can use default text to simulate what text would look like. </a:t>
            </a:r>
            <a:endParaRPr lang="en-US" altLang="zh-CN" sz="13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1175767" y="2719516"/>
            <a:ext cx="3341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项目背景简介</a:t>
            </a:r>
            <a:endParaRPr lang="zh-CN" altLang="en-US" sz="28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37" name="图文框 36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39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矩形 107"/>
          <p:cNvSpPr/>
          <p:nvPr/>
        </p:nvSpPr>
        <p:spPr>
          <a:xfrm>
            <a:off x="1136950" y="1863721"/>
            <a:ext cx="2813833" cy="510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1136950" y="1488571"/>
            <a:ext cx="2813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136950" y="3015525"/>
            <a:ext cx="2813833" cy="510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136950" y="2640375"/>
            <a:ext cx="2813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1136950" y="4167329"/>
            <a:ext cx="2813833" cy="510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1136950" y="3792179"/>
            <a:ext cx="2813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1136950" y="5319133"/>
            <a:ext cx="2813833" cy="510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1136950" y="4943983"/>
            <a:ext cx="2813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8351021" y="1866829"/>
            <a:ext cx="2813833" cy="510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8351023" y="1491679"/>
            <a:ext cx="2813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8351021" y="3018633"/>
            <a:ext cx="2813833" cy="510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8351023" y="2643483"/>
            <a:ext cx="2813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8351021" y="4170437"/>
            <a:ext cx="2813833" cy="510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8351023" y="3795287"/>
            <a:ext cx="2813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8351021" y="5322241"/>
            <a:ext cx="2813833" cy="510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100" dirty="0"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</a:t>
            </a:r>
            <a:endParaRPr lang="zh-CN" altLang="en-US" sz="11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8351023" y="4947091"/>
            <a:ext cx="2813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1" name="Shape 4886"/>
          <p:cNvSpPr/>
          <p:nvPr/>
        </p:nvSpPr>
        <p:spPr>
          <a:xfrm rot="10800000">
            <a:off x="5351085" y="3982219"/>
            <a:ext cx="1249451" cy="1236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8" y="21600"/>
                </a:lnTo>
                <a:lnTo>
                  <a:pt x="21600" y="4475"/>
                </a:lnTo>
                <a:cubicBezTo>
                  <a:pt x="21536" y="3240"/>
                  <a:pt x="20989" y="2082"/>
                  <a:pt x="20078" y="1257"/>
                </a:cubicBezTo>
                <a:cubicBezTo>
                  <a:pt x="19237" y="494"/>
                  <a:pt x="18147" y="72"/>
                  <a:pt x="17017" y="72"/>
                </a:cubicBezTo>
                <a:lnTo>
                  <a:pt x="0" y="0"/>
                </a:lnTo>
                <a:close/>
              </a:path>
            </a:pathLst>
          </a:custGeom>
          <a:solidFill>
            <a:srgbClr val="4A879E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2" name="Shape 4887"/>
          <p:cNvSpPr/>
          <p:nvPr/>
        </p:nvSpPr>
        <p:spPr>
          <a:xfrm>
            <a:off x="6057850" y="4910115"/>
            <a:ext cx="301365" cy="318036"/>
          </a:xfrm>
          <a:prstGeom prst="rect">
            <a:avLst/>
          </a:prstGeom>
          <a:ln w="12700">
            <a:noFill/>
            <a:miter lim="400000"/>
          </a:ln>
          <a:effectLst/>
        </p:spPr>
        <p:txBody>
          <a:bodyPr wrap="none" lIns="50800" tIns="50800" rIns="50800" bIns="50800" anchor="ctr">
            <a:spAutoFit/>
          </a:bodyPr>
          <a:lstStyle>
            <a:lvl1pPr algn="ctr">
              <a:defRPr sz="4200">
                <a:solidFill>
                  <a:srgbClr val="F6F6F6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05</a:t>
            </a:r>
            <a:endParaRPr sz="1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3" name="Shape 4915"/>
          <p:cNvSpPr/>
          <p:nvPr/>
        </p:nvSpPr>
        <p:spPr>
          <a:xfrm>
            <a:off x="5561433" y="4612965"/>
            <a:ext cx="286759" cy="302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3" h="21600" extrusionOk="0">
                <a:moveTo>
                  <a:pt x="20935" y="19550"/>
                </a:moveTo>
                <a:lnTo>
                  <a:pt x="19415" y="15120"/>
                </a:lnTo>
                <a:lnTo>
                  <a:pt x="17748" y="15120"/>
                </a:lnTo>
                <a:lnTo>
                  <a:pt x="18674" y="19440"/>
                </a:lnTo>
                <a:lnTo>
                  <a:pt x="2370" y="19440"/>
                </a:lnTo>
                <a:lnTo>
                  <a:pt x="3296" y="15120"/>
                </a:lnTo>
                <a:lnTo>
                  <a:pt x="1629" y="15120"/>
                </a:lnTo>
                <a:lnTo>
                  <a:pt x="108" y="19550"/>
                </a:lnTo>
                <a:cubicBezTo>
                  <a:pt x="-278" y="20678"/>
                  <a:pt x="406" y="21600"/>
                  <a:pt x="1629" y="21600"/>
                </a:cubicBezTo>
                <a:lnTo>
                  <a:pt x="19415" y="21600"/>
                </a:lnTo>
                <a:cubicBezTo>
                  <a:pt x="20638" y="21600"/>
                  <a:pt x="21322" y="20678"/>
                  <a:pt x="20935" y="19550"/>
                </a:cubicBezTo>
                <a:close/>
                <a:moveTo>
                  <a:pt x="16080" y="5400"/>
                </a:moveTo>
                <a:cubicBezTo>
                  <a:pt x="16080" y="2418"/>
                  <a:pt x="13592" y="0"/>
                  <a:pt x="10522" y="0"/>
                </a:cubicBezTo>
                <a:cubicBezTo>
                  <a:pt x="7452" y="0"/>
                  <a:pt x="4964" y="2418"/>
                  <a:pt x="4964" y="5400"/>
                </a:cubicBezTo>
                <a:cubicBezTo>
                  <a:pt x="4964" y="10557"/>
                  <a:pt x="10522" y="16200"/>
                  <a:pt x="10522" y="16200"/>
                </a:cubicBezTo>
                <a:cubicBezTo>
                  <a:pt x="10522" y="16200"/>
                  <a:pt x="16080" y="10557"/>
                  <a:pt x="16080" y="5400"/>
                </a:cubicBezTo>
                <a:close/>
                <a:moveTo>
                  <a:pt x="7520" y="5465"/>
                </a:moveTo>
                <a:cubicBezTo>
                  <a:pt x="7520" y="3855"/>
                  <a:pt x="8863" y="2550"/>
                  <a:pt x="10522" y="2550"/>
                </a:cubicBezTo>
                <a:cubicBezTo>
                  <a:pt x="12181" y="2550"/>
                  <a:pt x="13524" y="3855"/>
                  <a:pt x="13524" y="5465"/>
                </a:cubicBezTo>
                <a:cubicBezTo>
                  <a:pt x="13524" y="7076"/>
                  <a:pt x="12180" y="8381"/>
                  <a:pt x="10522" y="8381"/>
                </a:cubicBezTo>
                <a:cubicBezTo>
                  <a:pt x="8864" y="8381"/>
                  <a:pt x="7520" y="7075"/>
                  <a:pt x="7520" y="5465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  <a:effectLst/>
        </p:spPr>
        <p:txBody>
          <a:bodyPr lIns="34291" tIns="34291" rIns="34291" bIns="34291" anchor="ctr"/>
          <a:lstStyle/>
          <a:p>
            <a:pPr algn="ctr" defTabSz="457200">
              <a:lnSpc>
                <a:spcPts val="3300"/>
              </a:lnSpc>
              <a:tabLst>
                <a:tab pos="837565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28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9" name="Shape 4874"/>
          <p:cNvSpPr/>
          <p:nvPr/>
        </p:nvSpPr>
        <p:spPr>
          <a:xfrm>
            <a:off x="5733333" y="1935203"/>
            <a:ext cx="1249451" cy="1236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8" y="21600"/>
                </a:lnTo>
                <a:lnTo>
                  <a:pt x="21600" y="4475"/>
                </a:lnTo>
                <a:cubicBezTo>
                  <a:pt x="21536" y="3240"/>
                  <a:pt x="20989" y="2082"/>
                  <a:pt x="20078" y="1257"/>
                </a:cubicBezTo>
                <a:cubicBezTo>
                  <a:pt x="19237" y="494"/>
                  <a:pt x="18147" y="72"/>
                  <a:pt x="17017" y="72"/>
                </a:cubicBezTo>
                <a:lnTo>
                  <a:pt x="0" y="0"/>
                </a:lnTo>
                <a:close/>
              </a:path>
            </a:pathLst>
          </a:custGeom>
          <a:solidFill>
            <a:srgbClr val="4A879E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0" name="Shape 4875"/>
          <p:cNvSpPr/>
          <p:nvPr/>
        </p:nvSpPr>
        <p:spPr>
          <a:xfrm>
            <a:off x="5989370" y="1920128"/>
            <a:ext cx="301365" cy="318036"/>
          </a:xfrm>
          <a:prstGeom prst="rect">
            <a:avLst/>
          </a:prstGeom>
          <a:ln w="12700">
            <a:noFill/>
            <a:miter lim="400000"/>
          </a:ln>
          <a:effectLst/>
        </p:spPr>
        <p:txBody>
          <a:bodyPr wrap="none" lIns="50800" tIns="50800" rIns="50800" bIns="50800" anchor="ctr">
            <a:spAutoFit/>
          </a:bodyPr>
          <a:lstStyle>
            <a:lvl1pPr algn="ctr">
              <a:defRPr sz="4200">
                <a:solidFill>
                  <a:srgbClr val="F6F6F6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sz="1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7" name="Shape 4919"/>
          <p:cNvSpPr/>
          <p:nvPr/>
        </p:nvSpPr>
        <p:spPr>
          <a:xfrm>
            <a:off x="6422195" y="2160325"/>
            <a:ext cx="340571" cy="302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471" extrusionOk="0">
                <a:moveTo>
                  <a:pt x="3332" y="6966"/>
                </a:moveTo>
                <a:cubicBezTo>
                  <a:pt x="4336" y="6087"/>
                  <a:pt x="5170" y="6693"/>
                  <a:pt x="6282" y="8142"/>
                </a:cubicBezTo>
                <a:cubicBezTo>
                  <a:pt x="6407" y="8306"/>
                  <a:pt x="6575" y="8114"/>
                  <a:pt x="6671" y="8021"/>
                </a:cubicBezTo>
                <a:cubicBezTo>
                  <a:pt x="6765" y="7927"/>
                  <a:pt x="8233" y="6440"/>
                  <a:pt x="8305" y="6372"/>
                </a:cubicBezTo>
                <a:cubicBezTo>
                  <a:pt x="8376" y="6301"/>
                  <a:pt x="8462" y="6167"/>
                  <a:pt x="8349" y="6018"/>
                </a:cubicBezTo>
                <a:cubicBezTo>
                  <a:pt x="8234" y="5869"/>
                  <a:pt x="7817" y="5261"/>
                  <a:pt x="7549" y="4866"/>
                </a:cubicBezTo>
                <a:cubicBezTo>
                  <a:pt x="5603" y="2000"/>
                  <a:pt x="12875" y="57"/>
                  <a:pt x="11758" y="26"/>
                </a:cubicBezTo>
                <a:cubicBezTo>
                  <a:pt x="11190" y="9"/>
                  <a:pt x="8909" y="-21"/>
                  <a:pt x="8568" y="21"/>
                </a:cubicBezTo>
                <a:cubicBezTo>
                  <a:pt x="7186" y="185"/>
                  <a:pt x="5452" y="1638"/>
                  <a:pt x="4579" y="2315"/>
                </a:cubicBezTo>
                <a:cubicBezTo>
                  <a:pt x="3436" y="3195"/>
                  <a:pt x="3010" y="3711"/>
                  <a:pt x="2940" y="3783"/>
                </a:cubicBezTo>
                <a:cubicBezTo>
                  <a:pt x="2617" y="4100"/>
                  <a:pt x="2888" y="4833"/>
                  <a:pt x="2302" y="5411"/>
                </a:cubicBezTo>
                <a:cubicBezTo>
                  <a:pt x="1683" y="6021"/>
                  <a:pt x="1297" y="5559"/>
                  <a:pt x="938" y="5913"/>
                </a:cubicBezTo>
                <a:cubicBezTo>
                  <a:pt x="761" y="6090"/>
                  <a:pt x="263" y="6509"/>
                  <a:pt x="121" y="6648"/>
                </a:cubicBezTo>
                <a:cubicBezTo>
                  <a:pt x="-22" y="6790"/>
                  <a:pt x="-48" y="7029"/>
                  <a:pt x="98" y="7219"/>
                </a:cubicBezTo>
                <a:cubicBezTo>
                  <a:pt x="98" y="7219"/>
                  <a:pt x="1459" y="8911"/>
                  <a:pt x="1574" y="9061"/>
                </a:cubicBezTo>
                <a:cubicBezTo>
                  <a:pt x="1687" y="9209"/>
                  <a:pt x="1995" y="9337"/>
                  <a:pt x="2184" y="9147"/>
                </a:cubicBezTo>
                <a:cubicBezTo>
                  <a:pt x="2375" y="8958"/>
                  <a:pt x="2865" y="8477"/>
                  <a:pt x="2946" y="8392"/>
                </a:cubicBezTo>
                <a:cubicBezTo>
                  <a:pt x="3030" y="8312"/>
                  <a:pt x="2893" y="7349"/>
                  <a:pt x="3332" y="6966"/>
                </a:cubicBezTo>
                <a:close/>
                <a:moveTo>
                  <a:pt x="9478" y="7592"/>
                </a:moveTo>
                <a:cubicBezTo>
                  <a:pt x="9349" y="7424"/>
                  <a:pt x="9188" y="7419"/>
                  <a:pt x="9050" y="7557"/>
                </a:cubicBezTo>
                <a:lnTo>
                  <a:pt x="7506" y="9074"/>
                </a:lnTo>
                <a:cubicBezTo>
                  <a:pt x="7385" y="9195"/>
                  <a:pt x="7367" y="9417"/>
                  <a:pt x="7477" y="9559"/>
                </a:cubicBezTo>
                <a:lnTo>
                  <a:pt x="16407" y="20996"/>
                </a:lnTo>
                <a:cubicBezTo>
                  <a:pt x="16616" y="21266"/>
                  <a:pt x="16978" y="21294"/>
                  <a:pt x="17216" y="21060"/>
                </a:cubicBezTo>
                <a:lnTo>
                  <a:pt x="18260" y="20075"/>
                </a:lnTo>
                <a:cubicBezTo>
                  <a:pt x="18500" y="19839"/>
                  <a:pt x="18524" y="19429"/>
                  <a:pt x="18316" y="19157"/>
                </a:cubicBezTo>
                <a:lnTo>
                  <a:pt x="9478" y="7592"/>
                </a:lnTo>
                <a:close/>
                <a:moveTo>
                  <a:pt x="21385" y="2725"/>
                </a:moveTo>
                <a:cubicBezTo>
                  <a:pt x="21305" y="2126"/>
                  <a:pt x="21030" y="2251"/>
                  <a:pt x="20887" y="2504"/>
                </a:cubicBezTo>
                <a:cubicBezTo>
                  <a:pt x="20743" y="2760"/>
                  <a:pt x="20110" y="3840"/>
                  <a:pt x="19850" y="4329"/>
                </a:cubicBezTo>
                <a:cubicBezTo>
                  <a:pt x="19591" y="4814"/>
                  <a:pt x="18954" y="5772"/>
                  <a:pt x="17767" y="4826"/>
                </a:cubicBezTo>
                <a:cubicBezTo>
                  <a:pt x="16531" y="3843"/>
                  <a:pt x="16961" y="3157"/>
                  <a:pt x="17176" y="2696"/>
                </a:cubicBezTo>
                <a:cubicBezTo>
                  <a:pt x="17393" y="2232"/>
                  <a:pt x="18057" y="930"/>
                  <a:pt x="18153" y="769"/>
                </a:cubicBezTo>
                <a:cubicBezTo>
                  <a:pt x="18249" y="605"/>
                  <a:pt x="18137" y="130"/>
                  <a:pt x="17753" y="329"/>
                </a:cubicBezTo>
                <a:cubicBezTo>
                  <a:pt x="17369" y="528"/>
                  <a:pt x="15037" y="1571"/>
                  <a:pt x="14714" y="3068"/>
                </a:cubicBezTo>
                <a:cubicBezTo>
                  <a:pt x="14383" y="4590"/>
                  <a:pt x="14990" y="5950"/>
                  <a:pt x="13799" y="7301"/>
                </a:cubicBezTo>
                <a:lnTo>
                  <a:pt x="12353" y="8998"/>
                </a:lnTo>
                <a:lnTo>
                  <a:pt x="13805" y="10895"/>
                </a:lnTo>
                <a:lnTo>
                  <a:pt x="15586" y="8993"/>
                </a:lnTo>
                <a:cubicBezTo>
                  <a:pt x="16010" y="8513"/>
                  <a:pt x="16917" y="8047"/>
                  <a:pt x="17737" y="8257"/>
                </a:cubicBezTo>
                <a:cubicBezTo>
                  <a:pt x="19495" y="8705"/>
                  <a:pt x="20455" y="7962"/>
                  <a:pt x="21033" y="6733"/>
                </a:cubicBezTo>
                <a:cubicBezTo>
                  <a:pt x="21552" y="5635"/>
                  <a:pt x="21466" y="3323"/>
                  <a:pt x="21385" y="2725"/>
                </a:cubicBezTo>
                <a:close/>
                <a:moveTo>
                  <a:pt x="2905" y="19280"/>
                </a:moveTo>
                <a:cubicBezTo>
                  <a:pt x="2681" y="19534"/>
                  <a:pt x="2681" y="19946"/>
                  <a:pt x="2905" y="20199"/>
                </a:cubicBezTo>
                <a:lnTo>
                  <a:pt x="3929" y="21326"/>
                </a:lnTo>
                <a:cubicBezTo>
                  <a:pt x="4153" y="21579"/>
                  <a:pt x="4509" y="21472"/>
                  <a:pt x="4733" y="21219"/>
                </a:cubicBezTo>
                <a:lnTo>
                  <a:pt x="10016" y="15374"/>
                </a:lnTo>
                <a:lnTo>
                  <a:pt x="8398" y="13297"/>
                </a:lnTo>
                <a:lnTo>
                  <a:pt x="2905" y="1928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  <a:effectLst/>
        </p:spPr>
        <p:txBody>
          <a:bodyPr lIns="34291" tIns="34291" rIns="34291" bIns="34291" anchor="ctr"/>
          <a:lstStyle/>
          <a:p>
            <a:pPr algn="ctr" defTabSz="457200">
              <a:lnSpc>
                <a:spcPts val="3300"/>
              </a:lnSpc>
              <a:tabLst>
                <a:tab pos="837565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28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5" name="Shape 4880"/>
          <p:cNvSpPr/>
          <p:nvPr/>
        </p:nvSpPr>
        <p:spPr>
          <a:xfrm rot="5400000">
            <a:off x="6563030" y="3169485"/>
            <a:ext cx="1249451" cy="1236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8" y="21600"/>
                </a:lnTo>
                <a:lnTo>
                  <a:pt x="21600" y="4475"/>
                </a:lnTo>
                <a:cubicBezTo>
                  <a:pt x="21536" y="3240"/>
                  <a:pt x="20989" y="2082"/>
                  <a:pt x="20078" y="1257"/>
                </a:cubicBezTo>
                <a:cubicBezTo>
                  <a:pt x="19237" y="494"/>
                  <a:pt x="18147" y="72"/>
                  <a:pt x="17017" y="72"/>
                </a:cubicBezTo>
                <a:lnTo>
                  <a:pt x="0" y="0"/>
                </a:lnTo>
                <a:close/>
              </a:path>
            </a:pathLst>
          </a:custGeom>
          <a:solidFill>
            <a:srgbClr val="4A879E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6" name="Shape 4881"/>
          <p:cNvSpPr/>
          <p:nvPr/>
        </p:nvSpPr>
        <p:spPr>
          <a:xfrm>
            <a:off x="7488305" y="3426398"/>
            <a:ext cx="301365" cy="318036"/>
          </a:xfrm>
          <a:prstGeom prst="rect">
            <a:avLst/>
          </a:prstGeom>
          <a:ln w="12700">
            <a:noFill/>
            <a:miter lim="400000"/>
          </a:ln>
          <a:effectLst/>
        </p:spPr>
        <p:txBody>
          <a:bodyPr wrap="none" lIns="50800" tIns="50800" rIns="50800" bIns="50800" anchor="ctr">
            <a:spAutoFit/>
          </a:bodyPr>
          <a:lstStyle>
            <a:lvl1pPr algn="ctr">
              <a:defRPr sz="4200">
                <a:solidFill>
                  <a:srgbClr val="F6F6F6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sz="1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0" name="Shape 4912"/>
          <p:cNvSpPr/>
          <p:nvPr/>
        </p:nvSpPr>
        <p:spPr>
          <a:xfrm>
            <a:off x="7228413" y="3929265"/>
            <a:ext cx="337215" cy="21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824"/>
                </a:moveTo>
                <a:cubicBezTo>
                  <a:pt x="21600" y="18117"/>
                  <a:pt x="19284" y="21600"/>
                  <a:pt x="16430" y="21600"/>
                </a:cubicBezTo>
                <a:lnTo>
                  <a:pt x="3906" y="21600"/>
                </a:lnTo>
                <a:cubicBezTo>
                  <a:pt x="1749" y="21600"/>
                  <a:pt x="0" y="18968"/>
                  <a:pt x="0" y="15723"/>
                </a:cubicBezTo>
                <a:cubicBezTo>
                  <a:pt x="0" y="12481"/>
                  <a:pt x="1749" y="9850"/>
                  <a:pt x="3906" y="9850"/>
                </a:cubicBezTo>
                <a:cubicBezTo>
                  <a:pt x="4064" y="9850"/>
                  <a:pt x="4217" y="9870"/>
                  <a:pt x="4370" y="9894"/>
                </a:cubicBezTo>
                <a:cubicBezTo>
                  <a:pt x="4330" y="9486"/>
                  <a:pt x="4308" y="9067"/>
                  <a:pt x="4308" y="8638"/>
                </a:cubicBezTo>
                <a:cubicBezTo>
                  <a:pt x="4308" y="3868"/>
                  <a:pt x="6880" y="0"/>
                  <a:pt x="10054" y="0"/>
                </a:cubicBezTo>
                <a:cubicBezTo>
                  <a:pt x="12653" y="0"/>
                  <a:pt x="14848" y="2595"/>
                  <a:pt x="15557" y="6159"/>
                </a:cubicBezTo>
                <a:cubicBezTo>
                  <a:pt x="15841" y="6088"/>
                  <a:pt x="16132" y="6050"/>
                  <a:pt x="16431" y="6050"/>
                </a:cubicBezTo>
                <a:cubicBezTo>
                  <a:pt x="19284" y="6050"/>
                  <a:pt x="21600" y="9527"/>
                  <a:pt x="21600" y="1382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  <a:effectLst/>
        </p:spPr>
        <p:txBody>
          <a:bodyPr lIns="34291" tIns="34291" rIns="34291" bIns="34291" anchor="ctr"/>
          <a:lstStyle/>
          <a:p>
            <a:pPr algn="ctr" defTabSz="457200">
              <a:lnSpc>
                <a:spcPts val="3300"/>
              </a:lnSpc>
              <a:tabLst>
                <a:tab pos="837565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28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8" name="Shape 4883"/>
          <p:cNvSpPr/>
          <p:nvPr/>
        </p:nvSpPr>
        <p:spPr>
          <a:xfrm rot="8100000">
            <a:off x="6158939" y="3839614"/>
            <a:ext cx="1249451" cy="1236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8" y="21600"/>
                </a:lnTo>
                <a:lnTo>
                  <a:pt x="21600" y="4475"/>
                </a:lnTo>
                <a:cubicBezTo>
                  <a:pt x="21536" y="3240"/>
                  <a:pt x="20989" y="2082"/>
                  <a:pt x="20078" y="1257"/>
                </a:cubicBezTo>
                <a:cubicBezTo>
                  <a:pt x="19237" y="494"/>
                  <a:pt x="18147" y="72"/>
                  <a:pt x="17017" y="72"/>
                </a:cubicBezTo>
                <a:lnTo>
                  <a:pt x="0" y="0"/>
                </a:lnTo>
                <a:close/>
              </a:path>
            </a:pathLst>
          </a:custGeom>
          <a:solidFill>
            <a:srgbClr val="4A879E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618627" y="4442176"/>
            <a:ext cx="786800" cy="473770"/>
            <a:chOff x="6653600" y="4517911"/>
            <a:chExt cx="974818" cy="586985"/>
          </a:xfrm>
          <a:solidFill>
            <a:schemeClr val="bg1"/>
          </a:solidFill>
          <a:effectLst/>
        </p:grpSpPr>
        <p:sp>
          <p:nvSpPr>
            <p:cNvPr id="89" name="Shape 4884"/>
            <p:cNvSpPr/>
            <p:nvPr/>
          </p:nvSpPr>
          <p:spPr>
            <a:xfrm>
              <a:off x="7255037" y="4517911"/>
              <a:ext cx="373381" cy="394035"/>
            </a:xfrm>
            <a:prstGeom prst="rect">
              <a:avLst/>
            </a:prstGeom>
            <a:noFill/>
            <a:ln w="12700">
              <a:noFill/>
              <a:miter lim="400000"/>
            </a:ln>
          </p:spPr>
          <p:txBody>
            <a:bodyPr wrap="none" lIns="50800" tIns="50800" rIns="50800" bIns="50800" anchor="ctr">
              <a:spAutoFit/>
            </a:bodyPr>
            <a:lstStyle>
              <a:lvl1pPr algn="ctr">
                <a:defRPr sz="4200">
                  <a:solidFill>
                    <a:srgbClr val="F6F6F6"/>
                  </a:solidFill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1" name="Shape 4913"/>
            <p:cNvSpPr/>
            <p:nvPr/>
          </p:nvSpPr>
          <p:spPr>
            <a:xfrm>
              <a:off x="6653600" y="4739595"/>
              <a:ext cx="324694" cy="36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174" y="0"/>
                    <a:pt x="0" y="1814"/>
                    <a:pt x="0" y="3601"/>
                  </a:cubicBezTo>
                  <a:lnTo>
                    <a:pt x="0" y="6001"/>
                  </a:lnTo>
                  <a:cubicBezTo>
                    <a:pt x="0" y="7102"/>
                    <a:pt x="8100" y="13200"/>
                    <a:pt x="8100" y="13200"/>
                  </a:cubicBezTo>
                  <a:lnTo>
                    <a:pt x="8100" y="20400"/>
                  </a:lnTo>
                  <a:cubicBezTo>
                    <a:pt x="8099" y="21221"/>
                    <a:pt x="9450" y="21600"/>
                    <a:pt x="10800" y="21600"/>
                  </a:cubicBezTo>
                  <a:cubicBezTo>
                    <a:pt x="12150" y="21600"/>
                    <a:pt x="13501" y="21221"/>
                    <a:pt x="13500" y="20400"/>
                  </a:cubicBezTo>
                  <a:lnTo>
                    <a:pt x="13500" y="13200"/>
                  </a:lnTo>
                  <a:cubicBezTo>
                    <a:pt x="13500" y="13200"/>
                    <a:pt x="21600" y="7102"/>
                    <a:pt x="21600" y="6001"/>
                  </a:cubicBezTo>
                  <a:lnTo>
                    <a:pt x="21600" y="3601"/>
                  </a:lnTo>
                  <a:cubicBezTo>
                    <a:pt x="21600" y="1814"/>
                    <a:pt x="17426" y="0"/>
                    <a:pt x="10800" y="0"/>
                  </a:cubicBezTo>
                  <a:close/>
                  <a:moveTo>
                    <a:pt x="10800" y="6147"/>
                  </a:moveTo>
                  <a:cubicBezTo>
                    <a:pt x="5952" y="6146"/>
                    <a:pt x="2514" y="4548"/>
                    <a:pt x="2514" y="3950"/>
                  </a:cubicBezTo>
                  <a:cubicBezTo>
                    <a:pt x="2511" y="3356"/>
                    <a:pt x="5953" y="1753"/>
                    <a:pt x="10800" y="1756"/>
                  </a:cubicBezTo>
                  <a:cubicBezTo>
                    <a:pt x="15647" y="1753"/>
                    <a:pt x="19089" y="3356"/>
                    <a:pt x="19086" y="3949"/>
                  </a:cubicBezTo>
                  <a:cubicBezTo>
                    <a:pt x="19086" y="4548"/>
                    <a:pt x="15648" y="6146"/>
                    <a:pt x="10800" y="6147"/>
                  </a:cubicBez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34291" tIns="34291" rIns="34291" bIns="34291" anchor="ctr"/>
            <a:lstStyle/>
            <a:p>
              <a:pPr algn="ctr" defTabSz="457200">
                <a:lnSpc>
                  <a:spcPts val="3300"/>
                </a:lnSpc>
                <a:tabLst>
                  <a:tab pos="837565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28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97" name="Shape 4892"/>
          <p:cNvSpPr/>
          <p:nvPr/>
        </p:nvSpPr>
        <p:spPr>
          <a:xfrm rot="16200000">
            <a:off x="4524659" y="2765448"/>
            <a:ext cx="1249451" cy="1236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8" y="21600"/>
                </a:lnTo>
                <a:lnTo>
                  <a:pt x="21600" y="4475"/>
                </a:lnTo>
                <a:cubicBezTo>
                  <a:pt x="21536" y="3240"/>
                  <a:pt x="20989" y="2082"/>
                  <a:pt x="20078" y="1257"/>
                </a:cubicBezTo>
                <a:cubicBezTo>
                  <a:pt x="19237" y="494"/>
                  <a:pt x="18147" y="72"/>
                  <a:pt x="17017" y="72"/>
                </a:cubicBezTo>
                <a:lnTo>
                  <a:pt x="0" y="0"/>
                </a:lnTo>
                <a:close/>
              </a:path>
            </a:pathLst>
          </a:custGeom>
          <a:solidFill>
            <a:srgbClr val="4A879E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8" name="Shape 4893"/>
          <p:cNvSpPr/>
          <p:nvPr/>
        </p:nvSpPr>
        <p:spPr>
          <a:xfrm>
            <a:off x="4538756" y="3426399"/>
            <a:ext cx="301365" cy="318036"/>
          </a:xfrm>
          <a:prstGeom prst="rect">
            <a:avLst/>
          </a:prstGeom>
          <a:ln w="12700">
            <a:noFill/>
            <a:miter lim="400000"/>
          </a:ln>
          <a:effectLst/>
        </p:spPr>
        <p:txBody>
          <a:bodyPr wrap="none" lIns="50800" tIns="50800" rIns="50800" bIns="50800" anchor="ctr">
            <a:spAutoFit/>
          </a:bodyPr>
          <a:lstStyle>
            <a:lvl1pPr algn="ctr">
              <a:defRPr sz="4200">
                <a:solidFill>
                  <a:srgbClr val="F6F6F6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07</a:t>
            </a:r>
            <a:endParaRPr sz="1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4" name="Shape 4916"/>
          <p:cNvSpPr/>
          <p:nvPr/>
        </p:nvSpPr>
        <p:spPr>
          <a:xfrm>
            <a:off x="4784917" y="2929582"/>
            <a:ext cx="283284" cy="355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3" h="21072" extrusionOk="0">
                <a:moveTo>
                  <a:pt x="20866" y="4865"/>
                </a:moveTo>
                <a:cubicBezTo>
                  <a:pt x="20189" y="1664"/>
                  <a:pt x="16529" y="-475"/>
                  <a:pt x="12692" y="90"/>
                </a:cubicBezTo>
                <a:cubicBezTo>
                  <a:pt x="8853" y="655"/>
                  <a:pt x="5612" y="3118"/>
                  <a:pt x="6290" y="6320"/>
                </a:cubicBezTo>
                <a:cubicBezTo>
                  <a:pt x="6434" y="7009"/>
                  <a:pt x="6839" y="8087"/>
                  <a:pt x="7317" y="8862"/>
                </a:cubicBezTo>
                <a:lnTo>
                  <a:pt x="347" y="17165"/>
                </a:lnTo>
                <a:cubicBezTo>
                  <a:pt x="89" y="17471"/>
                  <a:pt x="-56" y="18024"/>
                  <a:pt x="21" y="18391"/>
                </a:cubicBezTo>
                <a:lnTo>
                  <a:pt x="469" y="20510"/>
                </a:lnTo>
                <a:cubicBezTo>
                  <a:pt x="547" y="20878"/>
                  <a:pt x="970" y="21125"/>
                  <a:pt x="1412" y="21063"/>
                </a:cubicBezTo>
                <a:lnTo>
                  <a:pt x="3454" y="20761"/>
                </a:lnTo>
                <a:cubicBezTo>
                  <a:pt x="3896" y="20697"/>
                  <a:pt x="4456" y="20386"/>
                  <a:pt x="4699" y="20074"/>
                </a:cubicBezTo>
                <a:lnTo>
                  <a:pt x="7456" y="16514"/>
                </a:lnTo>
                <a:lnTo>
                  <a:pt x="7480" y="16491"/>
                </a:lnTo>
                <a:lnTo>
                  <a:pt x="9347" y="16215"/>
                </a:lnTo>
                <a:lnTo>
                  <a:pt x="12566" y="12046"/>
                </a:lnTo>
                <a:cubicBezTo>
                  <a:pt x="13624" y="12195"/>
                  <a:pt x="15142" y="12144"/>
                  <a:pt x="16039" y="12012"/>
                </a:cubicBezTo>
                <a:cubicBezTo>
                  <a:pt x="19875" y="11447"/>
                  <a:pt x="21544" y="8067"/>
                  <a:pt x="20866" y="4865"/>
                </a:cubicBezTo>
                <a:close/>
                <a:moveTo>
                  <a:pt x="17465" y="6506"/>
                </a:moveTo>
                <a:cubicBezTo>
                  <a:pt x="16409" y="7764"/>
                  <a:pt x="15332" y="6878"/>
                  <a:pt x="13825" y="5995"/>
                </a:cubicBezTo>
                <a:cubicBezTo>
                  <a:pt x="12317" y="5116"/>
                  <a:pt x="10949" y="4574"/>
                  <a:pt x="12003" y="3317"/>
                </a:cubicBezTo>
                <a:cubicBezTo>
                  <a:pt x="13059" y="2059"/>
                  <a:pt x="15136" y="1752"/>
                  <a:pt x="16646" y="2634"/>
                </a:cubicBezTo>
                <a:cubicBezTo>
                  <a:pt x="18155" y="3514"/>
                  <a:pt x="18520" y="5248"/>
                  <a:pt x="17465" y="650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  <a:effectLst/>
        </p:spPr>
        <p:txBody>
          <a:bodyPr lIns="34291" tIns="34291" rIns="34291" bIns="34291" anchor="ctr"/>
          <a:lstStyle/>
          <a:p>
            <a:pPr algn="ctr" defTabSz="457200">
              <a:lnSpc>
                <a:spcPts val="3300"/>
              </a:lnSpc>
              <a:tabLst>
                <a:tab pos="837565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28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6" name="Shape 4871"/>
          <p:cNvSpPr/>
          <p:nvPr/>
        </p:nvSpPr>
        <p:spPr>
          <a:xfrm rot="18900000">
            <a:off x="4940503" y="2094855"/>
            <a:ext cx="1249451" cy="1236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8" y="21600"/>
                </a:lnTo>
                <a:lnTo>
                  <a:pt x="21600" y="4475"/>
                </a:lnTo>
                <a:cubicBezTo>
                  <a:pt x="21536" y="3240"/>
                  <a:pt x="20989" y="2082"/>
                  <a:pt x="20078" y="1257"/>
                </a:cubicBezTo>
                <a:cubicBezTo>
                  <a:pt x="19237" y="494"/>
                  <a:pt x="18147" y="72"/>
                  <a:pt x="17017" y="72"/>
                </a:cubicBezTo>
                <a:lnTo>
                  <a:pt x="0" y="0"/>
                </a:lnTo>
                <a:close/>
              </a:path>
            </a:pathLst>
          </a:custGeom>
          <a:solidFill>
            <a:srgbClr val="4A879E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7" name="Shape 4872"/>
          <p:cNvSpPr/>
          <p:nvPr/>
        </p:nvSpPr>
        <p:spPr>
          <a:xfrm>
            <a:off x="4905119" y="2414426"/>
            <a:ext cx="301365" cy="318036"/>
          </a:xfrm>
          <a:prstGeom prst="rect">
            <a:avLst/>
          </a:prstGeom>
          <a:ln w="12700">
            <a:noFill/>
            <a:miter lim="400000"/>
          </a:ln>
          <a:effectLst/>
        </p:spPr>
        <p:txBody>
          <a:bodyPr wrap="none" lIns="50800" tIns="50800" rIns="50800" bIns="50800" anchor="ctr">
            <a:spAutoFit/>
          </a:bodyPr>
          <a:lstStyle>
            <a:lvl1pPr algn="ctr">
              <a:defRPr sz="4200">
                <a:solidFill>
                  <a:srgbClr val="F6F6F6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08</a:t>
            </a:r>
            <a:endParaRPr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6" name="Shape 4918"/>
          <p:cNvSpPr/>
          <p:nvPr/>
        </p:nvSpPr>
        <p:spPr>
          <a:xfrm>
            <a:off x="5390869" y="2290395"/>
            <a:ext cx="346746" cy="283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00" extrusionOk="0">
                <a:moveTo>
                  <a:pt x="10801" y="14925"/>
                </a:moveTo>
                <a:cubicBezTo>
                  <a:pt x="9595" y="14925"/>
                  <a:pt x="8618" y="16037"/>
                  <a:pt x="8618" y="17413"/>
                </a:cubicBezTo>
                <a:cubicBezTo>
                  <a:pt x="8618" y="18786"/>
                  <a:pt x="9595" y="19900"/>
                  <a:pt x="10801" y="19900"/>
                </a:cubicBezTo>
                <a:cubicBezTo>
                  <a:pt x="12006" y="19900"/>
                  <a:pt x="12982" y="18786"/>
                  <a:pt x="12982" y="17413"/>
                </a:cubicBezTo>
                <a:cubicBezTo>
                  <a:pt x="12982" y="16038"/>
                  <a:pt x="12006" y="14925"/>
                  <a:pt x="10801" y="14925"/>
                </a:cubicBezTo>
                <a:close/>
                <a:moveTo>
                  <a:pt x="6172" y="12137"/>
                </a:moveTo>
                <a:lnTo>
                  <a:pt x="7715" y="13895"/>
                </a:lnTo>
                <a:cubicBezTo>
                  <a:pt x="9419" y="11953"/>
                  <a:pt x="12182" y="11953"/>
                  <a:pt x="13887" y="13895"/>
                </a:cubicBezTo>
                <a:lnTo>
                  <a:pt x="15429" y="12137"/>
                </a:lnTo>
                <a:cubicBezTo>
                  <a:pt x="12873" y="9223"/>
                  <a:pt x="8728" y="9223"/>
                  <a:pt x="6172" y="12137"/>
                </a:cubicBezTo>
                <a:close/>
                <a:moveTo>
                  <a:pt x="3087" y="8617"/>
                </a:moveTo>
                <a:lnTo>
                  <a:pt x="4629" y="10375"/>
                </a:lnTo>
                <a:cubicBezTo>
                  <a:pt x="8037" y="6491"/>
                  <a:pt x="13562" y="6491"/>
                  <a:pt x="16971" y="10375"/>
                </a:cubicBezTo>
                <a:lnTo>
                  <a:pt x="18514" y="8617"/>
                </a:lnTo>
                <a:cubicBezTo>
                  <a:pt x="14255" y="3761"/>
                  <a:pt x="7346" y="3761"/>
                  <a:pt x="3087" y="8617"/>
                </a:cubicBezTo>
                <a:close/>
                <a:moveTo>
                  <a:pt x="0" y="5100"/>
                </a:moveTo>
                <a:lnTo>
                  <a:pt x="1543" y="6858"/>
                </a:lnTo>
                <a:cubicBezTo>
                  <a:pt x="6655" y="1030"/>
                  <a:pt x="14944" y="1030"/>
                  <a:pt x="20057" y="6858"/>
                </a:cubicBezTo>
                <a:lnTo>
                  <a:pt x="21600" y="5100"/>
                </a:lnTo>
                <a:cubicBezTo>
                  <a:pt x="15636" y="-1700"/>
                  <a:pt x="5965" y="-1700"/>
                  <a:pt x="0" y="510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  <a:effectLst/>
        </p:spPr>
        <p:txBody>
          <a:bodyPr lIns="34291" tIns="34291" rIns="34291" bIns="34291" anchor="ctr"/>
          <a:lstStyle/>
          <a:p>
            <a:pPr algn="ctr" defTabSz="457200">
              <a:lnSpc>
                <a:spcPts val="3300"/>
              </a:lnSpc>
              <a:tabLst>
                <a:tab pos="837565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28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6" name="Freeform 271"/>
          <p:cNvSpPr>
            <a:spLocks noEditPoints="1"/>
          </p:cNvSpPr>
          <p:nvPr/>
        </p:nvSpPr>
        <p:spPr bwMode="auto">
          <a:xfrm>
            <a:off x="5951740" y="3197841"/>
            <a:ext cx="486077" cy="775147"/>
          </a:xfrm>
          <a:custGeom>
            <a:avLst/>
            <a:gdLst>
              <a:gd name="T0" fmla="*/ 146 w 168"/>
              <a:gd name="T1" fmla="*/ 163 h 268"/>
              <a:gd name="T2" fmla="*/ 124 w 168"/>
              <a:gd name="T3" fmla="*/ 149 h 268"/>
              <a:gd name="T4" fmla="*/ 153 w 168"/>
              <a:gd name="T5" fmla="*/ 76 h 268"/>
              <a:gd name="T6" fmla="*/ 84 w 168"/>
              <a:gd name="T7" fmla="*/ 0 h 268"/>
              <a:gd name="T8" fmla="*/ 16 w 168"/>
              <a:gd name="T9" fmla="*/ 76 h 268"/>
              <a:gd name="T10" fmla="*/ 44 w 168"/>
              <a:gd name="T11" fmla="*/ 149 h 268"/>
              <a:gd name="T12" fmla="*/ 23 w 168"/>
              <a:gd name="T13" fmla="*/ 163 h 268"/>
              <a:gd name="T14" fmla="*/ 0 w 168"/>
              <a:gd name="T15" fmla="*/ 206 h 268"/>
              <a:gd name="T16" fmla="*/ 84 w 168"/>
              <a:gd name="T17" fmla="*/ 268 h 268"/>
              <a:gd name="T18" fmla="*/ 168 w 168"/>
              <a:gd name="T19" fmla="*/ 206 h 268"/>
              <a:gd name="T20" fmla="*/ 146 w 168"/>
              <a:gd name="T21" fmla="*/ 163 h 268"/>
              <a:gd name="T22" fmla="*/ 37 w 168"/>
              <a:gd name="T23" fmla="*/ 76 h 268"/>
              <a:gd name="T24" fmla="*/ 84 w 168"/>
              <a:gd name="T25" fmla="*/ 21 h 268"/>
              <a:gd name="T26" fmla="*/ 131 w 168"/>
              <a:gd name="T27" fmla="*/ 76 h 268"/>
              <a:gd name="T28" fmla="*/ 84 w 168"/>
              <a:gd name="T29" fmla="*/ 144 h 268"/>
              <a:gd name="T30" fmla="*/ 37 w 168"/>
              <a:gd name="T31" fmla="*/ 76 h 268"/>
              <a:gd name="T32" fmla="*/ 84 w 168"/>
              <a:gd name="T33" fmla="*/ 246 h 268"/>
              <a:gd name="T34" fmla="*/ 22 w 168"/>
              <a:gd name="T35" fmla="*/ 206 h 268"/>
              <a:gd name="T36" fmla="*/ 33 w 168"/>
              <a:gd name="T37" fmla="*/ 182 h 268"/>
              <a:gd name="T38" fmla="*/ 63 w 168"/>
              <a:gd name="T39" fmla="*/ 162 h 268"/>
              <a:gd name="T40" fmla="*/ 84 w 168"/>
              <a:gd name="T41" fmla="*/ 166 h 268"/>
              <a:gd name="T42" fmla="*/ 106 w 168"/>
              <a:gd name="T43" fmla="*/ 162 h 268"/>
              <a:gd name="T44" fmla="*/ 135 w 168"/>
              <a:gd name="T45" fmla="*/ 182 h 268"/>
              <a:gd name="T46" fmla="*/ 147 w 168"/>
              <a:gd name="T47" fmla="*/ 206 h 268"/>
              <a:gd name="T48" fmla="*/ 84 w 168"/>
              <a:gd name="T49" fmla="*/ 2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8" h="268">
                <a:moveTo>
                  <a:pt x="146" y="163"/>
                </a:moveTo>
                <a:cubicBezTo>
                  <a:pt x="140" y="160"/>
                  <a:pt x="133" y="156"/>
                  <a:pt x="124" y="149"/>
                </a:cubicBezTo>
                <a:cubicBezTo>
                  <a:pt x="142" y="131"/>
                  <a:pt x="153" y="103"/>
                  <a:pt x="153" y="76"/>
                </a:cubicBezTo>
                <a:cubicBezTo>
                  <a:pt x="153" y="32"/>
                  <a:pt x="124" y="0"/>
                  <a:pt x="84" y="0"/>
                </a:cubicBezTo>
                <a:cubicBezTo>
                  <a:pt x="44" y="0"/>
                  <a:pt x="16" y="32"/>
                  <a:pt x="16" y="76"/>
                </a:cubicBezTo>
                <a:cubicBezTo>
                  <a:pt x="16" y="103"/>
                  <a:pt x="26" y="131"/>
                  <a:pt x="44" y="149"/>
                </a:cubicBezTo>
                <a:cubicBezTo>
                  <a:pt x="35" y="156"/>
                  <a:pt x="28" y="160"/>
                  <a:pt x="23" y="163"/>
                </a:cubicBezTo>
                <a:cubicBezTo>
                  <a:pt x="6" y="173"/>
                  <a:pt x="0" y="179"/>
                  <a:pt x="0" y="206"/>
                </a:cubicBezTo>
                <a:cubicBezTo>
                  <a:pt x="0" y="243"/>
                  <a:pt x="33" y="268"/>
                  <a:pt x="84" y="268"/>
                </a:cubicBezTo>
                <a:cubicBezTo>
                  <a:pt x="135" y="268"/>
                  <a:pt x="168" y="243"/>
                  <a:pt x="168" y="206"/>
                </a:cubicBezTo>
                <a:cubicBezTo>
                  <a:pt x="168" y="179"/>
                  <a:pt x="163" y="173"/>
                  <a:pt x="146" y="163"/>
                </a:cubicBezTo>
                <a:close/>
                <a:moveTo>
                  <a:pt x="37" y="76"/>
                </a:moveTo>
                <a:cubicBezTo>
                  <a:pt x="37" y="49"/>
                  <a:pt x="52" y="21"/>
                  <a:pt x="84" y="21"/>
                </a:cubicBezTo>
                <a:cubicBezTo>
                  <a:pt x="117" y="21"/>
                  <a:pt x="131" y="49"/>
                  <a:pt x="131" y="76"/>
                </a:cubicBezTo>
                <a:cubicBezTo>
                  <a:pt x="131" y="108"/>
                  <a:pt x="112" y="144"/>
                  <a:pt x="84" y="144"/>
                </a:cubicBezTo>
                <a:cubicBezTo>
                  <a:pt x="57" y="144"/>
                  <a:pt x="37" y="108"/>
                  <a:pt x="37" y="76"/>
                </a:cubicBezTo>
                <a:close/>
                <a:moveTo>
                  <a:pt x="84" y="246"/>
                </a:moveTo>
                <a:cubicBezTo>
                  <a:pt x="70" y="246"/>
                  <a:pt x="22" y="243"/>
                  <a:pt x="22" y="206"/>
                </a:cubicBezTo>
                <a:cubicBezTo>
                  <a:pt x="22" y="189"/>
                  <a:pt x="22" y="189"/>
                  <a:pt x="33" y="182"/>
                </a:cubicBezTo>
                <a:cubicBezTo>
                  <a:pt x="40" y="178"/>
                  <a:pt x="50" y="172"/>
                  <a:pt x="63" y="162"/>
                </a:cubicBezTo>
                <a:cubicBezTo>
                  <a:pt x="70" y="165"/>
                  <a:pt x="77" y="166"/>
                  <a:pt x="84" y="166"/>
                </a:cubicBezTo>
                <a:cubicBezTo>
                  <a:pt x="92" y="166"/>
                  <a:pt x="99" y="165"/>
                  <a:pt x="106" y="162"/>
                </a:cubicBezTo>
                <a:cubicBezTo>
                  <a:pt x="119" y="172"/>
                  <a:pt x="128" y="178"/>
                  <a:pt x="135" y="182"/>
                </a:cubicBezTo>
                <a:cubicBezTo>
                  <a:pt x="147" y="189"/>
                  <a:pt x="147" y="189"/>
                  <a:pt x="147" y="206"/>
                </a:cubicBezTo>
                <a:cubicBezTo>
                  <a:pt x="147" y="243"/>
                  <a:pt x="99" y="246"/>
                  <a:pt x="84" y="2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en-US" sz="1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2" name="Shape 4877"/>
          <p:cNvSpPr/>
          <p:nvPr/>
        </p:nvSpPr>
        <p:spPr>
          <a:xfrm rot="2700000">
            <a:off x="6404636" y="2375040"/>
            <a:ext cx="1249452" cy="1236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8" y="21600"/>
                </a:lnTo>
                <a:lnTo>
                  <a:pt x="21600" y="4475"/>
                </a:lnTo>
                <a:cubicBezTo>
                  <a:pt x="21536" y="3240"/>
                  <a:pt x="20989" y="2082"/>
                  <a:pt x="20078" y="1257"/>
                </a:cubicBezTo>
                <a:cubicBezTo>
                  <a:pt x="19237" y="494"/>
                  <a:pt x="18147" y="72"/>
                  <a:pt x="17017" y="72"/>
                </a:cubicBezTo>
                <a:lnTo>
                  <a:pt x="0" y="0"/>
                </a:lnTo>
                <a:close/>
              </a:path>
            </a:pathLst>
          </a:custGeom>
          <a:solidFill>
            <a:srgbClr val="4A879E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3" name="Shape 4878"/>
          <p:cNvSpPr/>
          <p:nvPr/>
        </p:nvSpPr>
        <p:spPr>
          <a:xfrm>
            <a:off x="7031776" y="2365248"/>
            <a:ext cx="301365" cy="318036"/>
          </a:xfrm>
          <a:prstGeom prst="rect">
            <a:avLst/>
          </a:prstGeom>
          <a:ln w="12700">
            <a:noFill/>
            <a:miter lim="400000"/>
          </a:ln>
          <a:effectLst/>
        </p:spPr>
        <p:txBody>
          <a:bodyPr wrap="none" lIns="50800" tIns="50800" rIns="50800" bIns="50800" anchor="ctr">
            <a:spAutoFit/>
          </a:bodyPr>
          <a:lstStyle>
            <a:lvl1pPr algn="ctr">
              <a:defRPr sz="4200">
                <a:solidFill>
                  <a:srgbClr val="F6F6F6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sz="1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2" name="Shape 4914"/>
          <p:cNvSpPr/>
          <p:nvPr/>
        </p:nvSpPr>
        <p:spPr>
          <a:xfrm>
            <a:off x="7191208" y="2849946"/>
            <a:ext cx="341332" cy="357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2" h="20934" extrusionOk="0">
                <a:moveTo>
                  <a:pt x="19118" y="7014"/>
                </a:moveTo>
                <a:cubicBezTo>
                  <a:pt x="17204" y="2726"/>
                  <a:pt x="14125" y="-535"/>
                  <a:pt x="12568" y="73"/>
                </a:cubicBezTo>
                <a:cubicBezTo>
                  <a:pt x="9923" y="1110"/>
                  <a:pt x="14143" y="6080"/>
                  <a:pt x="1153" y="11161"/>
                </a:cubicBezTo>
                <a:cubicBezTo>
                  <a:pt x="31" y="11602"/>
                  <a:pt x="-253" y="13357"/>
                  <a:pt x="217" y="14409"/>
                </a:cubicBezTo>
                <a:cubicBezTo>
                  <a:pt x="686" y="15458"/>
                  <a:pt x="2220" y="16503"/>
                  <a:pt x="3343" y="16065"/>
                </a:cubicBezTo>
                <a:cubicBezTo>
                  <a:pt x="3537" y="15988"/>
                  <a:pt x="4250" y="15767"/>
                  <a:pt x="4250" y="15767"/>
                </a:cubicBezTo>
                <a:cubicBezTo>
                  <a:pt x="5051" y="16803"/>
                  <a:pt x="5890" y="16189"/>
                  <a:pt x="6188" y="16846"/>
                </a:cubicBezTo>
                <a:cubicBezTo>
                  <a:pt x="6546" y="17637"/>
                  <a:pt x="7323" y="19356"/>
                  <a:pt x="7587" y="19940"/>
                </a:cubicBezTo>
                <a:cubicBezTo>
                  <a:pt x="7852" y="20524"/>
                  <a:pt x="8451" y="21065"/>
                  <a:pt x="8886" y="20906"/>
                </a:cubicBezTo>
                <a:cubicBezTo>
                  <a:pt x="9320" y="20746"/>
                  <a:pt x="10798" y="20205"/>
                  <a:pt x="11363" y="20000"/>
                </a:cubicBezTo>
                <a:cubicBezTo>
                  <a:pt x="11929" y="19793"/>
                  <a:pt x="12063" y="19306"/>
                  <a:pt x="11890" y="18925"/>
                </a:cubicBezTo>
                <a:cubicBezTo>
                  <a:pt x="11704" y="18512"/>
                  <a:pt x="10940" y="18391"/>
                  <a:pt x="10722" y="17909"/>
                </a:cubicBezTo>
                <a:cubicBezTo>
                  <a:pt x="10504" y="17430"/>
                  <a:pt x="9792" y="15888"/>
                  <a:pt x="9588" y="15402"/>
                </a:cubicBezTo>
                <a:cubicBezTo>
                  <a:pt x="9310" y="14741"/>
                  <a:pt x="9901" y="14203"/>
                  <a:pt x="10760" y="14118"/>
                </a:cubicBezTo>
                <a:cubicBezTo>
                  <a:pt x="16673" y="13522"/>
                  <a:pt x="17779" y="17039"/>
                  <a:pt x="19792" y="16251"/>
                </a:cubicBezTo>
                <a:cubicBezTo>
                  <a:pt x="21347" y="15640"/>
                  <a:pt x="21030" y="11297"/>
                  <a:pt x="19118" y="7014"/>
                </a:cubicBezTo>
                <a:close/>
                <a:moveTo>
                  <a:pt x="18452" y="13964"/>
                </a:moveTo>
                <a:cubicBezTo>
                  <a:pt x="18105" y="14098"/>
                  <a:pt x="15778" y="12334"/>
                  <a:pt x="14292" y="9001"/>
                </a:cubicBezTo>
                <a:cubicBezTo>
                  <a:pt x="12805" y="5671"/>
                  <a:pt x="12992" y="2627"/>
                  <a:pt x="13337" y="2491"/>
                </a:cubicBezTo>
                <a:cubicBezTo>
                  <a:pt x="13683" y="2358"/>
                  <a:pt x="15953" y="4488"/>
                  <a:pt x="17439" y="7818"/>
                </a:cubicBezTo>
                <a:cubicBezTo>
                  <a:pt x="18927" y="11148"/>
                  <a:pt x="18798" y="13828"/>
                  <a:pt x="18452" y="1396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  <a:effectLst/>
        </p:spPr>
        <p:txBody>
          <a:bodyPr lIns="34291" tIns="34291" rIns="34291" bIns="34291" anchor="ctr"/>
          <a:lstStyle/>
          <a:p>
            <a:pPr algn="ctr" defTabSz="457200">
              <a:lnSpc>
                <a:spcPts val="3300"/>
              </a:lnSpc>
              <a:tabLst>
                <a:tab pos="837565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28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4" name="Shape 4889"/>
          <p:cNvSpPr/>
          <p:nvPr/>
        </p:nvSpPr>
        <p:spPr>
          <a:xfrm rot="13500000">
            <a:off x="4686888" y="3539357"/>
            <a:ext cx="1249450" cy="1236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98" y="21600"/>
                </a:lnTo>
                <a:lnTo>
                  <a:pt x="21600" y="4475"/>
                </a:lnTo>
                <a:cubicBezTo>
                  <a:pt x="21536" y="3240"/>
                  <a:pt x="20989" y="2082"/>
                  <a:pt x="20078" y="1257"/>
                </a:cubicBezTo>
                <a:cubicBezTo>
                  <a:pt x="19237" y="494"/>
                  <a:pt x="18147" y="72"/>
                  <a:pt x="17017" y="72"/>
                </a:cubicBezTo>
                <a:lnTo>
                  <a:pt x="0" y="0"/>
                </a:lnTo>
                <a:close/>
              </a:path>
            </a:pathLst>
          </a:custGeom>
          <a:solidFill>
            <a:srgbClr val="4A879E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5" name="Shape 4890"/>
          <p:cNvSpPr/>
          <p:nvPr/>
        </p:nvSpPr>
        <p:spPr>
          <a:xfrm>
            <a:off x="5030661" y="4491629"/>
            <a:ext cx="301365" cy="318036"/>
          </a:xfrm>
          <a:prstGeom prst="rect">
            <a:avLst/>
          </a:prstGeom>
          <a:ln w="12700">
            <a:noFill/>
            <a:miter lim="400000"/>
          </a:ln>
          <a:effectLst/>
        </p:spPr>
        <p:txBody>
          <a:bodyPr wrap="none" lIns="50800" tIns="50800" rIns="50800" bIns="50800" anchor="ctr">
            <a:spAutoFit/>
          </a:bodyPr>
          <a:lstStyle>
            <a:lvl1pPr algn="ctr">
              <a:defRPr sz="4200">
                <a:solidFill>
                  <a:srgbClr val="F6F6F6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06</a:t>
            </a:r>
            <a:endParaRPr sz="1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5" name="Shape 4917"/>
          <p:cNvSpPr/>
          <p:nvPr/>
        </p:nvSpPr>
        <p:spPr>
          <a:xfrm>
            <a:off x="4814785" y="3954528"/>
            <a:ext cx="252491" cy="283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1" h="21180" extrusionOk="0">
                <a:moveTo>
                  <a:pt x="30" y="16237"/>
                </a:moveTo>
                <a:cubicBezTo>
                  <a:pt x="669" y="16672"/>
                  <a:pt x="2076" y="14877"/>
                  <a:pt x="2522" y="15180"/>
                </a:cubicBezTo>
                <a:cubicBezTo>
                  <a:pt x="2969" y="15484"/>
                  <a:pt x="1470" y="17216"/>
                  <a:pt x="1845" y="17470"/>
                </a:cubicBezTo>
                <a:cubicBezTo>
                  <a:pt x="2219" y="17724"/>
                  <a:pt x="3786" y="16039"/>
                  <a:pt x="4221" y="16333"/>
                </a:cubicBezTo>
                <a:cubicBezTo>
                  <a:pt x="4655" y="16628"/>
                  <a:pt x="3191" y="18382"/>
                  <a:pt x="3660" y="18702"/>
                </a:cubicBezTo>
                <a:cubicBezTo>
                  <a:pt x="4131" y="19022"/>
                  <a:pt x="5665" y="17314"/>
                  <a:pt x="6037" y="17567"/>
                </a:cubicBezTo>
                <a:cubicBezTo>
                  <a:pt x="6409" y="17820"/>
                  <a:pt x="5045" y="19642"/>
                  <a:pt x="5476" y="19934"/>
                </a:cubicBezTo>
                <a:cubicBezTo>
                  <a:pt x="5907" y="20228"/>
                  <a:pt x="7377" y="18476"/>
                  <a:pt x="7735" y="18719"/>
                </a:cubicBezTo>
                <a:cubicBezTo>
                  <a:pt x="8094" y="18963"/>
                  <a:pt x="6652" y="20733"/>
                  <a:pt x="7291" y="21167"/>
                </a:cubicBezTo>
                <a:cubicBezTo>
                  <a:pt x="7930" y="21600"/>
                  <a:pt x="14182" y="10813"/>
                  <a:pt x="14182" y="10813"/>
                </a:cubicBezTo>
                <a:lnTo>
                  <a:pt x="9208" y="7419"/>
                </a:lnTo>
                <a:cubicBezTo>
                  <a:pt x="9208" y="7419"/>
                  <a:pt x="-609" y="15804"/>
                  <a:pt x="30" y="16237"/>
                </a:cubicBezTo>
                <a:close/>
                <a:moveTo>
                  <a:pt x="14376" y="0"/>
                </a:moveTo>
                <a:lnTo>
                  <a:pt x="10061" y="5955"/>
                </a:lnTo>
                <a:lnTo>
                  <a:pt x="15350" y="9546"/>
                </a:lnTo>
                <a:lnTo>
                  <a:pt x="20991" y="4642"/>
                </a:lnTo>
                <a:cubicBezTo>
                  <a:pt x="20315" y="2906"/>
                  <a:pt x="16577" y="203"/>
                  <a:pt x="1437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  <a:effectLst/>
        </p:spPr>
        <p:txBody>
          <a:bodyPr lIns="34291" tIns="34291" rIns="34291" bIns="34291" anchor="ctr"/>
          <a:lstStyle/>
          <a:p>
            <a:pPr algn="ctr" defTabSz="457200">
              <a:lnSpc>
                <a:spcPts val="3300"/>
              </a:lnSpc>
              <a:tabLst>
                <a:tab pos="837565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28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50" name="图文框 49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57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99185" y="2090420"/>
            <a:ext cx="2377075" cy="215980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6261" y="2090420"/>
            <a:ext cx="2377075" cy="215980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73339" y="2090420"/>
            <a:ext cx="2377075" cy="21598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10416" y="2090419"/>
            <a:ext cx="2377075" cy="215980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9185" y="4312005"/>
            <a:ext cx="2377075" cy="1079907"/>
          </a:xfrm>
          <a:prstGeom prst="rect">
            <a:avLst/>
          </a:pr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36261" y="4312005"/>
            <a:ext cx="2377075" cy="1079907"/>
          </a:xfrm>
          <a:prstGeom prst="rect">
            <a:avLst/>
          </a:pr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73339" y="4312005"/>
            <a:ext cx="2377075" cy="1079907"/>
          </a:xfrm>
          <a:prstGeom prst="rect">
            <a:avLst/>
          </a:pr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710416" y="4312004"/>
            <a:ext cx="2377075" cy="1079907"/>
          </a:xfrm>
          <a:prstGeom prst="rect">
            <a:avLst/>
          </a:prstGeom>
          <a:solidFill>
            <a:srgbClr val="4A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71889" y="4475519"/>
            <a:ext cx="2537077" cy="787472"/>
            <a:chOff x="2918244" y="2276152"/>
            <a:chExt cx="2895705" cy="787471"/>
          </a:xfrm>
        </p:grpSpPr>
        <p:sp>
          <p:nvSpPr>
            <p:cNvPr id="21" name="文本框 20"/>
            <p:cNvSpPr txBox="1"/>
            <p:nvPr/>
          </p:nvSpPr>
          <p:spPr>
            <a:xfrm>
              <a:off x="2918244" y="2276152"/>
              <a:ext cx="2276383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</a:t>
              </a:r>
              <a:r>
                <a:rPr lang="en-US" altLang="zh-CN" sz="1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MORE  THAN  TEMPLATE</a:t>
              </a:r>
              <a:endParaRPr lang="en-US" altLang="zh-CN" sz="1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023160" y="2571180"/>
              <a:ext cx="279078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619001" y="4475519"/>
            <a:ext cx="2537077" cy="787472"/>
            <a:chOff x="2918244" y="2276152"/>
            <a:chExt cx="2895705" cy="787471"/>
          </a:xfrm>
        </p:grpSpPr>
        <p:sp>
          <p:nvSpPr>
            <p:cNvPr id="24" name="文本框 23"/>
            <p:cNvSpPr txBox="1"/>
            <p:nvPr/>
          </p:nvSpPr>
          <p:spPr>
            <a:xfrm>
              <a:off x="2918244" y="2276152"/>
              <a:ext cx="2276383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</a:t>
              </a:r>
              <a:r>
                <a:rPr lang="en-US" altLang="zh-CN" sz="1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MORE  THAN  TEMPLATE</a:t>
              </a:r>
              <a:endParaRPr lang="en-US" altLang="zh-CN" sz="1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023160" y="2571180"/>
              <a:ext cx="279078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56078" y="4475519"/>
            <a:ext cx="2537077" cy="787472"/>
            <a:chOff x="2918244" y="2276152"/>
            <a:chExt cx="2895705" cy="787471"/>
          </a:xfrm>
        </p:grpSpPr>
        <p:sp>
          <p:nvSpPr>
            <p:cNvPr id="27" name="文本框 26"/>
            <p:cNvSpPr txBox="1"/>
            <p:nvPr/>
          </p:nvSpPr>
          <p:spPr>
            <a:xfrm>
              <a:off x="2918244" y="2276152"/>
              <a:ext cx="2276383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</a:t>
              </a:r>
              <a:r>
                <a:rPr lang="en-US" altLang="zh-CN" sz="1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MORE  THAN  TEMPLATE</a:t>
              </a:r>
              <a:endParaRPr lang="en-US" altLang="zh-CN" sz="1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023160" y="2571180"/>
              <a:ext cx="279078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03190" y="4475519"/>
            <a:ext cx="2537077" cy="787472"/>
            <a:chOff x="2918244" y="2276152"/>
            <a:chExt cx="2895705" cy="787471"/>
          </a:xfrm>
        </p:grpSpPr>
        <p:sp>
          <p:nvSpPr>
            <p:cNvPr id="30" name="文本框 29"/>
            <p:cNvSpPr txBox="1"/>
            <p:nvPr/>
          </p:nvSpPr>
          <p:spPr>
            <a:xfrm>
              <a:off x="2918244" y="2276152"/>
              <a:ext cx="2276383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</a:t>
              </a:r>
              <a:r>
                <a:rPr lang="en-US" altLang="zh-CN" sz="1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MORE  THAN  TEMPLATE</a:t>
              </a:r>
              <a:endParaRPr lang="en-US" altLang="zh-CN" sz="1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023160" y="2571180"/>
              <a:ext cx="279078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-43542" y="79218"/>
            <a:ext cx="3127450" cy="1464668"/>
            <a:chOff x="-178953" y="-43543"/>
            <a:chExt cx="3127450" cy="1464668"/>
          </a:xfrm>
        </p:grpSpPr>
        <p:sp>
          <p:nvSpPr>
            <p:cNvPr id="33" name="图文框 32"/>
            <p:cNvSpPr/>
            <p:nvPr/>
          </p:nvSpPr>
          <p:spPr>
            <a:xfrm>
              <a:off x="313126" y="325849"/>
              <a:ext cx="833936" cy="833937"/>
            </a:xfrm>
            <a:prstGeom prst="frame">
              <a:avLst>
                <a:gd name="adj1" fmla="val 1936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953" y="-43543"/>
              <a:ext cx="1630382" cy="1464668"/>
            </a:xfrm>
            <a:prstGeom prst="rect">
              <a:avLst/>
            </a:prstGeom>
          </p:spPr>
        </p:pic>
        <p:sp>
          <p:nvSpPr>
            <p:cNvPr id="35" name="文本框 26"/>
            <p:cNvSpPr>
              <a:spLocks noChangeArrowheads="1"/>
            </p:cNvSpPr>
            <p:nvPr/>
          </p:nvSpPr>
          <p:spPr bwMode="auto">
            <a:xfrm>
              <a:off x="516941" y="381745"/>
              <a:ext cx="243155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en-US" sz="36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T</a:t>
              </a:r>
              <a:r>
                <a:rPr lang="en-US" sz="2400" b="1" dirty="0" smtClean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Calibri" panose="020F0502020204030204" pitchFamily="34" charset="0"/>
                  <a:sym typeface="Calibri" panose="020F0502020204030204" pitchFamily="34" charset="0"/>
                </a:rPr>
                <a:t>itle goes here</a:t>
              </a:r>
              <a:endParaRPr lang="zh-CN" altLang="en-US" sz="24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 rot="6277779">
            <a:off x="396481" y="826238"/>
            <a:ext cx="7147843" cy="6886832"/>
          </a:xfrm>
          <a:custGeom>
            <a:avLst/>
            <a:gdLst>
              <a:gd name="connsiteX0" fmla="*/ 60046 w 7147843"/>
              <a:gd name="connsiteY0" fmla="*/ 6886832 h 6886832"/>
              <a:gd name="connsiteX1" fmla="*/ 0 w 7147843"/>
              <a:gd name="connsiteY1" fmla="*/ 6656798 h 6886832"/>
              <a:gd name="connsiteX2" fmla="*/ 3860943 w 7147843"/>
              <a:gd name="connsiteY2" fmla="*/ 0 h 6886832"/>
              <a:gd name="connsiteX3" fmla="*/ 6568876 w 7147843"/>
              <a:gd name="connsiteY3" fmla="*/ 4668851 h 6886832"/>
              <a:gd name="connsiteX4" fmla="*/ 6703859 w 7147843"/>
              <a:gd name="connsiteY4" fmla="*/ 5185959 h 6886832"/>
              <a:gd name="connsiteX5" fmla="*/ 3865556 w 7147843"/>
              <a:gd name="connsiteY5" fmla="*/ 292332 h 6886832"/>
              <a:gd name="connsiteX6" fmla="*/ 115651 w 7147843"/>
              <a:gd name="connsiteY6" fmla="*/ 6757684 h 6886832"/>
              <a:gd name="connsiteX7" fmla="*/ 7114132 w 7147843"/>
              <a:gd name="connsiteY7" fmla="*/ 6757683 h 6886832"/>
              <a:gd name="connsiteX8" fmla="*/ 7147843 w 7147843"/>
              <a:gd name="connsiteY8" fmla="*/ 6886832 h 6886832"/>
              <a:gd name="connsiteX9" fmla="*/ 60046 w 7147843"/>
              <a:gd name="connsiteY9" fmla="*/ 6886832 h 68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7843" h="6886832">
                <a:moveTo>
                  <a:pt x="60046" y="6886832"/>
                </a:moveTo>
                <a:lnTo>
                  <a:pt x="0" y="6656798"/>
                </a:lnTo>
                <a:lnTo>
                  <a:pt x="3860943" y="0"/>
                </a:lnTo>
                <a:lnTo>
                  <a:pt x="6568876" y="4668851"/>
                </a:lnTo>
                <a:lnTo>
                  <a:pt x="6703859" y="5185959"/>
                </a:lnTo>
                <a:lnTo>
                  <a:pt x="3865556" y="292332"/>
                </a:lnTo>
                <a:lnTo>
                  <a:pt x="115651" y="6757684"/>
                </a:lnTo>
                <a:lnTo>
                  <a:pt x="7114132" y="6757683"/>
                </a:lnTo>
                <a:lnTo>
                  <a:pt x="7147843" y="6886832"/>
                </a:lnTo>
                <a:lnTo>
                  <a:pt x="60046" y="688683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0" t="12922" b="17686"/>
          <a:stretch>
            <a:fillRect/>
          </a:stretch>
        </p:blipFill>
        <p:spPr>
          <a:xfrm>
            <a:off x="0" y="0"/>
            <a:ext cx="6629400" cy="6858000"/>
          </a:xfrm>
          <a:custGeom>
            <a:avLst/>
            <a:gdLst>
              <a:gd name="connsiteX0" fmla="*/ 0 w 6629400"/>
              <a:gd name="connsiteY0" fmla="*/ 0 h 6858000"/>
              <a:gd name="connsiteX1" fmla="*/ 6629400 w 6629400"/>
              <a:gd name="connsiteY1" fmla="*/ 0 h 6858000"/>
              <a:gd name="connsiteX2" fmla="*/ 6629400 w 6629400"/>
              <a:gd name="connsiteY2" fmla="*/ 6858000 h 6858000"/>
              <a:gd name="connsiteX3" fmla="*/ 0 w 6629400"/>
              <a:gd name="connsiteY3" fmla="*/ 6858000 h 6858000"/>
              <a:gd name="connsiteX4" fmla="*/ 0 w 6629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400" h="6858000">
                <a:moveTo>
                  <a:pt x="0" y="0"/>
                </a:moveTo>
                <a:lnTo>
                  <a:pt x="6629400" y="0"/>
                </a:lnTo>
                <a:lnTo>
                  <a:pt x="6629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6" name="文本框 25"/>
          <p:cNvSpPr txBox="1"/>
          <p:nvPr/>
        </p:nvSpPr>
        <p:spPr>
          <a:xfrm>
            <a:off x="7902439" y="1775124"/>
            <a:ext cx="24635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方正兰亭粗黑简体" panose="02000000000000000000" pitchFamily="2" charset="-122"/>
              </a:rPr>
              <a:t>02</a:t>
            </a:r>
            <a:endParaRPr lang="zh-CN" altLang="en-US" sz="13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方正兰亭粗黑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18398" y="4458341"/>
            <a:ext cx="3863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UP YOUR TITLE HERE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60342" y="3713825"/>
            <a:ext cx="392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项目计划介绍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6926</Words>
  <Application>WPS 演示</Application>
  <PresentationFormat>宽屏</PresentationFormat>
  <Paragraphs>468</Paragraphs>
  <Slides>27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方正兰亭粗黑简体</vt:lpstr>
      <vt:lpstr>黑体</vt:lpstr>
      <vt:lpstr>Impact</vt:lpstr>
      <vt:lpstr>华文细黑</vt:lpstr>
      <vt:lpstr>Calibri</vt:lpstr>
      <vt:lpstr>Gill Sans</vt:lpstr>
      <vt:lpstr>Arial Unicode MS</vt:lpstr>
      <vt:lpstr>Calibri Light</vt:lpstr>
      <vt:lpstr>Haettenschweiler</vt:lpstr>
      <vt:lpstr>Kozuka Gothic Pr6N B</vt:lpstr>
      <vt:lpstr>Segoe UI</vt:lpstr>
      <vt:lpstr>Segoe Print</vt:lpstr>
      <vt:lpstr>MS Mincho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南蛮姑娘</cp:lastModifiedBy>
  <cp:revision>67</cp:revision>
  <dcterms:created xsi:type="dcterms:W3CDTF">2016-05-31T01:45:00Z</dcterms:created>
  <dcterms:modified xsi:type="dcterms:W3CDTF">2021-09-17T03:06:08Z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207471FCFE3343AFA6AE5A5106593E7B</vt:lpwstr>
  </property>
</Properties>
</file>