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57" r:id="rId3"/>
    <p:sldId id="259" r:id="rId5"/>
    <p:sldId id="268" r:id="rId6"/>
    <p:sldId id="272" r:id="rId7"/>
    <p:sldId id="273" r:id="rId8"/>
    <p:sldId id="274" r:id="rId9"/>
    <p:sldId id="269" r:id="rId10"/>
    <p:sldId id="284" r:id="rId11"/>
    <p:sldId id="285" r:id="rId12"/>
    <p:sldId id="286" r:id="rId13"/>
    <p:sldId id="270" r:id="rId14"/>
    <p:sldId id="275" r:id="rId15"/>
    <p:sldId id="279" r:id="rId16"/>
    <p:sldId id="278" r:id="rId17"/>
    <p:sldId id="271" r:id="rId18"/>
    <p:sldId id="280" r:id="rId19"/>
    <p:sldId id="276" r:id="rId20"/>
    <p:sldId id="277" r:id="rId21"/>
    <p:sldId id="281" r:id="rId22"/>
    <p:sldId id="282" r:id="rId23"/>
    <p:sldId id="283" r:id="rId24"/>
    <p:sldId id="258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5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22"/>
  </p:normalViewPr>
  <p:slideViewPr>
    <p:cSldViewPr snapToGrid="0" snapToObjects="1">
      <p:cViewPr varScale="1">
        <p:scale>
          <a:sx n="115" d="100"/>
          <a:sy n="115" d="100"/>
        </p:scale>
        <p:origin x="396" y="84"/>
      </p:cViewPr>
      <p:guideLst>
        <p:guide orient="horz" pos="2160"/>
        <p:guide pos="38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5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  <a:ea typeface="Montserrat" charset="0"/>
              <a:cs typeface="Montserrat" charset="0"/>
            </a:defRPr>
          </a:pPr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3.5</c:v>
                </c:pt>
                <c:pt idx="5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43536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  <c:pt idx="4">
                  <c:v>1.8</c:v>
                </c:pt>
                <c:pt idx="5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12317712"/>
        <c:axId val="-2012305744"/>
      </c:barChart>
      <c:catAx>
        <c:axId val="-201231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pPr>
          </a:p>
        </c:txPr>
        <c:crossAx val="-2012305744"/>
        <c:crosses val="autoZero"/>
        <c:auto val="1"/>
        <c:lblAlgn val="ctr"/>
        <c:lblOffset val="100"/>
        <c:noMultiLvlLbl val="0"/>
      </c:catAx>
      <c:valAx>
        <c:axId val="-201230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pPr>
          </a:p>
        </c:txPr>
        <c:crossAx val="-201231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  <a:ea typeface="Montserrat" charset="0"/>
              <a:cs typeface="Montserrat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latin typeface="Montserrat" charset="0"/>
          <a:ea typeface="Montserrat" charset="0"/>
          <a:cs typeface="Montserrat" charset="0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5EA9C-39F5-B846-A75D-B03F224639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54503-7CC8-8941-9FF1-A9082617F1E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38BCD-BAF0-4F2F-8ED1-BF002154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38BCD-BAF0-4F2F-8ED1-BF002154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38BCD-BAF0-4F2F-8ED1-BF002154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54503-7CC8-8941-9FF1-A9082617F1E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54503-7CC8-8941-9FF1-A9082617F1E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38BCD-BAF0-4F2F-8ED1-BF002154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54503-7CC8-8941-9FF1-A9082617F1E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54503-7CC8-8941-9FF1-A9082617F1E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54503-7CC8-8941-9FF1-A9082617F1E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54503-7CC8-8941-9FF1-A9082617F1E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54503-7CC8-8941-9FF1-A9082617F1E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38BCD-BAF0-4F2F-8ED1-BF002154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38BCD-BAF0-4F2F-8ED1-BF002154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54503-7CC8-8941-9FF1-A9082617F1E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54503-7CC8-8941-9FF1-A9082617F1E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54503-7CC8-8941-9FF1-A9082617F1E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38BCD-BAF0-4F2F-8ED1-BF002154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38BCD-BAF0-4F2F-8ED1-BF002154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38BCD-BAF0-4F2F-8ED1-BF002154F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50" hasCustomPrompt="1"/>
          </p:nvPr>
        </p:nvSpPr>
        <p:spPr>
          <a:xfrm>
            <a:off x="0" y="0"/>
            <a:ext cx="427203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panose="020F0502020204030203" charset="0"/>
                <a:ea typeface="Lato Light" panose="020F0502020204030203" charset="0"/>
                <a:cs typeface="Lato Light" panose="020F0502020204030203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0"/>
            <a:ext cx="6880485" cy="6880485"/>
          </a:xfrm>
          <a:prstGeom prst="rtTriangl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 rot="5400000" flipV="1">
            <a:off x="1602826" y="0"/>
            <a:ext cx="3508588" cy="3508588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 rot="16200000">
            <a:off x="8183431" y="2846595"/>
            <a:ext cx="3974380" cy="4042758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01106" y="2129211"/>
            <a:ext cx="6230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简约商务商业计划模板</a:t>
            </a:r>
            <a:endParaRPr kumimoji="1" lang="zh-CN" altLang="en-US" sz="4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45673" y="2880853"/>
            <a:ext cx="521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适用于 创业计划</a:t>
            </a:r>
            <a:r>
              <a:rPr kumimoji="1" lang="en-US" altLang="zh-CN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/</a:t>
            </a:r>
            <a:r>
              <a:rPr kumimoji="1" lang="zh-CN" altLang="en-US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策划方案</a:t>
            </a:r>
            <a:r>
              <a:rPr kumimoji="1" lang="en-US" altLang="zh-CN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/</a:t>
            </a:r>
            <a:r>
              <a:rPr kumimoji="1" lang="zh-CN" altLang="en-US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商业规划</a:t>
            </a:r>
            <a:r>
              <a:rPr kumimoji="1" lang="en-US" altLang="zh-CN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/</a:t>
            </a:r>
            <a:r>
              <a:rPr kumimoji="1" lang="zh-CN" altLang="en-US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市场分析</a:t>
            </a:r>
            <a:endParaRPr kumimoji="1" lang="zh-CN" altLang="en-US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rot="2648766">
            <a:off x="515451" y="3790756"/>
            <a:ext cx="8552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BUSINESS POWERPOINT</a:t>
            </a:r>
            <a:endParaRPr kumimoji="1" lang="en-US" altLang="zh-CN" sz="1600" b="1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01095" y="763188"/>
            <a:ext cx="369629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0" b="1" dirty="0" smtClean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202x</a:t>
            </a:r>
            <a:endParaRPr kumimoji="1" lang="zh-CN" altLang="en-US" sz="8000" b="1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45264" y="3371953"/>
            <a:ext cx="5141868" cy="66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865" dirty="0" smtClean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</a:t>
            </a:r>
            <a:r>
              <a:rPr kumimoji="1" lang="zh-CN" altLang="en-US" sz="1865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r>
              <a:rPr kumimoji="1" lang="zh-CN" altLang="en-US" sz="1865" dirty="0" smtClean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kumimoji="1" lang="en-US" sz="1865" dirty="0" smtClean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XXX</a:t>
            </a:r>
            <a:endParaRPr kumimoji="1" lang="en-US" sz="1865" dirty="0" smtClean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kumimoji="1" lang="zh-CN" altLang="en-US" sz="1865" dirty="0" smtClean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汇报时间：</a:t>
            </a:r>
            <a:r>
              <a:rPr kumimoji="1" lang="en-US" altLang="zh-CN" sz="1865" dirty="0" smtClean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202X.XX.XX</a:t>
            </a:r>
            <a:endParaRPr kumimoji="1" lang="zh-CN" altLang="en-US" sz="1865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直角三角形 19"/>
          <p:cNvSpPr/>
          <p:nvPr/>
        </p:nvSpPr>
        <p:spPr>
          <a:xfrm flipH="1" flipV="1">
            <a:off x="10467834" y="9622"/>
            <a:ext cx="1724166" cy="1724166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678541" y="2002809"/>
            <a:ext cx="4534583" cy="1122957"/>
            <a:chOff x="6678541" y="2002809"/>
            <a:chExt cx="4534583" cy="1122957"/>
          </a:xfrm>
        </p:grpSpPr>
        <p:sp>
          <p:nvSpPr>
            <p:cNvPr id="47" name="Oval 8"/>
            <p:cNvSpPr>
              <a:spLocks noChangeArrowheads="1"/>
            </p:cNvSpPr>
            <p:nvPr/>
          </p:nvSpPr>
          <p:spPr bwMode="auto">
            <a:xfrm rot="2700000">
              <a:off x="6675661" y="2055695"/>
              <a:ext cx="1072950" cy="1067191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AutoShape 59"/>
            <p:cNvSpPr/>
            <p:nvPr/>
          </p:nvSpPr>
          <p:spPr bwMode="auto">
            <a:xfrm>
              <a:off x="6884390" y="2284059"/>
              <a:ext cx="539418" cy="537043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0" name="TextBox 76"/>
            <p:cNvSpPr txBox="1"/>
            <p:nvPr/>
          </p:nvSpPr>
          <p:spPr>
            <a:xfrm>
              <a:off x="8097945" y="2002809"/>
              <a:ext cx="2284695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097945" y="2319883"/>
              <a:ext cx="3115179" cy="33083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根据你所需的内容输入你想要的文本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76621" y="4281248"/>
            <a:ext cx="4536503" cy="1072950"/>
            <a:chOff x="6676621" y="4281248"/>
            <a:chExt cx="4536503" cy="1072950"/>
          </a:xfrm>
        </p:grpSpPr>
        <p:sp>
          <p:nvSpPr>
            <p:cNvPr id="45" name="Oval 6"/>
            <p:cNvSpPr>
              <a:spLocks noChangeArrowheads="1"/>
            </p:cNvSpPr>
            <p:nvPr/>
          </p:nvSpPr>
          <p:spPr bwMode="auto">
            <a:xfrm rot="2700000">
              <a:off x="6675661" y="4282208"/>
              <a:ext cx="1072950" cy="1071030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AutoShape 4"/>
            <p:cNvSpPr/>
            <p:nvPr/>
          </p:nvSpPr>
          <p:spPr bwMode="auto">
            <a:xfrm>
              <a:off x="6982785" y="4556330"/>
              <a:ext cx="520409" cy="5227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2" name="TextBox 76"/>
            <p:cNvSpPr txBox="1"/>
            <p:nvPr/>
          </p:nvSpPr>
          <p:spPr>
            <a:xfrm>
              <a:off x="8097945" y="4324588"/>
              <a:ext cx="2284695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8097945" y="4641662"/>
              <a:ext cx="3115179" cy="33083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根据你所需的内容输入你想要的文本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74509" y="2002809"/>
            <a:ext cx="4540870" cy="1121037"/>
            <a:chOff x="974509" y="2002809"/>
            <a:chExt cx="4540870" cy="1121037"/>
          </a:xfrm>
        </p:grpSpPr>
        <p:sp>
          <p:nvSpPr>
            <p:cNvPr id="46" name="Oval 7"/>
            <p:cNvSpPr>
              <a:spLocks noChangeArrowheads="1"/>
            </p:cNvSpPr>
            <p:nvPr/>
          </p:nvSpPr>
          <p:spPr bwMode="auto">
            <a:xfrm rot="2700000">
              <a:off x="4447228" y="2055695"/>
              <a:ext cx="1069110" cy="1067191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4716835" y="2320478"/>
              <a:ext cx="537625" cy="537627"/>
              <a:chOff x="3191434" y="2145028"/>
              <a:chExt cx="359165" cy="359165"/>
            </a:xfrm>
            <a:solidFill>
              <a:schemeClr val="bg1"/>
            </a:solidFill>
            <a:effectLst/>
          </p:grpSpPr>
          <p:sp>
            <p:nvSpPr>
              <p:cNvPr id="57" name="AutoShape 123"/>
              <p:cNvSpPr/>
              <p:nvPr/>
            </p:nvSpPr>
            <p:spPr bwMode="auto">
              <a:xfrm>
                <a:off x="319143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58" name="AutoShape 124"/>
              <p:cNvSpPr/>
              <p:nvPr/>
            </p:nvSpPr>
            <p:spPr bwMode="auto">
              <a:xfrm>
                <a:off x="3292736" y="2245717"/>
                <a:ext cx="157173" cy="1571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59" name="AutoShape 125"/>
              <p:cNvSpPr/>
              <p:nvPr/>
            </p:nvSpPr>
            <p:spPr bwMode="auto">
              <a:xfrm>
                <a:off x="3325891" y="2279484"/>
                <a:ext cx="90253" cy="90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  <p:sp>
          <p:nvSpPr>
            <p:cNvPr id="64" name="TextBox 76"/>
            <p:cNvSpPr txBox="1"/>
            <p:nvPr/>
          </p:nvSpPr>
          <p:spPr>
            <a:xfrm>
              <a:off x="1804993" y="2002809"/>
              <a:ext cx="2284695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974509" y="2319883"/>
              <a:ext cx="3115179" cy="33083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根据你所需的内容输入你想要的文本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74509" y="4283168"/>
            <a:ext cx="4542789" cy="1069110"/>
            <a:chOff x="974509" y="4283168"/>
            <a:chExt cx="4542789" cy="1069110"/>
          </a:xfrm>
        </p:grpSpPr>
        <p:sp>
          <p:nvSpPr>
            <p:cNvPr id="48" name="Oval 9"/>
            <p:cNvSpPr>
              <a:spLocks noChangeArrowheads="1"/>
            </p:cNvSpPr>
            <p:nvPr/>
          </p:nvSpPr>
          <p:spPr bwMode="auto">
            <a:xfrm rot="2700000">
              <a:off x="4447228" y="4282208"/>
              <a:ext cx="1069110" cy="1071030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53" name="Group 112"/>
            <p:cNvGrpSpPr/>
            <p:nvPr/>
          </p:nvGrpSpPr>
          <p:grpSpPr>
            <a:xfrm>
              <a:off x="4698745" y="4574573"/>
              <a:ext cx="538545" cy="504543"/>
              <a:chOff x="5368132" y="3540125"/>
              <a:chExt cx="465138" cy="435769"/>
            </a:xfrm>
            <a:solidFill>
              <a:schemeClr val="bg1"/>
            </a:solidFill>
            <a:effectLst/>
          </p:grpSpPr>
          <p:sp>
            <p:nvSpPr>
              <p:cNvPr id="54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55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  <p:sp>
          <p:nvSpPr>
            <p:cNvPr id="66" name="TextBox 76"/>
            <p:cNvSpPr txBox="1"/>
            <p:nvPr/>
          </p:nvSpPr>
          <p:spPr>
            <a:xfrm>
              <a:off x="1804993" y="4324588"/>
              <a:ext cx="2284695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974509" y="4641662"/>
              <a:ext cx="3115179" cy="33083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根据你所需的内容输入你想要的文本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83388" y="3019186"/>
            <a:ext cx="1460788" cy="1463415"/>
            <a:chOff x="5383388" y="3019186"/>
            <a:chExt cx="1460788" cy="1463415"/>
          </a:xfrm>
        </p:grpSpPr>
        <p:sp>
          <p:nvSpPr>
            <p:cNvPr id="68" name="Oval 7"/>
            <p:cNvSpPr>
              <a:spLocks noChangeArrowheads="1"/>
            </p:cNvSpPr>
            <p:nvPr/>
          </p:nvSpPr>
          <p:spPr bwMode="auto">
            <a:xfrm rot="2700000">
              <a:off x="5382074" y="3020500"/>
              <a:ext cx="1463415" cy="1460788"/>
            </a:xfrm>
            <a:prstGeom prst="rect">
              <a:avLst/>
            </a:prstGeom>
            <a:solidFill>
              <a:srgbClr val="43536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TextBox 76"/>
            <p:cNvSpPr txBox="1"/>
            <p:nvPr/>
          </p:nvSpPr>
          <p:spPr>
            <a:xfrm>
              <a:off x="5695890" y="353451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任意多边形 69"/>
          <p:cNvSpPr/>
          <p:nvPr/>
        </p:nvSpPr>
        <p:spPr>
          <a:xfrm>
            <a:off x="0" y="4641662"/>
            <a:ext cx="2216338" cy="2216338"/>
          </a:xfrm>
          <a:custGeom>
            <a:avLst/>
            <a:gdLst>
              <a:gd name="connsiteX0" fmla="*/ 0 w 2946527"/>
              <a:gd name="connsiteY0" fmla="*/ 0 h 2946527"/>
              <a:gd name="connsiteX1" fmla="*/ 0 w 2946527"/>
              <a:gd name="connsiteY1" fmla="*/ 821885 h 2946527"/>
              <a:gd name="connsiteX2" fmla="*/ 2124642 w 2946527"/>
              <a:gd name="connsiteY2" fmla="*/ 2946527 h 2946527"/>
              <a:gd name="connsiteX3" fmla="*/ 2946527 w 2946527"/>
              <a:gd name="connsiteY3" fmla="*/ 2946527 h 2946527"/>
              <a:gd name="connsiteX4" fmla="*/ 0 w 2946527"/>
              <a:gd name="connsiteY4" fmla="*/ 0 h 294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527" h="2946527">
                <a:moveTo>
                  <a:pt x="0" y="0"/>
                </a:moveTo>
                <a:lnTo>
                  <a:pt x="0" y="821885"/>
                </a:lnTo>
                <a:lnTo>
                  <a:pt x="2124642" y="2946527"/>
                </a:lnTo>
                <a:lnTo>
                  <a:pt x="2946527" y="2946527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直角三角形 71"/>
          <p:cNvSpPr/>
          <p:nvPr/>
        </p:nvSpPr>
        <p:spPr>
          <a:xfrm flipH="1" flipV="1">
            <a:off x="10336518" y="0"/>
            <a:ext cx="1855482" cy="1855482"/>
          </a:xfrm>
          <a:prstGeom prst="rtTriangl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直角三角形 72"/>
          <p:cNvSpPr/>
          <p:nvPr/>
        </p:nvSpPr>
        <p:spPr>
          <a:xfrm>
            <a:off x="-1" y="5502165"/>
            <a:ext cx="1355835" cy="1355835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605309" y="485546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>
                    <a:lumMod val="50000"/>
                  </a:schemeClr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 rot="8100000">
            <a:off x="1217075" y="3919718"/>
            <a:ext cx="5876563" cy="5876563"/>
          </a:xfrm>
          <a:prstGeom prst="rtTriangle">
            <a:avLst/>
          </a:pr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3500000" flipV="1">
            <a:off x="2627144" y="-4018022"/>
            <a:ext cx="6937712" cy="6937712"/>
          </a:xfrm>
          <a:prstGeom prst="rtTriangle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rot="8100000">
            <a:off x="6210755" y="3288880"/>
            <a:ext cx="4563208" cy="4563208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PA_文本框 9"/>
          <p:cNvSpPr txBox="1"/>
          <p:nvPr>
            <p:custDataLst>
              <p:tags r:id="rId2"/>
            </p:custDataLst>
          </p:nvPr>
        </p:nvSpPr>
        <p:spPr>
          <a:xfrm>
            <a:off x="7422075" y="3802540"/>
            <a:ext cx="2140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4143762" y="451957"/>
            <a:ext cx="3771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zh-CN" altLang="en-US" sz="4800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24356" y="1189538"/>
            <a:ext cx="474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实施计划</a:t>
            </a:r>
            <a:endParaRPr kumimoji="1" lang="zh-CN" altLang="en-US" sz="2800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828404" y="1890111"/>
            <a:ext cx="2635631" cy="23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  <a:sym typeface="Arial" panose="020B0604020202020204" pitchFamily="34" charset="0"/>
              </a:rPr>
              <a:t>商业模式  </a:t>
            </a:r>
            <a:r>
              <a:rPr lang="en-US" altLang="zh-CN" sz="1400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  <a:sym typeface="Arial" panose="020B0604020202020204" pitchFamily="34" charset="0"/>
              </a:rPr>
              <a:t>SWOT</a:t>
            </a:r>
            <a:r>
              <a:rPr lang="zh-CN" altLang="en-US" sz="1400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  <a:sym typeface="Arial" panose="020B0604020202020204" pitchFamily="34" charset="0"/>
              </a:rPr>
              <a:t>分析  实施方案</a:t>
            </a:r>
            <a:endParaRPr lang="en-US" altLang="zh-CN" sz="1400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3" grpId="0" animBg="1"/>
      <p:bldP spid="8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F50"/>
          </a:solidFill>
          <a:ln>
            <a:solidFill>
              <a:srgbClr val="323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Oval 26"/>
          <p:cNvSpPr/>
          <p:nvPr/>
        </p:nvSpPr>
        <p:spPr>
          <a:xfrm>
            <a:off x="5335288" y="5181315"/>
            <a:ext cx="561144" cy="5611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Source Sans Pro Light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35288" y="3777488"/>
            <a:ext cx="561144" cy="5611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Source Sans Pro Ligh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5480946" y="3929677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rgbClr val="43536A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2" name="Shape 2840"/>
          <p:cNvSpPr/>
          <p:nvPr/>
        </p:nvSpPr>
        <p:spPr>
          <a:xfrm>
            <a:off x="5476196" y="533491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rgbClr val="43536A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1" name="Subtitle 2"/>
          <p:cNvSpPr txBox="1"/>
          <p:nvPr/>
        </p:nvSpPr>
        <p:spPr>
          <a:xfrm>
            <a:off x="5279532" y="2049921"/>
            <a:ext cx="5929031" cy="27749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根据你所需的内容输入你想要的文本</a:t>
            </a:r>
            <a:endParaRPr lang="en-US" sz="14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5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0" r="29240"/>
          <a:stretch>
            <a:fillRect/>
          </a:stretch>
        </p:blipFill>
        <p:spPr/>
      </p:pic>
      <p:sp>
        <p:nvSpPr>
          <p:cNvPr id="40" name="文本框 39"/>
          <p:cNvSpPr txBox="1"/>
          <p:nvPr/>
        </p:nvSpPr>
        <p:spPr>
          <a:xfrm>
            <a:off x="5222946" y="1162009"/>
            <a:ext cx="3021101" cy="7582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0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0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Subtitle 2"/>
          <p:cNvSpPr txBox="1"/>
          <p:nvPr/>
        </p:nvSpPr>
        <p:spPr bwMode="auto">
          <a:xfrm>
            <a:off x="6042090" y="3556945"/>
            <a:ext cx="3971468" cy="102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42" name="Subtitle 2"/>
          <p:cNvSpPr txBox="1"/>
          <p:nvPr/>
        </p:nvSpPr>
        <p:spPr bwMode="auto">
          <a:xfrm>
            <a:off x="6007632" y="5076458"/>
            <a:ext cx="3971468" cy="102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hape 539"/>
          <p:cNvSpPr/>
          <p:nvPr/>
        </p:nvSpPr>
        <p:spPr bwMode="auto">
          <a:xfrm>
            <a:off x="1476375" y="2495550"/>
            <a:ext cx="2527300" cy="1274763"/>
          </a:xfrm>
          <a:custGeom>
            <a:avLst/>
            <a:gdLst>
              <a:gd name="T0" fmla="*/ 5499 w 21600"/>
              <a:gd name="T1" fmla="*/ 0 h 21600"/>
              <a:gd name="T2" fmla="*/ 364703 w 21600"/>
              <a:gd name="T3" fmla="*/ 641336 h 21600"/>
              <a:gd name="T4" fmla="*/ 0 w 21600"/>
              <a:gd name="T5" fmla="*/ 1274763 h 21600"/>
              <a:gd name="T6" fmla="*/ 2169851 w 21600"/>
              <a:gd name="T7" fmla="*/ 1274763 h 21600"/>
              <a:gd name="T8" fmla="*/ 2527300 w 21600"/>
              <a:gd name="T9" fmla="*/ 647001 h 21600"/>
              <a:gd name="T10" fmla="*/ 2184593 w 21600"/>
              <a:gd name="T11" fmla="*/ 1062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52228" name="Shape 542"/>
          <p:cNvSpPr/>
          <p:nvPr/>
        </p:nvSpPr>
        <p:spPr bwMode="auto">
          <a:xfrm>
            <a:off x="2441575" y="2895600"/>
            <a:ext cx="563563" cy="469900"/>
          </a:xfrm>
          <a:custGeom>
            <a:avLst/>
            <a:gdLst>
              <a:gd name="T0" fmla="*/ 556675 w 21600"/>
              <a:gd name="T1" fmla="*/ 311831 h 21600"/>
              <a:gd name="T2" fmla="*/ 563563 w 21600"/>
              <a:gd name="T3" fmla="*/ 446057 h 21600"/>
              <a:gd name="T4" fmla="*/ 540316 w 21600"/>
              <a:gd name="T5" fmla="*/ 469900 h 21600"/>
              <a:gd name="T6" fmla="*/ 406078 w 21600"/>
              <a:gd name="T7" fmla="*/ 463069 h 21600"/>
              <a:gd name="T8" fmla="*/ 399608 w 21600"/>
              <a:gd name="T9" fmla="*/ 328843 h 21600"/>
              <a:gd name="T10" fmla="*/ 422620 w 21600"/>
              <a:gd name="T11" fmla="*/ 305000 h 21600"/>
              <a:gd name="T12" fmla="*/ 464131 w 21600"/>
              <a:gd name="T13" fmla="*/ 258206 h 21600"/>
              <a:gd name="T14" fmla="*/ 299341 w 21600"/>
              <a:gd name="T15" fmla="*/ 252397 h 21600"/>
              <a:gd name="T16" fmla="*/ 340590 w 21600"/>
              <a:gd name="T17" fmla="*/ 305000 h 21600"/>
              <a:gd name="T18" fmla="*/ 363837 w 21600"/>
              <a:gd name="T19" fmla="*/ 328843 h 21600"/>
              <a:gd name="T20" fmla="*/ 356949 w 21600"/>
              <a:gd name="T21" fmla="*/ 463069 h 21600"/>
              <a:gd name="T22" fmla="*/ 222894 w 21600"/>
              <a:gd name="T23" fmla="*/ 469900 h 21600"/>
              <a:gd name="T24" fmla="*/ 199647 w 21600"/>
              <a:gd name="T25" fmla="*/ 446057 h 21600"/>
              <a:gd name="T26" fmla="*/ 206483 w 21600"/>
              <a:gd name="T27" fmla="*/ 311831 h 21600"/>
              <a:gd name="T28" fmla="*/ 264144 w 21600"/>
              <a:gd name="T29" fmla="*/ 305000 h 21600"/>
              <a:gd name="T30" fmla="*/ 105825 w 21600"/>
              <a:gd name="T31" fmla="*/ 252397 h 21600"/>
              <a:gd name="T32" fmla="*/ 99693 w 21600"/>
              <a:gd name="T33" fmla="*/ 305000 h 21600"/>
              <a:gd name="T34" fmla="*/ 157954 w 21600"/>
              <a:gd name="T35" fmla="*/ 311831 h 21600"/>
              <a:gd name="T36" fmla="*/ 164790 w 21600"/>
              <a:gd name="T37" fmla="*/ 446057 h 21600"/>
              <a:gd name="T38" fmla="*/ 140943 w 21600"/>
              <a:gd name="T39" fmla="*/ 469900 h 21600"/>
              <a:gd name="T40" fmla="*/ 6836 w 21600"/>
              <a:gd name="T41" fmla="*/ 463069 h 21600"/>
              <a:gd name="T42" fmla="*/ 0 w 21600"/>
              <a:gd name="T43" fmla="*/ 328843 h 21600"/>
              <a:gd name="T44" fmla="*/ 23821 w 21600"/>
              <a:gd name="T45" fmla="*/ 305000 h 21600"/>
              <a:gd name="T46" fmla="*/ 64497 w 21600"/>
              <a:gd name="T47" fmla="*/ 258206 h 21600"/>
              <a:gd name="T48" fmla="*/ 105772 w 21600"/>
              <a:gd name="T49" fmla="*/ 217503 h 21600"/>
              <a:gd name="T50" fmla="*/ 264092 w 21600"/>
              <a:gd name="T51" fmla="*/ 164269 h 21600"/>
              <a:gd name="T52" fmla="*/ 206431 w 21600"/>
              <a:gd name="T53" fmla="*/ 157678 h 21600"/>
              <a:gd name="T54" fmla="*/ 199595 w 21600"/>
              <a:gd name="T55" fmla="*/ 23190 h 21600"/>
              <a:gd name="T56" fmla="*/ 222842 w 21600"/>
              <a:gd name="T57" fmla="*/ 0 h 21600"/>
              <a:gd name="T58" fmla="*/ 356897 w 21600"/>
              <a:gd name="T59" fmla="*/ 6831 h 21600"/>
              <a:gd name="T60" fmla="*/ 363785 w 21600"/>
              <a:gd name="T61" fmla="*/ 141057 h 21600"/>
              <a:gd name="T62" fmla="*/ 340538 w 21600"/>
              <a:gd name="T63" fmla="*/ 164269 h 21600"/>
              <a:gd name="T64" fmla="*/ 299288 w 21600"/>
              <a:gd name="T65" fmla="*/ 217503 h 21600"/>
              <a:gd name="T66" fmla="*/ 486673 w 21600"/>
              <a:gd name="T67" fmla="*/ 229272 h 21600"/>
              <a:gd name="T68" fmla="*/ 498936 w 21600"/>
              <a:gd name="T69" fmla="*/ 305000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600" h="21600" extrusionOk="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1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52229" name="Shape 544"/>
          <p:cNvSpPr/>
          <p:nvPr/>
        </p:nvSpPr>
        <p:spPr bwMode="auto">
          <a:xfrm>
            <a:off x="3702050" y="2493963"/>
            <a:ext cx="2528888" cy="1276350"/>
          </a:xfrm>
          <a:custGeom>
            <a:avLst/>
            <a:gdLst>
              <a:gd name="T0" fmla="*/ 5503 w 21600"/>
              <a:gd name="T1" fmla="*/ 0 h 21600"/>
              <a:gd name="T2" fmla="*/ 364933 w 21600"/>
              <a:gd name="T3" fmla="*/ 642134 h 21600"/>
              <a:gd name="T4" fmla="*/ 0 w 21600"/>
              <a:gd name="T5" fmla="*/ 1276350 h 21600"/>
              <a:gd name="T6" fmla="*/ 2171214 w 21600"/>
              <a:gd name="T7" fmla="*/ 1276350 h 21600"/>
              <a:gd name="T8" fmla="*/ 2528888 w 21600"/>
              <a:gd name="T9" fmla="*/ 647807 h 21600"/>
              <a:gd name="T10" fmla="*/ 2185966 w 21600"/>
              <a:gd name="T11" fmla="*/ 1064 h 21600"/>
              <a:gd name="T12" fmla="*/ 550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43536A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52230" name="Shape 547"/>
          <p:cNvSpPr/>
          <p:nvPr/>
        </p:nvSpPr>
        <p:spPr bwMode="auto">
          <a:xfrm>
            <a:off x="4695825" y="2890838"/>
            <a:ext cx="585788" cy="487362"/>
          </a:xfrm>
          <a:custGeom>
            <a:avLst/>
            <a:gdLst>
              <a:gd name="T0" fmla="*/ 360395 w 21600"/>
              <a:gd name="T1" fmla="*/ 174435 h 21600"/>
              <a:gd name="T2" fmla="*/ 327526 w 21600"/>
              <a:gd name="T3" fmla="*/ 243681 h 21600"/>
              <a:gd name="T4" fmla="*/ 334279 w 21600"/>
              <a:gd name="T5" fmla="*/ 311077 h 21600"/>
              <a:gd name="T6" fmla="*/ 282778 w 21600"/>
              <a:gd name="T7" fmla="*/ 352119 h 21600"/>
              <a:gd name="T8" fmla="*/ 221813 w 21600"/>
              <a:gd name="T9" fmla="*/ 349186 h 21600"/>
              <a:gd name="T10" fmla="*/ 151735 w 21600"/>
              <a:gd name="T11" fmla="*/ 382308 h 21600"/>
              <a:gd name="T12" fmla="*/ 99448 w 21600"/>
              <a:gd name="T13" fmla="*/ 340838 h 21600"/>
              <a:gd name="T14" fmla="*/ 40788 w 21600"/>
              <a:gd name="T15" fmla="*/ 320260 h 21600"/>
              <a:gd name="T16" fmla="*/ 62620 w 21600"/>
              <a:gd name="T17" fmla="*/ 272359 h 21600"/>
              <a:gd name="T18" fmla="*/ 0 w 21600"/>
              <a:gd name="T19" fmla="*/ 232399 h 21600"/>
              <a:gd name="T20" fmla="*/ 51311 w 21600"/>
              <a:gd name="T21" fmla="*/ 166199 h 21600"/>
              <a:gd name="T22" fmla="*/ 39514 w 21600"/>
              <a:gd name="T23" fmla="*/ 90455 h 21600"/>
              <a:gd name="T24" fmla="*/ 97035 w 21600"/>
              <a:gd name="T25" fmla="*/ 67847 h 21600"/>
              <a:gd name="T26" fmla="*/ 148156 w 21600"/>
              <a:gd name="T27" fmla="*/ 44404 h 21600"/>
              <a:gd name="T28" fmla="*/ 219074 w 21600"/>
              <a:gd name="T29" fmla="*/ 44404 h 21600"/>
              <a:gd name="T30" fmla="*/ 286602 w 21600"/>
              <a:gd name="T31" fmla="*/ 55866 h 21600"/>
              <a:gd name="T32" fmla="*/ 333655 w 21600"/>
              <a:gd name="T33" fmla="*/ 99435 h 21600"/>
              <a:gd name="T34" fmla="*/ 183899 w 21600"/>
              <a:gd name="T35" fmla="*/ 260490 h 21600"/>
              <a:gd name="T36" fmla="*/ 234641 w 21600"/>
              <a:gd name="T37" fmla="*/ 184115 h 21600"/>
              <a:gd name="T38" fmla="*/ 128304 w 21600"/>
              <a:gd name="T39" fmla="*/ 205572 h 21600"/>
              <a:gd name="T40" fmla="*/ 555848 w 21600"/>
              <a:gd name="T41" fmla="*/ 382489 h 21600"/>
              <a:gd name="T42" fmla="*/ 564987 w 21600"/>
              <a:gd name="T43" fmla="*/ 431879 h 21600"/>
              <a:gd name="T44" fmla="*/ 520673 w 21600"/>
              <a:gd name="T45" fmla="*/ 473102 h 21600"/>
              <a:gd name="T46" fmla="*/ 471153 w 21600"/>
              <a:gd name="T47" fmla="*/ 459339 h 21600"/>
              <a:gd name="T48" fmla="*/ 443707 w 21600"/>
              <a:gd name="T49" fmla="*/ 485061 h 21600"/>
              <a:gd name="T50" fmla="*/ 402404 w 21600"/>
              <a:gd name="T51" fmla="*/ 436708 h 21600"/>
              <a:gd name="T52" fmla="*/ 354917 w 21600"/>
              <a:gd name="T53" fmla="*/ 420598 h 21600"/>
              <a:gd name="T54" fmla="*/ 340408 w 21600"/>
              <a:gd name="T55" fmla="*/ 362949 h 21600"/>
              <a:gd name="T56" fmla="*/ 373874 w 21600"/>
              <a:gd name="T57" fmla="*/ 336686 h 21600"/>
              <a:gd name="T58" fmla="*/ 361805 w 21600"/>
              <a:gd name="T59" fmla="*/ 298035 h 21600"/>
              <a:gd name="T60" fmla="*/ 406092 w 21600"/>
              <a:gd name="T61" fmla="*/ 257444 h 21600"/>
              <a:gd name="T62" fmla="*/ 454989 w 21600"/>
              <a:gd name="T63" fmla="*/ 271140 h 21600"/>
              <a:gd name="T64" fmla="*/ 482814 w 21600"/>
              <a:gd name="T65" fmla="*/ 245283 h 21600"/>
              <a:gd name="T66" fmla="*/ 524307 w 21600"/>
              <a:gd name="T67" fmla="*/ 293703 h 21600"/>
              <a:gd name="T68" fmla="*/ 575076 w 21600"/>
              <a:gd name="T69" fmla="*/ 317959 h 21600"/>
              <a:gd name="T70" fmla="*/ 572635 w 21600"/>
              <a:gd name="T71" fmla="*/ 376013 h 21600"/>
              <a:gd name="T72" fmla="*/ 549339 w 21600"/>
              <a:gd name="T73" fmla="*/ 161168 h 21600"/>
              <a:gd name="T74" fmla="*/ 536647 w 21600"/>
              <a:gd name="T75" fmla="*/ 199976 h 21600"/>
              <a:gd name="T76" fmla="*/ 495859 w 21600"/>
              <a:gd name="T77" fmla="*/ 197810 h 21600"/>
              <a:gd name="T78" fmla="*/ 466244 w 21600"/>
              <a:gd name="T79" fmla="*/ 199976 h 21600"/>
              <a:gd name="T80" fmla="*/ 425429 w 21600"/>
              <a:gd name="T81" fmla="*/ 206926 h 21600"/>
              <a:gd name="T82" fmla="*/ 408452 w 21600"/>
              <a:gd name="T83" fmla="*/ 171005 h 21600"/>
              <a:gd name="T84" fmla="*/ 365385 w 21600"/>
              <a:gd name="T85" fmla="*/ 124413 h 21600"/>
              <a:gd name="T86" fmla="*/ 394105 w 21600"/>
              <a:gd name="T87" fmla="*/ 81430 h 21600"/>
              <a:gd name="T88" fmla="*/ 392315 w 21600"/>
              <a:gd name="T89" fmla="*/ 35740 h 21600"/>
              <a:gd name="T90" fmla="*/ 442107 w 21600"/>
              <a:gd name="T91" fmla="*/ 6679 h 21600"/>
              <a:gd name="T92" fmla="*/ 476305 w 21600"/>
              <a:gd name="T93" fmla="*/ 23195 h 21600"/>
              <a:gd name="T94" fmla="*/ 498598 w 21600"/>
              <a:gd name="T95" fmla="*/ 0 h 21600"/>
              <a:gd name="T96" fmla="*/ 546844 w 21600"/>
              <a:gd name="T97" fmla="*/ 30957 h 21600"/>
              <a:gd name="T98" fmla="*/ 574425 w 21600"/>
              <a:gd name="T99" fmla="*/ 72946 h 21600"/>
              <a:gd name="T100" fmla="*/ 573204 w 21600"/>
              <a:gd name="T101" fmla="*/ 133912 h 21600"/>
              <a:gd name="T102" fmla="*/ 463234 w 21600"/>
              <a:gd name="T103" fmla="*/ 401668 h 21600"/>
              <a:gd name="T104" fmla="*/ 437578 w 21600"/>
              <a:gd name="T105" fmla="*/ 339303 h 21600"/>
              <a:gd name="T106" fmla="*/ 498977 w 21600"/>
              <a:gd name="T107" fmla="*/ 132829 h 21600"/>
              <a:gd name="T108" fmla="*/ 441836 w 21600"/>
              <a:gd name="T109" fmla="*/ 108867 h 21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1600" h="21600" extrusionOk="0">
                <a:moveTo>
                  <a:pt x="11234" y="6152"/>
                </a:moveTo>
                <a:cubicBezTo>
                  <a:pt x="11406" y="6502"/>
                  <a:pt x="11552" y="6917"/>
                  <a:pt x="11672" y="7395"/>
                </a:cubicBezTo>
                <a:cubicBezTo>
                  <a:pt x="11747" y="7412"/>
                  <a:pt x="11886" y="7434"/>
                  <a:pt x="12089" y="7462"/>
                </a:cubicBezTo>
                <a:cubicBezTo>
                  <a:pt x="12291" y="7488"/>
                  <a:pt x="12501" y="7527"/>
                  <a:pt x="12715" y="7578"/>
                </a:cubicBezTo>
                <a:cubicBezTo>
                  <a:pt x="12929" y="7626"/>
                  <a:pt x="13120" y="7680"/>
                  <a:pt x="13289" y="7731"/>
                </a:cubicBezTo>
                <a:cubicBezTo>
                  <a:pt x="13459" y="7787"/>
                  <a:pt x="13543" y="7849"/>
                  <a:pt x="13543" y="7923"/>
                </a:cubicBezTo>
                <a:lnTo>
                  <a:pt x="13543" y="10328"/>
                </a:lnTo>
                <a:cubicBezTo>
                  <a:pt x="13543" y="10416"/>
                  <a:pt x="13459" y="10495"/>
                  <a:pt x="13289" y="10549"/>
                </a:cubicBezTo>
                <a:cubicBezTo>
                  <a:pt x="13120" y="10611"/>
                  <a:pt x="12929" y="10659"/>
                  <a:pt x="12715" y="10707"/>
                </a:cubicBezTo>
                <a:cubicBezTo>
                  <a:pt x="12501" y="10752"/>
                  <a:pt x="12289" y="10783"/>
                  <a:pt x="12077" y="10800"/>
                </a:cubicBezTo>
                <a:cubicBezTo>
                  <a:pt x="11867" y="10820"/>
                  <a:pt x="11731" y="10837"/>
                  <a:pt x="11672" y="10857"/>
                </a:cubicBezTo>
                <a:cubicBezTo>
                  <a:pt x="11566" y="11243"/>
                  <a:pt x="11430" y="11639"/>
                  <a:pt x="11255" y="12045"/>
                </a:cubicBezTo>
                <a:cubicBezTo>
                  <a:pt x="11430" y="12325"/>
                  <a:pt x="11594" y="12596"/>
                  <a:pt x="11757" y="12864"/>
                </a:cubicBezTo>
                <a:cubicBezTo>
                  <a:pt x="11919" y="13127"/>
                  <a:pt x="12100" y="13395"/>
                  <a:pt x="12303" y="13655"/>
                </a:cubicBezTo>
                <a:lnTo>
                  <a:pt x="12326" y="13787"/>
                </a:lnTo>
                <a:cubicBezTo>
                  <a:pt x="12326" y="13841"/>
                  <a:pt x="12249" y="13977"/>
                  <a:pt x="12096" y="14194"/>
                </a:cubicBezTo>
                <a:cubicBezTo>
                  <a:pt x="11940" y="14411"/>
                  <a:pt x="11762" y="14637"/>
                  <a:pt x="11559" y="14877"/>
                </a:cubicBezTo>
                <a:cubicBezTo>
                  <a:pt x="11357" y="15117"/>
                  <a:pt x="11166" y="15326"/>
                  <a:pt x="10992" y="15513"/>
                </a:cubicBezTo>
                <a:cubicBezTo>
                  <a:pt x="10813" y="15696"/>
                  <a:pt x="10702" y="15789"/>
                  <a:pt x="10658" y="15789"/>
                </a:cubicBezTo>
                <a:cubicBezTo>
                  <a:pt x="10643" y="15789"/>
                  <a:pt x="10566" y="15727"/>
                  <a:pt x="10427" y="15606"/>
                </a:cubicBezTo>
                <a:cubicBezTo>
                  <a:pt x="10288" y="15484"/>
                  <a:pt x="10135" y="15346"/>
                  <a:pt x="9966" y="15188"/>
                </a:cubicBezTo>
                <a:cubicBezTo>
                  <a:pt x="9796" y="15030"/>
                  <a:pt x="9638" y="14886"/>
                  <a:pt x="9493" y="14747"/>
                </a:cubicBezTo>
                <a:cubicBezTo>
                  <a:pt x="9344" y="14615"/>
                  <a:pt x="9250" y="14524"/>
                  <a:pt x="9205" y="14476"/>
                </a:cubicBezTo>
                <a:cubicBezTo>
                  <a:pt x="8866" y="14685"/>
                  <a:pt x="8537" y="14852"/>
                  <a:pt x="8212" y="14979"/>
                </a:cubicBezTo>
                <a:cubicBezTo>
                  <a:pt x="8212" y="15069"/>
                  <a:pt x="8200" y="15236"/>
                  <a:pt x="8179" y="15476"/>
                </a:cubicBezTo>
                <a:cubicBezTo>
                  <a:pt x="8156" y="15721"/>
                  <a:pt x="8127" y="15976"/>
                  <a:pt x="8090" y="16241"/>
                </a:cubicBezTo>
                <a:cubicBezTo>
                  <a:pt x="8052" y="16509"/>
                  <a:pt x="8005" y="16744"/>
                  <a:pt x="7948" y="16944"/>
                </a:cubicBezTo>
                <a:cubicBezTo>
                  <a:pt x="7892" y="17148"/>
                  <a:pt x="7833" y="17249"/>
                  <a:pt x="7774" y="17249"/>
                </a:cubicBezTo>
                <a:lnTo>
                  <a:pt x="5769" y="17249"/>
                </a:lnTo>
                <a:cubicBezTo>
                  <a:pt x="5708" y="17249"/>
                  <a:pt x="5651" y="17147"/>
                  <a:pt x="5595" y="16944"/>
                </a:cubicBezTo>
                <a:cubicBezTo>
                  <a:pt x="5538" y="16744"/>
                  <a:pt x="5494" y="16509"/>
                  <a:pt x="5463" y="16241"/>
                </a:cubicBezTo>
                <a:cubicBezTo>
                  <a:pt x="5435" y="15976"/>
                  <a:pt x="5406" y="15721"/>
                  <a:pt x="5385" y="15484"/>
                </a:cubicBezTo>
                <a:cubicBezTo>
                  <a:pt x="5362" y="15244"/>
                  <a:pt x="5352" y="15078"/>
                  <a:pt x="5352" y="14979"/>
                </a:cubicBezTo>
                <a:cubicBezTo>
                  <a:pt x="5013" y="14871"/>
                  <a:pt x="4682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9" y="15321"/>
                  <a:pt x="3213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3" y="15513"/>
                </a:cubicBezTo>
                <a:cubicBezTo>
                  <a:pt x="2396" y="15326"/>
                  <a:pt x="2212" y="15117"/>
                  <a:pt x="2022" y="14877"/>
                </a:cubicBezTo>
                <a:cubicBezTo>
                  <a:pt x="1829" y="14637"/>
                  <a:pt x="1657" y="14411"/>
                  <a:pt x="1504" y="14194"/>
                </a:cubicBezTo>
                <a:cubicBezTo>
                  <a:pt x="1349" y="13977"/>
                  <a:pt x="1273" y="13841"/>
                  <a:pt x="1273" y="13787"/>
                </a:cubicBezTo>
                <a:cubicBezTo>
                  <a:pt x="1273" y="13771"/>
                  <a:pt x="1320" y="13677"/>
                  <a:pt x="1419" y="13511"/>
                </a:cubicBezTo>
                <a:cubicBezTo>
                  <a:pt x="1516" y="13347"/>
                  <a:pt x="1629" y="13163"/>
                  <a:pt x="1751" y="12971"/>
                </a:cubicBezTo>
                <a:cubicBezTo>
                  <a:pt x="1876" y="12777"/>
                  <a:pt x="1991" y="12590"/>
                  <a:pt x="2100" y="12415"/>
                </a:cubicBezTo>
                <a:cubicBezTo>
                  <a:pt x="2210" y="12240"/>
                  <a:pt x="2278" y="12127"/>
                  <a:pt x="2309" y="12071"/>
                </a:cubicBezTo>
                <a:cubicBezTo>
                  <a:pt x="2135" y="11687"/>
                  <a:pt x="1989" y="11260"/>
                  <a:pt x="1869" y="10800"/>
                </a:cubicBezTo>
                <a:cubicBezTo>
                  <a:pt x="1794" y="10783"/>
                  <a:pt x="1655" y="10761"/>
                  <a:pt x="1452" y="10732"/>
                </a:cubicBezTo>
                <a:cubicBezTo>
                  <a:pt x="1250" y="10707"/>
                  <a:pt x="1043" y="10676"/>
                  <a:pt x="826" y="10639"/>
                </a:cubicBezTo>
                <a:cubicBezTo>
                  <a:pt x="612" y="10602"/>
                  <a:pt x="421" y="10554"/>
                  <a:pt x="252" y="10498"/>
                </a:cubicBezTo>
                <a:cubicBezTo>
                  <a:pt x="82" y="10439"/>
                  <a:pt x="0" y="10374"/>
                  <a:pt x="0" y="10300"/>
                </a:cubicBezTo>
                <a:lnTo>
                  <a:pt x="0" y="7869"/>
                </a:lnTo>
                <a:cubicBezTo>
                  <a:pt x="0" y="7798"/>
                  <a:pt x="82" y="7725"/>
                  <a:pt x="252" y="7660"/>
                </a:cubicBezTo>
                <a:cubicBezTo>
                  <a:pt x="421" y="7590"/>
                  <a:pt x="617" y="7539"/>
                  <a:pt x="838" y="7502"/>
                </a:cubicBezTo>
                <a:cubicBezTo>
                  <a:pt x="1059" y="7468"/>
                  <a:pt x="1273" y="7434"/>
                  <a:pt x="1476" y="7409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2" y="6926"/>
                  <a:pt x="2121" y="6531"/>
                  <a:pt x="2309" y="6178"/>
                </a:cubicBezTo>
                <a:cubicBezTo>
                  <a:pt x="2135" y="5901"/>
                  <a:pt x="1965" y="5621"/>
                  <a:pt x="1796" y="5347"/>
                </a:cubicBezTo>
                <a:cubicBezTo>
                  <a:pt x="1629" y="5074"/>
                  <a:pt x="1452" y="4803"/>
                  <a:pt x="1273" y="4543"/>
                </a:cubicBezTo>
                <a:lnTo>
                  <a:pt x="1229" y="4407"/>
                </a:lnTo>
                <a:cubicBezTo>
                  <a:pt x="1229" y="4354"/>
                  <a:pt x="1304" y="4221"/>
                  <a:pt x="1457" y="4009"/>
                </a:cubicBezTo>
                <a:cubicBezTo>
                  <a:pt x="1612" y="3797"/>
                  <a:pt x="1789" y="3574"/>
                  <a:pt x="1987" y="3334"/>
                </a:cubicBezTo>
                <a:cubicBezTo>
                  <a:pt x="2187" y="3094"/>
                  <a:pt x="2375" y="2883"/>
                  <a:pt x="2551" y="2696"/>
                </a:cubicBezTo>
                <a:cubicBezTo>
                  <a:pt x="2728" y="2515"/>
                  <a:pt x="2839" y="2419"/>
                  <a:pt x="2883" y="2419"/>
                </a:cubicBezTo>
                <a:cubicBezTo>
                  <a:pt x="2900" y="2419"/>
                  <a:pt x="2975" y="2479"/>
                  <a:pt x="3114" y="2597"/>
                </a:cubicBezTo>
                <a:cubicBezTo>
                  <a:pt x="3253" y="2713"/>
                  <a:pt x="3408" y="2851"/>
                  <a:pt x="3578" y="3007"/>
                </a:cubicBezTo>
                <a:cubicBezTo>
                  <a:pt x="3745" y="3165"/>
                  <a:pt x="3907" y="3320"/>
                  <a:pt x="4060" y="3470"/>
                </a:cubicBezTo>
                <a:cubicBezTo>
                  <a:pt x="4215" y="3617"/>
                  <a:pt x="4307" y="3707"/>
                  <a:pt x="4336" y="3744"/>
                </a:cubicBezTo>
                <a:cubicBezTo>
                  <a:pt x="4660" y="3518"/>
                  <a:pt x="4999" y="3354"/>
                  <a:pt x="5352" y="3244"/>
                </a:cubicBezTo>
                <a:cubicBezTo>
                  <a:pt x="5352" y="3173"/>
                  <a:pt x="5362" y="3004"/>
                  <a:pt x="5385" y="2747"/>
                </a:cubicBezTo>
                <a:cubicBezTo>
                  <a:pt x="5406" y="2484"/>
                  <a:pt x="5435" y="2225"/>
                  <a:pt x="5463" y="1968"/>
                </a:cubicBezTo>
                <a:cubicBezTo>
                  <a:pt x="5494" y="1708"/>
                  <a:pt x="5534" y="1476"/>
                  <a:pt x="5583" y="1264"/>
                </a:cubicBezTo>
                <a:cubicBezTo>
                  <a:pt x="5630" y="1053"/>
                  <a:pt x="5694" y="948"/>
                  <a:pt x="5769" y="948"/>
                </a:cubicBezTo>
                <a:lnTo>
                  <a:pt x="7774" y="948"/>
                </a:lnTo>
                <a:cubicBezTo>
                  <a:pt x="7833" y="948"/>
                  <a:pt x="7892" y="1053"/>
                  <a:pt x="7948" y="1264"/>
                </a:cubicBezTo>
                <a:cubicBezTo>
                  <a:pt x="8005" y="1476"/>
                  <a:pt x="8047" y="1708"/>
                  <a:pt x="8078" y="1968"/>
                </a:cubicBezTo>
                <a:cubicBezTo>
                  <a:pt x="8109" y="2225"/>
                  <a:pt x="8134" y="2484"/>
                  <a:pt x="8156" y="2747"/>
                </a:cubicBezTo>
                <a:cubicBezTo>
                  <a:pt x="8179" y="3004"/>
                  <a:pt x="8198" y="3173"/>
                  <a:pt x="8212" y="3244"/>
                </a:cubicBezTo>
                <a:cubicBezTo>
                  <a:pt x="8551" y="3354"/>
                  <a:pt x="8873" y="3512"/>
                  <a:pt x="9182" y="3715"/>
                </a:cubicBezTo>
                <a:cubicBezTo>
                  <a:pt x="9415" y="3512"/>
                  <a:pt x="9650" y="3306"/>
                  <a:pt x="9886" y="3106"/>
                </a:cubicBezTo>
                <a:cubicBezTo>
                  <a:pt x="10123" y="2899"/>
                  <a:pt x="10352" y="2691"/>
                  <a:pt x="10568" y="2476"/>
                </a:cubicBezTo>
                <a:lnTo>
                  <a:pt x="10658" y="2419"/>
                </a:lnTo>
                <a:cubicBezTo>
                  <a:pt x="10688" y="2419"/>
                  <a:pt x="10792" y="2518"/>
                  <a:pt x="10968" y="2710"/>
                </a:cubicBezTo>
                <a:cubicBezTo>
                  <a:pt x="11145" y="2905"/>
                  <a:pt x="11331" y="3117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3" y="4221"/>
                  <a:pt x="12303" y="4354"/>
                  <a:pt x="12303" y="4407"/>
                </a:cubicBezTo>
                <a:cubicBezTo>
                  <a:pt x="12303" y="4444"/>
                  <a:pt x="12253" y="4543"/>
                  <a:pt x="12152" y="4712"/>
                </a:cubicBezTo>
                <a:cubicBezTo>
                  <a:pt x="12049" y="4879"/>
                  <a:pt x="11936" y="5057"/>
                  <a:pt x="11813" y="5251"/>
                </a:cubicBezTo>
                <a:cubicBezTo>
                  <a:pt x="11689" y="5446"/>
                  <a:pt x="11568" y="5630"/>
                  <a:pt x="11453" y="5808"/>
                </a:cubicBezTo>
                <a:cubicBezTo>
                  <a:pt x="11335" y="5983"/>
                  <a:pt x="11260" y="6096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70" y="11356"/>
                </a:cubicBezTo>
                <a:cubicBezTo>
                  <a:pt x="7819" y="11229"/>
                  <a:pt x="8036" y="11057"/>
                  <a:pt x="8219" y="10837"/>
                </a:cubicBezTo>
                <a:cubicBezTo>
                  <a:pt x="8403" y="10616"/>
                  <a:pt x="8546" y="10357"/>
                  <a:pt x="8652" y="10060"/>
                </a:cubicBezTo>
                <a:cubicBezTo>
                  <a:pt x="8758" y="9761"/>
                  <a:pt x="8810" y="9447"/>
                  <a:pt x="8810" y="9111"/>
                </a:cubicBezTo>
                <a:cubicBezTo>
                  <a:pt x="8810" y="8778"/>
                  <a:pt x="8758" y="8459"/>
                  <a:pt x="8652" y="8160"/>
                </a:cubicBezTo>
                <a:cubicBezTo>
                  <a:pt x="8546" y="7858"/>
                  <a:pt x="8403" y="7592"/>
                  <a:pt x="8219" y="7372"/>
                </a:cubicBezTo>
                <a:cubicBezTo>
                  <a:pt x="8036" y="7152"/>
                  <a:pt x="7819" y="6980"/>
                  <a:pt x="7570" y="6847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7" y="6889"/>
                  <a:pt x="5329" y="7367"/>
                </a:cubicBezTo>
                <a:cubicBezTo>
                  <a:pt x="4931" y="7844"/>
                  <a:pt x="4731" y="8425"/>
                  <a:pt x="4731" y="9111"/>
                </a:cubicBezTo>
                <a:cubicBezTo>
                  <a:pt x="4731" y="9447"/>
                  <a:pt x="4785" y="9761"/>
                  <a:pt x="4896" y="10060"/>
                </a:cubicBezTo>
                <a:cubicBezTo>
                  <a:pt x="5004" y="10357"/>
                  <a:pt x="5150" y="10616"/>
                  <a:pt x="5334" y="10837"/>
                </a:cubicBezTo>
                <a:cubicBezTo>
                  <a:pt x="5517" y="11057"/>
                  <a:pt x="5736" y="11229"/>
                  <a:pt x="5988" y="11356"/>
                </a:cubicBezTo>
                <a:cubicBezTo>
                  <a:pt x="6240" y="11480"/>
                  <a:pt x="6501" y="11545"/>
                  <a:pt x="6781" y="11545"/>
                </a:cubicBezTo>
                <a:moveTo>
                  <a:pt x="20496" y="16952"/>
                </a:moveTo>
                <a:cubicBezTo>
                  <a:pt x="20428" y="17294"/>
                  <a:pt x="20341" y="17613"/>
                  <a:pt x="20235" y="17913"/>
                </a:cubicBezTo>
                <a:cubicBezTo>
                  <a:pt x="20251" y="17963"/>
                  <a:pt x="20294" y="18051"/>
                  <a:pt x="20364" y="18161"/>
                </a:cubicBezTo>
                <a:cubicBezTo>
                  <a:pt x="20437" y="18274"/>
                  <a:pt x="20508" y="18398"/>
                  <a:pt x="20574" y="18528"/>
                </a:cubicBezTo>
                <a:cubicBezTo>
                  <a:pt x="20642" y="18655"/>
                  <a:pt x="20701" y="18779"/>
                  <a:pt x="20755" y="18898"/>
                </a:cubicBezTo>
                <a:cubicBezTo>
                  <a:pt x="20807" y="19014"/>
                  <a:pt x="20833" y="19098"/>
                  <a:pt x="20833" y="19141"/>
                </a:cubicBezTo>
                <a:cubicBezTo>
                  <a:pt x="20833" y="19177"/>
                  <a:pt x="20762" y="19282"/>
                  <a:pt x="20626" y="19460"/>
                </a:cubicBezTo>
                <a:cubicBezTo>
                  <a:pt x="20487" y="19635"/>
                  <a:pt x="20324" y="19821"/>
                  <a:pt x="20141" y="20013"/>
                </a:cubicBezTo>
                <a:cubicBezTo>
                  <a:pt x="19957" y="20205"/>
                  <a:pt x="19778" y="20389"/>
                  <a:pt x="19611" y="20558"/>
                </a:cubicBezTo>
                <a:cubicBezTo>
                  <a:pt x="19442" y="20730"/>
                  <a:pt x="19333" y="20849"/>
                  <a:pt x="19289" y="20911"/>
                </a:cubicBezTo>
                <a:lnTo>
                  <a:pt x="19199" y="20968"/>
                </a:lnTo>
                <a:cubicBezTo>
                  <a:pt x="19169" y="20968"/>
                  <a:pt x="19107" y="20928"/>
                  <a:pt x="19013" y="20852"/>
                </a:cubicBezTo>
                <a:cubicBezTo>
                  <a:pt x="18919" y="20773"/>
                  <a:pt x="18823" y="20685"/>
                  <a:pt x="18726" y="20586"/>
                </a:cubicBezTo>
                <a:cubicBezTo>
                  <a:pt x="18630" y="20488"/>
                  <a:pt x="18533" y="20392"/>
                  <a:pt x="18439" y="20295"/>
                </a:cubicBezTo>
                <a:cubicBezTo>
                  <a:pt x="18345" y="20199"/>
                  <a:pt x="18284" y="20137"/>
                  <a:pt x="18253" y="20101"/>
                </a:cubicBezTo>
                <a:cubicBezTo>
                  <a:pt x="17975" y="20208"/>
                  <a:pt x="17681" y="20295"/>
                  <a:pt x="17373" y="20358"/>
                </a:cubicBezTo>
                <a:cubicBezTo>
                  <a:pt x="17359" y="20411"/>
                  <a:pt x="17323" y="20510"/>
                  <a:pt x="17274" y="20649"/>
                </a:cubicBezTo>
                <a:cubicBezTo>
                  <a:pt x="17220" y="20787"/>
                  <a:pt x="17161" y="20925"/>
                  <a:pt x="17097" y="21061"/>
                </a:cubicBezTo>
                <a:cubicBezTo>
                  <a:pt x="17034" y="21196"/>
                  <a:pt x="16973" y="21320"/>
                  <a:pt x="16911" y="21431"/>
                </a:cubicBezTo>
                <a:cubicBezTo>
                  <a:pt x="16853" y="21546"/>
                  <a:pt x="16798" y="21600"/>
                  <a:pt x="16754" y="21600"/>
                </a:cubicBezTo>
                <a:cubicBezTo>
                  <a:pt x="16709" y="21600"/>
                  <a:pt x="16577" y="21569"/>
                  <a:pt x="16361" y="21498"/>
                </a:cubicBezTo>
                <a:cubicBezTo>
                  <a:pt x="16142" y="21431"/>
                  <a:pt x="15906" y="21349"/>
                  <a:pt x="15655" y="21247"/>
                </a:cubicBezTo>
                <a:cubicBezTo>
                  <a:pt x="15405" y="21148"/>
                  <a:pt x="15179" y="21044"/>
                  <a:pt x="14979" y="20931"/>
                </a:cubicBezTo>
                <a:cubicBezTo>
                  <a:pt x="14779" y="20818"/>
                  <a:pt x="14680" y="20719"/>
                  <a:pt x="14680" y="20629"/>
                </a:cubicBezTo>
                <a:cubicBezTo>
                  <a:pt x="14680" y="20420"/>
                  <a:pt x="14699" y="20205"/>
                  <a:pt x="14737" y="19985"/>
                </a:cubicBezTo>
                <a:cubicBezTo>
                  <a:pt x="14774" y="19765"/>
                  <a:pt x="14810" y="19556"/>
                  <a:pt x="14838" y="19355"/>
                </a:cubicBezTo>
                <a:cubicBezTo>
                  <a:pt x="14718" y="19248"/>
                  <a:pt x="14612" y="19129"/>
                  <a:pt x="14518" y="18999"/>
                </a:cubicBezTo>
                <a:cubicBezTo>
                  <a:pt x="14424" y="18870"/>
                  <a:pt x="14339" y="18731"/>
                  <a:pt x="14264" y="18587"/>
                </a:cubicBezTo>
                <a:cubicBezTo>
                  <a:pt x="14092" y="18607"/>
                  <a:pt x="13920" y="18618"/>
                  <a:pt x="13750" y="18630"/>
                </a:cubicBezTo>
                <a:cubicBezTo>
                  <a:pt x="13583" y="18638"/>
                  <a:pt x="13414" y="18641"/>
                  <a:pt x="13251" y="18641"/>
                </a:cubicBezTo>
                <a:lnTo>
                  <a:pt x="13087" y="18641"/>
                </a:lnTo>
                <a:cubicBezTo>
                  <a:pt x="13037" y="18641"/>
                  <a:pt x="13007" y="18590"/>
                  <a:pt x="12990" y="18491"/>
                </a:cubicBezTo>
                <a:cubicBezTo>
                  <a:pt x="12976" y="18418"/>
                  <a:pt x="12945" y="18260"/>
                  <a:pt x="12901" y="18011"/>
                </a:cubicBezTo>
                <a:cubicBezTo>
                  <a:pt x="12856" y="17763"/>
                  <a:pt x="12804" y="17503"/>
                  <a:pt x="12748" y="17229"/>
                </a:cubicBezTo>
                <a:cubicBezTo>
                  <a:pt x="12691" y="16953"/>
                  <a:pt x="12644" y="16704"/>
                  <a:pt x="12609" y="16478"/>
                </a:cubicBezTo>
                <a:cubicBezTo>
                  <a:pt x="12569" y="16252"/>
                  <a:pt x="12552" y="16123"/>
                  <a:pt x="12552" y="16086"/>
                </a:cubicBezTo>
                <a:cubicBezTo>
                  <a:pt x="12552" y="16032"/>
                  <a:pt x="12602" y="15973"/>
                  <a:pt x="12703" y="15911"/>
                </a:cubicBezTo>
                <a:cubicBezTo>
                  <a:pt x="12804" y="15849"/>
                  <a:pt x="12922" y="15784"/>
                  <a:pt x="13054" y="15713"/>
                </a:cubicBezTo>
                <a:cubicBezTo>
                  <a:pt x="13183" y="15645"/>
                  <a:pt x="13310" y="15592"/>
                  <a:pt x="13430" y="15546"/>
                </a:cubicBezTo>
                <a:cubicBezTo>
                  <a:pt x="13550" y="15501"/>
                  <a:pt x="13633" y="15470"/>
                  <a:pt x="13677" y="15453"/>
                </a:cubicBezTo>
                <a:cubicBezTo>
                  <a:pt x="13708" y="15241"/>
                  <a:pt x="13743" y="15069"/>
                  <a:pt x="13786" y="14922"/>
                </a:cubicBezTo>
                <a:cubicBezTo>
                  <a:pt x="13826" y="14778"/>
                  <a:pt x="13885" y="14615"/>
                  <a:pt x="13960" y="14423"/>
                </a:cubicBezTo>
                <a:cubicBezTo>
                  <a:pt x="13929" y="14389"/>
                  <a:pt x="13882" y="14310"/>
                  <a:pt x="13814" y="14194"/>
                </a:cubicBezTo>
                <a:cubicBezTo>
                  <a:pt x="13746" y="14075"/>
                  <a:pt x="13677" y="13951"/>
                  <a:pt x="13604" y="13824"/>
                </a:cubicBezTo>
                <a:cubicBezTo>
                  <a:pt x="13534" y="13694"/>
                  <a:pt x="13470" y="13567"/>
                  <a:pt x="13419" y="13446"/>
                </a:cubicBezTo>
                <a:cubicBezTo>
                  <a:pt x="13367" y="13325"/>
                  <a:pt x="13341" y="13243"/>
                  <a:pt x="13341" y="13209"/>
                </a:cubicBezTo>
                <a:cubicBezTo>
                  <a:pt x="13341" y="13172"/>
                  <a:pt x="13409" y="13065"/>
                  <a:pt x="13548" y="12887"/>
                </a:cubicBezTo>
                <a:cubicBezTo>
                  <a:pt x="13687" y="12715"/>
                  <a:pt x="13849" y="12531"/>
                  <a:pt x="14033" y="12336"/>
                </a:cubicBezTo>
                <a:cubicBezTo>
                  <a:pt x="14216" y="12144"/>
                  <a:pt x="14393" y="11961"/>
                  <a:pt x="14562" y="11797"/>
                </a:cubicBezTo>
                <a:cubicBezTo>
                  <a:pt x="14732" y="11628"/>
                  <a:pt x="14838" y="11517"/>
                  <a:pt x="14883" y="11467"/>
                </a:cubicBezTo>
                <a:lnTo>
                  <a:pt x="14974" y="11410"/>
                </a:lnTo>
                <a:cubicBezTo>
                  <a:pt x="15005" y="11410"/>
                  <a:pt x="15066" y="11450"/>
                  <a:pt x="15160" y="11526"/>
                </a:cubicBezTo>
                <a:cubicBezTo>
                  <a:pt x="15254" y="11599"/>
                  <a:pt x="15349" y="11690"/>
                  <a:pt x="15447" y="11789"/>
                </a:cubicBezTo>
                <a:cubicBezTo>
                  <a:pt x="15544" y="11887"/>
                  <a:pt x="15640" y="11983"/>
                  <a:pt x="15735" y="12076"/>
                </a:cubicBezTo>
                <a:cubicBezTo>
                  <a:pt x="15829" y="12175"/>
                  <a:pt x="15890" y="12237"/>
                  <a:pt x="15920" y="12277"/>
                </a:cubicBezTo>
                <a:cubicBezTo>
                  <a:pt x="16184" y="12167"/>
                  <a:pt x="16469" y="12082"/>
                  <a:pt x="16777" y="12017"/>
                </a:cubicBezTo>
                <a:cubicBezTo>
                  <a:pt x="16791" y="11964"/>
                  <a:pt x="16827" y="11868"/>
                  <a:pt x="16878" y="11726"/>
                </a:cubicBezTo>
                <a:cubicBezTo>
                  <a:pt x="16930" y="11588"/>
                  <a:pt x="16991" y="11450"/>
                  <a:pt x="17064" y="11317"/>
                </a:cubicBezTo>
                <a:cubicBezTo>
                  <a:pt x="17135" y="11178"/>
                  <a:pt x="17201" y="11057"/>
                  <a:pt x="17262" y="10941"/>
                </a:cubicBezTo>
                <a:cubicBezTo>
                  <a:pt x="17321" y="10831"/>
                  <a:pt x="17373" y="10775"/>
                  <a:pt x="17420" y="10775"/>
                </a:cubicBezTo>
                <a:cubicBezTo>
                  <a:pt x="17448" y="10775"/>
                  <a:pt x="17575" y="10806"/>
                  <a:pt x="17803" y="10871"/>
                </a:cubicBezTo>
                <a:cubicBezTo>
                  <a:pt x="18027" y="10930"/>
                  <a:pt x="18265" y="11015"/>
                  <a:pt x="18517" y="11119"/>
                </a:cubicBezTo>
                <a:cubicBezTo>
                  <a:pt x="18768" y="11224"/>
                  <a:pt x="18997" y="11328"/>
                  <a:pt x="19199" y="11438"/>
                </a:cubicBezTo>
                <a:cubicBezTo>
                  <a:pt x="19402" y="11546"/>
                  <a:pt x="19503" y="11647"/>
                  <a:pt x="19503" y="11746"/>
                </a:cubicBezTo>
                <a:cubicBezTo>
                  <a:pt x="19503" y="11955"/>
                  <a:pt x="19482" y="12167"/>
                  <a:pt x="19442" y="12384"/>
                </a:cubicBezTo>
                <a:cubicBezTo>
                  <a:pt x="19399" y="12599"/>
                  <a:pt x="19364" y="12810"/>
                  <a:pt x="19333" y="13017"/>
                </a:cubicBezTo>
                <a:cubicBezTo>
                  <a:pt x="19453" y="13124"/>
                  <a:pt x="19562" y="13245"/>
                  <a:pt x="19656" y="13375"/>
                </a:cubicBezTo>
                <a:cubicBezTo>
                  <a:pt x="19750" y="13505"/>
                  <a:pt x="19835" y="13643"/>
                  <a:pt x="19910" y="13787"/>
                </a:cubicBezTo>
                <a:cubicBezTo>
                  <a:pt x="20096" y="13771"/>
                  <a:pt x="20282" y="13756"/>
                  <a:pt x="20466" y="13748"/>
                </a:cubicBezTo>
                <a:cubicBezTo>
                  <a:pt x="20651" y="13737"/>
                  <a:pt x="20830" y="13734"/>
                  <a:pt x="21002" y="13734"/>
                </a:cubicBezTo>
                <a:cubicBezTo>
                  <a:pt x="21061" y="13734"/>
                  <a:pt x="21129" y="13852"/>
                  <a:pt x="21205" y="14092"/>
                </a:cubicBezTo>
                <a:cubicBezTo>
                  <a:pt x="21280" y="14333"/>
                  <a:pt x="21346" y="14604"/>
                  <a:pt x="21402" y="14911"/>
                </a:cubicBezTo>
                <a:cubicBezTo>
                  <a:pt x="21459" y="15216"/>
                  <a:pt x="21506" y="15507"/>
                  <a:pt x="21544" y="15784"/>
                </a:cubicBezTo>
                <a:cubicBezTo>
                  <a:pt x="21581" y="16058"/>
                  <a:pt x="21600" y="16236"/>
                  <a:pt x="21600" y="16315"/>
                </a:cubicBezTo>
                <a:cubicBezTo>
                  <a:pt x="21600" y="16371"/>
                  <a:pt x="21548" y="16427"/>
                  <a:pt x="21447" y="16492"/>
                </a:cubicBezTo>
                <a:cubicBezTo>
                  <a:pt x="21346" y="16554"/>
                  <a:pt x="21235" y="16614"/>
                  <a:pt x="21115" y="16665"/>
                </a:cubicBezTo>
                <a:cubicBezTo>
                  <a:pt x="20995" y="16721"/>
                  <a:pt x="20873" y="16777"/>
                  <a:pt x="20748" y="16837"/>
                </a:cubicBezTo>
                <a:cubicBezTo>
                  <a:pt x="20623" y="16893"/>
                  <a:pt x="20541" y="16933"/>
                  <a:pt x="20496" y="16952"/>
                </a:cubicBezTo>
                <a:moveTo>
                  <a:pt x="20515" y="6070"/>
                </a:moveTo>
                <a:cubicBezTo>
                  <a:pt x="20416" y="6395"/>
                  <a:pt x="20301" y="6678"/>
                  <a:pt x="20164" y="6920"/>
                </a:cubicBezTo>
                <a:cubicBezTo>
                  <a:pt x="20181" y="6960"/>
                  <a:pt x="20211" y="7030"/>
                  <a:pt x="20256" y="7143"/>
                </a:cubicBezTo>
                <a:cubicBezTo>
                  <a:pt x="20301" y="7256"/>
                  <a:pt x="20353" y="7378"/>
                  <a:pt x="20409" y="7510"/>
                </a:cubicBezTo>
                <a:cubicBezTo>
                  <a:pt x="20463" y="7640"/>
                  <a:pt x="20510" y="7759"/>
                  <a:pt x="20550" y="7869"/>
                </a:cubicBezTo>
                <a:cubicBezTo>
                  <a:pt x="20586" y="7974"/>
                  <a:pt x="20604" y="8041"/>
                  <a:pt x="20604" y="8058"/>
                </a:cubicBezTo>
                <a:cubicBezTo>
                  <a:pt x="20604" y="8112"/>
                  <a:pt x="20520" y="8216"/>
                  <a:pt x="20353" y="8375"/>
                </a:cubicBezTo>
                <a:cubicBezTo>
                  <a:pt x="20183" y="8533"/>
                  <a:pt x="19995" y="8696"/>
                  <a:pt x="19788" y="8863"/>
                </a:cubicBezTo>
                <a:cubicBezTo>
                  <a:pt x="19581" y="9027"/>
                  <a:pt x="19388" y="9176"/>
                  <a:pt x="19209" y="9309"/>
                </a:cubicBezTo>
                <a:cubicBezTo>
                  <a:pt x="19027" y="9439"/>
                  <a:pt x="18931" y="9501"/>
                  <a:pt x="18914" y="9501"/>
                </a:cubicBezTo>
                <a:cubicBezTo>
                  <a:pt x="18886" y="9501"/>
                  <a:pt x="18832" y="9462"/>
                  <a:pt x="18757" y="9374"/>
                </a:cubicBezTo>
                <a:cubicBezTo>
                  <a:pt x="18684" y="9289"/>
                  <a:pt x="18601" y="9193"/>
                  <a:pt x="18514" y="9083"/>
                </a:cubicBezTo>
                <a:cubicBezTo>
                  <a:pt x="18430" y="8979"/>
                  <a:pt x="18352" y="8871"/>
                  <a:pt x="18284" y="8767"/>
                </a:cubicBezTo>
                <a:cubicBezTo>
                  <a:pt x="18215" y="8663"/>
                  <a:pt x="18168" y="8592"/>
                  <a:pt x="18138" y="8558"/>
                </a:cubicBezTo>
                <a:cubicBezTo>
                  <a:pt x="18032" y="8592"/>
                  <a:pt x="17926" y="8620"/>
                  <a:pt x="17815" y="8640"/>
                </a:cubicBezTo>
                <a:cubicBezTo>
                  <a:pt x="17707" y="8657"/>
                  <a:pt x="17596" y="8657"/>
                  <a:pt x="17483" y="8640"/>
                </a:cubicBezTo>
                <a:lnTo>
                  <a:pt x="17326" y="8640"/>
                </a:lnTo>
                <a:cubicBezTo>
                  <a:pt x="17297" y="8674"/>
                  <a:pt x="17250" y="8750"/>
                  <a:pt x="17192" y="8863"/>
                </a:cubicBezTo>
                <a:cubicBezTo>
                  <a:pt x="17130" y="8973"/>
                  <a:pt x="17067" y="9092"/>
                  <a:pt x="16994" y="9213"/>
                </a:cubicBezTo>
                <a:cubicBezTo>
                  <a:pt x="16923" y="9335"/>
                  <a:pt x="16853" y="9442"/>
                  <a:pt x="16784" y="9529"/>
                </a:cubicBezTo>
                <a:cubicBezTo>
                  <a:pt x="16718" y="9620"/>
                  <a:pt x="16669" y="9668"/>
                  <a:pt x="16638" y="9668"/>
                </a:cubicBezTo>
                <a:cubicBezTo>
                  <a:pt x="16610" y="9668"/>
                  <a:pt x="16495" y="9617"/>
                  <a:pt x="16302" y="9518"/>
                </a:cubicBezTo>
                <a:cubicBezTo>
                  <a:pt x="16106" y="9419"/>
                  <a:pt x="15902" y="9304"/>
                  <a:pt x="15687" y="9171"/>
                </a:cubicBezTo>
                <a:cubicBezTo>
                  <a:pt x="15473" y="9041"/>
                  <a:pt x="15278" y="8911"/>
                  <a:pt x="15101" y="8778"/>
                </a:cubicBezTo>
                <a:cubicBezTo>
                  <a:pt x="14925" y="8649"/>
                  <a:pt x="14835" y="8558"/>
                  <a:pt x="14835" y="8505"/>
                </a:cubicBezTo>
                <a:cubicBezTo>
                  <a:pt x="14835" y="8488"/>
                  <a:pt x="14847" y="8420"/>
                  <a:pt x="14868" y="8307"/>
                </a:cubicBezTo>
                <a:cubicBezTo>
                  <a:pt x="14892" y="8194"/>
                  <a:pt x="14923" y="8073"/>
                  <a:pt x="14960" y="7948"/>
                </a:cubicBezTo>
                <a:cubicBezTo>
                  <a:pt x="14998" y="7824"/>
                  <a:pt x="15031" y="7700"/>
                  <a:pt x="15061" y="7579"/>
                </a:cubicBezTo>
                <a:cubicBezTo>
                  <a:pt x="15092" y="7457"/>
                  <a:pt x="15113" y="7378"/>
                  <a:pt x="15130" y="7341"/>
                </a:cubicBezTo>
                <a:cubicBezTo>
                  <a:pt x="14958" y="7132"/>
                  <a:pt x="14814" y="6867"/>
                  <a:pt x="14701" y="6542"/>
                </a:cubicBezTo>
                <a:cubicBezTo>
                  <a:pt x="14303" y="6525"/>
                  <a:pt x="14021" y="6503"/>
                  <a:pt x="13856" y="6475"/>
                </a:cubicBezTo>
                <a:cubicBezTo>
                  <a:pt x="13692" y="6446"/>
                  <a:pt x="13581" y="6364"/>
                  <a:pt x="13529" y="6226"/>
                </a:cubicBezTo>
                <a:cubicBezTo>
                  <a:pt x="13477" y="6085"/>
                  <a:pt x="13459" y="5850"/>
                  <a:pt x="13473" y="5514"/>
                </a:cubicBezTo>
                <a:cubicBezTo>
                  <a:pt x="13489" y="5184"/>
                  <a:pt x="13473" y="4693"/>
                  <a:pt x="13428" y="4043"/>
                </a:cubicBezTo>
                <a:cubicBezTo>
                  <a:pt x="13428" y="3987"/>
                  <a:pt x="13475" y="3936"/>
                  <a:pt x="13569" y="3880"/>
                </a:cubicBezTo>
                <a:cubicBezTo>
                  <a:pt x="13663" y="3826"/>
                  <a:pt x="13774" y="3784"/>
                  <a:pt x="13901" y="3744"/>
                </a:cubicBezTo>
                <a:cubicBezTo>
                  <a:pt x="14028" y="3707"/>
                  <a:pt x="14155" y="3685"/>
                  <a:pt x="14280" y="3665"/>
                </a:cubicBezTo>
                <a:cubicBezTo>
                  <a:pt x="14402" y="3645"/>
                  <a:pt x="14487" y="3628"/>
                  <a:pt x="14532" y="3609"/>
                </a:cubicBezTo>
                <a:cubicBezTo>
                  <a:pt x="14607" y="3315"/>
                  <a:pt x="14722" y="3024"/>
                  <a:pt x="14880" y="2747"/>
                </a:cubicBezTo>
                <a:cubicBezTo>
                  <a:pt x="14866" y="2708"/>
                  <a:pt x="14835" y="2632"/>
                  <a:pt x="14791" y="2510"/>
                </a:cubicBezTo>
                <a:cubicBezTo>
                  <a:pt x="14746" y="2389"/>
                  <a:pt x="14699" y="2265"/>
                  <a:pt x="14650" y="2137"/>
                </a:cubicBezTo>
                <a:cubicBezTo>
                  <a:pt x="14602" y="2010"/>
                  <a:pt x="14558" y="1897"/>
                  <a:pt x="14522" y="1793"/>
                </a:cubicBezTo>
                <a:cubicBezTo>
                  <a:pt x="14482" y="1689"/>
                  <a:pt x="14466" y="1618"/>
                  <a:pt x="14466" y="1584"/>
                </a:cubicBezTo>
                <a:cubicBezTo>
                  <a:pt x="14466" y="1528"/>
                  <a:pt x="14546" y="1429"/>
                  <a:pt x="14706" y="1279"/>
                </a:cubicBezTo>
                <a:cubicBezTo>
                  <a:pt x="14868" y="1130"/>
                  <a:pt x="15052" y="971"/>
                  <a:pt x="15259" y="805"/>
                </a:cubicBezTo>
                <a:cubicBezTo>
                  <a:pt x="15464" y="641"/>
                  <a:pt x="15659" y="491"/>
                  <a:pt x="15840" y="367"/>
                </a:cubicBezTo>
                <a:cubicBezTo>
                  <a:pt x="16019" y="240"/>
                  <a:pt x="16125" y="178"/>
                  <a:pt x="16154" y="178"/>
                </a:cubicBezTo>
                <a:cubicBezTo>
                  <a:pt x="16184" y="178"/>
                  <a:pt x="16234" y="217"/>
                  <a:pt x="16302" y="296"/>
                </a:cubicBezTo>
                <a:cubicBezTo>
                  <a:pt x="16368" y="381"/>
                  <a:pt x="16445" y="477"/>
                  <a:pt x="16532" y="590"/>
                </a:cubicBezTo>
                <a:cubicBezTo>
                  <a:pt x="16620" y="700"/>
                  <a:pt x="16695" y="808"/>
                  <a:pt x="16763" y="906"/>
                </a:cubicBezTo>
                <a:cubicBezTo>
                  <a:pt x="16829" y="1005"/>
                  <a:pt x="16878" y="1073"/>
                  <a:pt x="16909" y="1110"/>
                </a:cubicBezTo>
                <a:cubicBezTo>
                  <a:pt x="17015" y="1073"/>
                  <a:pt x="17123" y="1048"/>
                  <a:pt x="17229" y="1028"/>
                </a:cubicBezTo>
                <a:cubicBezTo>
                  <a:pt x="17340" y="1008"/>
                  <a:pt x="17450" y="1008"/>
                  <a:pt x="17563" y="1028"/>
                </a:cubicBezTo>
                <a:lnTo>
                  <a:pt x="17721" y="1028"/>
                </a:lnTo>
                <a:cubicBezTo>
                  <a:pt x="17735" y="994"/>
                  <a:pt x="17778" y="918"/>
                  <a:pt x="17846" y="805"/>
                </a:cubicBezTo>
                <a:cubicBezTo>
                  <a:pt x="17912" y="692"/>
                  <a:pt x="17982" y="579"/>
                  <a:pt x="18053" y="460"/>
                </a:cubicBezTo>
                <a:cubicBezTo>
                  <a:pt x="18124" y="342"/>
                  <a:pt x="18189" y="237"/>
                  <a:pt x="18251" y="144"/>
                </a:cubicBezTo>
                <a:cubicBezTo>
                  <a:pt x="18310" y="51"/>
                  <a:pt x="18354" y="0"/>
                  <a:pt x="18385" y="0"/>
                </a:cubicBezTo>
                <a:cubicBezTo>
                  <a:pt x="18415" y="0"/>
                  <a:pt x="18528" y="54"/>
                  <a:pt x="18724" y="158"/>
                </a:cubicBezTo>
                <a:cubicBezTo>
                  <a:pt x="18919" y="260"/>
                  <a:pt x="19129" y="378"/>
                  <a:pt x="19350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2" y="1019"/>
                  <a:pt x="20211" y="1110"/>
                  <a:pt x="20211" y="1163"/>
                </a:cubicBezTo>
                <a:cubicBezTo>
                  <a:pt x="20211" y="1200"/>
                  <a:pt x="20197" y="1268"/>
                  <a:pt x="20164" y="1372"/>
                </a:cubicBezTo>
                <a:cubicBezTo>
                  <a:pt x="20136" y="1477"/>
                  <a:pt x="20105" y="1593"/>
                  <a:pt x="20075" y="1725"/>
                </a:cubicBezTo>
                <a:cubicBezTo>
                  <a:pt x="20047" y="1855"/>
                  <a:pt x="20014" y="1979"/>
                  <a:pt x="19981" y="2095"/>
                </a:cubicBezTo>
                <a:cubicBezTo>
                  <a:pt x="19945" y="2214"/>
                  <a:pt x="19922" y="2290"/>
                  <a:pt x="19908" y="2327"/>
                </a:cubicBezTo>
                <a:cubicBezTo>
                  <a:pt x="20058" y="2552"/>
                  <a:pt x="20204" y="2824"/>
                  <a:pt x="20345" y="3137"/>
                </a:cubicBezTo>
                <a:cubicBezTo>
                  <a:pt x="20729" y="3174"/>
                  <a:pt x="21007" y="3205"/>
                  <a:pt x="21181" y="3233"/>
                </a:cubicBezTo>
                <a:cubicBezTo>
                  <a:pt x="21353" y="3258"/>
                  <a:pt x="21461" y="3343"/>
                  <a:pt x="21506" y="3478"/>
                </a:cubicBezTo>
                <a:cubicBezTo>
                  <a:pt x="21551" y="3623"/>
                  <a:pt x="21572" y="3854"/>
                  <a:pt x="21562" y="4184"/>
                </a:cubicBezTo>
                <a:cubicBezTo>
                  <a:pt x="21555" y="4515"/>
                  <a:pt x="21567" y="4995"/>
                  <a:pt x="21598" y="5624"/>
                </a:cubicBezTo>
                <a:cubicBezTo>
                  <a:pt x="21598" y="5678"/>
                  <a:pt x="21551" y="5735"/>
                  <a:pt x="21456" y="5794"/>
                </a:cubicBezTo>
                <a:cubicBezTo>
                  <a:pt x="21362" y="5850"/>
                  <a:pt x="21254" y="5901"/>
                  <a:pt x="21136" y="5935"/>
                </a:cubicBezTo>
                <a:cubicBezTo>
                  <a:pt x="21014" y="5972"/>
                  <a:pt x="20894" y="6000"/>
                  <a:pt x="20769" y="6017"/>
                </a:cubicBezTo>
                <a:cubicBezTo>
                  <a:pt x="20647" y="6034"/>
                  <a:pt x="20560" y="6054"/>
                  <a:pt x="20515" y="6070"/>
                </a:cubicBezTo>
                <a:moveTo>
                  <a:pt x="15739" y="16167"/>
                </a:moveTo>
                <a:cubicBezTo>
                  <a:pt x="15739" y="16611"/>
                  <a:pt x="15869" y="16992"/>
                  <a:pt x="16130" y="17317"/>
                </a:cubicBezTo>
                <a:cubicBezTo>
                  <a:pt x="16389" y="17641"/>
                  <a:pt x="16704" y="17802"/>
                  <a:pt x="17081" y="17802"/>
                </a:cubicBezTo>
                <a:cubicBezTo>
                  <a:pt x="17448" y="17802"/>
                  <a:pt x="17766" y="17647"/>
                  <a:pt x="18034" y="17339"/>
                </a:cubicBezTo>
                <a:cubicBezTo>
                  <a:pt x="18300" y="17023"/>
                  <a:pt x="18434" y="16639"/>
                  <a:pt x="18434" y="16167"/>
                </a:cubicBezTo>
                <a:cubicBezTo>
                  <a:pt x="18434" y="15724"/>
                  <a:pt x="18302" y="15351"/>
                  <a:pt x="18044" y="15038"/>
                </a:cubicBezTo>
                <a:cubicBezTo>
                  <a:pt x="17785" y="14727"/>
                  <a:pt x="17465" y="14572"/>
                  <a:pt x="17081" y="14572"/>
                </a:cubicBezTo>
                <a:cubicBezTo>
                  <a:pt x="16714" y="14572"/>
                  <a:pt x="16396" y="14727"/>
                  <a:pt x="16135" y="15038"/>
                </a:cubicBezTo>
                <a:cubicBezTo>
                  <a:pt x="15869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9"/>
                  <a:pt x="16410" y="5602"/>
                  <a:pt x="16648" y="5887"/>
                </a:cubicBezTo>
                <a:cubicBezTo>
                  <a:pt x="16883" y="6172"/>
                  <a:pt x="17173" y="6313"/>
                  <a:pt x="17509" y="6313"/>
                </a:cubicBezTo>
                <a:cubicBezTo>
                  <a:pt x="17862" y="6313"/>
                  <a:pt x="18159" y="6172"/>
                  <a:pt x="18399" y="5887"/>
                </a:cubicBezTo>
                <a:cubicBezTo>
                  <a:pt x="18639" y="5602"/>
                  <a:pt x="18759" y="5257"/>
                  <a:pt x="18759" y="4853"/>
                </a:cubicBezTo>
                <a:cubicBezTo>
                  <a:pt x="18759" y="4430"/>
                  <a:pt x="18641" y="4074"/>
                  <a:pt x="18404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8" y="3786"/>
                </a:cubicBezTo>
                <a:cubicBezTo>
                  <a:pt x="16408" y="4074"/>
                  <a:pt x="16292" y="4421"/>
                  <a:pt x="16292" y="482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52231" name="Shape 549"/>
          <p:cNvSpPr/>
          <p:nvPr/>
        </p:nvSpPr>
        <p:spPr bwMode="auto">
          <a:xfrm>
            <a:off x="5932488" y="2493963"/>
            <a:ext cx="2527300" cy="1276350"/>
          </a:xfrm>
          <a:custGeom>
            <a:avLst/>
            <a:gdLst>
              <a:gd name="T0" fmla="*/ 5499 w 21600"/>
              <a:gd name="T1" fmla="*/ 0 h 21600"/>
              <a:gd name="T2" fmla="*/ 364703 w 21600"/>
              <a:gd name="T3" fmla="*/ 642134 h 21600"/>
              <a:gd name="T4" fmla="*/ 0 w 21600"/>
              <a:gd name="T5" fmla="*/ 1276350 h 21600"/>
              <a:gd name="T6" fmla="*/ 2169851 w 21600"/>
              <a:gd name="T7" fmla="*/ 1276350 h 21600"/>
              <a:gd name="T8" fmla="*/ 2527300 w 21600"/>
              <a:gd name="T9" fmla="*/ 647807 h 21600"/>
              <a:gd name="T10" fmla="*/ 2184593 w 21600"/>
              <a:gd name="T11" fmla="*/ 1064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52232" name="Shape 553"/>
          <p:cNvSpPr/>
          <p:nvPr/>
        </p:nvSpPr>
        <p:spPr bwMode="auto">
          <a:xfrm>
            <a:off x="6973888" y="2878138"/>
            <a:ext cx="584200" cy="488950"/>
          </a:xfrm>
          <a:custGeom>
            <a:avLst/>
            <a:gdLst>
              <a:gd name="T0" fmla="*/ 285501 w 21600"/>
              <a:gd name="T1" fmla="*/ 3509 h 21600"/>
              <a:gd name="T2" fmla="*/ 384571 w 21600"/>
              <a:gd name="T3" fmla="*/ 37645 h 21600"/>
              <a:gd name="T4" fmla="*/ 462167 w 21600"/>
              <a:gd name="T5" fmla="*/ 118367 h 21600"/>
              <a:gd name="T6" fmla="*/ 462167 w 21600"/>
              <a:gd name="T7" fmla="*/ 230033 h 21600"/>
              <a:gd name="T8" fmla="*/ 384571 w 21600"/>
              <a:gd name="T9" fmla="*/ 310551 h 21600"/>
              <a:gd name="T10" fmla="*/ 237061 w 21600"/>
              <a:gd name="T11" fmla="*/ 348535 h 21600"/>
              <a:gd name="T12" fmla="*/ 192894 w 21600"/>
              <a:gd name="T13" fmla="*/ 345389 h 21600"/>
              <a:gd name="T14" fmla="*/ 77407 w 21600"/>
              <a:gd name="T15" fmla="*/ 395755 h 21600"/>
              <a:gd name="T16" fmla="*/ 57095 w 21600"/>
              <a:gd name="T17" fmla="*/ 394601 h 21600"/>
              <a:gd name="T18" fmla="*/ 56527 w 21600"/>
              <a:gd name="T19" fmla="*/ 381947 h 21600"/>
              <a:gd name="T20" fmla="*/ 82762 w 21600"/>
              <a:gd name="T21" fmla="*/ 348535 h 21600"/>
              <a:gd name="T22" fmla="*/ 57419 w 21600"/>
              <a:gd name="T23" fmla="*/ 287620 h 21600"/>
              <a:gd name="T24" fmla="*/ 7438 w 21600"/>
              <a:gd name="T25" fmla="*/ 217832 h 21600"/>
              <a:gd name="T26" fmla="*/ 12171 w 21600"/>
              <a:gd name="T27" fmla="*/ 118570 h 21600"/>
              <a:gd name="T28" fmla="*/ 90524 w 21600"/>
              <a:gd name="T29" fmla="*/ 37645 h 21600"/>
              <a:gd name="T30" fmla="*/ 189378 w 21600"/>
              <a:gd name="T31" fmla="*/ 3395 h 21600"/>
              <a:gd name="T32" fmla="*/ 237061 w 21600"/>
              <a:gd name="T33" fmla="*/ 48895 h 21600"/>
              <a:gd name="T34" fmla="*/ 156598 w 21600"/>
              <a:gd name="T35" fmla="*/ 61549 h 21600"/>
              <a:gd name="T36" fmla="*/ 84222 w 21600"/>
              <a:gd name="T37" fmla="*/ 101887 h 21600"/>
              <a:gd name="T38" fmla="*/ 48764 w 21600"/>
              <a:gd name="T39" fmla="*/ 174370 h 21600"/>
              <a:gd name="T40" fmla="*/ 81599 w 21600"/>
              <a:gd name="T41" fmla="*/ 243524 h 21600"/>
              <a:gd name="T42" fmla="*/ 147808 w 21600"/>
              <a:gd name="T43" fmla="*/ 286986 h 21600"/>
              <a:gd name="T44" fmla="*/ 161061 w 21600"/>
              <a:gd name="T45" fmla="*/ 308084 h 21600"/>
              <a:gd name="T46" fmla="*/ 208094 w 21600"/>
              <a:gd name="T47" fmla="*/ 297716 h 21600"/>
              <a:gd name="T48" fmla="*/ 317524 w 21600"/>
              <a:gd name="T49" fmla="*/ 286986 h 21600"/>
              <a:gd name="T50" fmla="*/ 390035 w 21600"/>
              <a:gd name="T51" fmla="*/ 246286 h 21600"/>
              <a:gd name="T52" fmla="*/ 425682 w 21600"/>
              <a:gd name="T53" fmla="*/ 174370 h 21600"/>
              <a:gd name="T54" fmla="*/ 390035 w 21600"/>
              <a:gd name="T55" fmla="*/ 101887 h 21600"/>
              <a:gd name="T56" fmla="*/ 317524 w 21600"/>
              <a:gd name="T57" fmla="*/ 61571 h 21600"/>
              <a:gd name="T58" fmla="*/ 237061 w 21600"/>
              <a:gd name="T59" fmla="*/ 48895 h 21600"/>
              <a:gd name="T60" fmla="*/ 576681 w 21600"/>
              <a:gd name="T61" fmla="*/ 309487 h 21600"/>
              <a:gd name="T62" fmla="*/ 526727 w 21600"/>
              <a:gd name="T63" fmla="*/ 379095 h 21600"/>
              <a:gd name="T64" fmla="*/ 501438 w 21600"/>
              <a:gd name="T65" fmla="*/ 440055 h 21600"/>
              <a:gd name="T66" fmla="*/ 527673 w 21600"/>
              <a:gd name="T67" fmla="*/ 473806 h 21600"/>
              <a:gd name="T68" fmla="*/ 526727 w 21600"/>
              <a:gd name="T69" fmla="*/ 486641 h 21600"/>
              <a:gd name="T70" fmla="*/ 506144 w 21600"/>
              <a:gd name="T71" fmla="*/ 487298 h 21600"/>
              <a:gd name="T72" fmla="*/ 391306 w 21600"/>
              <a:gd name="T73" fmla="*/ 436931 h 21600"/>
              <a:gd name="T74" fmla="*/ 347058 w 21600"/>
              <a:gd name="T75" fmla="*/ 440055 h 21600"/>
              <a:gd name="T76" fmla="*/ 197790 w 21600"/>
              <a:gd name="T77" fmla="*/ 400486 h 21600"/>
              <a:gd name="T78" fmla="*/ 237061 w 21600"/>
              <a:gd name="T79" fmla="*/ 397476 h 21600"/>
              <a:gd name="T80" fmla="*/ 417487 w 21600"/>
              <a:gd name="T81" fmla="*/ 348015 h 21600"/>
              <a:gd name="T82" fmla="*/ 508903 w 21600"/>
              <a:gd name="T83" fmla="*/ 244792 h 21600"/>
              <a:gd name="T84" fmla="*/ 521101 w 21600"/>
              <a:gd name="T85" fmla="*/ 148677 h 21600"/>
              <a:gd name="T86" fmla="*/ 584200 w 21600"/>
              <a:gd name="T87" fmla="*/ 265889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 extrusionOk="0">
                <a:moveTo>
                  <a:pt x="8765" y="0"/>
                </a:moveTo>
                <a:cubicBezTo>
                  <a:pt x="9365" y="0"/>
                  <a:pt x="9963" y="51"/>
                  <a:pt x="10556" y="155"/>
                </a:cubicBezTo>
                <a:cubicBezTo>
                  <a:pt x="11152" y="260"/>
                  <a:pt x="11733" y="418"/>
                  <a:pt x="12303" y="632"/>
                </a:cubicBezTo>
                <a:cubicBezTo>
                  <a:pt x="12950" y="898"/>
                  <a:pt x="13588" y="1240"/>
                  <a:pt x="14219" y="1663"/>
                </a:cubicBezTo>
                <a:cubicBezTo>
                  <a:pt x="14850" y="2087"/>
                  <a:pt x="15412" y="2598"/>
                  <a:pt x="15904" y="3199"/>
                </a:cubicBezTo>
                <a:cubicBezTo>
                  <a:pt x="16396" y="3798"/>
                  <a:pt x="16791" y="4475"/>
                  <a:pt x="17088" y="5229"/>
                </a:cubicBezTo>
                <a:cubicBezTo>
                  <a:pt x="17382" y="5989"/>
                  <a:pt x="17530" y="6813"/>
                  <a:pt x="17530" y="7703"/>
                </a:cubicBezTo>
                <a:cubicBezTo>
                  <a:pt x="17530" y="8586"/>
                  <a:pt x="17382" y="9408"/>
                  <a:pt x="17088" y="10162"/>
                </a:cubicBezTo>
                <a:cubicBezTo>
                  <a:pt x="16791" y="10921"/>
                  <a:pt x="16396" y="11596"/>
                  <a:pt x="15904" y="12186"/>
                </a:cubicBezTo>
                <a:cubicBezTo>
                  <a:pt x="15412" y="12776"/>
                  <a:pt x="14850" y="13287"/>
                  <a:pt x="14219" y="13719"/>
                </a:cubicBezTo>
                <a:cubicBezTo>
                  <a:pt x="13588" y="14152"/>
                  <a:pt x="12950" y="14499"/>
                  <a:pt x="12303" y="14758"/>
                </a:cubicBezTo>
                <a:cubicBezTo>
                  <a:pt x="11147" y="15185"/>
                  <a:pt x="9968" y="15397"/>
                  <a:pt x="8765" y="15397"/>
                </a:cubicBezTo>
                <a:cubicBezTo>
                  <a:pt x="8487" y="15397"/>
                  <a:pt x="8214" y="15382"/>
                  <a:pt x="7948" y="15354"/>
                </a:cubicBezTo>
                <a:cubicBezTo>
                  <a:pt x="7683" y="15329"/>
                  <a:pt x="7409" y="15298"/>
                  <a:pt x="7132" y="15258"/>
                </a:cubicBezTo>
                <a:cubicBezTo>
                  <a:pt x="6007" y="16294"/>
                  <a:pt x="4743" y="16995"/>
                  <a:pt x="3347" y="17353"/>
                </a:cubicBezTo>
                <a:cubicBezTo>
                  <a:pt x="3196" y="17393"/>
                  <a:pt x="3034" y="17435"/>
                  <a:pt x="2862" y="17483"/>
                </a:cubicBezTo>
                <a:cubicBezTo>
                  <a:pt x="2688" y="17534"/>
                  <a:pt x="2521" y="17559"/>
                  <a:pt x="2354" y="17559"/>
                </a:cubicBezTo>
                <a:cubicBezTo>
                  <a:pt x="2264" y="17559"/>
                  <a:pt x="2182" y="17514"/>
                  <a:pt x="2111" y="17432"/>
                </a:cubicBezTo>
                <a:cubicBezTo>
                  <a:pt x="2041" y="17342"/>
                  <a:pt x="2005" y="17238"/>
                  <a:pt x="2005" y="17110"/>
                </a:cubicBezTo>
                <a:cubicBezTo>
                  <a:pt x="2005" y="17023"/>
                  <a:pt x="2034" y="16944"/>
                  <a:pt x="2090" y="16873"/>
                </a:cubicBezTo>
                <a:cubicBezTo>
                  <a:pt x="2147" y="16808"/>
                  <a:pt x="2196" y="16746"/>
                  <a:pt x="2241" y="16693"/>
                </a:cubicBezTo>
                <a:cubicBezTo>
                  <a:pt x="2624" y="16235"/>
                  <a:pt x="2897" y="15803"/>
                  <a:pt x="3060" y="15397"/>
                </a:cubicBezTo>
                <a:cubicBezTo>
                  <a:pt x="3220" y="14987"/>
                  <a:pt x="3354" y="14465"/>
                  <a:pt x="3458" y="13813"/>
                </a:cubicBezTo>
                <a:cubicBezTo>
                  <a:pt x="2985" y="13499"/>
                  <a:pt x="2540" y="13129"/>
                  <a:pt x="2123" y="12706"/>
                </a:cubicBezTo>
                <a:cubicBezTo>
                  <a:pt x="1706" y="12279"/>
                  <a:pt x="1342" y="11811"/>
                  <a:pt x="1024" y="11300"/>
                </a:cubicBezTo>
                <a:cubicBezTo>
                  <a:pt x="711" y="10786"/>
                  <a:pt x="459" y="10229"/>
                  <a:pt x="275" y="9623"/>
                </a:cubicBezTo>
                <a:cubicBezTo>
                  <a:pt x="92" y="9021"/>
                  <a:pt x="0" y="8383"/>
                  <a:pt x="0" y="7703"/>
                </a:cubicBezTo>
                <a:cubicBezTo>
                  <a:pt x="0" y="6822"/>
                  <a:pt x="151" y="6000"/>
                  <a:pt x="450" y="5238"/>
                </a:cubicBezTo>
                <a:cubicBezTo>
                  <a:pt x="751" y="4478"/>
                  <a:pt x="1151" y="3798"/>
                  <a:pt x="1650" y="3199"/>
                </a:cubicBezTo>
                <a:cubicBezTo>
                  <a:pt x="2149" y="2598"/>
                  <a:pt x="2716" y="2087"/>
                  <a:pt x="3347" y="1663"/>
                </a:cubicBezTo>
                <a:cubicBezTo>
                  <a:pt x="3978" y="1239"/>
                  <a:pt x="4616" y="898"/>
                  <a:pt x="5261" y="632"/>
                </a:cubicBezTo>
                <a:cubicBezTo>
                  <a:pt x="5832" y="409"/>
                  <a:pt x="6412" y="249"/>
                  <a:pt x="7002" y="150"/>
                </a:cubicBezTo>
                <a:cubicBezTo>
                  <a:pt x="7591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9" y="2160"/>
                  <a:pt x="7774" y="2202"/>
                  <a:pt x="7278" y="2282"/>
                </a:cubicBezTo>
                <a:cubicBezTo>
                  <a:pt x="6783" y="2366"/>
                  <a:pt x="6287" y="2510"/>
                  <a:pt x="5790" y="2719"/>
                </a:cubicBezTo>
                <a:cubicBezTo>
                  <a:pt x="5348" y="2877"/>
                  <a:pt x="4886" y="3112"/>
                  <a:pt x="4411" y="3419"/>
                </a:cubicBezTo>
                <a:cubicBezTo>
                  <a:pt x="3933" y="3727"/>
                  <a:pt x="3502" y="4086"/>
                  <a:pt x="3114" y="4501"/>
                </a:cubicBezTo>
                <a:cubicBezTo>
                  <a:pt x="2728" y="4916"/>
                  <a:pt x="2413" y="5390"/>
                  <a:pt x="2168" y="5927"/>
                </a:cubicBezTo>
                <a:cubicBezTo>
                  <a:pt x="1925" y="6463"/>
                  <a:pt x="1803" y="7056"/>
                  <a:pt x="1803" y="7703"/>
                </a:cubicBezTo>
                <a:cubicBezTo>
                  <a:pt x="1803" y="8355"/>
                  <a:pt x="1916" y="8925"/>
                  <a:pt x="2147" y="9422"/>
                </a:cubicBezTo>
                <a:cubicBezTo>
                  <a:pt x="2375" y="9919"/>
                  <a:pt x="2667" y="10363"/>
                  <a:pt x="3017" y="10758"/>
                </a:cubicBezTo>
                <a:cubicBezTo>
                  <a:pt x="3373" y="11156"/>
                  <a:pt x="3764" y="11509"/>
                  <a:pt x="4197" y="11811"/>
                </a:cubicBezTo>
                <a:cubicBezTo>
                  <a:pt x="4630" y="12122"/>
                  <a:pt x="5051" y="12407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5" y="13610"/>
                </a:cubicBezTo>
                <a:cubicBezTo>
                  <a:pt x="6183" y="13395"/>
                  <a:pt x="6407" y="13189"/>
                  <a:pt x="6626" y="12989"/>
                </a:cubicBezTo>
                <a:cubicBezTo>
                  <a:pt x="6979" y="13042"/>
                  <a:pt x="7334" y="13099"/>
                  <a:pt x="7694" y="13152"/>
                </a:cubicBezTo>
                <a:cubicBezTo>
                  <a:pt x="8057" y="13209"/>
                  <a:pt x="8412" y="13232"/>
                  <a:pt x="8765" y="13232"/>
                </a:cubicBezTo>
                <a:cubicBezTo>
                  <a:pt x="9780" y="13232"/>
                  <a:pt x="10771" y="13048"/>
                  <a:pt x="11740" y="12678"/>
                </a:cubicBezTo>
                <a:cubicBezTo>
                  <a:pt x="12197" y="12517"/>
                  <a:pt x="12665" y="12280"/>
                  <a:pt x="13138" y="11978"/>
                </a:cubicBezTo>
                <a:cubicBezTo>
                  <a:pt x="13609" y="11670"/>
                  <a:pt x="14040" y="11306"/>
                  <a:pt x="14421" y="10880"/>
                </a:cubicBezTo>
                <a:cubicBezTo>
                  <a:pt x="14805" y="10459"/>
                  <a:pt x="15120" y="9982"/>
                  <a:pt x="15370" y="9454"/>
                </a:cubicBezTo>
                <a:cubicBezTo>
                  <a:pt x="15617" y="8929"/>
                  <a:pt x="15739" y="8344"/>
                  <a:pt x="15739" y="7703"/>
                </a:cubicBezTo>
                <a:cubicBezTo>
                  <a:pt x="15739" y="7057"/>
                  <a:pt x="15617" y="6464"/>
                  <a:pt x="15370" y="5927"/>
                </a:cubicBezTo>
                <a:cubicBezTo>
                  <a:pt x="15120" y="5391"/>
                  <a:pt x="14805" y="4916"/>
                  <a:pt x="14421" y="4501"/>
                </a:cubicBezTo>
                <a:cubicBezTo>
                  <a:pt x="14040" y="4086"/>
                  <a:pt x="13611" y="3728"/>
                  <a:pt x="13143" y="3420"/>
                </a:cubicBezTo>
                <a:cubicBezTo>
                  <a:pt x="12675" y="3112"/>
                  <a:pt x="12206" y="2878"/>
                  <a:pt x="11740" y="2720"/>
                </a:cubicBezTo>
                <a:cubicBezTo>
                  <a:pt x="11267" y="2511"/>
                  <a:pt x="10780" y="2367"/>
                  <a:pt x="10281" y="2282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600" y="11746"/>
                </a:moveTo>
                <a:cubicBezTo>
                  <a:pt x="21600" y="12429"/>
                  <a:pt x="21506" y="13076"/>
                  <a:pt x="21322" y="13672"/>
                </a:cubicBezTo>
                <a:cubicBezTo>
                  <a:pt x="21139" y="14273"/>
                  <a:pt x="20889" y="14829"/>
                  <a:pt x="20574" y="15340"/>
                </a:cubicBezTo>
                <a:cubicBezTo>
                  <a:pt x="20258" y="15854"/>
                  <a:pt x="19891" y="16323"/>
                  <a:pt x="19475" y="16747"/>
                </a:cubicBezTo>
                <a:cubicBezTo>
                  <a:pt x="19058" y="17173"/>
                  <a:pt x="18613" y="17543"/>
                  <a:pt x="18140" y="17856"/>
                </a:cubicBezTo>
                <a:cubicBezTo>
                  <a:pt x="18246" y="18506"/>
                  <a:pt x="18378" y="19031"/>
                  <a:pt x="18540" y="19440"/>
                </a:cubicBezTo>
                <a:cubicBezTo>
                  <a:pt x="18703" y="19841"/>
                  <a:pt x="18973" y="20276"/>
                  <a:pt x="19357" y="20736"/>
                </a:cubicBezTo>
                <a:cubicBezTo>
                  <a:pt x="19402" y="20790"/>
                  <a:pt x="19453" y="20858"/>
                  <a:pt x="19510" y="20931"/>
                </a:cubicBezTo>
                <a:cubicBezTo>
                  <a:pt x="19566" y="21007"/>
                  <a:pt x="19592" y="21092"/>
                  <a:pt x="19592" y="21182"/>
                </a:cubicBezTo>
                <a:cubicBezTo>
                  <a:pt x="19592" y="21326"/>
                  <a:pt x="19555" y="21431"/>
                  <a:pt x="19475" y="21498"/>
                </a:cubicBezTo>
                <a:cubicBezTo>
                  <a:pt x="19397" y="21569"/>
                  <a:pt x="19305" y="21600"/>
                  <a:pt x="19199" y="21600"/>
                </a:cubicBezTo>
                <a:cubicBezTo>
                  <a:pt x="19049" y="21600"/>
                  <a:pt x="18889" y="21572"/>
                  <a:pt x="18714" y="21527"/>
                </a:cubicBezTo>
                <a:cubicBezTo>
                  <a:pt x="18543" y="21473"/>
                  <a:pt x="18387" y="21433"/>
                  <a:pt x="18253" y="21397"/>
                </a:cubicBezTo>
                <a:cubicBezTo>
                  <a:pt x="16855" y="21027"/>
                  <a:pt x="15593" y="20329"/>
                  <a:pt x="14468" y="19302"/>
                </a:cubicBezTo>
                <a:cubicBezTo>
                  <a:pt x="14191" y="19338"/>
                  <a:pt x="13917" y="19369"/>
                  <a:pt x="13652" y="19395"/>
                </a:cubicBezTo>
                <a:cubicBezTo>
                  <a:pt x="13383" y="19423"/>
                  <a:pt x="13113" y="19440"/>
                  <a:pt x="12832" y="19440"/>
                </a:cubicBezTo>
                <a:cubicBezTo>
                  <a:pt x="11865" y="19440"/>
                  <a:pt x="10909" y="19293"/>
                  <a:pt x="9973" y="19002"/>
                </a:cubicBezTo>
                <a:cubicBezTo>
                  <a:pt x="9031" y="18717"/>
                  <a:pt x="8146" y="18279"/>
                  <a:pt x="7313" y="17692"/>
                </a:cubicBezTo>
                <a:lnTo>
                  <a:pt x="7617" y="17475"/>
                </a:lnTo>
                <a:cubicBezTo>
                  <a:pt x="8000" y="17531"/>
                  <a:pt x="8382" y="17559"/>
                  <a:pt x="8765" y="17559"/>
                </a:cubicBezTo>
                <a:cubicBezTo>
                  <a:pt x="10246" y="17559"/>
                  <a:pt x="11677" y="17280"/>
                  <a:pt x="13058" y="16721"/>
                </a:cubicBezTo>
                <a:cubicBezTo>
                  <a:pt x="13892" y="16388"/>
                  <a:pt x="14685" y="15936"/>
                  <a:pt x="15436" y="15374"/>
                </a:cubicBezTo>
                <a:cubicBezTo>
                  <a:pt x="16186" y="14812"/>
                  <a:pt x="16853" y="14149"/>
                  <a:pt x="17432" y="13381"/>
                </a:cubicBezTo>
                <a:cubicBezTo>
                  <a:pt x="18008" y="12618"/>
                  <a:pt x="18470" y="11760"/>
                  <a:pt x="18816" y="10814"/>
                </a:cubicBezTo>
                <a:cubicBezTo>
                  <a:pt x="19162" y="9865"/>
                  <a:pt x="19336" y="8832"/>
                  <a:pt x="19336" y="7703"/>
                </a:cubicBezTo>
                <a:cubicBezTo>
                  <a:pt x="19336" y="7333"/>
                  <a:pt x="19312" y="6957"/>
                  <a:pt x="19267" y="6568"/>
                </a:cubicBezTo>
                <a:cubicBezTo>
                  <a:pt x="19943" y="7217"/>
                  <a:pt x="20501" y="7979"/>
                  <a:pt x="20941" y="8855"/>
                </a:cubicBezTo>
                <a:cubicBezTo>
                  <a:pt x="21379" y="9727"/>
                  <a:pt x="21600" y="10693"/>
                  <a:pt x="21600" y="1174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52233" name="Shape 555"/>
          <p:cNvSpPr/>
          <p:nvPr/>
        </p:nvSpPr>
        <p:spPr bwMode="auto">
          <a:xfrm>
            <a:off x="8161338" y="2493963"/>
            <a:ext cx="2528887" cy="1276350"/>
          </a:xfrm>
          <a:custGeom>
            <a:avLst/>
            <a:gdLst>
              <a:gd name="T0" fmla="*/ 5503 w 21600"/>
              <a:gd name="T1" fmla="*/ 0 h 21600"/>
              <a:gd name="T2" fmla="*/ 364932 w 21600"/>
              <a:gd name="T3" fmla="*/ 642134 h 21600"/>
              <a:gd name="T4" fmla="*/ 0 w 21600"/>
              <a:gd name="T5" fmla="*/ 1276350 h 21600"/>
              <a:gd name="T6" fmla="*/ 2171213 w 21600"/>
              <a:gd name="T7" fmla="*/ 1276350 h 21600"/>
              <a:gd name="T8" fmla="*/ 2528887 w 21600"/>
              <a:gd name="T9" fmla="*/ 647807 h 21600"/>
              <a:gd name="T10" fmla="*/ 2185965 w 21600"/>
              <a:gd name="T11" fmla="*/ 1064 h 21600"/>
              <a:gd name="T12" fmla="*/ 550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43536A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52234" name="Shape 559"/>
          <p:cNvSpPr/>
          <p:nvPr/>
        </p:nvSpPr>
        <p:spPr bwMode="auto">
          <a:xfrm>
            <a:off x="9190038" y="2878138"/>
            <a:ext cx="573087" cy="479425"/>
          </a:xfrm>
          <a:custGeom>
            <a:avLst/>
            <a:gdLst>
              <a:gd name="T0" fmla="*/ 398110 w 21600"/>
              <a:gd name="T1" fmla="*/ 22617 h 21600"/>
              <a:gd name="T2" fmla="*/ 550668 w 21600"/>
              <a:gd name="T3" fmla="*/ 175878 h 21600"/>
              <a:gd name="T4" fmla="*/ 568683 w 21600"/>
              <a:gd name="T5" fmla="*/ 336219 h 21600"/>
              <a:gd name="T6" fmla="*/ 534934 w 21600"/>
              <a:gd name="T7" fmla="*/ 430661 h 21600"/>
              <a:gd name="T8" fmla="*/ 488981 w 21600"/>
              <a:gd name="T9" fmla="*/ 479425 h 21600"/>
              <a:gd name="T10" fmla="*/ 66170 w 21600"/>
              <a:gd name="T11" fmla="*/ 470547 h 21600"/>
              <a:gd name="T12" fmla="*/ 17246 w 21600"/>
              <a:gd name="T13" fmla="*/ 384850 h 21600"/>
              <a:gd name="T14" fmla="*/ 0 w 21600"/>
              <a:gd name="T15" fmla="*/ 287588 h 21600"/>
              <a:gd name="T16" fmla="*/ 83787 w 21600"/>
              <a:gd name="T17" fmla="*/ 84476 h 21600"/>
              <a:gd name="T18" fmla="*/ 286544 w 21600"/>
              <a:gd name="T19" fmla="*/ 0 h 21600"/>
              <a:gd name="T20" fmla="*/ 108833 w 21600"/>
              <a:gd name="T21" fmla="*/ 312958 h 21600"/>
              <a:gd name="T22" fmla="*/ 108701 w 21600"/>
              <a:gd name="T23" fmla="*/ 262396 h 21600"/>
              <a:gd name="T24" fmla="*/ 58397 w 21600"/>
              <a:gd name="T25" fmla="*/ 262396 h 21600"/>
              <a:gd name="T26" fmla="*/ 58397 w 21600"/>
              <a:gd name="T27" fmla="*/ 312958 h 21600"/>
              <a:gd name="T28" fmla="*/ 142953 w 21600"/>
              <a:gd name="T29" fmla="*/ 179895 h 21600"/>
              <a:gd name="T30" fmla="*/ 179249 w 21600"/>
              <a:gd name="T31" fmla="*/ 143539 h 21600"/>
              <a:gd name="T32" fmla="*/ 142953 w 21600"/>
              <a:gd name="T33" fmla="*/ 108004 h 21600"/>
              <a:gd name="T34" fmla="*/ 107295 w 21600"/>
              <a:gd name="T35" fmla="*/ 143539 h 21600"/>
              <a:gd name="T36" fmla="*/ 142953 w 21600"/>
              <a:gd name="T37" fmla="*/ 179895 h 21600"/>
              <a:gd name="T38" fmla="*/ 322972 w 21600"/>
              <a:gd name="T39" fmla="*/ 317242 h 21600"/>
              <a:gd name="T40" fmla="*/ 341252 w 21600"/>
              <a:gd name="T41" fmla="*/ 253141 h 21600"/>
              <a:gd name="T42" fmla="*/ 357410 w 21600"/>
              <a:gd name="T43" fmla="*/ 192436 h 21600"/>
              <a:gd name="T44" fmla="*/ 354996 w 21600"/>
              <a:gd name="T45" fmla="*/ 167066 h 21600"/>
              <a:gd name="T46" fmla="*/ 331807 w 21600"/>
              <a:gd name="T47" fmla="*/ 165535 h 21600"/>
              <a:gd name="T48" fmla="*/ 284050 w 21600"/>
              <a:gd name="T49" fmla="*/ 324011 h 21600"/>
              <a:gd name="T50" fmla="*/ 243111 w 21600"/>
              <a:gd name="T51" fmla="*/ 342234 h 21600"/>
              <a:gd name="T52" fmla="*/ 226502 w 21600"/>
              <a:gd name="T53" fmla="*/ 383629 h 21600"/>
              <a:gd name="T54" fmla="*/ 286544 w 21600"/>
              <a:gd name="T55" fmla="*/ 443646 h 21600"/>
              <a:gd name="T56" fmla="*/ 346585 w 21600"/>
              <a:gd name="T57" fmla="*/ 383629 h 21600"/>
              <a:gd name="T58" fmla="*/ 318249 w 21600"/>
              <a:gd name="T59" fmla="*/ 334110 h 21600"/>
              <a:gd name="T60" fmla="*/ 261259 w 21600"/>
              <a:gd name="T61" fmla="*/ 58730 h 21600"/>
              <a:gd name="T62" fmla="*/ 261259 w 21600"/>
              <a:gd name="T63" fmla="*/ 109358 h 21600"/>
              <a:gd name="T64" fmla="*/ 311828 w 21600"/>
              <a:gd name="T65" fmla="*/ 109358 h 21600"/>
              <a:gd name="T66" fmla="*/ 311828 w 21600"/>
              <a:gd name="T67" fmla="*/ 58730 h 21600"/>
              <a:gd name="T68" fmla="*/ 393838 w 21600"/>
              <a:gd name="T69" fmla="*/ 143539 h 21600"/>
              <a:gd name="T70" fmla="*/ 430134 w 21600"/>
              <a:gd name="T71" fmla="*/ 179252 h 21600"/>
              <a:gd name="T72" fmla="*/ 465792 w 21600"/>
              <a:gd name="T73" fmla="*/ 143539 h 21600"/>
              <a:gd name="T74" fmla="*/ 430134 w 21600"/>
              <a:gd name="T75" fmla="*/ 108004 h 21600"/>
              <a:gd name="T76" fmla="*/ 393838 w 21600"/>
              <a:gd name="T77" fmla="*/ 143539 h 21600"/>
              <a:gd name="T78" fmla="*/ 514690 w 21600"/>
              <a:gd name="T79" fmla="*/ 312958 h 21600"/>
              <a:gd name="T80" fmla="*/ 514690 w 21600"/>
              <a:gd name="T81" fmla="*/ 262396 h 21600"/>
              <a:gd name="T82" fmla="*/ 464254 w 21600"/>
              <a:gd name="T83" fmla="*/ 262396 h 21600"/>
              <a:gd name="T84" fmla="*/ 464254 w 21600"/>
              <a:gd name="T85" fmla="*/ 312958 h 216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2293" y="0"/>
                  <a:pt x="13697" y="343"/>
                  <a:pt x="15005" y="1019"/>
                </a:cubicBezTo>
                <a:cubicBezTo>
                  <a:pt x="16315" y="1699"/>
                  <a:pt x="17460" y="2629"/>
                  <a:pt x="18442" y="3806"/>
                </a:cubicBezTo>
                <a:cubicBezTo>
                  <a:pt x="19421" y="4981"/>
                  <a:pt x="20194" y="6355"/>
                  <a:pt x="20755" y="7924"/>
                </a:cubicBezTo>
                <a:cubicBezTo>
                  <a:pt x="21319" y="9499"/>
                  <a:pt x="21600" y="11174"/>
                  <a:pt x="21600" y="12957"/>
                </a:cubicBezTo>
                <a:cubicBezTo>
                  <a:pt x="21600" y="13674"/>
                  <a:pt x="21545" y="14402"/>
                  <a:pt x="21434" y="15148"/>
                </a:cubicBezTo>
                <a:cubicBezTo>
                  <a:pt x="21322" y="15893"/>
                  <a:pt x="21161" y="16625"/>
                  <a:pt x="20952" y="17339"/>
                </a:cubicBezTo>
                <a:cubicBezTo>
                  <a:pt x="20741" y="18059"/>
                  <a:pt x="20477" y="18744"/>
                  <a:pt x="20162" y="19403"/>
                </a:cubicBezTo>
                <a:cubicBezTo>
                  <a:pt x="19850" y="20057"/>
                  <a:pt x="19498" y="20656"/>
                  <a:pt x="19106" y="21200"/>
                </a:cubicBezTo>
                <a:cubicBezTo>
                  <a:pt x="18931" y="21468"/>
                  <a:pt x="18703" y="21600"/>
                  <a:pt x="18430" y="21600"/>
                </a:cubicBezTo>
                <a:lnTo>
                  <a:pt x="3170" y="21600"/>
                </a:lnTo>
                <a:cubicBezTo>
                  <a:pt x="2887" y="21600"/>
                  <a:pt x="2662" y="21467"/>
                  <a:pt x="2494" y="21200"/>
                </a:cubicBezTo>
                <a:cubicBezTo>
                  <a:pt x="2088" y="20656"/>
                  <a:pt x="1730" y="20057"/>
                  <a:pt x="1426" y="19403"/>
                </a:cubicBezTo>
                <a:cubicBezTo>
                  <a:pt x="1118" y="18744"/>
                  <a:pt x="859" y="18059"/>
                  <a:pt x="650" y="17339"/>
                </a:cubicBezTo>
                <a:cubicBezTo>
                  <a:pt x="439" y="16625"/>
                  <a:pt x="278" y="15893"/>
                  <a:pt x="166" y="15148"/>
                </a:cubicBezTo>
                <a:cubicBezTo>
                  <a:pt x="55" y="14402"/>
                  <a:pt x="0" y="13673"/>
                  <a:pt x="0" y="12957"/>
                </a:cubicBezTo>
                <a:cubicBezTo>
                  <a:pt x="0" y="11163"/>
                  <a:pt x="281" y="9487"/>
                  <a:pt x="845" y="7918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9"/>
                  <a:pt x="5285" y="1699"/>
                  <a:pt x="6595" y="1019"/>
                </a:cubicBezTo>
                <a:cubicBezTo>
                  <a:pt x="7903" y="343"/>
                  <a:pt x="9305" y="0"/>
                  <a:pt x="10800" y="0"/>
                </a:cubicBezTo>
                <a:moveTo>
                  <a:pt x="3149" y="14572"/>
                </a:moveTo>
                <a:cubicBezTo>
                  <a:pt x="3523" y="14572"/>
                  <a:pt x="3842" y="14414"/>
                  <a:pt x="4102" y="14100"/>
                </a:cubicBezTo>
                <a:cubicBezTo>
                  <a:pt x="4361" y="13792"/>
                  <a:pt x="4493" y="13409"/>
                  <a:pt x="4493" y="12957"/>
                </a:cubicBezTo>
                <a:cubicBezTo>
                  <a:pt x="4493" y="12508"/>
                  <a:pt x="4361" y="12128"/>
                  <a:pt x="4097" y="11822"/>
                </a:cubicBezTo>
                <a:cubicBezTo>
                  <a:pt x="3833" y="11512"/>
                  <a:pt x="3516" y="11359"/>
                  <a:pt x="3149" y="11359"/>
                </a:cubicBezTo>
                <a:cubicBezTo>
                  <a:pt x="2772" y="11359"/>
                  <a:pt x="2455" y="11511"/>
                  <a:pt x="2201" y="11822"/>
                </a:cubicBezTo>
                <a:cubicBezTo>
                  <a:pt x="1944" y="12128"/>
                  <a:pt x="1814" y="12508"/>
                  <a:pt x="1814" y="12957"/>
                </a:cubicBezTo>
                <a:cubicBezTo>
                  <a:pt x="1814" y="13409"/>
                  <a:pt x="1944" y="13792"/>
                  <a:pt x="2201" y="14100"/>
                </a:cubicBezTo>
                <a:cubicBezTo>
                  <a:pt x="2455" y="14414"/>
                  <a:pt x="2772" y="14572"/>
                  <a:pt x="3149" y="14572"/>
                </a:cubicBezTo>
                <a:moveTo>
                  <a:pt x="5388" y="8105"/>
                </a:moveTo>
                <a:cubicBezTo>
                  <a:pt x="5762" y="8105"/>
                  <a:pt x="6086" y="7944"/>
                  <a:pt x="6353" y="7621"/>
                </a:cubicBezTo>
                <a:cubicBezTo>
                  <a:pt x="6622" y="7302"/>
                  <a:pt x="6756" y="6916"/>
                  <a:pt x="6756" y="6467"/>
                </a:cubicBezTo>
                <a:cubicBezTo>
                  <a:pt x="6756" y="6015"/>
                  <a:pt x="6622" y="5635"/>
                  <a:pt x="6353" y="5327"/>
                </a:cubicBezTo>
                <a:cubicBezTo>
                  <a:pt x="6086" y="5021"/>
                  <a:pt x="5762" y="4866"/>
                  <a:pt x="5388" y="4866"/>
                </a:cubicBezTo>
                <a:cubicBezTo>
                  <a:pt x="5028" y="4866"/>
                  <a:pt x="4714" y="5021"/>
                  <a:pt x="4447" y="5327"/>
                </a:cubicBezTo>
                <a:cubicBezTo>
                  <a:pt x="4178" y="5635"/>
                  <a:pt x="4044" y="6015"/>
                  <a:pt x="4044" y="6467"/>
                </a:cubicBezTo>
                <a:cubicBezTo>
                  <a:pt x="4044" y="6916"/>
                  <a:pt x="4178" y="7302"/>
                  <a:pt x="4447" y="7621"/>
                </a:cubicBezTo>
                <a:cubicBezTo>
                  <a:pt x="4714" y="7944"/>
                  <a:pt x="5028" y="8105"/>
                  <a:pt x="5388" y="8105"/>
                </a:cubicBezTo>
                <a:moveTo>
                  <a:pt x="11995" y="15053"/>
                </a:moveTo>
                <a:cubicBezTo>
                  <a:pt x="12026" y="14923"/>
                  <a:pt x="12084" y="14673"/>
                  <a:pt x="12173" y="14293"/>
                </a:cubicBezTo>
                <a:cubicBezTo>
                  <a:pt x="12262" y="13918"/>
                  <a:pt x="12365" y="13478"/>
                  <a:pt x="12482" y="12977"/>
                </a:cubicBezTo>
                <a:cubicBezTo>
                  <a:pt x="12600" y="12476"/>
                  <a:pt x="12727" y="11955"/>
                  <a:pt x="12862" y="11405"/>
                </a:cubicBezTo>
                <a:cubicBezTo>
                  <a:pt x="12996" y="10861"/>
                  <a:pt x="13114" y="10351"/>
                  <a:pt x="13212" y="9882"/>
                </a:cubicBezTo>
                <a:cubicBezTo>
                  <a:pt x="13313" y="9415"/>
                  <a:pt x="13399" y="9009"/>
                  <a:pt x="13471" y="8670"/>
                </a:cubicBezTo>
                <a:cubicBezTo>
                  <a:pt x="13543" y="8330"/>
                  <a:pt x="13579" y="8131"/>
                  <a:pt x="13579" y="8076"/>
                </a:cubicBezTo>
                <a:cubicBezTo>
                  <a:pt x="13579" y="7869"/>
                  <a:pt x="13512" y="7682"/>
                  <a:pt x="13380" y="7527"/>
                </a:cubicBezTo>
                <a:cubicBezTo>
                  <a:pt x="13246" y="7371"/>
                  <a:pt x="13090" y="7293"/>
                  <a:pt x="12914" y="7293"/>
                </a:cubicBezTo>
                <a:cubicBezTo>
                  <a:pt x="12761" y="7293"/>
                  <a:pt x="12624" y="7345"/>
                  <a:pt x="12506" y="7458"/>
                </a:cubicBezTo>
                <a:cubicBezTo>
                  <a:pt x="12386" y="7567"/>
                  <a:pt x="12305" y="7711"/>
                  <a:pt x="12259" y="7886"/>
                </a:cubicBezTo>
                <a:lnTo>
                  <a:pt x="10706" y="14598"/>
                </a:lnTo>
                <a:cubicBezTo>
                  <a:pt x="10409" y="14618"/>
                  <a:pt x="10126" y="14696"/>
                  <a:pt x="9857" y="14840"/>
                </a:cubicBezTo>
                <a:cubicBezTo>
                  <a:pt x="9590" y="14984"/>
                  <a:pt x="9358" y="15174"/>
                  <a:pt x="9163" y="15419"/>
                </a:cubicBezTo>
                <a:cubicBezTo>
                  <a:pt x="8966" y="15663"/>
                  <a:pt x="8813" y="15945"/>
                  <a:pt x="8702" y="16265"/>
                </a:cubicBezTo>
                <a:cubicBezTo>
                  <a:pt x="8592" y="16588"/>
                  <a:pt x="8537" y="16927"/>
                  <a:pt x="8537" y="17284"/>
                </a:cubicBezTo>
                <a:cubicBezTo>
                  <a:pt x="8537" y="18039"/>
                  <a:pt x="8755" y="18678"/>
                  <a:pt x="9197" y="19199"/>
                </a:cubicBezTo>
                <a:cubicBezTo>
                  <a:pt x="9638" y="19726"/>
                  <a:pt x="10171" y="19988"/>
                  <a:pt x="10800" y="19988"/>
                </a:cubicBezTo>
                <a:cubicBezTo>
                  <a:pt x="11429" y="19988"/>
                  <a:pt x="11962" y="19726"/>
                  <a:pt x="12403" y="19199"/>
                </a:cubicBezTo>
                <a:cubicBezTo>
                  <a:pt x="12842" y="18678"/>
                  <a:pt x="13063" y="18039"/>
                  <a:pt x="13063" y="17284"/>
                </a:cubicBezTo>
                <a:cubicBezTo>
                  <a:pt x="13063" y="16835"/>
                  <a:pt x="12962" y="16418"/>
                  <a:pt x="12763" y="16032"/>
                </a:cubicBezTo>
                <a:cubicBezTo>
                  <a:pt x="12564" y="15646"/>
                  <a:pt x="12307" y="15321"/>
                  <a:pt x="11995" y="15053"/>
                </a:cubicBezTo>
                <a:moveTo>
                  <a:pt x="10800" y="2177"/>
                </a:moveTo>
                <a:cubicBezTo>
                  <a:pt x="10426" y="2177"/>
                  <a:pt x="10106" y="2335"/>
                  <a:pt x="9847" y="2646"/>
                </a:cubicBezTo>
                <a:cubicBezTo>
                  <a:pt x="9586" y="2960"/>
                  <a:pt x="9456" y="3343"/>
                  <a:pt x="9456" y="3792"/>
                </a:cubicBezTo>
                <a:cubicBezTo>
                  <a:pt x="9456" y="4241"/>
                  <a:pt x="9586" y="4621"/>
                  <a:pt x="9847" y="4927"/>
                </a:cubicBezTo>
                <a:cubicBezTo>
                  <a:pt x="10106" y="5237"/>
                  <a:pt x="10426" y="5390"/>
                  <a:pt x="10800" y="5390"/>
                </a:cubicBezTo>
                <a:cubicBezTo>
                  <a:pt x="11174" y="5390"/>
                  <a:pt x="11494" y="5238"/>
                  <a:pt x="11753" y="4927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3" y="2646"/>
                </a:cubicBezTo>
                <a:cubicBezTo>
                  <a:pt x="11494" y="2335"/>
                  <a:pt x="11174" y="2177"/>
                  <a:pt x="10800" y="2177"/>
                </a:cubicBezTo>
                <a:moveTo>
                  <a:pt x="14844" y="6467"/>
                </a:moveTo>
                <a:cubicBezTo>
                  <a:pt x="14844" y="6916"/>
                  <a:pt x="14978" y="7299"/>
                  <a:pt x="15247" y="7610"/>
                </a:cubicBezTo>
                <a:cubicBezTo>
                  <a:pt x="15514" y="7921"/>
                  <a:pt x="15835" y="8076"/>
                  <a:pt x="16212" y="8076"/>
                </a:cubicBezTo>
                <a:cubicBezTo>
                  <a:pt x="16586" y="8076"/>
                  <a:pt x="16903" y="7921"/>
                  <a:pt x="17165" y="7610"/>
                </a:cubicBezTo>
                <a:cubicBezTo>
                  <a:pt x="17426" y="7299"/>
                  <a:pt x="17556" y="6916"/>
                  <a:pt x="17556" y="6467"/>
                </a:cubicBezTo>
                <a:cubicBezTo>
                  <a:pt x="17556" y="6015"/>
                  <a:pt x="17426" y="5635"/>
                  <a:pt x="17165" y="5327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4" y="5022"/>
                  <a:pt x="15247" y="5327"/>
                </a:cubicBezTo>
                <a:cubicBezTo>
                  <a:pt x="14978" y="5635"/>
                  <a:pt x="14844" y="6015"/>
                  <a:pt x="14844" y="6467"/>
                </a:cubicBezTo>
                <a:moveTo>
                  <a:pt x="18451" y="14572"/>
                </a:moveTo>
                <a:cubicBezTo>
                  <a:pt x="18828" y="14572"/>
                  <a:pt x="19142" y="14414"/>
                  <a:pt x="19399" y="14100"/>
                </a:cubicBezTo>
                <a:cubicBezTo>
                  <a:pt x="19656" y="13792"/>
                  <a:pt x="19786" y="13409"/>
                  <a:pt x="19786" y="12957"/>
                </a:cubicBezTo>
                <a:cubicBezTo>
                  <a:pt x="19786" y="12508"/>
                  <a:pt x="19656" y="12128"/>
                  <a:pt x="19399" y="11822"/>
                </a:cubicBezTo>
                <a:cubicBezTo>
                  <a:pt x="19142" y="11512"/>
                  <a:pt x="18828" y="11359"/>
                  <a:pt x="18451" y="11359"/>
                </a:cubicBezTo>
                <a:cubicBezTo>
                  <a:pt x="18077" y="11359"/>
                  <a:pt x="17758" y="11511"/>
                  <a:pt x="17498" y="11822"/>
                </a:cubicBezTo>
                <a:cubicBezTo>
                  <a:pt x="17237" y="12128"/>
                  <a:pt x="17107" y="12508"/>
                  <a:pt x="17107" y="12957"/>
                </a:cubicBezTo>
                <a:cubicBezTo>
                  <a:pt x="17107" y="13409"/>
                  <a:pt x="17237" y="13792"/>
                  <a:pt x="17498" y="14100"/>
                </a:cubicBezTo>
                <a:cubicBezTo>
                  <a:pt x="17758" y="14414"/>
                  <a:pt x="18077" y="14572"/>
                  <a:pt x="18451" y="145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05309" y="485546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>
                    <a:lumMod val="50000"/>
                  </a:schemeClr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1348190" y="4170363"/>
            <a:ext cx="2750331" cy="12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20" name="Subtitle 2"/>
          <p:cNvSpPr txBox="1"/>
          <p:nvPr/>
        </p:nvSpPr>
        <p:spPr bwMode="auto">
          <a:xfrm>
            <a:off x="4855772" y="4154488"/>
            <a:ext cx="2750331" cy="12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21" name="Subtitle 2"/>
          <p:cNvSpPr txBox="1"/>
          <p:nvPr/>
        </p:nvSpPr>
        <p:spPr bwMode="auto">
          <a:xfrm>
            <a:off x="8161338" y="4170363"/>
            <a:ext cx="2750331" cy="12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/>
      </p:pic>
      <p:sp>
        <p:nvSpPr>
          <p:cNvPr id="32" name="Rectangle 31"/>
          <p:cNvSpPr/>
          <p:nvPr/>
        </p:nvSpPr>
        <p:spPr>
          <a:xfrm>
            <a:off x="-3321" y="0"/>
            <a:ext cx="12193735" cy="6858000"/>
          </a:xfrm>
          <a:prstGeom prst="rect">
            <a:avLst/>
          </a:prstGeom>
          <a:solidFill>
            <a:srgbClr val="43536A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3" name="Subtitle 2"/>
          <p:cNvSpPr txBox="1"/>
          <p:nvPr/>
        </p:nvSpPr>
        <p:spPr>
          <a:xfrm>
            <a:off x="5070872" y="4523501"/>
            <a:ext cx="2819928" cy="622767"/>
          </a:xfrm>
          <a:prstGeom prst="rect">
            <a:avLst/>
          </a:prstGeom>
        </p:spPr>
        <p:txBody>
          <a:bodyPr vert="horz" wrap="square" lIns="108745" tIns="54372" rIns="108745" bIns="54372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en-US" sz="1200" dirty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Frequently, your initial font choice is taken out of your awesome hands</a:t>
            </a:r>
            <a:endParaRPr lang="en-US" sz="1200" dirty="0">
              <a:solidFill>
                <a:schemeClr val="bg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16752" y="3955126"/>
            <a:ext cx="697627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添加文本</a:t>
            </a:r>
            <a:endParaRPr lang="en-US" altLang="zh-CN" sz="1000" dirty="0">
              <a:solidFill>
                <a:schemeClr val="bg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23057" y="4196204"/>
            <a:ext cx="907621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 Medium" charset="0"/>
                <a:ea typeface="Poppins Medium" charset="0"/>
                <a:cs typeface="Poppins Medium" charset="0"/>
              </a:rPr>
              <a:t>Five Stars</a:t>
            </a:r>
            <a:endParaRPr lang="en-US" sz="1400" dirty="0">
              <a:solidFill>
                <a:schemeClr val="bg1"/>
              </a:solidFill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57" name="Subtitle 2"/>
          <p:cNvSpPr txBox="1"/>
          <p:nvPr/>
        </p:nvSpPr>
        <p:spPr>
          <a:xfrm>
            <a:off x="8719300" y="4523501"/>
            <a:ext cx="2819928" cy="622767"/>
          </a:xfrm>
          <a:prstGeom prst="rect">
            <a:avLst/>
          </a:prstGeom>
        </p:spPr>
        <p:txBody>
          <a:bodyPr vert="horz" wrap="square" lIns="108745" tIns="54372" rIns="108745" bIns="54372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en-US" sz="1200" dirty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Frequently, your initial font choice is taken out of your awesome hands</a:t>
            </a:r>
            <a:endParaRPr lang="en-US" sz="1200" dirty="0">
              <a:solidFill>
                <a:schemeClr val="bg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765180" y="3955126"/>
            <a:ext cx="697627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添加文本</a:t>
            </a:r>
            <a:endParaRPr lang="en-US" altLang="zh-CN" sz="1000" dirty="0">
              <a:solidFill>
                <a:schemeClr val="bg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771485" y="4196204"/>
            <a:ext cx="105830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 Medium" charset="0"/>
                <a:ea typeface="Poppins Medium" charset="0"/>
                <a:cs typeface="Poppins Medium" charset="0"/>
              </a:rPr>
              <a:t>Online Chat</a:t>
            </a:r>
            <a:endParaRPr lang="en-US" sz="1400" dirty="0">
              <a:solidFill>
                <a:schemeClr val="bg1"/>
              </a:solidFill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60" name="Subtitle 2"/>
          <p:cNvSpPr txBox="1"/>
          <p:nvPr/>
        </p:nvSpPr>
        <p:spPr>
          <a:xfrm>
            <a:off x="1427917" y="4523501"/>
            <a:ext cx="2819928" cy="622767"/>
          </a:xfrm>
          <a:prstGeom prst="rect">
            <a:avLst/>
          </a:prstGeom>
        </p:spPr>
        <p:txBody>
          <a:bodyPr vert="horz" wrap="square" lIns="108745" tIns="54372" rIns="108745" bIns="54372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en-US" sz="1200" dirty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Frequently, your initial font choice is taken out of your awesome hands</a:t>
            </a:r>
            <a:endParaRPr lang="en-US" sz="1200" dirty="0">
              <a:solidFill>
                <a:schemeClr val="bg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73797" y="3955126"/>
            <a:ext cx="697627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添加文本</a:t>
            </a:r>
            <a:endParaRPr lang="en-US" altLang="zh-CN" sz="1000" dirty="0">
              <a:solidFill>
                <a:schemeClr val="bg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80101" y="4196204"/>
            <a:ext cx="97821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 Medium" charset="0"/>
                <a:ea typeface="Poppins Medium" charset="0"/>
                <a:cs typeface="Poppins Medium" charset="0"/>
              </a:rPr>
              <a:t>Worldwide</a:t>
            </a:r>
            <a:endParaRPr lang="en-US" sz="1400" dirty="0">
              <a:solidFill>
                <a:schemeClr val="bg1"/>
              </a:solidFill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63" name="Subtitle 2"/>
          <p:cNvSpPr txBox="1"/>
          <p:nvPr/>
        </p:nvSpPr>
        <p:spPr>
          <a:xfrm>
            <a:off x="5070872" y="2647809"/>
            <a:ext cx="2819928" cy="622767"/>
          </a:xfrm>
          <a:prstGeom prst="rect">
            <a:avLst/>
          </a:prstGeom>
        </p:spPr>
        <p:txBody>
          <a:bodyPr vert="horz" wrap="square" lIns="108745" tIns="54372" rIns="108745" bIns="54372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en-US" sz="1200" dirty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Frequently, your initial font choice is taken out of your awesome hands</a:t>
            </a:r>
            <a:endParaRPr lang="en-US" sz="1200" dirty="0">
              <a:solidFill>
                <a:schemeClr val="bg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116752" y="2079434"/>
            <a:ext cx="697627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添加文本</a:t>
            </a:r>
            <a:endParaRPr lang="en-US" altLang="zh-CN" sz="1000" dirty="0">
              <a:solidFill>
                <a:schemeClr val="bg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23057" y="2320512"/>
            <a:ext cx="75212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 Medium" charset="0"/>
                <a:ea typeface="Poppins Medium" charset="0"/>
                <a:cs typeface="Poppins Medium" charset="0"/>
              </a:rPr>
              <a:t>Support</a:t>
            </a:r>
            <a:endParaRPr lang="en-US" sz="1400" dirty="0">
              <a:solidFill>
                <a:schemeClr val="bg1"/>
              </a:solidFill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66" name="Subtitle 2"/>
          <p:cNvSpPr txBox="1"/>
          <p:nvPr/>
        </p:nvSpPr>
        <p:spPr>
          <a:xfrm>
            <a:off x="8719300" y="2647809"/>
            <a:ext cx="2819928" cy="622767"/>
          </a:xfrm>
          <a:prstGeom prst="rect">
            <a:avLst/>
          </a:prstGeom>
        </p:spPr>
        <p:txBody>
          <a:bodyPr vert="horz" wrap="square" lIns="108745" tIns="54372" rIns="108745" bIns="54372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en-US" sz="1200" dirty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Frequently, your initial font choice is taken out of your awesome hands</a:t>
            </a:r>
            <a:endParaRPr lang="en-US" sz="1200" dirty="0">
              <a:solidFill>
                <a:schemeClr val="bg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765180" y="2079434"/>
            <a:ext cx="697627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添加文本</a:t>
            </a:r>
            <a:endParaRPr lang="en-US" altLang="zh-CN" sz="1000" dirty="0">
              <a:solidFill>
                <a:schemeClr val="bg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771483" y="2320512"/>
            <a:ext cx="139333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 Medium" charset="0"/>
                <a:ea typeface="Poppins Medium" charset="0"/>
                <a:cs typeface="Poppins Medium" charset="0"/>
              </a:rPr>
              <a:t>Exclusive Offers</a:t>
            </a:r>
            <a:endParaRPr lang="en-US" sz="1400" dirty="0">
              <a:solidFill>
                <a:schemeClr val="bg1"/>
              </a:solidFill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69" name="Subtitle 2"/>
          <p:cNvSpPr txBox="1"/>
          <p:nvPr/>
        </p:nvSpPr>
        <p:spPr>
          <a:xfrm>
            <a:off x="1427917" y="2647809"/>
            <a:ext cx="2819928" cy="622767"/>
          </a:xfrm>
          <a:prstGeom prst="rect">
            <a:avLst/>
          </a:prstGeom>
        </p:spPr>
        <p:txBody>
          <a:bodyPr vert="horz" wrap="square" lIns="108745" tIns="54372" rIns="108745" bIns="54372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en-US" sz="1200" dirty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Frequently, your initial font choice is taken out of your awesome hands</a:t>
            </a:r>
            <a:endParaRPr lang="en-US" sz="1200" dirty="0">
              <a:solidFill>
                <a:schemeClr val="bg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73797" y="2079434"/>
            <a:ext cx="697627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zh-CN" altLang="en-US" sz="1000" dirty="0" smtClean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添加文本</a:t>
            </a:r>
            <a:endParaRPr lang="en-US" sz="1000" dirty="0">
              <a:solidFill>
                <a:schemeClr val="bg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80100" y="2320512"/>
            <a:ext cx="1348446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 Medium" charset="0"/>
                <a:ea typeface="Poppins Medium" charset="0"/>
                <a:cs typeface="Poppins Medium" charset="0"/>
              </a:rPr>
              <a:t>Fast Downloads</a:t>
            </a:r>
            <a:endParaRPr lang="en-US" sz="1400" dirty="0">
              <a:solidFill>
                <a:schemeClr val="bg1"/>
              </a:solidFill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72" name="Shape 2839"/>
          <p:cNvSpPr/>
          <p:nvPr/>
        </p:nvSpPr>
        <p:spPr>
          <a:xfrm>
            <a:off x="826478" y="2110505"/>
            <a:ext cx="502533" cy="456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</a:endParaRPr>
          </a:p>
        </p:txBody>
      </p:sp>
      <p:sp>
        <p:nvSpPr>
          <p:cNvPr id="73" name="Shape 2547"/>
          <p:cNvSpPr/>
          <p:nvPr/>
        </p:nvSpPr>
        <p:spPr>
          <a:xfrm>
            <a:off x="4460452" y="2102516"/>
            <a:ext cx="505208" cy="505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</a:endParaRPr>
          </a:p>
        </p:txBody>
      </p:sp>
      <p:sp>
        <p:nvSpPr>
          <p:cNvPr id="74" name="Shape 2579"/>
          <p:cNvSpPr/>
          <p:nvPr/>
        </p:nvSpPr>
        <p:spPr>
          <a:xfrm>
            <a:off x="4482127" y="3968659"/>
            <a:ext cx="483535" cy="483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</a:endParaRPr>
          </a:p>
        </p:txBody>
      </p:sp>
      <p:sp>
        <p:nvSpPr>
          <p:cNvPr id="75" name="Shape 2633"/>
          <p:cNvSpPr/>
          <p:nvPr/>
        </p:nvSpPr>
        <p:spPr>
          <a:xfrm>
            <a:off x="8129583" y="2134293"/>
            <a:ext cx="465100" cy="4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</a:endParaRPr>
          </a:p>
        </p:txBody>
      </p:sp>
      <p:sp>
        <p:nvSpPr>
          <p:cNvPr id="76" name="Shape 2944"/>
          <p:cNvSpPr/>
          <p:nvPr/>
        </p:nvSpPr>
        <p:spPr>
          <a:xfrm>
            <a:off x="838200" y="4019467"/>
            <a:ext cx="432728" cy="432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</a:endParaRPr>
          </a:p>
        </p:txBody>
      </p:sp>
      <p:sp>
        <p:nvSpPr>
          <p:cNvPr id="77" name="Shape 2554"/>
          <p:cNvSpPr/>
          <p:nvPr/>
        </p:nvSpPr>
        <p:spPr>
          <a:xfrm>
            <a:off x="8137930" y="4019466"/>
            <a:ext cx="476001" cy="432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26817" y="507503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 rot="8100000">
            <a:off x="1217075" y="3919718"/>
            <a:ext cx="5876563" cy="5876563"/>
          </a:xfrm>
          <a:prstGeom prst="rtTriangle">
            <a:avLst/>
          </a:pr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3500000" flipV="1">
            <a:off x="2627144" y="-4018022"/>
            <a:ext cx="6937712" cy="6937712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rot="8100000">
            <a:off x="6210755" y="3288880"/>
            <a:ext cx="4563208" cy="456320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PA_文本框 9"/>
          <p:cNvSpPr txBox="1"/>
          <p:nvPr>
            <p:custDataLst>
              <p:tags r:id="rId2"/>
            </p:custDataLst>
          </p:nvPr>
        </p:nvSpPr>
        <p:spPr>
          <a:xfrm>
            <a:off x="7422075" y="3802540"/>
            <a:ext cx="2140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4251964" y="451957"/>
            <a:ext cx="3555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FOUR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23663" y="1341136"/>
            <a:ext cx="513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阶段计划</a:t>
            </a:r>
            <a:endParaRPr kumimoji="1"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805527" y="1862706"/>
            <a:ext cx="2635631" cy="23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  <a:sym typeface="Arial" panose="020B0604020202020204" pitchFamily="34" charset="0"/>
              </a:rPr>
              <a:t>财务规划  风险管理  总结 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3" grpId="0" animBg="1"/>
      <p:bldP spid="8" grpId="0"/>
      <p:bldP spid="9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ounded Rectangle 29"/>
          <p:cNvSpPr>
            <a:spLocks noChangeArrowheads="1"/>
          </p:cNvSpPr>
          <p:nvPr/>
        </p:nvSpPr>
        <p:spPr bwMode="auto">
          <a:xfrm>
            <a:off x="1828800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16" name="Rounded Rectangle 30"/>
          <p:cNvSpPr>
            <a:spLocks noChangeArrowheads="1"/>
          </p:cNvSpPr>
          <p:nvPr/>
        </p:nvSpPr>
        <p:spPr bwMode="auto">
          <a:xfrm>
            <a:off x="3995738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17" name="Rounded Rectangle 31"/>
          <p:cNvSpPr>
            <a:spLocks noChangeArrowheads="1"/>
          </p:cNvSpPr>
          <p:nvPr/>
        </p:nvSpPr>
        <p:spPr bwMode="auto">
          <a:xfrm>
            <a:off x="6164263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18" name="Rounded Rectangle 32"/>
          <p:cNvSpPr>
            <a:spLocks noChangeArrowheads="1"/>
          </p:cNvSpPr>
          <p:nvPr/>
        </p:nvSpPr>
        <p:spPr bwMode="auto">
          <a:xfrm>
            <a:off x="8331200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19" name="Rounded Rectangle 9"/>
          <p:cNvSpPr>
            <a:spLocks noChangeArrowheads="1"/>
          </p:cNvSpPr>
          <p:nvPr/>
        </p:nvSpPr>
        <p:spPr bwMode="auto">
          <a:xfrm>
            <a:off x="1828800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rgbClr val="43536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20" name="Rounded Rectangle 10"/>
          <p:cNvSpPr>
            <a:spLocks noChangeArrowheads="1"/>
          </p:cNvSpPr>
          <p:nvPr/>
        </p:nvSpPr>
        <p:spPr bwMode="auto">
          <a:xfrm>
            <a:off x="3995738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21" name="Rounded Rectangle 11"/>
          <p:cNvSpPr>
            <a:spLocks noChangeArrowheads="1"/>
          </p:cNvSpPr>
          <p:nvPr/>
        </p:nvSpPr>
        <p:spPr bwMode="auto">
          <a:xfrm>
            <a:off x="6164263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rgbClr val="43536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22" name="Rounded Rectangle 12"/>
          <p:cNvSpPr>
            <a:spLocks noChangeArrowheads="1"/>
          </p:cNvSpPr>
          <p:nvPr/>
        </p:nvSpPr>
        <p:spPr bwMode="auto">
          <a:xfrm>
            <a:off x="8331200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23" name="Freeform 6"/>
          <p:cNvSpPr>
            <a:spLocks noEditPoints="1"/>
          </p:cNvSpPr>
          <p:nvPr/>
        </p:nvSpPr>
        <p:spPr bwMode="auto">
          <a:xfrm>
            <a:off x="4800600" y="2232025"/>
            <a:ext cx="423863" cy="517525"/>
          </a:xfrm>
          <a:custGeom>
            <a:avLst/>
            <a:gdLst>
              <a:gd name="T0" fmla="*/ 62955 w 781"/>
              <a:gd name="T1" fmla="*/ 426293 h 953"/>
              <a:gd name="T2" fmla="*/ 199178 w 781"/>
              <a:gd name="T3" fmla="*/ 426293 h 953"/>
              <a:gd name="T4" fmla="*/ 199178 w 781"/>
              <a:gd name="T5" fmla="*/ 455617 h 953"/>
              <a:gd name="T6" fmla="*/ 62955 w 781"/>
              <a:gd name="T7" fmla="*/ 455617 h 953"/>
              <a:gd name="T8" fmla="*/ 62955 w 781"/>
              <a:gd name="T9" fmla="*/ 426293 h 953"/>
              <a:gd name="T10" fmla="*/ 62955 w 781"/>
              <a:gd name="T11" fmla="*/ 379048 h 953"/>
              <a:gd name="T12" fmla="*/ 199178 w 781"/>
              <a:gd name="T13" fmla="*/ 379048 h 953"/>
              <a:gd name="T14" fmla="*/ 199178 w 781"/>
              <a:gd name="T15" fmla="*/ 408372 h 953"/>
              <a:gd name="T16" fmla="*/ 62955 w 781"/>
              <a:gd name="T17" fmla="*/ 408372 h 953"/>
              <a:gd name="T18" fmla="*/ 62955 w 781"/>
              <a:gd name="T19" fmla="*/ 379048 h 953"/>
              <a:gd name="T20" fmla="*/ 62955 w 781"/>
              <a:gd name="T21" fmla="*/ 328544 h 953"/>
              <a:gd name="T22" fmla="*/ 199178 w 781"/>
              <a:gd name="T23" fmla="*/ 328544 h 953"/>
              <a:gd name="T24" fmla="*/ 199178 w 781"/>
              <a:gd name="T25" fmla="*/ 357869 h 953"/>
              <a:gd name="T26" fmla="*/ 62955 w 781"/>
              <a:gd name="T27" fmla="*/ 357869 h 953"/>
              <a:gd name="T28" fmla="*/ 62955 w 781"/>
              <a:gd name="T29" fmla="*/ 328544 h 953"/>
              <a:gd name="T30" fmla="*/ 62955 w 781"/>
              <a:gd name="T31" fmla="*/ 284014 h 953"/>
              <a:gd name="T32" fmla="*/ 199178 w 781"/>
              <a:gd name="T33" fmla="*/ 284014 h 953"/>
              <a:gd name="T34" fmla="*/ 199178 w 781"/>
              <a:gd name="T35" fmla="*/ 312796 h 953"/>
              <a:gd name="T36" fmla="*/ 62955 w 781"/>
              <a:gd name="T37" fmla="*/ 312796 h 953"/>
              <a:gd name="T38" fmla="*/ 62955 w 781"/>
              <a:gd name="T39" fmla="*/ 284014 h 953"/>
              <a:gd name="T40" fmla="*/ 62955 w 781"/>
              <a:gd name="T41" fmla="*/ 235683 h 953"/>
              <a:gd name="T42" fmla="*/ 199178 w 781"/>
              <a:gd name="T43" fmla="*/ 235683 h 953"/>
              <a:gd name="T44" fmla="*/ 199178 w 781"/>
              <a:gd name="T45" fmla="*/ 265008 h 953"/>
              <a:gd name="T46" fmla="*/ 62955 w 781"/>
              <a:gd name="T47" fmla="*/ 265008 h 953"/>
              <a:gd name="T48" fmla="*/ 62955 w 781"/>
              <a:gd name="T49" fmla="*/ 235683 h 953"/>
              <a:gd name="T50" fmla="*/ 289269 w 781"/>
              <a:gd name="T51" fmla="*/ 91775 h 953"/>
              <a:gd name="T52" fmla="*/ 347882 w 781"/>
              <a:gd name="T53" fmla="*/ 91775 h 953"/>
              <a:gd name="T54" fmla="*/ 347882 w 781"/>
              <a:gd name="T55" fmla="*/ 445300 h 953"/>
              <a:gd name="T56" fmla="*/ 289269 w 781"/>
              <a:gd name="T57" fmla="*/ 445300 h 953"/>
              <a:gd name="T58" fmla="*/ 289269 w 781"/>
              <a:gd name="T59" fmla="*/ 91775 h 953"/>
              <a:gd name="T60" fmla="*/ 147077 w 781"/>
              <a:gd name="T61" fmla="*/ 36384 h 953"/>
              <a:gd name="T62" fmla="*/ 152504 w 781"/>
              <a:gd name="T63" fmla="*/ 57563 h 953"/>
              <a:gd name="T64" fmla="*/ 153589 w 781"/>
              <a:gd name="T65" fmla="*/ 79828 h 953"/>
              <a:gd name="T66" fmla="*/ 150876 w 781"/>
              <a:gd name="T67" fmla="*/ 103179 h 953"/>
              <a:gd name="T68" fmla="*/ 143820 w 781"/>
              <a:gd name="T69" fmla="*/ 125444 h 953"/>
              <a:gd name="T70" fmla="*/ 131881 w 781"/>
              <a:gd name="T71" fmla="*/ 147709 h 953"/>
              <a:gd name="T72" fmla="*/ 116142 w 781"/>
              <a:gd name="T73" fmla="*/ 168345 h 953"/>
              <a:gd name="T74" fmla="*/ 96604 w 781"/>
              <a:gd name="T75" fmla="*/ 187352 h 953"/>
              <a:gd name="T76" fmla="*/ 93348 w 781"/>
              <a:gd name="T77" fmla="*/ 177034 h 953"/>
              <a:gd name="T78" fmla="*/ 87920 w 781"/>
              <a:gd name="T79" fmla="*/ 166173 h 953"/>
              <a:gd name="T80" fmla="*/ 81950 w 781"/>
              <a:gd name="T81" fmla="*/ 156398 h 953"/>
              <a:gd name="T82" fmla="*/ 73267 w 781"/>
              <a:gd name="T83" fmla="*/ 147166 h 953"/>
              <a:gd name="T84" fmla="*/ 67297 w 781"/>
              <a:gd name="T85" fmla="*/ 142822 h 953"/>
              <a:gd name="T86" fmla="*/ 58614 w 781"/>
              <a:gd name="T87" fmla="*/ 137391 h 953"/>
              <a:gd name="T88" fmla="*/ 47216 w 781"/>
              <a:gd name="T89" fmla="*/ 132504 h 953"/>
              <a:gd name="T90" fmla="*/ 30935 w 781"/>
              <a:gd name="T91" fmla="*/ 148795 h 953"/>
              <a:gd name="T92" fmla="*/ 29307 w 781"/>
              <a:gd name="T93" fmla="*/ 480598 h 953"/>
              <a:gd name="T94" fmla="*/ 392385 w 781"/>
              <a:gd name="T95" fmla="*/ 480598 h 953"/>
              <a:gd name="T96" fmla="*/ 393471 w 781"/>
              <a:gd name="T97" fmla="*/ 36384 h 953"/>
              <a:gd name="T98" fmla="*/ 147077 w 781"/>
              <a:gd name="T99" fmla="*/ 36384 h 953"/>
              <a:gd name="T100" fmla="*/ 134594 w 781"/>
              <a:gd name="T101" fmla="*/ 0 h 953"/>
              <a:gd name="T102" fmla="*/ 423863 w 781"/>
              <a:gd name="T103" fmla="*/ 0 h 953"/>
              <a:gd name="T104" fmla="*/ 421692 w 781"/>
              <a:gd name="T105" fmla="*/ 517525 h 953"/>
              <a:gd name="T106" fmla="*/ 0 w 781"/>
              <a:gd name="T107" fmla="*/ 517525 h 953"/>
              <a:gd name="T108" fmla="*/ 1628 w 781"/>
              <a:gd name="T109" fmla="*/ 130875 h 953"/>
              <a:gd name="T110" fmla="*/ 134594 w 781"/>
              <a:gd name="T111" fmla="*/ 0 h 9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81" h="953">
                <a:moveTo>
                  <a:pt x="116" y="785"/>
                </a:moveTo>
                <a:lnTo>
                  <a:pt x="367" y="785"/>
                </a:lnTo>
                <a:lnTo>
                  <a:pt x="367" y="839"/>
                </a:lnTo>
                <a:lnTo>
                  <a:pt x="116" y="839"/>
                </a:lnTo>
                <a:lnTo>
                  <a:pt x="116" y="785"/>
                </a:lnTo>
                <a:close/>
                <a:moveTo>
                  <a:pt x="116" y="698"/>
                </a:moveTo>
                <a:lnTo>
                  <a:pt x="367" y="698"/>
                </a:lnTo>
                <a:lnTo>
                  <a:pt x="367" y="752"/>
                </a:lnTo>
                <a:lnTo>
                  <a:pt x="116" y="752"/>
                </a:lnTo>
                <a:lnTo>
                  <a:pt x="116" y="698"/>
                </a:lnTo>
                <a:close/>
                <a:moveTo>
                  <a:pt x="116" y="605"/>
                </a:moveTo>
                <a:lnTo>
                  <a:pt x="367" y="605"/>
                </a:lnTo>
                <a:lnTo>
                  <a:pt x="367" y="659"/>
                </a:lnTo>
                <a:lnTo>
                  <a:pt x="116" y="659"/>
                </a:lnTo>
                <a:lnTo>
                  <a:pt x="116" y="605"/>
                </a:lnTo>
                <a:close/>
                <a:moveTo>
                  <a:pt x="116" y="523"/>
                </a:moveTo>
                <a:lnTo>
                  <a:pt x="367" y="523"/>
                </a:lnTo>
                <a:lnTo>
                  <a:pt x="367" y="576"/>
                </a:lnTo>
                <a:lnTo>
                  <a:pt x="116" y="576"/>
                </a:lnTo>
                <a:lnTo>
                  <a:pt x="116" y="523"/>
                </a:lnTo>
                <a:close/>
                <a:moveTo>
                  <a:pt x="116" y="434"/>
                </a:moveTo>
                <a:lnTo>
                  <a:pt x="367" y="434"/>
                </a:lnTo>
                <a:lnTo>
                  <a:pt x="367" y="488"/>
                </a:lnTo>
                <a:lnTo>
                  <a:pt x="116" y="488"/>
                </a:lnTo>
                <a:lnTo>
                  <a:pt x="116" y="434"/>
                </a:lnTo>
                <a:close/>
                <a:moveTo>
                  <a:pt x="533" y="169"/>
                </a:moveTo>
                <a:lnTo>
                  <a:pt x="641" y="169"/>
                </a:lnTo>
                <a:lnTo>
                  <a:pt x="641" y="820"/>
                </a:lnTo>
                <a:lnTo>
                  <a:pt x="533" y="820"/>
                </a:lnTo>
                <a:lnTo>
                  <a:pt x="533" y="169"/>
                </a:lnTo>
                <a:close/>
                <a:moveTo>
                  <a:pt x="271" y="67"/>
                </a:moveTo>
                <a:lnTo>
                  <a:pt x="281" y="106"/>
                </a:lnTo>
                <a:lnTo>
                  <a:pt x="283" y="147"/>
                </a:lnTo>
                <a:lnTo>
                  <a:pt x="278" y="190"/>
                </a:lnTo>
                <a:lnTo>
                  <a:pt x="265" y="231"/>
                </a:lnTo>
                <a:lnTo>
                  <a:pt x="243" y="272"/>
                </a:lnTo>
                <a:lnTo>
                  <a:pt x="214" y="310"/>
                </a:lnTo>
                <a:lnTo>
                  <a:pt x="178" y="345"/>
                </a:lnTo>
                <a:lnTo>
                  <a:pt x="172" y="326"/>
                </a:lnTo>
                <a:lnTo>
                  <a:pt x="162" y="306"/>
                </a:lnTo>
                <a:lnTo>
                  <a:pt x="151" y="288"/>
                </a:lnTo>
                <a:lnTo>
                  <a:pt x="135" y="271"/>
                </a:lnTo>
                <a:lnTo>
                  <a:pt x="124" y="263"/>
                </a:lnTo>
                <a:lnTo>
                  <a:pt x="108" y="253"/>
                </a:lnTo>
                <a:lnTo>
                  <a:pt x="87" y="244"/>
                </a:lnTo>
                <a:lnTo>
                  <a:pt x="57" y="274"/>
                </a:lnTo>
                <a:lnTo>
                  <a:pt x="54" y="885"/>
                </a:lnTo>
                <a:lnTo>
                  <a:pt x="723" y="885"/>
                </a:lnTo>
                <a:lnTo>
                  <a:pt x="725" y="67"/>
                </a:lnTo>
                <a:lnTo>
                  <a:pt x="271" y="67"/>
                </a:lnTo>
                <a:close/>
                <a:moveTo>
                  <a:pt x="248" y="0"/>
                </a:moveTo>
                <a:lnTo>
                  <a:pt x="781" y="0"/>
                </a:lnTo>
                <a:lnTo>
                  <a:pt x="777" y="953"/>
                </a:lnTo>
                <a:lnTo>
                  <a:pt x="0" y="953"/>
                </a:lnTo>
                <a:lnTo>
                  <a:pt x="3" y="241"/>
                </a:lnTo>
                <a:lnTo>
                  <a:pt x="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4" name="Freeform 7"/>
          <p:cNvSpPr>
            <a:spLocks noEditPoints="1"/>
          </p:cNvSpPr>
          <p:nvPr/>
        </p:nvSpPr>
        <p:spPr bwMode="auto">
          <a:xfrm>
            <a:off x="2557463" y="2139950"/>
            <a:ext cx="574675" cy="701675"/>
          </a:xfrm>
          <a:custGeom>
            <a:avLst/>
            <a:gdLst>
              <a:gd name="T0" fmla="*/ 187406 w 1061"/>
              <a:gd name="T1" fmla="*/ 575081 h 1297"/>
              <a:gd name="T2" fmla="*/ 192281 w 1061"/>
              <a:gd name="T3" fmla="*/ 607541 h 1297"/>
              <a:gd name="T4" fmla="*/ 183614 w 1061"/>
              <a:gd name="T5" fmla="*/ 616738 h 1297"/>
              <a:gd name="T6" fmla="*/ 173323 w 1061"/>
              <a:gd name="T7" fmla="*/ 626476 h 1297"/>
              <a:gd name="T8" fmla="*/ 138117 w 1061"/>
              <a:gd name="T9" fmla="*/ 628099 h 1297"/>
              <a:gd name="T10" fmla="*/ 133242 w 1061"/>
              <a:gd name="T11" fmla="*/ 624312 h 1297"/>
              <a:gd name="T12" fmla="*/ 119160 w 1061"/>
              <a:gd name="T13" fmla="*/ 615115 h 1297"/>
              <a:gd name="T14" fmla="*/ 114285 w 1061"/>
              <a:gd name="T15" fmla="*/ 581573 h 1297"/>
              <a:gd name="T16" fmla="*/ 122951 w 1061"/>
              <a:gd name="T17" fmla="*/ 572917 h 1297"/>
              <a:gd name="T18" fmla="*/ 50914 w 1061"/>
              <a:gd name="T19" fmla="*/ 529637 h 1297"/>
              <a:gd name="T20" fmla="*/ 271359 w 1061"/>
              <a:gd name="T21" fmla="*/ 517736 h 1297"/>
              <a:gd name="T22" fmla="*/ 50914 w 1061"/>
              <a:gd name="T23" fmla="*/ 394929 h 1297"/>
              <a:gd name="T24" fmla="*/ 0 w 1061"/>
              <a:gd name="T25" fmla="*/ 394929 h 1297"/>
              <a:gd name="T26" fmla="*/ 261068 w 1061"/>
              <a:gd name="T27" fmla="*/ 410618 h 1297"/>
              <a:gd name="T28" fmla="*/ 140284 w 1061"/>
              <a:gd name="T29" fmla="*/ 328386 h 1297"/>
              <a:gd name="T30" fmla="*/ 92078 w 1061"/>
              <a:gd name="T31" fmla="*/ 359764 h 1297"/>
              <a:gd name="T32" fmla="*/ 80704 w 1061"/>
              <a:gd name="T33" fmla="*/ 417110 h 1297"/>
              <a:gd name="T34" fmla="*/ 114285 w 1061"/>
              <a:gd name="T35" fmla="*/ 466341 h 1297"/>
              <a:gd name="T36" fmla="*/ 126201 w 1061"/>
              <a:gd name="T37" fmla="*/ 484735 h 1297"/>
              <a:gd name="T38" fmla="*/ 181448 w 1061"/>
              <a:gd name="T39" fmla="*/ 478784 h 1297"/>
              <a:gd name="T40" fmla="*/ 205280 w 1061"/>
              <a:gd name="T41" fmla="*/ 457685 h 1297"/>
              <a:gd name="T42" fmla="*/ 229112 w 1061"/>
              <a:gd name="T43" fmla="*/ 401962 h 1297"/>
              <a:gd name="T44" fmla="*/ 206905 w 1061"/>
              <a:gd name="T45" fmla="*/ 348944 h 1297"/>
              <a:gd name="T46" fmla="*/ 154366 w 1061"/>
              <a:gd name="T47" fmla="*/ 326222 h 1297"/>
              <a:gd name="T48" fmla="*/ 207988 w 1061"/>
              <a:gd name="T49" fmla="*/ 321353 h 1297"/>
              <a:gd name="T50" fmla="*/ 248069 w 1061"/>
              <a:gd name="T51" fmla="*/ 383027 h 1297"/>
              <a:gd name="T52" fmla="*/ 232903 w 1061"/>
              <a:gd name="T53" fmla="*/ 458226 h 1297"/>
              <a:gd name="T54" fmla="*/ 202572 w 1061"/>
              <a:gd name="T55" fmla="*/ 485817 h 1297"/>
              <a:gd name="T56" fmla="*/ 193364 w 1061"/>
              <a:gd name="T57" fmla="*/ 566425 h 1297"/>
              <a:gd name="T58" fmla="*/ 107244 w 1061"/>
              <a:gd name="T59" fmla="*/ 560474 h 1297"/>
              <a:gd name="T60" fmla="*/ 102911 w 1061"/>
              <a:gd name="T61" fmla="*/ 484194 h 1297"/>
              <a:gd name="T62" fmla="*/ 66080 w 1061"/>
              <a:gd name="T63" fmla="*/ 440373 h 1297"/>
              <a:gd name="T64" fmla="*/ 67704 w 1061"/>
              <a:gd name="T65" fmla="*/ 359223 h 1297"/>
              <a:gd name="T66" fmla="*/ 132159 w 1061"/>
              <a:gd name="T67" fmla="*/ 307828 h 1297"/>
              <a:gd name="T68" fmla="*/ 76371 w 1061"/>
              <a:gd name="T69" fmla="*/ 327304 h 1297"/>
              <a:gd name="T70" fmla="*/ 271359 w 1061"/>
              <a:gd name="T71" fmla="*/ 287270 h 1297"/>
              <a:gd name="T72" fmla="*/ 163032 w 1061"/>
              <a:gd name="T73" fmla="*/ 231547 h 1297"/>
              <a:gd name="T74" fmla="*/ 163032 w 1061"/>
              <a:gd name="T75" fmla="*/ 231547 h 1297"/>
              <a:gd name="T76" fmla="*/ 432225 w 1061"/>
              <a:gd name="T77" fmla="*/ 179070 h 1297"/>
              <a:gd name="T78" fmla="*/ 497221 w 1061"/>
              <a:gd name="T79" fmla="*/ 139037 h 1297"/>
              <a:gd name="T80" fmla="*/ 527553 w 1061"/>
              <a:gd name="T81" fmla="*/ 159595 h 1297"/>
              <a:gd name="T82" fmla="*/ 563301 w 1061"/>
              <a:gd name="T83" fmla="*/ 427389 h 1297"/>
              <a:gd name="T84" fmla="*/ 527553 w 1061"/>
              <a:gd name="T85" fmla="*/ 420897 h 1297"/>
              <a:gd name="T86" fmla="*/ 445766 w 1061"/>
              <a:gd name="T87" fmla="*/ 476620 h 1297"/>
              <a:gd name="T88" fmla="*/ 145158 w 1061"/>
              <a:gd name="T89" fmla="*/ 192054 h 1297"/>
              <a:gd name="T90" fmla="*/ 118618 w 1061"/>
              <a:gd name="T91" fmla="*/ 166087 h 1297"/>
              <a:gd name="T92" fmla="*/ 145158 w 1061"/>
              <a:gd name="T93" fmla="*/ 140660 h 1297"/>
              <a:gd name="T94" fmla="*/ 412184 w 1061"/>
              <a:gd name="T95" fmla="*/ 225596 h 1297"/>
              <a:gd name="T96" fmla="*/ 459307 w 1061"/>
              <a:gd name="T97" fmla="*/ 139578 h 1297"/>
              <a:gd name="T98" fmla="*/ 431142 w 1061"/>
              <a:gd name="T99" fmla="*/ 2705 h 1297"/>
              <a:gd name="T100" fmla="*/ 475014 w 1061"/>
              <a:gd name="T101" fmla="*/ 52477 h 1297"/>
              <a:gd name="T102" fmla="*/ 459307 w 1061"/>
              <a:gd name="T103" fmla="*/ 121725 h 1297"/>
              <a:gd name="T104" fmla="*/ 397560 w 1061"/>
              <a:gd name="T105" fmla="*/ 140660 h 1297"/>
              <a:gd name="T106" fmla="*/ 353688 w 1061"/>
              <a:gd name="T107" fmla="*/ 90888 h 1297"/>
              <a:gd name="T108" fmla="*/ 370479 w 1061"/>
              <a:gd name="T109" fmla="*/ 20558 h 129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061" h="1297">
                <a:moveTo>
                  <a:pt x="235" y="1059"/>
                </a:moveTo>
                <a:lnTo>
                  <a:pt x="331" y="1059"/>
                </a:lnTo>
                <a:lnTo>
                  <a:pt x="339" y="1059"/>
                </a:lnTo>
                <a:lnTo>
                  <a:pt x="346" y="1063"/>
                </a:lnTo>
                <a:lnTo>
                  <a:pt x="350" y="1066"/>
                </a:lnTo>
                <a:lnTo>
                  <a:pt x="354" y="1071"/>
                </a:lnTo>
                <a:lnTo>
                  <a:pt x="355" y="1075"/>
                </a:lnTo>
                <a:lnTo>
                  <a:pt x="355" y="1123"/>
                </a:lnTo>
                <a:lnTo>
                  <a:pt x="354" y="1129"/>
                </a:lnTo>
                <a:lnTo>
                  <a:pt x="350" y="1134"/>
                </a:lnTo>
                <a:lnTo>
                  <a:pt x="346" y="1137"/>
                </a:lnTo>
                <a:lnTo>
                  <a:pt x="339" y="1140"/>
                </a:lnTo>
                <a:lnTo>
                  <a:pt x="331" y="1140"/>
                </a:lnTo>
                <a:lnTo>
                  <a:pt x="320" y="1140"/>
                </a:lnTo>
                <a:lnTo>
                  <a:pt x="320" y="1154"/>
                </a:lnTo>
                <a:lnTo>
                  <a:pt x="320" y="1158"/>
                </a:lnTo>
                <a:lnTo>
                  <a:pt x="317" y="1159"/>
                </a:lnTo>
                <a:lnTo>
                  <a:pt x="314" y="1161"/>
                </a:lnTo>
                <a:lnTo>
                  <a:pt x="311" y="1161"/>
                </a:lnTo>
                <a:lnTo>
                  <a:pt x="255" y="1161"/>
                </a:lnTo>
                <a:lnTo>
                  <a:pt x="252" y="1161"/>
                </a:lnTo>
                <a:lnTo>
                  <a:pt x="247" y="1159"/>
                </a:lnTo>
                <a:lnTo>
                  <a:pt x="246" y="1158"/>
                </a:lnTo>
                <a:lnTo>
                  <a:pt x="246" y="1154"/>
                </a:lnTo>
                <a:lnTo>
                  <a:pt x="246" y="1140"/>
                </a:lnTo>
                <a:lnTo>
                  <a:pt x="235" y="1140"/>
                </a:lnTo>
                <a:lnTo>
                  <a:pt x="227" y="1140"/>
                </a:lnTo>
                <a:lnTo>
                  <a:pt x="220" y="1137"/>
                </a:lnTo>
                <a:lnTo>
                  <a:pt x="216" y="1134"/>
                </a:lnTo>
                <a:lnTo>
                  <a:pt x="211" y="1129"/>
                </a:lnTo>
                <a:lnTo>
                  <a:pt x="211" y="1123"/>
                </a:lnTo>
                <a:lnTo>
                  <a:pt x="211" y="1075"/>
                </a:lnTo>
                <a:lnTo>
                  <a:pt x="211" y="1071"/>
                </a:lnTo>
                <a:lnTo>
                  <a:pt x="216" y="1066"/>
                </a:lnTo>
                <a:lnTo>
                  <a:pt x="220" y="1063"/>
                </a:lnTo>
                <a:lnTo>
                  <a:pt x="227" y="1059"/>
                </a:lnTo>
                <a:lnTo>
                  <a:pt x="235" y="1059"/>
                </a:lnTo>
                <a:close/>
                <a:moveTo>
                  <a:pt x="141" y="885"/>
                </a:moveTo>
                <a:lnTo>
                  <a:pt x="160" y="906"/>
                </a:lnTo>
                <a:lnTo>
                  <a:pt x="94" y="979"/>
                </a:lnTo>
                <a:lnTo>
                  <a:pt x="76" y="958"/>
                </a:lnTo>
                <a:lnTo>
                  <a:pt x="141" y="885"/>
                </a:lnTo>
                <a:close/>
                <a:moveTo>
                  <a:pt x="435" y="884"/>
                </a:moveTo>
                <a:lnTo>
                  <a:pt x="501" y="957"/>
                </a:lnTo>
                <a:lnTo>
                  <a:pt x="482" y="977"/>
                </a:lnTo>
                <a:lnTo>
                  <a:pt x="416" y="904"/>
                </a:lnTo>
                <a:lnTo>
                  <a:pt x="435" y="884"/>
                </a:lnTo>
                <a:close/>
                <a:moveTo>
                  <a:pt x="94" y="730"/>
                </a:moveTo>
                <a:lnTo>
                  <a:pt x="94" y="760"/>
                </a:lnTo>
                <a:lnTo>
                  <a:pt x="0" y="760"/>
                </a:lnTo>
                <a:lnTo>
                  <a:pt x="0" y="733"/>
                </a:lnTo>
                <a:lnTo>
                  <a:pt x="0" y="730"/>
                </a:lnTo>
                <a:lnTo>
                  <a:pt x="94" y="730"/>
                </a:lnTo>
                <a:close/>
                <a:moveTo>
                  <a:pt x="576" y="729"/>
                </a:moveTo>
                <a:lnTo>
                  <a:pt x="576" y="759"/>
                </a:lnTo>
                <a:lnTo>
                  <a:pt x="482" y="759"/>
                </a:lnTo>
                <a:lnTo>
                  <a:pt x="482" y="729"/>
                </a:lnTo>
                <a:lnTo>
                  <a:pt x="576" y="729"/>
                </a:lnTo>
                <a:close/>
                <a:moveTo>
                  <a:pt x="285" y="603"/>
                </a:moveTo>
                <a:lnTo>
                  <a:pt x="259" y="607"/>
                </a:lnTo>
                <a:lnTo>
                  <a:pt x="232" y="615"/>
                </a:lnTo>
                <a:lnTo>
                  <a:pt x="208" y="627"/>
                </a:lnTo>
                <a:lnTo>
                  <a:pt x="187" y="645"/>
                </a:lnTo>
                <a:lnTo>
                  <a:pt x="170" y="665"/>
                </a:lnTo>
                <a:lnTo>
                  <a:pt x="157" y="691"/>
                </a:lnTo>
                <a:lnTo>
                  <a:pt x="149" y="716"/>
                </a:lnTo>
                <a:lnTo>
                  <a:pt x="146" y="743"/>
                </a:lnTo>
                <a:lnTo>
                  <a:pt x="149" y="771"/>
                </a:lnTo>
                <a:lnTo>
                  <a:pt x="157" y="798"/>
                </a:lnTo>
                <a:lnTo>
                  <a:pt x="171" y="822"/>
                </a:lnTo>
                <a:lnTo>
                  <a:pt x="189" y="844"/>
                </a:lnTo>
                <a:lnTo>
                  <a:pt x="211" y="862"/>
                </a:lnTo>
                <a:lnTo>
                  <a:pt x="216" y="865"/>
                </a:lnTo>
                <a:lnTo>
                  <a:pt x="225" y="873"/>
                </a:lnTo>
                <a:lnTo>
                  <a:pt x="232" y="884"/>
                </a:lnTo>
                <a:lnTo>
                  <a:pt x="233" y="896"/>
                </a:lnTo>
                <a:lnTo>
                  <a:pt x="233" y="1012"/>
                </a:lnTo>
                <a:lnTo>
                  <a:pt x="333" y="1012"/>
                </a:lnTo>
                <a:lnTo>
                  <a:pt x="333" y="898"/>
                </a:lnTo>
                <a:lnTo>
                  <a:pt x="335" y="885"/>
                </a:lnTo>
                <a:lnTo>
                  <a:pt x="341" y="874"/>
                </a:lnTo>
                <a:lnTo>
                  <a:pt x="350" y="866"/>
                </a:lnTo>
                <a:lnTo>
                  <a:pt x="355" y="863"/>
                </a:lnTo>
                <a:lnTo>
                  <a:pt x="379" y="846"/>
                </a:lnTo>
                <a:lnTo>
                  <a:pt x="398" y="824"/>
                </a:lnTo>
                <a:lnTo>
                  <a:pt x="412" y="800"/>
                </a:lnTo>
                <a:lnTo>
                  <a:pt x="420" y="773"/>
                </a:lnTo>
                <a:lnTo>
                  <a:pt x="423" y="743"/>
                </a:lnTo>
                <a:lnTo>
                  <a:pt x="420" y="716"/>
                </a:lnTo>
                <a:lnTo>
                  <a:pt x="412" y="691"/>
                </a:lnTo>
                <a:lnTo>
                  <a:pt x="400" y="665"/>
                </a:lnTo>
                <a:lnTo>
                  <a:pt x="382" y="645"/>
                </a:lnTo>
                <a:lnTo>
                  <a:pt x="362" y="627"/>
                </a:lnTo>
                <a:lnTo>
                  <a:pt x="338" y="615"/>
                </a:lnTo>
                <a:lnTo>
                  <a:pt x="312" y="607"/>
                </a:lnTo>
                <a:lnTo>
                  <a:pt x="285" y="603"/>
                </a:lnTo>
                <a:close/>
                <a:moveTo>
                  <a:pt x="285" y="564"/>
                </a:moveTo>
                <a:lnTo>
                  <a:pt x="320" y="567"/>
                </a:lnTo>
                <a:lnTo>
                  <a:pt x="352" y="578"/>
                </a:lnTo>
                <a:lnTo>
                  <a:pt x="384" y="594"/>
                </a:lnTo>
                <a:lnTo>
                  <a:pt x="411" y="616"/>
                </a:lnTo>
                <a:lnTo>
                  <a:pt x="433" y="643"/>
                </a:lnTo>
                <a:lnTo>
                  <a:pt x="449" y="675"/>
                </a:lnTo>
                <a:lnTo>
                  <a:pt x="458" y="708"/>
                </a:lnTo>
                <a:lnTo>
                  <a:pt x="463" y="743"/>
                </a:lnTo>
                <a:lnTo>
                  <a:pt x="458" y="781"/>
                </a:lnTo>
                <a:lnTo>
                  <a:pt x="447" y="816"/>
                </a:lnTo>
                <a:lnTo>
                  <a:pt x="430" y="847"/>
                </a:lnTo>
                <a:lnTo>
                  <a:pt x="406" y="874"/>
                </a:lnTo>
                <a:lnTo>
                  <a:pt x="376" y="898"/>
                </a:lnTo>
                <a:lnTo>
                  <a:pt x="374" y="898"/>
                </a:lnTo>
                <a:lnTo>
                  <a:pt x="373" y="900"/>
                </a:lnTo>
                <a:lnTo>
                  <a:pt x="373" y="1018"/>
                </a:lnTo>
                <a:lnTo>
                  <a:pt x="368" y="1036"/>
                </a:lnTo>
                <a:lnTo>
                  <a:pt x="357" y="1047"/>
                </a:lnTo>
                <a:lnTo>
                  <a:pt x="341" y="1052"/>
                </a:lnTo>
                <a:lnTo>
                  <a:pt x="225" y="1052"/>
                </a:lnTo>
                <a:lnTo>
                  <a:pt x="209" y="1047"/>
                </a:lnTo>
                <a:lnTo>
                  <a:pt x="198" y="1036"/>
                </a:lnTo>
                <a:lnTo>
                  <a:pt x="193" y="1018"/>
                </a:lnTo>
                <a:lnTo>
                  <a:pt x="193" y="898"/>
                </a:lnTo>
                <a:lnTo>
                  <a:pt x="192" y="896"/>
                </a:lnTo>
                <a:lnTo>
                  <a:pt x="190" y="895"/>
                </a:lnTo>
                <a:lnTo>
                  <a:pt x="162" y="873"/>
                </a:lnTo>
                <a:lnTo>
                  <a:pt x="138" y="846"/>
                </a:lnTo>
                <a:lnTo>
                  <a:pt x="122" y="814"/>
                </a:lnTo>
                <a:lnTo>
                  <a:pt x="111" y="779"/>
                </a:lnTo>
                <a:lnTo>
                  <a:pt x="108" y="743"/>
                </a:lnTo>
                <a:lnTo>
                  <a:pt x="113" y="702"/>
                </a:lnTo>
                <a:lnTo>
                  <a:pt x="125" y="664"/>
                </a:lnTo>
                <a:lnTo>
                  <a:pt x="146" y="630"/>
                </a:lnTo>
                <a:lnTo>
                  <a:pt x="174" y="603"/>
                </a:lnTo>
                <a:lnTo>
                  <a:pt x="206" y="581"/>
                </a:lnTo>
                <a:lnTo>
                  <a:pt x="244" y="569"/>
                </a:lnTo>
                <a:lnTo>
                  <a:pt x="285" y="564"/>
                </a:lnTo>
                <a:close/>
                <a:moveTo>
                  <a:pt x="94" y="512"/>
                </a:moveTo>
                <a:lnTo>
                  <a:pt x="160" y="584"/>
                </a:lnTo>
                <a:lnTo>
                  <a:pt x="141" y="605"/>
                </a:lnTo>
                <a:lnTo>
                  <a:pt x="75" y="532"/>
                </a:lnTo>
                <a:lnTo>
                  <a:pt x="94" y="512"/>
                </a:lnTo>
                <a:close/>
                <a:moveTo>
                  <a:pt x="482" y="510"/>
                </a:moveTo>
                <a:lnTo>
                  <a:pt x="501" y="531"/>
                </a:lnTo>
                <a:lnTo>
                  <a:pt x="435" y="603"/>
                </a:lnTo>
                <a:lnTo>
                  <a:pt x="416" y="583"/>
                </a:lnTo>
                <a:lnTo>
                  <a:pt x="482" y="510"/>
                </a:lnTo>
                <a:close/>
                <a:moveTo>
                  <a:pt x="301" y="428"/>
                </a:moveTo>
                <a:lnTo>
                  <a:pt x="301" y="532"/>
                </a:lnTo>
                <a:lnTo>
                  <a:pt x="274" y="532"/>
                </a:lnTo>
                <a:lnTo>
                  <a:pt x="274" y="429"/>
                </a:lnTo>
                <a:lnTo>
                  <a:pt x="301" y="428"/>
                </a:lnTo>
                <a:close/>
                <a:moveTo>
                  <a:pt x="764" y="273"/>
                </a:moveTo>
                <a:lnTo>
                  <a:pt x="798" y="273"/>
                </a:lnTo>
                <a:lnTo>
                  <a:pt x="815" y="301"/>
                </a:lnTo>
                <a:lnTo>
                  <a:pt x="798" y="331"/>
                </a:lnTo>
                <a:lnTo>
                  <a:pt x="764" y="331"/>
                </a:lnTo>
                <a:lnTo>
                  <a:pt x="747" y="301"/>
                </a:lnTo>
                <a:lnTo>
                  <a:pt x="764" y="273"/>
                </a:lnTo>
                <a:close/>
                <a:moveTo>
                  <a:pt x="918" y="257"/>
                </a:moveTo>
                <a:lnTo>
                  <a:pt x="937" y="257"/>
                </a:lnTo>
                <a:lnTo>
                  <a:pt x="955" y="265"/>
                </a:lnTo>
                <a:lnTo>
                  <a:pt x="967" y="277"/>
                </a:lnTo>
                <a:lnTo>
                  <a:pt x="974" y="295"/>
                </a:lnTo>
                <a:lnTo>
                  <a:pt x="1061" y="743"/>
                </a:lnTo>
                <a:lnTo>
                  <a:pt x="1061" y="762"/>
                </a:lnTo>
                <a:lnTo>
                  <a:pt x="1053" y="778"/>
                </a:lnTo>
                <a:lnTo>
                  <a:pt x="1040" y="790"/>
                </a:lnTo>
                <a:lnTo>
                  <a:pt x="1023" y="798"/>
                </a:lnTo>
                <a:lnTo>
                  <a:pt x="1004" y="798"/>
                </a:lnTo>
                <a:lnTo>
                  <a:pt x="986" y="790"/>
                </a:lnTo>
                <a:lnTo>
                  <a:pt x="974" y="778"/>
                </a:lnTo>
                <a:lnTo>
                  <a:pt x="967" y="760"/>
                </a:lnTo>
                <a:lnTo>
                  <a:pt x="936" y="602"/>
                </a:lnTo>
                <a:lnTo>
                  <a:pt x="936" y="1297"/>
                </a:lnTo>
                <a:lnTo>
                  <a:pt x="823" y="881"/>
                </a:lnTo>
                <a:lnTo>
                  <a:pt x="763" y="881"/>
                </a:lnTo>
                <a:lnTo>
                  <a:pt x="630" y="1297"/>
                </a:lnTo>
                <a:lnTo>
                  <a:pt x="630" y="355"/>
                </a:lnTo>
                <a:lnTo>
                  <a:pt x="268" y="355"/>
                </a:lnTo>
                <a:lnTo>
                  <a:pt x="249" y="352"/>
                </a:lnTo>
                <a:lnTo>
                  <a:pt x="233" y="341"/>
                </a:lnTo>
                <a:lnTo>
                  <a:pt x="224" y="326"/>
                </a:lnTo>
                <a:lnTo>
                  <a:pt x="219" y="307"/>
                </a:lnTo>
                <a:lnTo>
                  <a:pt x="224" y="288"/>
                </a:lnTo>
                <a:lnTo>
                  <a:pt x="233" y="274"/>
                </a:lnTo>
                <a:lnTo>
                  <a:pt x="249" y="263"/>
                </a:lnTo>
                <a:lnTo>
                  <a:pt x="268" y="260"/>
                </a:lnTo>
                <a:lnTo>
                  <a:pt x="630" y="260"/>
                </a:lnTo>
                <a:lnTo>
                  <a:pt x="630" y="258"/>
                </a:lnTo>
                <a:lnTo>
                  <a:pt x="706" y="258"/>
                </a:lnTo>
                <a:lnTo>
                  <a:pt x="761" y="417"/>
                </a:lnTo>
                <a:lnTo>
                  <a:pt x="768" y="337"/>
                </a:lnTo>
                <a:lnTo>
                  <a:pt x="799" y="337"/>
                </a:lnTo>
                <a:lnTo>
                  <a:pt x="806" y="406"/>
                </a:lnTo>
                <a:lnTo>
                  <a:pt x="848" y="258"/>
                </a:lnTo>
                <a:lnTo>
                  <a:pt x="912" y="258"/>
                </a:lnTo>
                <a:lnTo>
                  <a:pt x="918" y="257"/>
                </a:lnTo>
                <a:close/>
                <a:moveTo>
                  <a:pt x="766" y="0"/>
                </a:moveTo>
                <a:lnTo>
                  <a:pt x="796" y="5"/>
                </a:lnTo>
                <a:lnTo>
                  <a:pt x="825" y="18"/>
                </a:lnTo>
                <a:lnTo>
                  <a:pt x="848" y="38"/>
                </a:lnTo>
                <a:lnTo>
                  <a:pt x="866" y="65"/>
                </a:lnTo>
                <a:lnTo>
                  <a:pt x="877" y="97"/>
                </a:lnTo>
                <a:lnTo>
                  <a:pt x="882" y="132"/>
                </a:lnTo>
                <a:lnTo>
                  <a:pt x="877" y="168"/>
                </a:lnTo>
                <a:lnTo>
                  <a:pt x="866" y="198"/>
                </a:lnTo>
                <a:lnTo>
                  <a:pt x="848" y="225"/>
                </a:lnTo>
                <a:lnTo>
                  <a:pt x="825" y="246"/>
                </a:lnTo>
                <a:lnTo>
                  <a:pt x="796" y="260"/>
                </a:lnTo>
                <a:lnTo>
                  <a:pt x="766" y="265"/>
                </a:lnTo>
                <a:lnTo>
                  <a:pt x="734" y="260"/>
                </a:lnTo>
                <a:lnTo>
                  <a:pt x="707" y="246"/>
                </a:lnTo>
                <a:lnTo>
                  <a:pt x="684" y="225"/>
                </a:lnTo>
                <a:lnTo>
                  <a:pt x="666" y="198"/>
                </a:lnTo>
                <a:lnTo>
                  <a:pt x="653" y="168"/>
                </a:lnTo>
                <a:lnTo>
                  <a:pt x="650" y="132"/>
                </a:lnTo>
                <a:lnTo>
                  <a:pt x="653" y="97"/>
                </a:lnTo>
                <a:lnTo>
                  <a:pt x="666" y="65"/>
                </a:lnTo>
                <a:lnTo>
                  <a:pt x="684" y="38"/>
                </a:lnTo>
                <a:lnTo>
                  <a:pt x="707" y="18"/>
                </a:lnTo>
                <a:lnTo>
                  <a:pt x="734" y="5"/>
                </a:lnTo>
                <a:lnTo>
                  <a:pt x="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5" name="Freeform 8"/>
          <p:cNvSpPr>
            <a:spLocks noEditPoints="1"/>
          </p:cNvSpPr>
          <p:nvPr/>
        </p:nvSpPr>
        <p:spPr bwMode="auto">
          <a:xfrm>
            <a:off x="6845300" y="2235200"/>
            <a:ext cx="668338" cy="511175"/>
          </a:xfrm>
          <a:custGeom>
            <a:avLst/>
            <a:gdLst>
              <a:gd name="T0" fmla="*/ 148640 w 1232"/>
              <a:gd name="T1" fmla="*/ 436448 h 944"/>
              <a:gd name="T2" fmla="*/ 193124 w 1232"/>
              <a:gd name="T3" fmla="*/ 439156 h 944"/>
              <a:gd name="T4" fmla="*/ 250084 w 1232"/>
              <a:gd name="T5" fmla="*/ 428867 h 944"/>
              <a:gd name="T6" fmla="*/ 249542 w 1232"/>
              <a:gd name="T7" fmla="*/ 360097 h 944"/>
              <a:gd name="T8" fmla="*/ 310300 w 1232"/>
              <a:gd name="T9" fmla="*/ 307571 h 944"/>
              <a:gd name="T10" fmla="*/ 206143 w 1232"/>
              <a:gd name="T11" fmla="*/ 367136 h 944"/>
              <a:gd name="T12" fmla="*/ 249542 w 1232"/>
              <a:gd name="T13" fmla="*/ 307571 h 944"/>
              <a:gd name="T14" fmla="*/ 133993 w 1232"/>
              <a:gd name="T15" fmla="*/ 344393 h 944"/>
              <a:gd name="T16" fmla="*/ 170339 w 1232"/>
              <a:gd name="T17" fmla="*/ 307571 h 944"/>
              <a:gd name="T18" fmla="*/ 91679 w 1232"/>
              <a:gd name="T19" fmla="*/ 346559 h 944"/>
              <a:gd name="T20" fmla="*/ 89510 w 1232"/>
              <a:gd name="T21" fmla="*/ 307571 h 944"/>
              <a:gd name="T22" fmla="*/ 292398 w 1232"/>
              <a:gd name="T23" fmla="*/ 511175 h 944"/>
              <a:gd name="T24" fmla="*/ 355326 w 1232"/>
              <a:gd name="T25" fmla="*/ 355765 h 944"/>
              <a:gd name="T26" fmla="*/ 379195 w 1232"/>
              <a:gd name="T27" fmla="*/ 319484 h 944"/>
              <a:gd name="T28" fmla="*/ 393842 w 1232"/>
              <a:gd name="T29" fmla="*/ 283745 h 944"/>
              <a:gd name="T30" fmla="*/ 324947 w 1232"/>
              <a:gd name="T31" fmla="*/ 284828 h 944"/>
              <a:gd name="T32" fmla="*/ 288058 w 1232"/>
              <a:gd name="T33" fmla="*/ 229596 h 944"/>
              <a:gd name="T34" fmla="*/ 261476 w 1232"/>
              <a:gd name="T35" fmla="*/ 257753 h 944"/>
              <a:gd name="T36" fmla="*/ 103072 w 1232"/>
              <a:gd name="T37" fmla="*/ 257753 h 944"/>
              <a:gd name="T38" fmla="*/ 100359 w 1232"/>
              <a:gd name="T39" fmla="*/ 229596 h 944"/>
              <a:gd name="T40" fmla="*/ 82457 w 1232"/>
              <a:gd name="T41" fmla="*/ 284828 h 944"/>
              <a:gd name="T42" fmla="*/ 281006 w 1232"/>
              <a:gd name="T43" fmla="*/ 151620 h 944"/>
              <a:gd name="T44" fmla="*/ 336881 w 1232"/>
              <a:gd name="T45" fmla="*/ 187900 h 944"/>
              <a:gd name="T46" fmla="*/ 193124 w 1232"/>
              <a:gd name="T47" fmla="*/ 151620 h 944"/>
              <a:gd name="T48" fmla="*/ 256052 w 1232"/>
              <a:gd name="T49" fmla="*/ 151620 h 944"/>
              <a:gd name="T50" fmla="*/ 100359 w 1232"/>
              <a:gd name="T51" fmla="*/ 206311 h 944"/>
              <a:gd name="T52" fmla="*/ 38516 w 1232"/>
              <a:gd name="T53" fmla="*/ 151620 h 944"/>
              <a:gd name="T54" fmla="*/ 75405 w 1232"/>
              <a:gd name="T55" fmla="*/ 206311 h 944"/>
              <a:gd name="T56" fmla="*/ 423136 w 1232"/>
              <a:gd name="T57" fmla="*/ 130501 h 944"/>
              <a:gd name="T58" fmla="*/ 423136 w 1232"/>
              <a:gd name="T59" fmla="*/ 130501 h 944"/>
              <a:gd name="T60" fmla="*/ 274496 w 1232"/>
              <a:gd name="T61" fmla="*/ 128335 h 944"/>
              <a:gd name="T62" fmla="*/ 266359 w 1232"/>
              <a:gd name="T63" fmla="*/ 86640 h 944"/>
              <a:gd name="T64" fmla="*/ 80830 w 1232"/>
              <a:gd name="T65" fmla="*/ 98553 h 944"/>
              <a:gd name="T66" fmla="*/ 97104 w 1232"/>
              <a:gd name="T67" fmla="*/ 108841 h 944"/>
              <a:gd name="T68" fmla="*/ 193124 w 1232"/>
              <a:gd name="T69" fmla="*/ 128335 h 944"/>
              <a:gd name="T70" fmla="*/ 219163 w 1232"/>
              <a:gd name="T71" fmla="*/ 79059 h 944"/>
              <a:gd name="T72" fmla="*/ 157320 w 1232"/>
              <a:gd name="T73" fmla="*/ 69312 h 944"/>
              <a:gd name="T74" fmla="*/ 115006 w 1232"/>
              <a:gd name="T75" fmla="*/ 128335 h 944"/>
              <a:gd name="T76" fmla="*/ 193124 w 1232"/>
              <a:gd name="T77" fmla="*/ 36822 h 944"/>
              <a:gd name="T78" fmla="*/ 267444 w 1232"/>
              <a:gd name="T79" fmla="*/ 58482 h 944"/>
              <a:gd name="T80" fmla="*/ 339594 w 1232"/>
              <a:gd name="T81" fmla="*/ 128335 h 944"/>
              <a:gd name="T82" fmla="*/ 351528 w 1232"/>
              <a:gd name="T83" fmla="*/ 151620 h 944"/>
              <a:gd name="T84" fmla="*/ 364548 w 1232"/>
              <a:gd name="T85" fmla="*/ 229596 h 944"/>
              <a:gd name="T86" fmla="*/ 352613 w 1232"/>
              <a:gd name="T87" fmla="*/ 284828 h 944"/>
              <a:gd name="T88" fmla="*/ 324947 w 1232"/>
              <a:gd name="T89" fmla="*/ 329773 h 944"/>
              <a:gd name="T90" fmla="*/ 244117 w 1232"/>
              <a:gd name="T91" fmla="*/ 388255 h 944"/>
              <a:gd name="T92" fmla="*/ 170339 w 1232"/>
              <a:gd name="T93" fmla="*/ 399626 h 944"/>
              <a:gd name="T94" fmla="*/ 97104 w 1232"/>
              <a:gd name="T95" fmla="*/ 377966 h 944"/>
              <a:gd name="T96" fmla="*/ 23869 w 1232"/>
              <a:gd name="T97" fmla="*/ 307571 h 944"/>
              <a:gd name="T98" fmla="*/ 12477 w 1232"/>
              <a:gd name="T99" fmla="*/ 284828 h 944"/>
              <a:gd name="T100" fmla="*/ 0 w 1232"/>
              <a:gd name="T101" fmla="*/ 206311 h 944"/>
              <a:gd name="T102" fmla="*/ 10850 w 1232"/>
              <a:gd name="T103" fmla="*/ 151620 h 944"/>
              <a:gd name="T104" fmla="*/ 38516 w 1232"/>
              <a:gd name="T105" fmla="*/ 107217 h 944"/>
              <a:gd name="T106" fmla="*/ 120431 w 1232"/>
              <a:gd name="T107" fmla="*/ 48193 h 944"/>
              <a:gd name="T108" fmla="*/ 566894 w 1232"/>
              <a:gd name="T109" fmla="*/ 0 h 944"/>
              <a:gd name="T110" fmla="*/ 566894 w 1232"/>
              <a:gd name="T111" fmla="*/ 0 h 94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32" h="944">
                <a:moveTo>
                  <a:pt x="461" y="792"/>
                </a:moveTo>
                <a:lnTo>
                  <a:pt x="461" y="944"/>
                </a:lnTo>
                <a:lnTo>
                  <a:pt x="274" y="944"/>
                </a:lnTo>
                <a:lnTo>
                  <a:pt x="274" y="806"/>
                </a:lnTo>
                <a:lnTo>
                  <a:pt x="295" y="809"/>
                </a:lnTo>
                <a:lnTo>
                  <a:pt x="304" y="811"/>
                </a:lnTo>
                <a:lnTo>
                  <a:pt x="314" y="811"/>
                </a:lnTo>
                <a:lnTo>
                  <a:pt x="356" y="811"/>
                </a:lnTo>
                <a:lnTo>
                  <a:pt x="368" y="811"/>
                </a:lnTo>
                <a:lnTo>
                  <a:pt x="377" y="809"/>
                </a:lnTo>
                <a:lnTo>
                  <a:pt x="420" y="803"/>
                </a:lnTo>
                <a:lnTo>
                  <a:pt x="461" y="792"/>
                </a:lnTo>
                <a:close/>
                <a:moveTo>
                  <a:pt x="506" y="568"/>
                </a:moveTo>
                <a:lnTo>
                  <a:pt x="493" y="605"/>
                </a:lnTo>
                <a:lnTo>
                  <a:pt x="477" y="636"/>
                </a:lnTo>
                <a:lnTo>
                  <a:pt x="460" y="665"/>
                </a:lnTo>
                <a:lnTo>
                  <a:pt x="491" y="646"/>
                </a:lnTo>
                <a:lnTo>
                  <a:pt x="521" y="624"/>
                </a:lnTo>
                <a:lnTo>
                  <a:pt x="548" y="598"/>
                </a:lnTo>
                <a:lnTo>
                  <a:pt x="572" y="568"/>
                </a:lnTo>
                <a:lnTo>
                  <a:pt x="506" y="568"/>
                </a:lnTo>
                <a:close/>
                <a:moveTo>
                  <a:pt x="356" y="568"/>
                </a:moveTo>
                <a:lnTo>
                  <a:pt x="356" y="689"/>
                </a:lnTo>
                <a:lnTo>
                  <a:pt x="380" y="678"/>
                </a:lnTo>
                <a:lnTo>
                  <a:pt x="404" y="660"/>
                </a:lnTo>
                <a:lnTo>
                  <a:pt x="425" y="636"/>
                </a:lnTo>
                <a:lnTo>
                  <a:pt x="444" y="605"/>
                </a:lnTo>
                <a:lnTo>
                  <a:pt x="460" y="568"/>
                </a:lnTo>
                <a:lnTo>
                  <a:pt x="356" y="568"/>
                </a:lnTo>
                <a:close/>
                <a:moveTo>
                  <a:pt x="212" y="568"/>
                </a:moveTo>
                <a:lnTo>
                  <a:pt x="228" y="605"/>
                </a:lnTo>
                <a:lnTo>
                  <a:pt x="247" y="636"/>
                </a:lnTo>
                <a:lnTo>
                  <a:pt x="268" y="660"/>
                </a:lnTo>
                <a:lnTo>
                  <a:pt x="290" y="678"/>
                </a:lnTo>
                <a:lnTo>
                  <a:pt x="314" y="689"/>
                </a:lnTo>
                <a:lnTo>
                  <a:pt x="314" y="568"/>
                </a:lnTo>
                <a:lnTo>
                  <a:pt x="212" y="568"/>
                </a:lnTo>
                <a:close/>
                <a:moveTo>
                  <a:pt x="98" y="568"/>
                </a:moveTo>
                <a:lnTo>
                  <a:pt x="131" y="608"/>
                </a:lnTo>
                <a:lnTo>
                  <a:pt x="169" y="640"/>
                </a:lnTo>
                <a:lnTo>
                  <a:pt x="212" y="665"/>
                </a:lnTo>
                <a:lnTo>
                  <a:pt x="195" y="636"/>
                </a:lnTo>
                <a:lnTo>
                  <a:pt x="179" y="605"/>
                </a:lnTo>
                <a:lnTo>
                  <a:pt x="165" y="568"/>
                </a:lnTo>
                <a:lnTo>
                  <a:pt x="98" y="568"/>
                </a:lnTo>
                <a:close/>
                <a:moveTo>
                  <a:pt x="726" y="524"/>
                </a:moveTo>
                <a:lnTo>
                  <a:pt x="726" y="944"/>
                </a:lnTo>
                <a:lnTo>
                  <a:pt x="539" y="944"/>
                </a:lnTo>
                <a:lnTo>
                  <a:pt x="539" y="757"/>
                </a:lnTo>
                <a:lnTo>
                  <a:pt x="582" y="728"/>
                </a:lnTo>
                <a:lnTo>
                  <a:pt x="620" y="695"/>
                </a:lnTo>
                <a:lnTo>
                  <a:pt x="655" y="657"/>
                </a:lnTo>
                <a:lnTo>
                  <a:pt x="685" y="616"/>
                </a:lnTo>
                <a:lnTo>
                  <a:pt x="688" y="609"/>
                </a:lnTo>
                <a:lnTo>
                  <a:pt x="693" y="603"/>
                </a:lnTo>
                <a:lnTo>
                  <a:pt x="699" y="590"/>
                </a:lnTo>
                <a:lnTo>
                  <a:pt x="715" y="559"/>
                </a:lnTo>
                <a:lnTo>
                  <a:pt x="720" y="546"/>
                </a:lnTo>
                <a:lnTo>
                  <a:pt x="723" y="533"/>
                </a:lnTo>
                <a:lnTo>
                  <a:pt x="726" y="524"/>
                </a:lnTo>
                <a:close/>
                <a:moveTo>
                  <a:pt x="531" y="424"/>
                </a:moveTo>
                <a:lnTo>
                  <a:pt x="528" y="476"/>
                </a:lnTo>
                <a:lnTo>
                  <a:pt x="518" y="526"/>
                </a:lnTo>
                <a:lnTo>
                  <a:pt x="599" y="526"/>
                </a:lnTo>
                <a:lnTo>
                  <a:pt x="612" y="492"/>
                </a:lnTo>
                <a:lnTo>
                  <a:pt x="621" y="459"/>
                </a:lnTo>
                <a:lnTo>
                  <a:pt x="626" y="424"/>
                </a:lnTo>
                <a:lnTo>
                  <a:pt x="531" y="424"/>
                </a:lnTo>
                <a:close/>
                <a:moveTo>
                  <a:pt x="356" y="424"/>
                </a:moveTo>
                <a:lnTo>
                  <a:pt x="356" y="526"/>
                </a:lnTo>
                <a:lnTo>
                  <a:pt x="472" y="526"/>
                </a:lnTo>
                <a:lnTo>
                  <a:pt x="482" y="476"/>
                </a:lnTo>
                <a:lnTo>
                  <a:pt x="485" y="424"/>
                </a:lnTo>
                <a:lnTo>
                  <a:pt x="356" y="424"/>
                </a:lnTo>
                <a:close/>
                <a:moveTo>
                  <a:pt x="185" y="424"/>
                </a:moveTo>
                <a:lnTo>
                  <a:pt x="190" y="476"/>
                </a:lnTo>
                <a:lnTo>
                  <a:pt x="199" y="526"/>
                </a:lnTo>
                <a:lnTo>
                  <a:pt x="314" y="526"/>
                </a:lnTo>
                <a:lnTo>
                  <a:pt x="314" y="424"/>
                </a:lnTo>
                <a:lnTo>
                  <a:pt x="185" y="424"/>
                </a:lnTo>
                <a:close/>
                <a:moveTo>
                  <a:pt x="46" y="424"/>
                </a:moveTo>
                <a:lnTo>
                  <a:pt x="54" y="476"/>
                </a:lnTo>
                <a:lnTo>
                  <a:pt x="71" y="526"/>
                </a:lnTo>
                <a:lnTo>
                  <a:pt x="152" y="526"/>
                </a:lnTo>
                <a:lnTo>
                  <a:pt x="144" y="476"/>
                </a:lnTo>
                <a:lnTo>
                  <a:pt x="139" y="424"/>
                </a:lnTo>
                <a:lnTo>
                  <a:pt x="46" y="424"/>
                </a:lnTo>
                <a:close/>
                <a:moveTo>
                  <a:pt x="518" y="280"/>
                </a:moveTo>
                <a:lnTo>
                  <a:pt x="528" y="329"/>
                </a:lnTo>
                <a:lnTo>
                  <a:pt x="531" y="381"/>
                </a:lnTo>
                <a:lnTo>
                  <a:pt x="626" y="381"/>
                </a:lnTo>
                <a:lnTo>
                  <a:pt x="621" y="347"/>
                </a:lnTo>
                <a:lnTo>
                  <a:pt x="612" y="313"/>
                </a:lnTo>
                <a:lnTo>
                  <a:pt x="599" y="280"/>
                </a:lnTo>
                <a:lnTo>
                  <a:pt x="518" y="280"/>
                </a:lnTo>
                <a:close/>
                <a:moveTo>
                  <a:pt x="356" y="280"/>
                </a:moveTo>
                <a:lnTo>
                  <a:pt x="356" y="381"/>
                </a:lnTo>
                <a:lnTo>
                  <a:pt x="485" y="381"/>
                </a:lnTo>
                <a:lnTo>
                  <a:pt x="482" y="329"/>
                </a:lnTo>
                <a:lnTo>
                  <a:pt x="472" y="280"/>
                </a:lnTo>
                <a:lnTo>
                  <a:pt x="356" y="280"/>
                </a:lnTo>
                <a:close/>
                <a:moveTo>
                  <a:pt x="199" y="280"/>
                </a:moveTo>
                <a:lnTo>
                  <a:pt x="190" y="329"/>
                </a:lnTo>
                <a:lnTo>
                  <a:pt x="185" y="381"/>
                </a:lnTo>
                <a:lnTo>
                  <a:pt x="314" y="381"/>
                </a:lnTo>
                <a:lnTo>
                  <a:pt x="314" y="280"/>
                </a:lnTo>
                <a:lnTo>
                  <a:pt x="199" y="280"/>
                </a:lnTo>
                <a:close/>
                <a:moveTo>
                  <a:pt x="71" y="280"/>
                </a:moveTo>
                <a:lnTo>
                  <a:pt x="58" y="313"/>
                </a:lnTo>
                <a:lnTo>
                  <a:pt x="50" y="347"/>
                </a:lnTo>
                <a:lnTo>
                  <a:pt x="46" y="381"/>
                </a:lnTo>
                <a:lnTo>
                  <a:pt x="139" y="381"/>
                </a:lnTo>
                <a:lnTo>
                  <a:pt x="144" y="329"/>
                </a:lnTo>
                <a:lnTo>
                  <a:pt x="152" y="280"/>
                </a:lnTo>
                <a:lnTo>
                  <a:pt x="71" y="280"/>
                </a:lnTo>
                <a:close/>
                <a:moveTo>
                  <a:pt x="780" y="241"/>
                </a:moveTo>
                <a:lnTo>
                  <a:pt x="967" y="241"/>
                </a:lnTo>
                <a:lnTo>
                  <a:pt x="967" y="944"/>
                </a:lnTo>
                <a:lnTo>
                  <a:pt x="780" y="944"/>
                </a:lnTo>
                <a:lnTo>
                  <a:pt x="780" y="241"/>
                </a:lnTo>
                <a:close/>
                <a:moveTo>
                  <a:pt x="460" y="141"/>
                </a:moveTo>
                <a:lnTo>
                  <a:pt x="477" y="169"/>
                </a:lnTo>
                <a:lnTo>
                  <a:pt x="493" y="201"/>
                </a:lnTo>
                <a:lnTo>
                  <a:pt x="506" y="237"/>
                </a:lnTo>
                <a:lnTo>
                  <a:pt x="572" y="237"/>
                </a:lnTo>
                <a:lnTo>
                  <a:pt x="548" y="207"/>
                </a:lnTo>
                <a:lnTo>
                  <a:pt x="521" y="182"/>
                </a:lnTo>
                <a:lnTo>
                  <a:pt x="491" y="160"/>
                </a:lnTo>
                <a:lnTo>
                  <a:pt x="460" y="141"/>
                </a:lnTo>
                <a:close/>
                <a:moveTo>
                  <a:pt x="212" y="141"/>
                </a:moveTo>
                <a:lnTo>
                  <a:pt x="179" y="160"/>
                </a:lnTo>
                <a:lnTo>
                  <a:pt x="149" y="182"/>
                </a:lnTo>
                <a:lnTo>
                  <a:pt x="122" y="207"/>
                </a:lnTo>
                <a:lnTo>
                  <a:pt x="98" y="237"/>
                </a:lnTo>
                <a:lnTo>
                  <a:pt x="165" y="237"/>
                </a:lnTo>
                <a:lnTo>
                  <a:pt x="179" y="201"/>
                </a:lnTo>
                <a:lnTo>
                  <a:pt x="195" y="169"/>
                </a:lnTo>
                <a:lnTo>
                  <a:pt x="212" y="141"/>
                </a:lnTo>
                <a:close/>
                <a:moveTo>
                  <a:pt x="356" y="117"/>
                </a:moveTo>
                <a:lnTo>
                  <a:pt x="356" y="237"/>
                </a:lnTo>
                <a:lnTo>
                  <a:pt x="460" y="237"/>
                </a:lnTo>
                <a:lnTo>
                  <a:pt x="444" y="201"/>
                </a:lnTo>
                <a:lnTo>
                  <a:pt x="425" y="169"/>
                </a:lnTo>
                <a:lnTo>
                  <a:pt x="404" y="146"/>
                </a:lnTo>
                <a:lnTo>
                  <a:pt x="380" y="128"/>
                </a:lnTo>
                <a:lnTo>
                  <a:pt x="356" y="117"/>
                </a:lnTo>
                <a:close/>
                <a:moveTo>
                  <a:pt x="314" y="117"/>
                </a:moveTo>
                <a:lnTo>
                  <a:pt x="290" y="128"/>
                </a:lnTo>
                <a:lnTo>
                  <a:pt x="268" y="146"/>
                </a:lnTo>
                <a:lnTo>
                  <a:pt x="247" y="169"/>
                </a:lnTo>
                <a:lnTo>
                  <a:pt x="228" y="201"/>
                </a:lnTo>
                <a:lnTo>
                  <a:pt x="212" y="237"/>
                </a:lnTo>
                <a:lnTo>
                  <a:pt x="314" y="237"/>
                </a:lnTo>
                <a:lnTo>
                  <a:pt x="314" y="117"/>
                </a:lnTo>
                <a:close/>
                <a:moveTo>
                  <a:pt x="314" y="68"/>
                </a:moveTo>
                <a:lnTo>
                  <a:pt x="356" y="68"/>
                </a:lnTo>
                <a:lnTo>
                  <a:pt x="356" y="70"/>
                </a:lnTo>
                <a:lnTo>
                  <a:pt x="404" y="76"/>
                </a:lnTo>
                <a:lnTo>
                  <a:pt x="450" y="89"/>
                </a:lnTo>
                <a:lnTo>
                  <a:pt x="493" y="108"/>
                </a:lnTo>
                <a:lnTo>
                  <a:pt x="533" y="131"/>
                </a:lnTo>
                <a:lnTo>
                  <a:pt x="569" y="161"/>
                </a:lnTo>
                <a:lnTo>
                  <a:pt x="599" y="198"/>
                </a:lnTo>
                <a:lnTo>
                  <a:pt x="626" y="237"/>
                </a:lnTo>
                <a:lnTo>
                  <a:pt x="628" y="237"/>
                </a:lnTo>
                <a:lnTo>
                  <a:pt x="634" y="248"/>
                </a:lnTo>
                <a:lnTo>
                  <a:pt x="650" y="280"/>
                </a:lnTo>
                <a:lnTo>
                  <a:pt x="648" y="280"/>
                </a:lnTo>
                <a:lnTo>
                  <a:pt x="663" y="329"/>
                </a:lnTo>
                <a:lnTo>
                  <a:pt x="671" y="381"/>
                </a:lnTo>
                <a:lnTo>
                  <a:pt x="672" y="381"/>
                </a:lnTo>
                <a:lnTo>
                  <a:pt x="672" y="424"/>
                </a:lnTo>
                <a:lnTo>
                  <a:pt x="671" y="424"/>
                </a:lnTo>
                <a:lnTo>
                  <a:pt x="663" y="476"/>
                </a:lnTo>
                <a:lnTo>
                  <a:pt x="648" y="526"/>
                </a:lnTo>
                <a:lnTo>
                  <a:pt x="650" y="526"/>
                </a:lnTo>
                <a:lnTo>
                  <a:pt x="634" y="557"/>
                </a:lnTo>
                <a:lnTo>
                  <a:pt x="628" y="568"/>
                </a:lnTo>
                <a:lnTo>
                  <a:pt x="626" y="568"/>
                </a:lnTo>
                <a:lnTo>
                  <a:pt x="599" y="609"/>
                </a:lnTo>
                <a:lnTo>
                  <a:pt x="569" y="644"/>
                </a:lnTo>
                <a:lnTo>
                  <a:pt x="533" y="674"/>
                </a:lnTo>
                <a:lnTo>
                  <a:pt x="493" y="698"/>
                </a:lnTo>
                <a:lnTo>
                  <a:pt x="450" y="717"/>
                </a:lnTo>
                <a:lnTo>
                  <a:pt x="404" y="730"/>
                </a:lnTo>
                <a:lnTo>
                  <a:pt x="356" y="736"/>
                </a:lnTo>
                <a:lnTo>
                  <a:pt x="356" y="738"/>
                </a:lnTo>
                <a:lnTo>
                  <a:pt x="314" y="738"/>
                </a:lnTo>
                <a:lnTo>
                  <a:pt x="314" y="736"/>
                </a:lnTo>
                <a:lnTo>
                  <a:pt x="266" y="730"/>
                </a:lnTo>
                <a:lnTo>
                  <a:pt x="222" y="717"/>
                </a:lnTo>
                <a:lnTo>
                  <a:pt x="179" y="698"/>
                </a:lnTo>
                <a:lnTo>
                  <a:pt x="139" y="674"/>
                </a:lnTo>
                <a:lnTo>
                  <a:pt x="103" y="644"/>
                </a:lnTo>
                <a:lnTo>
                  <a:pt x="71" y="609"/>
                </a:lnTo>
                <a:lnTo>
                  <a:pt x="44" y="568"/>
                </a:lnTo>
                <a:lnTo>
                  <a:pt x="38" y="557"/>
                </a:lnTo>
                <a:lnTo>
                  <a:pt x="20" y="526"/>
                </a:lnTo>
                <a:lnTo>
                  <a:pt x="23" y="526"/>
                </a:lnTo>
                <a:lnTo>
                  <a:pt x="8" y="476"/>
                </a:lnTo>
                <a:lnTo>
                  <a:pt x="1" y="424"/>
                </a:lnTo>
                <a:lnTo>
                  <a:pt x="0" y="424"/>
                </a:lnTo>
                <a:lnTo>
                  <a:pt x="0" y="381"/>
                </a:lnTo>
                <a:lnTo>
                  <a:pt x="1" y="381"/>
                </a:lnTo>
                <a:lnTo>
                  <a:pt x="8" y="329"/>
                </a:lnTo>
                <a:lnTo>
                  <a:pt x="23" y="280"/>
                </a:lnTo>
                <a:lnTo>
                  <a:pt x="20" y="280"/>
                </a:lnTo>
                <a:lnTo>
                  <a:pt x="38" y="248"/>
                </a:lnTo>
                <a:lnTo>
                  <a:pt x="44" y="237"/>
                </a:lnTo>
                <a:lnTo>
                  <a:pt x="71" y="198"/>
                </a:lnTo>
                <a:lnTo>
                  <a:pt x="103" y="161"/>
                </a:lnTo>
                <a:lnTo>
                  <a:pt x="139" y="131"/>
                </a:lnTo>
                <a:lnTo>
                  <a:pt x="179" y="108"/>
                </a:lnTo>
                <a:lnTo>
                  <a:pt x="222" y="89"/>
                </a:lnTo>
                <a:lnTo>
                  <a:pt x="266" y="76"/>
                </a:lnTo>
                <a:lnTo>
                  <a:pt x="314" y="70"/>
                </a:lnTo>
                <a:lnTo>
                  <a:pt x="314" y="68"/>
                </a:lnTo>
                <a:close/>
                <a:moveTo>
                  <a:pt x="1045" y="0"/>
                </a:moveTo>
                <a:lnTo>
                  <a:pt x="1232" y="0"/>
                </a:lnTo>
                <a:lnTo>
                  <a:pt x="1232" y="944"/>
                </a:lnTo>
                <a:lnTo>
                  <a:pt x="1045" y="944"/>
                </a:lnTo>
                <a:lnTo>
                  <a:pt x="10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6" name="Freeform 9"/>
          <p:cNvSpPr>
            <a:spLocks noEditPoints="1"/>
          </p:cNvSpPr>
          <p:nvPr/>
        </p:nvSpPr>
        <p:spPr bwMode="auto">
          <a:xfrm>
            <a:off x="9069388" y="2214563"/>
            <a:ext cx="555625" cy="552450"/>
          </a:xfrm>
          <a:custGeom>
            <a:avLst/>
            <a:gdLst>
              <a:gd name="T0" fmla="*/ 319988 w 1021"/>
              <a:gd name="T1" fmla="*/ 358713 h 1018"/>
              <a:gd name="T2" fmla="*/ 319444 w 1021"/>
              <a:gd name="T3" fmla="*/ 510121 h 1018"/>
              <a:gd name="T4" fmla="*/ 321076 w 1021"/>
              <a:gd name="T5" fmla="*/ 511749 h 1018"/>
              <a:gd name="T6" fmla="*/ 446786 w 1021"/>
              <a:gd name="T7" fmla="*/ 511206 h 1018"/>
              <a:gd name="T8" fmla="*/ 447874 w 1021"/>
              <a:gd name="T9" fmla="*/ 359798 h 1018"/>
              <a:gd name="T10" fmla="*/ 446241 w 1021"/>
              <a:gd name="T11" fmla="*/ 358713 h 1018"/>
              <a:gd name="T12" fmla="*/ 148566 w 1021"/>
              <a:gd name="T13" fmla="*/ 358713 h 1018"/>
              <a:gd name="T14" fmla="*/ 145845 w 1021"/>
              <a:gd name="T15" fmla="*/ 359798 h 1018"/>
              <a:gd name="T16" fmla="*/ 131151 w 1021"/>
              <a:gd name="T17" fmla="*/ 374993 h 1018"/>
              <a:gd name="T18" fmla="*/ 131151 w 1021"/>
              <a:gd name="T19" fmla="*/ 422749 h 1018"/>
              <a:gd name="T20" fmla="*/ 131151 w 1021"/>
              <a:gd name="T21" fmla="*/ 424377 h 1018"/>
              <a:gd name="T22" fmla="*/ 146933 w 1021"/>
              <a:gd name="T23" fmla="*/ 439030 h 1018"/>
              <a:gd name="T24" fmla="*/ 228018 w 1021"/>
              <a:gd name="T25" fmla="*/ 439030 h 1018"/>
              <a:gd name="T26" fmla="*/ 229651 w 1021"/>
              <a:gd name="T27" fmla="*/ 439030 h 1018"/>
              <a:gd name="T28" fmla="*/ 244889 w 1021"/>
              <a:gd name="T29" fmla="*/ 423292 h 1018"/>
              <a:gd name="T30" fmla="*/ 244889 w 1021"/>
              <a:gd name="T31" fmla="*/ 376078 h 1018"/>
              <a:gd name="T32" fmla="*/ 244344 w 1021"/>
              <a:gd name="T33" fmla="*/ 373365 h 1018"/>
              <a:gd name="T34" fmla="*/ 228563 w 1021"/>
              <a:gd name="T35" fmla="*/ 358713 h 1018"/>
              <a:gd name="T36" fmla="*/ 148566 w 1021"/>
              <a:gd name="T37" fmla="*/ 358713 h 1018"/>
              <a:gd name="T38" fmla="*/ 484879 w 1021"/>
              <a:gd name="T39" fmla="*/ 269713 h 1018"/>
              <a:gd name="T40" fmla="*/ 485968 w 1021"/>
              <a:gd name="T41" fmla="*/ 270256 h 1018"/>
              <a:gd name="T42" fmla="*/ 485968 w 1021"/>
              <a:gd name="T43" fmla="*/ 552450 h 1018"/>
              <a:gd name="T44" fmla="*/ 69657 w 1021"/>
              <a:gd name="T45" fmla="*/ 552450 h 1018"/>
              <a:gd name="T46" fmla="*/ 69113 w 1021"/>
              <a:gd name="T47" fmla="*/ 551365 h 1018"/>
              <a:gd name="T48" fmla="*/ 69113 w 1021"/>
              <a:gd name="T49" fmla="*/ 269713 h 1018"/>
              <a:gd name="T50" fmla="*/ 426106 w 1021"/>
              <a:gd name="T51" fmla="*/ 0 h 1018"/>
              <a:gd name="T52" fmla="*/ 426106 w 1021"/>
              <a:gd name="T53" fmla="*/ 122646 h 1018"/>
              <a:gd name="T54" fmla="*/ 428827 w 1021"/>
              <a:gd name="T55" fmla="*/ 126988 h 1018"/>
              <a:gd name="T56" fmla="*/ 555625 w 1021"/>
              <a:gd name="T57" fmla="*/ 230097 h 1018"/>
              <a:gd name="T58" fmla="*/ 555081 w 1021"/>
              <a:gd name="T59" fmla="*/ 230640 h 1018"/>
              <a:gd name="T60" fmla="*/ 1633 w 1021"/>
              <a:gd name="T61" fmla="*/ 230640 h 1018"/>
              <a:gd name="T62" fmla="*/ 0 w 1021"/>
              <a:gd name="T63" fmla="*/ 230640 h 1018"/>
              <a:gd name="T64" fmla="*/ 544 w 1021"/>
              <a:gd name="T65" fmla="*/ 229012 h 1018"/>
              <a:gd name="T66" fmla="*/ 261214 w 1021"/>
              <a:gd name="T67" fmla="*/ 16823 h 1018"/>
              <a:gd name="T68" fmla="*/ 266656 w 1021"/>
              <a:gd name="T69" fmla="*/ 15195 h 1018"/>
              <a:gd name="T70" fmla="*/ 290601 w 1021"/>
              <a:gd name="T71" fmla="*/ 16280 h 1018"/>
              <a:gd name="T72" fmla="*/ 294955 w 1021"/>
              <a:gd name="T73" fmla="*/ 17908 h 1018"/>
              <a:gd name="T74" fmla="*/ 368421 w 1021"/>
              <a:gd name="T75" fmla="*/ 77061 h 1018"/>
              <a:gd name="T76" fmla="*/ 371142 w 1021"/>
              <a:gd name="T77" fmla="*/ 75433 h 1018"/>
              <a:gd name="T78" fmla="*/ 426106 w 1021"/>
              <a:gd name="T79" fmla="*/ 0 h 101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021" h="1018">
                <a:moveTo>
                  <a:pt x="590" y="661"/>
                </a:moveTo>
                <a:lnTo>
                  <a:pt x="588" y="661"/>
                </a:lnTo>
                <a:lnTo>
                  <a:pt x="587" y="663"/>
                </a:lnTo>
                <a:lnTo>
                  <a:pt x="587" y="940"/>
                </a:lnTo>
                <a:lnTo>
                  <a:pt x="588" y="942"/>
                </a:lnTo>
                <a:lnTo>
                  <a:pt x="590" y="943"/>
                </a:lnTo>
                <a:lnTo>
                  <a:pt x="820" y="943"/>
                </a:lnTo>
                <a:lnTo>
                  <a:pt x="821" y="942"/>
                </a:lnTo>
                <a:lnTo>
                  <a:pt x="823" y="940"/>
                </a:lnTo>
                <a:lnTo>
                  <a:pt x="823" y="663"/>
                </a:lnTo>
                <a:lnTo>
                  <a:pt x="821" y="661"/>
                </a:lnTo>
                <a:lnTo>
                  <a:pt x="820" y="661"/>
                </a:lnTo>
                <a:lnTo>
                  <a:pt x="590" y="661"/>
                </a:lnTo>
                <a:close/>
                <a:moveTo>
                  <a:pt x="273" y="661"/>
                </a:moveTo>
                <a:lnTo>
                  <a:pt x="270" y="661"/>
                </a:lnTo>
                <a:lnTo>
                  <a:pt x="268" y="663"/>
                </a:lnTo>
                <a:lnTo>
                  <a:pt x="241" y="688"/>
                </a:lnTo>
                <a:lnTo>
                  <a:pt x="241" y="691"/>
                </a:lnTo>
                <a:lnTo>
                  <a:pt x="241" y="693"/>
                </a:lnTo>
                <a:lnTo>
                  <a:pt x="241" y="779"/>
                </a:lnTo>
                <a:lnTo>
                  <a:pt x="241" y="780"/>
                </a:lnTo>
                <a:lnTo>
                  <a:pt x="241" y="782"/>
                </a:lnTo>
                <a:lnTo>
                  <a:pt x="268" y="809"/>
                </a:lnTo>
                <a:lnTo>
                  <a:pt x="270" y="809"/>
                </a:lnTo>
                <a:lnTo>
                  <a:pt x="273" y="809"/>
                </a:lnTo>
                <a:lnTo>
                  <a:pt x="419" y="809"/>
                </a:lnTo>
                <a:lnTo>
                  <a:pt x="420" y="809"/>
                </a:lnTo>
                <a:lnTo>
                  <a:pt x="422" y="809"/>
                </a:lnTo>
                <a:lnTo>
                  <a:pt x="449" y="782"/>
                </a:lnTo>
                <a:lnTo>
                  <a:pt x="450" y="780"/>
                </a:lnTo>
                <a:lnTo>
                  <a:pt x="450" y="779"/>
                </a:lnTo>
                <a:lnTo>
                  <a:pt x="450" y="693"/>
                </a:lnTo>
                <a:lnTo>
                  <a:pt x="450" y="691"/>
                </a:lnTo>
                <a:lnTo>
                  <a:pt x="449" y="688"/>
                </a:lnTo>
                <a:lnTo>
                  <a:pt x="422" y="663"/>
                </a:lnTo>
                <a:lnTo>
                  <a:pt x="420" y="661"/>
                </a:lnTo>
                <a:lnTo>
                  <a:pt x="419" y="661"/>
                </a:lnTo>
                <a:lnTo>
                  <a:pt x="273" y="661"/>
                </a:lnTo>
                <a:close/>
                <a:moveTo>
                  <a:pt x="128" y="497"/>
                </a:moveTo>
                <a:lnTo>
                  <a:pt x="891" y="497"/>
                </a:lnTo>
                <a:lnTo>
                  <a:pt x="893" y="497"/>
                </a:lnTo>
                <a:lnTo>
                  <a:pt x="893" y="498"/>
                </a:lnTo>
                <a:lnTo>
                  <a:pt x="893" y="1016"/>
                </a:lnTo>
                <a:lnTo>
                  <a:pt x="893" y="1018"/>
                </a:lnTo>
                <a:lnTo>
                  <a:pt x="891" y="1018"/>
                </a:lnTo>
                <a:lnTo>
                  <a:pt x="128" y="1018"/>
                </a:lnTo>
                <a:lnTo>
                  <a:pt x="127" y="1018"/>
                </a:lnTo>
                <a:lnTo>
                  <a:pt x="127" y="1016"/>
                </a:lnTo>
                <a:lnTo>
                  <a:pt x="127" y="498"/>
                </a:lnTo>
                <a:lnTo>
                  <a:pt x="127" y="497"/>
                </a:lnTo>
                <a:lnTo>
                  <a:pt x="128" y="497"/>
                </a:lnTo>
                <a:close/>
                <a:moveTo>
                  <a:pt x="783" y="0"/>
                </a:moveTo>
                <a:lnTo>
                  <a:pt x="783" y="223"/>
                </a:lnTo>
                <a:lnTo>
                  <a:pt x="783" y="226"/>
                </a:lnTo>
                <a:lnTo>
                  <a:pt x="787" y="231"/>
                </a:lnTo>
                <a:lnTo>
                  <a:pt x="788" y="234"/>
                </a:lnTo>
                <a:lnTo>
                  <a:pt x="1020" y="422"/>
                </a:lnTo>
                <a:lnTo>
                  <a:pt x="1021" y="424"/>
                </a:lnTo>
                <a:lnTo>
                  <a:pt x="1021" y="425"/>
                </a:lnTo>
                <a:lnTo>
                  <a:pt x="1020" y="425"/>
                </a:lnTo>
                <a:lnTo>
                  <a:pt x="1018" y="425"/>
                </a:lnTo>
                <a:lnTo>
                  <a:pt x="3" y="425"/>
                </a:lnTo>
                <a:lnTo>
                  <a:pt x="0" y="425"/>
                </a:lnTo>
                <a:lnTo>
                  <a:pt x="0" y="424"/>
                </a:lnTo>
                <a:lnTo>
                  <a:pt x="1" y="422"/>
                </a:lnTo>
                <a:lnTo>
                  <a:pt x="477" y="33"/>
                </a:lnTo>
                <a:lnTo>
                  <a:pt x="480" y="31"/>
                </a:lnTo>
                <a:lnTo>
                  <a:pt x="485" y="30"/>
                </a:lnTo>
                <a:lnTo>
                  <a:pt x="490" y="28"/>
                </a:lnTo>
                <a:lnTo>
                  <a:pt x="531" y="28"/>
                </a:lnTo>
                <a:lnTo>
                  <a:pt x="534" y="30"/>
                </a:lnTo>
                <a:lnTo>
                  <a:pt x="539" y="31"/>
                </a:lnTo>
                <a:lnTo>
                  <a:pt x="542" y="33"/>
                </a:lnTo>
                <a:lnTo>
                  <a:pt x="674" y="140"/>
                </a:lnTo>
                <a:lnTo>
                  <a:pt x="677" y="142"/>
                </a:lnTo>
                <a:lnTo>
                  <a:pt x="680" y="140"/>
                </a:lnTo>
                <a:lnTo>
                  <a:pt x="682" y="139"/>
                </a:lnTo>
                <a:lnTo>
                  <a:pt x="715" y="3"/>
                </a:lnTo>
                <a:lnTo>
                  <a:pt x="7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7" name="矩形 15"/>
          <p:cNvSpPr>
            <a:spLocks noChangeArrowheads="1"/>
          </p:cNvSpPr>
          <p:nvPr/>
        </p:nvSpPr>
        <p:spPr bwMode="auto">
          <a:xfrm>
            <a:off x="1982788" y="5370513"/>
            <a:ext cx="8342312" cy="2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根据你所需的内容输入你想要的文本</a:t>
            </a:r>
            <a:endParaRPr sz="14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05309" y="485546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>
                    <a:lumMod val="50000"/>
                  </a:schemeClr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Subtitle 2"/>
          <p:cNvSpPr txBox="1"/>
          <p:nvPr/>
        </p:nvSpPr>
        <p:spPr bwMode="auto">
          <a:xfrm>
            <a:off x="2066246" y="2947202"/>
            <a:ext cx="168773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25" name="Subtitle 2"/>
          <p:cNvSpPr txBox="1"/>
          <p:nvPr/>
        </p:nvSpPr>
        <p:spPr bwMode="auto">
          <a:xfrm>
            <a:off x="4167868" y="2967839"/>
            <a:ext cx="168773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26" name="Subtitle 2"/>
          <p:cNvSpPr txBox="1"/>
          <p:nvPr/>
        </p:nvSpPr>
        <p:spPr bwMode="auto">
          <a:xfrm>
            <a:off x="6400574" y="2967839"/>
            <a:ext cx="168773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27" name="Subtitle 2"/>
          <p:cNvSpPr txBox="1"/>
          <p:nvPr/>
        </p:nvSpPr>
        <p:spPr bwMode="auto">
          <a:xfrm>
            <a:off x="8637361" y="2972147"/>
            <a:ext cx="168773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838200" y="1782929"/>
          <a:ext cx="10593388" cy="398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477488" y="724740"/>
            <a:ext cx="3021101" cy="7582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323F50"/>
                </a:solidFill>
              </a:rPr>
              <a:t>MORE THAN TEMPLATE</a:t>
            </a:r>
            <a:endParaRPr kumimoji="1" lang="en-US" altLang="zh-CN" sz="1865" b="1" dirty="0">
              <a:solidFill>
                <a:srgbClr val="323F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065" b="1" dirty="0">
                <a:solidFill>
                  <a:srgbClr val="323F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065" b="1" dirty="0">
              <a:solidFill>
                <a:srgbClr val="323F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323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55764" y="1447542"/>
            <a:ext cx="9890072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780"/>
              </a:lnSpc>
            </a:pPr>
            <a:r>
              <a:rPr lang="zh-CN" altLang="en-US" sz="6900" b="1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添加标题</a:t>
            </a:r>
            <a:endParaRPr lang="en-US" sz="69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3728" y="2876120"/>
            <a:ext cx="3178611" cy="16362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Rectangle 9"/>
          <p:cNvSpPr/>
          <p:nvPr/>
        </p:nvSpPr>
        <p:spPr>
          <a:xfrm>
            <a:off x="4819459" y="2876120"/>
            <a:ext cx="3178611" cy="1636295"/>
          </a:xfrm>
          <a:prstGeom prst="rect">
            <a:avLst/>
          </a:prstGeom>
          <a:solidFill>
            <a:srgbClr val="323F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Rectangle 11"/>
          <p:cNvSpPr/>
          <p:nvPr/>
        </p:nvSpPr>
        <p:spPr>
          <a:xfrm>
            <a:off x="8175189" y="2876120"/>
            <a:ext cx="3178611" cy="16362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/>
          <p:cNvSpPr/>
          <p:nvPr/>
        </p:nvSpPr>
        <p:spPr>
          <a:xfrm>
            <a:off x="1463728" y="4671253"/>
            <a:ext cx="3178611" cy="1636295"/>
          </a:xfrm>
          <a:prstGeom prst="rect">
            <a:avLst/>
          </a:prstGeom>
          <a:solidFill>
            <a:srgbClr val="323F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Rectangle 14"/>
          <p:cNvSpPr/>
          <p:nvPr/>
        </p:nvSpPr>
        <p:spPr>
          <a:xfrm>
            <a:off x="4819459" y="4671253"/>
            <a:ext cx="3178611" cy="16362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Rectangle 15"/>
          <p:cNvSpPr/>
          <p:nvPr/>
        </p:nvSpPr>
        <p:spPr>
          <a:xfrm>
            <a:off x="8175189" y="4671253"/>
            <a:ext cx="3178611" cy="1636295"/>
          </a:xfrm>
          <a:prstGeom prst="rect">
            <a:avLst/>
          </a:prstGeom>
          <a:solidFill>
            <a:srgbClr val="323F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Shape 2841"/>
          <p:cNvSpPr/>
          <p:nvPr/>
        </p:nvSpPr>
        <p:spPr>
          <a:xfrm>
            <a:off x="2694628" y="3191884"/>
            <a:ext cx="716811" cy="586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7962" y="3987449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spc="300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添加文本</a:t>
            </a:r>
            <a:endParaRPr lang="en-US" sz="1200" b="1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97962" y="5787816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添加文本</a:t>
            </a:r>
            <a:endParaRPr lang="en-US" altLang="zh-CN" sz="1200" b="1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23747" y="3987449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添加文本</a:t>
            </a:r>
            <a:endParaRPr lang="en-US" altLang="zh-CN" sz="1200" b="1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23747" y="5787816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添加文本</a:t>
            </a:r>
            <a:endParaRPr lang="en-US" altLang="zh-CN" sz="1200" b="1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276547" y="3987449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添加文本</a:t>
            </a:r>
            <a:endParaRPr lang="en-US" altLang="zh-CN" sz="1200" b="1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276547" y="5787816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添加文本</a:t>
            </a:r>
            <a:endParaRPr lang="en-US" altLang="zh-CN" sz="1200" b="1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Shape 2847"/>
          <p:cNvSpPr/>
          <p:nvPr/>
        </p:nvSpPr>
        <p:spPr>
          <a:xfrm>
            <a:off x="2751136" y="4942554"/>
            <a:ext cx="606515" cy="606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Shape 2836"/>
          <p:cNvSpPr/>
          <p:nvPr/>
        </p:nvSpPr>
        <p:spPr>
          <a:xfrm>
            <a:off x="9429332" y="3210948"/>
            <a:ext cx="698112" cy="507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856"/>
          <p:cNvSpPr/>
          <p:nvPr/>
        </p:nvSpPr>
        <p:spPr>
          <a:xfrm>
            <a:off x="6138545" y="3205328"/>
            <a:ext cx="558997" cy="558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858"/>
          <p:cNvSpPr/>
          <p:nvPr/>
        </p:nvSpPr>
        <p:spPr>
          <a:xfrm>
            <a:off x="6162446" y="4948737"/>
            <a:ext cx="508202" cy="621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hape 2645"/>
          <p:cNvSpPr/>
          <p:nvPr/>
        </p:nvSpPr>
        <p:spPr>
          <a:xfrm>
            <a:off x="9405144" y="5008115"/>
            <a:ext cx="722300" cy="525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文本框 22"/>
          <p:cNvSpPr txBox="1"/>
          <p:nvPr/>
        </p:nvSpPr>
        <p:spPr>
          <a:xfrm>
            <a:off x="1621238" y="253772"/>
            <a:ext cx="3021101" cy="7582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chemeClr val="bg1"/>
                </a:solidFill>
              </a:rPr>
              <a:t>MORE THAN TEMPLATE</a:t>
            </a:r>
            <a:endParaRPr kumimoji="1" lang="en-US" altLang="zh-CN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0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0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20130239">
            <a:off x="8068387" y="4193853"/>
            <a:ext cx="2124771" cy="1714499"/>
          </a:xfrm>
          <a:custGeom>
            <a:avLst/>
            <a:gdLst>
              <a:gd name="T0" fmla="*/ 1126 w 1918"/>
              <a:gd name="T1" fmla="*/ 0 h 1099"/>
              <a:gd name="T2" fmla="*/ 334 w 1918"/>
              <a:gd name="T3" fmla="*/ 549 h 1099"/>
              <a:gd name="T4" fmla="*/ 455 w 1918"/>
              <a:gd name="T5" fmla="*/ 842 h 1099"/>
              <a:gd name="T6" fmla="*/ 75 w 1918"/>
              <a:gd name="T7" fmla="*/ 961 h 1099"/>
              <a:gd name="T8" fmla="*/ 0 w 1918"/>
              <a:gd name="T9" fmla="*/ 956 h 1099"/>
              <a:gd name="T10" fmla="*/ 344 w 1918"/>
              <a:gd name="T11" fmla="*/ 1030 h 1099"/>
              <a:gd name="T12" fmla="*/ 636 w 1918"/>
              <a:gd name="T13" fmla="*/ 981 h 1099"/>
              <a:gd name="T14" fmla="*/ 1126 w 1918"/>
              <a:gd name="T15" fmla="*/ 1099 h 1099"/>
              <a:gd name="T16" fmla="*/ 1918 w 1918"/>
              <a:gd name="T17" fmla="*/ 549 h 1099"/>
              <a:gd name="T18" fmla="*/ 1126 w 1918"/>
              <a:gd name="T19" fmla="*/ 0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18" h="1099">
                <a:moveTo>
                  <a:pt x="1126" y="0"/>
                </a:moveTo>
                <a:cubicBezTo>
                  <a:pt x="688" y="0"/>
                  <a:pt x="334" y="246"/>
                  <a:pt x="334" y="549"/>
                </a:cubicBezTo>
                <a:cubicBezTo>
                  <a:pt x="334" y="657"/>
                  <a:pt x="378" y="757"/>
                  <a:pt x="455" y="842"/>
                </a:cubicBezTo>
                <a:cubicBezTo>
                  <a:pt x="371" y="899"/>
                  <a:pt x="242" y="961"/>
                  <a:pt x="75" y="961"/>
                </a:cubicBezTo>
                <a:cubicBezTo>
                  <a:pt x="51" y="961"/>
                  <a:pt x="26" y="959"/>
                  <a:pt x="0" y="956"/>
                </a:cubicBezTo>
                <a:cubicBezTo>
                  <a:pt x="0" y="956"/>
                  <a:pt x="136" y="1030"/>
                  <a:pt x="344" y="1030"/>
                </a:cubicBezTo>
                <a:cubicBezTo>
                  <a:pt x="430" y="1030"/>
                  <a:pt x="529" y="1017"/>
                  <a:pt x="636" y="981"/>
                </a:cubicBezTo>
                <a:cubicBezTo>
                  <a:pt x="771" y="1055"/>
                  <a:pt x="941" y="1099"/>
                  <a:pt x="1126" y="1099"/>
                </a:cubicBezTo>
                <a:cubicBezTo>
                  <a:pt x="1564" y="1099"/>
                  <a:pt x="1918" y="853"/>
                  <a:pt x="1918" y="549"/>
                </a:cubicBezTo>
                <a:cubicBezTo>
                  <a:pt x="1918" y="246"/>
                  <a:pt x="1564" y="0"/>
                  <a:pt x="1126" y="0"/>
                </a:cubicBezTo>
              </a:path>
            </a:pathLst>
          </a:custGeom>
          <a:solidFill>
            <a:srgbClr val="43536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 rot="4793094" flipH="1">
            <a:off x="8270178" y="2058219"/>
            <a:ext cx="2828940" cy="2311112"/>
          </a:xfrm>
          <a:custGeom>
            <a:avLst/>
            <a:gdLst>
              <a:gd name="T0" fmla="*/ 1126 w 1918"/>
              <a:gd name="T1" fmla="*/ 0 h 1099"/>
              <a:gd name="T2" fmla="*/ 334 w 1918"/>
              <a:gd name="T3" fmla="*/ 549 h 1099"/>
              <a:gd name="T4" fmla="*/ 455 w 1918"/>
              <a:gd name="T5" fmla="*/ 842 h 1099"/>
              <a:gd name="T6" fmla="*/ 75 w 1918"/>
              <a:gd name="T7" fmla="*/ 961 h 1099"/>
              <a:gd name="T8" fmla="*/ 0 w 1918"/>
              <a:gd name="T9" fmla="*/ 956 h 1099"/>
              <a:gd name="T10" fmla="*/ 344 w 1918"/>
              <a:gd name="T11" fmla="*/ 1030 h 1099"/>
              <a:gd name="T12" fmla="*/ 636 w 1918"/>
              <a:gd name="T13" fmla="*/ 981 h 1099"/>
              <a:gd name="T14" fmla="*/ 1126 w 1918"/>
              <a:gd name="T15" fmla="*/ 1099 h 1099"/>
              <a:gd name="T16" fmla="*/ 1918 w 1918"/>
              <a:gd name="T17" fmla="*/ 549 h 1099"/>
              <a:gd name="T18" fmla="*/ 1126 w 1918"/>
              <a:gd name="T19" fmla="*/ 0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18" h="1099">
                <a:moveTo>
                  <a:pt x="1126" y="0"/>
                </a:moveTo>
                <a:cubicBezTo>
                  <a:pt x="688" y="0"/>
                  <a:pt x="334" y="246"/>
                  <a:pt x="334" y="549"/>
                </a:cubicBezTo>
                <a:cubicBezTo>
                  <a:pt x="334" y="657"/>
                  <a:pt x="378" y="757"/>
                  <a:pt x="455" y="842"/>
                </a:cubicBezTo>
                <a:cubicBezTo>
                  <a:pt x="371" y="899"/>
                  <a:pt x="242" y="961"/>
                  <a:pt x="75" y="961"/>
                </a:cubicBezTo>
                <a:cubicBezTo>
                  <a:pt x="51" y="961"/>
                  <a:pt x="26" y="959"/>
                  <a:pt x="0" y="956"/>
                </a:cubicBezTo>
                <a:cubicBezTo>
                  <a:pt x="0" y="956"/>
                  <a:pt x="136" y="1030"/>
                  <a:pt x="344" y="1030"/>
                </a:cubicBezTo>
                <a:cubicBezTo>
                  <a:pt x="430" y="1030"/>
                  <a:pt x="529" y="1017"/>
                  <a:pt x="636" y="981"/>
                </a:cubicBezTo>
                <a:cubicBezTo>
                  <a:pt x="771" y="1055"/>
                  <a:pt x="941" y="1099"/>
                  <a:pt x="1126" y="1099"/>
                </a:cubicBezTo>
                <a:cubicBezTo>
                  <a:pt x="1564" y="1099"/>
                  <a:pt x="1918" y="853"/>
                  <a:pt x="1918" y="549"/>
                </a:cubicBezTo>
                <a:cubicBezTo>
                  <a:pt x="1918" y="246"/>
                  <a:pt x="1564" y="0"/>
                  <a:pt x="1126" y="0"/>
                </a:cubicBezTo>
              </a:path>
            </a:pathLst>
          </a:custGeom>
          <a:solidFill>
            <a:srgbClr val="43536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 rot="2244057" flipH="1">
            <a:off x="6923637" y="3673517"/>
            <a:ext cx="2018251" cy="1648819"/>
          </a:xfrm>
          <a:custGeom>
            <a:avLst/>
            <a:gdLst>
              <a:gd name="T0" fmla="*/ 1126 w 1918"/>
              <a:gd name="T1" fmla="*/ 0 h 1099"/>
              <a:gd name="T2" fmla="*/ 334 w 1918"/>
              <a:gd name="T3" fmla="*/ 549 h 1099"/>
              <a:gd name="T4" fmla="*/ 455 w 1918"/>
              <a:gd name="T5" fmla="*/ 842 h 1099"/>
              <a:gd name="T6" fmla="*/ 75 w 1918"/>
              <a:gd name="T7" fmla="*/ 961 h 1099"/>
              <a:gd name="T8" fmla="*/ 0 w 1918"/>
              <a:gd name="T9" fmla="*/ 956 h 1099"/>
              <a:gd name="T10" fmla="*/ 344 w 1918"/>
              <a:gd name="T11" fmla="*/ 1030 h 1099"/>
              <a:gd name="T12" fmla="*/ 636 w 1918"/>
              <a:gd name="T13" fmla="*/ 981 h 1099"/>
              <a:gd name="T14" fmla="*/ 1126 w 1918"/>
              <a:gd name="T15" fmla="*/ 1099 h 1099"/>
              <a:gd name="T16" fmla="*/ 1918 w 1918"/>
              <a:gd name="T17" fmla="*/ 549 h 1099"/>
              <a:gd name="T18" fmla="*/ 1126 w 1918"/>
              <a:gd name="T19" fmla="*/ 0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18" h="1099">
                <a:moveTo>
                  <a:pt x="1126" y="0"/>
                </a:moveTo>
                <a:cubicBezTo>
                  <a:pt x="688" y="0"/>
                  <a:pt x="334" y="246"/>
                  <a:pt x="334" y="549"/>
                </a:cubicBezTo>
                <a:cubicBezTo>
                  <a:pt x="334" y="657"/>
                  <a:pt x="378" y="757"/>
                  <a:pt x="455" y="842"/>
                </a:cubicBezTo>
                <a:cubicBezTo>
                  <a:pt x="371" y="899"/>
                  <a:pt x="242" y="961"/>
                  <a:pt x="75" y="961"/>
                </a:cubicBezTo>
                <a:cubicBezTo>
                  <a:pt x="51" y="961"/>
                  <a:pt x="26" y="959"/>
                  <a:pt x="0" y="956"/>
                </a:cubicBezTo>
                <a:cubicBezTo>
                  <a:pt x="0" y="956"/>
                  <a:pt x="136" y="1030"/>
                  <a:pt x="344" y="1030"/>
                </a:cubicBezTo>
                <a:cubicBezTo>
                  <a:pt x="430" y="1030"/>
                  <a:pt x="529" y="1017"/>
                  <a:pt x="636" y="981"/>
                </a:cubicBezTo>
                <a:cubicBezTo>
                  <a:pt x="771" y="1055"/>
                  <a:pt x="941" y="1099"/>
                  <a:pt x="1126" y="1099"/>
                </a:cubicBezTo>
                <a:cubicBezTo>
                  <a:pt x="1564" y="1099"/>
                  <a:pt x="1918" y="853"/>
                  <a:pt x="1918" y="549"/>
                </a:cubicBezTo>
                <a:cubicBezTo>
                  <a:pt x="1918" y="246"/>
                  <a:pt x="1564" y="0"/>
                  <a:pt x="1126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7" name="Freeform 5"/>
          <p:cNvSpPr/>
          <p:nvPr/>
        </p:nvSpPr>
        <p:spPr bwMode="auto">
          <a:xfrm rot="19800000">
            <a:off x="5821211" y="2558846"/>
            <a:ext cx="1839912" cy="1484644"/>
          </a:xfrm>
          <a:custGeom>
            <a:avLst/>
            <a:gdLst>
              <a:gd name="T0" fmla="*/ 1126 w 1918"/>
              <a:gd name="T1" fmla="*/ 0 h 1099"/>
              <a:gd name="T2" fmla="*/ 334 w 1918"/>
              <a:gd name="T3" fmla="*/ 549 h 1099"/>
              <a:gd name="T4" fmla="*/ 455 w 1918"/>
              <a:gd name="T5" fmla="*/ 842 h 1099"/>
              <a:gd name="T6" fmla="*/ 75 w 1918"/>
              <a:gd name="T7" fmla="*/ 961 h 1099"/>
              <a:gd name="T8" fmla="*/ 0 w 1918"/>
              <a:gd name="T9" fmla="*/ 956 h 1099"/>
              <a:gd name="T10" fmla="*/ 344 w 1918"/>
              <a:gd name="T11" fmla="*/ 1030 h 1099"/>
              <a:gd name="T12" fmla="*/ 636 w 1918"/>
              <a:gd name="T13" fmla="*/ 981 h 1099"/>
              <a:gd name="T14" fmla="*/ 1126 w 1918"/>
              <a:gd name="T15" fmla="*/ 1099 h 1099"/>
              <a:gd name="T16" fmla="*/ 1918 w 1918"/>
              <a:gd name="T17" fmla="*/ 549 h 1099"/>
              <a:gd name="T18" fmla="*/ 1126 w 1918"/>
              <a:gd name="T19" fmla="*/ 0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18" h="1099">
                <a:moveTo>
                  <a:pt x="1126" y="0"/>
                </a:moveTo>
                <a:cubicBezTo>
                  <a:pt x="688" y="0"/>
                  <a:pt x="334" y="246"/>
                  <a:pt x="334" y="549"/>
                </a:cubicBezTo>
                <a:cubicBezTo>
                  <a:pt x="334" y="657"/>
                  <a:pt x="378" y="757"/>
                  <a:pt x="455" y="842"/>
                </a:cubicBezTo>
                <a:cubicBezTo>
                  <a:pt x="371" y="899"/>
                  <a:pt x="242" y="961"/>
                  <a:pt x="75" y="961"/>
                </a:cubicBezTo>
                <a:cubicBezTo>
                  <a:pt x="51" y="961"/>
                  <a:pt x="26" y="959"/>
                  <a:pt x="0" y="956"/>
                </a:cubicBezTo>
                <a:cubicBezTo>
                  <a:pt x="0" y="956"/>
                  <a:pt x="136" y="1030"/>
                  <a:pt x="344" y="1030"/>
                </a:cubicBezTo>
                <a:cubicBezTo>
                  <a:pt x="430" y="1030"/>
                  <a:pt x="529" y="1017"/>
                  <a:pt x="636" y="981"/>
                </a:cubicBezTo>
                <a:cubicBezTo>
                  <a:pt x="771" y="1055"/>
                  <a:pt x="941" y="1099"/>
                  <a:pt x="1126" y="1099"/>
                </a:cubicBezTo>
                <a:cubicBezTo>
                  <a:pt x="1564" y="1099"/>
                  <a:pt x="1918" y="853"/>
                  <a:pt x="1918" y="549"/>
                </a:cubicBezTo>
                <a:cubicBezTo>
                  <a:pt x="1918" y="246"/>
                  <a:pt x="1564" y="0"/>
                  <a:pt x="1126" y="0"/>
                </a:cubicBezTo>
              </a:path>
            </a:pathLst>
          </a:custGeom>
          <a:solidFill>
            <a:srgbClr val="43536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8" name="Freeform 5"/>
          <p:cNvSpPr/>
          <p:nvPr/>
        </p:nvSpPr>
        <p:spPr bwMode="auto">
          <a:xfrm rot="2568552" flipH="1">
            <a:off x="7194730" y="1833859"/>
            <a:ext cx="2454351" cy="2005091"/>
          </a:xfrm>
          <a:custGeom>
            <a:avLst/>
            <a:gdLst>
              <a:gd name="T0" fmla="*/ 1126 w 1918"/>
              <a:gd name="T1" fmla="*/ 0 h 1099"/>
              <a:gd name="T2" fmla="*/ 334 w 1918"/>
              <a:gd name="T3" fmla="*/ 549 h 1099"/>
              <a:gd name="T4" fmla="*/ 455 w 1918"/>
              <a:gd name="T5" fmla="*/ 842 h 1099"/>
              <a:gd name="T6" fmla="*/ 75 w 1918"/>
              <a:gd name="T7" fmla="*/ 961 h 1099"/>
              <a:gd name="T8" fmla="*/ 0 w 1918"/>
              <a:gd name="T9" fmla="*/ 956 h 1099"/>
              <a:gd name="T10" fmla="*/ 344 w 1918"/>
              <a:gd name="T11" fmla="*/ 1030 h 1099"/>
              <a:gd name="T12" fmla="*/ 636 w 1918"/>
              <a:gd name="T13" fmla="*/ 981 h 1099"/>
              <a:gd name="T14" fmla="*/ 1126 w 1918"/>
              <a:gd name="T15" fmla="*/ 1099 h 1099"/>
              <a:gd name="T16" fmla="*/ 1918 w 1918"/>
              <a:gd name="T17" fmla="*/ 549 h 1099"/>
              <a:gd name="T18" fmla="*/ 1126 w 1918"/>
              <a:gd name="T19" fmla="*/ 0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18" h="1099">
                <a:moveTo>
                  <a:pt x="1126" y="0"/>
                </a:moveTo>
                <a:cubicBezTo>
                  <a:pt x="688" y="0"/>
                  <a:pt x="334" y="246"/>
                  <a:pt x="334" y="549"/>
                </a:cubicBezTo>
                <a:cubicBezTo>
                  <a:pt x="334" y="657"/>
                  <a:pt x="378" y="757"/>
                  <a:pt x="455" y="842"/>
                </a:cubicBezTo>
                <a:cubicBezTo>
                  <a:pt x="371" y="899"/>
                  <a:pt x="242" y="961"/>
                  <a:pt x="75" y="961"/>
                </a:cubicBezTo>
                <a:cubicBezTo>
                  <a:pt x="51" y="961"/>
                  <a:pt x="26" y="959"/>
                  <a:pt x="0" y="956"/>
                </a:cubicBezTo>
                <a:cubicBezTo>
                  <a:pt x="0" y="956"/>
                  <a:pt x="136" y="1030"/>
                  <a:pt x="344" y="1030"/>
                </a:cubicBezTo>
                <a:cubicBezTo>
                  <a:pt x="430" y="1030"/>
                  <a:pt x="529" y="1017"/>
                  <a:pt x="636" y="981"/>
                </a:cubicBezTo>
                <a:cubicBezTo>
                  <a:pt x="771" y="1055"/>
                  <a:pt x="941" y="1099"/>
                  <a:pt x="1126" y="1099"/>
                </a:cubicBezTo>
                <a:cubicBezTo>
                  <a:pt x="1564" y="1099"/>
                  <a:pt x="1918" y="853"/>
                  <a:pt x="1918" y="549"/>
                </a:cubicBezTo>
                <a:cubicBezTo>
                  <a:pt x="1918" y="246"/>
                  <a:pt x="1564" y="0"/>
                  <a:pt x="1126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33782" y="2297539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43536A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添加文本内容</a:t>
            </a:r>
            <a:endParaRPr lang="zh-CN" altLang="en-US" sz="1600" dirty="0">
              <a:solidFill>
                <a:srgbClr val="43536A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146631" y="4905829"/>
            <a:ext cx="943428" cy="943428"/>
          </a:xfrm>
          <a:prstGeom prst="ellipse">
            <a:avLst/>
          </a:prstGeom>
          <a:solidFill>
            <a:srgbClr val="43536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43536A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743203" y="4905829"/>
            <a:ext cx="943428" cy="94342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43536A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339774" y="4905829"/>
            <a:ext cx="943428" cy="943428"/>
          </a:xfrm>
          <a:prstGeom prst="ellipse">
            <a:avLst/>
          </a:prstGeom>
          <a:solidFill>
            <a:srgbClr val="43536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43536A"/>
              </a:solidFill>
            </a:endParaRPr>
          </a:p>
        </p:txBody>
      </p:sp>
      <p:grpSp>
        <p:nvGrpSpPr>
          <p:cNvPr id="14" name="组合 31"/>
          <p:cNvGrpSpPr/>
          <p:nvPr/>
        </p:nvGrpSpPr>
        <p:grpSpPr>
          <a:xfrm>
            <a:off x="2916239" y="5130574"/>
            <a:ext cx="641349" cy="496887"/>
            <a:chOff x="2916238" y="5043488"/>
            <a:chExt cx="641349" cy="496887"/>
          </a:xfrm>
          <a:solidFill>
            <a:schemeClr val="bg1"/>
          </a:solidFill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2916238" y="5099050"/>
              <a:ext cx="552450" cy="441325"/>
            </a:xfrm>
            <a:custGeom>
              <a:avLst/>
              <a:gdLst>
                <a:gd name="T0" fmla="*/ 133 w 162"/>
                <a:gd name="T1" fmla="*/ 54 h 129"/>
                <a:gd name="T2" fmla="*/ 130 w 162"/>
                <a:gd name="T3" fmla="*/ 49 h 129"/>
                <a:gd name="T4" fmla="*/ 128 w 162"/>
                <a:gd name="T5" fmla="*/ 30 h 129"/>
                <a:gd name="T6" fmla="*/ 94 w 162"/>
                <a:gd name="T7" fmla="*/ 31 h 129"/>
                <a:gd name="T8" fmla="*/ 88 w 162"/>
                <a:gd name="T9" fmla="*/ 23 h 129"/>
                <a:gd name="T10" fmla="*/ 61 w 162"/>
                <a:gd name="T11" fmla="*/ 9 h 129"/>
                <a:gd name="T12" fmla="*/ 15 w 162"/>
                <a:gd name="T13" fmla="*/ 47 h 129"/>
                <a:gd name="T14" fmla="*/ 2 w 162"/>
                <a:gd name="T15" fmla="*/ 82 h 129"/>
                <a:gd name="T16" fmla="*/ 69 w 162"/>
                <a:gd name="T17" fmla="*/ 127 h 129"/>
                <a:gd name="T18" fmla="*/ 150 w 162"/>
                <a:gd name="T19" fmla="*/ 91 h 129"/>
                <a:gd name="T20" fmla="*/ 133 w 162"/>
                <a:gd name="T21" fmla="*/ 54 h 129"/>
                <a:gd name="T22" fmla="*/ 71 w 162"/>
                <a:gd name="T23" fmla="*/ 118 h 129"/>
                <a:gd name="T24" fmla="*/ 19 w 162"/>
                <a:gd name="T25" fmla="*/ 85 h 129"/>
                <a:gd name="T26" fmla="*/ 71 w 162"/>
                <a:gd name="T27" fmla="*/ 48 h 129"/>
                <a:gd name="T28" fmla="*/ 124 w 162"/>
                <a:gd name="T29" fmla="*/ 79 h 129"/>
                <a:gd name="T30" fmla="*/ 71 w 162"/>
                <a:gd name="T31" fmla="*/ 1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29">
                  <a:moveTo>
                    <a:pt x="133" y="54"/>
                  </a:moveTo>
                  <a:cubicBezTo>
                    <a:pt x="126" y="53"/>
                    <a:pt x="130" y="49"/>
                    <a:pt x="130" y="49"/>
                  </a:cubicBezTo>
                  <a:cubicBezTo>
                    <a:pt x="130" y="49"/>
                    <a:pt x="137" y="38"/>
                    <a:pt x="128" y="30"/>
                  </a:cubicBezTo>
                  <a:cubicBezTo>
                    <a:pt x="118" y="20"/>
                    <a:pt x="94" y="31"/>
                    <a:pt x="94" y="31"/>
                  </a:cubicBezTo>
                  <a:cubicBezTo>
                    <a:pt x="85" y="34"/>
                    <a:pt x="87" y="30"/>
                    <a:pt x="88" y="23"/>
                  </a:cubicBezTo>
                  <a:cubicBezTo>
                    <a:pt x="88" y="14"/>
                    <a:pt x="86" y="0"/>
                    <a:pt x="61" y="9"/>
                  </a:cubicBezTo>
                  <a:cubicBezTo>
                    <a:pt x="36" y="17"/>
                    <a:pt x="15" y="47"/>
                    <a:pt x="15" y="47"/>
                  </a:cubicBezTo>
                  <a:cubicBezTo>
                    <a:pt x="0" y="67"/>
                    <a:pt x="2" y="82"/>
                    <a:pt x="2" y="82"/>
                  </a:cubicBezTo>
                  <a:cubicBezTo>
                    <a:pt x="5" y="116"/>
                    <a:pt x="41" y="125"/>
                    <a:pt x="69" y="127"/>
                  </a:cubicBezTo>
                  <a:cubicBezTo>
                    <a:pt x="98" y="129"/>
                    <a:pt x="138" y="117"/>
                    <a:pt x="150" y="91"/>
                  </a:cubicBezTo>
                  <a:cubicBezTo>
                    <a:pt x="162" y="66"/>
                    <a:pt x="140" y="56"/>
                    <a:pt x="133" y="54"/>
                  </a:cubicBezTo>
                  <a:close/>
                  <a:moveTo>
                    <a:pt x="71" y="118"/>
                  </a:moveTo>
                  <a:cubicBezTo>
                    <a:pt x="42" y="119"/>
                    <a:pt x="19" y="104"/>
                    <a:pt x="19" y="85"/>
                  </a:cubicBezTo>
                  <a:cubicBezTo>
                    <a:pt x="19" y="65"/>
                    <a:pt x="42" y="50"/>
                    <a:pt x="71" y="48"/>
                  </a:cubicBezTo>
                  <a:cubicBezTo>
                    <a:pt x="100" y="47"/>
                    <a:pt x="124" y="59"/>
                    <a:pt x="124" y="79"/>
                  </a:cubicBezTo>
                  <a:cubicBezTo>
                    <a:pt x="124" y="98"/>
                    <a:pt x="100" y="116"/>
                    <a:pt x="71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3536A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3038475" y="5297488"/>
              <a:ext cx="219075" cy="195262"/>
            </a:xfrm>
            <a:custGeom>
              <a:avLst/>
              <a:gdLst>
                <a:gd name="T0" fmla="*/ 29 w 64"/>
                <a:gd name="T1" fmla="*/ 3 h 57"/>
                <a:gd name="T2" fmla="*/ 4 w 64"/>
                <a:gd name="T3" fmla="*/ 34 h 57"/>
                <a:gd name="T4" fmla="*/ 11 w 64"/>
                <a:gd name="T5" fmla="*/ 47 h 57"/>
                <a:gd name="T6" fmla="*/ 55 w 64"/>
                <a:gd name="T7" fmla="*/ 39 h 57"/>
                <a:gd name="T8" fmla="*/ 29 w 64"/>
                <a:gd name="T9" fmla="*/ 3 h 57"/>
                <a:gd name="T10" fmla="*/ 22 w 64"/>
                <a:gd name="T11" fmla="*/ 42 h 57"/>
                <a:gd name="T12" fmla="*/ 12 w 64"/>
                <a:gd name="T13" fmla="*/ 35 h 57"/>
                <a:gd name="T14" fmla="*/ 22 w 64"/>
                <a:gd name="T15" fmla="*/ 25 h 57"/>
                <a:gd name="T16" fmla="*/ 32 w 64"/>
                <a:gd name="T17" fmla="*/ 32 h 57"/>
                <a:gd name="T18" fmla="*/ 22 w 64"/>
                <a:gd name="T19" fmla="*/ 42 h 57"/>
                <a:gd name="T20" fmla="*/ 39 w 64"/>
                <a:gd name="T21" fmla="*/ 27 h 57"/>
                <a:gd name="T22" fmla="*/ 34 w 64"/>
                <a:gd name="T23" fmla="*/ 27 h 57"/>
                <a:gd name="T24" fmla="*/ 35 w 64"/>
                <a:gd name="T25" fmla="*/ 21 h 57"/>
                <a:gd name="T26" fmla="*/ 41 w 64"/>
                <a:gd name="T27" fmla="*/ 21 h 57"/>
                <a:gd name="T28" fmla="*/ 39 w 64"/>
                <a:gd name="T29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57">
                  <a:moveTo>
                    <a:pt x="29" y="3"/>
                  </a:moveTo>
                  <a:cubicBezTo>
                    <a:pt x="0" y="7"/>
                    <a:pt x="4" y="34"/>
                    <a:pt x="4" y="34"/>
                  </a:cubicBezTo>
                  <a:cubicBezTo>
                    <a:pt x="4" y="34"/>
                    <a:pt x="3" y="43"/>
                    <a:pt x="11" y="47"/>
                  </a:cubicBezTo>
                  <a:cubicBezTo>
                    <a:pt x="29" y="57"/>
                    <a:pt x="46" y="51"/>
                    <a:pt x="55" y="39"/>
                  </a:cubicBezTo>
                  <a:cubicBezTo>
                    <a:pt x="64" y="28"/>
                    <a:pt x="59" y="0"/>
                    <a:pt x="29" y="3"/>
                  </a:cubicBezTo>
                  <a:close/>
                  <a:moveTo>
                    <a:pt x="22" y="42"/>
                  </a:moveTo>
                  <a:cubicBezTo>
                    <a:pt x="17" y="42"/>
                    <a:pt x="12" y="39"/>
                    <a:pt x="12" y="35"/>
                  </a:cubicBezTo>
                  <a:cubicBezTo>
                    <a:pt x="12" y="30"/>
                    <a:pt x="16" y="25"/>
                    <a:pt x="22" y="25"/>
                  </a:cubicBezTo>
                  <a:cubicBezTo>
                    <a:pt x="28" y="24"/>
                    <a:pt x="32" y="28"/>
                    <a:pt x="32" y="32"/>
                  </a:cubicBezTo>
                  <a:cubicBezTo>
                    <a:pt x="32" y="37"/>
                    <a:pt x="28" y="41"/>
                    <a:pt x="22" y="42"/>
                  </a:cubicBezTo>
                  <a:close/>
                  <a:moveTo>
                    <a:pt x="39" y="27"/>
                  </a:moveTo>
                  <a:cubicBezTo>
                    <a:pt x="38" y="28"/>
                    <a:pt x="35" y="28"/>
                    <a:pt x="34" y="27"/>
                  </a:cubicBezTo>
                  <a:cubicBezTo>
                    <a:pt x="33" y="25"/>
                    <a:pt x="34" y="22"/>
                    <a:pt x="35" y="21"/>
                  </a:cubicBezTo>
                  <a:cubicBezTo>
                    <a:pt x="38" y="19"/>
                    <a:pt x="40" y="20"/>
                    <a:pt x="41" y="21"/>
                  </a:cubicBezTo>
                  <a:cubicBezTo>
                    <a:pt x="42" y="23"/>
                    <a:pt x="41" y="26"/>
                    <a:pt x="3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3536A"/>
                </a:solidFill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3328988" y="5119688"/>
              <a:ext cx="119062" cy="122237"/>
            </a:xfrm>
            <a:custGeom>
              <a:avLst/>
              <a:gdLst>
                <a:gd name="T0" fmla="*/ 27 w 35"/>
                <a:gd name="T1" fmla="*/ 36 h 36"/>
                <a:gd name="T2" fmla="*/ 31 w 35"/>
                <a:gd name="T3" fmla="*/ 32 h 36"/>
                <a:gd name="T4" fmla="*/ 31 w 35"/>
                <a:gd name="T5" fmla="*/ 32 h 36"/>
                <a:gd name="T6" fmla="*/ 5 w 35"/>
                <a:gd name="T7" fmla="*/ 5 h 36"/>
                <a:gd name="T8" fmla="*/ 0 w 35"/>
                <a:gd name="T9" fmla="*/ 10 h 36"/>
                <a:gd name="T10" fmla="*/ 5 w 35"/>
                <a:gd name="T11" fmla="*/ 15 h 36"/>
                <a:gd name="T12" fmla="*/ 22 w 35"/>
                <a:gd name="T13" fmla="*/ 32 h 36"/>
                <a:gd name="T14" fmla="*/ 27 w 35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6">
                  <a:moveTo>
                    <a:pt x="27" y="36"/>
                  </a:moveTo>
                  <a:cubicBezTo>
                    <a:pt x="29" y="36"/>
                    <a:pt x="31" y="35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0"/>
                    <a:pt x="5" y="5"/>
                    <a:pt x="5" y="5"/>
                  </a:cubicBezTo>
                  <a:cubicBezTo>
                    <a:pt x="2" y="5"/>
                    <a:pt x="0" y="7"/>
                    <a:pt x="0" y="10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26" y="10"/>
                    <a:pt x="22" y="32"/>
                    <a:pt x="22" y="32"/>
                  </a:cubicBezTo>
                  <a:cubicBezTo>
                    <a:pt x="22" y="34"/>
                    <a:pt x="24" y="36"/>
                    <a:pt x="2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3536A"/>
                </a:solidFill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3305175" y="5043488"/>
              <a:ext cx="252412" cy="236537"/>
            </a:xfrm>
            <a:custGeom>
              <a:avLst/>
              <a:gdLst>
                <a:gd name="T0" fmla="*/ 30 w 74"/>
                <a:gd name="T1" fmla="*/ 2 h 69"/>
                <a:gd name="T2" fmla="*/ 6 w 74"/>
                <a:gd name="T3" fmla="*/ 3 h 69"/>
                <a:gd name="T4" fmla="*/ 5 w 74"/>
                <a:gd name="T5" fmla="*/ 3 h 69"/>
                <a:gd name="T6" fmla="*/ 5 w 74"/>
                <a:gd name="T7" fmla="*/ 3 h 69"/>
                <a:gd name="T8" fmla="*/ 0 w 74"/>
                <a:gd name="T9" fmla="*/ 10 h 69"/>
                <a:gd name="T10" fmla="*/ 7 w 74"/>
                <a:gd name="T11" fmla="*/ 17 h 69"/>
                <a:gd name="T12" fmla="*/ 13 w 74"/>
                <a:gd name="T13" fmla="*/ 15 h 69"/>
                <a:gd name="T14" fmla="*/ 48 w 74"/>
                <a:gd name="T15" fmla="*/ 32 h 69"/>
                <a:gd name="T16" fmla="*/ 50 w 74"/>
                <a:gd name="T17" fmla="*/ 56 h 69"/>
                <a:gd name="T18" fmla="*/ 49 w 74"/>
                <a:gd name="T19" fmla="*/ 62 h 69"/>
                <a:gd name="T20" fmla="*/ 56 w 74"/>
                <a:gd name="T21" fmla="*/ 69 h 69"/>
                <a:gd name="T22" fmla="*/ 63 w 74"/>
                <a:gd name="T23" fmla="*/ 63 h 69"/>
                <a:gd name="T24" fmla="*/ 63 w 74"/>
                <a:gd name="T25" fmla="*/ 63 h 69"/>
                <a:gd name="T26" fmla="*/ 30 w 74"/>
                <a:gd name="T27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69">
                  <a:moveTo>
                    <a:pt x="30" y="2"/>
                  </a:moveTo>
                  <a:cubicBezTo>
                    <a:pt x="20" y="0"/>
                    <a:pt x="9" y="2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2" y="4"/>
                    <a:pt x="0" y="7"/>
                    <a:pt x="0" y="10"/>
                  </a:cubicBezTo>
                  <a:cubicBezTo>
                    <a:pt x="0" y="14"/>
                    <a:pt x="3" y="17"/>
                    <a:pt x="7" y="17"/>
                  </a:cubicBezTo>
                  <a:cubicBezTo>
                    <a:pt x="7" y="17"/>
                    <a:pt x="11" y="16"/>
                    <a:pt x="13" y="15"/>
                  </a:cubicBezTo>
                  <a:cubicBezTo>
                    <a:pt x="16" y="14"/>
                    <a:pt x="37" y="14"/>
                    <a:pt x="48" y="32"/>
                  </a:cubicBezTo>
                  <a:cubicBezTo>
                    <a:pt x="54" y="45"/>
                    <a:pt x="51" y="54"/>
                    <a:pt x="50" y="56"/>
                  </a:cubicBezTo>
                  <a:cubicBezTo>
                    <a:pt x="50" y="56"/>
                    <a:pt x="49" y="59"/>
                    <a:pt x="49" y="62"/>
                  </a:cubicBezTo>
                  <a:cubicBezTo>
                    <a:pt x="49" y="66"/>
                    <a:pt x="52" y="69"/>
                    <a:pt x="56" y="69"/>
                  </a:cubicBezTo>
                  <a:cubicBezTo>
                    <a:pt x="59" y="69"/>
                    <a:pt x="62" y="6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4" y="25"/>
                    <a:pt x="49" y="7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3536A"/>
                </a:solidFill>
              </a:endParaRPr>
            </a:p>
          </p:txBody>
        </p:sp>
      </p:grpSp>
      <p:sp>
        <p:nvSpPr>
          <p:cNvPr id="19" name="Freeform 20"/>
          <p:cNvSpPr/>
          <p:nvPr/>
        </p:nvSpPr>
        <p:spPr bwMode="auto">
          <a:xfrm>
            <a:off x="4565637" y="5196567"/>
            <a:ext cx="516647" cy="420463"/>
          </a:xfrm>
          <a:custGeom>
            <a:avLst/>
            <a:gdLst>
              <a:gd name="T0" fmla="*/ 403 w 403"/>
              <a:gd name="T1" fmla="*/ 39 h 327"/>
              <a:gd name="T2" fmla="*/ 355 w 403"/>
              <a:gd name="T3" fmla="*/ 52 h 327"/>
              <a:gd name="T4" fmla="*/ 392 w 403"/>
              <a:gd name="T5" fmla="*/ 6 h 327"/>
              <a:gd name="T6" fmla="*/ 339 w 403"/>
              <a:gd name="T7" fmla="*/ 26 h 327"/>
              <a:gd name="T8" fmla="*/ 279 w 403"/>
              <a:gd name="T9" fmla="*/ 0 h 327"/>
              <a:gd name="T10" fmla="*/ 196 w 403"/>
              <a:gd name="T11" fmla="*/ 82 h 327"/>
              <a:gd name="T12" fmla="*/ 199 w 403"/>
              <a:gd name="T13" fmla="*/ 101 h 327"/>
              <a:gd name="T14" fmla="*/ 28 w 403"/>
              <a:gd name="T15" fmla="*/ 15 h 327"/>
              <a:gd name="T16" fmla="*/ 17 w 403"/>
              <a:gd name="T17" fmla="*/ 56 h 327"/>
              <a:gd name="T18" fmla="*/ 54 w 403"/>
              <a:gd name="T19" fmla="*/ 125 h 327"/>
              <a:gd name="T20" fmla="*/ 16 w 403"/>
              <a:gd name="T21" fmla="*/ 115 h 327"/>
              <a:gd name="T22" fmla="*/ 16 w 403"/>
              <a:gd name="T23" fmla="*/ 116 h 327"/>
              <a:gd name="T24" fmla="*/ 83 w 403"/>
              <a:gd name="T25" fmla="*/ 197 h 327"/>
              <a:gd name="T26" fmla="*/ 61 w 403"/>
              <a:gd name="T27" fmla="*/ 200 h 327"/>
              <a:gd name="T28" fmla="*/ 45 w 403"/>
              <a:gd name="T29" fmla="*/ 198 h 327"/>
              <a:gd name="T30" fmla="*/ 123 w 403"/>
              <a:gd name="T31" fmla="*/ 256 h 327"/>
              <a:gd name="T32" fmla="*/ 20 w 403"/>
              <a:gd name="T33" fmla="*/ 291 h 327"/>
              <a:gd name="T34" fmla="*/ 0 w 403"/>
              <a:gd name="T35" fmla="*/ 290 h 327"/>
              <a:gd name="T36" fmla="*/ 127 w 403"/>
              <a:gd name="T37" fmla="*/ 327 h 327"/>
              <a:gd name="T38" fmla="*/ 362 w 403"/>
              <a:gd name="T39" fmla="*/ 92 h 327"/>
              <a:gd name="T40" fmla="*/ 362 w 403"/>
              <a:gd name="T41" fmla="*/ 81 h 327"/>
              <a:gd name="T42" fmla="*/ 403 w 403"/>
              <a:gd name="T43" fmla="*/ 3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3" h="327">
                <a:moveTo>
                  <a:pt x="403" y="39"/>
                </a:moveTo>
                <a:cubicBezTo>
                  <a:pt x="388" y="45"/>
                  <a:pt x="372" y="50"/>
                  <a:pt x="355" y="52"/>
                </a:cubicBezTo>
                <a:cubicBezTo>
                  <a:pt x="373" y="41"/>
                  <a:pt x="386" y="25"/>
                  <a:pt x="392" y="6"/>
                </a:cubicBezTo>
                <a:cubicBezTo>
                  <a:pt x="376" y="15"/>
                  <a:pt x="358" y="22"/>
                  <a:pt x="339" y="26"/>
                </a:cubicBezTo>
                <a:cubicBezTo>
                  <a:pt x="324" y="10"/>
                  <a:pt x="303" y="0"/>
                  <a:pt x="279" y="0"/>
                </a:cubicBezTo>
                <a:cubicBezTo>
                  <a:pt x="233" y="0"/>
                  <a:pt x="196" y="37"/>
                  <a:pt x="196" y="82"/>
                </a:cubicBezTo>
                <a:cubicBezTo>
                  <a:pt x="196" y="89"/>
                  <a:pt x="197" y="95"/>
                  <a:pt x="199" y="101"/>
                </a:cubicBezTo>
                <a:cubicBezTo>
                  <a:pt x="130" y="98"/>
                  <a:pt x="69" y="65"/>
                  <a:pt x="28" y="15"/>
                </a:cubicBezTo>
                <a:cubicBezTo>
                  <a:pt x="21" y="27"/>
                  <a:pt x="17" y="41"/>
                  <a:pt x="17" y="56"/>
                </a:cubicBezTo>
                <a:cubicBezTo>
                  <a:pt x="17" y="85"/>
                  <a:pt x="32" y="110"/>
                  <a:pt x="54" y="125"/>
                </a:cubicBezTo>
                <a:cubicBezTo>
                  <a:pt x="40" y="125"/>
                  <a:pt x="28" y="121"/>
                  <a:pt x="16" y="115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56"/>
                  <a:pt x="45" y="189"/>
                  <a:pt x="83" y="197"/>
                </a:cubicBezTo>
                <a:cubicBezTo>
                  <a:pt x="76" y="199"/>
                  <a:pt x="68" y="200"/>
                  <a:pt x="61" y="200"/>
                </a:cubicBezTo>
                <a:cubicBezTo>
                  <a:pt x="56" y="200"/>
                  <a:pt x="50" y="199"/>
                  <a:pt x="45" y="198"/>
                </a:cubicBezTo>
                <a:cubicBezTo>
                  <a:pt x="56" y="231"/>
                  <a:pt x="86" y="255"/>
                  <a:pt x="123" y="256"/>
                </a:cubicBezTo>
                <a:cubicBezTo>
                  <a:pt x="94" y="278"/>
                  <a:pt x="59" y="291"/>
                  <a:pt x="20" y="291"/>
                </a:cubicBezTo>
                <a:cubicBezTo>
                  <a:pt x="13" y="291"/>
                  <a:pt x="7" y="291"/>
                  <a:pt x="0" y="290"/>
                </a:cubicBezTo>
                <a:cubicBezTo>
                  <a:pt x="37" y="313"/>
                  <a:pt x="80" y="327"/>
                  <a:pt x="127" y="327"/>
                </a:cubicBezTo>
                <a:cubicBezTo>
                  <a:pt x="279" y="327"/>
                  <a:pt x="362" y="201"/>
                  <a:pt x="362" y="92"/>
                </a:cubicBezTo>
                <a:cubicBezTo>
                  <a:pt x="362" y="88"/>
                  <a:pt x="362" y="85"/>
                  <a:pt x="362" y="81"/>
                </a:cubicBezTo>
                <a:cubicBezTo>
                  <a:pt x="378" y="70"/>
                  <a:pt x="392" y="55"/>
                  <a:pt x="403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43536A"/>
              </a:solidFill>
            </a:endParaRPr>
          </a:p>
        </p:txBody>
      </p:sp>
      <p:grpSp>
        <p:nvGrpSpPr>
          <p:cNvPr id="20" name="组合 41"/>
          <p:cNvGrpSpPr/>
          <p:nvPr/>
        </p:nvGrpSpPr>
        <p:grpSpPr>
          <a:xfrm>
            <a:off x="1352550" y="5182961"/>
            <a:ext cx="539751" cy="441327"/>
            <a:chOff x="1352550" y="5095875"/>
            <a:chExt cx="539750" cy="441326"/>
          </a:xfrm>
          <a:solidFill>
            <a:schemeClr val="bg1"/>
          </a:solidFill>
        </p:grpSpPr>
        <p:sp>
          <p:nvSpPr>
            <p:cNvPr id="21" name="Freeform 24"/>
            <p:cNvSpPr>
              <a:spLocks noEditPoints="1"/>
            </p:cNvSpPr>
            <p:nvPr/>
          </p:nvSpPr>
          <p:spPr bwMode="auto">
            <a:xfrm>
              <a:off x="1352550" y="5095875"/>
              <a:ext cx="384175" cy="350838"/>
            </a:xfrm>
            <a:custGeom>
              <a:avLst/>
              <a:gdLst>
                <a:gd name="T0" fmla="*/ 117 w 123"/>
                <a:gd name="T1" fmla="*/ 43 h 112"/>
                <a:gd name="T2" fmla="*/ 123 w 123"/>
                <a:gd name="T3" fmla="*/ 43 h 112"/>
                <a:gd name="T4" fmla="*/ 61 w 123"/>
                <a:gd name="T5" fmla="*/ 0 h 112"/>
                <a:gd name="T6" fmla="*/ 0 w 123"/>
                <a:gd name="T7" fmla="*/ 52 h 112"/>
                <a:gd name="T8" fmla="*/ 24 w 123"/>
                <a:gd name="T9" fmla="*/ 94 h 112"/>
                <a:gd name="T10" fmla="*/ 18 w 123"/>
                <a:gd name="T11" fmla="*/ 112 h 112"/>
                <a:gd name="T12" fmla="*/ 40 w 123"/>
                <a:gd name="T13" fmla="*/ 101 h 112"/>
                <a:gd name="T14" fmla="*/ 61 w 123"/>
                <a:gd name="T15" fmla="*/ 104 h 112"/>
                <a:gd name="T16" fmla="*/ 67 w 123"/>
                <a:gd name="T17" fmla="*/ 104 h 112"/>
                <a:gd name="T18" fmla="*/ 65 w 123"/>
                <a:gd name="T19" fmla="*/ 91 h 112"/>
                <a:gd name="T20" fmla="*/ 117 w 123"/>
                <a:gd name="T21" fmla="*/ 43 h 112"/>
                <a:gd name="T22" fmla="*/ 84 w 123"/>
                <a:gd name="T23" fmla="*/ 26 h 112"/>
                <a:gd name="T24" fmla="*/ 92 w 123"/>
                <a:gd name="T25" fmla="*/ 34 h 112"/>
                <a:gd name="T26" fmla="*/ 84 w 123"/>
                <a:gd name="T27" fmla="*/ 41 h 112"/>
                <a:gd name="T28" fmla="*/ 75 w 123"/>
                <a:gd name="T29" fmla="*/ 34 h 112"/>
                <a:gd name="T30" fmla="*/ 84 w 123"/>
                <a:gd name="T31" fmla="*/ 26 h 112"/>
                <a:gd name="T32" fmla="*/ 41 w 123"/>
                <a:gd name="T33" fmla="*/ 41 h 112"/>
                <a:gd name="T34" fmla="*/ 32 w 123"/>
                <a:gd name="T35" fmla="*/ 34 h 112"/>
                <a:gd name="T36" fmla="*/ 41 w 123"/>
                <a:gd name="T37" fmla="*/ 26 h 112"/>
                <a:gd name="T38" fmla="*/ 49 w 123"/>
                <a:gd name="T39" fmla="*/ 34 h 112"/>
                <a:gd name="T40" fmla="*/ 41 w 123"/>
                <a:gd name="T41" fmla="*/ 4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12">
                  <a:moveTo>
                    <a:pt x="117" y="43"/>
                  </a:moveTo>
                  <a:cubicBezTo>
                    <a:pt x="119" y="43"/>
                    <a:pt x="121" y="43"/>
                    <a:pt x="123" y="43"/>
                  </a:cubicBezTo>
                  <a:cubicBezTo>
                    <a:pt x="118" y="18"/>
                    <a:pt x="91" y="0"/>
                    <a:pt x="61" y="0"/>
                  </a:cubicBezTo>
                  <a:cubicBezTo>
                    <a:pt x="27" y="0"/>
                    <a:pt x="0" y="23"/>
                    <a:pt x="0" y="52"/>
                  </a:cubicBezTo>
                  <a:cubicBezTo>
                    <a:pt x="0" y="69"/>
                    <a:pt x="9" y="83"/>
                    <a:pt x="24" y="94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7" y="103"/>
                    <a:pt x="53" y="104"/>
                    <a:pt x="61" y="104"/>
                  </a:cubicBezTo>
                  <a:cubicBezTo>
                    <a:pt x="63" y="104"/>
                    <a:pt x="65" y="104"/>
                    <a:pt x="67" y="104"/>
                  </a:cubicBezTo>
                  <a:cubicBezTo>
                    <a:pt x="66" y="100"/>
                    <a:pt x="65" y="96"/>
                    <a:pt x="65" y="91"/>
                  </a:cubicBezTo>
                  <a:cubicBezTo>
                    <a:pt x="65" y="64"/>
                    <a:pt x="88" y="43"/>
                    <a:pt x="117" y="43"/>
                  </a:cubicBezTo>
                  <a:close/>
                  <a:moveTo>
                    <a:pt x="84" y="26"/>
                  </a:moveTo>
                  <a:cubicBezTo>
                    <a:pt x="89" y="26"/>
                    <a:pt x="92" y="29"/>
                    <a:pt x="92" y="34"/>
                  </a:cubicBezTo>
                  <a:cubicBezTo>
                    <a:pt x="92" y="38"/>
                    <a:pt x="89" y="41"/>
                    <a:pt x="84" y="41"/>
                  </a:cubicBezTo>
                  <a:cubicBezTo>
                    <a:pt x="80" y="41"/>
                    <a:pt x="75" y="38"/>
                    <a:pt x="75" y="34"/>
                  </a:cubicBezTo>
                  <a:cubicBezTo>
                    <a:pt x="75" y="29"/>
                    <a:pt x="80" y="26"/>
                    <a:pt x="84" y="26"/>
                  </a:cubicBezTo>
                  <a:close/>
                  <a:moveTo>
                    <a:pt x="41" y="41"/>
                  </a:moveTo>
                  <a:cubicBezTo>
                    <a:pt x="37" y="41"/>
                    <a:pt x="32" y="38"/>
                    <a:pt x="32" y="34"/>
                  </a:cubicBezTo>
                  <a:cubicBezTo>
                    <a:pt x="32" y="29"/>
                    <a:pt x="37" y="26"/>
                    <a:pt x="41" y="26"/>
                  </a:cubicBezTo>
                  <a:cubicBezTo>
                    <a:pt x="46" y="26"/>
                    <a:pt x="49" y="29"/>
                    <a:pt x="49" y="34"/>
                  </a:cubicBezTo>
                  <a:cubicBezTo>
                    <a:pt x="49" y="38"/>
                    <a:pt x="46" y="41"/>
                    <a:pt x="4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3536A"/>
                </a:solidFill>
              </a:endParaRPr>
            </a:p>
          </p:txBody>
        </p:sp>
        <p:sp>
          <p:nvSpPr>
            <p:cNvPr id="22" name="Freeform 25"/>
            <p:cNvSpPr>
              <a:spLocks noEditPoints="1"/>
            </p:cNvSpPr>
            <p:nvPr/>
          </p:nvSpPr>
          <p:spPr bwMode="auto">
            <a:xfrm>
              <a:off x="1568450" y="5240338"/>
              <a:ext cx="323850" cy="296863"/>
            </a:xfrm>
            <a:custGeom>
              <a:avLst/>
              <a:gdLst>
                <a:gd name="T0" fmla="*/ 104 w 104"/>
                <a:gd name="T1" fmla="*/ 45 h 95"/>
                <a:gd name="T2" fmla="*/ 52 w 104"/>
                <a:gd name="T3" fmla="*/ 0 h 95"/>
                <a:gd name="T4" fmla="*/ 0 w 104"/>
                <a:gd name="T5" fmla="*/ 45 h 95"/>
                <a:gd name="T6" fmla="*/ 52 w 104"/>
                <a:gd name="T7" fmla="*/ 89 h 95"/>
                <a:gd name="T8" fmla="*/ 71 w 104"/>
                <a:gd name="T9" fmla="*/ 86 h 95"/>
                <a:gd name="T10" fmla="*/ 87 w 104"/>
                <a:gd name="T11" fmla="*/ 95 h 95"/>
                <a:gd name="T12" fmla="*/ 83 w 104"/>
                <a:gd name="T13" fmla="*/ 80 h 95"/>
                <a:gd name="T14" fmla="*/ 104 w 104"/>
                <a:gd name="T15" fmla="*/ 45 h 95"/>
                <a:gd name="T16" fmla="*/ 35 w 104"/>
                <a:gd name="T17" fmla="*/ 37 h 95"/>
                <a:gd name="T18" fmla="*/ 29 w 104"/>
                <a:gd name="T19" fmla="*/ 31 h 95"/>
                <a:gd name="T20" fmla="*/ 35 w 104"/>
                <a:gd name="T21" fmla="*/ 25 h 95"/>
                <a:gd name="T22" fmla="*/ 43 w 104"/>
                <a:gd name="T23" fmla="*/ 31 h 95"/>
                <a:gd name="T24" fmla="*/ 35 w 104"/>
                <a:gd name="T25" fmla="*/ 37 h 95"/>
                <a:gd name="T26" fmla="*/ 69 w 104"/>
                <a:gd name="T27" fmla="*/ 37 h 95"/>
                <a:gd name="T28" fmla="*/ 63 w 104"/>
                <a:gd name="T29" fmla="*/ 31 h 95"/>
                <a:gd name="T30" fmla="*/ 69 w 104"/>
                <a:gd name="T31" fmla="*/ 25 h 95"/>
                <a:gd name="T32" fmla="*/ 77 w 104"/>
                <a:gd name="T33" fmla="*/ 31 h 95"/>
                <a:gd name="T34" fmla="*/ 69 w 104"/>
                <a:gd name="T35" fmla="*/ 3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95">
                  <a:moveTo>
                    <a:pt x="104" y="45"/>
                  </a:moveTo>
                  <a:cubicBezTo>
                    <a:pt x="104" y="20"/>
                    <a:pt x="80" y="0"/>
                    <a:pt x="52" y="0"/>
                  </a:cubicBezTo>
                  <a:cubicBezTo>
                    <a:pt x="23" y="0"/>
                    <a:pt x="0" y="20"/>
                    <a:pt x="0" y="45"/>
                  </a:cubicBezTo>
                  <a:cubicBezTo>
                    <a:pt x="0" y="69"/>
                    <a:pt x="23" y="89"/>
                    <a:pt x="52" y="89"/>
                  </a:cubicBezTo>
                  <a:cubicBezTo>
                    <a:pt x="58" y="89"/>
                    <a:pt x="64" y="88"/>
                    <a:pt x="71" y="86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95" y="71"/>
                    <a:pt x="104" y="58"/>
                    <a:pt x="104" y="45"/>
                  </a:cubicBezTo>
                  <a:close/>
                  <a:moveTo>
                    <a:pt x="35" y="37"/>
                  </a:moveTo>
                  <a:cubicBezTo>
                    <a:pt x="32" y="37"/>
                    <a:pt x="29" y="34"/>
                    <a:pt x="29" y="31"/>
                  </a:cubicBezTo>
                  <a:cubicBezTo>
                    <a:pt x="29" y="28"/>
                    <a:pt x="32" y="25"/>
                    <a:pt x="35" y="25"/>
                  </a:cubicBezTo>
                  <a:cubicBezTo>
                    <a:pt x="40" y="25"/>
                    <a:pt x="43" y="28"/>
                    <a:pt x="43" y="31"/>
                  </a:cubicBezTo>
                  <a:cubicBezTo>
                    <a:pt x="43" y="34"/>
                    <a:pt x="40" y="37"/>
                    <a:pt x="35" y="37"/>
                  </a:cubicBezTo>
                  <a:close/>
                  <a:moveTo>
                    <a:pt x="69" y="37"/>
                  </a:moveTo>
                  <a:cubicBezTo>
                    <a:pt x="66" y="37"/>
                    <a:pt x="63" y="34"/>
                    <a:pt x="63" y="31"/>
                  </a:cubicBezTo>
                  <a:cubicBezTo>
                    <a:pt x="63" y="28"/>
                    <a:pt x="66" y="25"/>
                    <a:pt x="69" y="25"/>
                  </a:cubicBezTo>
                  <a:cubicBezTo>
                    <a:pt x="74" y="25"/>
                    <a:pt x="77" y="28"/>
                    <a:pt x="77" y="31"/>
                  </a:cubicBezTo>
                  <a:cubicBezTo>
                    <a:pt x="77" y="34"/>
                    <a:pt x="74" y="37"/>
                    <a:pt x="6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43536A"/>
                </a:solidFill>
              </a:endParaRPr>
            </a:p>
          </p:txBody>
        </p:sp>
      </p:grpSp>
      <p:grpSp>
        <p:nvGrpSpPr>
          <p:cNvPr id="23" name="组合 47"/>
          <p:cNvGrpSpPr/>
          <p:nvPr/>
        </p:nvGrpSpPr>
        <p:grpSpPr>
          <a:xfrm>
            <a:off x="7533224" y="2014639"/>
            <a:ext cx="1432283" cy="1071053"/>
            <a:chOff x="5181908" y="1898524"/>
            <a:chExt cx="1432283" cy="1071054"/>
          </a:xfrm>
        </p:grpSpPr>
        <p:sp>
          <p:nvSpPr>
            <p:cNvPr id="24" name="文本框 23"/>
            <p:cNvSpPr txBox="1"/>
            <p:nvPr/>
          </p:nvSpPr>
          <p:spPr>
            <a:xfrm>
              <a:off x="5464277" y="1898524"/>
              <a:ext cx="867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181908" y="2519363"/>
              <a:ext cx="1432283" cy="450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根据你所需的内容输入你想要的文本. 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50"/>
          <p:cNvGrpSpPr/>
          <p:nvPr/>
        </p:nvGrpSpPr>
        <p:grpSpPr>
          <a:xfrm>
            <a:off x="9318480" y="2188808"/>
            <a:ext cx="1262434" cy="1143629"/>
            <a:chOff x="5254481" y="1825951"/>
            <a:chExt cx="1262434" cy="1143628"/>
          </a:xfrm>
        </p:grpSpPr>
        <p:sp>
          <p:nvSpPr>
            <p:cNvPr id="27" name="文本框 26"/>
            <p:cNvSpPr txBox="1"/>
            <p:nvPr/>
          </p:nvSpPr>
          <p:spPr>
            <a:xfrm>
              <a:off x="5304621" y="1825951"/>
              <a:ext cx="938077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4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4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254481" y="2519364"/>
              <a:ext cx="1262434" cy="450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根据你所需的内容输入你想要的文本. 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53"/>
          <p:cNvGrpSpPr/>
          <p:nvPr/>
        </p:nvGrpSpPr>
        <p:grpSpPr>
          <a:xfrm>
            <a:off x="8781452" y="4424009"/>
            <a:ext cx="1262435" cy="998484"/>
            <a:chOff x="5254481" y="1913037"/>
            <a:chExt cx="1262434" cy="998485"/>
          </a:xfrm>
        </p:grpSpPr>
        <p:sp>
          <p:nvSpPr>
            <p:cNvPr id="30" name="文本框 29"/>
            <p:cNvSpPr txBox="1"/>
            <p:nvPr/>
          </p:nvSpPr>
          <p:spPr>
            <a:xfrm>
              <a:off x="5377193" y="1913037"/>
              <a:ext cx="8002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254481" y="2461307"/>
              <a:ext cx="1262434" cy="450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根据你所需的内容输入你想要的文本. 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56"/>
          <p:cNvGrpSpPr/>
          <p:nvPr/>
        </p:nvGrpSpPr>
        <p:grpSpPr>
          <a:xfrm>
            <a:off x="7097796" y="3741839"/>
            <a:ext cx="1432283" cy="1071053"/>
            <a:chOff x="5181908" y="1898524"/>
            <a:chExt cx="1432283" cy="1071054"/>
          </a:xfrm>
        </p:grpSpPr>
        <p:sp>
          <p:nvSpPr>
            <p:cNvPr id="33" name="文本框 32"/>
            <p:cNvSpPr txBox="1"/>
            <p:nvPr/>
          </p:nvSpPr>
          <p:spPr>
            <a:xfrm>
              <a:off x="5464277" y="1898524"/>
              <a:ext cx="867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04</a:t>
              </a:r>
              <a:endParaRPr lang="zh-CN" altLang="en-US" sz="4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181908" y="2519363"/>
              <a:ext cx="1432283" cy="450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根据你所需的内容输入你想要的文本. 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59"/>
          <p:cNvGrpSpPr/>
          <p:nvPr/>
        </p:nvGrpSpPr>
        <p:grpSpPr>
          <a:xfrm>
            <a:off x="6270481" y="2624240"/>
            <a:ext cx="1262435" cy="940427"/>
            <a:chOff x="5254481" y="1971094"/>
            <a:chExt cx="1262434" cy="940426"/>
          </a:xfrm>
        </p:grpSpPr>
        <p:sp>
          <p:nvSpPr>
            <p:cNvPr id="36" name="文本框 35"/>
            <p:cNvSpPr txBox="1"/>
            <p:nvPr/>
          </p:nvSpPr>
          <p:spPr>
            <a:xfrm>
              <a:off x="5377193" y="1971094"/>
              <a:ext cx="732892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254481" y="2461305"/>
              <a:ext cx="1262434" cy="450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根据你所需的内容输入你想要的文本. 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605309" y="485546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>
                    <a:lumMod val="50000"/>
                  </a:schemeClr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" name="Subtitle 2"/>
          <p:cNvSpPr txBox="1"/>
          <p:nvPr/>
        </p:nvSpPr>
        <p:spPr bwMode="auto">
          <a:xfrm>
            <a:off x="1154220" y="3035232"/>
            <a:ext cx="3099916" cy="9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050" b="1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00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"/>
          <p:cNvSpPr/>
          <p:nvPr/>
        </p:nvSpPr>
        <p:spPr>
          <a:xfrm>
            <a:off x="-12095" y="-1"/>
            <a:ext cx="6889531" cy="6889531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5"/>
          <p:cNvSpPr/>
          <p:nvPr/>
        </p:nvSpPr>
        <p:spPr>
          <a:xfrm flipV="1">
            <a:off x="1016874" y="425667"/>
            <a:ext cx="3942961" cy="1924021"/>
          </a:xfrm>
          <a:prstGeom prst="triangle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4"/>
          <p:cNvSpPr/>
          <p:nvPr/>
        </p:nvSpPr>
        <p:spPr>
          <a:xfrm flipV="1">
            <a:off x="1016874" y="-1"/>
            <a:ext cx="3942961" cy="1924021"/>
          </a:xfrm>
          <a:prstGeom prst="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3580814" y="1924020"/>
            <a:ext cx="1194750" cy="1161633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4576699" y="2998130"/>
            <a:ext cx="1194750" cy="1161633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5572583" y="4072240"/>
            <a:ext cx="1194750" cy="1161633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6568466" y="5146350"/>
            <a:ext cx="1194750" cy="1161633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ea typeface="微软雅黑" panose="020B0503020204020204" pitchFamily="34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直角三角形 25"/>
          <p:cNvSpPr/>
          <p:nvPr/>
        </p:nvSpPr>
        <p:spPr>
          <a:xfrm>
            <a:off x="-1" y="961697"/>
            <a:ext cx="5896303" cy="5896303"/>
          </a:xfrm>
          <a:prstGeom prst="rtTriangl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21778" y="1873453"/>
            <a:ext cx="418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PART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01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 项目简介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4975179" y="2300723"/>
            <a:ext cx="2778608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  <a:sym typeface="Arial" panose="020B0604020202020204" pitchFamily="34" charset="0"/>
              </a:rPr>
              <a:t>投资亮点  产品服务  项目团队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830290" y="3013647"/>
            <a:ext cx="418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PART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02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 市场分析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6109248" y="3462551"/>
            <a:ext cx="2778608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  <a:sym typeface="Arial" panose="020B0604020202020204" pitchFamily="34" charset="0"/>
              </a:rPr>
              <a:t>市场概括  市场分析  市场预测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921689" y="5265933"/>
            <a:ext cx="4833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PART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04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 阶段计划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8261698" y="5757258"/>
            <a:ext cx="2478848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  <a:sym typeface="Arial" panose="020B0604020202020204" pitchFamily="34" charset="0"/>
              </a:rPr>
              <a:t>财务规划  风险管理  总结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781502" y="4100975"/>
            <a:ext cx="44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PART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03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 实施计划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7121511" y="4519753"/>
            <a:ext cx="2478848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  <a:sym typeface="Arial" panose="020B0604020202020204" pitchFamily="34" charset="0"/>
              </a:rPr>
              <a:t>商业模式 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  <a:sym typeface="Arial" panose="020B0604020202020204" pitchFamily="34" charset="0"/>
              </a:rPr>
              <a:t>SWOT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  <a:sym typeface="Arial" panose="020B0604020202020204" pitchFamily="34" charset="0"/>
              </a:rPr>
              <a:t>分析  实施方案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916881" y="103"/>
            <a:ext cx="27800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Contents </a:t>
            </a:r>
            <a:endParaRPr kumimoji="1" lang="en-US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  <a:p>
            <a:pPr algn="ctr"/>
            <a:r>
              <a:rPr kumimoji="1"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目录</a:t>
            </a:r>
            <a:endParaRPr kumimoji="1"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1"/>
          <p:cNvSpPr/>
          <p:nvPr/>
        </p:nvSpPr>
        <p:spPr>
          <a:xfrm>
            <a:off x="939801" y="3263900"/>
            <a:ext cx="10274300" cy="0"/>
          </a:xfrm>
          <a:custGeom>
            <a:avLst/>
            <a:gdLst>
              <a:gd name="connsiteX0" fmla="*/ 0 w 7705725"/>
              <a:gd name="connsiteY0" fmla="*/ 0 h 0"/>
              <a:gd name="connsiteX1" fmla="*/ 7705725 w 7705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05725">
                <a:moveTo>
                  <a:pt x="0" y="0"/>
                </a:moveTo>
                <a:lnTo>
                  <a:pt x="7705725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43536A"/>
              </a:solidFill>
            </a:endParaRPr>
          </a:p>
        </p:txBody>
      </p:sp>
      <p:sp>
        <p:nvSpPr>
          <p:cNvPr id="5" name="任意多边形 787"/>
          <p:cNvSpPr/>
          <p:nvPr/>
        </p:nvSpPr>
        <p:spPr>
          <a:xfrm>
            <a:off x="2165384" y="3269093"/>
            <a:ext cx="2400333" cy="1888100"/>
          </a:xfrm>
          <a:custGeom>
            <a:avLst/>
            <a:gdLst>
              <a:gd name="connsiteX0" fmla="*/ 1416075 w 1800250"/>
              <a:gd name="connsiteY0" fmla="*/ 0 h 1416075"/>
              <a:gd name="connsiteX1" fmla="*/ 1800250 w 1800250"/>
              <a:gd name="connsiteY1" fmla="*/ 0 h 1416075"/>
              <a:gd name="connsiteX2" fmla="*/ 1679600 w 1800250"/>
              <a:gd name="connsiteY2" fmla="*/ 120650 h 1416075"/>
              <a:gd name="connsiteX3" fmla="*/ 1558950 w 1800250"/>
              <a:gd name="connsiteY3" fmla="*/ 241300 h 1416075"/>
              <a:gd name="connsiteX4" fmla="*/ 1438300 w 1800250"/>
              <a:gd name="connsiteY4" fmla="*/ 363538 h 1416075"/>
              <a:gd name="connsiteX5" fmla="*/ 1317650 w 1800250"/>
              <a:gd name="connsiteY5" fmla="*/ 484188 h 1416075"/>
              <a:gd name="connsiteX6" fmla="*/ 1197000 w 1800250"/>
              <a:gd name="connsiteY6" fmla="*/ 604838 h 1416075"/>
              <a:gd name="connsiteX7" fmla="*/ 1076350 w 1800250"/>
              <a:gd name="connsiteY7" fmla="*/ 725487 h 1416075"/>
              <a:gd name="connsiteX8" fmla="*/ 955700 w 1800250"/>
              <a:gd name="connsiteY8" fmla="*/ 846137 h 1416075"/>
              <a:gd name="connsiteX9" fmla="*/ 835050 w 1800250"/>
              <a:gd name="connsiteY9" fmla="*/ 966787 h 1416075"/>
              <a:gd name="connsiteX10" fmla="*/ 714400 w 1800250"/>
              <a:gd name="connsiteY10" fmla="*/ 1087437 h 1416075"/>
              <a:gd name="connsiteX11" fmla="*/ 593750 w 1800250"/>
              <a:gd name="connsiteY11" fmla="*/ 1208087 h 1416075"/>
              <a:gd name="connsiteX12" fmla="*/ 473100 w 1800250"/>
              <a:gd name="connsiteY12" fmla="*/ 1327150 h 1416075"/>
              <a:gd name="connsiteX13" fmla="*/ 384175 w 1800250"/>
              <a:gd name="connsiteY13" fmla="*/ 1416075 h 1416075"/>
              <a:gd name="connsiteX14" fmla="*/ 0 w 1800250"/>
              <a:gd name="connsiteY14" fmla="*/ 1416075 h 1416075"/>
              <a:gd name="connsiteX15" fmla="*/ 88925 w 1800250"/>
              <a:gd name="connsiteY15" fmla="*/ 1327150 h 1416075"/>
              <a:gd name="connsiteX16" fmla="*/ 209575 w 1800250"/>
              <a:gd name="connsiteY16" fmla="*/ 1208087 h 1416075"/>
              <a:gd name="connsiteX17" fmla="*/ 330225 w 1800250"/>
              <a:gd name="connsiteY17" fmla="*/ 1087437 h 1416075"/>
              <a:gd name="connsiteX18" fmla="*/ 450875 w 1800250"/>
              <a:gd name="connsiteY18" fmla="*/ 966787 h 1416075"/>
              <a:gd name="connsiteX19" fmla="*/ 571525 w 1800250"/>
              <a:gd name="connsiteY19" fmla="*/ 846137 h 1416075"/>
              <a:gd name="connsiteX20" fmla="*/ 692175 w 1800250"/>
              <a:gd name="connsiteY20" fmla="*/ 725487 h 1416075"/>
              <a:gd name="connsiteX21" fmla="*/ 812825 w 1800250"/>
              <a:gd name="connsiteY21" fmla="*/ 604838 h 1416075"/>
              <a:gd name="connsiteX22" fmla="*/ 933475 w 1800250"/>
              <a:gd name="connsiteY22" fmla="*/ 484188 h 1416075"/>
              <a:gd name="connsiteX23" fmla="*/ 1054125 w 1800250"/>
              <a:gd name="connsiteY23" fmla="*/ 363538 h 1416075"/>
              <a:gd name="connsiteX24" fmla="*/ 1174775 w 1800250"/>
              <a:gd name="connsiteY24" fmla="*/ 241300 h 1416075"/>
              <a:gd name="connsiteX25" fmla="*/ 1295425 w 1800250"/>
              <a:gd name="connsiteY25" fmla="*/ 120650 h 1416075"/>
              <a:gd name="connsiteX26" fmla="*/ 1416075 w 1800250"/>
              <a:gd name="connsiteY26" fmla="*/ 0 h 141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00250" h="1416075">
                <a:moveTo>
                  <a:pt x="1416075" y="0"/>
                </a:moveTo>
                <a:lnTo>
                  <a:pt x="1800250" y="0"/>
                </a:lnTo>
                <a:lnTo>
                  <a:pt x="1679600" y="120650"/>
                </a:lnTo>
                <a:lnTo>
                  <a:pt x="1558950" y="241300"/>
                </a:lnTo>
                <a:lnTo>
                  <a:pt x="1438300" y="363538"/>
                </a:lnTo>
                <a:lnTo>
                  <a:pt x="1317650" y="484188"/>
                </a:lnTo>
                <a:lnTo>
                  <a:pt x="1197000" y="604838"/>
                </a:lnTo>
                <a:lnTo>
                  <a:pt x="1076350" y="725487"/>
                </a:lnTo>
                <a:lnTo>
                  <a:pt x="955700" y="846137"/>
                </a:lnTo>
                <a:lnTo>
                  <a:pt x="835050" y="966787"/>
                </a:lnTo>
                <a:lnTo>
                  <a:pt x="714400" y="1087437"/>
                </a:lnTo>
                <a:lnTo>
                  <a:pt x="593750" y="1208087"/>
                </a:lnTo>
                <a:lnTo>
                  <a:pt x="473100" y="1327150"/>
                </a:lnTo>
                <a:lnTo>
                  <a:pt x="384175" y="1416075"/>
                </a:lnTo>
                <a:lnTo>
                  <a:pt x="0" y="1416075"/>
                </a:lnTo>
                <a:lnTo>
                  <a:pt x="88925" y="1327150"/>
                </a:lnTo>
                <a:lnTo>
                  <a:pt x="209575" y="1208087"/>
                </a:lnTo>
                <a:lnTo>
                  <a:pt x="330225" y="1087437"/>
                </a:lnTo>
                <a:lnTo>
                  <a:pt x="450875" y="966787"/>
                </a:lnTo>
                <a:lnTo>
                  <a:pt x="571525" y="846137"/>
                </a:lnTo>
                <a:lnTo>
                  <a:pt x="692175" y="725487"/>
                </a:lnTo>
                <a:lnTo>
                  <a:pt x="812825" y="604838"/>
                </a:lnTo>
                <a:lnTo>
                  <a:pt x="933475" y="484188"/>
                </a:lnTo>
                <a:lnTo>
                  <a:pt x="1054125" y="363538"/>
                </a:lnTo>
                <a:lnTo>
                  <a:pt x="1174775" y="241300"/>
                </a:lnTo>
                <a:lnTo>
                  <a:pt x="1295425" y="120650"/>
                </a:lnTo>
                <a:lnTo>
                  <a:pt x="1416075" y="0"/>
                </a:lnTo>
                <a:close/>
              </a:path>
            </a:pathLst>
          </a:cu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43536A"/>
              </a:solidFill>
            </a:endParaRPr>
          </a:p>
        </p:txBody>
      </p:sp>
      <p:sp>
        <p:nvSpPr>
          <p:cNvPr id="6" name="任意多边形 729"/>
          <p:cNvSpPr/>
          <p:nvPr/>
        </p:nvSpPr>
        <p:spPr>
          <a:xfrm>
            <a:off x="1754816" y="3269094"/>
            <a:ext cx="1128152" cy="620151"/>
          </a:xfrm>
          <a:custGeom>
            <a:avLst/>
            <a:gdLst>
              <a:gd name="connsiteX0" fmla="*/ 463526 w 846114"/>
              <a:gd name="connsiteY0" fmla="*/ 0 h 465113"/>
              <a:gd name="connsiteX1" fmla="*/ 846114 w 846114"/>
              <a:gd name="connsiteY1" fmla="*/ 0 h 465113"/>
              <a:gd name="connsiteX2" fmla="*/ 725464 w 846114"/>
              <a:gd name="connsiteY2" fmla="*/ 120650 h 465113"/>
              <a:gd name="connsiteX3" fmla="*/ 606401 w 846114"/>
              <a:gd name="connsiteY3" fmla="*/ 241300 h 465113"/>
              <a:gd name="connsiteX4" fmla="*/ 485751 w 846114"/>
              <a:gd name="connsiteY4" fmla="*/ 363538 h 465113"/>
              <a:gd name="connsiteX5" fmla="*/ 384175 w 846114"/>
              <a:gd name="connsiteY5" fmla="*/ 465113 h 465113"/>
              <a:gd name="connsiteX6" fmla="*/ 0 w 846114"/>
              <a:gd name="connsiteY6" fmla="*/ 465113 h 465113"/>
              <a:gd name="connsiteX7" fmla="*/ 101576 w 846114"/>
              <a:gd name="connsiteY7" fmla="*/ 363538 h 465113"/>
              <a:gd name="connsiteX8" fmla="*/ 222226 w 846114"/>
              <a:gd name="connsiteY8" fmla="*/ 241300 h 465113"/>
              <a:gd name="connsiteX9" fmla="*/ 342876 w 846114"/>
              <a:gd name="connsiteY9" fmla="*/ 120650 h 465113"/>
              <a:gd name="connsiteX10" fmla="*/ 463526 w 846114"/>
              <a:gd name="connsiteY10" fmla="*/ 0 h 46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6114" h="465113">
                <a:moveTo>
                  <a:pt x="463526" y="0"/>
                </a:moveTo>
                <a:lnTo>
                  <a:pt x="846114" y="0"/>
                </a:lnTo>
                <a:lnTo>
                  <a:pt x="725464" y="120650"/>
                </a:lnTo>
                <a:lnTo>
                  <a:pt x="606401" y="241300"/>
                </a:lnTo>
                <a:lnTo>
                  <a:pt x="485751" y="363538"/>
                </a:lnTo>
                <a:lnTo>
                  <a:pt x="384175" y="465113"/>
                </a:lnTo>
                <a:lnTo>
                  <a:pt x="0" y="465113"/>
                </a:lnTo>
                <a:lnTo>
                  <a:pt x="101576" y="363538"/>
                </a:lnTo>
                <a:lnTo>
                  <a:pt x="222226" y="241300"/>
                </a:lnTo>
                <a:lnTo>
                  <a:pt x="342876" y="120650"/>
                </a:lnTo>
                <a:lnTo>
                  <a:pt x="463526" y="0"/>
                </a:lnTo>
                <a:close/>
              </a:path>
            </a:pathLst>
          </a:cu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43536A"/>
              </a:solidFill>
            </a:endParaRPr>
          </a:p>
        </p:txBody>
      </p:sp>
      <p:sp>
        <p:nvSpPr>
          <p:cNvPr id="7" name="任意多边形 745"/>
          <p:cNvSpPr/>
          <p:nvPr/>
        </p:nvSpPr>
        <p:spPr>
          <a:xfrm>
            <a:off x="4465176" y="3269091"/>
            <a:ext cx="1760008" cy="1249891"/>
          </a:xfrm>
          <a:custGeom>
            <a:avLst/>
            <a:gdLst>
              <a:gd name="connsiteX0" fmla="*/ 937419 w 1320006"/>
              <a:gd name="connsiteY0" fmla="*/ 0 h 937418"/>
              <a:gd name="connsiteX1" fmla="*/ 1320006 w 1320006"/>
              <a:gd name="connsiteY1" fmla="*/ 0 h 937418"/>
              <a:gd name="connsiteX2" fmla="*/ 1199356 w 1320006"/>
              <a:gd name="connsiteY2" fmla="*/ 120650 h 937418"/>
              <a:gd name="connsiteX3" fmla="*/ 1078706 w 1320006"/>
              <a:gd name="connsiteY3" fmla="*/ 241300 h 937418"/>
              <a:gd name="connsiteX4" fmla="*/ 959644 w 1320006"/>
              <a:gd name="connsiteY4" fmla="*/ 363537 h 937418"/>
              <a:gd name="connsiteX5" fmla="*/ 838994 w 1320006"/>
              <a:gd name="connsiteY5" fmla="*/ 484187 h 937418"/>
              <a:gd name="connsiteX6" fmla="*/ 718344 w 1320006"/>
              <a:gd name="connsiteY6" fmla="*/ 604837 h 937418"/>
              <a:gd name="connsiteX7" fmla="*/ 597693 w 1320006"/>
              <a:gd name="connsiteY7" fmla="*/ 725487 h 937418"/>
              <a:gd name="connsiteX8" fmla="*/ 477043 w 1320006"/>
              <a:gd name="connsiteY8" fmla="*/ 846137 h 937418"/>
              <a:gd name="connsiteX9" fmla="*/ 384562 w 1320006"/>
              <a:gd name="connsiteY9" fmla="*/ 937418 h 937418"/>
              <a:gd name="connsiteX10" fmla="*/ 0 w 1320006"/>
              <a:gd name="connsiteY10" fmla="*/ 937418 h 937418"/>
              <a:gd name="connsiteX11" fmla="*/ 91281 w 1320006"/>
              <a:gd name="connsiteY11" fmla="*/ 846137 h 937418"/>
              <a:gd name="connsiteX12" fmla="*/ 211931 w 1320006"/>
              <a:gd name="connsiteY12" fmla="*/ 725487 h 937418"/>
              <a:gd name="connsiteX13" fmla="*/ 332581 w 1320006"/>
              <a:gd name="connsiteY13" fmla="*/ 604837 h 937418"/>
              <a:gd name="connsiteX14" fmla="*/ 453231 w 1320006"/>
              <a:gd name="connsiteY14" fmla="*/ 484187 h 937418"/>
              <a:gd name="connsiteX15" fmla="*/ 573881 w 1320006"/>
              <a:gd name="connsiteY15" fmla="*/ 363537 h 937418"/>
              <a:gd name="connsiteX16" fmla="*/ 696119 w 1320006"/>
              <a:gd name="connsiteY16" fmla="*/ 241300 h 937418"/>
              <a:gd name="connsiteX17" fmla="*/ 816769 w 1320006"/>
              <a:gd name="connsiteY17" fmla="*/ 120650 h 937418"/>
              <a:gd name="connsiteX18" fmla="*/ 937419 w 1320006"/>
              <a:gd name="connsiteY18" fmla="*/ 0 h 93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0006" h="937418">
                <a:moveTo>
                  <a:pt x="937419" y="0"/>
                </a:moveTo>
                <a:lnTo>
                  <a:pt x="1320006" y="0"/>
                </a:lnTo>
                <a:lnTo>
                  <a:pt x="1199356" y="120650"/>
                </a:lnTo>
                <a:lnTo>
                  <a:pt x="1078706" y="241300"/>
                </a:lnTo>
                <a:lnTo>
                  <a:pt x="959644" y="363537"/>
                </a:lnTo>
                <a:lnTo>
                  <a:pt x="838994" y="484187"/>
                </a:lnTo>
                <a:lnTo>
                  <a:pt x="718344" y="604837"/>
                </a:lnTo>
                <a:lnTo>
                  <a:pt x="597693" y="725487"/>
                </a:lnTo>
                <a:lnTo>
                  <a:pt x="477043" y="846137"/>
                </a:lnTo>
                <a:lnTo>
                  <a:pt x="384562" y="937418"/>
                </a:lnTo>
                <a:lnTo>
                  <a:pt x="0" y="937418"/>
                </a:lnTo>
                <a:lnTo>
                  <a:pt x="91281" y="846137"/>
                </a:lnTo>
                <a:lnTo>
                  <a:pt x="211931" y="725487"/>
                </a:lnTo>
                <a:lnTo>
                  <a:pt x="332581" y="604837"/>
                </a:lnTo>
                <a:lnTo>
                  <a:pt x="453231" y="484187"/>
                </a:lnTo>
                <a:lnTo>
                  <a:pt x="573881" y="363537"/>
                </a:lnTo>
                <a:lnTo>
                  <a:pt x="696119" y="241300"/>
                </a:lnTo>
                <a:lnTo>
                  <a:pt x="816769" y="120650"/>
                </a:lnTo>
                <a:lnTo>
                  <a:pt x="937419" y="0"/>
                </a:lnTo>
                <a:close/>
              </a:path>
            </a:pathLst>
          </a:cu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43536A"/>
              </a:solidFill>
            </a:endParaRPr>
          </a:p>
        </p:txBody>
      </p:sp>
      <p:sp>
        <p:nvSpPr>
          <p:cNvPr id="8" name="任意多边形 755"/>
          <p:cNvSpPr/>
          <p:nvPr/>
        </p:nvSpPr>
        <p:spPr>
          <a:xfrm>
            <a:off x="5731261" y="3269094"/>
            <a:ext cx="2187257" cy="1676268"/>
          </a:xfrm>
          <a:custGeom>
            <a:avLst/>
            <a:gdLst>
              <a:gd name="connsiteX0" fmla="*/ 1256268 w 1640443"/>
              <a:gd name="connsiteY0" fmla="*/ 0 h 1257201"/>
              <a:gd name="connsiteX1" fmla="*/ 1640443 w 1640443"/>
              <a:gd name="connsiteY1" fmla="*/ 0 h 1257201"/>
              <a:gd name="connsiteX2" fmla="*/ 1519793 w 1640443"/>
              <a:gd name="connsiteY2" fmla="*/ 120650 h 1257201"/>
              <a:gd name="connsiteX3" fmla="*/ 1399143 w 1640443"/>
              <a:gd name="connsiteY3" fmla="*/ 241300 h 1257201"/>
              <a:gd name="connsiteX4" fmla="*/ 1278493 w 1640443"/>
              <a:gd name="connsiteY4" fmla="*/ 363538 h 1257201"/>
              <a:gd name="connsiteX5" fmla="*/ 1157843 w 1640443"/>
              <a:gd name="connsiteY5" fmla="*/ 484188 h 1257201"/>
              <a:gd name="connsiteX6" fmla="*/ 1037193 w 1640443"/>
              <a:gd name="connsiteY6" fmla="*/ 604838 h 1257201"/>
              <a:gd name="connsiteX7" fmla="*/ 916543 w 1640443"/>
              <a:gd name="connsiteY7" fmla="*/ 725487 h 1257201"/>
              <a:gd name="connsiteX8" fmla="*/ 795893 w 1640443"/>
              <a:gd name="connsiteY8" fmla="*/ 846137 h 1257201"/>
              <a:gd name="connsiteX9" fmla="*/ 675243 w 1640443"/>
              <a:gd name="connsiteY9" fmla="*/ 966787 h 1257201"/>
              <a:gd name="connsiteX10" fmla="*/ 554593 w 1640443"/>
              <a:gd name="connsiteY10" fmla="*/ 1087437 h 1257201"/>
              <a:gd name="connsiteX11" fmla="*/ 433943 w 1640443"/>
              <a:gd name="connsiteY11" fmla="*/ 1208087 h 1257201"/>
              <a:gd name="connsiteX12" fmla="*/ 384175 w 1640443"/>
              <a:gd name="connsiteY12" fmla="*/ 1257201 h 1257201"/>
              <a:gd name="connsiteX13" fmla="*/ 0 w 1640443"/>
              <a:gd name="connsiteY13" fmla="*/ 1257201 h 1257201"/>
              <a:gd name="connsiteX14" fmla="*/ 49768 w 1640443"/>
              <a:gd name="connsiteY14" fmla="*/ 1208087 h 1257201"/>
              <a:gd name="connsiteX15" fmla="*/ 170418 w 1640443"/>
              <a:gd name="connsiteY15" fmla="*/ 1087437 h 1257201"/>
              <a:gd name="connsiteX16" fmla="*/ 291068 w 1640443"/>
              <a:gd name="connsiteY16" fmla="*/ 966787 h 1257201"/>
              <a:gd name="connsiteX17" fmla="*/ 411718 w 1640443"/>
              <a:gd name="connsiteY17" fmla="*/ 846137 h 1257201"/>
              <a:gd name="connsiteX18" fmla="*/ 532368 w 1640443"/>
              <a:gd name="connsiteY18" fmla="*/ 725487 h 1257201"/>
              <a:gd name="connsiteX19" fmla="*/ 653018 w 1640443"/>
              <a:gd name="connsiteY19" fmla="*/ 604838 h 1257201"/>
              <a:gd name="connsiteX20" fmla="*/ 773668 w 1640443"/>
              <a:gd name="connsiteY20" fmla="*/ 484188 h 1257201"/>
              <a:gd name="connsiteX21" fmla="*/ 894318 w 1640443"/>
              <a:gd name="connsiteY21" fmla="*/ 363538 h 1257201"/>
              <a:gd name="connsiteX22" fmla="*/ 1014968 w 1640443"/>
              <a:gd name="connsiteY22" fmla="*/ 241300 h 1257201"/>
              <a:gd name="connsiteX23" fmla="*/ 1135618 w 1640443"/>
              <a:gd name="connsiteY23" fmla="*/ 120650 h 1257201"/>
              <a:gd name="connsiteX24" fmla="*/ 1256268 w 1640443"/>
              <a:gd name="connsiteY24" fmla="*/ 0 h 12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40443" h="1257201">
                <a:moveTo>
                  <a:pt x="1256268" y="0"/>
                </a:moveTo>
                <a:lnTo>
                  <a:pt x="1640443" y="0"/>
                </a:lnTo>
                <a:lnTo>
                  <a:pt x="1519793" y="120650"/>
                </a:lnTo>
                <a:lnTo>
                  <a:pt x="1399143" y="241300"/>
                </a:lnTo>
                <a:lnTo>
                  <a:pt x="1278493" y="363538"/>
                </a:lnTo>
                <a:lnTo>
                  <a:pt x="1157843" y="484188"/>
                </a:lnTo>
                <a:lnTo>
                  <a:pt x="1037193" y="604838"/>
                </a:lnTo>
                <a:lnTo>
                  <a:pt x="916543" y="725487"/>
                </a:lnTo>
                <a:lnTo>
                  <a:pt x="795893" y="846137"/>
                </a:lnTo>
                <a:lnTo>
                  <a:pt x="675243" y="966787"/>
                </a:lnTo>
                <a:lnTo>
                  <a:pt x="554593" y="1087437"/>
                </a:lnTo>
                <a:lnTo>
                  <a:pt x="433943" y="1208087"/>
                </a:lnTo>
                <a:lnTo>
                  <a:pt x="384175" y="1257201"/>
                </a:lnTo>
                <a:lnTo>
                  <a:pt x="0" y="1257201"/>
                </a:lnTo>
                <a:lnTo>
                  <a:pt x="49768" y="1208087"/>
                </a:lnTo>
                <a:lnTo>
                  <a:pt x="170418" y="1087437"/>
                </a:lnTo>
                <a:lnTo>
                  <a:pt x="291068" y="966787"/>
                </a:lnTo>
                <a:lnTo>
                  <a:pt x="411718" y="846137"/>
                </a:lnTo>
                <a:lnTo>
                  <a:pt x="532368" y="725487"/>
                </a:lnTo>
                <a:lnTo>
                  <a:pt x="653018" y="604838"/>
                </a:lnTo>
                <a:lnTo>
                  <a:pt x="773668" y="484188"/>
                </a:lnTo>
                <a:lnTo>
                  <a:pt x="894318" y="363538"/>
                </a:lnTo>
                <a:lnTo>
                  <a:pt x="1014968" y="241300"/>
                </a:lnTo>
                <a:lnTo>
                  <a:pt x="1135618" y="120650"/>
                </a:lnTo>
                <a:lnTo>
                  <a:pt x="1256268" y="0"/>
                </a:lnTo>
                <a:close/>
              </a:path>
            </a:pathLst>
          </a:cu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43536A"/>
              </a:solidFill>
            </a:endParaRPr>
          </a:p>
        </p:txBody>
      </p:sp>
      <p:sp>
        <p:nvSpPr>
          <p:cNvPr id="9" name="任意多边形 758"/>
          <p:cNvSpPr/>
          <p:nvPr/>
        </p:nvSpPr>
        <p:spPr>
          <a:xfrm>
            <a:off x="7576509" y="3269093"/>
            <a:ext cx="2088259" cy="1580257"/>
          </a:xfrm>
          <a:custGeom>
            <a:avLst/>
            <a:gdLst>
              <a:gd name="connsiteX0" fmla="*/ 1183607 w 1566194"/>
              <a:gd name="connsiteY0" fmla="*/ 0 h 1185193"/>
              <a:gd name="connsiteX1" fmla="*/ 1566194 w 1566194"/>
              <a:gd name="connsiteY1" fmla="*/ 0 h 1185193"/>
              <a:gd name="connsiteX2" fmla="*/ 1445544 w 1566194"/>
              <a:gd name="connsiteY2" fmla="*/ 120650 h 1185193"/>
              <a:gd name="connsiteX3" fmla="*/ 1326482 w 1566194"/>
              <a:gd name="connsiteY3" fmla="*/ 241300 h 1185193"/>
              <a:gd name="connsiteX4" fmla="*/ 1205832 w 1566194"/>
              <a:gd name="connsiteY4" fmla="*/ 363538 h 1185193"/>
              <a:gd name="connsiteX5" fmla="*/ 1085182 w 1566194"/>
              <a:gd name="connsiteY5" fmla="*/ 484187 h 1185193"/>
              <a:gd name="connsiteX6" fmla="*/ 964532 w 1566194"/>
              <a:gd name="connsiteY6" fmla="*/ 604837 h 1185193"/>
              <a:gd name="connsiteX7" fmla="*/ 843881 w 1566194"/>
              <a:gd name="connsiteY7" fmla="*/ 725487 h 1185193"/>
              <a:gd name="connsiteX8" fmla="*/ 723231 w 1566194"/>
              <a:gd name="connsiteY8" fmla="*/ 846137 h 1185193"/>
              <a:gd name="connsiteX9" fmla="*/ 602581 w 1566194"/>
              <a:gd name="connsiteY9" fmla="*/ 966787 h 1185193"/>
              <a:gd name="connsiteX10" fmla="*/ 481931 w 1566194"/>
              <a:gd name="connsiteY10" fmla="*/ 1087437 h 1185193"/>
              <a:gd name="connsiteX11" fmla="*/ 384175 w 1566194"/>
              <a:gd name="connsiteY11" fmla="*/ 1185193 h 1185193"/>
              <a:gd name="connsiteX12" fmla="*/ 0 w 1566194"/>
              <a:gd name="connsiteY12" fmla="*/ 1185193 h 1185193"/>
              <a:gd name="connsiteX13" fmla="*/ 97756 w 1566194"/>
              <a:gd name="connsiteY13" fmla="*/ 1087437 h 1185193"/>
              <a:gd name="connsiteX14" fmla="*/ 218406 w 1566194"/>
              <a:gd name="connsiteY14" fmla="*/ 966787 h 1185193"/>
              <a:gd name="connsiteX15" fmla="*/ 339056 w 1566194"/>
              <a:gd name="connsiteY15" fmla="*/ 846137 h 1185193"/>
              <a:gd name="connsiteX16" fmla="*/ 459706 w 1566194"/>
              <a:gd name="connsiteY16" fmla="*/ 725487 h 1185193"/>
              <a:gd name="connsiteX17" fmla="*/ 580356 w 1566194"/>
              <a:gd name="connsiteY17" fmla="*/ 604837 h 1185193"/>
              <a:gd name="connsiteX18" fmla="*/ 701006 w 1566194"/>
              <a:gd name="connsiteY18" fmla="*/ 484187 h 1185193"/>
              <a:gd name="connsiteX19" fmla="*/ 821656 w 1566194"/>
              <a:gd name="connsiteY19" fmla="*/ 363538 h 1185193"/>
              <a:gd name="connsiteX20" fmla="*/ 942307 w 1566194"/>
              <a:gd name="connsiteY20" fmla="*/ 241300 h 1185193"/>
              <a:gd name="connsiteX21" fmla="*/ 1062957 w 1566194"/>
              <a:gd name="connsiteY21" fmla="*/ 120650 h 1185193"/>
              <a:gd name="connsiteX22" fmla="*/ 1183607 w 1566194"/>
              <a:gd name="connsiteY22" fmla="*/ 0 h 118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66194" h="1185193">
                <a:moveTo>
                  <a:pt x="1183607" y="0"/>
                </a:moveTo>
                <a:lnTo>
                  <a:pt x="1566194" y="0"/>
                </a:lnTo>
                <a:lnTo>
                  <a:pt x="1445544" y="120650"/>
                </a:lnTo>
                <a:lnTo>
                  <a:pt x="1326482" y="241300"/>
                </a:lnTo>
                <a:lnTo>
                  <a:pt x="1205832" y="363538"/>
                </a:lnTo>
                <a:lnTo>
                  <a:pt x="1085182" y="484187"/>
                </a:lnTo>
                <a:lnTo>
                  <a:pt x="964532" y="604837"/>
                </a:lnTo>
                <a:lnTo>
                  <a:pt x="843881" y="725487"/>
                </a:lnTo>
                <a:lnTo>
                  <a:pt x="723231" y="846137"/>
                </a:lnTo>
                <a:lnTo>
                  <a:pt x="602581" y="966787"/>
                </a:lnTo>
                <a:lnTo>
                  <a:pt x="481931" y="1087437"/>
                </a:lnTo>
                <a:lnTo>
                  <a:pt x="384175" y="1185193"/>
                </a:lnTo>
                <a:lnTo>
                  <a:pt x="0" y="1185193"/>
                </a:lnTo>
                <a:lnTo>
                  <a:pt x="97756" y="1087437"/>
                </a:lnTo>
                <a:lnTo>
                  <a:pt x="218406" y="966787"/>
                </a:lnTo>
                <a:lnTo>
                  <a:pt x="339056" y="846137"/>
                </a:lnTo>
                <a:lnTo>
                  <a:pt x="459706" y="725487"/>
                </a:lnTo>
                <a:lnTo>
                  <a:pt x="580356" y="604837"/>
                </a:lnTo>
                <a:lnTo>
                  <a:pt x="701006" y="484187"/>
                </a:lnTo>
                <a:lnTo>
                  <a:pt x="821656" y="363538"/>
                </a:lnTo>
                <a:lnTo>
                  <a:pt x="942307" y="241300"/>
                </a:lnTo>
                <a:lnTo>
                  <a:pt x="1062957" y="120650"/>
                </a:lnTo>
                <a:lnTo>
                  <a:pt x="1183607" y="0"/>
                </a:lnTo>
                <a:close/>
              </a:path>
            </a:pathLst>
          </a:cu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43536A"/>
              </a:solidFill>
            </a:endParaRPr>
          </a:p>
        </p:txBody>
      </p:sp>
      <p:sp>
        <p:nvSpPr>
          <p:cNvPr id="10" name="文本框 24"/>
          <p:cNvSpPr txBox="1">
            <a:spLocks noChangeArrowheads="1"/>
          </p:cNvSpPr>
          <p:nvPr/>
        </p:nvSpPr>
        <p:spPr bwMode="auto">
          <a:xfrm rot="2700000">
            <a:off x="1500103" y="2549048"/>
            <a:ext cx="1500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dirty="0" smtClean="0">
                <a:solidFill>
                  <a:srgbClr val="43536A"/>
                </a:solidFill>
              </a:rPr>
              <a:t>添加文本内容</a:t>
            </a:r>
            <a:endParaRPr lang="zh-CN" altLang="en-US" sz="1065" b="1" dirty="0">
              <a:solidFill>
                <a:srgbClr val="43536A"/>
              </a:solidFill>
            </a:endParaRPr>
          </a:p>
        </p:txBody>
      </p:sp>
      <p:sp>
        <p:nvSpPr>
          <p:cNvPr id="11" name="文本框 24"/>
          <p:cNvSpPr txBox="1">
            <a:spLocks noChangeArrowheads="1"/>
          </p:cNvSpPr>
          <p:nvPr/>
        </p:nvSpPr>
        <p:spPr bwMode="auto">
          <a:xfrm rot="2700000">
            <a:off x="2338304" y="2549048"/>
            <a:ext cx="1500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dirty="0">
                <a:solidFill>
                  <a:srgbClr val="43536A"/>
                </a:solidFill>
              </a:rPr>
              <a:t>添加文本内容</a:t>
            </a:r>
            <a:endParaRPr lang="zh-CN" altLang="en-US" sz="1065" b="1" dirty="0">
              <a:solidFill>
                <a:srgbClr val="43536A"/>
              </a:solidFill>
            </a:endParaRPr>
          </a:p>
        </p:txBody>
      </p:sp>
      <p:sp>
        <p:nvSpPr>
          <p:cNvPr id="12" name="文本框 24"/>
          <p:cNvSpPr txBox="1">
            <a:spLocks noChangeArrowheads="1"/>
          </p:cNvSpPr>
          <p:nvPr/>
        </p:nvSpPr>
        <p:spPr bwMode="auto">
          <a:xfrm rot="2700000">
            <a:off x="3214605" y="2549048"/>
            <a:ext cx="1500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dirty="0">
                <a:solidFill>
                  <a:srgbClr val="43536A"/>
                </a:solidFill>
              </a:rPr>
              <a:t>添加文本内容</a:t>
            </a:r>
            <a:endParaRPr lang="zh-CN" altLang="en-US" sz="1065" b="1" dirty="0">
              <a:solidFill>
                <a:srgbClr val="43536A"/>
              </a:solidFill>
            </a:endParaRPr>
          </a:p>
        </p:txBody>
      </p:sp>
      <p:sp>
        <p:nvSpPr>
          <p:cNvPr id="13" name="文本框 24"/>
          <p:cNvSpPr txBox="1">
            <a:spLocks noChangeArrowheads="1"/>
          </p:cNvSpPr>
          <p:nvPr/>
        </p:nvSpPr>
        <p:spPr bwMode="auto">
          <a:xfrm rot="2700000">
            <a:off x="4065504" y="2549048"/>
            <a:ext cx="1500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dirty="0">
                <a:solidFill>
                  <a:srgbClr val="43536A"/>
                </a:solidFill>
              </a:rPr>
              <a:t>添加文本内容</a:t>
            </a:r>
            <a:endParaRPr lang="zh-CN" altLang="en-US" sz="1065" b="1" dirty="0">
              <a:solidFill>
                <a:srgbClr val="43536A"/>
              </a:solidFill>
            </a:endParaRPr>
          </a:p>
        </p:txBody>
      </p:sp>
      <p:sp>
        <p:nvSpPr>
          <p:cNvPr id="14" name="文本框 24"/>
          <p:cNvSpPr txBox="1">
            <a:spLocks noChangeArrowheads="1"/>
          </p:cNvSpPr>
          <p:nvPr/>
        </p:nvSpPr>
        <p:spPr bwMode="auto">
          <a:xfrm rot="2700000">
            <a:off x="4802103" y="2549048"/>
            <a:ext cx="1500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dirty="0">
                <a:solidFill>
                  <a:srgbClr val="43536A"/>
                </a:solidFill>
              </a:rPr>
              <a:t>添加文本内容</a:t>
            </a:r>
            <a:endParaRPr lang="zh-CN" altLang="en-US" sz="1065" b="1" dirty="0">
              <a:solidFill>
                <a:srgbClr val="43536A"/>
              </a:solidFill>
            </a:endParaRPr>
          </a:p>
        </p:txBody>
      </p:sp>
      <p:sp>
        <p:nvSpPr>
          <p:cNvPr id="15" name="文本框 24"/>
          <p:cNvSpPr txBox="1">
            <a:spLocks noChangeArrowheads="1"/>
          </p:cNvSpPr>
          <p:nvPr/>
        </p:nvSpPr>
        <p:spPr bwMode="auto">
          <a:xfrm rot="2700000">
            <a:off x="5640304" y="2549048"/>
            <a:ext cx="1500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dirty="0">
                <a:solidFill>
                  <a:srgbClr val="43536A"/>
                </a:solidFill>
              </a:rPr>
              <a:t>添加文本内容</a:t>
            </a:r>
            <a:endParaRPr lang="zh-CN" altLang="en-US" sz="1065" b="1" dirty="0">
              <a:solidFill>
                <a:srgbClr val="43536A"/>
              </a:solidFill>
            </a:endParaRPr>
          </a:p>
        </p:txBody>
      </p:sp>
      <p:sp>
        <p:nvSpPr>
          <p:cNvPr id="16" name="文本框 24"/>
          <p:cNvSpPr txBox="1">
            <a:spLocks noChangeArrowheads="1"/>
          </p:cNvSpPr>
          <p:nvPr/>
        </p:nvSpPr>
        <p:spPr bwMode="auto">
          <a:xfrm rot="2700000">
            <a:off x="6516605" y="2549048"/>
            <a:ext cx="1500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dirty="0">
                <a:solidFill>
                  <a:srgbClr val="43536A"/>
                </a:solidFill>
              </a:rPr>
              <a:t>添加文本内容</a:t>
            </a:r>
            <a:endParaRPr lang="zh-CN" altLang="en-US" sz="1065" b="1" dirty="0">
              <a:solidFill>
                <a:srgbClr val="43536A"/>
              </a:solidFill>
            </a:endParaRPr>
          </a:p>
        </p:txBody>
      </p:sp>
      <p:sp>
        <p:nvSpPr>
          <p:cNvPr id="17" name="文本框 24"/>
          <p:cNvSpPr txBox="1">
            <a:spLocks noChangeArrowheads="1"/>
          </p:cNvSpPr>
          <p:nvPr/>
        </p:nvSpPr>
        <p:spPr bwMode="auto">
          <a:xfrm rot="2700000">
            <a:off x="7367504" y="2549048"/>
            <a:ext cx="1500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dirty="0">
                <a:solidFill>
                  <a:srgbClr val="43536A"/>
                </a:solidFill>
              </a:rPr>
              <a:t>添加文本内容</a:t>
            </a:r>
            <a:endParaRPr lang="zh-CN" altLang="en-US" sz="1065" b="1" dirty="0">
              <a:solidFill>
                <a:srgbClr val="43536A"/>
              </a:solidFill>
            </a:endParaRPr>
          </a:p>
        </p:txBody>
      </p:sp>
      <p:sp>
        <p:nvSpPr>
          <p:cNvPr id="18" name="文本框 24"/>
          <p:cNvSpPr txBox="1">
            <a:spLocks noChangeArrowheads="1"/>
          </p:cNvSpPr>
          <p:nvPr/>
        </p:nvSpPr>
        <p:spPr bwMode="auto">
          <a:xfrm rot="2700000">
            <a:off x="8243807" y="2549049"/>
            <a:ext cx="1500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dirty="0">
                <a:solidFill>
                  <a:srgbClr val="43536A"/>
                </a:solidFill>
              </a:rPr>
              <a:t>添加文本内容</a:t>
            </a:r>
            <a:endParaRPr lang="zh-CN" altLang="en-US" sz="1065" b="1" dirty="0">
              <a:solidFill>
                <a:srgbClr val="43536A"/>
              </a:solidFill>
            </a:endParaRPr>
          </a:p>
        </p:txBody>
      </p:sp>
      <p:sp>
        <p:nvSpPr>
          <p:cNvPr id="19" name="文本框 24"/>
          <p:cNvSpPr txBox="1">
            <a:spLocks noChangeArrowheads="1"/>
          </p:cNvSpPr>
          <p:nvPr/>
        </p:nvSpPr>
        <p:spPr bwMode="auto">
          <a:xfrm rot="2700000">
            <a:off x="9094705" y="2549049"/>
            <a:ext cx="1500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dirty="0">
                <a:solidFill>
                  <a:srgbClr val="43536A"/>
                </a:solidFill>
              </a:rPr>
              <a:t>添加文本内容</a:t>
            </a:r>
            <a:endParaRPr lang="zh-CN" altLang="en-US" sz="1065" b="1" dirty="0">
              <a:solidFill>
                <a:srgbClr val="43536A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94731" y="3334982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43536A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2013</a:t>
            </a:r>
            <a:endParaRPr lang="zh-CN" altLang="en-US" sz="1600" dirty="0">
              <a:solidFill>
                <a:srgbClr val="43536A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683731" y="3334982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43536A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endParaRPr lang="zh-CN" altLang="en-US" sz="1600" dirty="0">
              <a:solidFill>
                <a:srgbClr val="43536A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572731" y="3334982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43536A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2015</a:t>
            </a:r>
            <a:endParaRPr lang="zh-CN" altLang="en-US" sz="1600" dirty="0">
              <a:solidFill>
                <a:srgbClr val="43536A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347431" y="3334982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43536A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2016</a:t>
            </a:r>
            <a:endParaRPr lang="zh-CN" altLang="en-US" sz="1600" dirty="0">
              <a:solidFill>
                <a:srgbClr val="43536A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36431" y="3334982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43536A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2017</a:t>
            </a:r>
            <a:endParaRPr lang="zh-CN" altLang="en-US" sz="1600" dirty="0">
              <a:solidFill>
                <a:srgbClr val="43536A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125431" y="3334982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43536A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2018</a:t>
            </a:r>
            <a:endParaRPr lang="zh-CN" altLang="en-US" sz="1600" dirty="0">
              <a:solidFill>
                <a:srgbClr val="43536A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74731" y="3334982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43536A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2019</a:t>
            </a:r>
            <a:endParaRPr lang="zh-CN" altLang="en-US" sz="1600" dirty="0">
              <a:solidFill>
                <a:srgbClr val="43536A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763731" y="3334982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43536A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2020</a:t>
            </a:r>
            <a:endParaRPr lang="zh-CN" altLang="en-US" sz="1600" dirty="0">
              <a:solidFill>
                <a:srgbClr val="43536A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652731" y="3334982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43536A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2021</a:t>
            </a:r>
            <a:endParaRPr lang="zh-CN" altLang="en-US" sz="1600" dirty="0">
              <a:solidFill>
                <a:srgbClr val="43536A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744931" y="3334982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43536A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2022</a:t>
            </a:r>
            <a:endParaRPr lang="zh-CN" altLang="en-US" sz="1600" dirty="0">
              <a:solidFill>
                <a:srgbClr val="43536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组合 782"/>
          <p:cNvGrpSpPr/>
          <p:nvPr/>
        </p:nvGrpSpPr>
        <p:grpSpPr>
          <a:xfrm>
            <a:off x="1288729" y="5383457"/>
            <a:ext cx="9722171" cy="665311"/>
            <a:chOff x="918922" y="3866143"/>
            <a:chExt cx="7291628" cy="498983"/>
          </a:xfrm>
        </p:grpSpPr>
        <p:sp>
          <p:nvSpPr>
            <p:cNvPr id="31" name="文本框 30"/>
            <p:cNvSpPr txBox="1">
              <a:spLocks noChangeArrowheads="1"/>
            </p:cNvSpPr>
            <p:nvPr/>
          </p:nvSpPr>
          <p:spPr bwMode="auto">
            <a:xfrm>
              <a:off x="918922" y="4117476"/>
              <a:ext cx="729162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defTabSz="1219200" fontAlgn="base">
                <a:lnSpc>
                  <a:spcPts val="186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000" dirty="0">
                  <a:solidFill>
                    <a:srgbClr val="43536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根据你所需的内容输入你想要的文本</a:t>
              </a:r>
              <a:endParaRPr lang="zh-CN" altLang="en-US" sz="1000" dirty="0">
                <a:solidFill>
                  <a:srgbClr val="43536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703077" y="3866143"/>
              <a:ext cx="1369606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4600">
                  <a:ln w="38100"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defRPr>
              </a:lvl1pPr>
            </a:lstStyle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43536A"/>
                  </a:solidFill>
                </a:rPr>
                <a:t>请在此处添加标题</a:t>
              </a:r>
              <a:endParaRPr lang="zh-CN" altLang="en-US" sz="1600" dirty="0">
                <a:solidFill>
                  <a:srgbClr val="43536A"/>
                </a:solidFill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05309" y="485546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>
                    <a:lumMod val="50000"/>
                  </a:schemeClr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>
            <a:off x="6582036" y="155528"/>
            <a:ext cx="1552881" cy="4858833"/>
          </a:xfrm>
          <a:custGeom>
            <a:avLst/>
            <a:gdLst>
              <a:gd name="T0" fmla="*/ 0 w 2480"/>
              <a:gd name="T1" fmla="*/ 237 h 876"/>
              <a:gd name="T2" fmla="*/ 0 w 2480"/>
              <a:gd name="T3" fmla="*/ 876 h 876"/>
              <a:gd name="T4" fmla="*/ 2480 w 2480"/>
              <a:gd name="T5" fmla="*/ 876 h 876"/>
              <a:gd name="T6" fmla="*/ 2480 w 2480"/>
              <a:gd name="T7" fmla="*/ 237 h 876"/>
              <a:gd name="T8" fmla="*/ 1226 w 2480"/>
              <a:gd name="T9" fmla="*/ 0 h 876"/>
              <a:gd name="T10" fmla="*/ 0 w 2480"/>
              <a:gd name="T11" fmla="*/ 23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6">
                <a:moveTo>
                  <a:pt x="0" y="237"/>
                </a:moveTo>
                <a:lnTo>
                  <a:pt x="0" y="876"/>
                </a:lnTo>
                <a:lnTo>
                  <a:pt x="2480" y="876"/>
                </a:lnTo>
                <a:lnTo>
                  <a:pt x="2480" y="237"/>
                </a:lnTo>
                <a:lnTo>
                  <a:pt x="1226" y="0"/>
                </a:lnTo>
                <a:lnTo>
                  <a:pt x="0" y="23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43536A"/>
              </a:solidFill>
            </a:endParaRPr>
          </a:p>
        </p:txBody>
      </p:sp>
      <p:sp>
        <p:nvSpPr>
          <p:cNvPr id="5" name="Freeform 6"/>
          <p:cNvSpPr/>
          <p:nvPr/>
        </p:nvSpPr>
        <p:spPr bwMode="auto">
          <a:xfrm rot="5400000">
            <a:off x="6577844" y="1203657"/>
            <a:ext cx="1552883" cy="4842192"/>
          </a:xfrm>
          <a:custGeom>
            <a:avLst/>
            <a:gdLst>
              <a:gd name="T0" fmla="*/ 0 w 2480"/>
              <a:gd name="T1" fmla="*/ 234 h 873"/>
              <a:gd name="T2" fmla="*/ 0 w 2480"/>
              <a:gd name="T3" fmla="*/ 873 h 873"/>
              <a:gd name="T4" fmla="*/ 2480 w 2480"/>
              <a:gd name="T5" fmla="*/ 873 h 873"/>
              <a:gd name="T6" fmla="*/ 2480 w 2480"/>
              <a:gd name="T7" fmla="*/ 234 h 873"/>
              <a:gd name="T8" fmla="*/ 1226 w 2480"/>
              <a:gd name="T9" fmla="*/ 0 h 873"/>
              <a:gd name="T10" fmla="*/ 0 w 2480"/>
              <a:gd name="T11" fmla="*/ 234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3">
                <a:moveTo>
                  <a:pt x="0" y="234"/>
                </a:moveTo>
                <a:lnTo>
                  <a:pt x="0" y="873"/>
                </a:lnTo>
                <a:lnTo>
                  <a:pt x="2480" y="873"/>
                </a:lnTo>
                <a:lnTo>
                  <a:pt x="2480" y="234"/>
                </a:lnTo>
                <a:lnTo>
                  <a:pt x="1226" y="0"/>
                </a:lnTo>
                <a:lnTo>
                  <a:pt x="0" y="234"/>
                </a:lnTo>
                <a:close/>
              </a:path>
            </a:pathLst>
          </a:custGeom>
          <a:solidFill>
            <a:srgbClr val="43536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43536A"/>
              </a:solidFill>
            </a:endParaRPr>
          </a:p>
        </p:txBody>
      </p:sp>
      <p:sp>
        <p:nvSpPr>
          <p:cNvPr id="6" name="Freeform 7"/>
          <p:cNvSpPr/>
          <p:nvPr/>
        </p:nvSpPr>
        <p:spPr bwMode="auto">
          <a:xfrm rot="5400000">
            <a:off x="6582036" y="2235150"/>
            <a:ext cx="1552881" cy="4858833"/>
          </a:xfrm>
          <a:custGeom>
            <a:avLst/>
            <a:gdLst>
              <a:gd name="T0" fmla="*/ 0 w 2480"/>
              <a:gd name="T1" fmla="*/ 237 h 876"/>
              <a:gd name="T2" fmla="*/ 0 w 2480"/>
              <a:gd name="T3" fmla="*/ 876 h 876"/>
              <a:gd name="T4" fmla="*/ 2480 w 2480"/>
              <a:gd name="T5" fmla="*/ 876 h 876"/>
              <a:gd name="T6" fmla="*/ 2480 w 2480"/>
              <a:gd name="T7" fmla="*/ 237 h 876"/>
              <a:gd name="T8" fmla="*/ 1226 w 2480"/>
              <a:gd name="T9" fmla="*/ 0 h 876"/>
              <a:gd name="T10" fmla="*/ 0 w 2480"/>
              <a:gd name="T11" fmla="*/ 23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6">
                <a:moveTo>
                  <a:pt x="0" y="237"/>
                </a:moveTo>
                <a:lnTo>
                  <a:pt x="0" y="876"/>
                </a:lnTo>
                <a:lnTo>
                  <a:pt x="2480" y="876"/>
                </a:lnTo>
                <a:lnTo>
                  <a:pt x="2480" y="237"/>
                </a:lnTo>
                <a:lnTo>
                  <a:pt x="1226" y="0"/>
                </a:lnTo>
                <a:lnTo>
                  <a:pt x="0" y="23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43536A"/>
              </a:solidFill>
            </a:endParaRPr>
          </a:p>
        </p:txBody>
      </p:sp>
      <p:sp>
        <p:nvSpPr>
          <p:cNvPr id="7" name="Freeform 8"/>
          <p:cNvSpPr/>
          <p:nvPr/>
        </p:nvSpPr>
        <p:spPr bwMode="auto">
          <a:xfrm rot="5400000">
            <a:off x="6582036" y="3274960"/>
            <a:ext cx="1552881" cy="4858833"/>
          </a:xfrm>
          <a:custGeom>
            <a:avLst/>
            <a:gdLst>
              <a:gd name="T0" fmla="*/ 0 w 2480"/>
              <a:gd name="T1" fmla="*/ 237 h 876"/>
              <a:gd name="T2" fmla="*/ 0 w 2480"/>
              <a:gd name="T3" fmla="*/ 876 h 876"/>
              <a:gd name="T4" fmla="*/ 2480 w 2480"/>
              <a:gd name="T5" fmla="*/ 876 h 876"/>
              <a:gd name="T6" fmla="*/ 2480 w 2480"/>
              <a:gd name="T7" fmla="*/ 237 h 876"/>
              <a:gd name="T8" fmla="*/ 1226 w 2480"/>
              <a:gd name="T9" fmla="*/ 0 h 876"/>
              <a:gd name="T10" fmla="*/ 0 w 2480"/>
              <a:gd name="T11" fmla="*/ 23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6">
                <a:moveTo>
                  <a:pt x="0" y="237"/>
                </a:moveTo>
                <a:lnTo>
                  <a:pt x="0" y="876"/>
                </a:lnTo>
                <a:lnTo>
                  <a:pt x="2480" y="876"/>
                </a:lnTo>
                <a:lnTo>
                  <a:pt x="2480" y="237"/>
                </a:lnTo>
                <a:lnTo>
                  <a:pt x="1226" y="0"/>
                </a:lnTo>
                <a:lnTo>
                  <a:pt x="0" y="237"/>
                </a:lnTo>
                <a:close/>
              </a:path>
            </a:pathLst>
          </a:custGeom>
          <a:solidFill>
            <a:srgbClr val="43536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43536A"/>
              </a:solidFill>
            </a:endParaRPr>
          </a:p>
        </p:txBody>
      </p:sp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5387906" y="2133231"/>
            <a:ext cx="501789" cy="470269"/>
          </a:xfrm>
          <a:custGeom>
            <a:avLst/>
            <a:gdLst>
              <a:gd name="T0" fmla="*/ 2926 w 2950"/>
              <a:gd name="T1" fmla="*/ 825 h 2765"/>
              <a:gd name="T2" fmla="*/ 2401 w 2950"/>
              <a:gd name="T3" fmla="*/ 45 h 2765"/>
              <a:gd name="T4" fmla="*/ 2316 w 2950"/>
              <a:gd name="T5" fmla="*/ 0 h 2765"/>
              <a:gd name="T6" fmla="*/ 635 w 2950"/>
              <a:gd name="T7" fmla="*/ 0 h 2765"/>
              <a:gd name="T8" fmla="*/ 550 w 2950"/>
              <a:gd name="T9" fmla="*/ 45 h 2765"/>
              <a:gd name="T10" fmla="*/ 25 w 2950"/>
              <a:gd name="T11" fmla="*/ 825 h 2765"/>
              <a:gd name="T12" fmla="*/ 28 w 2950"/>
              <a:gd name="T13" fmla="*/ 944 h 2765"/>
              <a:gd name="T14" fmla="*/ 1394 w 2950"/>
              <a:gd name="T15" fmla="*/ 2725 h 2765"/>
              <a:gd name="T16" fmla="*/ 1475 w 2950"/>
              <a:gd name="T17" fmla="*/ 2765 h 2765"/>
              <a:gd name="T18" fmla="*/ 1556 w 2950"/>
              <a:gd name="T19" fmla="*/ 2725 h 2765"/>
              <a:gd name="T20" fmla="*/ 2922 w 2950"/>
              <a:gd name="T21" fmla="*/ 944 h 2765"/>
              <a:gd name="T22" fmla="*/ 2926 w 2950"/>
              <a:gd name="T23" fmla="*/ 825 h 2765"/>
              <a:gd name="T24" fmla="*/ 1882 w 2950"/>
              <a:gd name="T25" fmla="*/ 943 h 2765"/>
              <a:gd name="T26" fmla="*/ 1475 w 2950"/>
              <a:gd name="T27" fmla="*/ 2430 h 2765"/>
              <a:gd name="T28" fmla="*/ 1069 w 2950"/>
              <a:gd name="T29" fmla="*/ 943 h 2765"/>
              <a:gd name="T30" fmla="*/ 1882 w 2950"/>
              <a:gd name="T31" fmla="*/ 943 h 2765"/>
              <a:gd name="T32" fmla="*/ 1099 w 2950"/>
              <a:gd name="T33" fmla="*/ 820 h 2765"/>
              <a:gd name="T34" fmla="*/ 1475 w 2950"/>
              <a:gd name="T35" fmla="*/ 218 h 2765"/>
              <a:gd name="T36" fmla="*/ 1851 w 2950"/>
              <a:gd name="T37" fmla="*/ 820 h 2765"/>
              <a:gd name="T38" fmla="*/ 1099 w 2950"/>
              <a:gd name="T39" fmla="*/ 820 h 2765"/>
              <a:gd name="T40" fmla="*/ 1612 w 2950"/>
              <a:gd name="T41" fmla="*/ 205 h 2765"/>
              <a:gd name="T42" fmla="*/ 2202 w 2950"/>
              <a:gd name="T43" fmla="*/ 205 h 2765"/>
              <a:gd name="T44" fmla="*/ 1954 w 2950"/>
              <a:gd name="T45" fmla="*/ 752 h 2765"/>
              <a:gd name="T46" fmla="*/ 1612 w 2950"/>
              <a:gd name="T47" fmla="*/ 205 h 2765"/>
              <a:gd name="T48" fmla="*/ 997 w 2950"/>
              <a:gd name="T49" fmla="*/ 752 h 2765"/>
              <a:gd name="T50" fmla="*/ 749 w 2950"/>
              <a:gd name="T51" fmla="*/ 205 h 2765"/>
              <a:gd name="T52" fmla="*/ 1339 w 2950"/>
              <a:gd name="T53" fmla="*/ 205 h 2765"/>
              <a:gd name="T54" fmla="*/ 997 w 2950"/>
              <a:gd name="T55" fmla="*/ 752 h 2765"/>
              <a:gd name="T56" fmla="*/ 1305 w 2950"/>
              <a:gd name="T57" fmla="*/ 2272 h 2765"/>
              <a:gd name="T58" fmla="*/ 285 w 2950"/>
              <a:gd name="T59" fmla="*/ 943 h 2765"/>
              <a:gd name="T60" fmla="*/ 941 w 2950"/>
              <a:gd name="T61" fmla="*/ 943 h 2765"/>
              <a:gd name="T62" fmla="*/ 1305 w 2950"/>
              <a:gd name="T63" fmla="*/ 2272 h 2765"/>
              <a:gd name="T64" fmla="*/ 2009 w 2950"/>
              <a:gd name="T65" fmla="*/ 943 h 2765"/>
              <a:gd name="T66" fmla="*/ 2665 w 2950"/>
              <a:gd name="T67" fmla="*/ 943 h 2765"/>
              <a:gd name="T68" fmla="*/ 1646 w 2950"/>
              <a:gd name="T69" fmla="*/ 2272 h 2765"/>
              <a:gd name="T70" fmla="*/ 2009 w 2950"/>
              <a:gd name="T71" fmla="*/ 943 h 2765"/>
              <a:gd name="T72" fmla="*/ 2676 w 2950"/>
              <a:gd name="T73" fmla="*/ 820 h 2765"/>
              <a:gd name="T74" fmla="*/ 2058 w 2950"/>
              <a:gd name="T75" fmla="*/ 820 h 2765"/>
              <a:gd name="T76" fmla="*/ 2306 w 2950"/>
              <a:gd name="T77" fmla="*/ 272 h 2765"/>
              <a:gd name="T78" fmla="*/ 2676 w 2950"/>
              <a:gd name="T79" fmla="*/ 820 h 2765"/>
              <a:gd name="T80" fmla="*/ 644 w 2950"/>
              <a:gd name="T81" fmla="*/ 272 h 2765"/>
              <a:gd name="T82" fmla="*/ 893 w 2950"/>
              <a:gd name="T83" fmla="*/ 820 h 2765"/>
              <a:gd name="T84" fmla="*/ 274 w 2950"/>
              <a:gd name="T85" fmla="*/ 820 h 2765"/>
              <a:gd name="T86" fmla="*/ 644 w 2950"/>
              <a:gd name="T87" fmla="*/ 272 h 2765"/>
              <a:gd name="T88" fmla="*/ 644 w 2950"/>
              <a:gd name="T89" fmla="*/ 272 h 2765"/>
              <a:gd name="T90" fmla="*/ 644 w 2950"/>
              <a:gd name="T91" fmla="*/ 272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50" h="2765">
                <a:moveTo>
                  <a:pt x="2926" y="825"/>
                </a:moveTo>
                <a:cubicBezTo>
                  <a:pt x="2401" y="45"/>
                  <a:pt x="2401" y="45"/>
                  <a:pt x="2401" y="45"/>
                </a:cubicBezTo>
                <a:cubicBezTo>
                  <a:pt x="2382" y="17"/>
                  <a:pt x="2350" y="0"/>
                  <a:pt x="2316" y="0"/>
                </a:cubicBezTo>
                <a:cubicBezTo>
                  <a:pt x="635" y="0"/>
                  <a:pt x="635" y="0"/>
                  <a:pt x="635" y="0"/>
                </a:cubicBezTo>
                <a:cubicBezTo>
                  <a:pt x="601" y="0"/>
                  <a:pt x="569" y="17"/>
                  <a:pt x="550" y="45"/>
                </a:cubicBezTo>
                <a:cubicBezTo>
                  <a:pt x="25" y="825"/>
                  <a:pt x="25" y="825"/>
                  <a:pt x="25" y="825"/>
                </a:cubicBezTo>
                <a:cubicBezTo>
                  <a:pt x="0" y="861"/>
                  <a:pt x="1" y="909"/>
                  <a:pt x="28" y="944"/>
                </a:cubicBezTo>
                <a:cubicBezTo>
                  <a:pt x="1394" y="2725"/>
                  <a:pt x="1394" y="2725"/>
                  <a:pt x="1394" y="2725"/>
                </a:cubicBezTo>
                <a:cubicBezTo>
                  <a:pt x="1413" y="2750"/>
                  <a:pt x="1443" y="2765"/>
                  <a:pt x="1475" y="2765"/>
                </a:cubicBezTo>
                <a:cubicBezTo>
                  <a:pt x="1507" y="2765"/>
                  <a:pt x="1537" y="2750"/>
                  <a:pt x="1556" y="2725"/>
                </a:cubicBezTo>
                <a:cubicBezTo>
                  <a:pt x="2922" y="944"/>
                  <a:pt x="2922" y="944"/>
                  <a:pt x="2922" y="944"/>
                </a:cubicBezTo>
                <a:cubicBezTo>
                  <a:pt x="2949" y="909"/>
                  <a:pt x="2950" y="861"/>
                  <a:pt x="2926" y="825"/>
                </a:cubicBezTo>
                <a:close/>
                <a:moveTo>
                  <a:pt x="1882" y="943"/>
                </a:moveTo>
                <a:cubicBezTo>
                  <a:pt x="1475" y="2430"/>
                  <a:pt x="1475" y="2430"/>
                  <a:pt x="1475" y="2430"/>
                </a:cubicBezTo>
                <a:cubicBezTo>
                  <a:pt x="1069" y="943"/>
                  <a:pt x="1069" y="943"/>
                  <a:pt x="1069" y="943"/>
                </a:cubicBezTo>
                <a:cubicBezTo>
                  <a:pt x="1882" y="943"/>
                  <a:pt x="1882" y="943"/>
                  <a:pt x="1882" y="943"/>
                </a:cubicBezTo>
                <a:close/>
                <a:moveTo>
                  <a:pt x="1099" y="820"/>
                </a:moveTo>
                <a:cubicBezTo>
                  <a:pt x="1475" y="218"/>
                  <a:pt x="1475" y="218"/>
                  <a:pt x="1475" y="218"/>
                </a:cubicBezTo>
                <a:cubicBezTo>
                  <a:pt x="1851" y="820"/>
                  <a:pt x="1851" y="820"/>
                  <a:pt x="1851" y="820"/>
                </a:cubicBezTo>
                <a:cubicBezTo>
                  <a:pt x="1099" y="820"/>
                  <a:pt x="1099" y="820"/>
                  <a:pt x="1099" y="820"/>
                </a:cubicBezTo>
                <a:close/>
                <a:moveTo>
                  <a:pt x="1612" y="205"/>
                </a:moveTo>
                <a:cubicBezTo>
                  <a:pt x="2202" y="205"/>
                  <a:pt x="2202" y="205"/>
                  <a:pt x="2202" y="205"/>
                </a:cubicBezTo>
                <a:cubicBezTo>
                  <a:pt x="1954" y="752"/>
                  <a:pt x="1954" y="752"/>
                  <a:pt x="1954" y="752"/>
                </a:cubicBezTo>
                <a:cubicBezTo>
                  <a:pt x="1612" y="205"/>
                  <a:pt x="1612" y="205"/>
                  <a:pt x="1612" y="205"/>
                </a:cubicBezTo>
                <a:close/>
                <a:moveTo>
                  <a:pt x="997" y="752"/>
                </a:moveTo>
                <a:cubicBezTo>
                  <a:pt x="749" y="205"/>
                  <a:pt x="749" y="205"/>
                  <a:pt x="749" y="205"/>
                </a:cubicBezTo>
                <a:cubicBezTo>
                  <a:pt x="1339" y="205"/>
                  <a:pt x="1339" y="205"/>
                  <a:pt x="1339" y="205"/>
                </a:cubicBezTo>
                <a:cubicBezTo>
                  <a:pt x="997" y="752"/>
                  <a:pt x="997" y="752"/>
                  <a:pt x="997" y="752"/>
                </a:cubicBezTo>
                <a:close/>
                <a:moveTo>
                  <a:pt x="1305" y="2272"/>
                </a:moveTo>
                <a:cubicBezTo>
                  <a:pt x="285" y="943"/>
                  <a:pt x="285" y="943"/>
                  <a:pt x="285" y="943"/>
                </a:cubicBezTo>
                <a:cubicBezTo>
                  <a:pt x="941" y="943"/>
                  <a:pt x="941" y="943"/>
                  <a:pt x="941" y="943"/>
                </a:cubicBezTo>
                <a:cubicBezTo>
                  <a:pt x="1305" y="2272"/>
                  <a:pt x="1305" y="2272"/>
                  <a:pt x="1305" y="2272"/>
                </a:cubicBezTo>
                <a:close/>
                <a:moveTo>
                  <a:pt x="2009" y="943"/>
                </a:moveTo>
                <a:cubicBezTo>
                  <a:pt x="2665" y="943"/>
                  <a:pt x="2665" y="943"/>
                  <a:pt x="2665" y="943"/>
                </a:cubicBezTo>
                <a:cubicBezTo>
                  <a:pt x="1646" y="2272"/>
                  <a:pt x="1646" y="2272"/>
                  <a:pt x="1646" y="2272"/>
                </a:cubicBezTo>
                <a:cubicBezTo>
                  <a:pt x="2009" y="943"/>
                  <a:pt x="2009" y="943"/>
                  <a:pt x="2009" y="943"/>
                </a:cubicBezTo>
                <a:close/>
                <a:moveTo>
                  <a:pt x="2676" y="820"/>
                </a:moveTo>
                <a:cubicBezTo>
                  <a:pt x="2058" y="820"/>
                  <a:pt x="2058" y="820"/>
                  <a:pt x="2058" y="820"/>
                </a:cubicBezTo>
                <a:cubicBezTo>
                  <a:pt x="2306" y="272"/>
                  <a:pt x="2306" y="272"/>
                  <a:pt x="2306" y="272"/>
                </a:cubicBezTo>
                <a:cubicBezTo>
                  <a:pt x="2676" y="820"/>
                  <a:pt x="2676" y="820"/>
                  <a:pt x="2676" y="820"/>
                </a:cubicBezTo>
                <a:close/>
                <a:moveTo>
                  <a:pt x="644" y="272"/>
                </a:moveTo>
                <a:cubicBezTo>
                  <a:pt x="893" y="820"/>
                  <a:pt x="893" y="820"/>
                  <a:pt x="893" y="820"/>
                </a:cubicBezTo>
                <a:cubicBezTo>
                  <a:pt x="274" y="820"/>
                  <a:pt x="274" y="820"/>
                  <a:pt x="274" y="820"/>
                </a:cubicBezTo>
                <a:cubicBezTo>
                  <a:pt x="644" y="272"/>
                  <a:pt x="644" y="272"/>
                  <a:pt x="644" y="272"/>
                </a:cubicBezTo>
                <a:close/>
                <a:moveTo>
                  <a:pt x="644" y="272"/>
                </a:moveTo>
                <a:cubicBezTo>
                  <a:pt x="644" y="272"/>
                  <a:pt x="644" y="272"/>
                  <a:pt x="644" y="2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4" name="Freeform 9"/>
          <p:cNvSpPr>
            <a:spLocks noEditPoints="1"/>
          </p:cNvSpPr>
          <p:nvPr/>
        </p:nvSpPr>
        <p:spPr bwMode="auto">
          <a:xfrm>
            <a:off x="5384227" y="3143779"/>
            <a:ext cx="445483" cy="488421"/>
          </a:xfrm>
          <a:custGeom>
            <a:avLst/>
            <a:gdLst>
              <a:gd name="T0" fmla="*/ 2210 w 2210"/>
              <a:gd name="T1" fmla="*/ 1381 h 2427"/>
              <a:gd name="T2" fmla="*/ 2210 w 2210"/>
              <a:gd name="T3" fmla="*/ 1372 h 2427"/>
              <a:gd name="T4" fmla="*/ 2204 w 2210"/>
              <a:gd name="T5" fmla="*/ 1305 h 2427"/>
              <a:gd name="T6" fmla="*/ 1459 w 2210"/>
              <a:gd name="T7" fmla="*/ 266 h 2427"/>
              <a:gd name="T8" fmla="*/ 1378 w 2210"/>
              <a:gd name="T9" fmla="*/ 314 h 2427"/>
              <a:gd name="T10" fmla="*/ 2076 w 2210"/>
              <a:gd name="T11" fmla="*/ 1120 h 2427"/>
              <a:gd name="T12" fmla="*/ 1634 w 2210"/>
              <a:gd name="T13" fmla="*/ 1209 h 2427"/>
              <a:gd name="T14" fmla="*/ 1111 w 2210"/>
              <a:gd name="T15" fmla="*/ 1209 h 2427"/>
              <a:gd name="T16" fmla="*/ 588 w 2210"/>
              <a:gd name="T17" fmla="*/ 1209 h 2427"/>
              <a:gd name="T18" fmla="*/ 125 w 2210"/>
              <a:gd name="T19" fmla="*/ 1137 h 2427"/>
              <a:gd name="T20" fmla="*/ 1102 w 2210"/>
              <a:gd name="T21" fmla="*/ 316 h 2427"/>
              <a:gd name="T22" fmla="*/ 1157 w 2210"/>
              <a:gd name="T23" fmla="*/ 53 h 2427"/>
              <a:gd name="T24" fmla="*/ 1047 w 2210"/>
              <a:gd name="T25" fmla="*/ 53 h 2427"/>
              <a:gd name="T26" fmla="*/ 1 w 2210"/>
              <a:gd name="T27" fmla="*/ 1305 h 2427"/>
              <a:gd name="T28" fmla="*/ 0 w 2210"/>
              <a:gd name="T29" fmla="*/ 1381 h 2427"/>
              <a:gd name="T30" fmla="*/ 115 w 2210"/>
              <a:gd name="T31" fmla="*/ 1388 h 2427"/>
              <a:gd name="T32" fmla="*/ 326 w 2210"/>
              <a:gd name="T33" fmla="*/ 1163 h 2427"/>
              <a:gd name="T34" fmla="*/ 535 w 2210"/>
              <a:gd name="T35" fmla="*/ 1384 h 2427"/>
              <a:gd name="T36" fmla="*/ 535 w 2210"/>
              <a:gd name="T37" fmla="*/ 1387 h 2427"/>
              <a:gd name="T38" fmla="*/ 535 w 2210"/>
              <a:gd name="T39" fmla="*/ 1388 h 2427"/>
              <a:gd name="T40" fmla="*/ 641 w 2210"/>
              <a:gd name="T41" fmla="*/ 1388 h 2427"/>
              <a:gd name="T42" fmla="*/ 641 w 2210"/>
              <a:gd name="T43" fmla="*/ 1387 h 2427"/>
              <a:gd name="T44" fmla="*/ 640 w 2210"/>
              <a:gd name="T45" fmla="*/ 1383 h 2427"/>
              <a:gd name="T46" fmla="*/ 850 w 2210"/>
              <a:gd name="T47" fmla="*/ 1163 h 2427"/>
              <a:gd name="T48" fmla="*/ 1054 w 2210"/>
              <a:gd name="T49" fmla="*/ 2030 h 2427"/>
              <a:gd name="T50" fmla="*/ 827 w 2210"/>
              <a:gd name="T51" fmla="*/ 2317 h 2427"/>
              <a:gd name="T52" fmla="*/ 524 w 2210"/>
              <a:gd name="T53" fmla="*/ 2014 h 2427"/>
              <a:gd name="T54" fmla="*/ 827 w 2210"/>
              <a:gd name="T55" fmla="*/ 2427 h 2427"/>
              <a:gd name="T56" fmla="*/ 1164 w 2210"/>
              <a:gd name="T57" fmla="*/ 2042 h 2427"/>
              <a:gd name="T58" fmla="*/ 1373 w 2210"/>
              <a:gd name="T59" fmla="*/ 1163 h 2427"/>
              <a:gd name="T60" fmla="*/ 1582 w 2210"/>
              <a:gd name="T61" fmla="*/ 1383 h 2427"/>
              <a:gd name="T62" fmla="*/ 1582 w 2210"/>
              <a:gd name="T63" fmla="*/ 1387 h 2427"/>
              <a:gd name="T64" fmla="*/ 1582 w 2210"/>
              <a:gd name="T65" fmla="*/ 1388 h 2427"/>
              <a:gd name="T66" fmla="*/ 1687 w 2210"/>
              <a:gd name="T67" fmla="*/ 1388 h 2427"/>
              <a:gd name="T68" fmla="*/ 1687 w 2210"/>
              <a:gd name="T69" fmla="*/ 1387 h 2427"/>
              <a:gd name="T70" fmla="*/ 1687 w 2210"/>
              <a:gd name="T71" fmla="*/ 1384 h 2427"/>
              <a:gd name="T72" fmla="*/ 1896 w 2210"/>
              <a:gd name="T73" fmla="*/ 1163 h 2427"/>
              <a:gd name="T74" fmla="*/ 2100 w 2210"/>
              <a:gd name="T75" fmla="*/ 1381 h 2427"/>
              <a:gd name="T76" fmla="*/ 2100 w 2210"/>
              <a:gd name="T77" fmla="*/ 1381 h 2427"/>
              <a:gd name="T78" fmla="*/ 2210 w 2210"/>
              <a:gd name="T79" fmla="*/ 1388 h 2427"/>
              <a:gd name="T80" fmla="*/ 2210 w 2210"/>
              <a:gd name="T81" fmla="*/ 1383 h 2427"/>
              <a:gd name="T82" fmla="*/ 2210 w 2210"/>
              <a:gd name="T83" fmla="*/ 1381 h 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10" h="2427">
                <a:moveTo>
                  <a:pt x="2210" y="1381"/>
                </a:moveTo>
                <a:cubicBezTo>
                  <a:pt x="2210" y="1381"/>
                  <a:pt x="2210" y="1381"/>
                  <a:pt x="2210" y="1381"/>
                </a:cubicBezTo>
                <a:cubicBezTo>
                  <a:pt x="2210" y="1381"/>
                  <a:pt x="2210" y="1381"/>
                  <a:pt x="2210" y="1381"/>
                </a:cubicBezTo>
                <a:cubicBezTo>
                  <a:pt x="2210" y="1379"/>
                  <a:pt x="2210" y="1376"/>
                  <a:pt x="2210" y="1372"/>
                </a:cubicBezTo>
                <a:cubicBezTo>
                  <a:pt x="2209" y="1363"/>
                  <a:pt x="2208" y="1354"/>
                  <a:pt x="2207" y="1345"/>
                </a:cubicBezTo>
                <a:cubicBezTo>
                  <a:pt x="2205" y="1328"/>
                  <a:pt x="2204" y="1310"/>
                  <a:pt x="2204" y="1305"/>
                </a:cubicBezTo>
                <a:cubicBezTo>
                  <a:pt x="2204" y="823"/>
                  <a:pt x="1894" y="413"/>
                  <a:pt x="1462" y="264"/>
                </a:cubicBezTo>
                <a:cubicBezTo>
                  <a:pt x="1461" y="265"/>
                  <a:pt x="1460" y="265"/>
                  <a:pt x="1459" y="266"/>
                </a:cubicBezTo>
                <a:cubicBezTo>
                  <a:pt x="1451" y="262"/>
                  <a:pt x="1442" y="259"/>
                  <a:pt x="1433" y="259"/>
                </a:cubicBezTo>
                <a:cubicBezTo>
                  <a:pt x="1402" y="259"/>
                  <a:pt x="1378" y="284"/>
                  <a:pt x="1378" y="314"/>
                </a:cubicBezTo>
                <a:cubicBezTo>
                  <a:pt x="1378" y="343"/>
                  <a:pt x="1400" y="367"/>
                  <a:pt x="1428" y="369"/>
                </a:cubicBezTo>
                <a:cubicBezTo>
                  <a:pt x="1758" y="484"/>
                  <a:pt x="2009" y="769"/>
                  <a:pt x="2076" y="1120"/>
                </a:cubicBezTo>
                <a:cubicBezTo>
                  <a:pt x="2025" y="1081"/>
                  <a:pt x="1963" y="1058"/>
                  <a:pt x="1896" y="1058"/>
                </a:cubicBezTo>
                <a:cubicBezTo>
                  <a:pt x="1787" y="1058"/>
                  <a:pt x="1691" y="1119"/>
                  <a:pt x="1634" y="1209"/>
                </a:cubicBezTo>
                <a:cubicBezTo>
                  <a:pt x="1578" y="1119"/>
                  <a:pt x="1482" y="1058"/>
                  <a:pt x="1373" y="1058"/>
                </a:cubicBezTo>
                <a:cubicBezTo>
                  <a:pt x="1264" y="1058"/>
                  <a:pt x="1167" y="1119"/>
                  <a:pt x="1111" y="1209"/>
                </a:cubicBezTo>
                <a:cubicBezTo>
                  <a:pt x="1055" y="1119"/>
                  <a:pt x="959" y="1058"/>
                  <a:pt x="850" y="1058"/>
                </a:cubicBezTo>
                <a:cubicBezTo>
                  <a:pt x="740" y="1058"/>
                  <a:pt x="644" y="1119"/>
                  <a:pt x="588" y="1209"/>
                </a:cubicBezTo>
                <a:cubicBezTo>
                  <a:pt x="532" y="1119"/>
                  <a:pt x="436" y="1058"/>
                  <a:pt x="326" y="1058"/>
                </a:cubicBezTo>
                <a:cubicBezTo>
                  <a:pt x="250" y="1058"/>
                  <a:pt x="180" y="1088"/>
                  <a:pt x="125" y="1137"/>
                </a:cubicBezTo>
                <a:cubicBezTo>
                  <a:pt x="205" y="675"/>
                  <a:pt x="604" y="322"/>
                  <a:pt x="1087" y="314"/>
                </a:cubicBezTo>
                <a:cubicBezTo>
                  <a:pt x="1091" y="316"/>
                  <a:pt x="1096" y="316"/>
                  <a:pt x="1102" y="316"/>
                </a:cubicBezTo>
                <a:cubicBezTo>
                  <a:pt x="1141" y="316"/>
                  <a:pt x="1157" y="284"/>
                  <a:pt x="1157" y="245"/>
                </a:cubicBezTo>
                <a:cubicBezTo>
                  <a:pt x="1157" y="53"/>
                  <a:pt x="1157" y="53"/>
                  <a:pt x="1157" y="53"/>
                </a:cubicBezTo>
                <a:cubicBezTo>
                  <a:pt x="1157" y="22"/>
                  <a:pt x="1134" y="0"/>
                  <a:pt x="1102" y="0"/>
                </a:cubicBezTo>
                <a:cubicBezTo>
                  <a:pt x="1078" y="0"/>
                  <a:pt x="1047" y="20"/>
                  <a:pt x="1047" y="53"/>
                </a:cubicBezTo>
                <a:cubicBezTo>
                  <a:pt x="1047" y="205"/>
                  <a:pt x="1047" y="205"/>
                  <a:pt x="1047" y="205"/>
                </a:cubicBezTo>
                <a:cubicBezTo>
                  <a:pt x="464" y="234"/>
                  <a:pt x="1" y="716"/>
                  <a:pt x="1" y="1305"/>
                </a:cubicBezTo>
                <a:cubicBezTo>
                  <a:pt x="1" y="1312"/>
                  <a:pt x="1" y="1345"/>
                  <a:pt x="1" y="1368"/>
                </a:cubicBezTo>
                <a:cubicBezTo>
                  <a:pt x="0" y="1372"/>
                  <a:pt x="0" y="1376"/>
                  <a:pt x="0" y="1381"/>
                </a:cubicBezTo>
                <a:cubicBezTo>
                  <a:pt x="0" y="1413"/>
                  <a:pt x="26" y="1440"/>
                  <a:pt x="58" y="1440"/>
                </a:cubicBezTo>
                <a:cubicBezTo>
                  <a:pt x="87" y="1440"/>
                  <a:pt x="112" y="1417"/>
                  <a:pt x="115" y="1388"/>
                </a:cubicBezTo>
                <a:cubicBezTo>
                  <a:pt x="117" y="1388"/>
                  <a:pt x="117" y="1388"/>
                  <a:pt x="117" y="1388"/>
                </a:cubicBezTo>
                <a:cubicBezTo>
                  <a:pt x="118" y="1271"/>
                  <a:pt x="211" y="1163"/>
                  <a:pt x="326" y="1163"/>
                </a:cubicBezTo>
                <a:cubicBezTo>
                  <a:pt x="438" y="1163"/>
                  <a:pt x="530" y="1265"/>
                  <a:pt x="536" y="1378"/>
                </a:cubicBezTo>
                <a:cubicBezTo>
                  <a:pt x="535" y="1380"/>
                  <a:pt x="535" y="1382"/>
                  <a:pt x="535" y="1384"/>
                </a:cubicBezTo>
                <a:cubicBezTo>
                  <a:pt x="535" y="1385"/>
                  <a:pt x="535" y="1385"/>
                  <a:pt x="535" y="1386"/>
                </a:cubicBezTo>
                <a:cubicBezTo>
                  <a:pt x="535" y="1386"/>
                  <a:pt x="535" y="1386"/>
                  <a:pt x="535" y="1387"/>
                </a:cubicBezTo>
                <a:cubicBezTo>
                  <a:pt x="535" y="1387"/>
                  <a:pt x="535" y="1388"/>
                  <a:pt x="535" y="1388"/>
                </a:cubicBezTo>
                <a:cubicBezTo>
                  <a:pt x="535" y="1388"/>
                  <a:pt x="535" y="1388"/>
                  <a:pt x="535" y="1388"/>
                </a:cubicBezTo>
                <a:cubicBezTo>
                  <a:pt x="536" y="1417"/>
                  <a:pt x="560" y="1440"/>
                  <a:pt x="588" y="1440"/>
                </a:cubicBezTo>
                <a:cubicBezTo>
                  <a:pt x="616" y="1440"/>
                  <a:pt x="639" y="1417"/>
                  <a:pt x="641" y="1388"/>
                </a:cubicBezTo>
                <a:cubicBezTo>
                  <a:pt x="641" y="1388"/>
                  <a:pt x="641" y="1388"/>
                  <a:pt x="641" y="1388"/>
                </a:cubicBezTo>
                <a:cubicBezTo>
                  <a:pt x="641" y="1388"/>
                  <a:pt x="641" y="1387"/>
                  <a:pt x="641" y="1387"/>
                </a:cubicBezTo>
                <a:cubicBezTo>
                  <a:pt x="641" y="1387"/>
                  <a:pt x="641" y="1386"/>
                  <a:pt x="641" y="1386"/>
                </a:cubicBezTo>
                <a:cubicBezTo>
                  <a:pt x="641" y="1385"/>
                  <a:pt x="641" y="1384"/>
                  <a:pt x="640" y="1383"/>
                </a:cubicBezTo>
                <a:cubicBezTo>
                  <a:pt x="640" y="1381"/>
                  <a:pt x="640" y="1379"/>
                  <a:pt x="640" y="1378"/>
                </a:cubicBezTo>
                <a:cubicBezTo>
                  <a:pt x="646" y="1265"/>
                  <a:pt x="738" y="1163"/>
                  <a:pt x="850" y="1163"/>
                </a:cubicBezTo>
                <a:cubicBezTo>
                  <a:pt x="949" y="1163"/>
                  <a:pt x="1032" y="1244"/>
                  <a:pt x="1054" y="1341"/>
                </a:cubicBezTo>
                <a:cubicBezTo>
                  <a:pt x="1054" y="2030"/>
                  <a:pt x="1054" y="2030"/>
                  <a:pt x="1054" y="2030"/>
                </a:cubicBezTo>
                <a:cubicBezTo>
                  <a:pt x="1049" y="2041"/>
                  <a:pt x="1047" y="2055"/>
                  <a:pt x="1047" y="2069"/>
                </a:cubicBezTo>
                <a:cubicBezTo>
                  <a:pt x="1047" y="2190"/>
                  <a:pt x="1000" y="2317"/>
                  <a:pt x="827" y="2317"/>
                </a:cubicBezTo>
                <a:cubicBezTo>
                  <a:pt x="676" y="2317"/>
                  <a:pt x="579" y="2190"/>
                  <a:pt x="579" y="2069"/>
                </a:cubicBezTo>
                <a:cubicBezTo>
                  <a:pt x="579" y="2030"/>
                  <a:pt x="552" y="2014"/>
                  <a:pt x="524" y="2014"/>
                </a:cubicBezTo>
                <a:cubicBezTo>
                  <a:pt x="496" y="2014"/>
                  <a:pt x="469" y="2030"/>
                  <a:pt x="469" y="2069"/>
                </a:cubicBezTo>
                <a:cubicBezTo>
                  <a:pt x="469" y="2268"/>
                  <a:pt x="578" y="2427"/>
                  <a:pt x="827" y="2427"/>
                </a:cubicBezTo>
                <a:cubicBezTo>
                  <a:pt x="1112" y="2427"/>
                  <a:pt x="1156" y="2274"/>
                  <a:pt x="1157" y="2080"/>
                </a:cubicBezTo>
                <a:cubicBezTo>
                  <a:pt x="1162" y="2069"/>
                  <a:pt x="1164" y="2056"/>
                  <a:pt x="1164" y="2042"/>
                </a:cubicBezTo>
                <a:cubicBezTo>
                  <a:pt x="1164" y="1375"/>
                  <a:pt x="1164" y="1375"/>
                  <a:pt x="1164" y="1375"/>
                </a:cubicBezTo>
                <a:cubicBezTo>
                  <a:pt x="1171" y="1263"/>
                  <a:pt x="1262" y="1163"/>
                  <a:pt x="1373" y="1163"/>
                </a:cubicBezTo>
                <a:cubicBezTo>
                  <a:pt x="1485" y="1163"/>
                  <a:pt x="1576" y="1265"/>
                  <a:pt x="1582" y="1378"/>
                </a:cubicBezTo>
                <a:cubicBezTo>
                  <a:pt x="1582" y="1379"/>
                  <a:pt x="1582" y="1381"/>
                  <a:pt x="1582" y="1383"/>
                </a:cubicBezTo>
                <a:cubicBezTo>
                  <a:pt x="1582" y="1384"/>
                  <a:pt x="1582" y="1385"/>
                  <a:pt x="1582" y="1386"/>
                </a:cubicBezTo>
                <a:cubicBezTo>
                  <a:pt x="1582" y="1386"/>
                  <a:pt x="1582" y="1387"/>
                  <a:pt x="1582" y="1387"/>
                </a:cubicBezTo>
                <a:cubicBezTo>
                  <a:pt x="1582" y="1388"/>
                  <a:pt x="1582" y="1388"/>
                  <a:pt x="1582" y="1388"/>
                </a:cubicBezTo>
                <a:cubicBezTo>
                  <a:pt x="1582" y="1388"/>
                  <a:pt x="1582" y="1388"/>
                  <a:pt x="1582" y="1388"/>
                </a:cubicBezTo>
                <a:cubicBezTo>
                  <a:pt x="1583" y="1417"/>
                  <a:pt x="1606" y="1440"/>
                  <a:pt x="1634" y="1440"/>
                </a:cubicBezTo>
                <a:cubicBezTo>
                  <a:pt x="1663" y="1440"/>
                  <a:pt x="1686" y="1417"/>
                  <a:pt x="1687" y="1388"/>
                </a:cubicBezTo>
                <a:cubicBezTo>
                  <a:pt x="1687" y="1388"/>
                  <a:pt x="1687" y="1388"/>
                  <a:pt x="1687" y="1388"/>
                </a:cubicBezTo>
                <a:cubicBezTo>
                  <a:pt x="1687" y="1388"/>
                  <a:pt x="1687" y="1387"/>
                  <a:pt x="1687" y="1387"/>
                </a:cubicBezTo>
                <a:cubicBezTo>
                  <a:pt x="1687" y="1386"/>
                  <a:pt x="1687" y="1386"/>
                  <a:pt x="1687" y="1386"/>
                </a:cubicBezTo>
                <a:cubicBezTo>
                  <a:pt x="1687" y="1385"/>
                  <a:pt x="1687" y="1385"/>
                  <a:pt x="1687" y="1384"/>
                </a:cubicBezTo>
                <a:cubicBezTo>
                  <a:pt x="1687" y="1382"/>
                  <a:pt x="1687" y="1380"/>
                  <a:pt x="1687" y="1378"/>
                </a:cubicBezTo>
                <a:cubicBezTo>
                  <a:pt x="1692" y="1265"/>
                  <a:pt x="1784" y="1163"/>
                  <a:pt x="1896" y="1163"/>
                </a:cubicBezTo>
                <a:cubicBezTo>
                  <a:pt x="1988" y="1163"/>
                  <a:pt x="2067" y="1233"/>
                  <a:pt x="2095" y="1321"/>
                </a:cubicBezTo>
                <a:cubicBezTo>
                  <a:pt x="2096" y="1341"/>
                  <a:pt x="2100" y="1374"/>
                  <a:pt x="2100" y="1381"/>
                </a:cubicBezTo>
                <a:cubicBezTo>
                  <a:pt x="2100" y="1381"/>
                  <a:pt x="2100" y="1381"/>
                  <a:pt x="2100" y="1381"/>
                </a:cubicBezTo>
                <a:cubicBezTo>
                  <a:pt x="2100" y="1381"/>
                  <a:pt x="2100" y="1381"/>
                  <a:pt x="2100" y="1381"/>
                </a:cubicBezTo>
                <a:cubicBezTo>
                  <a:pt x="2100" y="1412"/>
                  <a:pt x="2125" y="1436"/>
                  <a:pt x="2155" y="1436"/>
                </a:cubicBezTo>
                <a:cubicBezTo>
                  <a:pt x="2183" y="1436"/>
                  <a:pt x="2206" y="1415"/>
                  <a:pt x="2210" y="1388"/>
                </a:cubicBezTo>
                <a:cubicBezTo>
                  <a:pt x="2210" y="1388"/>
                  <a:pt x="2210" y="1388"/>
                  <a:pt x="2210" y="1388"/>
                </a:cubicBezTo>
                <a:cubicBezTo>
                  <a:pt x="2210" y="1386"/>
                  <a:pt x="2210" y="1385"/>
                  <a:pt x="2210" y="1383"/>
                </a:cubicBezTo>
                <a:cubicBezTo>
                  <a:pt x="2210" y="1382"/>
                  <a:pt x="2210" y="1382"/>
                  <a:pt x="2210" y="1381"/>
                </a:cubicBezTo>
                <a:close/>
                <a:moveTo>
                  <a:pt x="2210" y="1381"/>
                </a:moveTo>
                <a:cubicBezTo>
                  <a:pt x="2210" y="1381"/>
                  <a:pt x="2210" y="1381"/>
                  <a:pt x="2210" y="138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5" name="Freeform 17"/>
          <p:cNvSpPr>
            <a:spLocks noEditPoints="1"/>
          </p:cNvSpPr>
          <p:nvPr/>
        </p:nvSpPr>
        <p:spPr bwMode="auto">
          <a:xfrm>
            <a:off x="5342303" y="4185735"/>
            <a:ext cx="529331" cy="486275"/>
          </a:xfrm>
          <a:custGeom>
            <a:avLst/>
            <a:gdLst>
              <a:gd name="T0" fmla="*/ 1120 w 2069"/>
              <a:gd name="T1" fmla="*/ 0 h 1899"/>
              <a:gd name="T2" fmla="*/ 189 w 2069"/>
              <a:gd name="T3" fmla="*/ 777 h 1899"/>
              <a:gd name="T4" fmla="*/ 0 w 2069"/>
              <a:gd name="T5" fmla="*/ 777 h 1899"/>
              <a:gd name="T6" fmla="*/ 259 w 2069"/>
              <a:gd name="T7" fmla="*/ 1122 h 1899"/>
              <a:gd name="T8" fmla="*/ 517 w 2069"/>
              <a:gd name="T9" fmla="*/ 777 h 1899"/>
              <a:gd name="T10" fmla="*/ 362 w 2069"/>
              <a:gd name="T11" fmla="*/ 777 h 1899"/>
              <a:gd name="T12" fmla="*/ 1120 w 2069"/>
              <a:gd name="T13" fmla="*/ 173 h 1899"/>
              <a:gd name="T14" fmla="*/ 1896 w 2069"/>
              <a:gd name="T15" fmla="*/ 950 h 1899"/>
              <a:gd name="T16" fmla="*/ 1120 w 2069"/>
              <a:gd name="T17" fmla="*/ 1727 h 1899"/>
              <a:gd name="T18" fmla="*/ 477 w 2069"/>
              <a:gd name="T19" fmla="*/ 1381 h 1899"/>
              <a:gd name="T20" fmla="*/ 276 w 2069"/>
              <a:gd name="T21" fmla="*/ 1381 h 1899"/>
              <a:gd name="T22" fmla="*/ 1120 w 2069"/>
              <a:gd name="T23" fmla="*/ 1899 h 1899"/>
              <a:gd name="T24" fmla="*/ 2069 w 2069"/>
              <a:gd name="T25" fmla="*/ 950 h 1899"/>
              <a:gd name="T26" fmla="*/ 1120 w 2069"/>
              <a:gd name="T27" fmla="*/ 0 h 1899"/>
              <a:gd name="T28" fmla="*/ 1080 w 2069"/>
              <a:gd name="T29" fmla="*/ 345 h 1899"/>
              <a:gd name="T30" fmla="*/ 1080 w 2069"/>
              <a:gd name="T31" fmla="*/ 978 h 1899"/>
              <a:gd name="T32" fmla="*/ 1528 w 2069"/>
              <a:gd name="T33" fmla="*/ 1243 h 1899"/>
              <a:gd name="T34" fmla="*/ 1569 w 2069"/>
              <a:gd name="T35" fmla="*/ 1168 h 1899"/>
              <a:gd name="T36" fmla="*/ 1166 w 2069"/>
              <a:gd name="T37" fmla="*/ 926 h 1899"/>
              <a:gd name="T38" fmla="*/ 1166 w 2069"/>
              <a:gd name="T39" fmla="*/ 345 h 1899"/>
              <a:gd name="T40" fmla="*/ 1080 w 2069"/>
              <a:gd name="T41" fmla="*/ 345 h 1899"/>
              <a:gd name="T42" fmla="*/ 1080 w 2069"/>
              <a:gd name="T43" fmla="*/ 345 h 1899"/>
              <a:gd name="T44" fmla="*/ 1080 w 2069"/>
              <a:gd name="T45" fmla="*/ 345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69" h="1899">
                <a:moveTo>
                  <a:pt x="1120" y="0"/>
                </a:moveTo>
                <a:cubicBezTo>
                  <a:pt x="655" y="0"/>
                  <a:pt x="270" y="334"/>
                  <a:pt x="189" y="777"/>
                </a:cubicBezTo>
                <a:cubicBezTo>
                  <a:pt x="0" y="777"/>
                  <a:pt x="0" y="777"/>
                  <a:pt x="0" y="777"/>
                </a:cubicBezTo>
                <a:cubicBezTo>
                  <a:pt x="259" y="1122"/>
                  <a:pt x="259" y="1122"/>
                  <a:pt x="259" y="1122"/>
                </a:cubicBezTo>
                <a:cubicBezTo>
                  <a:pt x="517" y="777"/>
                  <a:pt x="517" y="777"/>
                  <a:pt x="517" y="777"/>
                </a:cubicBezTo>
                <a:cubicBezTo>
                  <a:pt x="362" y="777"/>
                  <a:pt x="362" y="777"/>
                  <a:pt x="362" y="777"/>
                </a:cubicBezTo>
                <a:cubicBezTo>
                  <a:pt x="442" y="432"/>
                  <a:pt x="747" y="173"/>
                  <a:pt x="1120" y="173"/>
                </a:cubicBezTo>
                <a:cubicBezTo>
                  <a:pt x="1552" y="173"/>
                  <a:pt x="1896" y="518"/>
                  <a:pt x="1896" y="950"/>
                </a:cubicBezTo>
                <a:cubicBezTo>
                  <a:pt x="1896" y="1381"/>
                  <a:pt x="1552" y="1727"/>
                  <a:pt x="1120" y="1727"/>
                </a:cubicBezTo>
                <a:cubicBezTo>
                  <a:pt x="850" y="1727"/>
                  <a:pt x="615" y="1588"/>
                  <a:pt x="477" y="1381"/>
                </a:cubicBezTo>
                <a:cubicBezTo>
                  <a:pt x="276" y="1381"/>
                  <a:pt x="276" y="1381"/>
                  <a:pt x="276" y="1381"/>
                </a:cubicBezTo>
                <a:cubicBezTo>
                  <a:pt x="431" y="1686"/>
                  <a:pt x="753" y="1899"/>
                  <a:pt x="1120" y="1899"/>
                </a:cubicBezTo>
                <a:cubicBezTo>
                  <a:pt x="1643" y="1899"/>
                  <a:pt x="2069" y="1473"/>
                  <a:pt x="2069" y="950"/>
                </a:cubicBezTo>
                <a:cubicBezTo>
                  <a:pt x="2069" y="426"/>
                  <a:pt x="1643" y="0"/>
                  <a:pt x="1120" y="0"/>
                </a:cubicBezTo>
                <a:close/>
                <a:moveTo>
                  <a:pt x="1080" y="345"/>
                </a:moveTo>
                <a:cubicBezTo>
                  <a:pt x="1080" y="978"/>
                  <a:pt x="1080" y="978"/>
                  <a:pt x="1080" y="978"/>
                </a:cubicBezTo>
                <a:cubicBezTo>
                  <a:pt x="1528" y="1243"/>
                  <a:pt x="1528" y="1243"/>
                  <a:pt x="1528" y="1243"/>
                </a:cubicBezTo>
                <a:cubicBezTo>
                  <a:pt x="1569" y="1168"/>
                  <a:pt x="1569" y="1168"/>
                  <a:pt x="1569" y="1168"/>
                </a:cubicBezTo>
                <a:cubicBezTo>
                  <a:pt x="1166" y="926"/>
                  <a:pt x="1166" y="926"/>
                  <a:pt x="1166" y="926"/>
                </a:cubicBezTo>
                <a:cubicBezTo>
                  <a:pt x="1166" y="345"/>
                  <a:pt x="1166" y="345"/>
                  <a:pt x="1166" y="345"/>
                </a:cubicBezTo>
                <a:lnTo>
                  <a:pt x="1080" y="345"/>
                </a:lnTo>
                <a:close/>
                <a:moveTo>
                  <a:pt x="1080" y="345"/>
                </a:moveTo>
                <a:cubicBezTo>
                  <a:pt x="1080" y="345"/>
                  <a:pt x="1080" y="345"/>
                  <a:pt x="1080" y="34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6" name="Freeform 21"/>
          <p:cNvSpPr>
            <a:spLocks noEditPoints="1"/>
          </p:cNvSpPr>
          <p:nvPr/>
        </p:nvSpPr>
        <p:spPr bwMode="auto">
          <a:xfrm>
            <a:off x="5382140" y="5480603"/>
            <a:ext cx="488397" cy="488397"/>
          </a:xfrm>
          <a:custGeom>
            <a:avLst/>
            <a:gdLst>
              <a:gd name="T0" fmla="*/ 1497 w 2998"/>
              <a:gd name="T1" fmla="*/ 0 h 2998"/>
              <a:gd name="T2" fmla="*/ 2081 w 2998"/>
              <a:gd name="T3" fmla="*/ 118 h 2998"/>
              <a:gd name="T4" fmla="*/ 2558 w 2998"/>
              <a:gd name="T5" fmla="*/ 440 h 2998"/>
              <a:gd name="T6" fmla="*/ 2880 w 2998"/>
              <a:gd name="T7" fmla="*/ 917 h 2998"/>
              <a:gd name="T8" fmla="*/ 2998 w 2998"/>
              <a:gd name="T9" fmla="*/ 1501 h 2998"/>
              <a:gd name="T10" fmla="*/ 2880 w 2998"/>
              <a:gd name="T11" fmla="*/ 2085 h 2998"/>
              <a:gd name="T12" fmla="*/ 2558 w 2998"/>
              <a:gd name="T13" fmla="*/ 2562 h 2998"/>
              <a:gd name="T14" fmla="*/ 2081 w 2998"/>
              <a:gd name="T15" fmla="*/ 2882 h 2998"/>
              <a:gd name="T16" fmla="*/ 1497 w 2998"/>
              <a:gd name="T17" fmla="*/ 2998 h 2998"/>
              <a:gd name="T18" fmla="*/ 977 w 2998"/>
              <a:gd name="T19" fmla="*/ 2906 h 2998"/>
              <a:gd name="T20" fmla="*/ 534 w 2998"/>
              <a:gd name="T21" fmla="*/ 2650 h 2998"/>
              <a:gd name="T22" fmla="*/ 899 w 2998"/>
              <a:gd name="T23" fmla="*/ 1872 h 2998"/>
              <a:gd name="T24" fmla="*/ 1024 w 2998"/>
              <a:gd name="T25" fmla="*/ 2074 h 2998"/>
              <a:gd name="T26" fmla="*/ 1120 w 2998"/>
              <a:gd name="T27" fmla="*/ 2226 h 2998"/>
              <a:gd name="T28" fmla="*/ 1187 w 2998"/>
              <a:gd name="T29" fmla="*/ 2323 h 2998"/>
              <a:gd name="T30" fmla="*/ 1253 w 2998"/>
              <a:gd name="T31" fmla="*/ 2406 h 2998"/>
              <a:gd name="T32" fmla="*/ 1337 w 2998"/>
              <a:gd name="T33" fmla="*/ 2451 h 2998"/>
              <a:gd name="T34" fmla="*/ 1434 w 2998"/>
              <a:gd name="T35" fmla="*/ 2427 h 2998"/>
              <a:gd name="T36" fmla="*/ 1498 w 2998"/>
              <a:gd name="T37" fmla="*/ 2339 h 2998"/>
              <a:gd name="T38" fmla="*/ 1534 w 2998"/>
              <a:gd name="T39" fmla="*/ 2272 h 2998"/>
              <a:gd name="T40" fmla="*/ 1600 w 2998"/>
              <a:gd name="T41" fmla="*/ 2138 h 2998"/>
              <a:gd name="T42" fmla="*/ 1686 w 2998"/>
              <a:gd name="T43" fmla="*/ 1960 h 2998"/>
              <a:gd name="T44" fmla="*/ 1782 w 2998"/>
              <a:gd name="T45" fmla="*/ 1760 h 2998"/>
              <a:gd name="T46" fmla="*/ 2032 w 2998"/>
              <a:gd name="T47" fmla="*/ 1232 h 2998"/>
              <a:gd name="T48" fmla="*/ 2371 w 2998"/>
              <a:gd name="T49" fmla="*/ 1415 h 2998"/>
              <a:gd name="T50" fmla="*/ 2234 w 2998"/>
              <a:gd name="T51" fmla="*/ 426 h 2998"/>
              <a:gd name="T52" fmla="*/ 1363 w 2998"/>
              <a:gd name="T53" fmla="*/ 960 h 2998"/>
              <a:gd name="T54" fmla="*/ 1744 w 2998"/>
              <a:gd name="T55" fmla="*/ 1091 h 2998"/>
              <a:gd name="T56" fmla="*/ 1341 w 2998"/>
              <a:gd name="T57" fmla="*/ 1920 h 2998"/>
              <a:gd name="T58" fmla="*/ 1181 w 2998"/>
              <a:gd name="T59" fmla="*/ 1658 h 2998"/>
              <a:gd name="T60" fmla="*/ 1125 w 2998"/>
              <a:gd name="T61" fmla="*/ 1567 h 2998"/>
              <a:gd name="T62" fmla="*/ 1078 w 2998"/>
              <a:gd name="T63" fmla="*/ 1491 h 2998"/>
              <a:gd name="T64" fmla="*/ 1050 w 2998"/>
              <a:gd name="T65" fmla="*/ 1443 h 2998"/>
              <a:gd name="T66" fmla="*/ 1051 w 2998"/>
              <a:gd name="T67" fmla="*/ 1451 h 2998"/>
              <a:gd name="T68" fmla="*/ 1014 w 2998"/>
              <a:gd name="T69" fmla="*/ 1402 h 2998"/>
              <a:gd name="T70" fmla="*/ 957 w 2998"/>
              <a:gd name="T71" fmla="*/ 1338 h 2998"/>
              <a:gd name="T72" fmla="*/ 896 w 2998"/>
              <a:gd name="T73" fmla="*/ 1306 h 2998"/>
              <a:gd name="T74" fmla="*/ 790 w 2998"/>
              <a:gd name="T75" fmla="*/ 1342 h 2998"/>
              <a:gd name="T76" fmla="*/ 739 w 2998"/>
              <a:gd name="T77" fmla="*/ 1427 h 2998"/>
              <a:gd name="T78" fmla="*/ 707 w 2998"/>
              <a:gd name="T79" fmla="*/ 1496 h 2998"/>
              <a:gd name="T80" fmla="*/ 640 w 2998"/>
              <a:gd name="T81" fmla="*/ 1635 h 2998"/>
              <a:gd name="T82" fmla="*/ 550 w 2998"/>
              <a:gd name="T83" fmla="*/ 1821 h 2998"/>
              <a:gd name="T84" fmla="*/ 448 w 2998"/>
              <a:gd name="T85" fmla="*/ 2019 h 2998"/>
              <a:gd name="T86" fmla="*/ 355 w 2998"/>
              <a:gd name="T87" fmla="*/ 2214 h 2998"/>
              <a:gd name="T88" fmla="*/ 278 w 2998"/>
              <a:gd name="T89" fmla="*/ 2371 h 2998"/>
              <a:gd name="T90" fmla="*/ 72 w 2998"/>
              <a:gd name="T91" fmla="*/ 1965 h 2998"/>
              <a:gd name="T92" fmla="*/ 0 w 2998"/>
              <a:gd name="T93" fmla="*/ 1501 h 2998"/>
              <a:gd name="T94" fmla="*/ 117 w 2998"/>
              <a:gd name="T95" fmla="*/ 917 h 2998"/>
              <a:gd name="T96" fmla="*/ 437 w 2998"/>
              <a:gd name="T97" fmla="*/ 440 h 2998"/>
              <a:gd name="T98" fmla="*/ 914 w 2998"/>
              <a:gd name="T99" fmla="*/ 118 h 2998"/>
              <a:gd name="T100" fmla="*/ 1498 w 2998"/>
              <a:gd name="T101" fmla="*/ 0 h 2998"/>
              <a:gd name="T102" fmla="*/ 1497 w 2998"/>
              <a:gd name="T103" fmla="*/ 0 h 2998"/>
              <a:gd name="T104" fmla="*/ 1497 w 2998"/>
              <a:gd name="T105" fmla="*/ 0 h 2998"/>
              <a:gd name="T106" fmla="*/ 1497 w 2998"/>
              <a:gd name="T107" fmla="*/ 0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98" h="2998">
                <a:moveTo>
                  <a:pt x="1497" y="0"/>
                </a:moveTo>
                <a:cubicBezTo>
                  <a:pt x="1704" y="0"/>
                  <a:pt x="1899" y="39"/>
                  <a:pt x="2081" y="118"/>
                </a:cubicBezTo>
                <a:cubicBezTo>
                  <a:pt x="2264" y="197"/>
                  <a:pt x="2423" y="304"/>
                  <a:pt x="2558" y="440"/>
                </a:cubicBezTo>
                <a:cubicBezTo>
                  <a:pt x="2694" y="576"/>
                  <a:pt x="2801" y="734"/>
                  <a:pt x="2880" y="917"/>
                </a:cubicBezTo>
                <a:cubicBezTo>
                  <a:pt x="2959" y="1099"/>
                  <a:pt x="2998" y="1294"/>
                  <a:pt x="2998" y="1501"/>
                </a:cubicBezTo>
                <a:cubicBezTo>
                  <a:pt x="2998" y="1708"/>
                  <a:pt x="2959" y="1902"/>
                  <a:pt x="2880" y="2085"/>
                </a:cubicBezTo>
                <a:cubicBezTo>
                  <a:pt x="2801" y="2267"/>
                  <a:pt x="2694" y="2426"/>
                  <a:pt x="2558" y="2562"/>
                </a:cubicBezTo>
                <a:cubicBezTo>
                  <a:pt x="2422" y="2697"/>
                  <a:pt x="2264" y="2804"/>
                  <a:pt x="2081" y="2882"/>
                </a:cubicBezTo>
                <a:cubicBezTo>
                  <a:pt x="1899" y="2959"/>
                  <a:pt x="1704" y="2998"/>
                  <a:pt x="1497" y="2998"/>
                </a:cubicBezTo>
                <a:cubicBezTo>
                  <a:pt x="1314" y="2998"/>
                  <a:pt x="1140" y="2967"/>
                  <a:pt x="977" y="2906"/>
                </a:cubicBezTo>
                <a:cubicBezTo>
                  <a:pt x="814" y="2844"/>
                  <a:pt x="666" y="2758"/>
                  <a:pt x="534" y="2650"/>
                </a:cubicBezTo>
                <a:cubicBezTo>
                  <a:pt x="899" y="1872"/>
                  <a:pt x="899" y="1872"/>
                  <a:pt x="899" y="1872"/>
                </a:cubicBezTo>
                <a:cubicBezTo>
                  <a:pt x="944" y="1945"/>
                  <a:pt x="985" y="2012"/>
                  <a:pt x="1024" y="2074"/>
                </a:cubicBezTo>
                <a:cubicBezTo>
                  <a:pt x="1056" y="2127"/>
                  <a:pt x="1088" y="2178"/>
                  <a:pt x="1120" y="2226"/>
                </a:cubicBezTo>
                <a:cubicBezTo>
                  <a:pt x="1152" y="2274"/>
                  <a:pt x="1174" y="2306"/>
                  <a:pt x="1187" y="2323"/>
                </a:cubicBezTo>
                <a:cubicBezTo>
                  <a:pt x="1211" y="2353"/>
                  <a:pt x="1232" y="2381"/>
                  <a:pt x="1253" y="2406"/>
                </a:cubicBezTo>
                <a:cubicBezTo>
                  <a:pt x="1273" y="2432"/>
                  <a:pt x="1301" y="2447"/>
                  <a:pt x="1337" y="2451"/>
                </a:cubicBezTo>
                <a:cubicBezTo>
                  <a:pt x="1382" y="2458"/>
                  <a:pt x="1414" y="2450"/>
                  <a:pt x="1434" y="2427"/>
                </a:cubicBezTo>
                <a:cubicBezTo>
                  <a:pt x="1453" y="2405"/>
                  <a:pt x="1474" y="2376"/>
                  <a:pt x="1498" y="2339"/>
                </a:cubicBezTo>
                <a:cubicBezTo>
                  <a:pt x="1504" y="2331"/>
                  <a:pt x="1516" y="2308"/>
                  <a:pt x="1534" y="2272"/>
                </a:cubicBezTo>
                <a:cubicBezTo>
                  <a:pt x="1552" y="2236"/>
                  <a:pt x="1574" y="2191"/>
                  <a:pt x="1600" y="2138"/>
                </a:cubicBezTo>
                <a:cubicBezTo>
                  <a:pt x="1626" y="2084"/>
                  <a:pt x="1654" y="2025"/>
                  <a:pt x="1686" y="1960"/>
                </a:cubicBezTo>
                <a:cubicBezTo>
                  <a:pt x="1718" y="1895"/>
                  <a:pt x="1750" y="1828"/>
                  <a:pt x="1782" y="1760"/>
                </a:cubicBezTo>
                <a:cubicBezTo>
                  <a:pt x="1857" y="1602"/>
                  <a:pt x="1940" y="1426"/>
                  <a:pt x="2032" y="1232"/>
                </a:cubicBezTo>
                <a:cubicBezTo>
                  <a:pt x="2371" y="1415"/>
                  <a:pt x="2371" y="1415"/>
                  <a:pt x="2371" y="1415"/>
                </a:cubicBezTo>
                <a:cubicBezTo>
                  <a:pt x="2234" y="426"/>
                  <a:pt x="2234" y="426"/>
                  <a:pt x="2234" y="426"/>
                </a:cubicBezTo>
                <a:cubicBezTo>
                  <a:pt x="1363" y="960"/>
                  <a:pt x="1363" y="960"/>
                  <a:pt x="1363" y="960"/>
                </a:cubicBezTo>
                <a:cubicBezTo>
                  <a:pt x="1744" y="1091"/>
                  <a:pt x="1744" y="1091"/>
                  <a:pt x="1744" y="1091"/>
                </a:cubicBezTo>
                <a:cubicBezTo>
                  <a:pt x="1341" y="1920"/>
                  <a:pt x="1341" y="1920"/>
                  <a:pt x="1341" y="1920"/>
                </a:cubicBezTo>
                <a:cubicBezTo>
                  <a:pt x="1279" y="1820"/>
                  <a:pt x="1226" y="1732"/>
                  <a:pt x="1181" y="1658"/>
                </a:cubicBezTo>
                <a:cubicBezTo>
                  <a:pt x="1162" y="1626"/>
                  <a:pt x="1143" y="1595"/>
                  <a:pt x="1125" y="1567"/>
                </a:cubicBezTo>
                <a:cubicBezTo>
                  <a:pt x="1107" y="1538"/>
                  <a:pt x="1091" y="1513"/>
                  <a:pt x="1078" y="1491"/>
                </a:cubicBezTo>
                <a:cubicBezTo>
                  <a:pt x="1050" y="1443"/>
                  <a:pt x="1050" y="1443"/>
                  <a:pt x="1050" y="1443"/>
                </a:cubicBezTo>
                <a:cubicBezTo>
                  <a:pt x="1058" y="1460"/>
                  <a:pt x="1059" y="1463"/>
                  <a:pt x="1051" y="1451"/>
                </a:cubicBezTo>
                <a:cubicBezTo>
                  <a:pt x="1044" y="1440"/>
                  <a:pt x="1032" y="1423"/>
                  <a:pt x="1014" y="1402"/>
                </a:cubicBezTo>
                <a:cubicBezTo>
                  <a:pt x="997" y="1380"/>
                  <a:pt x="978" y="1359"/>
                  <a:pt x="957" y="1338"/>
                </a:cubicBezTo>
                <a:cubicBezTo>
                  <a:pt x="935" y="1316"/>
                  <a:pt x="915" y="1306"/>
                  <a:pt x="896" y="1306"/>
                </a:cubicBezTo>
                <a:cubicBezTo>
                  <a:pt x="847" y="1306"/>
                  <a:pt x="812" y="1318"/>
                  <a:pt x="790" y="1342"/>
                </a:cubicBezTo>
                <a:cubicBezTo>
                  <a:pt x="769" y="1367"/>
                  <a:pt x="752" y="1395"/>
                  <a:pt x="739" y="1427"/>
                </a:cubicBezTo>
                <a:cubicBezTo>
                  <a:pt x="735" y="1436"/>
                  <a:pt x="724" y="1459"/>
                  <a:pt x="707" y="1496"/>
                </a:cubicBezTo>
                <a:cubicBezTo>
                  <a:pt x="690" y="1533"/>
                  <a:pt x="668" y="1580"/>
                  <a:pt x="640" y="1635"/>
                </a:cubicBezTo>
                <a:cubicBezTo>
                  <a:pt x="612" y="1691"/>
                  <a:pt x="582" y="1753"/>
                  <a:pt x="550" y="1821"/>
                </a:cubicBezTo>
                <a:cubicBezTo>
                  <a:pt x="448" y="2019"/>
                  <a:pt x="448" y="2019"/>
                  <a:pt x="448" y="2019"/>
                </a:cubicBezTo>
                <a:cubicBezTo>
                  <a:pt x="416" y="2088"/>
                  <a:pt x="385" y="2153"/>
                  <a:pt x="355" y="2214"/>
                </a:cubicBezTo>
                <a:cubicBezTo>
                  <a:pt x="325" y="2276"/>
                  <a:pt x="300" y="2329"/>
                  <a:pt x="278" y="2371"/>
                </a:cubicBezTo>
                <a:cubicBezTo>
                  <a:pt x="189" y="2248"/>
                  <a:pt x="120" y="2112"/>
                  <a:pt x="72" y="1965"/>
                </a:cubicBezTo>
                <a:cubicBezTo>
                  <a:pt x="24" y="1818"/>
                  <a:pt x="0" y="1663"/>
                  <a:pt x="0" y="1501"/>
                </a:cubicBezTo>
                <a:cubicBezTo>
                  <a:pt x="0" y="1294"/>
                  <a:pt x="39" y="1099"/>
                  <a:pt x="117" y="917"/>
                </a:cubicBezTo>
                <a:cubicBezTo>
                  <a:pt x="195" y="734"/>
                  <a:pt x="301" y="576"/>
                  <a:pt x="437" y="440"/>
                </a:cubicBezTo>
                <a:cubicBezTo>
                  <a:pt x="572" y="305"/>
                  <a:pt x="731" y="197"/>
                  <a:pt x="914" y="118"/>
                </a:cubicBezTo>
                <a:cubicBezTo>
                  <a:pt x="1096" y="39"/>
                  <a:pt x="1291" y="0"/>
                  <a:pt x="1498" y="0"/>
                </a:cubicBezTo>
                <a:lnTo>
                  <a:pt x="1497" y="0"/>
                </a:lnTo>
                <a:close/>
                <a:moveTo>
                  <a:pt x="1497" y="0"/>
                </a:moveTo>
                <a:cubicBezTo>
                  <a:pt x="1497" y="0"/>
                  <a:pt x="1497" y="0"/>
                  <a:pt x="1497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07100" y="2034897"/>
            <a:ext cx="2296616" cy="262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eaLnBrk="0" fontAlgn="base" hangingPunct="0">
              <a:lnSpc>
                <a:spcPts val="133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根据你所需的内容输入你想要的文本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007100" y="3101697"/>
            <a:ext cx="2296616" cy="262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eaLnBrk="0" fontAlgn="base" hangingPunct="0">
              <a:lnSpc>
                <a:spcPts val="133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根据你所需的内容输入你想要的文本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07100" y="4092297"/>
            <a:ext cx="2296616" cy="262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eaLnBrk="0" fontAlgn="base" hangingPunct="0">
              <a:lnSpc>
                <a:spcPts val="133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根据你所需的内容输入你想要的文本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007100" y="5387697"/>
            <a:ext cx="2296616" cy="262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eaLnBrk="0" fontAlgn="base" hangingPunct="0">
              <a:lnSpc>
                <a:spcPts val="133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根据你所需的内容输入你想要的文本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TextBox 175"/>
          <p:cNvSpPr txBox="1"/>
          <p:nvPr/>
        </p:nvSpPr>
        <p:spPr>
          <a:xfrm>
            <a:off x="9828794" y="2140467"/>
            <a:ext cx="976549" cy="7489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265" dirty="0">
                <a:solidFill>
                  <a:srgbClr val="43536A"/>
                </a:solidFill>
              </a:rPr>
              <a:t>40</a:t>
            </a:r>
            <a:r>
              <a:rPr lang="en-US" altLang="zh-CN" sz="1600" dirty="0">
                <a:solidFill>
                  <a:srgbClr val="43536A"/>
                </a:solidFill>
              </a:rPr>
              <a:t>%</a:t>
            </a:r>
            <a:endParaRPr lang="zh-CN" altLang="en-US" sz="1600" dirty="0">
              <a:solidFill>
                <a:srgbClr val="43536A"/>
              </a:solidFill>
            </a:endParaRPr>
          </a:p>
        </p:txBody>
      </p:sp>
      <p:sp>
        <p:nvSpPr>
          <p:cNvPr id="32" name="TextBox 175"/>
          <p:cNvSpPr txBox="1"/>
          <p:nvPr/>
        </p:nvSpPr>
        <p:spPr>
          <a:xfrm>
            <a:off x="9835081" y="3239583"/>
            <a:ext cx="976549" cy="7489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265" dirty="0">
                <a:solidFill>
                  <a:srgbClr val="43536A"/>
                </a:solidFill>
              </a:rPr>
              <a:t>36</a:t>
            </a:r>
            <a:r>
              <a:rPr lang="en-US" altLang="zh-CN" sz="1600" dirty="0">
                <a:solidFill>
                  <a:srgbClr val="43536A"/>
                </a:solidFill>
              </a:rPr>
              <a:t>%</a:t>
            </a:r>
            <a:endParaRPr lang="zh-CN" altLang="en-US" sz="1600" dirty="0">
              <a:solidFill>
                <a:srgbClr val="43536A"/>
              </a:solidFill>
            </a:endParaRPr>
          </a:p>
        </p:txBody>
      </p:sp>
      <p:sp>
        <p:nvSpPr>
          <p:cNvPr id="33" name="TextBox 175"/>
          <p:cNvSpPr txBox="1"/>
          <p:nvPr/>
        </p:nvSpPr>
        <p:spPr>
          <a:xfrm>
            <a:off x="9828794" y="4328292"/>
            <a:ext cx="976549" cy="7489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265" dirty="0">
                <a:solidFill>
                  <a:srgbClr val="43536A"/>
                </a:solidFill>
              </a:rPr>
              <a:t>62</a:t>
            </a:r>
            <a:r>
              <a:rPr lang="en-US" altLang="zh-CN" sz="1600" dirty="0">
                <a:solidFill>
                  <a:srgbClr val="43536A"/>
                </a:solidFill>
              </a:rPr>
              <a:t>%</a:t>
            </a:r>
            <a:endParaRPr lang="zh-CN" altLang="en-US" sz="1600" dirty="0">
              <a:solidFill>
                <a:srgbClr val="43536A"/>
              </a:solidFill>
            </a:endParaRPr>
          </a:p>
        </p:txBody>
      </p:sp>
      <p:sp>
        <p:nvSpPr>
          <p:cNvPr id="34" name="TextBox 175"/>
          <p:cNvSpPr txBox="1"/>
          <p:nvPr/>
        </p:nvSpPr>
        <p:spPr>
          <a:xfrm>
            <a:off x="9828793" y="5334951"/>
            <a:ext cx="976549" cy="7489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265" dirty="0">
                <a:solidFill>
                  <a:srgbClr val="43536A"/>
                </a:solidFill>
              </a:rPr>
              <a:t>32</a:t>
            </a:r>
            <a:r>
              <a:rPr lang="en-US" altLang="zh-CN" sz="1600" dirty="0">
                <a:solidFill>
                  <a:srgbClr val="43536A"/>
                </a:solidFill>
              </a:rPr>
              <a:t>%</a:t>
            </a:r>
            <a:endParaRPr lang="zh-CN" altLang="en-US" sz="1600" dirty="0">
              <a:solidFill>
                <a:srgbClr val="43536A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05309" y="485546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>
                    <a:lumMod val="50000"/>
                  </a:schemeClr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Subtitle 2"/>
          <p:cNvSpPr txBox="1"/>
          <p:nvPr/>
        </p:nvSpPr>
        <p:spPr bwMode="auto">
          <a:xfrm>
            <a:off x="1264641" y="1883905"/>
            <a:ext cx="3258282" cy="9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050" b="1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00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37" name="Subtitle 2"/>
          <p:cNvSpPr txBox="1"/>
          <p:nvPr/>
        </p:nvSpPr>
        <p:spPr bwMode="auto">
          <a:xfrm>
            <a:off x="1264641" y="2883454"/>
            <a:ext cx="3258282" cy="9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050" b="1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00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38" name="Subtitle 2"/>
          <p:cNvSpPr txBox="1"/>
          <p:nvPr/>
        </p:nvSpPr>
        <p:spPr bwMode="auto">
          <a:xfrm>
            <a:off x="1264641" y="3982397"/>
            <a:ext cx="3258282" cy="9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050" b="1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00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39" name="Subtitle 2"/>
          <p:cNvSpPr txBox="1"/>
          <p:nvPr/>
        </p:nvSpPr>
        <p:spPr bwMode="auto">
          <a:xfrm>
            <a:off x="1264641" y="5170888"/>
            <a:ext cx="3258282" cy="9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050" b="1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00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0"/>
            <a:ext cx="6880485" cy="6880485"/>
          </a:xfrm>
          <a:prstGeom prst="rtTriangl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 rot="5400000" flipV="1">
            <a:off x="1602826" y="0"/>
            <a:ext cx="3508588" cy="3508588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 rot="16200000">
            <a:off x="8183431" y="2846595"/>
            <a:ext cx="3974380" cy="4042758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rot="2648766">
            <a:off x="515451" y="3790756"/>
            <a:ext cx="8552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BUSINESS POWERPOINT</a:t>
            </a:r>
            <a:endParaRPr kumimoji="1" lang="en-US" altLang="zh-CN" sz="1600" b="1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grpSp>
        <p:nvGrpSpPr>
          <p:cNvPr id="13" name="组合 2"/>
          <p:cNvGrpSpPr/>
          <p:nvPr/>
        </p:nvGrpSpPr>
        <p:grpSpPr>
          <a:xfrm>
            <a:off x="3560201" y="457043"/>
            <a:ext cx="9846220" cy="4847479"/>
            <a:chOff x="1473492" y="869863"/>
            <a:chExt cx="6436704" cy="3557354"/>
          </a:xfrm>
        </p:grpSpPr>
        <p:sp>
          <p:nvSpPr>
            <p:cNvPr id="19" name="矩形 18"/>
            <p:cNvSpPr/>
            <p:nvPr/>
          </p:nvSpPr>
          <p:spPr>
            <a:xfrm>
              <a:off x="2539486" y="869863"/>
              <a:ext cx="4304716" cy="2015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500" dirty="0">
                  <a:solidFill>
                    <a:srgbClr val="43536A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THANKS!</a:t>
              </a:r>
              <a:endParaRPr lang="zh-CN" altLang="en-US" sz="11500" dirty="0">
                <a:solidFill>
                  <a:srgbClr val="43536A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473492" y="3275312"/>
              <a:ext cx="6436704" cy="1151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435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感谢学校及公司提供的学习与实践的机会；</a:t>
              </a:r>
              <a:endParaRPr lang="en-US" altLang="zh-CN" sz="1600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435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</a:t>
              </a:r>
              <a:r>
                <a:rPr lang="en-US" altLang="zh-CN" sz="1600" dirty="0">
                  <a:solidFill>
                    <a:srgbClr val="435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600" dirty="0">
                  <a:solidFill>
                    <a:srgbClr val="435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团队，特别感谢某某给予的耐心指导；</a:t>
              </a:r>
              <a:endParaRPr lang="en-US" altLang="zh-CN" sz="1600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4353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感谢台下观众！</a:t>
              </a:r>
              <a:endParaRPr lang="zh-CN" altLang="en-US" sz="1600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600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241164" y="2819228"/>
            <a:ext cx="6534607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4400" b="1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 请多指点</a:t>
            </a:r>
            <a:endParaRPr lang="zh-CN" altLang="en-US" sz="4400" b="1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 rot="8100000">
            <a:off x="1217075" y="3919718"/>
            <a:ext cx="5876563" cy="5876563"/>
          </a:xfrm>
          <a:prstGeom prst="rtTriangle">
            <a:avLst/>
          </a:pr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3500000" flipV="1">
            <a:off x="2627144" y="-4018022"/>
            <a:ext cx="6937712" cy="6937712"/>
          </a:xfrm>
          <a:prstGeom prst="rtTriangle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rot="8100000">
            <a:off x="6210755" y="3288880"/>
            <a:ext cx="4563208" cy="4563208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PA_文本框 9"/>
          <p:cNvSpPr txBox="1"/>
          <p:nvPr>
            <p:custDataLst>
              <p:tags r:id="rId2"/>
            </p:custDataLst>
          </p:nvPr>
        </p:nvSpPr>
        <p:spPr>
          <a:xfrm>
            <a:off x="7422075" y="3802540"/>
            <a:ext cx="2140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4427493" y="451957"/>
            <a:ext cx="320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ONE</a:t>
            </a:r>
            <a:endParaRPr lang="zh-CN" altLang="en-US" sz="4800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20905" y="1249214"/>
            <a:ext cx="3967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项目简介</a:t>
            </a:r>
            <a:endParaRPr kumimoji="1" lang="zh-CN" altLang="en-US" sz="2800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125438" y="1818906"/>
            <a:ext cx="2635631" cy="23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35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  <a:sym typeface="Arial" panose="020B0604020202020204" pitchFamily="34" charset="0"/>
              </a:rPr>
              <a:t>投资亮点  产品服务  项目团队 </a:t>
            </a:r>
            <a:endParaRPr lang="en-US" altLang="zh-CN" sz="1400" dirty="0">
              <a:solidFill>
                <a:srgbClr val="4353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3" grpId="0" animBg="1"/>
      <p:bldP spid="8" grpId="0"/>
      <p:bldP spid="9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53429" y="580571"/>
            <a:ext cx="268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43536A"/>
                </a:solidFill>
                <a:latin typeface="Helvetica" panose="020B0604020202030204" pitchFamily="34" charset="0"/>
              </a:rPr>
              <a:t>项目团队</a:t>
            </a:r>
            <a:endParaRPr lang="zh-CN" altLang="en-US" sz="3200" dirty="0">
              <a:solidFill>
                <a:srgbClr val="43536A"/>
              </a:solidFill>
              <a:latin typeface="Helvetica" panose="020B0604020202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34038" y="1319213"/>
            <a:ext cx="62865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545483" y="1645468"/>
            <a:ext cx="7101033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+mn-ea"/>
              </a:rPr>
              <a:t>根据你所需的内容输入你想要的文本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Helvetica" panose="020B0604020202030204" pitchFamily="34" charset="0"/>
            </a:endParaRPr>
          </a:p>
        </p:txBody>
      </p:sp>
      <p:pic>
        <p:nvPicPr>
          <p:cNvPr id="20" name="图片 19" descr="Photo By Eli DeFari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t="18563" b="17757"/>
          <a:stretch>
            <a:fillRect/>
          </a:stretch>
        </p:blipFill>
        <p:spPr bwMode="auto">
          <a:xfrm>
            <a:off x="9213181" y="2928957"/>
            <a:ext cx="1171101" cy="1171102"/>
          </a:xfrm>
          <a:custGeom>
            <a:avLst/>
            <a:gdLst>
              <a:gd name="connsiteX0" fmla="*/ 585551 w 1171101"/>
              <a:gd name="connsiteY0" fmla="*/ 0 h 1171102"/>
              <a:gd name="connsiteX1" fmla="*/ 1159206 w 1171101"/>
              <a:gd name="connsiteY1" fmla="*/ 467542 h 1171102"/>
              <a:gd name="connsiteX2" fmla="*/ 1171101 w 1171101"/>
              <a:gd name="connsiteY2" fmla="*/ 585541 h 1171102"/>
              <a:gd name="connsiteX3" fmla="*/ 1171101 w 1171101"/>
              <a:gd name="connsiteY3" fmla="*/ 585561 h 1171102"/>
              <a:gd name="connsiteX4" fmla="*/ 1159206 w 1171101"/>
              <a:gd name="connsiteY4" fmla="*/ 703560 h 1171102"/>
              <a:gd name="connsiteX5" fmla="*/ 585551 w 1171101"/>
              <a:gd name="connsiteY5" fmla="*/ 1171102 h 1171102"/>
              <a:gd name="connsiteX6" fmla="*/ 0 w 1171101"/>
              <a:gd name="connsiteY6" fmla="*/ 585551 h 1171102"/>
              <a:gd name="connsiteX7" fmla="*/ 585551 w 1171101"/>
              <a:gd name="connsiteY7" fmla="*/ 0 h 117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1101" h="1171102">
                <a:moveTo>
                  <a:pt x="585551" y="0"/>
                </a:moveTo>
                <a:cubicBezTo>
                  <a:pt x="868518" y="0"/>
                  <a:pt x="1104605" y="200716"/>
                  <a:pt x="1159206" y="467542"/>
                </a:cubicBezTo>
                <a:lnTo>
                  <a:pt x="1171101" y="585541"/>
                </a:lnTo>
                <a:lnTo>
                  <a:pt x="1171101" y="585561"/>
                </a:lnTo>
                <a:lnTo>
                  <a:pt x="1159206" y="703560"/>
                </a:lnTo>
                <a:cubicBezTo>
                  <a:pt x="1104605" y="970386"/>
                  <a:pt x="868518" y="1171102"/>
                  <a:pt x="585551" y="1171102"/>
                </a:cubicBezTo>
                <a:cubicBezTo>
                  <a:pt x="262160" y="1171102"/>
                  <a:pt x="0" y="908942"/>
                  <a:pt x="0" y="585551"/>
                </a:cubicBezTo>
                <a:cubicBezTo>
                  <a:pt x="0" y="262160"/>
                  <a:pt x="262160" y="0"/>
                  <a:pt x="58555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 descr="Photo By Martin Miran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0" t="38363" r="29540"/>
          <a:stretch>
            <a:fillRect/>
          </a:stretch>
        </p:blipFill>
        <p:spPr bwMode="auto">
          <a:xfrm>
            <a:off x="6703159" y="2948548"/>
            <a:ext cx="1171102" cy="1171101"/>
          </a:xfrm>
          <a:custGeom>
            <a:avLst/>
            <a:gdLst>
              <a:gd name="connsiteX0" fmla="*/ 585551 w 1171102"/>
              <a:gd name="connsiteY0" fmla="*/ 0 h 1171101"/>
              <a:gd name="connsiteX1" fmla="*/ 1171102 w 1171102"/>
              <a:gd name="connsiteY1" fmla="*/ 585551 h 1171101"/>
              <a:gd name="connsiteX2" fmla="*/ 703560 w 1171102"/>
              <a:gd name="connsiteY2" fmla="*/ 1159206 h 1171101"/>
              <a:gd name="connsiteX3" fmla="*/ 585561 w 1171102"/>
              <a:gd name="connsiteY3" fmla="*/ 1171101 h 1171101"/>
              <a:gd name="connsiteX4" fmla="*/ 585541 w 1171102"/>
              <a:gd name="connsiteY4" fmla="*/ 1171101 h 1171101"/>
              <a:gd name="connsiteX5" fmla="*/ 467542 w 1171102"/>
              <a:gd name="connsiteY5" fmla="*/ 1159206 h 1171101"/>
              <a:gd name="connsiteX6" fmla="*/ 0 w 1171102"/>
              <a:gd name="connsiteY6" fmla="*/ 585551 h 1171101"/>
              <a:gd name="connsiteX7" fmla="*/ 585551 w 1171102"/>
              <a:gd name="connsiteY7" fmla="*/ 0 h 117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1102" h="1171101">
                <a:moveTo>
                  <a:pt x="585551" y="0"/>
                </a:moveTo>
                <a:cubicBezTo>
                  <a:pt x="908942" y="0"/>
                  <a:pt x="1171102" y="262160"/>
                  <a:pt x="1171102" y="585551"/>
                </a:cubicBezTo>
                <a:cubicBezTo>
                  <a:pt x="1171102" y="868518"/>
                  <a:pt x="970386" y="1104605"/>
                  <a:pt x="703560" y="1159206"/>
                </a:cubicBezTo>
                <a:lnTo>
                  <a:pt x="585561" y="1171101"/>
                </a:lnTo>
                <a:lnTo>
                  <a:pt x="585541" y="1171101"/>
                </a:lnTo>
                <a:lnTo>
                  <a:pt x="467542" y="1159206"/>
                </a:lnTo>
                <a:cubicBezTo>
                  <a:pt x="200717" y="1104605"/>
                  <a:pt x="0" y="868518"/>
                  <a:pt x="0" y="585551"/>
                </a:cubicBezTo>
                <a:cubicBezTo>
                  <a:pt x="0" y="262160"/>
                  <a:pt x="262160" y="0"/>
                  <a:pt x="58555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 descr="Photo By Forrest Cav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r="27613"/>
          <a:stretch>
            <a:fillRect/>
          </a:stretch>
        </p:blipFill>
        <p:spPr bwMode="auto">
          <a:xfrm>
            <a:off x="4193137" y="2933822"/>
            <a:ext cx="1171102" cy="1166237"/>
          </a:xfrm>
          <a:custGeom>
            <a:avLst/>
            <a:gdLst>
              <a:gd name="connsiteX0" fmla="*/ 537301 w 1171102"/>
              <a:gd name="connsiteY0" fmla="*/ 0 h 1166237"/>
              <a:gd name="connsiteX1" fmla="*/ 633801 w 1171102"/>
              <a:gd name="connsiteY1" fmla="*/ 0 h 1166237"/>
              <a:gd name="connsiteX2" fmla="*/ 703560 w 1171102"/>
              <a:gd name="connsiteY2" fmla="*/ 7032 h 1166237"/>
              <a:gd name="connsiteX3" fmla="*/ 1171102 w 1171102"/>
              <a:gd name="connsiteY3" fmla="*/ 580687 h 1166237"/>
              <a:gd name="connsiteX4" fmla="*/ 703560 w 1171102"/>
              <a:gd name="connsiteY4" fmla="*/ 1154342 h 1166237"/>
              <a:gd name="connsiteX5" fmla="*/ 585561 w 1171102"/>
              <a:gd name="connsiteY5" fmla="*/ 1166237 h 1166237"/>
              <a:gd name="connsiteX6" fmla="*/ 585541 w 1171102"/>
              <a:gd name="connsiteY6" fmla="*/ 1166237 h 1166237"/>
              <a:gd name="connsiteX7" fmla="*/ 467542 w 1171102"/>
              <a:gd name="connsiteY7" fmla="*/ 1154342 h 1166237"/>
              <a:gd name="connsiteX8" fmla="*/ 0 w 1171102"/>
              <a:gd name="connsiteY8" fmla="*/ 580687 h 1166237"/>
              <a:gd name="connsiteX9" fmla="*/ 467542 w 1171102"/>
              <a:gd name="connsiteY9" fmla="*/ 7032 h 116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1102" h="1166237">
                <a:moveTo>
                  <a:pt x="537301" y="0"/>
                </a:moveTo>
                <a:lnTo>
                  <a:pt x="633801" y="0"/>
                </a:lnTo>
                <a:lnTo>
                  <a:pt x="703560" y="7032"/>
                </a:lnTo>
                <a:cubicBezTo>
                  <a:pt x="970386" y="61633"/>
                  <a:pt x="1171102" y="297720"/>
                  <a:pt x="1171102" y="580687"/>
                </a:cubicBezTo>
                <a:cubicBezTo>
                  <a:pt x="1171102" y="863654"/>
                  <a:pt x="970386" y="1099742"/>
                  <a:pt x="703560" y="1154342"/>
                </a:cubicBezTo>
                <a:lnTo>
                  <a:pt x="585561" y="1166237"/>
                </a:lnTo>
                <a:lnTo>
                  <a:pt x="585541" y="1166237"/>
                </a:lnTo>
                <a:lnTo>
                  <a:pt x="467542" y="1154342"/>
                </a:lnTo>
                <a:cubicBezTo>
                  <a:pt x="200717" y="1099742"/>
                  <a:pt x="0" y="863654"/>
                  <a:pt x="0" y="580687"/>
                </a:cubicBezTo>
                <a:cubicBezTo>
                  <a:pt x="0" y="297720"/>
                  <a:pt x="200717" y="61633"/>
                  <a:pt x="467542" y="703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 descr="https://images.unsplash.com/photo-1446902236611-65b30daefc2a?ixlib=rb-0.3.5&amp;q=80&amp;fm=jpg&amp;crop=entropy&amp;w=1080&amp;fit=max&amp;s=c96722f6307a4fadf909ca4c8e4981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3"/>
          <a:stretch>
            <a:fillRect/>
          </a:stretch>
        </p:blipFill>
        <p:spPr bwMode="auto">
          <a:xfrm>
            <a:off x="1683116" y="2928957"/>
            <a:ext cx="1171101" cy="1160820"/>
          </a:xfrm>
          <a:custGeom>
            <a:avLst/>
            <a:gdLst>
              <a:gd name="connsiteX0" fmla="*/ 585932 w 1171101"/>
              <a:gd name="connsiteY0" fmla="*/ 0 h 1160820"/>
              <a:gd name="connsiteX1" fmla="*/ 1159960 w 1171101"/>
              <a:gd name="connsiteY1" fmla="*/ 467846 h 1160820"/>
              <a:gd name="connsiteX2" fmla="*/ 1171101 w 1171101"/>
              <a:gd name="connsiteY2" fmla="*/ 578363 h 1160820"/>
              <a:gd name="connsiteX3" fmla="*/ 1171101 w 1171101"/>
              <a:gd name="connsiteY3" fmla="*/ 593501 h 1160820"/>
              <a:gd name="connsiteX4" fmla="*/ 1159960 w 1171101"/>
              <a:gd name="connsiteY4" fmla="*/ 704018 h 1160820"/>
              <a:gd name="connsiteX5" fmla="*/ 704018 w 1171101"/>
              <a:gd name="connsiteY5" fmla="*/ 1159960 h 1160820"/>
              <a:gd name="connsiteX6" fmla="*/ 695486 w 1171101"/>
              <a:gd name="connsiteY6" fmla="*/ 1160820 h 1160820"/>
              <a:gd name="connsiteX7" fmla="*/ 476378 w 1171101"/>
              <a:gd name="connsiteY7" fmla="*/ 1160820 h 1160820"/>
              <a:gd name="connsiteX8" fmla="*/ 467846 w 1171101"/>
              <a:gd name="connsiteY8" fmla="*/ 1159960 h 1160820"/>
              <a:gd name="connsiteX9" fmla="*/ 0 w 1171101"/>
              <a:gd name="connsiteY9" fmla="*/ 585932 h 1160820"/>
              <a:gd name="connsiteX10" fmla="*/ 585932 w 1171101"/>
              <a:gd name="connsiteY10" fmla="*/ 0 h 116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1101" h="1160820">
                <a:moveTo>
                  <a:pt x="585932" y="0"/>
                </a:moveTo>
                <a:cubicBezTo>
                  <a:pt x="869083" y="0"/>
                  <a:pt x="1105324" y="200847"/>
                  <a:pt x="1159960" y="467846"/>
                </a:cubicBezTo>
                <a:lnTo>
                  <a:pt x="1171101" y="578363"/>
                </a:lnTo>
                <a:lnTo>
                  <a:pt x="1171101" y="593501"/>
                </a:lnTo>
                <a:lnTo>
                  <a:pt x="1159960" y="704018"/>
                </a:lnTo>
                <a:cubicBezTo>
                  <a:pt x="1113129" y="932874"/>
                  <a:pt x="932874" y="1113129"/>
                  <a:pt x="704018" y="1159960"/>
                </a:cubicBezTo>
                <a:lnTo>
                  <a:pt x="695486" y="1160820"/>
                </a:lnTo>
                <a:lnTo>
                  <a:pt x="476378" y="1160820"/>
                </a:lnTo>
                <a:lnTo>
                  <a:pt x="467846" y="1159960"/>
                </a:lnTo>
                <a:cubicBezTo>
                  <a:pt x="200847" y="1105324"/>
                  <a:pt x="0" y="869083"/>
                  <a:pt x="0" y="585932"/>
                </a:cubicBezTo>
                <a:cubicBezTo>
                  <a:pt x="0" y="262331"/>
                  <a:pt x="262331" y="0"/>
                  <a:pt x="58593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1782712" y="4243811"/>
            <a:ext cx="937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Helvetica" panose="020B0604020202030204" pitchFamily="34" charset="0"/>
              </a:rPr>
              <a:t>Jack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12621" y="4243856"/>
            <a:ext cx="937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Helvetica" panose="020B0604020202030204" pitchFamily="34" charset="0"/>
              </a:rPr>
              <a:t>Mark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819970" y="4243811"/>
            <a:ext cx="937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Helvetica" panose="020B0604020202030204" pitchFamily="34" charset="0"/>
              </a:rPr>
              <a:t>Lacy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329991" y="4245822"/>
            <a:ext cx="937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Helvetica" panose="020B0604020202030204" pitchFamily="34" charset="0"/>
              </a:rPr>
              <a:t>Mary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7" name="Subtitle 2"/>
          <p:cNvSpPr txBox="1"/>
          <p:nvPr/>
        </p:nvSpPr>
        <p:spPr bwMode="auto">
          <a:xfrm>
            <a:off x="1535919" y="4643921"/>
            <a:ext cx="1382164" cy="200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4013646" y="4643921"/>
            <a:ext cx="1382164" cy="200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21" name="Subtitle 2"/>
          <p:cNvSpPr txBox="1"/>
          <p:nvPr/>
        </p:nvSpPr>
        <p:spPr bwMode="auto">
          <a:xfrm>
            <a:off x="6597628" y="4643921"/>
            <a:ext cx="1382164" cy="200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22" name="Subtitle 2"/>
          <p:cNvSpPr txBox="1"/>
          <p:nvPr/>
        </p:nvSpPr>
        <p:spPr bwMode="auto">
          <a:xfrm>
            <a:off x="9164799" y="4643920"/>
            <a:ext cx="1382164" cy="200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37315" y="580571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Helvetica" panose="020B0604020202030204" pitchFamily="34" charset="0"/>
              </a:rPr>
              <a:t>我们在做什么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Helvetica" panose="020B060402020203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34038" y="1319213"/>
            <a:ext cx="62865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SO_Shape"/>
          <p:cNvSpPr/>
          <p:nvPr/>
        </p:nvSpPr>
        <p:spPr>
          <a:xfrm>
            <a:off x="2719614" y="2073727"/>
            <a:ext cx="589643" cy="465818"/>
          </a:xfrm>
          <a:custGeom>
            <a:avLst/>
            <a:gdLst/>
            <a:ahLst/>
            <a:cxnLst/>
            <a:rect l="l" t="t" r="r" b="b"/>
            <a:pathLst>
              <a:path w="936104" h="739561">
                <a:moveTo>
                  <a:pt x="282640" y="667561"/>
                </a:moveTo>
                <a:lnTo>
                  <a:pt x="653465" y="667561"/>
                </a:lnTo>
                <a:lnTo>
                  <a:pt x="684077" y="739561"/>
                </a:lnTo>
                <a:lnTo>
                  <a:pt x="252028" y="739561"/>
                </a:lnTo>
                <a:close/>
                <a:moveTo>
                  <a:pt x="54052" y="52175"/>
                </a:moveTo>
                <a:lnTo>
                  <a:pt x="54052" y="520175"/>
                </a:lnTo>
                <a:lnTo>
                  <a:pt x="882052" y="520175"/>
                </a:lnTo>
                <a:lnTo>
                  <a:pt x="882052" y="52175"/>
                </a:lnTo>
                <a:close/>
                <a:moveTo>
                  <a:pt x="0" y="0"/>
                </a:moveTo>
                <a:lnTo>
                  <a:pt x="936104" y="0"/>
                </a:lnTo>
                <a:lnTo>
                  <a:pt x="936104" y="648000"/>
                </a:lnTo>
                <a:lnTo>
                  <a:pt x="0" y="6480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65349" y="2683329"/>
            <a:ext cx="1698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Helvetica" panose="020B0604020202030204" pitchFamily="34" charset="0"/>
              </a:rPr>
              <a:t>WEB DESIGN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5804381" y="2036669"/>
            <a:ext cx="287964" cy="539933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99277" y="2683329"/>
            <a:ext cx="1698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Helvetica" panose="020B0604020202030204" pitchFamily="34" charset="0"/>
              </a:rPr>
              <a:t>UI DESIGN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0" name="KSO_Shape"/>
          <p:cNvSpPr/>
          <p:nvPr/>
        </p:nvSpPr>
        <p:spPr>
          <a:xfrm>
            <a:off x="8796857" y="2073727"/>
            <a:ext cx="585063" cy="465125"/>
          </a:xfrm>
          <a:custGeom>
            <a:avLst/>
            <a:gdLst/>
            <a:ahLst/>
            <a:cxnLst/>
            <a:rect l="l" t="t" r="r" b="b"/>
            <a:pathLst>
              <a:path w="3438144" h="2732506">
                <a:moveTo>
                  <a:pt x="1719072" y="1227183"/>
                </a:moveTo>
                <a:cubicBezTo>
                  <a:pt x="1961590" y="1227183"/>
                  <a:pt x="2158189" y="1423782"/>
                  <a:pt x="2158189" y="1666300"/>
                </a:cubicBezTo>
                <a:cubicBezTo>
                  <a:pt x="2158189" y="1908818"/>
                  <a:pt x="1961590" y="2105417"/>
                  <a:pt x="1719072" y="2105417"/>
                </a:cubicBezTo>
                <a:cubicBezTo>
                  <a:pt x="1476554" y="2105417"/>
                  <a:pt x="1279955" y="1908818"/>
                  <a:pt x="1279955" y="1666300"/>
                </a:cubicBezTo>
                <a:cubicBezTo>
                  <a:pt x="1279955" y="1423782"/>
                  <a:pt x="1476554" y="1227183"/>
                  <a:pt x="1719072" y="1227183"/>
                </a:cubicBezTo>
                <a:close/>
                <a:moveTo>
                  <a:pt x="1719072" y="997872"/>
                </a:moveTo>
                <a:cubicBezTo>
                  <a:pt x="1349909" y="997872"/>
                  <a:pt x="1050644" y="1297137"/>
                  <a:pt x="1050644" y="1666300"/>
                </a:cubicBezTo>
                <a:cubicBezTo>
                  <a:pt x="1050644" y="2035463"/>
                  <a:pt x="1349909" y="2334728"/>
                  <a:pt x="1719072" y="2334728"/>
                </a:cubicBezTo>
                <a:cubicBezTo>
                  <a:pt x="2088235" y="2334728"/>
                  <a:pt x="2387500" y="2035463"/>
                  <a:pt x="2387500" y="1666300"/>
                </a:cubicBezTo>
                <a:cubicBezTo>
                  <a:pt x="2387500" y="1297137"/>
                  <a:pt x="2088235" y="997872"/>
                  <a:pt x="1719072" y="997872"/>
                </a:cubicBezTo>
                <a:close/>
                <a:moveTo>
                  <a:pt x="575044" y="803862"/>
                </a:moveTo>
                <a:cubicBezTo>
                  <a:pt x="495506" y="803862"/>
                  <a:pt x="431028" y="868340"/>
                  <a:pt x="431028" y="947878"/>
                </a:cubicBezTo>
                <a:cubicBezTo>
                  <a:pt x="431028" y="1027416"/>
                  <a:pt x="495506" y="1091894"/>
                  <a:pt x="575044" y="1091894"/>
                </a:cubicBezTo>
                <a:cubicBezTo>
                  <a:pt x="654582" y="1091894"/>
                  <a:pt x="719060" y="1027416"/>
                  <a:pt x="719060" y="947878"/>
                </a:cubicBezTo>
                <a:cubicBezTo>
                  <a:pt x="719060" y="868340"/>
                  <a:pt x="654582" y="803862"/>
                  <a:pt x="575044" y="803862"/>
                </a:cubicBezTo>
                <a:close/>
                <a:moveTo>
                  <a:pt x="1365940" y="0"/>
                </a:moveTo>
                <a:lnTo>
                  <a:pt x="1998164" y="0"/>
                </a:lnTo>
                <a:cubicBezTo>
                  <a:pt x="2213188" y="0"/>
                  <a:pt x="2387500" y="174312"/>
                  <a:pt x="2387500" y="389336"/>
                </a:cubicBezTo>
                <a:lnTo>
                  <a:pt x="2384456" y="419529"/>
                </a:lnTo>
                <a:lnTo>
                  <a:pt x="3040081" y="419529"/>
                </a:lnTo>
                <a:cubicBezTo>
                  <a:pt x="3259925" y="419529"/>
                  <a:pt x="3438144" y="597748"/>
                  <a:pt x="3438144" y="817592"/>
                </a:cubicBezTo>
                <a:lnTo>
                  <a:pt x="3438144" y="2334443"/>
                </a:lnTo>
                <a:cubicBezTo>
                  <a:pt x="3438144" y="2554287"/>
                  <a:pt x="3259925" y="2732506"/>
                  <a:pt x="3040081" y="2732506"/>
                </a:cubicBezTo>
                <a:lnTo>
                  <a:pt x="398063" y="2732506"/>
                </a:lnTo>
                <a:cubicBezTo>
                  <a:pt x="178219" y="2732506"/>
                  <a:pt x="0" y="2554287"/>
                  <a:pt x="0" y="2334443"/>
                </a:cubicBezTo>
                <a:lnTo>
                  <a:pt x="0" y="817592"/>
                </a:lnTo>
                <a:cubicBezTo>
                  <a:pt x="0" y="597748"/>
                  <a:pt x="178219" y="419529"/>
                  <a:pt x="398063" y="419529"/>
                </a:cubicBezTo>
                <a:lnTo>
                  <a:pt x="979648" y="419529"/>
                </a:lnTo>
                <a:cubicBezTo>
                  <a:pt x="976997" y="409663"/>
                  <a:pt x="976604" y="399545"/>
                  <a:pt x="976604" y="389336"/>
                </a:cubicBezTo>
                <a:cubicBezTo>
                  <a:pt x="976604" y="174312"/>
                  <a:pt x="1150916" y="0"/>
                  <a:pt x="1365940" y="0"/>
                </a:cubicBezTo>
                <a:close/>
              </a:path>
            </a:pathLst>
          </a:cu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40302" y="2683329"/>
            <a:ext cx="1698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Helvetica" panose="020B0604020202030204" pitchFamily="34" charset="0"/>
              </a:rPr>
              <a:t>PHOTOGRAPH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95008" y="4957050"/>
            <a:ext cx="1698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Helvetica" panose="020B0604020202030204" pitchFamily="34" charset="0"/>
              </a:rPr>
              <a:t>MUSIC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5602606" y="4474056"/>
            <a:ext cx="682976" cy="339211"/>
          </a:xfrm>
          <a:custGeom>
            <a:avLst/>
            <a:gdLst>
              <a:gd name="T0" fmla="*/ 2147483646 w 5722"/>
              <a:gd name="T1" fmla="*/ 2147483646 h 2844"/>
              <a:gd name="T2" fmla="*/ 2147483646 w 5722"/>
              <a:gd name="T3" fmla="*/ 2147483646 h 2844"/>
              <a:gd name="T4" fmla="*/ 2147483646 w 5722"/>
              <a:gd name="T5" fmla="*/ 2147483646 h 2844"/>
              <a:gd name="T6" fmla="*/ 2147483646 w 5722"/>
              <a:gd name="T7" fmla="*/ 2147483646 h 2844"/>
              <a:gd name="T8" fmla="*/ 2147483646 w 5722"/>
              <a:gd name="T9" fmla="*/ 2147483646 h 2844"/>
              <a:gd name="T10" fmla="*/ 2147483646 w 5722"/>
              <a:gd name="T11" fmla="*/ 2147483646 h 2844"/>
              <a:gd name="T12" fmla="*/ 2147483646 w 5722"/>
              <a:gd name="T13" fmla="*/ 2147483646 h 2844"/>
              <a:gd name="T14" fmla="*/ 2147483646 w 5722"/>
              <a:gd name="T15" fmla="*/ 2147483646 h 2844"/>
              <a:gd name="T16" fmla="*/ 2147483646 w 5722"/>
              <a:gd name="T17" fmla="*/ 2147483646 h 2844"/>
              <a:gd name="T18" fmla="*/ 2147483646 w 5722"/>
              <a:gd name="T19" fmla="*/ 2147483646 h 2844"/>
              <a:gd name="T20" fmla="*/ 2147483646 w 5722"/>
              <a:gd name="T21" fmla="*/ 2147483646 h 2844"/>
              <a:gd name="T22" fmla="*/ 2147483646 w 5722"/>
              <a:gd name="T23" fmla="*/ 2147483646 h 2844"/>
              <a:gd name="T24" fmla="*/ 2147483646 w 5722"/>
              <a:gd name="T25" fmla="*/ 2147483646 h 2844"/>
              <a:gd name="T26" fmla="*/ 2147483646 w 5722"/>
              <a:gd name="T27" fmla="*/ 2147483646 h 2844"/>
              <a:gd name="T28" fmla="*/ 221457082 w 5722"/>
              <a:gd name="T29" fmla="*/ 405634533 h 2844"/>
              <a:gd name="T30" fmla="*/ 2147483646 w 5722"/>
              <a:gd name="T31" fmla="*/ 2147483646 h 2844"/>
              <a:gd name="T32" fmla="*/ 2147483646 w 5722"/>
              <a:gd name="T33" fmla="*/ 2147483646 h 2844"/>
              <a:gd name="T34" fmla="*/ 2147483646 w 5722"/>
              <a:gd name="T35" fmla="*/ 2147483646 h 2844"/>
              <a:gd name="T36" fmla="*/ 2147483646 w 5722"/>
              <a:gd name="T37" fmla="*/ 2147483646 h 2844"/>
              <a:gd name="T38" fmla="*/ 2147483646 w 5722"/>
              <a:gd name="T39" fmla="*/ 2147483646 h 2844"/>
              <a:gd name="T40" fmla="*/ 2147483646 w 5722"/>
              <a:gd name="T41" fmla="*/ 2147483646 h 2844"/>
              <a:gd name="T42" fmla="*/ 2147483646 w 5722"/>
              <a:gd name="T43" fmla="*/ 2147483646 h 2844"/>
              <a:gd name="T44" fmla="*/ 2147483646 w 5722"/>
              <a:gd name="T45" fmla="*/ 2147483646 h 2844"/>
              <a:gd name="T46" fmla="*/ 2147483646 w 5722"/>
              <a:gd name="T47" fmla="*/ 2147483646 h 2844"/>
              <a:gd name="T48" fmla="*/ 2147483646 w 5722"/>
              <a:gd name="T49" fmla="*/ 2147483646 h 2844"/>
              <a:gd name="T50" fmla="*/ 2147483646 w 5722"/>
              <a:gd name="T51" fmla="*/ 2147483646 h 2844"/>
              <a:gd name="T52" fmla="*/ 2147483646 w 5722"/>
              <a:gd name="T53" fmla="*/ 2147483646 h 2844"/>
              <a:gd name="T54" fmla="*/ 2147483646 w 5722"/>
              <a:gd name="T55" fmla="*/ 2147483646 h 2844"/>
              <a:gd name="T56" fmla="*/ 2147483646 w 5722"/>
              <a:gd name="T57" fmla="*/ 2147483646 h 2844"/>
              <a:gd name="T58" fmla="*/ 2147483646 w 5722"/>
              <a:gd name="T59" fmla="*/ 2147483646 h 2844"/>
              <a:gd name="T60" fmla="*/ 2147483646 w 5722"/>
              <a:gd name="T61" fmla="*/ 2147483646 h 2844"/>
              <a:gd name="T62" fmla="*/ 2147483646 w 5722"/>
              <a:gd name="T63" fmla="*/ 2147483646 h 2844"/>
              <a:gd name="T64" fmla="*/ 2147483646 w 5722"/>
              <a:gd name="T65" fmla="*/ 2147483646 h 2844"/>
              <a:gd name="T66" fmla="*/ 2147483646 w 5722"/>
              <a:gd name="T67" fmla="*/ 2147483646 h 2844"/>
              <a:gd name="T68" fmla="*/ 2147483646 w 5722"/>
              <a:gd name="T69" fmla="*/ 2147483646 h 2844"/>
              <a:gd name="T70" fmla="*/ 2147483646 w 5722"/>
              <a:gd name="T71" fmla="*/ 2147483646 h 2844"/>
              <a:gd name="T72" fmla="*/ 2147483646 w 5722"/>
              <a:gd name="T73" fmla="*/ 2147483646 h 2844"/>
              <a:gd name="T74" fmla="*/ 2147483646 w 5722"/>
              <a:gd name="T75" fmla="*/ 2147483646 h 2844"/>
              <a:gd name="T76" fmla="*/ 2147483646 w 5722"/>
              <a:gd name="T77" fmla="*/ 2147483646 h 2844"/>
              <a:gd name="T78" fmla="*/ 2147483646 w 5722"/>
              <a:gd name="T79" fmla="*/ 2147483646 h 2844"/>
              <a:gd name="T80" fmla="*/ 2147483646 w 5722"/>
              <a:gd name="T81" fmla="*/ 2147483646 h 2844"/>
              <a:gd name="T82" fmla="*/ 2147483646 w 5722"/>
              <a:gd name="T83" fmla="*/ 2147483646 h 2844"/>
              <a:gd name="T84" fmla="*/ 2147483646 w 5722"/>
              <a:gd name="T85" fmla="*/ 2147483646 h 2844"/>
              <a:gd name="T86" fmla="*/ 2147483646 w 5722"/>
              <a:gd name="T87" fmla="*/ 2147483646 h 2844"/>
              <a:gd name="T88" fmla="*/ 2147483646 w 5722"/>
              <a:gd name="T89" fmla="*/ 2147483646 h 2844"/>
              <a:gd name="T90" fmla="*/ 2147483646 w 5722"/>
              <a:gd name="T91" fmla="*/ 2147483646 h 2844"/>
              <a:gd name="T92" fmla="*/ 2147483646 w 5722"/>
              <a:gd name="T93" fmla="*/ 2147483646 h 2844"/>
              <a:gd name="T94" fmla="*/ 2147483646 w 5722"/>
              <a:gd name="T95" fmla="*/ 2147483646 h 2844"/>
              <a:gd name="T96" fmla="*/ 2147483646 w 5722"/>
              <a:gd name="T97" fmla="*/ 2147483646 h 2844"/>
              <a:gd name="T98" fmla="*/ 2147483646 w 5722"/>
              <a:gd name="T99" fmla="*/ 2147483646 h 2844"/>
              <a:gd name="T100" fmla="*/ 2147483646 w 5722"/>
              <a:gd name="T101" fmla="*/ 2147483646 h 2844"/>
              <a:gd name="T102" fmla="*/ 2147483646 w 5722"/>
              <a:gd name="T103" fmla="*/ 2147483646 h 2844"/>
              <a:gd name="T104" fmla="*/ 2147483646 w 5722"/>
              <a:gd name="T105" fmla="*/ 2147483646 h 2844"/>
              <a:gd name="T106" fmla="*/ 2147483646 w 5722"/>
              <a:gd name="T107" fmla="*/ 2147483646 h 2844"/>
              <a:gd name="T108" fmla="*/ 2147483646 w 5722"/>
              <a:gd name="T109" fmla="*/ 2147483646 h 2844"/>
              <a:gd name="T110" fmla="*/ 2147483646 w 5722"/>
              <a:gd name="T111" fmla="*/ 2147483646 h 2844"/>
              <a:gd name="T112" fmla="*/ 2147483646 w 5722"/>
              <a:gd name="T113" fmla="*/ 2147483646 h 2844"/>
              <a:gd name="T114" fmla="*/ 2147483646 w 5722"/>
              <a:gd name="T115" fmla="*/ 2147483646 h 2844"/>
              <a:gd name="T116" fmla="*/ 2147483646 w 5722"/>
              <a:gd name="T117" fmla="*/ 2147483646 h 2844"/>
              <a:gd name="T118" fmla="*/ 2147483646 w 5722"/>
              <a:gd name="T119" fmla="*/ 2147483646 h 2844"/>
              <a:gd name="T120" fmla="*/ 2147483646 w 5722"/>
              <a:gd name="T121" fmla="*/ 2147483646 h 2844"/>
              <a:gd name="T122" fmla="*/ 2147483646 w 5722"/>
              <a:gd name="T123" fmla="*/ 2147483646 h 2844"/>
              <a:gd name="T124" fmla="*/ 2147483646 w 5722"/>
              <a:gd name="T125" fmla="*/ 2147483646 h 284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722" h="2844">
                <a:moveTo>
                  <a:pt x="3377" y="482"/>
                </a:moveTo>
                <a:lnTo>
                  <a:pt x="3001" y="482"/>
                </a:lnTo>
                <a:lnTo>
                  <a:pt x="3001" y="656"/>
                </a:lnTo>
                <a:lnTo>
                  <a:pt x="3377" y="656"/>
                </a:lnTo>
                <a:lnTo>
                  <a:pt x="3377" y="482"/>
                </a:lnTo>
                <a:close/>
                <a:moveTo>
                  <a:pt x="4234" y="482"/>
                </a:moveTo>
                <a:lnTo>
                  <a:pt x="3858" y="482"/>
                </a:lnTo>
                <a:lnTo>
                  <a:pt x="3858" y="656"/>
                </a:lnTo>
                <a:lnTo>
                  <a:pt x="4234" y="656"/>
                </a:lnTo>
                <a:lnTo>
                  <a:pt x="4234" y="482"/>
                </a:lnTo>
                <a:close/>
                <a:moveTo>
                  <a:pt x="3801" y="482"/>
                </a:moveTo>
                <a:lnTo>
                  <a:pt x="3424" y="482"/>
                </a:lnTo>
                <a:lnTo>
                  <a:pt x="3424" y="656"/>
                </a:lnTo>
                <a:lnTo>
                  <a:pt x="3801" y="656"/>
                </a:lnTo>
                <a:lnTo>
                  <a:pt x="3801" y="482"/>
                </a:lnTo>
                <a:close/>
                <a:moveTo>
                  <a:pt x="2944" y="482"/>
                </a:moveTo>
                <a:lnTo>
                  <a:pt x="2567" y="482"/>
                </a:lnTo>
                <a:lnTo>
                  <a:pt x="2567" y="656"/>
                </a:lnTo>
                <a:lnTo>
                  <a:pt x="2944" y="656"/>
                </a:lnTo>
                <a:lnTo>
                  <a:pt x="2944" y="482"/>
                </a:lnTo>
                <a:close/>
                <a:moveTo>
                  <a:pt x="5540" y="1000"/>
                </a:moveTo>
                <a:lnTo>
                  <a:pt x="5330" y="1000"/>
                </a:lnTo>
                <a:lnTo>
                  <a:pt x="5323" y="985"/>
                </a:lnTo>
                <a:lnTo>
                  <a:pt x="5313" y="971"/>
                </a:lnTo>
                <a:lnTo>
                  <a:pt x="5301" y="960"/>
                </a:lnTo>
                <a:lnTo>
                  <a:pt x="5289" y="949"/>
                </a:lnTo>
                <a:lnTo>
                  <a:pt x="5274" y="941"/>
                </a:lnTo>
                <a:lnTo>
                  <a:pt x="5259" y="935"/>
                </a:lnTo>
                <a:lnTo>
                  <a:pt x="5242" y="931"/>
                </a:lnTo>
                <a:lnTo>
                  <a:pt x="5225" y="930"/>
                </a:lnTo>
                <a:lnTo>
                  <a:pt x="5208" y="931"/>
                </a:lnTo>
                <a:lnTo>
                  <a:pt x="5192" y="935"/>
                </a:lnTo>
                <a:lnTo>
                  <a:pt x="5176" y="941"/>
                </a:lnTo>
                <a:lnTo>
                  <a:pt x="5162" y="949"/>
                </a:lnTo>
                <a:lnTo>
                  <a:pt x="5148" y="960"/>
                </a:lnTo>
                <a:lnTo>
                  <a:pt x="5137" y="971"/>
                </a:lnTo>
                <a:lnTo>
                  <a:pt x="5128" y="985"/>
                </a:lnTo>
                <a:lnTo>
                  <a:pt x="5120" y="1000"/>
                </a:lnTo>
                <a:lnTo>
                  <a:pt x="4187" y="1000"/>
                </a:lnTo>
                <a:lnTo>
                  <a:pt x="4187" y="705"/>
                </a:lnTo>
                <a:lnTo>
                  <a:pt x="3902" y="705"/>
                </a:lnTo>
                <a:lnTo>
                  <a:pt x="3902" y="1000"/>
                </a:lnTo>
                <a:lnTo>
                  <a:pt x="3761" y="1000"/>
                </a:lnTo>
                <a:lnTo>
                  <a:pt x="3761" y="705"/>
                </a:lnTo>
                <a:lnTo>
                  <a:pt x="3476" y="705"/>
                </a:lnTo>
                <a:lnTo>
                  <a:pt x="3476" y="1000"/>
                </a:lnTo>
                <a:lnTo>
                  <a:pt x="3335" y="1000"/>
                </a:lnTo>
                <a:lnTo>
                  <a:pt x="3335" y="705"/>
                </a:lnTo>
                <a:lnTo>
                  <a:pt x="3049" y="705"/>
                </a:lnTo>
                <a:lnTo>
                  <a:pt x="3049" y="1000"/>
                </a:lnTo>
                <a:lnTo>
                  <a:pt x="2909" y="1000"/>
                </a:lnTo>
                <a:lnTo>
                  <a:pt x="2909" y="705"/>
                </a:lnTo>
                <a:lnTo>
                  <a:pt x="2623" y="705"/>
                </a:lnTo>
                <a:lnTo>
                  <a:pt x="2623" y="1000"/>
                </a:lnTo>
                <a:lnTo>
                  <a:pt x="2129" y="1000"/>
                </a:lnTo>
                <a:lnTo>
                  <a:pt x="2129" y="993"/>
                </a:lnTo>
                <a:lnTo>
                  <a:pt x="2051" y="992"/>
                </a:lnTo>
                <a:lnTo>
                  <a:pt x="1974" y="989"/>
                </a:lnTo>
                <a:lnTo>
                  <a:pt x="1900" y="985"/>
                </a:lnTo>
                <a:lnTo>
                  <a:pt x="1827" y="979"/>
                </a:lnTo>
                <a:lnTo>
                  <a:pt x="1755" y="973"/>
                </a:lnTo>
                <a:lnTo>
                  <a:pt x="1686" y="965"/>
                </a:lnTo>
                <a:lnTo>
                  <a:pt x="1618" y="956"/>
                </a:lnTo>
                <a:lnTo>
                  <a:pt x="1553" y="946"/>
                </a:lnTo>
                <a:lnTo>
                  <a:pt x="1488" y="936"/>
                </a:lnTo>
                <a:lnTo>
                  <a:pt x="1426" y="923"/>
                </a:lnTo>
                <a:lnTo>
                  <a:pt x="1364" y="911"/>
                </a:lnTo>
                <a:lnTo>
                  <a:pt x="1305" y="896"/>
                </a:lnTo>
                <a:lnTo>
                  <a:pt x="1248" y="881"/>
                </a:lnTo>
                <a:lnTo>
                  <a:pt x="1191" y="866"/>
                </a:lnTo>
                <a:lnTo>
                  <a:pt x="1137" y="849"/>
                </a:lnTo>
                <a:lnTo>
                  <a:pt x="1083" y="832"/>
                </a:lnTo>
                <a:lnTo>
                  <a:pt x="1032" y="815"/>
                </a:lnTo>
                <a:lnTo>
                  <a:pt x="981" y="795"/>
                </a:lnTo>
                <a:lnTo>
                  <a:pt x="933" y="777"/>
                </a:lnTo>
                <a:lnTo>
                  <a:pt x="887" y="756"/>
                </a:lnTo>
                <a:lnTo>
                  <a:pt x="841" y="736"/>
                </a:lnTo>
                <a:lnTo>
                  <a:pt x="796" y="715"/>
                </a:lnTo>
                <a:lnTo>
                  <a:pt x="754" y="695"/>
                </a:lnTo>
                <a:lnTo>
                  <a:pt x="713" y="673"/>
                </a:lnTo>
                <a:lnTo>
                  <a:pt x="673" y="651"/>
                </a:lnTo>
                <a:lnTo>
                  <a:pt x="634" y="628"/>
                </a:lnTo>
                <a:lnTo>
                  <a:pt x="598" y="607"/>
                </a:lnTo>
                <a:lnTo>
                  <a:pt x="561" y="584"/>
                </a:lnTo>
                <a:lnTo>
                  <a:pt x="527" y="561"/>
                </a:lnTo>
                <a:lnTo>
                  <a:pt x="494" y="538"/>
                </a:lnTo>
                <a:lnTo>
                  <a:pt x="462" y="514"/>
                </a:lnTo>
                <a:lnTo>
                  <a:pt x="431" y="491"/>
                </a:lnTo>
                <a:lnTo>
                  <a:pt x="401" y="468"/>
                </a:lnTo>
                <a:lnTo>
                  <a:pt x="374" y="446"/>
                </a:lnTo>
                <a:lnTo>
                  <a:pt x="320" y="400"/>
                </a:lnTo>
                <a:lnTo>
                  <a:pt x="272" y="354"/>
                </a:lnTo>
                <a:lnTo>
                  <a:pt x="228" y="311"/>
                </a:lnTo>
                <a:lnTo>
                  <a:pt x="189" y="268"/>
                </a:lnTo>
                <a:lnTo>
                  <a:pt x="153" y="227"/>
                </a:lnTo>
                <a:lnTo>
                  <a:pt x="122" y="190"/>
                </a:lnTo>
                <a:lnTo>
                  <a:pt x="95" y="153"/>
                </a:lnTo>
                <a:lnTo>
                  <a:pt x="72" y="120"/>
                </a:lnTo>
                <a:lnTo>
                  <a:pt x="51" y="90"/>
                </a:lnTo>
                <a:lnTo>
                  <a:pt x="35" y="65"/>
                </a:lnTo>
                <a:lnTo>
                  <a:pt x="23" y="42"/>
                </a:lnTo>
                <a:lnTo>
                  <a:pt x="6" y="11"/>
                </a:lnTo>
                <a:lnTo>
                  <a:pt x="0" y="0"/>
                </a:lnTo>
                <a:lnTo>
                  <a:pt x="0" y="2410"/>
                </a:lnTo>
                <a:lnTo>
                  <a:pt x="49" y="2357"/>
                </a:lnTo>
                <a:lnTo>
                  <a:pt x="98" y="2306"/>
                </a:lnTo>
                <a:lnTo>
                  <a:pt x="147" y="2257"/>
                </a:lnTo>
                <a:lnTo>
                  <a:pt x="197" y="2209"/>
                </a:lnTo>
                <a:lnTo>
                  <a:pt x="246" y="2163"/>
                </a:lnTo>
                <a:lnTo>
                  <a:pt x="295" y="2118"/>
                </a:lnTo>
                <a:lnTo>
                  <a:pt x="343" y="2075"/>
                </a:lnTo>
                <a:lnTo>
                  <a:pt x="391" y="2034"/>
                </a:lnTo>
                <a:lnTo>
                  <a:pt x="439" y="1994"/>
                </a:lnTo>
                <a:lnTo>
                  <a:pt x="487" y="1955"/>
                </a:lnTo>
                <a:lnTo>
                  <a:pt x="535" y="1918"/>
                </a:lnTo>
                <a:lnTo>
                  <a:pt x="582" y="1883"/>
                </a:lnTo>
                <a:lnTo>
                  <a:pt x="628" y="1849"/>
                </a:lnTo>
                <a:lnTo>
                  <a:pt x="675" y="1816"/>
                </a:lnTo>
                <a:lnTo>
                  <a:pt x="722" y="1785"/>
                </a:lnTo>
                <a:lnTo>
                  <a:pt x="768" y="1755"/>
                </a:lnTo>
                <a:lnTo>
                  <a:pt x="813" y="1726"/>
                </a:lnTo>
                <a:lnTo>
                  <a:pt x="858" y="1699"/>
                </a:lnTo>
                <a:lnTo>
                  <a:pt x="903" y="1673"/>
                </a:lnTo>
                <a:lnTo>
                  <a:pt x="947" y="1648"/>
                </a:lnTo>
                <a:lnTo>
                  <a:pt x="991" y="1624"/>
                </a:lnTo>
                <a:lnTo>
                  <a:pt x="1034" y="1601"/>
                </a:lnTo>
                <a:lnTo>
                  <a:pt x="1077" y="1579"/>
                </a:lnTo>
                <a:lnTo>
                  <a:pt x="1120" y="1560"/>
                </a:lnTo>
                <a:lnTo>
                  <a:pt x="1161" y="1540"/>
                </a:lnTo>
                <a:lnTo>
                  <a:pt x="1202" y="1522"/>
                </a:lnTo>
                <a:lnTo>
                  <a:pt x="1282" y="1488"/>
                </a:lnTo>
                <a:lnTo>
                  <a:pt x="1360" y="1458"/>
                </a:lnTo>
                <a:lnTo>
                  <a:pt x="1435" y="1432"/>
                </a:lnTo>
                <a:lnTo>
                  <a:pt x="1421" y="1454"/>
                </a:lnTo>
                <a:lnTo>
                  <a:pt x="1409" y="1478"/>
                </a:lnTo>
                <a:lnTo>
                  <a:pt x="1397" y="1504"/>
                </a:lnTo>
                <a:lnTo>
                  <a:pt x="1386" y="1529"/>
                </a:lnTo>
                <a:lnTo>
                  <a:pt x="1374" y="1554"/>
                </a:lnTo>
                <a:lnTo>
                  <a:pt x="1365" y="1580"/>
                </a:lnTo>
                <a:lnTo>
                  <a:pt x="1356" y="1608"/>
                </a:lnTo>
                <a:lnTo>
                  <a:pt x="1348" y="1635"/>
                </a:lnTo>
                <a:lnTo>
                  <a:pt x="1341" y="1662"/>
                </a:lnTo>
                <a:lnTo>
                  <a:pt x="1334" y="1691"/>
                </a:lnTo>
                <a:lnTo>
                  <a:pt x="1329" y="1721"/>
                </a:lnTo>
                <a:lnTo>
                  <a:pt x="1324" y="1749"/>
                </a:lnTo>
                <a:lnTo>
                  <a:pt x="1321" y="1780"/>
                </a:lnTo>
                <a:lnTo>
                  <a:pt x="1318" y="1810"/>
                </a:lnTo>
                <a:lnTo>
                  <a:pt x="1317" y="1841"/>
                </a:lnTo>
                <a:lnTo>
                  <a:pt x="1316" y="1872"/>
                </a:lnTo>
                <a:lnTo>
                  <a:pt x="1316" y="2118"/>
                </a:lnTo>
                <a:lnTo>
                  <a:pt x="1317" y="2156"/>
                </a:lnTo>
                <a:lnTo>
                  <a:pt x="1320" y="2193"/>
                </a:lnTo>
                <a:lnTo>
                  <a:pt x="1323" y="2229"/>
                </a:lnTo>
                <a:lnTo>
                  <a:pt x="1328" y="2265"/>
                </a:lnTo>
                <a:lnTo>
                  <a:pt x="1334" y="2300"/>
                </a:lnTo>
                <a:lnTo>
                  <a:pt x="1341" y="2334"/>
                </a:lnTo>
                <a:lnTo>
                  <a:pt x="1350" y="2369"/>
                </a:lnTo>
                <a:lnTo>
                  <a:pt x="1361" y="2401"/>
                </a:lnTo>
                <a:lnTo>
                  <a:pt x="1372" y="2433"/>
                </a:lnTo>
                <a:lnTo>
                  <a:pt x="1385" y="2465"/>
                </a:lnTo>
                <a:lnTo>
                  <a:pt x="1398" y="2494"/>
                </a:lnTo>
                <a:lnTo>
                  <a:pt x="1412" y="2524"/>
                </a:lnTo>
                <a:lnTo>
                  <a:pt x="1428" y="2553"/>
                </a:lnTo>
                <a:lnTo>
                  <a:pt x="1445" y="2580"/>
                </a:lnTo>
                <a:lnTo>
                  <a:pt x="1462" y="2606"/>
                </a:lnTo>
                <a:lnTo>
                  <a:pt x="1482" y="2631"/>
                </a:lnTo>
                <a:lnTo>
                  <a:pt x="1501" y="2655"/>
                </a:lnTo>
                <a:lnTo>
                  <a:pt x="1522" y="2678"/>
                </a:lnTo>
                <a:lnTo>
                  <a:pt x="1542" y="2700"/>
                </a:lnTo>
                <a:lnTo>
                  <a:pt x="1565" y="2721"/>
                </a:lnTo>
                <a:lnTo>
                  <a:pt x="1588" y="2739"/>
                </a:lnTo>
                <a:lnTo>
                  <a:pt x="1612" y="2757"/>
                </a:lnTo>
                <a:lnTo>
                  <a:pt x="1636" y="2773"/>
                </a:lnTo>
                <a:lnTo>
                  <a:pt x="1661" y="2787"/>
                </a:lnTo>
                <a:lnTo>
                  <a:pt x="1686" y="2801"/>
                </a:lnTo>
                <a:lnTo>
                  <a:pt x="1713" y="2812"/>
                </a:lnTo>
                <a:lnTo>
                  <a:pt x="1739" y="2821"/>
                </a:lnTo>
                <a:lnTo>
                  <a:pt x="1766" y="2829"/>
                </a:lnTo>
                <a:lnTo>
                  <a:pt x="1795" y="2836"/>
                </a:lnTo>
                <a:lnTo>
                  <a:pt x="1822" y="2841"/>
                </a:lnTo>
                <a:lnTo>
                  <a:pt x="1851" y="2843"/>
                </a:lnTo>
                <a:lnTo>
                  <a:pt x="1881" y="2844"/>
                </a:lnTo>
                <a:lnTo>
                  <a:pt x="4338" y="2844"/>
                </a:lnTo>
                <a:lnTo>
                  <a:pt x="4367" y="2843"/>
                </a:lnTo>
                <a:lnTo>
                  <a:pt x="4395" y="2841"/>
                </a:lnTo>
                <a:lnTo>
                  <a:pt x="4424" y="2836"/>
                </a:lnTo>
                <a:lnTo>
                  <a:pt x="4452" y="2829"/>
                </a:lnTo>
                <a:lnTo>
                  <a:pt x="4479" y="2821"/>
                </a:lnTo>
                <a:lnTo>
                  <a:pt x="4506" y="2812"/>
                </a:lnTo>
                <a:lnTo>
                  <a:pt x="4532" y="2801"/>
                </a:lnTo>
                <a:lnTo>
                  <a:pt x="4558" y="2787"/>
                </a:lnTo>
                <a:lnTo>
                  <a:pt x="4583" y="2773"/>
                </a:lnTo>
                <a:lnTo>
                  <a:pt x="4608" y="2757"/>
                </a:lnTo>
                <a:lnTo>
                  <a:pt x="4631" y="2739"/>
                </a:lnTo>
                <a:lnTo>
                  <a:pt x="4654" y="2721"/>
                </a:lnTo>
                <a:lnTo>
                  <a:pt x="4676" y="2700"/>
                </a:lnTo>
                <a:lnTo>
                  <a:pt x="4698" y="2678"/>
                </a:lnTo>
                <a:lnTo>
                  <a:pt x="4718" y="2655"/>
                </a:lnTo>
                <a:lnTo>
                  <a:pt x="4738" y="2631"/>
                </a:lnTo>
                <a:lnTo>
                  <a:pt x="4756" y="2606"/>
                </a:lnTo>
                <a:lnTo>
                  <a:pt x="4775" y="2580"/>
                </a:lnTo>
                <a:lnTo>
                  <a:pt x="4791" y="2553"/>
                </a:lnTo>
                <a:lnTo>
                  <a:pt x="4807" y="2524"/>
                </a:lnTo>
                <a:lnTo>
                  <a:pt x="4821" y="2494"/>
                </a:lnTo>
                <a:lnTo>
                  <a:pt x="4835" y="2465"/>
                </a:lnTo>
                <a:lnTo>
                  <a:pt x="4848" y="2433"/>
                </a:lnTo>
                <a:lnTo>
                  <a:pt x="4859" y="2401"/>
                </a:lnTo>
                <a:lnTo>
                  <a:pt x="4869" y="2369"/>
                </a:lnTo>
                <a:lnTo>
                  <a:pt x="4877" y="2334"/>
                </a:lnTo>
                <a:lnTo>
                  <a:pt x="4885" y="2300"/>
                </a:lnTo>
                <a:lnTo>
                  <a:pt x="4892" y="2265"/>
                </a:lnTo>
                <a:lnTo>
                  <a:pt x="4897" y="2229"/>
                </a:lnTo>
                <a:lnTo>
                  <a:pt x="4900" y="2193"/>
                </a:lnTo>
                <a:lnTo>
                  <a:pt x="4903" y="2156"/>
                </a:lnTo>
                <a:lnTo>
                  <a:pt x="4904" y="2118"/>
                </a:lnTo>
                <a:lnTo>
                  <a:pt x="4904" y="1872"/>
                </a:lnTo>
                <a:lnTo>
                  <a:pt x="4903" y="1829"/>
                </a:lnTo>
                <a:lnTo>
                  <a:pt x="4899" y="1788"/>
                </a:lnTo>
                <a:lnTo>
                  <a:pt x="4895" y="1747"/>
                </a:lnTo>
                <a:lnTo>
                  <a:pt x="4889" y="1707"/>
                </a:lnTo>
                <a:lnTo>
                  <a:pt x="4880" y="1667"/>
                </a:lnTo>
                <a:lnTo>
                  <a:pt x="4871" y="1629"/>
                </a:lnTo>
                <a:lnTo>
                  <a:pt x="4859" y="1592"/>
                </a:lnTo>
                <a:lnTo>
                  <a:pt x="4845" y="1556"/>
                </a:lnTo>
                <a:lnTo>
                  <a:pt x="4832" y="1521"/>
                </a:lnTo>
                <a:lnTo>
                  <a:pt x="4816" y="1486"/>
                </a:lnTo>
                <a:lnTo>
                  <a:pt x="4799" y="1453"/>
                </a:lnTo>
                <a:lnTo>
                  <a:pt x="4779" y="1422"/>
                </a:lnTo>
                <a:lnTo>
                  <a:pt x="4760" y="1393"/>
                </a:lnTo>
                <a:lnTo>
                  <a:pt x="4738" y="1363"/>
                </a:lnTo>
                <a:lnTo>
                  <a:pt x="4716" y="1337"/>
                </a:lnTo>
                <a:lnTo>
                  <a:pt x="4692" y="1311"/>
                </a:lnTo>
                <a:lnTo>
                  <a:pt x="5124" y="1311"/>
                </a:lnTo>
                <a:lnTo>
                  <a:pt x="5132" y="1324"/>
                </a:lnTo>
                <a:lnTo>
                  <a:pt x="5141" y="1336"/>
                </a:lnTo>
                <a:lnTo>
                  <a:pt x="5153" y="1347"/>
                </a:lnTo>
                <a:lnTo>
                  <a:pt x="5165" y="1356"/>
                </a:lnTo>
                <a:lnTo>
                  <a:pt x="5179" y="1363"/>
                </a:lnTo>
                <a:lnTo>
                  <a:pt x="5193" y="1369"/>
                </a:lnTo>
                <a:lnTo>
                  <a:pt x="5209" y="1372"/>
                </a:lnTo>
                <a:lnTo>
                  <a:pt x="5225" y="1373"/>
                </a:lnTo>
                <a:lnTo>
                  <a:pt x="5241" y="1372"/>
                </a:lnTo>
                <a:lnTo>
                  <a:pt x="5257" y="1369"/>
                </a:lnTo>
                <a:lnTo>
                  <a:pt x="5272" y="1363"/>
                </a:lnTo>
                <a:lnTo>
                  <a:pt x="5285" y="1356"/>
                </a:lnTo>
                <a:lnTo>
                  <a:pt x="5297" y="1347"/>
                </a:lnTo>
                <a:lnTo>
                  <a:pt x="5308" y="1336"/>
                </a:lnTo>
                <a:lnTo>
                  <a:pt x="5317" y="1324"/>
                </a:lnTo>
                <a:lnTo>
                  <a:pt x="5325" y="1311"/>
                </a:lnTo>
                <a:lnTo>
                  <a:pt x="5526" y="1311"/>
                </a:lnTo>
                <a:lnTo>
                  <a:pt x="5534" y="1322"/>
                </a:lnTo>
                <a:lnTo>
                  <a:pt x="5545" y="1332"/>
                </a:lnTo>
                <a:lnTo>
                  <a:pt x="5554" y="1341"/>
                </a:lnTo>
                <a:lnTo>
                  <a:pt x="5564" y="1352"/>
                </a:lnTo>
                <a:lnTo>
                  <a:pt x="5576" y="1360"/>
                </a:lnTo>
                <a:lnTo>
                  <a:pt x="5587" y="1368"/>
                </a:lnTo>
                <a:lnTo>
                  <a:pt x="5598" y="1376"/>
                </a:lnTo>
                <a:lnTo>
                  <a:pt x="5611" y="1383"/>
                </a:lnTo>
                <a:lnTo>
                  <a:pt x="5624" y="1388"/>
                </a:lnTo>
                <a:lnTo>
                  <a:pt x="5637" y="1394"/>
                </a:lnTo>
                <a:lnTo>
                  <a:pt x="5650" y="1399"/>
                </a:lnTo>
                <a:lnTo>
                  <a:pt x="5664" y="1402"/>
                </a:lnTo>
                <a:lnTo>
                  <a:pt x="5678" y="1405"/>
                </a:lnTo>
                <a:lnTo>
                  <a:pt x="5692" y="1408"/>
                </a:lnTo>
                <a:lnTo>
                  <a:pt x="5707" y="1409"/>
                </a:lnTo>
                <a:lnTo>
                  <a:pt x="5722" y="1410"/>
                </a:lnTo>
                <a:lnTo>
                  <a:pt x="5722" y="917"/>
                </a:lnTo>
                <a:lnTo>
                  <a:pt x="5709" y="919"/>
                </a:lnTo>
                <a:lnTo>
                  <a:pt x="5696" y="920"/>
                </a:lnTo>
                <a:lnTo>
                  <a:pt x="5683" y="921"/>
                </a:lnTo>
                <a:lnTo>
                  <a:pt x="5669" y="924"/>
                </a:lnTo>
                <a:lnTo>
                  <a:pt x="5657" y="927"/>
                </a:lnTo>
                <a:lnTo>
                  <a:pt x="5645" y="931"/>
                </a:lnTo>
                <a:lnTo>
                  <a:pt x="5621" y="940"/>
                </a:lnTo>
                <a:lnTo>
                  <a:pt x="5598" y="952"/>
                </a:lnTo>
                <a:lnTo>
                  <a:pt x="5578" y="965"/>
                </a:lnTo>
                <a:lnTo>
                  <a:pt x="5558" y="981"/>
                </a:lnTo>
                <a:lnTo>
                  <a:pt x="5540" y="1000"/>
                </a:lnTo>
                <a:close/>
                <a:moveTo>
                  <a:pt x="4609" y="2052"/>
                </a:moveTo>
                <a:lnTo>
                  <a:pt x="4609" y="2052"/>
                </a:lnTo>
                <a:lnTo>
                  <a:pt x="4609" y="2080"/>
                </a:lnTo>
                <a:lnTo>
                  <a:pt x="4607" y="2106"/>
                </a:lnTo>
                <a:lnTo>
                  <a:pt x="4603" y="2132"/>
                </a:lnTo>
                <a:lnTo>
                  <a:pt x="4600" y="2158"/>
                </a:lnTo>
                <a:lnTo>
                  <a:pt x="4594" y="2184"/>
                </a:lnTo>
                <a:lnTo>
                  <a:pt x="4587" y="2209"/>
                </a:lnTo>
                <a:lnTo>
                  <a:pt x="4580" y="2233"/>
                </a:lnTo>
                <a:lnTo>
                  <a:pt x="4571" y="2257"/>
                </a:lnTo>
                <a:lnTo>
                  <a:pt x="4562" y="2281"/>
                </a:lnTo>
                <a:lnTo>
                  <a:pt x="4551" y="2303"/>
                </a:lnTo>
                <a:lnTo>
                  <a:pt x="4539" y="2325"/>
                </a:lnTo>
                <a:lnTo>
                  <a:pt x="4527" y="2347"/>
                </a:lnTo>
                <a:lnTo>
                  <a:pt x="4514" y="2367"/>
                </a:lnTo>
                <a:lnTo>
                  <a:pt x="4499" y="2387"/>
                </a:lnTo>
                <a:lnTo>
                  <a:pt x="4484" y="2406"/>
                </a:lnTo>
                <a:lnTo>
                  <a:pt x="4468" y="2425"/>
                </a:lnTo>
                <a:lnTo>
                  <a:pt x="4451" y="2442"/>
                </a:lnTo>
                <a:lnTo>
                  <a:pt x="4434" y="2459"/>
                </a:lnTo>
                <a:lnTo>
                  <a:pt x="4416" y="2474"/>
                </a:lnTo>
                <a:lnTo>
                  <a:pt x="4398" y="2489"/>
                </a:lnTo>
                <a:lnTo>
                  <a:pt x="4378" y="2502"/>
                </a:lnTo>
                <a:lnTo>
                  <a:pt x="4358" y="2515"/>
                </a:lnTo>
                <a:lnTo>
                  <a:pt x="4337" y="2526"/>
                </a:lnTo>
                <a:lnTo>
                  <a:pt x="4315" y="2538"/>
                </a:lnTo>
                <a:lnTo>
                  <a:pt x="4294" y="2547"/>
                </a:lnTo>
                <a:lnTo>
                  <a:pt x="4272" y="2555"/>
                </a:lnTo>
                <a:lnTo>
                  <a:pt x="4249" y="2562"/>
                </a:lnTo>
                <a:lnTo>
                  <a:pt x="4225" y="2567"/>
                </a:lnTo>
                <a:lnTo>
                  <a:pt x="4202" y="2572"/>
                </a:lnTo>
                <a:lnTo>
                  <a:pt x="4178" y="2575"/>
                </a:lnTo>
                <a:lnTo>
                  <a:pt x="4153" y="2578"/>
                </a:lnTo>
                <a:lnTo>
                  <a:pt x="4129" y="2579"/>
                </a:lnTo>
                <a:lnTo>
                  <a:pt x="2076" y="2579"/>
                </a:lnTo>
                <a:lnTo>
                  <a:pt x="2051" y="2578"/>
                </a:lnTo>
                <a:lnTo>
                  <a:pt x="2027" y="2575"/>
                </a:lnTo>
                <a:lnTo>
                  <a:pt x="2003" y="2572"/>
                </a:lnTo>
                <a:lnTo>
                  <a:pt x="1979" y="2567"/>
                </a:lnTo>
                <a:lnTo>
                  <a:pt x="1956" y="2562"/>
                </a:lnTo>
                <a:lnTo>
                  <a:pt x="1933" y="2555"/>
                </a:lnTo>
                <a:lnTo>
                  <a:pt x="1910" y="2547"/>
                </a:lnTo>
                <a:lnTo>
                  <a:pt x="1889" y="2538"/>
                </a:lnTo>
                <a:lnTo>
                  <a:pt x="1868" y="2526"/>
                </a:lnTo>
                <a:lnTo>
                  <a:pt x="1846" y="2515"/>
                </a:lnTo>
                <a:lnTo>
                  <a:pt x="1827" y="2502"/>
                </a:lnTo>
                <a:lnTo>
                  <a:pt x="1807" y="2489"/>
                </a:lnTo>
                <a:lnTo>
                  <a:pt x="1788" y="2474"/>
                </a:lnTo>
                <a:lnTo>
                  <a:pt x="1770" y="2459"/>
                </a:lnTo>
                <a:lnTo>
                  <a:pt x="1753" y="2442"/>
                </a:lnTo>
                <a:lnTo>
                  <a:pt x="1737" y="2425"/>
                </a:lnTo>
                <a:lnTo>
                  <a:pt x="1721" y="2406"/>
                </a:lnTo>
                <a:lnTo>
                  <a:pt x="1705" y="2387"/>
                </a:lnTo>
                <a:lnTo>
                  <a:pt x="1691" y="2367"/>
                </a:lnTo>
                <a:lnTo>
                  <a:pt x="1677" y="2347"/>
                </a:lnTo>
                <a:lnTo>
                  <a:pt x="1665" y="2325"/>
                </a:lnTo>
                <a:lnTo>
                  <a:pt x="1653" y="2303"/>
                </a:lnTo>
                <a:lnTo>
                  <a:pt x="1643" y="2281"/>
                </a:lnTo>
                <a:lnTo>
                  <a:pt x="1634" y="2257"/>
                </a:lnTo>
                <a:lnTo>
                  <a:pt x="1625" y="2233"/>
                </a:lnTo>
                <a:lnTo>
                  <a:pt x="1617" y="2209"/>
                </a:lnTo>
                <a:lnTo>
                  <a:pt x="1611" y="2184"/>
                </a:lnTo>
                <a:lnTo>
                  <a:pt x="1605" y="2158"/>
                </a:lnTo>
                <a:lnTo>
                  <a:pt x="1601" y="2132"/>
                </a:lnTo>
                <a:lnTo>
                  <a:pt x="1598" y="2106"/>
                </a:lnTo>
                <a:lnTo>
                  <a:pt x="1596" y="2080"/>
                </a:lnTo>
                <a:lnTo>
                  <a:pt x="1596" y="2052"/>
                </a:lnTo>
                <a:lnTo>
                  <a:pt x="1596" y="1873"/>
                </a:lnTo>
                <a:lnTo>
                  <a:pt x="1596" y="1846"/>
                </a:lnTo>
                <a:lnTo>
                  <a:pt x="1598" y="1819"/>
                </a:lnTo>
                <a:lnTo>
                  <a:pt x="1601" y="1793"/>
                </a:lnTo>
                <a:lnTo>
                  <a:pt x="1605" y="1766"/>
                </a:lnTo>
                <a:lnTo>
                  <a:pt x="1611" y="1741"/>
                </a:lnTo>
                <a:lnTo>
                  <a:pt x="1617" y="1716"/>
                </a:lnTo>
                <a:lnTo>
                  <a:pt x="1625" y="1692"/>
                </a:lnTo>
                <a:lnTo>
                  <a:pt x="1634" y="1668"/>
                </a:lnTo>
                <a:lnTo>
                  <a:pt x="1643" y="1645"/>
                </a:lnTo>
                <a:lnTo>
                  <a:pt x="1653" y="1622"/>
                </a:lnTo>
                <a:lnTo>
                  <a:pt x="1665" y="1600"/>
                </a:lnTo>
                <a:lnTo>
                  <a:pt x="1677" y="1579"/>
                </a:lnTo>
                <a:lnTo>
                  <a:pt x="1691" y="1558"/>
                </a:lnTo>
                <a:lnTo>
                  <a:pt x="1705" y="1538"/>
                </a:lnTo>
                <a:lnTo>
                  <a:pt x="1721" y="1518"/>
                </a:lnTo>
                <a:lnTo>
                  <a:pt x="1737" y="1500"/>
                </a:lnTo>
                <a:lnTo>
                  <a:pt x="1753" y="1483"/>
                </a:lnTo>
                <a:lnTo>
                  <a:pt x="1770" y="1467"/>
                </a:lnTo>
                <a:lnTo>
                  <a:pt x="1788" y="1451"/>
                </a:lnTo>
                <a:lnTo>
                  <a:pt x="1807" y="1436"/>
                </a:lnTo>
                <a:lnTo>
                  <a:pt x="1827" y="1422"/>
                </a:lnTo>
                <a:lnTo>
                  <a:pt x="1846" y="1410"/>
                </a:lnTo>
                <a:lnTo>
                  <a:pt x="1868" y="1399"/>
                </a:lnTo>
                <a:lnTo>
                  <a:pt x="1889" y="1388"/>
                </a:lnTo>
                <a:lnTo>
                  <a:pt x="1910" y="1378"/>
                </a:lnTo>
                <a:lnTo>
                  <a:pt x="1933" y="1370"/>
                </a:lnTo>
                <a:lnTo>
                  <a:pt x="1956" y="1363"/>
                </a:lnTo>
                <a:lnTo>
                  <a:pt x="1979" y="1357"/>
                </a:lnTo>
                <a:lnTo>
                  <a:pt x="2003" y="1353"/>
                </a:lnTo>
                <a:lnTo>
                  <a:pt x="2027" y="1349"/>
                </a:lnTo>
                <a:lnTo>
                  <a:pt x="2051" y="1347"/>
                </a:lnTo>
                <a:lnTo>
                  <a:pt x="2076" y="1346"/>
                </a:lnTo>
                <a:lnTo>
                  <a:pt x="2623" y="1346"/>
                </a:lnTo>
                <a:lnTo>
                  <a:pt x="2623" y="1862"/>
                </a:lnTo>
                <a:lnTo>
                  <a:pt x="2909" y="1862"/>
                </a:lnTo>
                <a:lnTo>
                  <a:pt x="2909" y="1346"/>
                </a:lnTo>
                <a:lnTo>
                  <a:pt x="3049" y="1346"/>
                </a:lnTo>
                <a:lnTo>
                  <a:pt x="3049" y="1862"/>
                </a:lnTo>
                <a:lnTo>
                  <a:pt x="3335" y="1862"/>
                </a:lnTo>
                <a:lnTo>
                  <a:pt x="3335" y="1346"/>
                </a:lnTo>
                <a:lnTo>
                  <a:pt x="3476" y="1346"/>
                </a:lnTo>
                <a:lnTo>
                  <a:pt x="3476" y="1862"/>
                </a:lnTo>
                <a:lnTo>
                  <a:pt x="3761" y="1862"/>
                </a:lnTo>
                <a:lnTo>
                  <a:pt x="3761" y="1346"/>
                </a:lnTo>
                <a:lnTo>
                  <a:pt x="3902" y="1346"/>
                </a:lnTo>
                <a:lnTo>
                  <a:pt x="3902" y="1862"/>
                </a:lnTo>
                <a:lnTo>
                  <a:pt x="4187" y="1862"/>
                </a:lnTo>
                <a:lnTo>
                  <a:pt x="4187" y="1353"/>
                </a:lnTo>
                <a:lnTo>
                  <a:pt x="4209" y="1356"/>
                </a:lnTo>
                <a:lnTo>
                  <a:pt x="4231" y="1361"/>
                </a:lnTo>
                <a:lnTo>
                  <a:pt x="4252" y="1367"/>
                </a:lnTo>
                <a:lnTo>
                  <a:pt x="4274" y="1373"/>
                </a:lnTo>
                <a:lnTo>
                  <a:pt x="4295" y="1381"/>
                </a:lnTo>
                <a:lnTo>
                  <a:pt x="4314" y="1389"/>
                </a:lnTo>
                <a:lnTo>
                  <a:pt x="4335" y="1400"/>
                </a:lnTo>
                <a:lnTo>
                  <a:pt x="4353" y="1410"/>
                </a:lnTo>
                <a:lnTo>
                  <a:pt x="4372" y="1421"/>
                </a:lnTo>
                <a:lnTo>
                  <a:pt x="4391" y="1434"/>
                </a:lnTo>
                <a:lnTo>
                  <a:pt x="4408" y="1446"/>
                </a:lnTo>
                <a:lnTo>
                  <a:pt x="4425" y="1460"/>
                </a:lnTo>
                <a:lnTo>
                  <a:pt x="4442" y="1475"/>
                </a:lnTo>
                <a:lnTo>
                  <a:pt x="4457" y="1491"/>
                </a:lnTo>
                <a:lnTo>
                  <a:pt x="4473" y="1507"/>
                </a:lnTo>
                <a:lnTo>
                  <a:pt x="4488" y="1524"/>
                </a:lnTo>
                <a:lnTo>
                  <a:pt x="4502" y="1541"/>
                </a:lnTo>
                <a:lnTo>
                  <a:pt x="4514" y="1560"/>
                </a:lnTo>
                <a:lnTo>
                  <a:pt x="4527" y="1579"/>
                </a:lnTo>
                <a:lnTo>
                  <a:pt x="4538" y="1598"/>
                </a:lnTo>
                <a:lnTo>
                  <a:pt x="4550" y="1619"/>
                </a:lnTo>
                <a:lnTo>
                  <a:pt x="4559" y="1640"/>
                </a:lnTo>
                <a:lnTo>
                  <a:pt x="4568" y="1661"/>
                </a:lnTo>
                <a:lnTo>
                  <a:pt x="4577" y="1683"/>
                </a:lnTo>
                <a:lnTo>
                  <a:pt x="4584" y="1705"/>
                </a:lnTo>
                <a:lnTo>
                  <a:pt x="4591" y="1728"/>
                </a:lnTo>
                <a:lnTo>
                  <a:pt x="4596" y="1752"/>
                </a:lnTo>
                <a:lnTo>
                  <a:pt x="4601" y="1774"/>
                </a:lnTo>
                <a:lnTo>
                  <a:pt x="4604" y="1798"/>
                </a:lnTo>
                <a:lnTo>
                  <a:pt x="4607" y="1824"/>
                </a:lnTo>
                <a:lnTo>
                  <a:pt x="4609" y="1848"/>
                </a:lnTo>
                <a:lnTo>
                  <a:pt x="4609" y="1873"/>
                </a:lnTo>
                <a:lnTo>
                  <a:pt x="4609" y="2052"/>
                </a:lnTo>
                <a:close/>
              </a:path>
            </a:pathLst>
          </a:custGeom>
          <a:noFill/>
          <a:ln w="12700">
            <a:solidFill>
              <a:schemeClr val="bg2">
                <a:lumMod val="25000"/>
              </a:schemeClr>
            </a:solidFill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1627519" y="2991106"/>
            <a:ext cx="2750331" cy="12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20" name="Subtitle 2"/>
          <p:cNvSpPr txBox="1"/>
          <p:nvPr/>
        </p:nvSpPr>
        <p:spPr bwMode="auto">
          <a:xfrm>
            <a:off x="4568928" y="2991106"/>
            <a:ext cx="2750331" cy="12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21" name="Subtitle 2"/>
          <p:cNvSpPr txBox="1"/>
          <p:nvPr/>
        </p:nvSpPr>
        <p:spPr bwMode="auto">
          <a:xfrm>
            <a:off x="7714222" y="2991106"/>
            <a:ext cx="2750331" cy="12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22" name="Subtitle 2"/>
          <p:cNvSpPr txBox="1"/>
          <p:nvPr/>
        </p:nvSpPr>
        <p:spPr bwMode="auto">
          <a:xfrm>
            <a:off x="4527199" y="5264827"/>
            <a:ext cx="2750331" cy="12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Photo By Volkan Olmez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1" r="51" b="37953"/>
          <a:stretch>
            <a:fillRect/>
          </a:stretch>
        </p:blipFill>
        <p:spPr bwMode="auto">
          <a:xfrm>
            <a:off x="-14570" y="-12606"/>
            <a:ext cx="12206570" cy="2859089"/>
          </a:xfrm>
          <a:custGeom>
            <a:avLst/>
            <a:gdLst>
              <a:gd name="connsiteX0" fmla="*/ 0 w 12192001"/>
              <a:gd name="connsiteY0" fmla="*/ 0 h 2859089"/>
              <a:gd name="connsiteX1" fmla="*/ 12192001 w 12192001"/>
              <a:gd name="connsiteY1" fmla="*/ 0 h 2859089"/>
              <a:gd name="connsiteX2" fmla="*/ 12192001 w 12192001"/>
              <a:gd name="connsiteY2" fmla="*/ 2859089 h 2859089"/>
              <a:gd name="connsiteX3" fmla="*/ 0 w 12192001"/>
              <a:gd name="connsiteY3" fmla="*/ 2859089 h 285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2859089">
                <a:moveTo>
                  <a:pt x="0" y="0"/>
                </a:moveTo>
                <a:lnTo>
                  <a:pt x="12192001" y="0"/>
                </a:lnTo>
                <a:lnTo>
                  <a:pt x="12192001" y="2859089"/>
                </a:lnTo>
                <a:lnTo>
                  <a:pt x="0" y="28590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矩形 25"/>
          <p:cNvSpPr/>
          <p:nvPr/>
        </p:nvSpPr>
        <p:spPr>
          <a:xfrm>
            <a:off x="4673599" y="2132799"/>
            <a:ext cx="2844800" cy="724702"/>
          </a:xfrm>
          <a:prstGeom prst="rect">
            <a:avLst/>
          </a:prstGeom>
          <a:solidFill>
            <a:srgbClr val="43536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673599" y="2850121"/>
            <a:ext cx="2844800" cy="19787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589779" y="2286518"/>
            <a:ext cx="301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Helvetica" panose="020B0604020202030204" pitchFamily="34" charset="0"/>
              </a:rPr>
              <a:t>团队分析</a:t>
            </a:r>
            <a:endParaRPr lang="zh-CN" altLang="en-US" sz="2400" dirty="0">
              <a:solidFill>
                <a:schemeClr val="bg1"/>
              </a:solidFill>
              <a:latin typeface="Helvetica" panose="020B060402020203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93260" y="3788228"/>
            <a:ext cx="1007836" cy="1007836"/>
            <a:chOff x="4717143" y="3773714"/>
            <a:chExt cx="1007836" cy="1007836"/>
          </a:xfrm>
        </p:grpSpPr>
        <p:sp>
          <p:nvSpPr>
            <p:cNvPr id="5" name="椭圆 4"/>
            <p:cNvSpPr/>
            <p:nvPr/>
          </p:nvSpPr>
          <p:spPr>
            <a:xfrm>
              <a:off x="4717143" y="3773714"/>
              <a:ext cx="1007836" cy="503918"/>
            </a:xfrm>
            <a:custGeom>
              <a:avLst/>
              <a:gdLst>
                <a:gd name="connsiteX0" fmla="*/ 0 w 1007836"/>
                <a:gd name="connsiteY0" fmla="*/ 503918 h 1007836"/>
                <a:gd name="connsiteX1" fmla="*/ 503918 w 1007836"/>
                <a:gd name="connsiteY1" fmla="*/ 0 h 1007836"/>
                <a:gd name="connsiteX2" fmla="*/ 1007836 w 1007836"/>
                <a:gd name="connsiteY2" fmla="*/ 503918 h 1007836"/>
                <a:gd name="connsiteX3" fmla="*/ 503918 w 1007836"/>
                <a:gd name="connsiteY3" fmla="*/ 1007836 h 1007836"/>
                <a:gd name="connsiteX4" fmla="*/ 0 w 1007836"/>
                <a:gd name="connsiteY4" fmla="*/ 503918 h 1007836"/>
                <a:gd name="connsiteX0-1" fmla="*/ 503918 w 1007836"/>
                <a:gd name="connsiteY0-2" fmla="*/ 1007836 h 1099276"/>
                <a:gd name="connsiteX1-3" fmla="*/ 0 w 1007836"/>
                <a:gd name="connsiteY1-4" fmla="*/ 503918 h 1099276"/>
                <a:gd name="connsiteX2-5" fmla="*/ 503918 w 1007836"/>
                <a:gd name="connsiteY2-6" fmla="*/ 0 h 1099276"/>
                <a:gd name="connsiteX3-7" fmla="*/ 1007836 w 1007836"/>
                <a:gd name="connsiteY3-8" fmla="*/ 503918 h 1099276"/>
                <a:gd name="connsiteX4-9" fmla="*/ 595358 w 1007836"/>
                <a:gd name="connsiteY4-10" fmla="*/ 1099276 h 1099276"/>
                <a:gd name="connsiteX0-11" fmla="*/ 503918 w 1007836"/>
                <a:gd name="connsiteY0-12" fmla="*/ 1007836 h 1007836"/>
                <a:gd name="connsiteX1-13" fmla="*/ 0 w 1007836"/>
                <a:gd name="connsiteY1-14" fmla="*/ 503918 h 1007836"/>
                <a:gd name="connsiteX2-15" fmla="*/ 503918 w 1007836"/>
                <a:gd name="connsiteY2-16" fmla="*/ 0 h 1007836"/>
                <a:gd name="connsiteX3-17" fmla="*/ 1007836 w 1007836"/>
                <a:gd name="connsiteY3-18" fmla="*/ 503918 h 1007836"/>
                <a:gd name="connsiteX0-19" fmla="*/ 0 w 1007836"/>
                <a:gd name="connsiteY0-20" fmla="*/ 503918 h 503918"/>
                <a:gd name="connsiteX1-21" fmla="*/ 503918 w 1007836"/>
                <a:gd name="connsiteY1-22" fmla="*/ 0 h 503918"/>
                <a:gd name="connsiteX2-23" fmla="*/ 1007836 w 1007836"/>
                <a:gd name="connsiteY2-24" fmla="*/ 503918 h 503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7836" h="503918">
                  <a:moveTo>
                    <a:pt x="0" y="503918"/>
                  </a:moveTo>
                  <a:cubicBezTo>
                    <a:pt x="0" y="225612"/>
                    <a:pt x="225612" y="0"/>
                    <a:pt x="503918" y="0"/>
                  </a:cubicBezTo>
                  <a:cubicBezTo>
                    <a:pt x="782224" y="0"/>
                    <a:pt x="1007836" y="225612"/>
                    <a:pt x="1007836" y="503918"/>
                  </a:cubicBezTo>
                </a:path>
              </a:pathLst>
            </a:custGeom>
            <a:noFill/>
            <a:ln w="1206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3536A"/>
                </a:solidFill>
              </a:endParaRPr>
            </a:p>
          </p:txBody>
        </p:sp>
        <p:sp>
          <p:nvSpPr>
            <p:cNvPr id="8" name="椭圆 4"/>
            <p:cNvSpPr/>
            <p:nvPr/>
          </p:nvSpPr>
          <p:spPr>
            <a:xfrm flipV="1">
              <a:off x="4717143" y="4277632"/>
              <a:ext cx="1007836" cy="503918"/>
            </a:xfrm>
            <a:custGeom>
              <a:avLst/>
              <a:gdLst>
                <a:gd name="connsiteX0" fmla="*/ 0 w 1007836"/>
                <a:gd name="connsiteY0" fmla="*/ 503918 h 1007836"/>
                <a:gd name="connsiteX1" fmla="*/ 503918 w 1007836"/>
                <a:gd name="connsiteY1" fmla="*/ 0 h 1007836"/>
                <a:gd name="connsiteX2" fmla="*/ 1007836 w 1007836"/>
                <a:gd name="connsiteY2" fmla="*/ 503918 h 1007836"/>
                <a:gd name="connsiteX3" fmla="*/ 503918 w 1007836"/>
                <a:gd name="connsiteY3" fmla="*/ 1007836 h 1007836"/>
                <a:gd name="connsiteX4" fmla="*/ 0 w 1007836"/>
                <a:gd name="connsiteY4" fmla="*/ 503918 h 1007836"/>
                <a:gd name="connsiteX0-1" fmla="*/ 503918 w 1007836"/>
                <a:gd name="connsiteY0-2" fmla="*/ 1007836 h 1099276"/>
                <a:gd name="connsiteX1-3" fmla="*/ 0 w 1007836"/>
                <a:gd name="connsiteY1-4" fmla="*/ 503918 h 1099276"/>
                <a:gd name="connsiteX2-5" fmla="*/ 503918 w 1007836"/>
                <a:gd name="connsiteY2-6" fmla="*/ 0 h 1099276"/>
                <a:gd name="connsiteX3-7" fmla="*/ 1007836 w 1007836"/>
                <a:gd name="connsiteY3-8" fmla="*/ 503918 h 1099276"/>
                <a:gd name="connsiteX4-9" fmla="*/ 595358 w 1007836"/>
                <a:gd name="connsiteY4-10" fmla="*/ 1099276 h 1099276"/>
                <a:gd name="connsiteX0-11" fmla="*/ 503918 w 1007836"/>
                <a:gd name="connsiteY0-12" fmla="*/ 1007836 h 1007836"/>
                <a:gd name="connsiteX1-13" fmla="*/ 0 w 1007836"/>
                <a:gd name="connsiteY1-14" fmla="*/ 503918 h 1007836"/>
                <a:gd name="connsiteX2-15" fmla="*/ 503918 w 1007836"/>
                <a:gd name="connsiteY2-16" fmla="*/ 0 h 1007836"/>
                <a:gd name="connsiteX3-17" fmla="*/ 1007836 w 1007836"/>
                <a:gd name="connsiteY3-18" fmla="*/ 503918 h 1007836"/>
                <a:gd name="connsiteX0-19" fmla="*/ 0 w 1007836"/>
                <a:gd name="connsiteY0-20" fmla="*/ 503918 h 503918"/>
                <a:gd name="connsiteX1-21" fmla="*/ 503918 w 1007836"/>
                <a:gd name="connsiteY1-22" fmla="*/ 0 h 503918"/>
                <a:gd name="connsiteX2-23" fmla="*/ 1007836 w 1007836"/>
                <a:gd name="connsiteY2-24" fmla="*/ 503918 h 503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7836" h="503918">
                  <a:moveTo>
                    <a:pt x="0" y="503918"/>
                  </a:moveTo>
                  <a:cubicBezTo>
                    <a:pt x="0" y="225612"/>
                    <a:pt x="225612" y="0"/>
                    <a:pt x="503918" y="0"/>
                  </a:cubicBezTo>
                  <a:cubicBezTo>
                    <a:pt x="782224" y="0"/>
                    <a:pt x="1007836" y="225612"/>
                    <a:pt x="1007836" y="503918"/>
                  </a:cubicBezTo>
                </a:path>
              </a:pathLst>
            </a:custGeom>
            <a:noFill/>
            <a:ln w="1206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3536A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5400000">
            <a:off x="4192474" y="3788228"/>
            <a:ext cx="1007836" cy="1007836"/>
            <a:chOff x="4717143" y="3773714"/>
            <a:chExt cx="1007836" cy="1007836"/>
          </a:xfrm>
        </p:grpSpPr>
        <p:sp>
          <p:nvSpPr>
            <p:cNvPr id="11" name="椭圆 4"/>
            <p:cNvSpPr/>
            <p:nvPr/>
          </p:nvSpPr>
          <p:spPr>
            <a:xfrm>
              <a:off x="4717143" y="3773714"/>
              <a:ext cx="1007836" cy="503918"/>
            </a:xfrm>
            <a:custGeom>
              <a:avLst/>
              <a:gdLst>
                <a:gd name="connsiteX0" fmla="*/ 0 w 1007836"/>
                <a:gd name="connsiteY0" fmla="*/ 503918 h 1007836"/>
                <a:gd name="connsiteX1" fmla="*/ 503918 w 1007836"/>
                <a:gd name="connsiteY1" fmla="*/ 0 h 1007836"/>
                <a:gd name="connsiteX2" fmla="*/ 1007836 w 1007836"/>
                <a:gd name="connsiteY2" fmla="*/ 503918 h 1007836"/>
                <a:gd name="connsiteX3" fmla="*/ 503918 w 1007836"/>
                <a:gd name="connsiteY3" fmla="*/ 1007836 h 1007836"/>
                <a:gd name="connsiteX4" fmla="*/ 0 w 1007836"/>
                <a:gd name="connsiteY4" fmla="*/ 503918 h 1007836"/>
                <a:gd name="connsiteX0-1" fmla="*/ 503918 w 1007836"/>
                <a:gd name="connsiteY0-2" fmla="*/ 1007836 h 1099276"/>
                <a:gd name="connsiteX1-3" fmla="*/ 0 w 1007836"/>
                <a:gd name="connsiteY1-4" fmla="*/ 503918 h 1099276"/>
                <a:gd name="connsiteX2-5" fmla="*/ 503918 w 1007836"/>
                <a:gd name="connsiteY2-6" fmla="*/ 0 h 1099276"/>
                <a:gd name="connsiteX3-7" fmla="*/ 1007836 w 1007836"/>
                <a:gd name="connsiteY3-8" fmla="*/ 503918 h 1099276"/>
                <a:gd name="connsiteX4-9" fmla="*/ 595358 w 1007836"/>
                <a:gd name="connsiteY4-10" fmla="*/ 1099276 h 1099276"/>
                <a:gd name="connsiteX0-11" fmla="*/ 503918 w 1007836"/>
                <a:gd name="connsiteY0-12" fmla="*/ 1007836 h 1007836"/>
                <a:gd name="connsiteX1-13" fmla="*/ 0 w 1007836"/>
                <a:gd name="connsiteY1-14" fmla="*/ 503918 h 1007836"/>
                <a:gd name="connsiteX2-15" fmla="*/ 503918 w 1007836"/>
                <a:gd name="connsiteY2-16" fmla="*/ 0 h 1007836"/>
                <a:gd name="connsiteX3-17" fmla="*/ 1007836 w 1007836"/>
                <a:gd name="connsiteY3-18" fmla="*/ 503918 h 1007836"/>
                <a:gd name="connsiteX0-19" fmla="*/ 0 w 1007836"/>
                <a:gd name="connsiteY0-20" fmla="*/ 503918 h 503918"/>
                <a:gd name="connsiteX1-21" fmla="*/ 503918 w 1007836"/>
                <a:gd name="connsiteY1-22" fmla="*/ 0 h 503918"/>
                <a:gd name="connsiteX2-23" fmla="*/ 1007836 w 1007836"/>
                <a:gd name="connsiteY2-24" fmla="*/ 503918 h 503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7836" h="503918">
                  <a:moveTo>
                    <a:pt x="0" y="503918"/>
                  </a:moveTo>
                  <a:cubicBezTo>
                    <a:pt x="0" y="225612"/>
                    <a:pt x="225612" y="0"/>
                    <a:pt x="503918" y="0"/>
                  </a:cubicBezTo>
                  <a:cubicBezTo>
                    <a:pt x="782224" y="0"/>
                    <a:pt x="1007836" y="225612"/>
                    <a:pt x="1007836" y="503918"/>
                  </a:cubicBezTo>
                </a:path>
              </a:pathLst>
            </a:custGeom>
            <a:noFill/>
            <a:ln w="1206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3536A"/>
                </a:solidFill>
              </a:endParaRPr>
            </a:p>
          </p:txBody>
        </p:sp>
        <p:sp>
          <p:nvSpPr>
            <p:cNvPr id="12" name="椭圆 4"/>
            <p:cNvSpPr/>
            <p:nvPr/>
          </p:nvSpPr>
          <p:spPr>
            <a:xfrm flipV="1">
              <a:off x="4717143" y="4277632"/>
              <a:ext cx="1007836" cy="503918"/>
            </a:xfrm>
            <a:custGeom>
              <a:avLst/>
              <a:gdLst>
                <a:gd name="connsiteX0" fmla="*/ 0 w 1007836"/>
                <a:gd name="connsiteY0" fmla="*/ 503918 h 1007836"/>
                <a:gd name="connsiteX1" fmla="*/ 503918 w 1007836"/>
                <a:gd name="connsiteY1" fmla="*/ 0 h 1007836"/>
                <a:gd name="connsiteX2" fmla="*/ 1007836 w 1007836"/>
                <a:gd name="connsiteY2" fmla="*/ 503918 h 1007836"/>
                <a:gd name="connsiteX3" fmla="*/ 503918 w 1007836"/>
                <a:gd name="connsiteY3" fmla="*/ 1007836 h 1007836"/>
                <a:gd name="connsiteX4" fmla="*/ 0 w 1007836"/>
                <a:gd name="connsiteY4" fmla="*/ 503918 h 1007836"/>
                <a:gd name="connsiteX0-1" fmla="*/ 503918 w 1007836"/>
                <a:gd name="connsiteY0-2" fmla="*/ 1007836 h 1099276"/>
                <a:gd name="connsiteX1-3" fmla="*/ 0 w 1007836"/>
                <a:gd name="connsiteY1-4" fmla="*/ 503918 h 1099276"/>
                <a:gd name="connsiteX2-5" fmla="*/ 503918 w 1007836"/>
                <a:gd name="connsiteY2-6" fmla="*/ 0 h 1099276"/>
                <a:gd name="connsiteX3-7" fmla="*/ 1007836 w 1007836"/>
                <a:gd name="connsiteY3-8" fmla="*/ 503918 h 1099276"/>
                <a:gd name="connsiteX4-9" fmla="*/ 595358 w 1007836"/>
                <a:gd name="connsiteY4-10" fmla="*/ 1099276 h 1099276"/>
                <a:gd name="connsiteX0-11" fmla="*/ 503918 w 1007836"/>
                <a:gd name="connsiteY0-12" fmla="*/ 1007836 h 1007836"/>
                <a:gd name="connsiteX1-13" fmla="*/ 0 w 1007836"/>
                <a:gd name="connsiteY1-14" fmla="*/ 503918 h 1007836"/>
                <a:gd name="connsiteX2-15" fmla="*/ 503918 w 1007836"/>
                <a:gd name="connsiteY2-16" fmla="*/ 0 h 1007836"/>
                <a:gd name="connsiteX3-17" fmla="*/ 1007836 w 1007836"/>
                <a:gd name="connsiteY3-18" fmla="*/ 503918 h 1007836"/>
                <a:gd name="connsiteX0-19" fmla="*/ 0 w 1007836"/>
                <a:gd name="connsiteY0-20" fmla="*/ 503918 h 503918"/>
                <a:gd name="connsiteX1-21" fmla="*/ 503918 w 1007836"/>
                <a:gd name="connsiteY1-22" fmla="*/ 0 h 503918"/>
                <a:gd name="connsiteX2-23" fmla="*/ 1007836 w 1007836"/>
                <a:gd name="connsiteY2-24" fmla="*/ 503918 h 503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7836" h="503918">
                  <a:moveTo>
                    <a:pt x="0" y="503918"/>
                  </a:moveTo>
                  <a:cubicBezTo>
                    <a:pt x="0" y="225612"/>
                    <a:pt x="225612" y="0"/>
                    <a:pt x="503918" y="0"/>
                  </a:cubicBezTo>
                  <a:cubicBezTo>
                    <a:pt x="782224" y="0"/>
                    <a:pt x="1007836" y="225612"/>
                    <a:pt x="1007836" y="503918"/>
                  </a:cubicBezTo>
                </a:path>
              </a:pathLst>
            </a:custGeom>
            <a:noFill/>
            <a:ln w="1206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3536A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6991690" y="3788228"/>
            <a:ext cx="1007836" cy="1007836"/>
            <a:chOff x="4717143" y="3773714"/>
            <a:chExt cx="1007836" cy="1007836"/>
          </a:xfrm>
        </p:grpSpPr>
        <p:sp>
          <p:nvSpPr>
            <p:cNvPr id="14" name="椭圆 4"/>
            <p:cNvSpPr/>
            <p:nvPr/>
          </p:nvSpPr>
          <p:spPr>
            <a:xfrm>
              <a:off x="4717143" y="3773714"/>
              <a:ext cx="1007836" cy="503918"/>
            </a:xfrm>
            <a:custGeom>
              <a:avLst/>
              <a:gdLst>
                <a:gd name="connsiteX0" fmla="*/ 0 w 1007836"/>
                <a:gd name="connsiteY0" fmla="*/ 503918 h 1007836"/>
                <a:gd name="connsiteX1" fmla="*/ 503918 w 1007836"/>
                <a:gd name="connsiteY1" fmla="*/ 0 h 1007836"/>
                <a:gd name="connsiteX2" fmla="*/ 1007836 w 1007836"/>
                <a:gd name="connsiteY2" fmla="*/ 503918 h 1007836"/>
                <a:gd name="connsiteX3" fmla="*/ 503918 w 1007836"/>
                <a:gd name="connsiteY3" fmla="*/ 1007836 h 1007836"/>
                <a:gd name="connsiteX4" fmla="*/ 0 w 1007836"/>
                <a:gd name="connsiteY4" fmla="*/ 503918 h 1007836"/>
                <a:gd name="connsiteX0-1" fmla="*/ 503918 w 1007836"/>
                <a:gd name="connsiteY0-2" fmla="*/ 1007836 h 1099276"/>
                <a:gd name="connsiteX1-3" fmla="*/ 0 w 1007836"/>
                <a:gd name="connsiteY1-4" fmla="*/ 503918 h 1099276"/>
                <a:gd name="connsiteX2-5" fmla="*/ 503918 w 1007836"/>
                <a:gd name="connsiteY2-6" fmla="*/ 0 h 1099276"/>
                <a:gd name="connsiteX3-7" fmla="*/ 1007836 w 1007836"/>
                <a:gd name="connsiteY3-8" fmla="*/ 503918 h 1099276"/>
                <a:gd name="connsiteX4-9" fmla="*/ 595358 w 1007836"/>
                <a:gd name="connsiteY4-10" fmla="*/ 1099276 h 1099276"/>
                <a:gd name="connsiteX0-11" fmla="*/ 503918 w 1007836"/>
                <a:gd name="connsiteY0-12" fmla="*/ 1007836 h 1007836"/>
                <a:gd name="connsiteX1-13" fmla="*/ 0 w 1007836"/>
                <a:gd name="connsiteY1-14" fmla="*/ 503918 h 1007836"/>
                <a:gd name="connsiteX2-15" fmla="*/ 503918 w 1007836"/>
                <a:gd name="connsiteY2-16" fmla="*/ 0 h 1007836"/>
                <a:gd name="connsiteX3-17" fmla="*/ 1007836 w 1007836"/>
                <a:gd name="connsiteY3-18" fmla="*/ 503918 h 1007836"/>
                <a:gd name="connsiteX0-19" fmla="*/ 0 w 1007836"/>
                <a:gd name="connsiteY0-20" fmla="*/ 503918 h 503918"/>
                <a:gd name="connsiteX1-21" fmla="*/ 503918 w 1007836"/>
                <a:gd name="connsiteY1-22" fmla="*/ 0 h 503918"/>
                <a:gd name="connsiteX2-23" fmla="*/ 1007836 w 1007836"/>
                <a:gd name="connsiteY2-24" fmla="*/ 503918 h 503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7836" h="503918">
                  <a:moveTo>
                    <a:pt x="0" y="503918"/>
                  </a:moveTo>
                  <a:cubicBezTo>
                    <a:pt x="0" y="225612"/>
                    <a:pt x="225612" y="0"/>
                    <a:pt x="503918" y="0"/>
                  </a:cubicBezTo>
                  <a:cubicBezTo>
                    <a:pt x="782224" y="0"/>
                    <a:pt x="1007836" y="225612"/>
                    <a:pt x="1007836" y="503918"/>
                  </a:cubicBezTo>
                </a:path>
              </a:pathLst>
            </a:custGeom>
            <a:noFill/>
            <a:ln w="1206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3536A"/>
                </a:solidFill>
              </a:endParaRPr>
            </a:p>
          </p:txBody>
        </p:sp>
        <p:sp>
          <p:nvSpPr>
            <p:cNvPr id="15" name="椭圆 4"/>
            <p:cNvSpPr/>
            <p:nvPr/>
          </p:nvSpPr>
          <p:spPr>
            <a:xfrm flipV="1">
              <a:off x="4717143" y="4277632"/>
              <a:ext cx="1007836" cy="503918"/>
            </a:xfrm>
            <a:custGeom>
              <a:avLst/>
              <a:gdLst>
                <a:gd name="connsiteX0" fmla="*/ 0 w 1007836"/>
                <a:gd name="connsiteY0" fmla="*/ 503918 h 1007836"/>
                <a:gd name="connsiteX1" fmla="*/ 503918 w 1007836"/>
                <a:gd name="connsiteY1" fmla="*/ 0 h 1007836"/>
                <a:gd name="connsiteX2" fmla="*/ 1007836 w 1007836"/>
                <a:gd name="connsiteY2" fmla="*/ 503918 h 1007836"/>
                <a:gd name="connsiteX3" fmla="*/ 503918 w 1007836"/>
                <a:gd name="connsiteY3" fmla="*/ 1007836 h 1007836"/>
                <a:gd name="connsiteX4" fmla="*/ 0 w 1007836"/>
                <a:gd name="connsiteY4" fmla="*/ 503918 h 1007836"/>
                <a:gd name="connsiteX0-1" fmla="*/ 503918 w 1007836"/>
                <a:gd name="connsiteY0-2" fmla="*/ 1007836 h 1099276"/>
                <a:gd name="connsiteX1-3" fmla="*/ 0 w 1007836"/>
                <a:gd name="connsiteY1-4" fmla="*/ 503918 h 1099276"/>
                <a:gd name="connsiteX2-5" fmla="*/ 503918 w 1007836"/>
                <a:gd name="connsiteY2-6" fmla="*/ 0 h 1099276"/>
                <a:gd name="connsiteX3-7" fmla="*/ 1007836 w 1007836"/>
                <a:gd name="connsiteY3-8" fmla="*/ 503918 h 1099276"/>
                <a:gd name="connsiteX4-9" fmla="*/ 595358 w 1007836"/>
                <a:gd name="connsiteY4-10" fmla="*/ 1099276 h 1099276"/>
                <a:gd name="connsiteX0-11" fmla="*/ 503918 w 1007836"/>
                <a:gd name="connsiteY0-12" fmla="*/ 1007836 h 1007836"/>
                <a:gd name="connsiteX1-13" fmla="*/ 0 w 1007836"/>
                <a:gd name="connsiteY1-14" fmla="*/ 503918 h 1007836"/>
                <a:gd name="connsiteX2-15" fmla="*/ 503918 w 1007836"/>
                <a:gd name="connsiteY2-16" fmla="*/ 0 h 1007836"/>
                <a:gd name="connsiteX3-17" fmla="*/ 1007836 w 1007836"/>
                <a:gd name="connsiteY3-18" fmla="*/ 503918 h 1007836"/>
                <a:gd name="connsiteX0-19" fmla="*/ 0 w 1007836"/>
                <a:gd name="connsiteY0-20" fmla="*/ 503918 h 503918"/>
                <a:gd name="connsiteX1-21" fmla="*/ 503918 w 1007836"/>
                <a:gd name="connsiteY1-22" fmla="*/ 0 h 503918"/>
                <a:gd name="connsiteX2-23" fmla="*/ 1007836 w 1007836"/>
                <a:gd name="connsiteY2-24" fmla="*/ 503918 h 503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7836" h="503918">
                  <a:moveTo>
                    <a:pt x="0" y="503918"/>
                  </a:moveTo>
                  <a:cubicBezTo>
                    <a:pt x="0" y="225612"/>
                    <a:pt x="225612" y="0"/>
                    <a:pt x="503918" y="0"/>
                  </a:cubicBezTo>
                  <a:cubicBezTo>
                    <a:pt x="782224" y="0"/>
                    <a:pt x="1007836" y="225612"/>
                    <a:pt x="1007836" y="503918"/>
                  </a:cubicBezTo>
                </a:path>
              </a:pathLst>
            </a:custGeom>
            <a:noFill/>
            <a:ln w="1206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3536A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rot="16200000">
            <a:off x="9790905" y="3788228"/>
            <a:ext cx="1007836" cy="1007836"/>
            <a:chOff x="4717143" y="3773714"/>
            <a:chExt cx="1007836" cy="1007836"/>
          </a:xfrm>
        </p:grpSpPr>
        <p:sp>
          <p:nvSpPr>
            <p:cNvPr id="17" name="椭圆 4"/>
            <p:cNvSpPr/>
            <p:nvPr/>
          </p:nvSpPr>
          <p:spPr>
            <a:xfrm>
              <a:off x="4717143" y="3773714"/>
              <a:ext cx="1007836" cy="503918"/>
            </a:xfrm>
            <a:custGeom>
              <a:avLst/>
              <a:gdLst>
                <a:gd name="connsiteX0" fmla="*/ 0 w 1007836"/>
                <a:gd name="connsiteY0" fmla="*/ 503918 h 1007836"/>
                <a:gd name="connsiteX1" fmla="*/ 503918 w 1007836"/>
                <a:gd name="connsiteY1" fmla="*/ 0 h 1007836"/>
                <a:gd name="connsiteX2" fmla="*/ 1007836 w 1007836"/>
                <a:gd name="connsiteY2" fmla="*/ 503918 h 1007836"/>
                <a:gd name="connsiteX3" fmla="*/ 503918 w 1007836"/>
                <a:gd name="connsiteY3" fmla="*/ 1007836 h 1007836"/>
                <a:gd name="connsiteX4" fmla="*/ 0 w 1007836"/>
                <a:gd name="connsiteY4" fmla="*/ 503918 h 1007836"/>
                <a:gd name="connsiteX0-1" fmla="*/ 503918 w 1007836"/>
                <a:gd name="connsiteY0-2" fmla="*/ 1007836 h 1099276"/>
                <a:gd name="connsiteX1-3" fmla="*/ 0 w 1007836"/>
                <a:gd name="connsiteY1-4" fmla="*/ 503918 h 1099276"/>
                <a:gd name="connsiteX2-5" fmla="*/ 503918 w 1007836"/>
                <a:gd name="connsiteY2-6" fmla="*/ 0 h 1099276"/>
                <a:gd name="connsiteX3-7" fmla="*/ 1007836 w 1007836"/>
                <a:gd name="connsiteY3-8" fmla="*/ 503918 h 1099276"/>
                <a:gd name="connsiteX4-9" fmla="*/ 595358 w 1007836"/>
                <a:gd name="connsiteY4-10" fmla="*/ 1099276 h 1099276"/>
                <a:gd name="connsiteX0-11" fmla="*/ 503918 w 1007836"/>
                <a:gd name="connsiteY0-12" fmla="*/ 1007836 h 1007836"/>
                <a:gd name="connsiteX1-13" fmla="*/ 0 w 1007836"/>
                <a:gd name="connsiteY1-14" fmla="*/ 503918 h 1007836"/>
                <a:gd name="connsiteX2-15" fmla="*/ 503918 w 1007836"/>
                <a:gd name="connsiteY2-16" fmla="*/ 0 h 1007836"/>
                <a:gd name="connsiteX3-17" fmla="*/ 1007836 w 1007836"/>
                <a:gd name="connsiteY3-18" fmla="*/ 503918 h 1007836"/>
                <a:gd name="connsiteX0-19" fmla="*/ 0 w 1007836"/>
                <a:gd name="connsiteY0-20" fmla="*/ 503918 h 503918"/>
                <a:gd name="connsiteX1-21" fmla="*/ 503918 w 1007836"/>
                <a:gd name="connsiteY1-22" fmla="*/ 0 h 503918"/>
                <a:gd name="connsiteX2-23" fmla="*/ 1007836 w 1007836"/>
                <a:gd name="connsiteY2-24" fmla="*/ 503918 h 503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7836" h="503918">
                  <a:moveTo>
                    <a:pt x="0" y="503918"/>
                  </a:moveTo>
                  <a:cubicBezTo>
                    <a:pt x="0" y="225612"/>
                    <a:pt x="225612" y="0"/>
                    <a:pt x="503918" y="0"/>
                  </a:cubicBezTo>
                  <a:cubicBezTo>
                    <a:pt x="782224" y="0"/>
                    <a:pt x="1007836" y="225612"/>
                    <a:pt x="1007836" y="503918"/>
                  </a:cubicBezTo>
                </a:path>
              </a:pathLst>
            </a:custGeom>
            <a:noFill/>
            <a:ln w="1206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3536A"/>
                </a:solidFill>
              </a:endParaRPr>
            </a:p>
          </p:txBody>
        </p:sp>
        <p:sp>
          <p:nvSpPr>
            <p:cNvPr id="18" name="椭圆 4"/>
            <p:cNvSpPr/>
            <p:nvPr/>
          </p:nvSpPr>
          <p:spPr>
            <a:xfrm flipV="1">
              <a:off x="4717143" y="4277632"/>
              <a:ext cx="1007836" cy="503918"/>
            </a:xfrm>
            <a:custGeom>
              <a:avLst/>
              <a:gdLst>
                <a:gd name="connsiteX0" fmla="*/ 0 w 1007836"/>
                <a:gd name="connsiteY0" fmla="*/ 503918 h 1007836"/>
                <a:gd name="connsiteX1" fmla="*/ 503918 w 1007836"/>
                <a:gd name="connsiteY1" fmla="*/ 0 h 1007836"/>
                <a:gd name="connsiteX2" fmla="*/ 1007836 w 1007836"/>
                <a:gd name="connsiteY2" fmla="*/ 503918 h 1007836"/>
                <a:gd name="connsiteX3" fmla="*/ 503918 w 1007836"/>
                <a:gd name="connsiteY3" fmla="*/ 1007836 h 1007836"/>
                <a:gd name="connsiteX4" fmla="*/ 0 w 1007836"/>
                <a:gd name="connsiteY4" fmla="*/ 503918 h 1007836"/>
                <a:gd name="connsiteX0-1" fmla="*/ 503918 w 1007836"/>
                <a:gd name="connsiteY0-2" fmla="*/ 1007836 h 1099276"/>
                <a:gd name="connsiteX1-3" fmla="*/ 0 w 1007836"/>
                <a:gd name="connsiteY1-4" fmla="*/ 503918 h 1099276"/>
                <a:gd name="connsiteX2-5" fmla="*/ 503918 w 1007836"/>
                <a:gd name="connsiteY2-6" fmla="*/ 0 h 1099276"/>
                <a:gd name="connsiteX3-7" fmla="*/ 1007836 w 1007836"/>
                <a:gd name="connsiteY3-8" fmla="*/ 503918 h 1099276"/>
                <a:gd name="connsiteX4-9" fmla="*/ 595358 w 1007836"/>
                <a:gd name="connsiteY4-10" fmla="*/ 1099276 h 1099276"/>
                <a:gd name="connsiteX0-11" fmla="*/ 503918 w 1007836"/>
                <a:gd name="connsiteY0-12" fmla="*/ 1007836 h 1007836"/>
                <a:gd name="connsiteX1-13" fmla="*/ 0 w 1007836"/>
                <a:gd name="connsiteY1-14" fmla="*/ 503918 h 1007836"/>
                <a:gd name="connsiteX2-15" fmla="*/ 503918 w 1007836"/>
                <a:gd name="connsiteY2-16" fmla="*/ 0 h 1007836"/>
                <a:gd name="connsiteX3-17" fmla="*/ 1007836 w 1007836"/>
                <a:gd name="connsiteY3-18" fmla="*/ 503918 h 1007836"/>
                <a:gd name="connsiteX0-19" fmla="*/ 0 w 1007836"/>
                <a:gd name="connsiteY0-20" fmla="*/ 503918 h 503918"/>
                <a:gd name="connsiteX1-21" fmla="*/ 503918 w 1007836"/>
                <a:gd name="connsiteY1-22" fmla="*/ 0 h 503918"/>
                <a:gd name="connsiteX2-23" fmla="*/ 1007836 w 1007836"/>
                <a:gd name="connsiteY2-24" fmla="*/ 503918 h 5039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7836" h="503918">
                  <a:moveTo>
                    <a:pt x="0" y="503918"/>
                  </a:moveTo>
                  <a:cubicBezTo>
                    <a:pt x="0" y="225612"/>
                    <a:pt x="225612" y="0"/>
                    <a:pt x="503918" y="0"/>
                  </a:cubicBezTo>
                  <a:cubicBezTo>
                    <a:pt x="782224" y="0"/>
                    <a:pt x="1007836" y="225612"/>
                    <a:pt x="1007836" y="503918"/>
                  </a:cubicBezTo>
                </a:path>
              </a:pathLst>
            </a:custGeom>
            <a:noFill/>
            <a:ln w="1206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3536A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447235" y="3830481"/>
            <a:ext cx="899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43536A"/>
                </a:solidFill>
                <a:latin typeface="Helvetica" panose="020B0604020202030204" pitchFamily="34" charset="0"/>
              </a:rPr>
              <a:t>S</a:t>
            </a:r>
            <a:endParaRPr lang="zh-CN" altLang="en-US" sz="5400" dirty="0">
              <a:solidFill>
                <a:srgbClr val="43536A"/>
              </a:solidFill>
              <a:latin typeface="Helvetica" panose="020B0604020202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46449" y="3830481"/>
            <a:ext cx="899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43536A"/>
                </a:solidFill>
                <a:latin typeface="Helvetica" panose="020B0604020202030204" pitchFamily="34" charset="0"/>
              </a:rPr>
              <a:t>W</a:t>
            </a:r>
            <a:endParaRPr lang="zh-CN" altLang="en-US" sz="5400" dirty="0">
              <a:solidFill>
                <a:srgbClr val="43536A"/>
              </a:solidFill>
              <a:latin typeface="Helvetica" panose="020B060402020203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45665" y="3830481"/>
            <a:ext cx="899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43536A"/>
                </a:solidFill>
                <a:latin typeface="Helvetica" panose="020B0604020202030204" pitchFamily="34" charset="0"/>
              </a:rPr>
              <a:t>T</a:t>
            </a:r>
            <a:endParaRPr lang="zh-CN" altLang="en-US" sz="5400" dirty="0">
              <a:solidFill>
                <a:srgbClr val="43536A"/>
              </a:solidFill>
              <a:latin typeface="Helvetica" panose="020B060402020203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844880" y="3830481"/>
            <a:ext cx="899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43536A"/>
                </a:solidFill>
                <a:latin typeface="Helvetica" panose="020B0604020202030204" pitchFamily="34" charset="0"/>
              </a:rPr>
              <a:t>O</a:t>
            </a:r>
            <a:endParaRPr lang="zh-CN" altLang="en-US" sz="5400" dirty="0">
              <a:solidFill>
                <a:srgbClr val="43536A"/>
              </a:solidFill>
              <a:latin typeface="Helvetica" panose="020B0604020202030204" pitchFamily="34" charset="0"/>
            </a:endParaRPr>
          </a:p>
        </p:txBody>
      </p:sp>
      <p:sp>
        <p:nvSpPr>
          <p:cNvPr id="33" name="Subtitle 2"/>
          <p:cNvSpPr txBox="1"/>
          <p:nvPr/>
        </p:nvSpPr>
        <p:spPr bwMode="auto">
          <a:xfrm>
            <a:off x="522012" y="4934206"/>
            <a:ext cx="2750331" cy="12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34" name="Subtitle 2"/>
          <p:cNvSpPr txBox="1"/>
          <p:nvPr/>
        </p:nvSpPr>
        <p:spPr bwMode="auto">
          <a:xfrm>
            <a:off x="3345668" y="4934206"/>
            <a:ext cx="2750331" cy="12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35" name="Subtitle 2"/>
          <p:cNvSpPr txBox="1"/>
          <p:nvPr/>
        </p:nvSpPr>
        <p:spPr bwMode="auto">
          <a:xfrm>
            <a:off x="6095999" y="4933263"/>
            <a:ext cx="2750331" cy="12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36" name="Subtitle 2"/>
          <p:cNvSpPr txBox="1"/>
          <p:nvPr/>
        </p:nvSpPr>
        <p:spPr bwMode="auto">
          <a:xfrm>
            <a:off x="8919655" y="4933263"/>
            <a:ext cx="2750331" cy="12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 rot="8100000">
            <a:off x="1217075" y="3919718"/>
            <a:ext cx="5876563" cy="5876563"/>
          </a:xfrm>
          <a:prstGeom prst="rtTriangle">
            <a:avLst/>
          </a:pr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3500000" flipV="1">
            <a:off x="2627144" y="-4018022"/>
            <a:ext cx="6937712" cy="6937712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rot="8100000">
            <a:off x="6210755" y="3288880"/>
            <a:ext cx="4563208" cy="456320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PA_文本框 9"/>
          <p:cNvSpPr txBox="1"/>
          <p:nvPr>
            <p:custDataLst>
              <p:tags r:id="rId2"/>
            </p:custDataLst>
          </p:nvPr>
        </p:nvSpPr>
        <p:spPr>
          <a:xfrm>
            <a:off x="7422075" y="3802540"/>
            <a:ext cx="2140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4350805" y="451957"/>
            <a:ext cx="3357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TWO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54565" y="1234736"/>
            <a:ext cx="3967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市场分析</a:t>
            </a:r>
            <a:endParaRPr kumimoji="1"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226507" y="1833274"/>
            <a:ext cx="2635631" cy="23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  <a:sym typeface="Arial" panose="020B0604020202020204" pitchFamily="34" charset="0"/>
              </a:rPr>
              <a:t>市场概括  市场分析  市场预测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3" grpId="0" animBg="1"/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14278" y="3230413"/>
            <a:ext cx="1013257" cy="1013257"/>
            <a:chOff x="1414278" y="3230413"/>
            <a:chExt cx="1013257" cy="1013257"/>
          </a:xfrm>
        </p:grpSpPr>
        <p:sp>
          <p:nvSpPr>
            <p:cNvPr id="26" name="矩形 25"/>
            <p:cNvSpPr/>
            <p:nvPr/>
          </p:nvSpPr>
          <p:spPr>
            <a:xfrm rot="13403634">
              <a:off x="1414278" y="3230413"/>
              <a:ext cx="1013257" cy="1013257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7" name="Group 75"/>
            <p:cNvGrpSpPr/>
            <p:nvPr/>
          </p:nvGrpSpPr>
          <p:grpSpPr>
            <a:xfrm>
              <a:off x="1678164" y="3458811"/>
              <a:ext cx="421632" cy="562817"/>
              <a:chOff x="2639219" y="3510757"/>
              <a:chExt cx="348456" cy="465138"/>
            </a:xfrm>
            <a:solidFill>
              <a:schemeClr val="bg1"/>
            </a:solidFill>
          </p:grpSpPr>
          <p:sp>
            <p:nvSpPr>
              <p:cNvPr id="28" name="AutoShape 115"/>
              <p:cNvSpPr/>
              <p:nvPr/>
            </p:nvSpPr>
            <p:spPr bwMode="auto">
              <a:xfrm>
                <a:off x="2639219" y="3510757"/>
                <a:ext cx="348456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9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597687" y="3230413"/>
            <a:ext cx="1013257" cy="1013257"/>
            <a:chOff x="5597687" y="3230413"/>
            <a:chExt cx="1013257" cy="1013257"/>
          </a:xfrm>
        </p:grpSpPr>
        <p:sp>
          <p:nvSpPr>
            <p:cNvPr id="30" name="矩形 29"/>
            <p:cNvSpPr/>
            <p:nvPr/>
          </p:nvSpPr>
          <p:spPr>
            <a:xfrm rot="13403634">
              <a:off x="5597687" y="3230413"/>
              <a:ext cx="1013257" cy="1013257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1" name="Group 82"/>
            <p:cNvGrpSpPr/>
            <p:nvPr/>
          </p:nvGrpSpPr>
          <p:grpSpPr>
            <a:xfrm>
              <a:off x="5823389" y="3456594"/>
              <a:ext cx="561856" cy="561856"/>
              <a:chOff x="4439444" y="2582069"/>
              <a:chExt cx="464344" cy="464344"/>
            </a:xfrm>
            <a:solidFill>
              <a:schemeClr val="bg1"/>
            </a:solidFill>
          </p:grpSpPr>
          <p:sp>
            <p:nvSpPr>
              <p:cNvPr id="32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3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4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9736806" y="3230413"/>
            <a:ext cx="1013257" cy="1013257"/>
            <a:chOff x="9736806" y="3230413"/>
            <a:chExt cx="1013257" cy="1013257"/>
          </a:xfrm>
        </p:grpSpPr>
        <p:sp>
          <p:nvSpPr>
            <p:cNvPr id="35" name="矩形 34"/>
            <p:cNvSpPr/>
            <p:nvPr/>
          </p:nvSpPr>
          <p:spPr>
            <a:xfrm rot="13403634">
              <a:off x="9736806" y="3230413"/>
              <a:ext cx="1013257" cy="1013257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6" name="Group 102"/>
            <p:cNvGrpSpPr/>
            <p:nvPr/>
          </p:nvGrpSpPr>
          <p:grpSpPr>
            <a:xfrm>
              <a:off x="9996579" y="3425464"/>
              <a:ext cx="464344" cy="510778"/>
              <a:chOff x="4439444" y="1652588"/>
              <a:chExt cx="464344" cy="464344"/>
            </a:xfrm>
            <a:solidFill>
              <a:schemeClr val="bg1"/>
            </a:solidFill>
          </p:grpSpPr>
          <p:sp>
            <p:nvSpPr>
              <p:cNvPr id="37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8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9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7667246" y="3230413"/>
            <a:ext cx="1013257" cy="1013257"/>
            <a:chOff x="7667246" y="3230413"/>
            <a:chExt cx="1013257" cy="1013257"/>
          </a:xfrm>
        </p:grpSpPr>
        <p:sp>
          <p:nvSpPr>
            <p:cNvPr id="11" name="矩形 10"/>
            <p:cNvSpPr/>
            <p:nvPr/>
          </p:nvSpPr>
          <p:spPr>
            <a:xfrm rot="13403634">
              <a:off x="7667246" y="3230413"/>
              <a:ext cx="1013257" cy="1013257"/>
            </a:xfrm>
            <a:prstGeom prst="rect">
              <a:avLst/>
            </a:prstGeom>
            <a:solidFill>
              <a:srgbClr val="435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2" name="Group 52"/>
            <p:cNvGrpSpPr/>
            <p:nvPr/>
          </p:nvGrpSpPr>
          <p:grpSpPr>
            <a:xfrm>
              <a:off x="7928003" y="3493934"/>
              <a:ext cx="561856" cy="562817"/>
              <a:chOff x="9145588" y="4435475"/>
              <a:chExt cx="464344" cy="465138"/>
            </a:xfrm>
            <a:solidFill>
              <a:schemeClr val="bg1"/>
            </a:solidFill>
          </p:grpSpPr>
          <p:sp>
            <p:nvSpPr>
              <p:cNvPr id="13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4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7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8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9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0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1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497934" y="3230413"/>
            <a:ext cx="1013257" cy="1013257"/>
            <a:chOff x="3497934" y="3230413"/>
            <a:chExt cx="1013257" cy="1013257"/>
          </a:xfrm>
        </p:grpSpPr>
        <p:sp>
          <p:nvSpPr>
            <p:cNvPr id="22" name="矩形 21"/>
            <p:cNvSpPr/>
            <p:nvPr/>
          </p:nvSpPr>
          <p:spPr>
            <a:xfrm rot="13403634">
              <a:off x="3497934" y="3230413"/>
              <a:ext cx="1013257" cy="1013257"/>
            </a:xfrm>
            <a:prstGeom prst="rect">
              <a:avLst/>
            </a:prstGeom>
            <a:solidFill>
              <a:srgbClr val="435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3" name="Group 68"/>
            <p:cNvGrpSpPr/>
            <p:nvPr/>
          </p:nvGrpSpPr>
          <p:grpSpPr>
            <a:xfrm>
              <a:off x="3782703" y="3487811"/>
              <a:ext cx="424707" cy="562817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24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5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9833528" y="160899"/>
            <a:ext cx="2252212" cy="1743953"/>
            <a:chOff x="7376530" y="674031"/>
            <a:chExt cx="5876789" cy="4550568"/>
          </a:xfrm>
        </p:grpSpPr>
        <p:sp>
          <p:nvSpPr>
            <p:cNvPr id="52" name="任意多边形 51"/>
            <p:cNvSpPr/>
            <p:nvPr/>
          </p:nvSpPr>
          <p:spPr>
            <a:xfrm rot="5400000" flipV="1">
              <a:off x="7376530" y="674031"/>
              <a:ext cx="2754969" cy="2754969"/>
            </a:xfrm>
            <a:custGeom>
              <a:avLst/>
              <a:gdLst>
                <a:gd name="connsiteX0" fmla="*/ 0 w 4343400"/>
                <a:gd name="connsiteY0" fmla="*/ 0 h 4343400"/>
                <a:gd name="connsiteX1" fmla="*/ 4343400 w 4343400"/>
                <a:gd name="connsiteY1" fmla="*/ 4343400 h 4343400"/>
                <a:gd name="connsiteX2" fmla="*/ 3486149 w 4343400"/>
                <a:gd name="connsiteY2" fmla="*/ 4343400 h 4343400"/>
                <a:gd name="connsiteX3" fmla="*/ 0 w 4343400"/>
                <a:gd name="connsiteY3" fmla="*/ 857251 h 4343400"/>
                <a:gd name="connsiteX4" fmla="*/ 0 w 4343400"/>
                <a:gd name="connsiteY4" fmla="*/ 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400" h="4343400">
                  <a:moveTo>
                    <a:pt x="0" y="0"/>
                  </a:moveTo>
                  <a:lnTo>
                    <a:pt x="4343400" y="4343400"/>
                  </a:lnTo>
                  <a:lnTo>
                    <a:pt x="3486149" y="4343400"/>
                  </a:lnTo>
                  <a:lnTo>
                    <a:pt x="0" y="857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10131500" y="2102780"/>
              <a:ext cx="3121819" cy="3121819"/>
            </a:xfrm>
            <a:custGeom>
              <a:avLst/>
              <a:gdLst>
                <a:gd name="connsiteX0" fmla="*/ 0 w 4343400"/>
                <a:gd name="connsiteY0" fmla="*/ 0 h 4343400"/>
                <a:gd name="connsiteX1" fmla="*/ 4343400 w 4343400"/>
                <a:gd name="connsiteY1" fmla="*/ 4343400 h 4343400"/>
                <a:gd name="connsiteX2" fmla="*/ 3486149 w 4343400"/>
                <a:gd name="connsiteY2" fmla="*/ 4343400 h 4343400"/>
                <a:gd name="connsiteX3" fmla="*/ 0 w 4343400"/>
                <a:gd name="connsiteY3" fmla="*/ 857251 h 4343400"/>
                <a:gd name="connsiteX4" fmla="*/ 0 w 4343400"/>
                <a:gd name="connsiteY4" fmla="*/ 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400" h="4343400">
                  <a:moveTo>
                    <a:pt x="0" y="0"/>
                  </a:moveTo>
                  <a:lnTo>
                    <a:pt x="4343400" y="4343400"/>
                  </a:lnTo>
                  <a:lnTo>
                    <a:pt x="3486149" y="4343400"/>
                  </a:lnTo>
                  <a:lnTo>
                    <a:pt x="0" y="857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5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任意多边形 55"/>
          <p:cNvSpPr/>
          <p:nvPr/>
        </p:nvSpPr>
        <p:spPr>
          <a:xfrm>
            <a:off x="0" y="5661599"/>
            <a:ext cx="1196401" cy="1196401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605309" y="485546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>
                    <a:lumMod val="50000"/>
                  </a:schemeClr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" name="Subtitle 2"/>
          <p:cNvSpPr txBox="1"/>
          <p:nvPr/>
        </p:nvSpPr>
        <p:spPr bwMode="auto">
          <a:xfrm>
            <a:off x="522012" y="4934206"/>
            <a:ext cx="2750331" cy="12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57" name="Subtitle 2"/>
          <p:cNvSpPr txBox="1"/>
          <p:nvPr/>
        </p:nvSpPr>
        <p:spPr bwMode="auto">
          <a:xfrm>
            <a:off x="4677602" y="4940956"/>
            <a:ext cx="2750331" cy="12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58" name="Subtitle 2"/>
          <p:cNvSpPr txBox="1"/>
          <p:nvPr/>
        </p:nvSpPr>
        <p:spPr bwMode="auto">
          <a:xfrm>
            <a:off x="9020669" y="4934205"/>
            <a:ext cx="2750331" cy="12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59" name="Subtitle 2"/>
          <p:cNvSpPr txBox="1"/>
          <p:nvPr/>
        </p:nvSpPr>
        <p:spPr bwMode="auto">
          <a:xfrm>
            <a:off x="6833284" y="1728897"/>
            <a:ext cx="2750331" cy="12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60" name="Subtitle 2"/>
          <p:cNvSpPr txBox="1"/>
          <p:nvPr/>
        </p:nvSpPr>
        <p:spPr bwMode="auto">
          <a:xfrm>
            <a:off x="2707787" y="1799009"/>
            <a:ext cx="2750331" cy="12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7168056" y="1312477"/>
            <a:ext cx="4514193" cy="4514193"/>
          </a:xfrm>
          <a:prstGeom prst="diamond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047660" y="2267221"/>
            <a:ext cx="1596764" cy="2445923"/>
            <a:chOff x="2047660" y="2267221"/>
            <a:chExt cx="1596764" cy="2445923"/>
          </a:xfrm>
        </p:grpSpPr>
        <p:sp>
          <p:nvSpPr>
            <p:cNvPr id="57" name="TextBox 76"/>
            <p:cNvSpPr txBox="1"/>
            <p:nvPr/>
          </p:nvSpPr>
          <p:spPr>
            <a:xfrm>
              <a:off x="2047660" y="2267221"/>
              <a:ext cx="1596764" cy="369332"/>
            </a:xfrm>
            <a:prstGeom prst="rect">
              <a:avLst/>
            </a:prstGeom>
            <a:solidFill>
              <a:srgbClr val="43536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TextBox 76"/>
            <p:cNvSpPr txBox="1"/>
            <p:nvPr/>
          </p:nvSpPr>
          <p:spPr>
            <a:xfrm>
              <a:off x="2047660" y="4343812"/>
              <a:ext cx="1596764" cy="369332"/>
            </a:xfrm>
            <a:prstGeom prst="rect">
              <a:avLst/>
            </a:prstGeom>
            <a:solidFill>
              <a:srgbClr val="43536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直角三角形 2"/>
          <p:cNvSpPr/>
          <p:nvPr/>
        </p:nvSpPr>
        <p:spPr>
          <a:xfrm rot="8100000">
            <a:off x="9442345" y="5719056"/>
            <a:ext cx="2277888" cy="2277888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直角三角形 62"/>
          <p:cNvSpPr/>
          <p:nvPr/>
        </p:nvSpPr>
        <p:spPr>
          <a:xfrm rot="13500000" flipV="1">
            <a:off x="1079821" y="-934602"/>
            <a:ext cx="1861541" cy="1861541"/>
          </a:xfrm>
          <a:prstGeom prst="rtTriangle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473656" y="701668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>
                <a:solidFill>
                  <a:schemeClr val="bg1">
                    <a:lumMod val="50000"/>
                  </a:schemeClr>
                </a:solidFill>
              </a:rPr>
              <a:t>MORE THAN TEMPLATE</a:t>
            </a:r>
            <a:endParaRPr kumimoji="1" lang="en-US" altLang="zh-CN" sz="249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Subtitle 2"/>
          <p:cNvSpPr txBox="1"/>
          <p:nvPr/>
        </p:nvSpPr>
        <p:spPr bwMode="auto">
          <a:xfrm>
            <a:off x="1951734" y="2773991"/>
            <a:ext cx="2750331" cy="12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  <p:sp>
        <p:nvSpPr>
          <p:cNvPr id="14" name="Subtitle 2"/>
          <p:cNvSpPr txBox="1"/>
          <p:nvPr/>
        </p:nvSpPr>
        <p:spPr bwMode="auto">
          <a:xfrm>
            <a:off x="1993890" y="5061132"/>
            <a:ext cx="2750331" cy="12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3" grpId="0" animBg="1"/>
    </p:bld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ISPRING_PRESENTATION_TITLE" val="简约商务商业计划免费创意策划书ppt模板下载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4010</Words>
  <Application>WPS 演示</Application>
  <PresentationFormat>宽屏</PresentationFormat>
  <Paragraphs>439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51" baseType="lpstr">
      <vt:lpstr>Arial</vt:lpstr>
      <vt:lpstr>宋体</vt:lpstr>
      <vt:lpstr>Wingdings</vt:lpstr>
      <vt:lpstr>Arial</vt:lpstr>
      <vt:lpstr>Lato Light</vt:lpstr>
      <vt:lpstr>Calibri</vt:lpstr>
      <vt:lpstr>微软雅黑</vt:lpstr>
      <vt:lpstr>Yuanti SC</vt:lpstr>
      <vt:lpstr>Helvetica</vt:lpstr>
      <vt:lpstr>Lantinghei SC Demibold</vt:lpstr>
      <vt:lpstr>时尚中黑简体</vt:lpstr>
      <vt:lpstr>Open Sans Light</vt:lpstr>
      <vt:lpstr>Gill Sans</vt:lpstr>
      <vt:lpstr>Arial Unicode MS</vt:lpstr>
      <vt:lpstr>Calibri Light</vt:lpstr>
      <vt:lpstr>Source Sans Pro Light</vt:lpstr>
      <vt:lpstr>Gill Sans</vt:lpstr>
      <vt:lpstr>Open Sans Light</vt:lpstr>
      <vt:lpstr>Segoe Print</vt:lpstr>
      <vt:lpstr>Open Sans</vt:lpstr>
      <vt:lpstr>Source Sans Pro</vt:lpstr>
      <vt:lpstr>Poppins Light</vt:lpstr>
      <vt:lpstr>Poppins Medium</vt:lpstr>
      <vt:lpstr>Montserrat</vt:lpstr>
      <vt:lpstr>Arial Unicode MS</vt:lpstr>
      <vt:lpstr>Arial Black</vt:lpstr>
      <vt:lpstr>Impact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简约商务商业计划免费创意策划书ppt模板下载</dc:title>
  <dc:creator>admin</dc:creator>
  <cp:keywords>http:/www.ypppt.com</cp:keywords>
  <dc:description>http://www.ypppt.com/</dc:description>
  <cp:lastModifiedBy>南蛮姑娘</cp:lastModifiedBy>
  <cp:revision>24</cp:revision>
  <dcterms:created xsi:type="dcterms:W3CDTF">2017-04-07T13:26:00Z</dcterms:created>
  <dcterms:modified xsi:type="dcterms:W3CDTF">2021-09-16T10:40:17Z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4A1543646C9A41CDAE3AD4160921D5FF</vt:lpwstr>
  </property>
  <property fmtid="{D5CDD505-2E9C-101B-9397-08002B2CF9AE}" pid="3" name="KSOProductBuildVer">
    <vt:lpwstr>2052-11.1.0.10700</vt:lpwstr>
  </property>
</Properties>
</file>