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8"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B5FF6-9009-44F5-822B-D2248F8995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1784-CEDD-4622-A642-28E6500BCB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E0FD3-4783-4519-9848-1EAA50707BB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8AD0B04-F78D-462E-B7FA-974C4C7B29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BA96B9-1945-432D-A15C-6CE75C358B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D0B04-F78D-462E-B7FA-974C4C7B296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A96B9-1945-432D-A15C-6CE75C358B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0.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1.xml"/><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2.xml"/><Relationship Id="rId2" Type="http://schemas.openxmlformats.org/officeDocument/2006/relationships/image" Target="../media/image26.jpe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7.xml"/><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9.xml"/><Relationship Id="rId3" Type="http://schemas.openxmlformats.org/officeDocument/2006/relationships/image" Target="../media/image38.jpeg"/><Relationship Id="rId2" Type="http://schemas.openxmlformats.org/officeDocument/2006/relationships/image" Target="../media/image18.jpeg"/><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55016"/>
            <a:ext cx="12192000" cy="5602984"/>
          </a:xfrm>
          <a:prstGeom prst="rect">
            <a:avLst/>
          </a:prstGeom>
        </p:spPr>
      </p:pic>
      <p:sp>
        <p:nvSpPr>
          <p:cNvPr id="3" name="矩形 2"/>
          <p:cNvSpPr/>
          <p:nvPr/>
        </p:nvSpPr>
        <p:spPr>
          <a:xfrm>
            <a:off x="0" y="0"/>
            <a:ext cx="12192000" cy="1255016"/>
          </a:xfrm>
          <a:prstGeom prst="rect">
            <a:avLst/>
          </a:prstGeom>
          <a:gradFill>
            <a:gsLst>
              <a:gs pos="0">
                <a:srgbClr val="25211E"/>
              </a:gs>
              <a:gs pos="74000">
                <a:srgbClr val="25211E"/>
              </a:gs>
              <a:gs pos="83000">
                <a:srgbClr val="25211E"/>
              </a:gs>
              <a:gs pos="100000">
                <a:srgbClr val="25211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8" name="Rectangle 6"/>
          <p:cNvSpPr/>
          <p:nvPr/>
        </p:nvSpPr>
        <p:spPr>
          <a:xfrm>
            <a:off x="0" y="0"/>
            <a:ext cx="1219200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ea typeface="微软雅黑" panose="020B0503020204020204" pitchFamily="34" charset="-122"/>
            </a:endParaRPr>
          </a:p>
        </p:txBody>
      </p:sp>
      <p:sp>
        <p:nvSpPr>
          <p:cNvPr id="5" name="文本框 4"/>
          <p:cNvSpPr txBox="1"/>
          <p:nvPr/>
        </p:nvSpPr>
        <p:spPr>
          <a:xfrm>
            <a:off x="5456477" y="159901"/>
            <a:ext cx="1455848" cy="666786"/>
          </a:xfrm>
          <a:prstGeom prst="rect">
            <a:avLst/>
          </a:prstGeom>
          <a:noFill/>
        </p:spPr>
        <p:txBody>
          <a:bodyPr wrap="none" rtlCol="0">
            <a:spAutoFit/>
          </a:bodyPr>
          <a:lstStyle/>
          <a:p>
            <a:r>
              <a:rPr lang="en-US" altLang="zh-CN" sz="3735" dirty="0">
                <a:solidFill>
                  <a:srgbClr val="CBBC9F"/>
                </a:solidFill>
                <a:ea typeface="微软雅黑" panose="020B0503020204020204" pitchFamily="34" charset="-122"/>
              </a:rPr>
              <a:t>LOGO</a:t>
            </a:r>
            <a:endParaRPr lang="zh-CN" altLang="en-US" sz="3735" dirty="0">
              <a:solidFill>
                <a:srgbClr val="CBBC9F"/>
              </a:solidFill>
              <a:ea typeface="微软雅黑" panose="020B0503020204020204" pitchFamily="34" charset="-122"/>
            </a:endParaRPr>
          </a:p>
        </p:txBody>
      </p:sp>
      <p:sp>
        <p:nvSpPr>
          <p:cNvPr id="10" name="TextBox 17"/>
          <p:cNvSpPr txBox="1"/>
          <p:nvPr/>
        </p:nvSpPr>
        <p:spPr>
          <a:xfrm>
            <a:off x="4957708" y="1899370"/>
            <a:ext cx="2276584" cy="995209"/>
          </a:xfrm>
          <a:prstGeom prst="rect">
            <a:avLst/>
          </a:prstGeom>
          <a:noFill/>
          <a:ln>
            <a:noFill/>
          </a:ln>
        </p:spPr>
        <p:txBody>
          <a:bodyPr wrap="none" rtlCol="0">
            <a:spAutoFit/>
          </a:bodyPr>
          <a:lstStyle/>
          <a:p>
            <a:pPr algn="ctr"/>
            <a:r>
              <a:rPr lang="id-ID" sz="5865" dirty="0">
                <a:solidFill>
                  <a:schemeClr val="bg1">
                    <a:lumMod val="95000"/>
                  </a:schemeClr>
                </a:solidFill>
                <a:latin typeface="Lato Heavy" panose="020F0902020204030203" pitchFamily="34" charset="0"/>
                <a:ea typeface="微软雅黑" panose="020B0503020204020204" pitchFamily="34" charset="-122"/>
                <a:cs typeface="Lato Heavy" panose="020F0902020204030203" pitchFamily="34" charset="0"/>
              </a:rPr>
              <a:t>TREND</a:t>
            </a:r>
            <a:endParaRPr lang="id-ID" sz="5865" dirty="0">
              <a:solidFill>
                <a:schemeClr val="bg1">
                  <a:lumMod val="9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grpSp>
        <p:nvGrpSpPr>
          <p:cNvPr id="11" name="Group 11"/>
          <p:cNvGrpSpPr/>
          <p:nvPr/>
        </p:nvGrpSpPr>
        <p:grpSpPr>
          <a:xfrm>
            <a:off x="1670051" y="2983716"/>
            <a:ext cx="8724461" cy="1511516"/>
            <a:chOff x="-7420878" y="2295622"/>
            <a:chExt cx="15500486" cy="2685466"/>
          </a:xfrm>
        </p:grpSpPr>
        <p:sp>
          <p:nvSpPr>
            <p:cNvPr id="12" name="Rectangle 7"/>
            <p:cNvSpPr/>
            <p:nvPr/>
          </p:nvSpPr>
          <p:spPr>
            <a:xfrm>
              <a:off x="-7420878" y="2295622"/>
              <a:ext cx="15500486" cy="2132589"/>
            </a:xfrm>
            <a:prstGeom prst="rect">
              <a:avLst/>
            </a:prstGeom>
          </p:spPr>
          <p:txBody>
            <a:bodyPr wrap="square">
              <a:spAutoFit/>
            </a:bodyPr>
            <a:lstStyle/>
            <a:p>
              <a:pPr algn="dist"/>
              <a:r>
                <a:rPr lang="zh-CN" altLang="en-US" sz="7200" dirty="0">
                  <a:solidFill>
                    <a:schemeClr val="bg1"/>
                  </a:solidFill>
                  <a:latin typeface="Lato Heavy" panose="020F0902020204030203" pitchFamily="34" charset="0"/>
                  <a:ea typeface="微软雅黑" panose="020B0503020204020204" pitchFamily="34" charset="-122"/>
                  <a:cs typeface="Lato Heavy" panose="020F0902020204030203" pitchFamily="34" charset="0"/>
                </a:rPr>
                <a:t>时尚品牌宣传</a:t>
              </a:r>
              <a:r>
                <a:rPr lang="en-US" altLang="zh-CN" sz="7200" dirty="0">
                  <a:solidFill>
                    <a:schemeClr val="bg1"/>
                  </a:solidFill>
                  <a:latin typeface="Lato Heavy" panose="020F0902020204030203" pitchFamily="34" charset="0"/>
                  <a:ea typeface="微软雅黑" panose="020B0503020204020204" pitchFamily="34" charset="-122"/>
                  <a:cs typeface="Lato Heavy" panose="020F0902020204030203" pitchFamily="34" charset="0"/>
                </a:rPr>
                <a:t>PPT</a:t>
              </a:r>
              <a:endParaRPr lang="id-ID" sz="7200" dirty="0">
                <a:solidFill>
                  <a:schemeClr val="bg1"/>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13" name="Half Frame 8"/>
            <p:cNvSpPr/>
            <p:nvPr/>
          </p:nvSpPr>
          <p:spPr>
            <a:xfrm flipH="1">
              <a:off x="7391369" y="2630787"/>
              <a:ext cx="688239" cy="634610"/>
            </a:xfrm>
            <a:prstGeom prst="halfFrame">
              <a:avLst>
                <a:gd name="adj1" fmla="val 12280"/>
                <a:gd name="adj2" fmla="val 1228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sp>
          <p:nvSpPr>
            <p:cNvPr id="14" name="Half Frame 9"/>
            <p:cNvSpPr/>
            <p:nvPr/>
          </p:nvSpPr>
          <p:spPr>
            <a:xfrm flipV="1">
              <a:off x="-7302189" y="3620703"/>
              <a:ext cx="688239" cy="634610"/>
            </a:xfrm>
            <a:prstGeom prst="halfFrame">
              <a:avLst>
                <a:gd name="adj1" fmla="val 12280"/>
                <a:gd name="adj2" fmla="val 1228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sp>
          <p:nvSpPr>
            <p:cNvPr id="15" name="TextBox 29"/>
            <p:cNvSpPr txBox="1"/>
            <p:nvPr/>
          </p:nvSpPr>
          <p:spPr>
            <a:xfrm>
              <a:off x="621221" y="4415929"/>
              <a:ext cx="5956881" cy="565159"/>
            </a:xfrm>
            <a:prstGeom prst="rect">
              <a:avLst/>
            </a:prstGeom>
            <a:noFill/>
          </p:spPr>
          <p:txBody>
            <a:bodyPr wrap="square" rtlCol="0">
              <a:spAutoFit/>
            </a:bodyPr>
            <a:lstStyle/>
            <a:p>
              <a:pPr algn="ctr"/>
              <a:r>
                <a:rPr lang="id-ID" sz="1465" spc="300" dirty="0">
                  <a:solidFill>
                    <a:schemeClr val="bg1">
                      <a:lumMod val="75000"/>
                    </a:schemeClr>
                  </a:solidFill>
                  <a:latin typeface="Lato" panose="020F0502020204030203" charset="0"/>
                  <a:ea typeface="微软雅黑" panose="020B0503020204020204" pitchFamily="34" charset="-122"/>
                  <a:cs typeface="Lato" panose="020F0502020204030203" charset="0"/>
                </a:rPr>
                <a:t>Fashion brand publicity</a:t>
              </a:r>
              <a:endParaRPr lang="en-US" sz="1465" spc="300" dirty="0">
                <a:solidFill>
                  <a:schemeClr val="bg1">
                    <a:lumMod val="75000"/>
                  </a:schemeClr>
                </a:solidFill>
                <a:latin typeface="Lato" panose="020F0502020204030203" charset="0"/>
                <a:ea typeface="微软雅黑" panose="020B0503020204020204" pitchFamily="34" charset="-122"/>
                <a:cs typeface="Lato" panose="020F0502020204030203" charset="0"/>
              </a:endParaRPr>
            </a:p>
          </p:txBody>
        </p:sp>
      </p:grpSp>
      <p:sp>
        <p:nvSpPr>
          <p:cNvPr id="16" name="文本框 15"/>
          <p:cNvSpPr txBox="1"/>
          <p:nvPr/>
        </p:nvSpPr>
        <p:spPr>
          <a:xfrm>
            <a:off x="4154542" y="6359854"/>
            <a:ext cx="4162425" cy="368300"/>
          </a:xfrm>
          <a:prstGeom prst="rect">
            <a:avLst/>
          </a:prstGeom>
          <a:noFill/>
        </p:spPr>
        <p:txBody>
          <a:bodyPr wrap="none" rtlCol="0">
            <a:spAutoFit/>
          </a:bodyPr>
          <a:lstStyle/>
          <a:p>
            <a:pPr algn="ctr"/>
            <a:r>
              <a:rPr lang="zh-CN" altLang="en-US" dirty="0">
                <a:solidFill>
                  <a:schemeClr val="bg1"/>
                </a:solidFill>
                <a:ea typeface="微软雅黑" panose="020B0503020204020204" pitchFamily="34" charset="-122"/>
              </a:rPr>
              <a:t>汇报人：好客模板    时间：</a:t>
            </a:r>
            <a:r>
              <a:rPr lang="en-US" altLang="zh-CN" dirty="0">
                <a:solidFill>
                  <a:schemeClr val="bg1"/>
                </a:solidFill>
                <a:ea typeface="微软雅黑" panose="020B0503020204020204" pitchFamily="34" charset="-122"/>
              </a:rPr>
              <a:t>202X</a:t>
            </a:r>
            <a:r>
              <a:rPr lang="zh-CN" altLang="en-US" dirty="0">
                <a:solidFill>
                  <a:schemeClr val="bg1"/>
                </a:solidFill>
                <a:ea typeface="微软雅黑" panose="020B0503020204020204" pitchFamily="34" charset="-122"/>
              </a:rPr>
              <a:t>年</a:t>
            </a:r>
            <a:r>
              <a:rPr lang="en-US" altLang="zh-CN" dirty="0">
                <a:solidFill>
                  <a:schemeClr val="bg1"/>
                </a:solidFill>
                <a:ea typeface="微软雅黑" panose="020B0503020204020204" pitchFamily="34" charset="-122"/>
              </a:rPr>
              <a:t>XX</a:t>
            </a:r>
            <a:r>
              <a:rPr lang="zh-CN" altLang="en-US" dirty="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par>
                          <p:cTn id="26" fill="hold">
                            <p:stCondLst>
                              <p:cond delay="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3276717" cy="6858000"/>
          </a:xfrm>
          <a:prstGeom prst="rect">
            <a:avLst/>
          </a:prstGeom>
        </p:spPr>
      </p:pic>
      <p:pic>
        <p:nvPicPr>
          <p:cNvPr id="3" name="图片 2"/>
          <p:cNvPicPr>
            <a:picLocks noChangeAspect="1"/>
          </p:cNvPicPr>
          <p:nvPr/>
        </p:nvPicPr>
        <p:blipFill>
          <a:blip r:embed="rId2"/>
          <a:stretch>
            <a:fillRect/>
          </a:stretch>
        </p:blipFill>
        <p:spPr>
          <a:xfrm>
            <a:off x="3276718" y="0"/>
            <a:ext cx="3559877" cy="6858000"/>
          </a:xfrm>
          <a:prstGeom prst="rect">
            <a:avLst/>
          </a:prstGeom>
        </p:spPr>
      </p:pic>
      <p:pic>
        <p:nvPicPr>
          <p:cNvPr id="4" name="图片 3"/>
          <p:cNvPicPr>
            <a:picLocks noChangeAspect="1"/>
          </p:cNvPicPr>
          <p:nvPr/>
        </p:nvPicPr>
        <p:blipFill>
          <a:blip r:embed="rId3"/>
          <a:stretch>
            <a:fillRect/>
          </a:stretch>
        </p:blipFill>
        <p:spPr>
          <a:xfrm>
            <a:off x="9553504" y="0"/>
            <a:ext cx="2638497" cy="6858000"/>
          </a:xfrm>
          <a:prstGeom prst="rect">
            <a:avLst/>
          </a:prstGeom>
        </p:spPr>
      </p:pic>
      <p:sp>
        <p:nvSpPr>
          <p:cNvPr id="5" name="矩形 4"/>
          <p:cNvSpPr/>
          <p:nvPr/>
        </p:nvSpPr>
        <p:spPr>
          <a:xfrm>
            <a:off x="6836595" y="0"/>
            <a:ext cx="2716908" cy="6858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 name="文本框 5"/>
          <p:cNvSpPr txBox="1"/>
          <p:nvPr/>
        </p:nvSpPr>
        <p:spPr>
          <a:xfrm>
            <a:off x="6913836" y="917543"/>
            <a:ext cx="2670924" cy="1446550"/>
          </a:xfrm>
          <a:prstGeom prst="rect">
            <a:avLst/>
          </a:prstGeom>
          <a:noFill/>
        </p:spPr>
        <p:txBody>
          <a:bodyPr wrap="none" rtlCol="0">
            <a:spAutoFit/>
          </a:bodyPr>
          <a:lstStyle/>
          <a:p>
            <a:r>
              <a:rPr lang="en-US" altLang="zh-CN" sz="8800" dirty="0">
                <a:solidFill>
                  <a:schemeClr val="bg1"/>
                </a:solidFill>
                <a:latin typeface="微软雅黑" panose="020B0503020204020204" pitchFamily="34" charset="-122"/>
                <a:ea typeface="微软雅黑" panose="020B0503020204020204" pitchFamily="34" charset="-122"/>
              </a:rPr>
              <a:t>BLLE</a:t>
            </a:r>
            <a:endParaRPr lang="zh-CN" altLang="en-US" sz="8800" dirty="0">
              <a:solidFill>
                <a:schemeClr val="bg1"/>
              </a:solidFill>
              <a:latin typeface="微软雅黑" panose="020B0503020204020204" pitchFamily="34" charset="-122"/>
              <a:ea typeface="微软雅黑" panose="020B0503020204020204" pitchFamily="34" charset="-122"/>
            </a:endParaRPr>
          </a:p>
        </p:txBody>
      </p:sp>
      <p:sp>
        <p:nvSpPr>
          <p:cNvPr id="7" name="TextBox 22"/>
          <p:cNvSpPr txBox="1"/>
          <p:nvPr/>
        </p:nvSpPr>
        <p:spPr>
          <a:xfrm>
            <a:off x="6836011" y="2654429"/>
            <a:ext cx="2639667" cy="1159035"/>
          </a:xfrm>
          <a:prstGeom prst="rect">
            <a:avLst/>
          </a:prstGeom>
          <a:noFill/>
        </p:spPr>
        <p:txBody>
          <a:bodyPr wrap="square" lIns="91440" tIns="45720" rIns="91440" bIns="45720" rtlCol="0">
            <a:spAutoFit/>
          </a:bodyPr>
          <a:lstStyle/>
          <a:p>
            <a:pPr algn="ctr"/>
            <a:r>
              <a:rPr lang="zh-CN" altLang="en-US" sz="1600" b="1" dirty="0">
                <a:solidFill>
                  <a:schemeClr val="bg1"/>
                </a:solidFill>
                <a:ea typeface="微软雅黑" panose="020B0503020204020204" pitchFamily="34" charset="-122"/>
                <a:cs typeface="Calibri" panose="020F0502020204030204"/>
              </a:rPr>
              <a:t>点此替换文本</a:t>
            </a:r>
            <a:r>
              <a:rPr lang="id-ID" sz="1335" dirty="0">
                <a:solidFill>
                  <a:schemeClr val="bg1"/>
                </a:solidFill>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 laoreet dolore magna aliquam erat volutpat. </a:t>
            </a:r>
            <a:endParaRPr lang="en-US" sz="1335" dirty="0">
              <a:solidFill>
                <a:schemeClr val="bg1"/>
              </a:solidFill>
              <a:latin typeface="微软雅黑" panose="020B0503020204020204" pitchFamily="34" charset="-122"/>
              <a:ea typeface="微软雅黑" panose="020B0503020204020204" pitchFamily="34" charset="-122"/>
              <a:cs typeface="Roboto Thin" charset="0"/>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706291" y="3459702"/>
            <a:ext cx="6108700" cy="2578100"/>
          </a:xfrm>
          <a:prstGeom prst="rect">
            <a:avLst/>
          </a:prstGeom>
        </p:spPr>
      </p:pic>
      <p:sp>
        <p:nvSpPr>
          <p:cNvPr id="4" name="椭圆 3"/>
          <p:cNvSpPr/>
          <p:nvPr/>
        </p:nvSpPr>
        <p:spPr>
          <a:xfrm>
            <a:off x="3732948" y="892405"/>
            <a:ext cx="1633979" cy="1633979"/>
          </a:xfrm>
          <a:prstGeom prst="ellipse">
            <a:avLst/>
          </a:prstGeom>
          <a:blipFill dpi="0" rotWithShape="1">
            <a:blip r:embed="rId2"/>
            <a:srcRect/>
            <a:tile tx="-7302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grpSp>
        <p:nvGrpSpPr>
          <p:cNvPr id="17" name="组合 16"/>
          <p:cNvGrpSpPr/>
          <p:nvPr/>
        </p:nvGrpSpPr>
        <p:grpSpPr>
          <a:xfrm>
            <a:off x="4461955" y="2526384"/>
            <a:ext cx="175965" cy="4331616"/>
            <a:chOff x="3346466" y="1894788"/>
            <a:chExt cx="131974" cy="3248712"/>
          </a:xfrm>
        </p:grpSpPr>
        <p:sp>
          <p:nvSpPr>
            <p:cNvPr id="7" name="椭圆 6"/>
            <p:cNvSpPr/>
            <p:nvPr/>
          </p:nvSpPr>
          <p:spPr>
            <a:xfrm>
              <a:off x="3346466" y="2262434"/>
              <a:ext cx="131974" cy="131974"/>
            </a:xfrm>
            <a:prstGeom prst="ellipse">
              <a:avLst/>
            </a:prstGeom>
            <a:solidFill>
              <a:schemeClr val="accent6">
                <a:lumMod val="40000"/>
                <a:lumOff val="60000"/>
                <a:alpha val="84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cxnSp>
          <p:nvCxnSpPr>
            <p:cNvPr id="9" name="直接连接符 8"/>
            <p:cNvCxnSpPr>
              <a:stCxn id="4" idx="4"/>
              <a:endCxn id="7" idx="0"/>
            </p:cNvCxnSpPr>
            <p:nvPr/>
          </p:nvCxnSpPr>
          <p:spPr>
            <a:xfrm>
              <a:off x="3412453" y="1894788"/>
              <a:ext cx="0" cy="367646"/>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412453" y="2384982"/>
              <a:ext cx="0" cy="2758518"/>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810123" y="2899376"/>
            <a:ext cx="683260" cy="378460"/>
          </a:xfrm>
          <a:prstGeom prst="rect">
            <a:avLst/>
          </a:prstGeom>
          <a:noFill/>
        </p:spPr>
        <p:txBody>
          <a:bodyPr wrap="none" rtlCol="0">
            <a:spAutoFit/>
          </a:bodyPr>
          <a:lstStyle/>
          <a:p>
            <a:r>
              <a:rPr lang="en-US" altLang="zh-CN" sz="1865" dirty="0">
                <a:ea typeface="微软雅黑" panose="020B0503020204020204" pitchFamily="34" charset="-122"/>
              </a:rPr>
              <a:t>2020</a:t>
            </a:r>
            <a:endParaRPr lang="zh-CN" altLang="en-US" sz="1865" dirty="0">
              <a:ea typeface="微软雅黑" panose="020B0503020204020204" pitchFamily="34" charset="-122"/>
            </a:endParaRPr>
          </a:p>
        </p:txBody>
      </p:sp>
      <p:sp>
        <p:nvSpPr>
          <p:cNvPr id="14" name="文本框 13"/>
          <p:cNvSpPr txBox="1"/>
          <p:nvPr/>
        </p:nvSpPr>
        <p:spPr>
          <a:xfrm>
            <a:off x="166996" y="2242159"/>
            <a:ext cx="3389069" cy="3046988"/>
          </a:xfrm>
          <a:prstGeom prst="rect">
            <a:avLst/>
          </a:prstGeom>
          <a:noFill/>
        </p:spPr>
        <p:txBody>
          <a:bodyPr wrap="none" rtlCol="0">
            <a:spAutoFit/>
          </a:bodyPr>
          <a:lstStyle/>
          <a:p>
            <a:pPr algn="r"/>
            <a:r>
              <a:rPr lang="en-US" altLang="zh-CN" sz="6400" dirty="0">
                <a:ea typeface="微软雅黑" panose="020B0503020204020204" pitchFamily="34" charset="-122"/>
              </a:rPr>
              <a:t>TIMELNE</a:t>
            </a:r>
            <a:endParaRPr lang="en-US" altLang="zh-CN" sz="6400" dirty="0">
              <a:ea typeface="微软雅黑" panose="020B0503020204020204" pitchFamily="34" charset="-122"/>
            </a:endParaRPr>
          </a:p>
          <a:p>
            <a:pPr algn="r"/>
            <a:r>
              <a:rPr lang="en-US" altLang="zh-CN" sz="6400" dirty="0">
                <a:ea typeface="微软雅黑" panose="020B0503020204020204" pitchFamily="34" charset="-122"/>
              </a:rPr>
              <a:t>PLCTURE</a:t>
            </a:r>
            <a:endParaRPr lang="en-US" altLang="zh-CN" sz="6400" dirty="0">
              <a:ea typeface="微软雅黑" panose="020B0503020204020204" pitchFamily="34" charset="-122"/>
            </a:endParaRPr>
          </a:p>
          <a:p>
            <a:pPr algn="r"/>
            <a:r>
              <a:rPr lang="en-US" altLang="zh-CN" sz="6400" dirty="0">
                <a:ea typeface="微软雅黑" panose="020B0503020204020204" pitchFamily="34" charset="-122"/>
              </a:rPr>
              <a:t>SLIDE</a:t>
            </a:r>
            <a:endParaRPr lang="zh-CN" altLang="en-US" sz="6400" dirty="0">
              <a:ea typeface="微软雅黑" panose="020B0503020204020204" pitchFamily="34" charset="-122"/>
            </a:endParaRPr>
          </a:p>
        </p:txBody>
      </p:sp>
      <p:sp>
        <p:nvSpPr>
          <p:cNvPr id="15" name="文本框 14"/>
          <p:cNvSpPr txBox="1"/>
          <p:nvPr/>
        </p:nvSpPr>
        <p:spPr>
          <a:xfrm>
            <a:off x="5543811" y="1360581"/>
            <a:ext cx="3060453" cy="666786"/>
          </a:xfrm>
          <a:prstGeom prst="rect">
            <a:avLst/>
          </a:prstGeom>
          <a:noFill/>
        </p:spPr>
        <p:txBody>
          <a:bodyPr wrap="none" rtlCol="0">
            <a:spAutoFit/>
          </a:bodyPr>
          <a:lstStyle/>
          <a:p>
            <a:r>
              <a:rPr lang="zh-CN" altLang="en-US" sz="3735" dirty="0">
                <a:ea typeface="微软雅黑" panose="020B0503020204020204" pitchFamily="34" charset="-122"/>
              </a:rPr>
              <a:t>点此替换文本</a:t>
            </a:r>
            <a:endParaRPr lang="zh-CN" altLang="en-US" sz="3735" dirty="0">
              <a:ea typeface="微软雅黑" panose="020B0503020204020204" pitchFamily="34" charset="-122"/>
            </a:endParaRPr>
          </a:p>
        </p:txBody>
      </p:sp>
      <p:sp>
        <p:nvSpPr>
          <p:cNvPr id="16" name="TextBox 22"/>
          <p:cNvSpPr txBox="1"/>
          <p:nvPr/>
        </p:nvSpPr>
        <p:spPr>
          <a:xfrm>
            <a:off x="5706291" y="2150453"/>
            <a:ext cx="5656151" cy="954107"/>
          </a:xfrm>
          <a:prstGeom prst="rect">
            <a:avLst/>
          </a:prstGeom>
          <a:noFill/>
        </p:spPr>
        <p:txBody>
          <a:bodyPr wrap="square" lIns="91440" tIns="45720" rIns="91440" bIns="45720" rtlCol="0">
            <a:spAutoFit/>
          </a:bodyPr>
          <a:lstStyle/>
          <a:p>
            <a:r>
              <a:rPr lang="id-ID" sz="2400" b="1">
                <a:ea typeface="微软雅黑" panose="020B0503020204020204" pitchFamily="34" charset="-122"/>
                <a:cs typeface="Calibri" panose="020F0502020204030204"/>
              </a:rPr>
              <a:t>Lorem ipsum </a:t>
            </a:r>
            <a:r>
              <a:rPr lang="id-ID" sz="1600" dirty="0">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 laoreet dolore magna aliquam erat volutpat. </a:t>
            </a:r>
            <a:endParaRPr lang="en-US" sz="1600" dirty="0">
              <a:latin typeface="微软雅黑" panose="020B0503020204020204" pitchFamily="34" charset="-122"/>
              <a:ea typeface="微软雅黑" panose="020B0503020204020204" pitchFamily="34" charset="-122"/>
              <a:cs typeface="Roboto Thin" charset="0"/>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507564" y="1065275"/>
            <a:ext cx="2274982" cy="1733680"/>
          </a:xfrm>
          <a:prstGeom prst="rect">
            <a:avLst/>
          </a:prstGeom>
          <a:noFill/>
          <a:ln>
            <a:noFill/>
          </a:ln>
        </p:spPr>
        <p:txBody>
          <a:bodyPr wrap="none" rtlCol="0">
            <a:spAutoFit/>
          </a:bodyPr>
          <a:lstStyle/>
          <a:p>
            <a:r>
              <a:rPr lang="id-ID" sz="5335" b="1"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SIMPLE</a:t>
            </a:r>
            <a:endParaRPr lang="id-ID" sz="5335" b="1"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a:p>
            <a:r>
              <a:rPr lang="id-ID" sz="5335" b="1"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WORK</a:t>
            </a:r>
            <a:endParaRPr lang="id-ID" sz="5335" b="1"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5" name="TextBox 25"/>
          <p:cNvSpPr txBox="1"/>
          <p:nvPr/>
        </p:nvSpPr>
        <p:spPr>
          <a:xfrm>
            <a:off x="8186058" y="5358320"/>
            <a:ext cx="3645263" cy="867930"/>
          </a:xfrm>
          <a:prstGeom prst="rect">
            <a:avLst/>
          </a:prstGeom>
          <a:noFill/>
        </p:spPr>
        <p:txBody>
          <a:bodyPr wrap="square" rtlCol="0">
            <a:spAutoFit/>
          </a:bodyPr>
          <a:lstStyle/>
          <a:p>
            <a:pPr algn="r">
              <a:lnSpc>
                <a:spcPct val="120000"/>
              </a:lnSpc>
            </a:pPr>
            <a:r>
              <a:rPr lang="id-ID" sz="1400" b="1">
                <a:ea typeface="微软雅黑" panose="020B0503020204020204" pitchFamily="34" charset="-122"/>
              </a:rPr>
              <a:t>lorem ipsum</a:t>
            </a:r>
            <a:r>
              <a:rPr lang="id-ID" sz="1400">
                <a:ea typeface="微软雅黑" panose="020B0503020204020204" pitchFamily="34" charset="-122"/>
              </a:rPr>
              <a:t>, </a:t>
            </a:r>
            <a:r>
              <a:rPr lang="id-ID" sz="1400" dirty="0">
                <a:ea typeface="微软雅黑" panose="020B0503020204020204" pitchFamily="34" charset="-122"/>
              </a:rPr>
              <a:t>quia dolor sit, amet, consectetur, adipiscivelit, sed quia non numquam eius modi tempora incidunt</a:t>
            </a:r>
            <a:endParaRPr lang="id-ID" sz="1400" dirty="0">
              <a:ea typeface="微软雅黑" panose="020B0503020204020204" pitchFamily="34" charset="-122"/>
            </a:endParaRPr>
          </a:p>
        </p:txBody>
      </p:sp>
      <p:sp>
        <p:nvSpPr>
          <p:cNvPr id="6" name="TextBox 26"/>
          <p:cNvSpPr txBox="1"/>
          <p:nvPr/>
        </p:nvSpPr>
        <p:spPr>
          <a:xfrm>
            <a:off x="8810920" y="4996312"/>
            <a:ext cx="3020400" cy="420564"/>
          </a:xfrm>
          <a:prstGeom prst="rect">
            <a:avLst/>
          </a:prstGeom>
          <a:noFill/>
        </p:spPr>
        <p:txBody>
          <a:bodyPr wrap="square" rtlCol="0">
            <a:spAutoFit/>
          </a:bodyPr>
          <a:lstStyle/>
          <a:p>
            <a:pPr algn="r"/>
            <a:r>
              <a:rPr lang="zh-CN" altLang="en-US" sz="2135" b="1" dirty="0">
                <a:solidFill>
                  <a:schemeClr val="tx1">
                    <a:lumMod val="95000"/>
                    <a:lumOff val="5000"/>
                  </a:schemeClr>
                </a:solidFill>
                <a:latin typeface="Montserrat" panose="00000500000000000000" pitchFamily="50" charset="0"/>
                <a:ea typeface="微软雅黑" panose="020B0503020204020204" pitchFamily="34" charset="-122"/>
              </a:rPr>
              <a:t>点此替换文本</a:t>
            </a:r>
            <a:endParaRPr lang="id-ID" sz="2135" b="1" dirty="0">
              <a:solidFill>
                <a:schemeClr val="tx1">
                  <a:lumMod val="95000"/>
                  <a:lumOff val="5000"/>
                </a:schemeClr>
              </a:solidFill>
              <a:latin typeface="Montserrat" panose="00000500000000000000" pitchFamily="50" charset="0"/>
              <a:ea typeface="微软雅黑" panose="020B0503020204020204" pitchFamily="34" charset="-122"/>
            </a:endParaRPr>
          </a:p>
        </p:txBody>
      </p:sp>
      <p:pic>
        <p:nvPicPr>
          <p:cNvPr id="7" name="图片占位符 3"/>
          <p:cNvPicPr>
            <a:picLocks noChangeAspect="1"/>
          </p:cNvPicPr>
          <p:nvPr/>
        </p:nvPicPr>
        <p:blipFill rotWithShape="1">
          <a:blip r:embed="rId1">
            <a:extLst>
              <a:ext uri="{28A0092B-C50C-407E-A947-70E740481C1C}">
                <a14:useLocalDpi xmlns:a14="http://schemas.microsoft.com/office/drawing/2010/main" val="0"/>
              </a:ext>
            </a:extLst>
          </a:blip>
          <a:srcRect t="1351" b="1351"/>
          <a:stretch>
            <a:fillRect/>
          </a:stretch>
        </p:blipFill>
        <p:spPr>
          <a:xfrm>
            <a:off x="711199" y="0"/>
            <a:ext cx="7474859" cy="6858000"/>
          </a:xfrm>
          <a:prstGeom prst="parallelogram">
            <a:avLst>
              <a:gd name="adj" fmla="val 62486"/>
            </a:avLst>
          </a:prstGeom>
          <a:solidFill>
            <a:schemeClr val="bg1">
              <a:lumMod val="85000"/>
            </a:schemeClr>
          </a:solidFill>
        </p:spPr>
      </p:pic>
      <p:pic>
        <p:nvPicPr>
          <p:cNvPr id="8" name="图片占位符 5"/>
          <p:cNvPicPr>
            <a:picLocks noChangeAspect="1"/>
          </p:cNvPicPr>
          <p:nvPr/>
        </p:nvPicPr>
        <p:blipFill rotWithShape="1">
          <a:blip r:embed="rId2">
            <a:extLst>
              <a:ext uri="{28A0092B-C50C-407E-A947-70E740481C1C}">
                <a14:useLocalDpi xmlns:a14="http://schemas.microsoft.com/office/drawing/2010/main" val="0"/>
              </a:ext>
            </a:extLst>
          </a:blip>
          <a:srcRect t="16472" b="16472"/>
          <a:stretch>
            <a:fillRect/>
          </a:stretch>
        </p:blipFill>
        <p:spPr>
          <a:xfrm>
            <a:off x="4100284" y="0"/>
            <a:ext cx="7474859" cy="6858000"/>
          </a:xfrm>
          <a:prstGeom prst="parallelogram">
            <a:avLst>
              <a:gd name="adj" fmla="val 62486"/>
            </a:avLst>
          </a:prstGeom>
          <a:solidFill>
            <a:schemeClr val="bg1">
              <a:lumMod val="85000"/>
            </a:schemeClr>
          </a:solidFill>
        </p:spPr>
      </p:pic>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045" y="0"/>
            <a:ext cx="5449956" cy="6858000"/>
          </a:xfrm>
          <a:prstGeom prst="rect">
            <a:avLst/>
          </a:prstGeom>
        </p:spPr>
      </p:pic>
      <p:sp>
        <p:nvSpPr>
          <p:cNvPr id="4" name="文本框 3"/>
          <p:cNvSpPr txBox="1"/>
          <p:nvPr/>
        </p:nvSpPr>
        <p:spPr>
          <a:xfrm>
            <a:off x="1774210" y="198937"/>
            <a:ext cx="4550868" cy="3215047"/>
          </a:xfrm>
          <a:prstGeom prst="rect">
            <a:avLst/>
          </a:prstGeom>
          <a:noFill/>
        </p:spPr>
        <p:txBody>
          <a:bodyPr wrap="square" rtlCol="0">
            <a:spAutoFit/>
          </a:bodyPr>
          <a:lstStyle/>
          <a:p>
            <a:pPr algn="r">
              <a:lnSpc>
                <a:spcPts val="8000"/>
              </a:lnSpc>
            </a:pPr>
            <a:r>
              <a:rPr lang="en-US" altLang="zh-CN" sz="8800" dirty="0">
                <a:ea typeface="微软雅黑" panose="020B0503020204020204" pitchFamily="34" charset="-122"/>
              </a:rPr>
              <a:t>RIGHT</a:t>
            </a:r>
            <a:endParaRPr lang="en-US" altLang="zh-CN" sz="8800" dirty="0">
              <a:ea typeface="微软雅黑" panose="020B0503020204020204" pitchFamily="34" charset="-122"/>
            </a:endParaRPr>
          </a:p>
          <a:p>
            <a:pPr algn="r">
              <a:lnSpc>
                <a:spcPts val="8000"/>
              </a:lnSpc>
            </a:pPr>
            <a:r>
              <a:rPr lang="en-US" altLang="zh-CN" sz="8800" dirty="0">
                <a:ea typeface="微软雅黑" panose="020B0503020204020204" pitchFamily="34" charset="-122"/>
              </a:rPr>
              <a:t>PLCTURE</a:t>
            </a:r>
            <a:endParaRPr lang="en-US" altLang="zh-CN" sz="8800" dirty="0">
              <a:ea typeface="微软雅黑" panose="020B0503020204020204" pitchFamily="34" charset="-122"/>
            </a:endParaRPr>
          </a:p>
          <a:p>
            <a:pPr algn="r">
              <a:lnSpc>
                <a:spcPts val="8000"/>
              </a:lnSpc>
            </a:pPr>
            <a:r>
              <a:rPr lang="en-US" altLang="zh-CN" sz="8800" dirty="0">
                <a:ea typeface="微软雅黑" panose="020B0503020204020204" pitchFamily="34" charset="-122"/>
              </a:rPr>
              <a:t>SLIDE</a:t>
            </a:r>
            <a:endParaRPr lang="zh-CN" altLang="en-US" sz="8800" dirty="0">
              <a:ea typeface="微软雅黑" panose="020B0503020204020204" pitchFamily="34" charset="-122"/>
            </a:endParaRPr>
          </a:p>
        </p:txBody>
      </p:sp>
      <p:sp>
        <p:nvSpPr>
          <p:cNvPr id="5" name="文本框 4"/>
          <p:cNvSpPr txBox="1"/>
          <p:nvPr/>
        </p:nvSpPr>
        <p:spPr>
          <a:xfrm>
            <a:off x="240210" y="4157744"/>
            <a:ext cx="6084868" cy="2308324"/>
          </a:xfrm>
          <a:prstGeom prst="rect">
            <a:avLst/>
          </a:prstGeom>
          <a:noFill/>
        </p:spPr>
        <p:txBody>
          <a:bodyPr wrap="square" rtlCol="0">
            <a:spAutoFit/>
          </a:bodyPr>
          <a:lstStyle/>
          <a:p>
            <a:pPr algn="r"/>
            <a:r>
              <a:rPr lang="en-US" altLang="zh-CN" sz="2400" dirty="0">
                <a:ea typeface="微软雅黑" panose="020B0503020204020204" pitchFamily="34" charset="-122"/>
              </a:rPr>
              <a:t>Far </a:t>
            </a:r>
            <a:r>
              <a:rPr lang="en-US" altLang="zh-CN" sz="2400" dirty="0" err="1">
                <a:ea typeface="微软雅黑" panose="020B0503020204020204" pitchFamily="34" charset="-122"/>
              </a:rPr>
              <a:t>far</a:t>
            </a:r>
            <a:r>
              <a:rPr lang="en-US" altLang="zh-CN" sz="2400" dirty="0">
                <a:ea typeface="微软雅黑" panose="020B0503020204020204" pitchFamily="34" charset="-122"/>
              </a:rPr>
              <a:t> </a:t>
            </a:r>
            <a:r>
              <a:rPr lang="en-US" altLang="zh-CN" sz="2400" dirty="0" err="1">
                <a:ea typeface="微软雅黑" panose="020B0503020204020204" pitchFamily="34" charset="-122"/>
              </a:rPr>
              <a:t>away,behind</a:t>
            </a:r>
            <a:r>
              <a:rPr lang="en-US" altLang="zh-CN" sz="2400" dirty="0">
                <a:ea typeface="微软雅黑" panose="020B0503020204020204" pitchFamily="34" charset="-122"/>
              </a:rPr>
              <a:t> the word </a:t>
            </a:r>
            <a:r>
              <a:rPr lang="en-US" altLang="zh-CN" sz="2400" dirty="0" err="1">
                <a:ea typeface="微软雅黑" panose="020B0503020204020204" pitchFamily="34" charset="-122"/>
              </a:rPr>
              <a:t>mountains,far</a:t>
            </a:r>
            <a:endParaRPr lang="en-US" altLang="zh-CN" sz="2400" dirty="0">
              <a:ea typeface="微软雅黑" panose="020B0503020204020204" pitchFamily="34" charset="-122"/>
            </a:endParaRPr>
          </a:p>
          <a:p>
            <a:pPr algn="r"/>
            <a:r>
              <a:rPr lang="en-US" altLang="zh-CN" sz="2400" dirty="0">
                <a:ea typeface="微软雅黑" panose="020B0503020204020204" pitchFamily="34" charset="-122"/>
              </a:rPr>
              <a:t>From the countries </a:t>
            </a:r>
            <a:r>
              <a:rPr lang="en-US" altLang="zh-CN" sz="2400" dirty="0" err="1">
                <a:ea typeface="微软雅黑" panose="020B0503020204020204" pitchFamily="34" charset="-122"/>
              </a:rPr>
              <a:t>Vokalia</a:t>
            </a:r>
            <a:r>
              <a:rPr lang="en-US" altLang="zh-CN" sz="2400" dirty="0">
                <a:ea typeface="微软雅黑" panose="020B0503020204020204" pitchFamily="34" charset="-122"/>
              </a:rPr>
              <a:t> and </a:t>
            </a:r>
            <a:r>
              <a:rPr lang="en-US" altLang="zh-CN" sz="2400" dirty="0" err="1">
                <a:ea typeface="微软雅黑" panose="020B0503020204020204" pitchFamily="34" charset="-122"/>
              </a:rPr>
              <a:t>Consonantia</a:t>
            </a:r>
            <a:r>
              <a:rPr lang="en-US" altLang="zh-CN" sz="2400" dirty="0">
                <a:ea typeface="微软雅黑" panose="020B0503020204020204" pitchFamily="34" charset="-122"/>
              </a:rPr>
              <a:t>,</a:t>
            </a:r>
            <a:endParaRPr lang="en-US" altLang="zh-CN" sz="2400" dirty="0">
              <a:ea typeface="微软雅黑" panose="020B0503020204020204" pitchFamily="34" charset="-122"/>
            </a:endParaRPr>
          </a:p>
          <a:p>
            <a:pPr algn="r"/>
            <a:r>
              <a:rPr lang="en-US" altLang="zh-CN" sz="2400" dirty="0">
                <a:ea typeface="微软雅黑" panose="020B0503020204020204" pitchFamily="34" charset="-122"/>
              </a:rPr>
              <a:t>There live the blind </a:t>
            </a:r>
            <a:r>
              <a:rPr lang="en-US" altLang="zh-CN" sz="2400" dirty="0" err="1">
                <a:ea typeface="微软雅黑" panose="020B0503020204020204" pitchFamily="34" charset="-122"/>
              </a:rPr>
              <a:t>texts.Speparated</a:t>
            </a:r>
            <a:r>
              <a:rPr lang="en-US" altLang="zh-CN" sz="2400" dirty="0">
                <a:ea typeface="微软雅黑" panose="020B0503020204020204" pitchFamily="34" charset="-122"/>
              </a:rPr>
              <a:t> they live</a:t>
            </a:r>
            <a:endParaRPr lang="en-US" altLang="zh-CN" sz="2400" dirty="0">
              <a:ea typeface="微软雅黑" panose="020B0503020204020204" pitchFamily="34" charset="-122"/>
            </a:endParaRPr>
          </a:p>
          <a:p>
            <a:pPr algn="r"/>
            <a:r>
              <a:rPr lang="en-US" altLang="zh-CN" sz="2400" dirty="0">
                <a:ea typeface="微软雅黑" panose="020B0503020204020204" pitchFamily="34" charset="-122"/>
              </a:rPr>
              <a:t>In </a:t>
            </a:r>
            <a:r>
              <a:rPr lang="en-US" altLang="zh-CN" sz="2400" dirty="0" err="1">
                <a:ea typeface="微软雅黑" panose="020B0503020204020204" pitchFamily="34" charset="-122"/>
              </a:rPr>
              <a:t>Bookmarksgrove</a:t>
            </a:r>
            <a:r>
              <a:rPr lang="en-US" altLang="zh-CN" sz="2400" dirty="0">
                <a:ea typeface="微软雅黑" panose="020B0503020204020204" pitchFamily="34" charset="-122"/>
              </a:rPr>
              <a:t> right at the coast of the</a:t>
            </a:r>
            <a:endParaRPr lang="en-US" altLang="zh-CN" sz="2400" dirty="0">
              <a:ea typeface="微软雅黑" panose="020B0503020204020204" pitchFamily="34" charset="-122"/>
            </a:endParaRPr>
          </a:p>
          <a:p>
            <a:pPr algn="r"/>
            <a:r>
              <a:rPr lang="en-US" altLang="zh-CN" sz="2400" dirty="0" err="1">
                <a:ea typeface="微软雅黑" panose="020B0503020204020204" pitchFamily="34" charset="-122"/>
              </a:rPr>
              <a:t>Sematics</a:t>
            </a:r>
            <a:r>
              <a:rPr lang="en-US" altLang="zh-CN" sz="2400" dirty="0">
                <a:ea typeface="微软雅黑" panose="020B0503020204020204" pitchFamily="34" charset="-122"/>
              </a:rPr>
              <a:t>, a  large language ocean.</a:t>
            </a:r>
            <a:endParaRPr lang="zh-CN" altLang="en-US" sz="2400" dirty="0">
              <a:ea typeface="微软雅黑" panose="020B0503020204020204" pitchFamily="34" charset="-122"/>
            </a:endParaRPr>
          </a:p>
        </p:txBody>
      </p:sp>
      <p:sp>
        <p:nvSpPr>
          <p:cNvPr id="2" name="文本框 1"/>
          <p:cNvSpPr txBox="1"/>
          <p:nvPr/>
        </p:nvSpPr>
        <p:spPr>
          <a:xfrm>
            <a:off x="3792288" y="3657598"/>
            <a:ext cx="2492991" cy="553998"/>
          </a:xfrm>
          <a:prstGeom prst="rect">
            <a:avLst/>
          </a:prstGeom>
          <a:noFill/>
        </p:spPr>
        <p:txBody>
          <a:bodyPr wrap="none" rtlCol="0">
            <a:spAutoFit/>
          </a:bodyPr>
          <a:lstStyle/>
          <a:p>
            <a:pPr algn="r"/>
            <a:r>
              <a:rPr lang="zh-CN" altLang="en-US" sz="3000" dirty="0">
                <a:ea typeface="微软雅黑" panose="020B0503020204020204" pitchFamily="34" charset="-122"/>
              </a:rPr>
              <a:t>点此替换文本</a:t>
            </a:r>
            <a:endParaRPr lang="zh-CN" altLang="en-US" sz="3000"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31067"/>
          <a:stretch>
            <a:fillRect/>
          </a:stretch>
        </p:blipFill>
        <p:spPr>
          <a:xfrm>
            <a:off x="0" y="0"/>
            <a:ext cx="7088957" cy="6858000"/>
          </a:xfrm>
          <a:prstGeom prst="rect">
            <a:avLst/>
          </a:prstGeom>
        </p:spPr>
      </p:pic>
      <p:sp>
        <p:nvSpPr>
          <p:cNvPr id="4" name="文本框 3"/>
          <p:cNvSpPr txBox="1"/>
          <p:nvPr/>
        </p:nvSpPr>
        <p:spPr>
          <a:xfrm>
            <a:off x="7202080" y="458246"/>
            <a:ext cx="4336717" cy="3215047"/>
          </a:xfrm>
          <a:prstGeom prst="rect">
            <a:avLst/>
          </a:prstGeom>
          <a:noFill/>
        </p:spPr>
        <p:txBody>
          <a:bodyPr wrap="square" rtlCol="0">
            <a:spAutoFit/>
          </a:bodyPr>
          <a:lstStyle/>
          <a:p>
            <a:pPr>
              <a:lnSpc>
                <a:spcPts val="8000"/>
              </a:lnSpc>
            </a:pPr>
            <a:r>
              <a:rPr lang="en-US" altLang="zh-CN" sz="8800" dirty="0">
                <a:ea typeface="微软雅黑" panose="020B0503020204020204" pitchFamily="34" charset="-122"/>
              </a:rPr>
              <a:t>LEET</a:t>
            </a:r>
            <a:endParaRPr lang="en-US" altLang="zh-CN" sz="8800" dirty="0">
              <a:ea typeface="微软雅黑" panose="020B0503020204020204" pitchFamily="34" charset="-122"/>
            </a:endParaRPr>
          </a:p>
          <a:p>
            <a:pPr>
              <a:lnSpc>
                <a:spcPts val="8000"/>
              </a:lnSpc>
            </a:pPr>
            <a:r>
              <a:rPr lang="en-US" altLang="zh-CN" sz="8800" dirty="0">
                <a:ea typeface="微软雅黑" panose="020B0503020204020204" pitchFamily="34" charset="-122"/>
              </a:rPr>
              <a:t>PICTURE</a:t>
            </a:r>
            <a:endParaRPr lang="en-US" altLang="zh-CN" sz="8800" dirty="0">
              <a:ea typeface="微软雅黑" panose="020B0503020204020204" pitchFamily="34" charset="-122"/>
            </a:endParaRPr>
          </a:p>
          <a:p>
            <a:pPr>
              <a:lnSpc>
                <a:spcPts val="8000"/>
              </a:lnSpc>
            </a:pPr>
            <a:r>
              <a:rPr lang="en-US" altLang="zh-CN" sz="8800" dirty="0">
                <a:ea typeface="微软雅黑" panose="020B0503020204020204" pitchFamily="34" charset="-122"/>
              </a:rPr>
              <a:t>SLID</a:t>
            </a:r>
            <a:endParaRPr lang="zh-CN" altLang="en-US" sz="8800" dirty="0">
              <a:ea typeface="微软雅黑" panose="020B0503020204020204" pitchFamily="34" charset="-122"/>
            </a:endParaRPr>
          </a:p>
        </p:txBody>
      </p:sp>
      <p:sp>
        <p:nvSpPr>
          <p:cNvPr id="5" name="文本框 4"/>
          <p:cNvSpPr txBox="1"/>
          <p:nvPr/>
        </p:nvSpPr>
        <p:spPr>
          <a:xfrm>
            <a:off x="7088958" y="4371352"/>
            <a:ext cx="4989921" cy="1323632"/>
          </a:xfrm>
          <a:prstGeom prst="rect">
            <a:avLst/>
          </a:prstGeom>
          <a:noFill/>
        </p:spPr>
        <p:txBody>
          <a:bodyPr wrap="square" rtlCol="0">
            <a:spAutoFit/>
          </a:bodyPr>
          <a:lstStyle/>
          <a:p>
            <a:r>
              <a:rPr lang="en-US" altLang="zh-CN" sz="2665" dirty="0">
                <a:ea typeface="微软雅黑" panose="020B0503020204020204" pitchFamily="34" charset="-122"/>
              </a:rPr>
              <a:t>Far </a:t>
            </a:r>
            <a:r>
              <a:rPr lang="en-US" altLang="zh-CN" sz="2665" dirty="0" err="1">
                <a:ea typeface="微软雅黑" panose="020B0503020204020204" pitchFamily="34" charset="-122"/>
              </a:rPr>
              <a:t>far</a:t>
            </a:r>
            <a:r>
              <a:rPr lang="en-US" altLang="zh-CN" sz="2665" dirty="0">
                <a:ea typeface="微软雅黑" panose="020B0503020204020204" pitchFamily="34" charset="-122"/>
              </a:rPr>
              <a:t> </a:t>
            </a:r>
            <a:r>
              <a:rPr lang="en-US" altLang="zh-CN" sz="2665" dirty="0" err="1">
                <a:ea typeface="微软雅黑" panose="020B0503020204020204" pitchFamily="34" charset="-122"/>
              </a:rPr>
              <a:t>away,behind</a:t>
            </a:r>
            <a:r>
              <a:rPr lang="en-US" altLang="zh-CN" sz="2665" dirty="0">
                <a:ea typeface="微软雅黑" panose="020B0503020204020204" pitchFamily="34" charset="-122"/>
              </a:rPr>
              <a:t> the word </a:t>
            </a:r>
            <a:r>
              <a:rPr lang="en-US" altLang="zh-CN" sz="2665" dirty="0" err="1">
                <a:ea typeface="微软雅黑" panose="020B0503020204020204" pitchFamily="34" charset="-122"/>
              </a:rPr>
              <a:t>mountains,farFrom</a:t>
            </a:r>
            <a:r>
              <a:rPr lang="en-US" altLang="zh-CN" sz="2665" dirty="0">
                <a:ea typeface="微软雅黑" panose="020B0503020204020204" pitchFamily="34" charset="-122"/>
              </a:rPr>
              <a:t> the countries </a:t>
            </a:r>
            <a:r>
              <a:rPr lang="en-US" altLang="zh-CN" sz="2665" dirty="0" err="1">
                <a:ea typeface="微软雅黑" panose="020B0503020204020204" pitchFamily="34" charset="-122"/>
              </a:rPr>
              <a:t>Vokalia</a:t>
            </a:r>
            <a:r>
              <a:rPr lang="en-US" altLang="zh-CN" sz="2665" dirty="0">
                <a:ea typeface="微软雅黑" panose="020B0503020204020204" pitchFamily="34" charset="-122"/>
              </a:rPr>
              <a:t> and </a:t>
            </a:r>
            <a:r>
              <a:rPr lang="en-US" altLang="zh-CN" sz="2665" dirty="0" err="1">
                <a:ea typeface="微软雅黑" panose="020B0503020204020204" pitchFamily="34" charset="-122"/>
              </a:rPr>
              <a:t>Consonantia</a:t>
            </a:r>
            <a:endParaRPr lang="en-US" altLang="zh-CN" sz="2665" dirty="0">
              <a:ea typeface="微软雅黑" panose="020B0503020204020204" pitchFamily="34" charset="-122"/>
            </a:endParaRPr>
          </a:p>
        </p:txBody>
      </p:sp>
      <p:sp>
        <p:nvSpPr>
          <p:cNvPr id="2" name="矩形 1"/>
          <p:cNvSpPr/>
          <p:nvPr/>
        </p:nvSpPr>
        <p:spPr>
          <a:xfrm>
            <a:off x="7090099" y="3817546"/>
            <a:ext cx="2492991" cy="553998"/>
          </a:xfrm>
          <a:prstGeom prst="rect">
            <a:avLst/>
          </a:prstGeom>
        </p:spPr>
        <p:txBody>
          <a:bodyPr wrap="none">
            <a:spAutoFit/>
          </a:bodyPr>
          <a:lstStyle/>
          <a:p>
            <a:r>
              <a:rPr lang="zh-CN" altLang="en-US" sz="3000" dirty="0">
                <a:ea typeface="微软雅黑" panose="020B0503020204020204" pitchFamily="34" charset="-122"/>
              </a:rPr>
              <a:t>点此替换文本</a:t>
            </a:r>
            <a:endParaRPr lang="zh-CN" altLang="en-US" sz="3000"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5666" r="28500"/>
          <a:stretch>
            <a:fillRect/>
          </a:stretch>
        </p:blipFill>
        <p:spPr>
          <a:xfrm>
            <a:off x="5494986" y="0"/>
            <a:ext cx="4713401" cy="6858000"/>
          </a:xfrm>
          <a:prstGeom prst="rect">
            <a:avLst/>
          </a:prstGeom>
        </p:spPr>
      </p:pic>
      <p:sp>
        <p:nvSpPr>
          <p:cNvPr id="6" name="矩形 5"/>
          <p:cNvSpPr/>
          <p:nvPr/>
        </p:nvSpPr>
        <p:spPr>
          <a:xfrm>
            <a:off x="0" y="0"/>
            <a:ext cx="603315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8" name="文本框 7"/>
          <p:cNvSpPr txBox="1"/>
          <p:nvPr/>
        </p:nvSpPr>
        <p:spPr>
          <a:xfrm>
            <a:off x="777897" y="366052"/>
            <a:ext cx="3962944" cy="3785652"/>
          </a:xfrm>
          <a:prstGeom prst="rect">
            <a:avLst/>
          </a:prstGeom>
          <a:noFill/>
        </p:spPr>
        <p:txBody>
          <a:bodyPr wrap="none" rtlCol="0">
            <a:spAutoFit/>
          </a:bodyPr>
          <a:lstStyle/>
          <a:p>
            <a:pPr algn="r"/>
            <a:r>
              <a:rPr lang="en-US" altLang="zh-CN" sz="8000" dirty="0">
                <a:solidFill>
                  <a:schemeClr val="bg1"/>
                </a:solidFill>
                <a:ea typeface="微软雅黑" panose="020B0503020204020204" pitchFamily="34" charset="-122"/>
              </a:rPr>
              <a:t>CENTER</a:t>
            </a:r>
            <a:endParaRPr lang="en-US" altLang="zh-CN" sz="8000" dirty="0">
              <a:solidFill>
                <a:schemeClr val="bg1"/>
              </a:solidFill>
              <a:ea typeface="微软雅黑" panose="020B0503020204020204" pitchFamily="34" charset="-122"/>
            </a:endParaRPr>
          </a:p>
          <a:p>
            <a:pPr algn="r"/>
            <a:r>
              <a:rPr lang="en-US" altLang="zh-CN" sz="8000" dirty="0">
                <a:solidFill>
                  <a:schemeClr val="bg1"/>
                </a:solidFill>
                <a:ea typeface="微软雅黑" panose="020B0503020204020204" pitchFamily="34" charset="-122"/>
              </a:rPr>
              <a:t>PICTURE</a:t>
            </a:r>
            <a:endParaRPr lang="en-US" altLang="zh-CN" sz="8000" dirty="0">
              <a:solidFill>
                <a:schemeClr val="bg1"/>
              </a:solidFill>
              <a:ea typeface="微软雅黑" panose="020B0503020204020204" pitchFamily="34" charset="-122"/>
            </a:endParaRPr>
          </a:p>
          <a:p>
            <a:pPr algn="r"/>
            <a:r>
              <a:rPr lang="en-US" altLang="zh-CN" sz="8000" dirty="0">
                <a:solidFill>
                  <a:schemeClr val="bg1"/>
                </a:solidFill>
                <a:ea typeface="微软雅黑" panose="020B0503020204020204" pitchFamily="34" charset="-122"/>
              </a:rPr>
              <a:t>SLIDE</a:t>
            </a:r>
            <a:endParaRPr lang="zh-CN" altLang="en-US" sz="8000" dirty="0">
              <a:solidFill>
                <a:schemeClr val="bg1"/>
              </a:solidFill>
              <a:ea typeface="微软雅黑" panose="020B0503020204020204" pitchFamily="34" charset="-122"/>
            </a:endParaRPr>
          </a:p>
        </p:txBody>
      </p:sp>
      <p:sp>
        <p:nvSpPr>
          <p:cNvPr id="9" name="文本框 8"/>
          <p:cNvSpPr txBox="1"/>
          <p:nvPr/>
        </p:nvSpPr>
        <p:spPr>
          <a:xfrm>
            <a:off x="864501" y="5037180"/>
            <a:ext cx="4109276" cy="1169551"/>
          </a:xfrm>
          <a:prstGeom prst="rect">
            <a:avLst/>
          </a:prstGeom>
          <a:noFill/>
        </p:spPr>
        <p:txBody>
          <a:bodyPr wrap="square" rtlCol="0">
            <a:spAutoFit/>
          </a:bodyPr>
          <a:lstStyle/>
          <a:p>
            <a:pPr algn="ctr"/>
            <a:r>
              <a:rPr lang="en-US" altLang="zh-CN" sz="1400" dirty="0">
                <a:solidFill>
                  <a:schemeClr val="bg1"/>
                </a:solidFill>
                <a:ea typeface="微软雅黑" panose="020B0503020204020204" pitchFamily="34" charset="-122"/>
              </a:rPr>
              <a:t>Far </a:t>
            </a:r>
            <a:r>
              <a:rPr lang="en-US" altLang="zh-CN" sz="1400" dirty="0" err="1">
                <a:solidFill>
                  <a:schemeClr val="bg1"/>
                </a:solidFill>
                <a:ea typeface="微软雅黑" panose="020B0503020204020204" pitchFamily="34" charset="-122"/>
              </a:rPr>
              <a:t>far</a:t>
            </a:r>
            <a:r>
              <a:rPr lang="en-US" altLang="zh-CN" sz="1400" dirty="0">
                <a:solidFill>
                  <a:schemeClr val="bg1"/>
                </a:solidFill>
                <a:ea typeface="微软雅黑" panose="020B0503020204020204" pitchFamily="34" charset="-122"/>
              </a:rPr>
              <a:t> </a:t>
            </a:r>
            <a:r>
              <a:rPr lang="en-US" altLang="zh-CN" sz="1400" dirty="0" err="1">
                <a:solidFill>
                  <a:schemeClr val="bg1"/>
                </a:solidFill>
                <a:ea typeface="微软雅黑" panose="020B0503020204020204" pitchFamily="34" charset="-122"/>
              </a:rPr>
              <a:t>away,behind</a:t>
            </a:r>
            <a:r>
              <a:rPr lang="en-US" altLang="zh-CN" sz="1400" dirty="0">
                <a:solidFill>
                  <a:schemeClr val="bg1"/>
                </a:solidFill>
                <a:ea typeface="微软雅黑" panose="020B0503020204020204" pitchFamily="34" charset="-122"/>
              </a:rPr>
              <a:t> the word </a:t>
            </a:r>
            <a:r>
              <a:rPr lang="en-US" altLang="zh-CN" sz="1400" dirty="0" err="1">
                <a:solidFill>
                  <a:schemeClr val="bg1"/>
                </a:solidFill>
                <a:ea typeface="微软雅黑" panose="020B0503020204020204" pitchFamily="34" charset="-122"/>
              </a:rPr>
              <a:t>mountains,far</a:t>
            </a:r>
            <a:endParaRPr lang="en-US" altLang="zh-CN" sz="1400" dirty="0">
              <a:solidFill>
                <a:schemeClr val="bg1"/>
              </a:solidFill>
              <a:ea typeface="微软雅黑" panose="020B0503020204020204" pitchFamily="34" charset="-122"/>
            </a:endParaRPr>
          </a:p>
          <a:p>
            <a:pPr algn="ctr"/>
            <a:r>
              <a:rPr lang="en-US" altLang="zh-CN" sz="1400" dirty="0">
                <a:solidFill>
                  <a:schemeClr val="bg1"/>
                </a:solidFill>
                <a:ea typeface="微软雅黑" panose="020B0503020204020204" pitchFamily="34" charset="-122"/>
              </a:rPr>
              <a:t>From the countries </a:t>
            </a:r>
            <a:r>
              <a:rPr lang="en-US" altLang="zh-CN" sz="1400" dirty="0" err="1">
                <a:solidFill>
                  <a:schemeClr val="bg1"/>
                </a:solidFill>
                <a:ea typeface="微软雅黑" panose="020B0503020204020204" pitchFamily="34" charset="-122"/>
              </a:rPr>
              <a:t>Vokalia</a:t>
            </a:r>
            <a:r>
              <a:rPr lang="en-US" altLang="zh-CN" sz="1400" dirty="0">
                <a:solidFill>
                  <a:schemeClr val="bg1"/>
                </a:solidFill>
                <a:ea typeface="微软雅黑" panose="020B0503020204020204" pitchFamily="34" charset="-122"/>
              </a:rPr>
              <a:t> and </a:t>
            </a:r>
            <a:r>
              <a:rPr lang="en-US" altLang="zh-CN" sz="1400" dirty="0" err="1">
                <a:solidFill>
                  <a:schemeClr val="bg1"/>
                </a:solidFill>
                <a:ea typeface="微软雅黑" panose="020B0503020204020204" pitchFamily="34" charset="-122"/>
              </a:rPr>
              <a:t>Consonantia</a:t>
            </a:r>
            <a:r>
              <a:rPr lang="en-US" altLang="zh-CN" sz="1400" dirty="0">
                <a:solidFill>
                  <a:schemeClr val="bg1"/>
                </a:solidFill>
                <a:ea typeface="微软雅黑" panose="020B0503020204020204" pitchFamily="34" charset="-122"/>
              </a:rPr>
              <a:t>,</a:t>
            </a:r>
            <a:endParaRPr lang="en-US" altLang="zh-CN" sz="1400" dirty="0">
              <a:solidFill>
                <a:schemeClr val="bg1"/>
              </a:solidFill>
              <a:ea typeface="微软雅黑" panose="020B0503020204020204" pitchFamily="34" charset="-122"/>
            </a:endParaRPr>
          </a:p>
          <a:p>
            <a:pPr algn="ctr"/>
            <a:r>
              <a:rPr lang="en-US" altLang="zh-CN" sz="1400" dirty="0">
                <a:solidFill>
                  <a:schemeClr val="bg1"/>
                </a:solidFill>
                <a:ea typeface="微软雅黑" panose="020B0503020204020204" pitchFamily="34" charset="-122"/>
              </a:rPr>
              <a:t>There live the blind </a:t>
            </a:r>
            <a:r>
              <a:rPr lang="en-US" altLang="zh-CN" sz="1400" dirty="0" err="1">
                <a:solidFill>
                  <a:schemeClr val="bg1"/>
                </a:solidFill>
                <a:ea typeface="微软雅黑" panose="020B0503020204020204" pitchFamily="34" charset="-122"/>
              </a:rPr>
              <a:t>texts.Speparated</a:t>
            </a:r>
            <a:r>
              <a:rPr lang="en-US" altLang="zh-CN" sz="1400" dirty="0">
                <a:solidFill>
                  <a:schemeClr val="bg1"/>
                </a:solidFill>
                <a:ea typeface="微软雅黑" panose="020B0503020204020204" pitchFamily="34" charset="-122"/>
              </a:rPr>
              <a:t> they live</a:t>
            </a:r>
            <a:endParaRPr lang="en-US" altLang="zh-CN" sz="1400" dirty="0">
              <a:solidFill>
                <a:schemeClr val="bg1"/>
              </a:solidFill>
              <a:ea typeface="微软雅黑" panose="020B0503020204020204" pitchFamily="34" charset="-122"/>
            </a:endParaRPr>
          </a:p>
          <a:p>
            <a:pPr algn="ctr"/>
            <a:r>
              <a:rPr lang="en-US" altLang="zh-CN" sz="1400" dirty="0">
                <a:solidFill>
                  <a:schemeClr val="bg1"/>
                </a:solidFill>
                <a:ea typeface="微软雅黑" panose="020B0503020204020204" pitchFamily="34" charset="-122"/>
              </a:rPr>
              <a:t>In </a:t>
            </a:r>
            <a:r>
              <a:rPr lang="en-US" altLang="zh-CN" sz="1400" dirty="0" err="1">
                <a:solidFill>
                  <a:schemeClr val="bg1"/>
                </a:solidFill>
                <a:ea typeface="微软雅黑" panose="020B0503020204020204" pitchFamily="34" charset="-122"/>
              </a:rPr>
              <a:t>Bookmarksgrove</a:t>
            </a:r>
            <a:r>
              <a:rPr lang="en-US" altLang="zh-CN" sz="1400" dirty="0">
                <a:solidFill>
                  <a:schemeClr val="bg1"/>
                </a:solidFill>
                <a:ea typeface="微软雅黑" panose="020B0503020204020204" pitchFamily="34" charset="-122"/>
              </a:rPr>
              <a:t> right at the coast of the</a:t>
            </a:r>
            <a:endParaRPr lang="en-US" altLang="zh-CN" sz="1400" dirty="0">
              <a:solidFill>
                <a:schemeClr val="bg1"/>
              </a:solidFill>
              <a:ea typeface="微软雅黑" panose="020B0503020204020204" pitchFamily="34" charset="-122"/>
            </a:endParaRPr>
          </a:p>
          <a:p>
            <a:pPr algn="ctr"/>
            <a:r>
              <a:rPr lang="en-US" altLang="zh-CN" sz="1400" dirty="0" err="1">
                <a:solidFill>
                  <a:schemeClr val="bg1"/>
                </a:solidFill>
                <a:ea typeface="微软雅黑" panose="020B0503020204020204" pitchFamily="34" charset="-122"/>
              </a:rPr>
              <a:t>Sematics</a:t>
            </a:r>
            <a:r>
              <a:rPr lang="en-US" altLang="zh-CN" sz="1400" dirty="0">
                <a:solidFill>
                  <a:schemeClr val="bg1"/>
                </a:solidFill>
                <a:ea typeface="微软雅黑" panose="020B0503020204020204" pitchFamily="34" charset="-122"/>
              </a:rPr>
              <a:t>, a  large language ocean.</a:t>
            </a:r>
            <a:endParaRPr lang="zh-CN" altLang="en-US" sz="1400" dirty="0">
              <a:solidFill>
                <a:schemeClr val="bg1"/>
              </a:solidFill>
              <a:ea typeface="微软雅黑" panose="020B0503020204020204" pitchFamily="34" charset="-122"/>
            </a:endParaRPr>
          </a:p>
        </p:txBody>
      </p:sp>
      <p:sp>
        <p:nvSpPr>
          <p:cNvPr id="2" name="矩形 1"/>
          <p:cNvSpPr/>
          <p:nvPr/>
        </p:nvSpPr>
        <p:spPr>
          <a:xfrm>
            <a:off x="1630985" y="4308862"/>
            <a:ext cx="2492991" cy="553998"/>
          </a:xfrm>
          <a:prstGeom prst="rect">
            <a:avLst/>
          </a:prstGeom>
        </p:spPr>
        <p:txBody>
          <a:bodyPr wrap="none">
            <a:spAutoFit/>
          </a:bodyPr>
          <a:lstStyle/>
          <a:p>
            <a:pPr algn="r"/>
            <a:r>
              <a:rPr lang="zh-CN" altLang="en-US" sz="3000" dirty="0">
                <a:solidFill>
                  <a:schemeClr val="bg1"/>
                </a:solidFill>
                <a:ea typeface="微软雅黑" panose="020B0503020204020204" pitchFamily="34" charset="-122"/>
              </a:rPr>
              <a:t>点此替换文本</a:t>
            </a:r>
            <a:endParaRPr lang="zh-CN" altLang="en-US" sz="3000"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4"/>
          <p:cNvPicPr>
            <a:picLocks noChangeAspect="1"/>
          </p:cNvPicPr>
          <p:nvPr/>
        </p:nvPicPr>
        <p:blipFill rotWithShape="1">
          <a:blip r:embed="rId1">
            <a:extLst>
              <a:ext uri="{28A0092B-C50C-407E-A947-70E740481C1C}">
                <a14:useLocalDpi xmlns:a14="http://schemas.microsoft.com/office/drawing/2010/main" val="0"/>
              </a:ext>
            </a:extLst>
          </a:blip>
          <a:srcRect t="13437" b="13437"/>
          <a:stretch>
            <a:fillRect/>
          </a:stretch>
        </p:blipFill>
        <p:spPr>
          <a:xfrm>
            <a:off x="0" y="0"/>
            <a:ext cx="12192000" cy="6858000"/>
          </a:xfrm>
          <a:prstGeom prst="rect">
            <a:avLst/>
          </a:prstGeom>
          <a:solidFill>
            <a:schemeClr val="tx1">
              <a:lumMod val="65000"/>
              <a:lumOff val="35000"/>
            </a:schemeClr>
          </a:solidFill>
        </p:spPr>
      </p:pic>
      <p:sp>
        <p:nvSpPr>
          <p:cNvPr id="3" name="矩形 2"/>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 name="文本框 3"/>
          <p:cNvSpPr txBox="1"/>
          <p:nvPr/>
        </p:nvSpPr>
        <p:spPr>
          <a:xfrm>
            <a:off x="7678316" y="717988"/>
            <a:ext cx="3962944" cy="3785652"/>
          </a:xfrm>
          <a:prstGeom prst="rect">
            <a:avLst/>
          </a:prstGeom>
          <a:noFill/>
        </p:spPr>
        <p:txBody>
          <a:bodyPr wrap="none" rtlCol="0">
            <a:spAutoFit/>
          </a:bodyPr>
          <a:lstStyle/>
          <a:p>
            <a:pPr algn="r"/>
            <a:r>
              <a:rPr lang="en-US" altLang="zh-CN" sz="8000" dirty="0">
                <a:solidFill>
                  <a:schemeClr val="bg1"/>
                </a:solidFill>
                <a:ea typeface="微软雅黑" panose="020B0503020204020204" pitchFamily="34" charset="-122"/>
              </a:rPr>
              <a:t>CENTER</a:t>
            </a:r>
            <a:endParaRPr lang="en-US" altLang="zh-CN" sz="8000" dirty="0">
              <a:solidFill>
                <a:schemeClr val="bg1"/>
              </a:solidFill>
              <a:ea typeface="微软雅黑" panose="020B0503020204020204" pitchFamily="34" charset="-122"/>
            </a:endParaRPr>
          </a:p>
          <a:p>
            <a:pPr algn="r"/>
            <a:r>
              <a:rPr lang="en-US" altLang="zh-CN" sz="8000" dirty="0">
                <a:solidFill>
                  <a:schemeClr val="bg1"/>
                </a:solidFill>
                <a:ea typeface="微软雅黑" panose="020B0503020204020204" pitchFamily="34" charset="-122"/>
              </a:rPr>
              <a:t>PICTURE</a:t>
            </a:r>
            <a:endParaRPr lang="en-US" altLang="zh-CN" sz="8000" dirty="0">
              <a:solidFill>
                <a:schemeClr val="bg1"/>
              </a:solidFill>
              <a:ea typeface="微软雅黑" panose="020B0503020204020204" pitchFamily="34" charset="-122"/>
            </a:endParaRPr>
          </a:p>
          <a:p>
            <a:pPr algn="r"/>
            <a:r>
              <a:rPr lang="en-US" altLang="zh-CN" sz="8000" dirty="0">
                <a:solidFill>
                  <a:schemeClr val="bg1"/>
                </a:solidFill>
                <a:ea typeface="微软雅黑" panose="020B0503020204020204" pitchFamily="34" charset="-122"/>
              </a:rPr>
              <a:t>SLIDE</a:t>
            </a:r>
            <a:endParaRPr lang="zh-CN" altLang="en-US" sz="8000" dirty="0">
              <a:solidFill>
                <a:schemeClr val="bg1"/>
              </a:solidFill>
              <a:ea typeface="微软雅黑" panose="020B0503020204020204" pitchFamily="34" charset="-122"/>
            </a:endParaRPr>
          </a:p>
        </p:txBody>
      </p:sp>
      <p:sp>
        <p:nvSpPr>
          <p:cNvPr id="5" name="文本框 4"/>
          <p:cNvSpPr txBox="1"/>
          <p:nvPr/>
        </p:nvSpPr>
        <p:spPr>
          <a:xfrm>
            <a:off x="138261" y="4836075"/>
            <a:ext cx="5580668" cy="1528945"/>
          </a:xfrm>
          <a:prstGeom prst="rect">
            <a:avLst/>
          </a:prstGeom>
          <a:noFill/>
        </p:spPr>
        <p:txBody>
          <a:bodyPr wrap="square" rtlCol="0">
            <a:spAutoFit/>
          </a:bodyPr>
          <a:lstStyle/>
          <a:p>
            <a:pPr algn="ctr"/>
            <a:r>
              <a:rPr lang="en-US" altLang="zh-CN" sz="1865" dirty="0">
                <a:solidFill>
                  <a:schemeClr val="bg1"/>
                </a:solidFill>
                <a:ea typeface="微软雅黑" panose="020B0503020204020204" pitchFamily="34" charset="-122"/>
              </a:rPr>
              <a:t>Far </a:t>
            </a:r>
            <a:r>
              <a:rPr lang="en-US" altLang="zh-CN" sz="1865" dirty="0" err="1">
                <a:solidFill>
                  <a:schemeClr val="bg1"/>
                </a:solidFill>
                <a:ea typeface="微软雅黑" panose="020B0503020204020204" pitchFamily="34" charset="-122"/>
              </a:rPr>
              <a:t>far</a:t>
            </a:r>
            <a:r>
              <a:rPr lang="en-US" altLang="zh-CN" sz="1865" dirty="0">
                <a:solidFill>
                  <a:schemeClr val="bg1"/>
                </a:solidFill>
                <a:ea typeface="微软雅黑" panose="020B0503020204020204" pitchFamily="34" charset="-122"/>
              </a:rPr>
              <a:t> </a:t>
            </a:r>
            <a:r>
              <a:rPr lang="en-US" altLang="zh-CN" sz="1865" dirty="0" err="1">
                <a:solidFill>
                  <a:schemeClr val="bg1"/>
                </a:solidFill>
                <a:ea typeface="微软雅黑" panose="020B0503020204020204" pitchFamily="34" charset="-122"/>
              </a:rPr>
              <a:t>away,behind</a:t>
            </a:r>
            <a:r>
              <a:rPr lang="en-US" altLang="zh-CN" sz="1865" dirty="0">
                <a:solidFill>
                  <a:schemeClr val="bg1"/>
                </a:solidFill>
                <a:ea typeface="微软雅黑" panose="020B0503020204020204" pitchFamily="34" charset="-122"/>
              </a:rPr>
              <a:t> the word </a:t>
            </a:r>
            <a:r>
              <a:rPr lang="en-US" altLang="zh-CN" sz="1865" dirty="0" err="1">
                <a:solidFill>
                  <a:schemeClr val="bg1"/>
                </a:solidFill>
                <a:ea typeface="微软雅黑" panose="020B0503020204020204" pitchFamily="34" charset="-122"/>
              </a:rPr>
              <a:t>mountains,far</a:t>
            </a:r>
            <a:endParaRPr lang="en-US" altLang="zh-CN" sz="1865" dirty="0">
              <a:solidFill>
                <a:schemeClr val="bg1"/>
              </a:solidFill>
              <a:ea typeface="微软雅黑" panose="020B0503020204020204" pitchFamily="34" charset="-122"/>
            </a:endParaRPr>
          </a:p>
          <a:p>
            <a:pPr algn="ctr"/>
            <a:r>
              <a:rPr lang="en-US" altLang="zh-CN" sz="1865" dirty="0">
                <a:solidFill>
                  <a:schemeClr val="bg1"/>
                </a:solidFill>
                <a:ea typeface="微软雅黑" panose="020B0503020204020204" pitchFamily="34" charset="-122"/>
              </a:rPr>
              <a:t>From the countries </a:t>
            </a:r>
            <a:r>
              <a:rPr lang="en-US" altLang="zh-CN" sz="1865" dirty="0" err="1">
                <a:solidFill>
                  <a:schemeClr val="bg1"/>
                </a:solidFill>
                <a:ea typeface="微软雅黑" panose="020B0503020204020204" pitchFamily="34" charset="-122"/>
              </a:rPr>
              <a:t>Vokalia</a:t>
            </a:r>
            <a:r>
              <a:rPr lang="en-US" altLang="zh-CN" sz="1865" dirty="0">
                <a:solidFill>
                  <a:schemeClr val="bg1"/>
                </a:solidFill>
                <a:ea typeface="微软雅黑" panose="020B0503020204020204" pitchFamily="34" charset="-122"/>
              </a:rPr>
              <a:t> and </a:t>
            </a:r>
            <a:r>
              <a:rPr lang="en-US" altLang="zh-CN" sz="1865" dirty="0" err="1">
                <a:solidFill>
                  <a:schemeClr val="bg1"/>
                </a:solidFill>
                <a:ea typeface="微软雅黑" panose="020B0503020204020204" pitchFamily="34" charset="-122"/>
              </a:rPr>
              <a:t>Consonantia</a:t>
            </a:r>
            <a:r>
              <a:rPr lang="en-US" altLang="zh-CN" sz="1865" dirty="0">
                <a:solidFill>
                  <a:schemeClr val="bg1"/>
                </a:solidFill>
                <a:ea typeface="微软雅黑" panose="020B0503020204020204" pitchFamily="34" charset="-122"/>
              </a:rPr>
              <a:t>,</a:t>
            </a:r>
            <a:endParaRPr lang="en-US" altLang="zh-CN" sz="1865" dirty="0">
              <a:solidFill>
                <a:schemeClr val="bg1"/>
              </a:solidFill>
              <a:ea typeface="微软雅黑" panose="020B0503020204020204" pitchFamily="34" charset="-122"/>
            </a:endParaRPr>
          </a:p>
          <a:p>
            <a:pPr algn="ctr"/>
            <a:r>
              <a:rPr lang="en-US" altLang="zh-CN" sz="1865" dirty="0">
                <a:solidFill>
                  <a:schemeClr val="bg1"/>
                </a:solidFill>
                <a:ea typeface="微软雅黑" panose="020B0503020204020204" pitchFamily="34" charset="-122"/>
              </a:rPr>
              <a:t>There live the blind </a:t>
            </a:r>
            <a:r>
              <a:rPr lang="en-US" altLang="zh-CN" sz="1865" dirty="0" err="1">
                <a:solidFill>
                  <a:schemeClr val="bg1"/>
                </a:solidFill>
                <a:ea typeface="微软雅黑" panose="020B0503020204020204" pitchFamily="34" charset="-122"/>
              </a:rPr>
              <a:t>texts.Speparated</a:t>
            </a:r>
            <a:r>
              <a:rPr lang="en-US" altLang="zh-CN" sz="1865" dirty="0">
                <a:solidFill>
                  <a:schemeClr val="bg1"/>
                </a:solidFill>
                <a:ea typeface="微软雅黑" panose="020B0503020204020204" pitchFamily="34" charset="-122"/>
              </a:rPr>
              <a:t> they live</a:t>
            </a:r>
            <a:endParaRPr lang="en-US" altLang="zh-CN" sz="1865" dirty="0">
              <a:solidFill>
                <a:schemeClr val="bg1"/>
              </a:solidFill>
              <a:ea typeface="微软雅黑" panose="020B0503020204020204" pitchFamily="34" charset="-122"/>
            </a:endParaRPr>
          </a:p>
          <a:p>
            <a:pPr algn="ctr"/>
            <a:r>
              <a:rPr lang="en-US" altLang="zh-CN" sz="1865" dirty="0">
                <a:solidFill>
                  <a:schemeClr val="bg1"/>
                </a:solidFill>
                <a:ea typeface="微软雅黑" panose="020B0503020204020204" pitchFamily="34" charset="-122"/>
              </a:rPr>
              <a:t>In </a:t>
            </a:r>
            <a:r>
              <a:rPr lang="en-US" altLang="zh-CN" sz="1865" dirty="0" err="1">
                <a:solidFill>
                  <a:schemeClr val="bg1"/>
                </a:solidFill>
                <a:ea typeface="微软雅黑" panose="020B0503020204020204" pitchFamily="34" charset="-122"/>
              </a:rPr>
              <a:t>Bookmarksgrove</a:t>
            </a:r>
            <a:r>
              <a:rPr lang="en-US" altLang="zh-CN" sz="1865" dirty="0">
                <a:solidFill>
                  <a:schemeClr val="bg1"/>
                </a:solidFill>
                <a:ea typeface="微软雅黑" panose="020B0503020204020204" pitchFamily="34" charset="-122"/>
              </a:rPr>
              <a:t> right at the coast of the</a:t>
            </a:r>
            <a:endParaRPr lang="en-US" altLang="zh-CN" sz="1865" dirty="0">
              <a:solidFill>
                <a:schemeClr val="bg1"/>
              </a:solidFill>
              <a:ea typeface="微软雅黑" panose="020B0503020204020204" pitchFamily="34" charset="-122"/>
            </a:endParaRPr>
          </a:p>
          <a:p>
            <a:pPr algn="ctr"/>
            <a:r>
              <a:rPr lang="en-US" altLang="zh-CN" sz="1865" dirty="0" err="1">
                <a:solidFill>
                  <a:schemeClr val="bg1"/>
                </a:solidFill>
                <a:ea typeface="微软雅黑" panose="020B0503020204020204" pitchFamily="34" charset="-122"/>
              </a:rPr>
              <a:t>Sematics</a:t>
            </a:r>
            <a:r>
              <a:rPr lang="en-US" altLang="zh-CN" sz="1865" dirty="0">
                <a:solidFill>
                  <a:schemeClr val="bg1"/>
                </a:solidFill>
                <a:ea typeface="微软雅黑" panose="020B0503020204020204" pitchFamily="34" charset="-122"/>
              </a:rPr>
              <a:t>, a  large language ocean.</a:t>
            </a:r>
            <a:endParaRPr lang="zh-CN" altLang="en-US" sz="1865" dirty="0">
              <a:solidFill>
                <a:schemeClr val="bg1"/>
              </a:solidFill>
              <a:ea typeface="微软雅黑" panose="020B0503020204020204" pitchFamily="34" charset="-122"/>
            </a:endParaRPr>
          </a:p>
        </p:txBody>
      </p:sp>
      <p:sp>
        <p:nvSpPr>
          <p:cNvPr id="6" name="矩形 5"/>
          <p:cNvSpPr/>
          <p:nvPr/>
        </p:nvSpPr>
        <p:spPr>
          <a:xfrm>
            <a:off x="621048" y="4213330"/>
            <a:ext cx="2492991" cy="553998"/>
          </a:xfrm>
          <a:prstGeom prst="rect">
            <a:avLst/>
          </a:prstGeom>
        </p:spPr>
        <p:txBody>
          <a:bodyPr wrap="none">
            <a:spAutoFit/>
          </a:bodyPr>
          <a:lstStyle/>
          <a:p>
            <a:pPr algn="r"/>
            <a:r>
              <a:rPr lang="zh-CN" altLang="en-US" sz="3000" dirty="0">
                <a:solidFill>
                  <a:schemeClr val="bg1"/>
                </a:solidFill>
                <a:ea typeface="微软雅黑" panose="020B0503020204020204" pitchFamily="34" charset="-122"/>
              </a:rPr>
              <a:t>点此替换文本</a:t>
            </a:r>
            <a:endParaRPr lang="zh-CN" altLang="en-US" sz="3000"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9"/>
          <p:cNvPicPr>
            <a:picLocks noChangeAspect="1"/>
          </p:cNvPicPr>
          <p:nvPr/>
        </p:nvPicPr>
        <p:blipFill>
          <a:blip r:embed="rId1" cstate="print">
            <a:extLst>
              <a:ext uri="{28A0092B-C50C-407E-A947-70E740481C1C}">
                <a14:useLocalDpi xmlns:a14="http://schemas.microsoft.com/office/drawing/2010/main" val="0"/>
              </a:ext>
            </a:extLst>
          </a:blip>
          <a:srcRect l="16724" r="16724"/>
          <a:stretch>
            <a:fillRect/>
          </a:stretch>
        </p:blipFill>
        <p:spPr>
          <a:xfrm>
            <a:off x="9791837" y="-20955"/>
            <a:ext cx="2451544" cy="3683000"/>
          </a:xfrm>
          <a:custGeom>
            <a:avLst/>
            <a:gdLst>
              <a:gd name="connsiteX0" fmla="*/ 2451544 w 2451544"/>
              <a:gd name="connsiteY0" fmla="*/ 0 h 3683000"/>
              <a:gd name="connsiteX1" fmla="*/ 2451544 w 2451544"/>
              <a:gd name="connsiteY1" fmla="*/ 2878943 h 3683000"/>
              <a:gd name="connsiteX2" fmla="*/ 0 w 2451544"/>
              <a:gd name="connsiteY2" fmla="*/ 3683000 h 3683000"/>
              <a:gd name="connsiteX3" fmla="*/ 0 w 2451544"/>
              <a:gd name="connsiteY3" fmla="*/ 804057 h 3683000"/>
            </a:gdLst>
            <a:ahLst/>
            <a:cxnLst>
              <a:cxn ang="0">
                <a:pos x="connsiteX0" y="connsiteY0"/>
              </a:cxn>
              <a:cxn ang="0">
                <a:pos x="connsiteX1" y="connsiteY1"/>
              </a:cxn>
              <a:cxn ang="0">
                <a:pos x="connsiteX2" y="connsiteY2"/>
              </a:cxn>
              <a:cxn ang="0">
                <a:pos x="connsiteX3" y="connsiteY3"/>
              </a:cxn>
            </a:cxnLst>
            <a:rect l="l" t="t" r="r" b="b"/>
            <a:pathLst>
              <a:path w="2451544" h="3683000">
                <a:moveTo>
                  <a:pt x="2451544" y="0"/>
                </a:moveTo>
                <a:lnTo>
                  <a:pt x="2451544" y="2878943"/>
                </a:lnTo>
                <a:lnTo>
                  <a:pt x="0" y="3683000"/>
                </a:lnTo>
                <a:lnTo>
                  <a:pt x="0" y="804057"/>
                </a:lnTo>
                <a:close/>
              </a:path>
            </a:pathLst>
          </a:custGeom>
          <a:solidFill>
            <a:schemeClr val="bg1">
              <a:lumMod val="85000"/>
            </a:schemeClr>
          </a:solidFill>
        </p:spPr>
      </p:pic>
      <p:pic>
        <p:nvPicPr>
          <p:cNvPr id="3" name="图片占位符 8"/>
          <p:cNvPicPr>
            <a:picLocks noChangeAspect="1"/>
          </p:cNvPicPr>
          <p:nvPr/>
        </p:nvPicPr>
        <p:blipFill>
          <a:blip r:embed="rId2" cstate="print">
            <a:extLst>
              <a:ext uri="{28A0092B-C50C-407E-A947-70E740481C1C}">
                <a14:useLocalDpi xmlns:a14="http://schemas.microsoft.com/office/drawing/2010/main" val="0"/>
              </a:ext>
            </a:extLst>
          </a:blip>
          <a:srcRect l="29266" r="29266"/>
          <a:stretch>
            <a:fillRect/>
          </a:stretch>
        </p:blipFill>
        <p:spPr>
          <a:xfrm>
            <a:off x="7348903" y="777425"/>
            <a:ext cx="2442935" cy="3683000"/>
          </a:xfrm>
          <a:custGeom>
            <a:avLst/>
            <a:gdLst>
              <a:gd name="connsiteX0" fmla="*/ 2442934 w 2442934"/>
              <a:gd name="connsiteY0" fmla="*/ 0 h 3683000"/>
              <a:gd name="connsiteX1" fmla="*/ 2442934 w 2442934"/>
              <a:gd name="connsiteY1" fmla="*/ 2881767 h 3683000"/>
              <a:gd name="connsiteX2" fmla="*/ 0 w 2442934"/>
              <a:gd name="connsiteY2" fmla="*/ 3683000 h 3683000"/>
              <a:gd name="connsiteX3" fmla="*/ 0 w 2442934"/>
              <a:gd name="connsiteY3" fmla="*/ 801233 h 3683000"/>
            </a:gdLst>
            <a:ahLst/>
            <a:cxnLst>
              <a:cxn ang="0">
                <a:pos x="connsiteX0" y="connsiteY0"/>
              </a:cxn>
              <a:cxn ang="0">
                <a:pos x="connsiteX1" y="connsiteY1"/>
              </a:cxn>
              <a:cxn ang="0">
                <a:pos x="connsiteX2" y="connsiteY2"/>
              </a:cxn>
              <a:cxn ang="0">
                <a:pos x="connsiteX3" y="connsiteY3"/>
              </a:cxn>
            </a:cxnLst>
            <a:rect l="l" t="t" r="r" b="b"/>
            <a:pathLst>
              <a:path w="2442934" h="3683000">
                <a:moveTo>
                  <a:pt x="2442934" y="0"/>
                </a:moveTo>
                <a:lnTo>
                  <a:pt x="2442934" y="2881767"/>
                </a:lnTo>
                <a:lnTo>
                  <a:pt x="0" y="3683000"/>
                </a:lnTo>
                <a:lnTo>
                  <a:pt x="0" y="801233"/>
                </a:lnTo>
                <a:close/>
              </a:path>
            </a:pathLst>
          </a:custGeom>
          <a:solidFill>
            <a:schemeClr val="bg1">
              <a:lumMod val="75000"/>
            </a:schemeClr>
          </a:solidFill>
        </p:spPr>
      </p:pic>
      <p:pic>
        <p:nvPicPr>
          <p:cNvPr id="4" name="图片占位符 10"/>
          <p:cNvPicPr>
            <a:picLocks noChangeAspect="1"/>
          </p:cNvPicPr>
          <p:nvPr/>
        </p:nvPicPr>
        <p:blipFill>
          <a:blip r:embed="rId3">
            <a:extLst>
              <a:ext uri="{28A0092B-C50C-407E-A947-70E740481C1C}">
                <a14:useLocalDpi xmlns:a14="http://schemas.microsoft.com/office/drawing/2010/main" val="0"/>
              </a:ext>
            </a:extLst>
          </a:blip>
          <a:srcRect l="28215" r="28215"/>
          <a:stretch>
            <a:fillRect/>
          </a:stretch>
        </p:blipFill>
        <p:spPr>
          <a:xfrm>
            <a:off x="4897359" y="1587500"/>
            <a:ext cx="2442935" cy="3683000"/>
          </a:xfrm>
          <a:custGeom>
            <a:avLst/>
            <a:gdLst>
              <a:gd name="connsiteX0" fmla="*/ 2442934 w 2442934"/>
              <a:gd name="connsiteY0" fmla="*/ 0 h 3683000"/>
              <a:gd name="connsiteX1" fmla="*/ 2442934 w 2442934"/>
              <a:gd name="connsiteY1" fmla="*/ 2881767 h 3683000"/>
              <a:gd name="connsiteX2" fmla="*/ 0 w 2442934"/>
              <a:gd name="connsiteY2" fmla="*/ 3683000 h 3683000"/>
              <a:gd name="connsiteX3" fmla="*/ 0 w 2442934"/>
              <a:gd name="connsiteY3" fmla="*/ 801233 h 3683000"/>
            </a:gdLst>
            <a:ahLst/>
            <a:cxnLst>
              <a:cxn ang="0">
                <a:pos x="connsiteX0" y="connsiteY0"/>
              </a:cxn>
              <a:cxn ang="0">
                <a:pos x="connsiteX1" y="connsiteY1"/>
              </a:cxn>
              <a:cxn ang="0">
                <a:pos x="connsiteX2" y="connsiteY2"/>
              </a:cxn>
              <a:cxn ang="0">
                <a:pos x="connsiteX3" y="connsiteY3"/>
              </a:cxn>
            </a:cxnLst>
            <a:rect l="l" t="t" r="r" b="b"/>
            <a:pathLst>
              <a:path w="2442934" h="3683000">
                <a:moveTo>
                  <a:pt x="2442934" y="0"/>
                </a:moveTo>
                <a:lnTo>
                  <a:pt x="2442934" y="2881767"/>
                </a:lnTo>
                <a:lnTo>
                  <a:pt x="0" y="3683000"/>
                </a:lnTo>
                <a:lnTo>
                  <a:pt x="0" y="801233"/>
                </a:lnTo>
                <a:close/>
              </a:path>
            </a:pathLst>
          </a:custGeom>
        </p:spPr>
      </p:pic>
      <p:pic>
        <p:nvPicPr>
          <p:cNvPr id="5" name="图片占位符 7"/>
          <p:cNvPicPr>
            <a:picLocks noChangeAspect="1"/>
          </p:cNvPicPr>
          <p:nvPr/>
        </p:nvPicPr>
        <p:blipFill>
          <a:blip r:embed="rId4" cstate="print">
            <a:extLst>
              <a:ext uri="{28A0092B-C50C-407E-A947-70E740481C1C}">
                <a14:useLocalDpi xmlns:a14="http://schemas.microsoft.com/office/drawing/2010/main" val="0"/>
              </a:ext>
            </a:extLst>
          </a:blip>
          <a:srcRect l="16839" r="16839"/>
          <a:stretch>
            <a:fillRect/>
          </a:stretch>
        </p:blipFill>
        <p:spPr>
          <a:xfrm>
            <a:off x="2447242" y="2394948"/>
            <a:ext cx="2442935" cy="3683000"/>
          </a:xfrm>
          <a:custGeom>
            <a:avLst/>
            <a:gdLst>
              <a:gd name="connsiteX0" fmla="*/ 2442934 w 2442934"/>
              <a:gd name="connsiteY0" fmla="*/ 0 h 3683000"/>
              <a:gd name="connsiteX1" fmla="*/ 2442934 w 2442934"/>
              <a:gd name="connsiteY1" fmla="*/ 2881767 h 3683000"/>
              <a:gd name="connsiteX2" fmla="*/ 0 w 2442934"/>
              <a:gd name="connsiteY2" fmla="*/ 3683000 h 3683000"/>
              <a:gd name="connsiteX3" fmla="*/ 0 w 2442934"/>
              <a:gd name="connsiteY3" fmla="*/ 801233 h 3683000"/>
            </a:gdLst>
            <a:ahLst/>
            <a:cxnLst>
              <a:cxn ang="0">
                <a:pos x="connsiteX0" y="connsiteY0"/>
              </a:cxn>
              <a:cxn ang="0">
                <a:pos x="connsiteX1" y="connsiteY1"/>
              </a:cxn>
              <a:cxn ang="0">
                <a:pos x="connsiteX2" y="connsiteY2"/>
              </a:cxn>
              <a:cxn ang="0">
                <a:pos x="connsiteX3" y="connsiteY3"/>
              </a:cxn>
            </a:cxnLst>
            <a:rect l="l" t="t" r="r" b="b"/>
            <a:pathLst>
              <a:path w="2442934" h="3683000">
                <a:moveTo>
                  <a:pt x="2442934" y="0"/>
                </a:moveTo>
                <a:lnTo>
                  <a:pt x="2442934" y="2881767"/>
                </a:lnTo>
                <a:lnTo>
                  <a:pt x="0" y="3683000"/>
                </a:lnTo>
                <a:lnTo>
                  <a:pt x="0" y="801233"/>
                </a:lnTo>
                <a:close/>
              </a:path>
            </a:pathLst>
          </a:custGeom>
          <a:solidFill>
            <a:schemeClr val="bg1">
              <a:lumMod val="75000"/>
            </a:schemeClr>
          </a:solidFill>
        </p:spPr>
      </p:pic>
      <p:pic>
        <p:nvPicPr>
          <p:cNvPr id="6" name="图片占位符 6"/>
          <p:cNvPicPr>
            <a:picLocks noChangeAspect="1"/>
          </p:cNvPicPr>
          <p:nvPr/>
        </p:nvPicPr>
        <p:blipFill>
          <a:blip r:embed="rId5" cstate="print">
            <a:extLst>
              <a:ext uri="{28A0092B-C50C-407E-A947-70E740481C1C}">
                <a14:useLocalDpi xmlns:a14="http://schemas.microsoft.com/office/drawing/2010/main" val="0"/>
              </a:ext>
            </a:extLst>
          </a:blip>
          <a:srcRect l="16764" r="16764"/>
          <a:stretch>
            <a:fillRect/>
          </a:stretch>
        </p:blipFill>
        <p:spPr>
          <a:xfrm>
            <a:off x="-4304" y="3204028"/>
            <a:ext cx="2442935" cy="3683000"/>
          </a:xfrm>
          <a:custGeom>
            <a:avLst/>
            <a:gdLst>
              <a:gd name="connsiteX0" fmla="*/ 2442934 w 2442934"/>
              <a:gd name="connsiteY0" fmla="*/ 0 h 3683000"/>
              <a:gd name="connsiteX1" fmla="*/ 2442934 w 2442934"/>
              <a:gd name="connsiteY1" fmla="*/ 2881767 h 3683000"/>
              <a:gd name="connsiteX2" fmla="*/ 0 w 2442934"/>
              <a:gd name="connsiteY2" fmla="*/ 3683000 h 3683000"/>
              <a:gd name="connsiteX3" fmla="*/ 0 w 2442934"/>
              <a:gd name="connsiteY3" fmla="*/ 801233 h 3683000"/>
            </a:gdLst>
            <a:ahLst/>
            <a:cxnLst>
              <a:cxn ang="0">
                <a:pos x="connsiteX0" y="connsiteY0"/>
              </a:cxn>
              <a:cxn ang="0">
                <a:pos x="connsiteX1" y="connsiteY1"/>
              </a:cxn>
              <a:cxn ang="0">
                <a:pos x="connsiteX2" y="connsiteY2"/>
              </a:cxn>
              <a:cxn ang="0">
                <a:pos x="connsiteX3" y="connsiteY3"/>
              </a:cxn>
            </a:cxnLst>
            <a:rect l="l" t="t" r="r" b="b"/>
            <a:pathLst>
              <a:path w="2442934" h="3683000">
                <a:moveTo>
                  <a:pt x="2442934" y="0"/>
                </a:moveTo>
                <a:lnTo>
                  <a:pt x="2442934" y="2881767"/>
                </a:lnTo>
                <a:lnTo>
                  <a:pt x="0" y="3683000"/>
                </a:lnTo>
                <a:lnTo>
                  <a:pt x="0" y="801233"/>
                </a:lnTo>
                <a:close/>
              </a:path>
            </a:pathLst>
          </a:custGeom>
          <a:solidFill>
            <a:schemeClr val="bg1">
              <a:lumMod val="85000"/>
            </a:schemeClr>
          </a:solidFill>
        </p:spPr>
      </p:pic>
      <p:sp>
        <p:nvSpPr>
          <p:cNvPr id="7" name="Parallelogram 13"/>
          <p:cNvSpPr/>
          <p:nvPr/>
        </p:nvSpPr>
        <p:spPr>
          <a:xfrm rot="5400000" flipH="1">
            <a:off x="4281631" y="2203228"/>
            <a:ext cx="3683000" cy="2451544"/>
          </a:xfrm>
          <a:prstGeom prst="parallelogram">
            <a:avLst>
              <a:gd name="adj" fmla="val 32701"/>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8" name="TextBox 14"/>
          <p:cNvSpPr txBox="1"/>
          <p:nvPr/>
        </p:nvSpPr>
        <p:spPr>
          <a:xfrm>
            <a:off x="5404025" y="2825304"/>
            <a:ext cx="1438214" cy="1077218"/>
          </a:xfrm>
          <a:prstGeom prst="rect">
            <a:avLst/>
          </a:prstGeom>
          <a:noFill/>
          <a:ln>
            <a:noFill/>
          </a:ln>
        </p:spPr>
        <p:txBody>
          <a:bodyPr wrap="none" rtlCol="0">
            <a:spAutoFit/>
          </a:bodyPr>
          <a:lstStyle/>
          <a:p>
            <a:pPr algn="ctr"/>
            <a:r>
              <a:rPr lang="id-ID" sz="3200" b="1" dirty="0">
                <a:solidFill>
                  <a:schemeClr val="bg1"/>
                </a:solidFill>
                <a:latin typeface="Lato Heavy" panose="020F0902020204030203" pitchFamily="34" charset="0"/>
                <a:ea typeface="微软雅黑" panose="020B0503020204020204" pitchFamily="34" charset="-122"/>
                <a:cs typeface="Lato Heavy" panose="020F0902020204030203" pitchFamily="34" charset="0"/>
              </a:rPr>
              <a:t>SIMPLE</a:t>
            </a:r>
            <a:endParaRPr lang="id-ID" sz="3200" b="1" dirty="0">
              <a:solidFill>
                <a:schemeClr val="bg1"/>
              </a:solidFill>
              <a:latin typeface="Lato Heavy" panose="020F0902020204030203" pitchFamily="34" charset="0"/>
              <a:ea typeface="微软雅黑" panose="020B0503020204020204" pitchFamily="34" charset="-122"/>
              <a:cs typeface="Lato Heavy" panose="020F0902020204030203" pitchFamily="34" charset="0"/>
            </a:endParaRPr>
          </a:p>
          <a:p>
            <a:pPr algn="ctr"/>
            <a:r>
              <a:rPr lang="id-ID" sz="3200" b="1" dirty="0">
                <a:solidFill>
                  <a:schemeClr val="bg1"/>
                </a:solidFill>
                <a:latin typeface="Lato Heavy" panose="020F0902020204030203" pitchFamily="34" charset="0"/>
                <a:ea typeface="微软雅黑" panose="020B0503020204020204" pitchFamily="34" charset="-122"/>
                <a:cs typeface="Lato Heavy" panose="020F0902020204030203" pitchFamily="34" charset="0"/>
              </a:rPr>
              <a:t>WORK</a:t>
            </a:r>
            <a:endParaRPr lang="id-ID" sz="3200" b="1" dirty="0">
              <a:solidFill>
                <a:schemeClr val="bg1"/>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10" name="TextBox 17"/>
          <p:cNvSpPr txBox="1"/>
          <p:nvPr/>
        </p:nvSpPr>
        <p:spPr>
          <a:xfrm>
            <a:off x="6545943" y="5171053"/>
            <a:ext cx="5224144" cy="1126462"/>
          </a:xfrm>
          <a:prstGeom prst="rect">
            <a:avLst/>
          </a:prstGeom>
          <a:noFill/>
        </p:spPr>
        <p:txBody>
          <a:bodyPr wrap="square" rtlCol="0">
            <a:spAutoFit/>
          </a:bodyPr>
          <a:lstStyle/>
          <a:p>
            <a:pPr algn="r">
              <a:lnSpc>
                <a:spcPct val="120000"/>
              </a:lnSpc>
            </a:pPr>
            <a:r>
              <a:rPr lang="id-ID" sz="1400" b="1">
                <a:ea typeface="微软雅黑" panose="020B0503020204020204" pitchFamily="34" charset="-122"/>
              </a:rPr>
              <a:t>lorem ipsum</a:t>
            </a:r>
            <a:r>
              <a:rPr lang="id-ID" sz="1400">
                <a:ea typeface="微软雅黑" panose="020B0503020204020204" pitchFamily="34" charset="-122"/>
              </a:rPr>
              <a:t>, </a:t>
            </a:r>
            <a:r>
              <a:rPr lang="id-ID" sz="1400" dirty="0">
                <a:ea typeface="微软雅黑" panose="020B0503020204020204" pitchFamily="34" charset="-122"/>
              </a:rPr>
              <a:t>quia dolor sit, amet, consectetur, adipiscivelit, sed quia non numquam eius modi tempora incidunt. non numquam eius modi tempora incidunt tempora incidunt. non numquam eius modi tempora incidunt</a:t>
            </a:r>
            <a:endParaRPr lang="id-ID" sz="1400" dirty="0">
              <a:ea typeface="微软雅黑" panose="020B0503020204020204" pitchFamily="34" charset="-122"/>
            </a:endParaRPr>
          </a:p>
        </p:txBody>
      </p:sp>
      <p:sp>
        <p:nvSpPr>
          <p:cNvPr id="11" name="TextBox 18"/>
          <p:cNvSpPr txBox="1"/>
          <p:nvPr/>
        </p:nvSpPr>
        <p:spPr>
          <a:xfrm>
            <a:off x="7997372" y="4766364"/>
            <a:ext cx="3772717" cy="461665"/>
          </a:xfrm>
          <a:prstGeom prst="rect">
            <a:avLst/>
          </a:prstGeom>
          <a:noFill/>
        </p:spPr>
        <p:txBody>
          <a:bodyPr wrap="square" rtlCol="0">
            <a:spAutoFit/>
          </a:bodyPr>
          <a:lstStyle/>
          <a:p>
            <a:pPr algn="r"/>
            <a:r>
              <a:rPr lang="zh-CN" altLang="en-US" sz="2400" b="1"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点此替换文本</a:t>
            </a:r>
            <a:endParaRPr lang="id-ID" sz="2400" b="1"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12" name="TextBox 19"/>
          <p:cNvSpPr txBox="1"/>
          <p:nvPr/>
        </p:nvSpPr>
        <p:spPr>
          <a:xfrm>
            <a:off x="540001" y="544545"/>
            <a:ext cx="3896003" cy="1569660"/>
          </a:xfrm>
          <a:prstGeom prst="rect">
            <a:avLst/>
          </a:prstGeom>
          <a:noFill/>
        </p:spPr>
        <p:txBody>
          <a:bodyPr wrap="none" lIns="91440" tIns="45720" rIns="91440" bIns="45720" rtlCol="0">
            <a:spAutoFit/>
          </a:bodyPr>
          <a:lstStyle/>
          <a:p>
            <a:r>
              <a:rPr lang="id-ID" sz="4800"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SKEW </a:t>
            </a:r>
            <a:endParaRPr lang="id-ID" sz="4800"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a:p>
            <a:r>
              <a:rPr lang="id-ID" sz="4800"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PICTURE STYLE</a:t>
            </a:r>
            <a:endParaRPr lang="en-US" sz="4800"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8831" r="8316"/>
          <a:stretch>
            <a:fillRect/>
          </a:stretch>
        </p:blipFill>
        <p:spPr>
          <a:xfrm>
            <a:off x="0" y="0"/>
            <a:ext cx="6661608" cy="6858000"/>
          </a:xfrm>
          <a:prstGeom prst="rect">
            <a:avLst/>
          </a:prstGeom>
        </p:spPr>
      </p:pic>
      <p:sp>
        <p:nvSpPr>
          <p:cNvPr id="4" name="文本框 3"/>
          <p:cNvSpPr txBox="1"/>
          <p:nvPr/>
        </p:nvSpPr>
        <p:spPr>
          <a:xfrm>
            <a:off x="7013544" y="458246"/>
            <a:ext cx="4336717" cy="3215047"/>
          </a:xfrm>
          <a:prstGeom prst="rect">
            <a:avLst/>
          </a:prstGeom>
          <a:noFill/>
        </p:spPr>
        <p:txBody>
          <a:bodyPr wrap="square" rtlCol="0">
            <a:spAutoFit/>
          </a:bodyPr>
          <a:lstStyle/>
          <a:p>
            <a:pPr>
              <a:lnSpc>
                <a:spcPts val="8000"/>
              </a:lnSpc>
            </a:pPr>
            <a:r>
              <a:rPr lang="en-US" altLang="zh-CN" sz="8800" dirty="0">
                <a:ea typeface="微软雅黑" panose="020B0503020204020204" pitchFamily="34" charset="-122"/>
              </a:rPr>
              <a:t>LEET</a:t>
            </a:r>
            <a:endParaRPr lang="en-US" altLang="zh-CN" sz="8800" dirty="0">
              <a:ea typeface="微软雅黑" panose="020B0503020204020204" pitchFamily="34" charset="-122"/>
            </a:endParaRPr>
          </a:p>
          <a:p>
            <a:pPr>
              <a:lnSpc>
                <a:spcPts val="8000"/>
              </a:lnSpc>
            </a:pPr>
            <a:r>
              <a:rPr lang="en-US" altLang="zh-CN" sz="8800" dirty="0">
                <a:ea typeface="微软雅黑" panose="020B0503020204020204" pitchFamily="34" charset="-122"/>
              </a:rPr>
              <a:t>PICTURE</a:t>
            </a:r>
            <a:endParaRPr lang="en-US" altLang="zh-CN" sz="8800" dirty="0">
              <a:ea typeface="微软雅黑" panose="020B0503020204020204" pitchFamily="34" charset="-122"/>
            </a:endParaRPr>
          </a:p>
          <a:p>
            <a:pPr>
              <a:lnSpc>
                <a:spcPts val="8000"/>
              </a:lnSpc>
            </a:pPr>
            <a:r>
              <a:rPr lang="en-US" altLang="zh-CN" sz="8800" dirty="0">
                <a:ea typeface="微软雅黑" panose="020B0503020204020204" pitchFamily="34" charset="-122"/>
              </a:rPr>
              <a:t>SLID</a:t>
            </a:r>
            <a:endParaRPr lang="zh-CN" altLang="en-US" sz="8800" dirty="0">
              <a:ea typeface="微软雅黑" panose="020B0503020204020204" pitchFamily="34" charset="-122"/>
            </a:endParaRPr>
          </a:p>
        </p:txBody>
      </p:sp>
      <p:sp>
        <p:nvSpPr>
          <p:cNvPr id="5" name="文本框 4"/>
          <p:cNvSpPr txBox="1"/>
          <p:nvPr/>
        </p:nvSpPr>
        <p:spPr>
          <a:xfrm>
            <a:off x="6900422" y="4291333"/>
            <a:ext cx="4989921" cy="2103589"/>
          </a:xfrm>
          <a:prstGeom prst="rect">
            <a:avLst/>
          </a:prstGeom>
          <a:noFill/>
        </p:spPr>
        <p:txBody>
          <a:bodyPr wrap="square" rtlCol="0">
            <a:spAutoFit/>
          </a:bodyPr>
          <a:lstStyle/>
          <a:p>
            <a:r>
              <a:rPr lang="en-US" altLang="zh-CN" sz="1865" dirty="0">
                <a:ea typeface="微软雅黑" panose="020B0503020204020204" pitchFamily="34" charset="-122"/>
              </a:rPr>
              <a:t>Far </a:t>
            </a:r>
            <a:r>
              <a:rPr lang="en-US" altLang="zh-CN" sz="1865" dirty="0" err="1">
                <a:ea typeface="微软雅黑" panose="020B0503020204020204" pitchFamily="34" charset="-122"/>
              </a:rPr>
              <a:t>far</a:t>
            </a:r>
            <a:r>
              <a:rPr lang="en-US" altLang="zh-CN" sz="1865" dirty="0">
                <a:ea typeface="微软雅黑" panose="020B0503020204020204" pitchFamily="34" charset="-122"/>
              </a:rPr>
              <a:t> </a:t>
            </a:r>
            <a:r>
              <a:rPr lang="en-US" altLang="zh-CN" sz="1865" dirty="0" err="1">
                <a:ea typeface="微软雅黑" panose="020B0503020204020204" pitchFamily="34" charset="-122"/>
              </a:rPr>
              <a:t>away,behind</a:t>
            </a:r>
            <a:r>
              <a:rPr lang="en-US" altLang="zh-CN" sz="1865" dirty="0">
                <a:ea typeface="微软雅黑" panose="020B0503020204020204" pitchFamily="34" charset="-122"/>
              </a:rPr>
              <a:t> the word </a:t>
            </a:r>
            <a:r>
              <a:rPr lang="en-US" altLang="zh-CN" sz="1865" dirty="0" err="1">
                <a:ea typeface="微软雅黑" panose="020B0503020204020204" pitchFamily="34" charset="-122"/>
              </a:rPr>
              <a:t>mountains,farFrom</a:t>
            </a:r>
            <a:r>
              <a:rPr lang="en-US" altLang="zh-CN" sz="1865" dirty="0">
                <a:ea typeface="微软雅黑" panose="020B0503020204020204" pitchFamily="34" charset="-122"/>
              </a:rPr>
              <a:t> the countries </a:t>
            </a:r>
            <a:r>
              <a:rPr lang="en-US" altLang="zh-CN" sz="1865" dirty="0" err="1">
                <a:ea typeface="微软雅黑" panose="020B0503020204020204" pitchFamily="34" charset="-122"/>
              </a:rPr>
              <a:t>Vokalia</a:t>
            </a:r>
            <a:r>
              <a:rPr lang="en-US" altLang="zh-CN" sz="1865" dirty="0">
                <a:ea typeface="微软雅黑" panose="020B0503020204020204" pitchFamily="34" charset="-122"/>
              </a:rPr>
              <a:t> and </a:t>
            </a:r>
            <a:r>
              <a:rPr lang="en-US" altLang="zh-CN" sz="1865" dirty="0" err="1">
                <a:ea typeface="微软雅黑" panose="020B0503020204020204" pitchFamily="34" charset="-122"/>
              </a:rPr>
              <a:t>Consonantia</a:t>
            </a:r>
            <a:endParaRPr lang="en-US" altLang="zh-CN" sz="1865" dirty="0">
              <a:ea typeface="微软雅黑" panose="020B0503020204020204" pitchFamily="34" charset="-122"/>
            </a:endParaRPr>
          </a:p>
          <a:p>
            <a:r>
              <a:rPr lang="en-US" altLang="zh-CN" sz="1865" dirty="0">
                <a:ea typeface="微软雅黑" panose="020B0503020204020204" pitchFamily="34" charset="-122"/>
              </a:rPr>
              <a:t>A small river named Dude flows by their place and supplies it with the necessary </a:t>
            </a:r>
            <a:r>
              <a:rPr lang="en-US" altLang="zh-CN" sz="1865" dirty="0" err="1">
                <a:ea typeface="微软雅黑" panose="020B0503020204020204" pitchFamily="34" charset="-122"/>
              </a:rPr>
              <a:t>regelialia.It</a:t>
            </a:r>
            <a:r>
              <a:rPr lang="en-US" altLang="zh-CN" sz="1865" dirty="0">
                <a:ea typeface="微软雅黑" panose="020B0503020204020204" pitchFamily="34" charset="-122"/>
              </a:rPr>
              <a:t> is a </a:t>
            </a:r>
            <a:r>
              <a:rPr lang="en-US" altLang="zh-CN" sz="1865" dirty="0" err="1">
                <a:ea typeface="微软雅黑" panose="020B0503020204020204" pitchFamily="34" charset="-122"/>
              </a:rPr>
              <a:t>paradisematic</a:t>
            </a:r>
            <a:r>
              <a:rPr lang="en-US" altLang="zh-CN" sz="1865" dirty="0">
                <a:ea typeface="微软雅黑" panose="020B0503020204020204" pitchFamily="34" charset="-122"/>
              </a:rPr>
              <a:t> </a:t>
            </a:r>
            <a:r>
              <a:rPr lang="en-US" altLang="zh-CN" sz="1865" dirty="0" err="1">
                <a:ea typeface="微软雅黑" panose="020B0503020204020204" pitchFamily="34" charset="-122"/>
              </a:rPr>
              <a:t>country,in</a:t>
            </a:r>
            <a:r>
              <a:rPr lang="en-US" altLang="zh-CN" sz="1865" dirty="0">
                <a:ea typeface="微软雅黑" panose="020B0503020204020204" pitchFamily="34" charset="-122"/>
              </a:rPr>
              <a:t> which roasted parts of sentences fly </a:t>
            </a:r>
            <a:r>
              <a:rPr lang="en-US" altLang="zh-CN" sz="1865">
                <a:ea typeface="微软雅黑" panose="020B0503020204020204" pitchFamily="34" charset="-122"/>
              </a:rPr>
              <a:t>into your </a:t>
            </a:r>
            <a:r>
              <a:rPr lang="en-US" altLang="zh-CN" sz="1865" dirty="0">
                <a:ea typeface="微软雅黑" panose="020B0503020204020204" pitchFamily="34" charset="-122"/>
              </a:rPr>
              <a:t>mouth.</a:t>
            </a:r>
            <a:endParaRPr lang="en-US" altLang="zh-CN" sz="1865" dirty="0">
              <a:ea typeface="微软雅黑" panose="020B0503020204020204" pitchFamily="34" charset="-122"/>
            </a:endParaRPr>
          </a:p>
        </p:txBody>
      </p:sp>
      <p:sp>
        <p:nvSpPr>
          <p:cNvPr id="2" name="矩形 1"/>
          <p:cNvSpPr/>
          <p:nvPr/>
        </p:nvSpPr>
        <p:spPr>
          <a:xfrm>
            <a:off x="6926329" y="3735657"/>
            <a:ext cx="2492991" cy="553998"/>
          </a:xfrm>
          <a:prstGeom prst="rect">
            <a:avLst/>
          </a:prstGeom>
        </p:spPr>
        <p:txBody>
          <a:bodyPr wrap="none">
            <a:spAutoFit/>
          </a:bodyPr>
          <a:lstStyle/>
          <a:p>
            <a:pPr algn="r"/>
            <a:r>
              <a:rPr lang="zh-CN" altLang="en-US" sz="3000" dirty="0">
                <a:ea typeface="微软雅黑" panose="020B0503020204020204" pitchFamily="34" charset="-122"/>
              </a:rPr>
              <a:t>点此替换文本</a:t>
            </a:r>
            <a:endParaRPr lang="zh-CN" altLang="en-US" sz="3000"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p:nvPr/>
        </p:nvSpPr>
        <p:spPr>
          <a:xfrm>
            <a:off x="381014" y="503763"/>
            <a:ext cx="2155367" cy="5509585"/>
          </a:xfrm>
          <a:prstGeom prst="rect">
            <a:avLst/>
          </a:prstGeom>
        </p:spPr>
        <p:txBody>
          <a:bodyPr wrap="square">
            <a:spAutoFit/>
          </a:bodyPr>
          <a:lstStyle/>
          <a:p>
            <a:pPr algn="r"/>
            <a:r>
              <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rPr>
              <a:t>ELE</a:t>
            </a:r>
            <a:endPar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endParaRPr>
          </a:p>
          <a:p>
            <a:pPr algn="r"/>
            <a:r>
              <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rPr>
              <a:t>GANT BUSI</a:t>
            </a:r>
            <a:endPar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endParaRPr>
          </a:p>
          <a:p>
            <a:pPr algn="r"/>
            <a:r>
              <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rPr>
              <a:t>NESS STY</a:t>
            </a:r>
            <a:endPar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endParaRPr>
          </a:p>
          <a:p>
            <a:pPr algn="r"/>
            <a:r>
              <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rPr>
              <a:t>LE</a:t>
            </a:r>
            <a:endParaRPr lang="id-ID" sz="5865" dirty="0">
              <a:solidFill>
                <a:schemeClr val="tx1">
                  <a:lumMod val="95000"/>
                  <a:lumOff val="5000"/>
                </a:schemeClr>
              </a:solidFill>
              <a:latin typeface="Lato Black" panose="020F0A02020204030203" pitchFamily="34" charset="0"/>
              <a:ea typeface="微软雅黑" panose="020B0503020204020204" pitchFamily="34" charset="-122"/>
              <a:cs typeface="Lato Black" panose="020F0A02020204030203" pitchFamily="34" charset="0"/>
            </a:endParaRPr>
          </a:p>
        </p:txBody>
      </p:sp>
      <p:pic>
        <p:nvPicPr>
          <p:cNvPr id="3" name="图片占位符 6"/>
          <p:cNvPicPr>
            <a:picLocks noChangeAspect="1"/>
          </p:cNvPicPr>
          <p:nvPr/>
        </p:nvPicPr>
        <p:blipFill rotWithShape="1">
          <a:blip r:embed="rId1">
            <a:extLst>
              <a:ext uri="{28A0092B-C50C-407E-A947-70E740481C1C}">
                <a14:useLocalDpi xmlns:a14="http://schemas.microsoft.com/office/drawing/2010/main" val="0"/>
              </a:ext>
            </a:extLst>
          </a:blip>
          <a:srcRect l="18277" r="14229"/>
          <a:stretch>
            <a:fillRect/>
          </a:stretch>
        </p:blipFill>
        <p:spPr>
          <a:xfrm>
            <a:off x="9258320" y="0"/>
            <a:ext cx="2933681" cy="6516915"/>
          </a:xfrm>
          <a:custGeom>
            <a:avLst/>
            <a:gdLst>
              <a:gd name="connsiteX0" fmla="*/ 0 w 2757714"/>
              <a:gd name="connsiteY0" fmla="*/ 0 h 6516914"/>
              <a:gd name="connsiteX1" fmla="*/ 2757713 w 2757714"/>
              <a:gd name="connsiteY1" fmla="*/ 0 h 6516914"/>
              <a:gd name="connsiteX2" fmla="*/ 2757713 w 2757714"/>
              <a:gd name="connsiteY2" fmla="*/ 5588000 h 6516914"/>
              <a:gd name="connsiteX3" fmla="*/ 2757714 w 2757714"/>
              <a:gd name="connsiteY3" fmla="*/ 5588000 h 6516914"/>
              <a:gd name="connsiteX4" fmla="*/ 1 w 2757714"/>
              <a:gd name="connsiteY4" fmla="*/ 6516914 h 6516914"/>
              <a:gd name="connsiteX5" fmla="*/ 1 w 2757714"/>
              <a:gd name="connsiteY5" fmla="*/ 5588000 h 6516914"/>
              <a:gd name="connsiteX6" fmla="*/ 0 w 2757714"/>
              <a:gd name="connsiteY6" fmla="*/ 5588000 h 651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7714" h="6516914">
                <a:moveTo>
                  <a:pt x="0" y="0"/>
                </a:moveTo>
                <a:lnTo>
                  <a:pt x="2757713" y="0"/>
                </a:lnTo>
                <a:lnTo>
                  <a:pt x="2757713" y="5588000"/>
                </a:lnTo>
                <a:lnTo>
                  <a:pt x="2757714" y="5588000"/>
                </a:lnTo>
                <a:lnTo>
                  <a:pt x="1" y="6516914"/>
                </a:lnTo>
                <a:lnTo>
                  <a:pt x="1" y="5588000"/>
                </a:lnTo>
                <a:lnTo>
                  <a:pt x="0" y="5588000"/>
                </a:lnTo>
                <a:close/>
              </a:path>
            </a:pathLst>
          </a:custGeom>
          <a:solidFill>
            <a:schemeClr val="bg1">
              <a:lumMod val="85000"/>
            </a:schemeClr>
          </a:solidFill>
        </p:spPr>
      </p:pic>
      <p:pic>
        <p:nvPicPr>
          <p:cNvPr id="4" name="图片占位符 8"/>
          <p:cNvPicPr>
            <a:picLocks noChangeAspect="1"/>
          </p:cNvPicPr>
          <p:nvPr/>
        </p:nvPicPr>
        <p:blipFill rotWithShape="1">
          <a:blip r:embed="rId2">
            <a:extLst>
              <a:ext uri="{28A0092B-C50C-407E-A947-70E740481C1C}">
                <a14:useLocalDpi xmlns:a14="http://schemas.microsoft.com/office/drawing/2010/main" val="0"/>
              </a:ext>
            </a:extLst>
          </a:blip>
          <a:srcRect l="30046" r="26379"/>
          <a:stretch>
            <a:fillRect/>
          </a:stretch>
        </p:blipFill>
        <p:spPr>
          <a:xfrm>
            <a:off x="5975919" y="341085"/>
            <a:ext cx="3010968" cy="6516915"/>
          </a:xfrm>
          <a:custGeom>
            <a:avLst/>
            <a:gdLst>
              <a:gd name="connsiteX0" fmla="*/ 2757713 w 2757714"/>
              <a:gd name="connsiteY0" fmla="*/ 0 h 6516914"/>
              <a:gd name="connsiteX1" fmla="*/ 2757713 w 2757714"/>
              <a:gd name="connsiteY1" fmla="*/ 928914 h 6516914"/>
              <a:gd name="connsiteX2" fmla="*/ 2757714 w 2757714"/>
              <a:gd name="connsiteY2" fmla="*/ 928914 h 6516914"/>
              <a:gd name="connsiteX3" fmla="*/ 2757714 w 2757714"/>
              <a:gd name="connsiteY3" fmla="*/ 6516914 h 6516914"/>
              <a:gd name="connsiteX4" fmla="*/ 1 w 2757714"/>
              <a:gd name="connsiteY4" fmla="*/ 6516914 h 6516914"/>
              <a:gd name="connsiteX5" fmla="*/ 1 w 2757714"/>
              <a:gd name="connsiteY5" fmla="*/ 928914 h 6516914"/>
              <a:gd name="connsiteX6" fmla="*/ 0 w 2757714"/>
              <a:gd name="connsiteY6" fmla="*/ 928914 h 651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7714" h="6516914">
                <a:moveTo>
                  <a:pt x="2757713" y="0"/>
                </a:moveTo>
                <a:lnTo>
                  <a:pt x="2757713" y="928914"/>
                </a:lnTo>
                <a:lnTo>
                  <a:pt x="2757714" y="928914"/>
                </a:lnTo>
                <a:lnTo>
                  <a:pt x="2757714" y="6516914"/>
                </a:lnTo>
                <a:lnTo>
                  <a:pt x="1" y="6516914"/>
                </a:lnTo>
                <a:lnTo>
                  <a:pt x="1" y="928914"/>
                </a:lnTo>
                <a:lnTo>
                  <a:pt x="0" y="928914"/>
                </a:lnTo>
                <a:close/>
              </a:path>
            </a:pathLst>
          </a:custGeom>
        </p:spPr>
      </p:pic>
      <p:pic>
        <p:nvPicPr>
          <p:cNvPr id="5" name="图片占位符 13"/>
          <p:cNvPicPr>
            <a:picLocks noChangeAspect="1"/>
          </p:cNvPicPr>
          <p:nvPr/>
        </p:nvPicPr>
        <p:blipFill>
          <a:blip r:embed="rId3">
            <a:extLst>
              <a:ext uri="{28A0092B-C50C-407E-A947-70E740481C1C}">
                <a14:useLocalDpi xmlns:a14="http://schemas.microsoft.com/office/drawing/2010/main" val="0"/>
              </a:ext>
            </a:extLst>
          </a:blip>
          <a:srcRect l="24945" r="24945"/>
          <a:stretch>
            <a:fillRect/>
          </a:stretch>
        </p:blipFill>
        <p:spPr>
          <a:xfrm>
            <a:off x="2957469" y="0"/>
            <a:ext cx="2757715" cy="6516915"/>
          </a:xfrm>
          <a:custGeom>
            <a:avLst/>
            <a:gdLst>
              <a:gd name="connsiteX0" fmla="*/ 1 w 2757714"/>
              <a:gd name="connsiteY0" fmla="*/ 0 h 6516914"/>
              <a:gd name="connsiteX1" fmla="*/ 2757714 w 2757714"/>
              <a:gd name="connsiteY1" fmla="*/ 0 h 6516914"/>
              <a:gd name="connsiteX2" fmla="*/ 2757714 w 2757714"/>
              <a:gd name="connsiteY2" fmla="*/ 5588000 h 6516914"/>
              <a:gd name="connsiteX3" fmla="*/ 2757713 w 2757714"/>
              <a:gd name="connsiteY3" fmla="*/ 5588000 h 6516914"/>
              <a:gd name="connsiteX4" fmla="*/ 0 w 2757714"/>
              <a:gd name="connsiteY4" fmla="*/ 6516914 h 6516914"/>
              <a:gd name="connsiteX5" fmla="*/ 0 w 2757714"/>
              <a:gd name="connsiteY5" fmla="*/ 5588000 h 6516914"/>
              <a:gd name="connsiteX6" fmla="*/ 1 w 2757714"/>
              <a:gd name="connsiteY6" fmla="*/ 5588000 h 651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7714" h="6516914">
                <a:moveTo>
                  <a:pt x="1" y="0"/>
                </a:moveTo>
                <a:lnTo>
                  <a:pt x="2757714" y="0"/>
                </a:lnTo>
                <a:lnTo>
                  <a:pt x="2757714" y="5588000"/>
                </a:lnTo>
                <a:lnTo>
                  <a:pt x="2757713" y="5588000"/>
                </a:lnTo>
                <a:lnTo>
                  <a:pt x="0" y="6516914"/>
                </a:lnTo>
                <a:lnTo>
                  <a:pt x="0" y="5588000"/>
                </a:lnTo>
                <a:lnTo>
                  <a:pt x="1" y="5588000"/>
                </a:lnTo>
                <a:close/>
              </a:path>
            </a:pathLst>
          </a:custGeom>
        </p:spPr>
      </p:pic>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1"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amond(in)">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p:cNvSpPr/>
          <p:nvPr/>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2" name="文本框 11"/>
          <p:cNvSpPr txBox="1"/>
          <p:nvPr/>
        </p:nvSpPr>
        <p:spPr>
          <a:xfrm>
            <a:off x="3098272" y="1501332"/>
            <a:ext cx="4317480" cy="2041456"/>
          </a:xfrm>
          <a:prstGeom prst="rect">
            <a:avLst/>
          </a:prstGeom>
          <a:noFill/>
        </p:spPr>
        <p:txBody>
          <a:bodyPr wrap="square" rtlCol="0">
            <a:spAutoFit/>
          </a:bodyPr>
          <a:lstStyle/>
          <a:p>
            <a:r>
              <a:rPr lang="zh-CN" altLang="en-US" sz="12665" dirty="0">
                <a:solidFill>
                  <a:srgbClr val="FFFFFF"/>
                </a:solidFill>
                <a:latin typeface="微软雅黑" panose="020B0503020204020204" pitchFamily="34" charset="-122"/>
                <a:ea typeface="微软雅黑" panose="020B0503020204020204" pitchFamily="34" charset="-122"/>
              </a:rPr>
              <a:t>引领</a:t>
            </a:r>
            <a:endParaRPr lang="zh-CN" altLang="en-US" sz="12665" dirty="0">
              <a:solidFill>
                <a:srgbClr val="FFFFFF"/>
              </a:solidFill>
              <a:latin typeface="微软雅黑" panose="020B0503020204020204" pitchFamily="34" charset="-122"/>
              <a:ea typeface="微软雅黑" panose="020B0503020204020204" pitchFamily="34" charset="-122"/>
            </a:endParaRPr>
          </a:p>
        </p:txBody>
      </p:sp>
      <p:sp>
        <p:nvSpPr>
          <p:cNvPr id="4" name="矩形 3"/>
          <p:cNvSpPr/>
          <p:nvPr/>
        </p:nvSpPr>
        <p:spPr>
          <a:xfrm>
            <a:off x="1" y="3720446"/>
            <a:ext cx="3330803" cy="641023"/>
          </a:xfrm>
          <a:prstGeom prst="rect">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 name="矩形 4"/>
          <p:cNvSpPr/>
          <p:nvPr/>
        </p:nvSpPr>
        <p:spPr>
          <a:xfrm>
            <a:off x="6862712" y="2287571"/>
            <a:ext cx="5329288" cy="641023"/>
          </a:xfrm>
          <a:prstGeom prst="rect">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cxnSp>
        <p:nvCxnSpPr>
          <p:cNvPr id="8" name="直接连接符 7"/>
          <p:cNvCxnSpPr/>
          <p:nvPr/>
        </p:nvCxnSpPr>
        <p:spPr>
          <a:xfrm>
            <a:off x="3330803" y="1633980"/>
            <a:ext cx="3531909"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18234" y="810123"/>
            <a:ext cx="2476109" cy="748988"/>
          </a:xfrm>
          <a:prstGeom prst="rect">
            <a:avLst/>
          </a:prstGeom>
          <a:noFill/>
        </p:spPr>
        <p:txBody>
          <a:bodyPr wrap="square" rtlCol="0">
            <a:spAutoFit/>
          </a:bodyPr>
          <a:lstStyle/>
          <a:p>
            <a:r>
              <a:rPr lang="en-US" altLang="zh-CN" sz="4265" dirty="0">
                <a:solidFill>
                  <a:srgbClr val="FFFFFF"/>
                </a:solidFill>
                <a:ea typeface="微软雅黑" panose="020B0503020204020204" pitchFamily="34" charset="-122"/>
              </a:rPr>
              <a:t>FASHION</a:t>
            </a:r>
            <a:endParaRPr lang="zh-CN" altLang="en-US" sz="4265" dirty="0">
              <a:solidFill>
                <a:srgbClr val="FFFFFF"/>
              </a:solidFill>
              <a:ea typeface="微软雅黑" panose="020B0503020204020204" pitchFamily="34" charset="-122"/>
            </a:endParaRPr>
          </a:p>
        </p:txBody>
      </p:sp>
      <p:sp>
        <p:nvSpPr>
          <p:cNvPr id="13" name="文本框 12"/>
          <p:cNvSpPr txBox="1"/>
          <p:nvPr/>
        </p:nvSpPr>
        <p:spPr>
          <a:xfrm>
            <a:off x="3261673" y="3275134"/>
            <a:ext cx="4751112" cy="1323439"/>
          </a:xfrm>
          <a:prstGeom prst="rect">
            <a:avLst/>
          </a:prstGeom>
          <a:noFill/>
        </p:spPr>
        <p:txBody>
          <a:bodyPr wrap="squar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VERSACE</a:t>
            </a:r>
            <a:endParaRPr lang="zh-CN" altLang="en-US" sz="8000" dirty="0">
              <a:solidFill>
                <a:srgbClr val="FFFFFF"/>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3330803" y="4876801"/>
            <a:ext cx="3531909"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261673" y="4914543"/>
            <a:ext cx="3833568" cy="1405641"/>
          </a:xfrm>
          <a:prstGeom prst="rect">
            <a:avLst/>
          </a:prstGeom>
          <a:noFill/>
        </p:spPr>
        <p:txBody>
          <a:bodyPr wrap="square" rtlCol="0">
            <a:spAutoFit/>
          </a:bodyPr>
          <a:lstStyle/>
          <a:p>
            <a:r>
              <a:rPr lang="en-US" altLang="zh-CN" sz="4265" dirty="0">
                <a:solidFill>
                  <a:srgbClr val="FFFFFF"/>
                </a:solidFill>
                <a:ea typeface="微软雅黑" panose="020B0503020204020204" pitchFamily="34" charset="-122"/>
              </a:rPr>
              <a:t>INTERNATIONALSHOW</a:t>
            </a:r>
            <a:endParaRPr lang="zh-CN" altLang="en-US" sz="4265"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5" grpId="0" animBg="1"/>
      <p:bldP spid="11" grpId="0"/>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3557046" y="0"/>
            <a:ext cx="3607325" cy="6858000"/>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9" name="文本框 8"/>
          <p:cNvSpPr txBox="1"/>
          <p:nvPr/>
        </p:nvSpPr>
        <p:spPr>
          <a:xfrm>
            <a:off x="4126780" y="2175336"/>
            <a:ext cx="2666114" cy="1323439"/>
          </a:xfrm>
          <a:prstGeom prst="rect">
            <a:avLst/>
          </a:prstGeom>
          <a:noFill/>
        </p:spPr>
        <p:txBody>
          <a:bodyPr wrap="none" rtlCol="0">
            <a:spAutoFit/>
          </a:bodyPr>
          <a:lstStyle/>
          <a:p>
            <a:r>
              <a:rPr lang="en-US" altLang="zh-CN" sz="8000" dirty="0">
                <a:ea typeface="微软雅黑" panose="020B0503020204020204" pitchFamily="34" charset="-122"/>
              </a:rPr>
              <a:t>ZARA</a:t>
            </a:r>
            <a:endParaRPr lang="zh-CN" altLang="en-US" sz="8000" dirty="0">
              <a:ea typeface="微软雅黑" panose="020B0503020204020204" pitchFamily="34" charset="-122"/>
            </a:endParaRPr>
          </a:p>
        </p:txBody>
      </p:sp>
      <p:sp>
        <p:nvSpPr>
          <p:cNvPr id="10" name="TextBox 17"/>
          <p:cNvSpPr txBox="1"/>
          <p:nvPr/>
        </p:nvSpPr>
        <p:spPr>
          <a:xfrm>
            <a:off x="3626173" y="3529552"/>
            <a:ext cx="3469067" cy="1902059"/>
          </a:xfrm>
          <a:prstGeom prst="rect">
            <a:avLst/>
          </a:prstGeom>
          <a:noFill/>
        </p:spPr>
        <p:txBody>
          <a:bodyPr wrap="square" rtlCol="0">
            <a:spAutoFit/>
          </a:bodyPr>
          <a:lstStyle/>
          <a:p>
            <a:pPr algn="ctr">
              <a:lnSpc>
                <a:spcPct val="120000"/>
              </a:lnSpc>
            </a:pPr>
            <a:r>
              <a:rPr lang="zh-CN" altLang="en-US" sz="1400" b="1" dirty="0">
                <a:ea typeface="微软雅黑" panose="020B0503020204020204" pitchFamily="34" charset="-122"/>
              </a:rPr>
              <a:t>点此替换文本</a:t>
            </a:r>
            <a:r>
              <a:rPr lang="id-ID" sz="1400" dirty="0">
                <a:ea typeface="微软雅黑" panose="020B0503020204020204" pitchFamily="34" charset="-122"/>
              </a:rPr>
              <a:t>, quia dolor sit, amet, consectetur, adipiscivelit, sed quia non numquam eius modi tempora incidunt. non numquam eius modi tempora incidunt tempora incidunt. non numquam eius modi tempora incidunt</a:t>
            </a:r>
            <a:endParaRPr lang="id-ID" sz="1400"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55016"/>
            <a:ext cx="12192000" cy="5602984"/>
          </a:xfrm>
          <a:prstGeom prst="rect">
            <a:avLst/>
          </a:prstGeom>
        </p:spPr>
      </p:pic>
      <p:sp>
        <p:nvSpPr>
          <p:cNvPr id="3" name="矩形 2"/>
          <p:cNvSpPr/>
          <p:nvPr/>
        </p:nvSpPr>
        <p:spPr>
          <a:xfrm>
            <a:off x="0" y="0"/>
            <a:ext cx="12192000" cy="1255016"/>
          </a:xfrm>
          <a:prstGeom prst="rect">
            <a:avLst/>
          </a:prstGeom>
          <a:gradFill>
            <a:gsLst>
              <a:gs pos="0">
                <a:srgbClr val="25211E"/>
              </a:gs>
              <a:gs pos="74000">
                <a:srgbClr val="25211E"/>
              </a:gs>
              <a:gs pos="83000">
                <a:srgbClr val="25211E"/>
              </a:gs>
              <a:gs pos="100000">
                <a:srgbClr val="25211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 name="文本框 4"/>
          <p:cNvSpPr txBox="1"/>
          <p:nvPr/>
        </p:nvSpPr>
        <p:spPr>
          <a:xfrm>
            <a:off x="5442829" y="159901"/>
            <a:ext cx="1539204" cy="666786"/>
          </a:xfrm>
          <a:prstGeom prst="rect">
            <a:avLst/>
          </a:prstGeom>
          <a:noFill/>
        </p:spPr>
        <p:txBody>
          <a:bodyPr wrap="none" rtlCol="0">
            <a:spAutoFit/>
          </a:bodyPr>
          <a:lstStyle/>
          <a:p>
            <a:r>
              <a:rPr lang="en-US" altLang="zh-CN" sz="3735" dirty="0">
                <a:solidFill>
                  <a:srgbClr val="CBBC9F"/>
                </a:solidFill>
                <a:ea typeface="微软雅黑" panose="020B0503020204020204" pitchFamily="34" charset="-122"/>
              </a:rPr>
              <a:t>GUCCI</a:t>
            </a:r>
            <a:endParaRPr lang="zh-CN" altLang="en-US" sz="3735" dirty="0">
              <a:solidFill>
                <a:srgbClr val="CBBC9F"/>
              </a:solidFill>
              <a:ea typeface="微软雅黑" panose="020B0503020204020204" pitchFamily="34" charset="-122"/>
            </a:endParaRPr>
          </a:p>
        </p:txBody>
      </p:sp>
      <p:sp>
        <p:nvSpPr>
          <p:cNvPr id="6" name="文本框 5"/>
          <p:cNvSpPr txBox="1"/>
          <p:nvPr/>
        </p:nvSpPr>
        <p:spPr>
          <a:xfrm>
            <a:off x="5584503" y="707459"/>
            <a:ext cx="1202573" cy="318100"/>
          </a:xfrm>
          <a:prstGeom prst="rect">
            <a:avLst/>
          </a:prstGeom>
          <a:noFill/>
        </p:spPr>
        <p:txBody>
          <a:bodyPr wrap="none" rtlCol="0">
            <a:spAutoFit/>
          </a:bodyPr>
          <a:lstStyle/>
          <a:p>
            <a:r>
              <a:rPr lang="en-US" altLang="zh-CN" sz="1465" dirty="0">
                <a:solidFill>
                  <a:schemeClr val="bg1"/>
                </a:solidFill>
                <a:ea typeface="微软雅黑" panose="020B0503020204020204" pitchFamily="34" charset="-122"/>
              </a:rPr>
              <a:t>INSPECTION</a:t>
            </a:r>
            <a:endParaRPr lang="zh-CN" altLang="en-US" sz="1465" dirty="0">
              <a:solidFill>
                <a:schemeClr val="bg1"/>
              </a:solidFill>
              <a:ea typeface="微软雅黑" panose="020B0503020204020204" pitchFamily="34" charset="-122"/>
            </a:endParaRPr>
          </a:p>
        </p:txBody>
      </p:sp>
      <p:sp>
        <p:nvSpPr>
          <p:cNvPr id="7" name="Rectangle 4"/>
          <p:cNvSpPr/>
          <p:nvPr/>
        </p:nvSpPr>
        <p:spPr>
          <a:xfrm>
            <a:off x="-232009" y="3174215"/>
            <a:ext cx="12839038" cy="3271520"/>
          </a:xfrm>
          <a:prstGeom prst="rect">
            <a:avLst/>
          </a:prstGeom>
        </p:spPr>
        <p:txBody>
          <a:bodyPr wrap="square">
            <a:spAutoFit/>
          </a:bodyPr>
          <a:lstStyle/>
          <a:p>
            <a:pPr algn="ctr"/>
            <a:r>
              <a:rPr lang="en-US" sz="10000" b="1" dirty="0">
                <a:solidFill>
                  <a:schemeClr val="bg1"/>
                </a:solidFill>
                <a:latin typeface="微软雅黑" panose="020B0503020204020204" pitchFamily="34" charset="-122"/>
                <a:ea typeface="微软雅黑" panose="020B0503020204020204" pitchFamily="34" charset="-122"/>
                <a:cs typeface="Lato Heavy" panose="020F0902020204030203" pitchFamily="34" charset="0"/>
              </a:rPr>
              <a:t>SPRING SUMMER </a:t>
            </a:r>
            <a:r>
              <a:rPr lang="en-US" sz="10665" b="1" spc="600" dirty="0">
                <a:solidFill>
                  <a:schemeClr val="bg1"/>
                </a:solidFill>
                <a:latin typeface="微软雅黑" panose="020B0503020204020204" pitchFamily="34" charset="-122"/>
                <a:ea typeface="微软雅黑" panose="020B0503020204020204" pitchFamily="34" charset="-122"/>
                <a:cs typeface="Lato Heavy" panose="020F0902020204030203" pitchFamily="34" charset="0"/>
              </a:rPr>
              <a:t>2022</a:t>
            </a:r>
            <a:endParaRPr lang="id-ID" sz="9600" b="1" spc="600" dirty="0">
              <a:solidFill>
                <a:schemeClr val="bg1"/>
              </a:solidFill>
              <a:latin typeface="微软雅黑" panose="020B0503020204020204" pitchFamily="34" charset="-122"/>
              <a:ea typeface="微软雅黑" panose="020B0503020204020204" pitchFamily="34" charset="-122"/>
              <a:cs typeface="Lato Heavy" panose="020F09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5126653" y="-389641"/>
            <a:ext cx="7065347" cy="6937807"/>
            <a:chOff x="3844990" y="-292231"/>
            <a:chExt cx="5299010" cy="5203355"/>
          </a:xfrm>
        </p:grpSpPr>
        <p:pic>
          <p:nvPicPr>
            <p:cNvPr id="80" name="图片 79"/>
            <p:cNvPicPr>
              <a:picLocks noChangeAspect="1"/>
            </p:cNvPicPr>
            <p:nvPr/>
          </p:nvPicPr>
          <p:blipFill>
            <a:blip r:embed="rId1">
              <a:extLst>
                <a:ext uri="{28A0092B-C50C-407E-A947-70E740481C1C}">
                  <a14:useLocalDpi xmlns:a14="http://schemas.microsoft.com/office/drawing/2010/main" val="0"/>
                </a:ext>
              </a:extLst>
            </a:blip>
            <a:srcRect l="32704" r="28300" b="75897"/>
            <a:stretch>
              <a:fillRect/>
            </a:stretch>
          </p:blipFill>
          <p:spPr>
            <a:xfrm flipH="1">
              <a:off x="4770517" y="2849"/>
              <a:ext cx="3098082" cy="1276824"/>
            </a:xfrm>
            <a:custGeom>
              <a:avLst/>
              <a:gdLst>
                <a:gd name="connsiteX0" fmla="*/ 742661 w 3098082"/>
                <a:gd name="connsiteY0" fmla="*/ 0 h 1276824"/>
                <a:gd name="connsiteX1" fmla="*/ 0 w 3098082"/>
                <a:gd name="connsiteY1" fmla="*/ 0 h 1276824"/>
                <a:gd name="connsiteX2" fmla="*/ 2983092 w 3098082"/>
                <a:gd name="connsiteY2" fmla="*/ 1276824 h 1276824"/>
                <a:gd name="connsiteX3" fmla="*/ 3098082 w 3098082"/>
                <a:gd name="connsiteY3" fmla="*/ 1008168 h 1276824"/>
                <a:gd name="connsiteX4" fmla="*/ 742661 w 3098082"/>
                <a:gd name="connsiteY4" fmla="*/ 0 h 127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082" h="1276824">
                  <a:moveTo>
                    <a:pt x="742661" y="0"/>
                  </a:moveTo>
                  <a:lnTo>
                    <a:pt x="0" y="0"/>
                  </a:lnTo>
                  <a:lnTo>
                    <a:pt x="2983092" y="1276824"/>
                  </a:lnTo>
                  <a:lnTo>
                    <a:pt x="3098082" y="1008168"/>
                  </a:lnTo>
                  <a:lnTo>
                    <a:pt x="742661" y="0"/>
                  </a:lnTo>
                  <a:close/>
                </a:path>
              </a:pathLst>
            </a:custGeom>
          </p:spPr>
        </p:pic>
        <p:pic>
          <p:nvPicPr>
            <p:cNvPr id="79" name="图片 78"/>
            <p:cNvPicPr>
              <a:picLocks noChangeAspect="1"/>
            </p:cNvPicPr>
            <p:nvPr/>
          </p:nvPicPr>
          <p:blipFill>
            <a:blip r:embed="rId1">
              <a:extLst>
                <a:ext uri="{28A0092B-C50C-407E-A947-70E740481C1C}">
                  <a14:useLocalDpi xmlns:a14="http://schemas.microsoft.com/office/drawing/2010/main" val="0"/>
                </a:ext>
              </a:extLst>
            </a:blip>
            <a:srcRect l="17562" r="22990" b="64315"/>
            <a:stretch>
              <a:fillRect/>
            </a:stretch>
          </p:blipFill>
          <p:spPr>
            <a:xfrm flipH="1">
              <a:off x="4348636" y="2849"/>
              <a:ext cx="4722908" cy="1890356"/>
            </a:xfrm>
            <a:custGeom>
              <a:avLst/>
              <a:gdLst>
                <a:gd name="connsiteX0" fmla="*/ 770547 w 4722908"/>
                <a:gd name="connsiteY0" fmla="*/ 0 h 1890356"/>
                <a:gd name="connsiteX1" fmla="*/ 0 w 4722908"/>
                <a:gd name="connsiteY1" fmla="*/ 0 h 1890356"/>
                <a:gd name="connsiteX2" fmla="*/ 4612079 w 4722908"/>
                <a:gd name="connsiteY2" fmla="*/ 1890356 h 1890356"/>
                <a:gd name="connsiteX3" fmla="*/ 4722908 w 4722908"/>
                <a:gd name="connsiteY3" fmla="*/ 1619957 h 1890356"/>
                <a:gd name="connsiteX4" fmla="*/ 770547 w 4722908"/>
                <a:gd name="connsiteY4" fmla="*/ 0 h 189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908" h="1890356">
                  <a:moveTo>
                    <a:pt x="770547" y="0"/>
                  </a:moveTo>
                  <a:lnTo>
                    <a:pt x="0" y="0"/>
                  </a:lnTo>
                  <a:lnTo>
                    <a:pt x="4612079" y="1890356"/>
                  </a:lnTo>
                  <a:lnTo>
                    <a:pt x="4722908" y="1619957"/>
                  </a:lnTo>
                  <a:lnTo>
                    <a:pt x="770547" y="0"/>
                  </a:lnTo>
                  <a:close/>
                </a:path>
              </a:pathLst>
            </a:custGeom>
          </p:spPr>
        </p:pic>
        <p:pic>
          <p:nvPicPr>
            <p:cNvPr id="78" name="图片 77"/>
            <p:cNvPicPr>
              <a:picLocks noChangeAspect="1"/>
            </p:cNvPicPr>
            <p:nvPr/>
          </p:nvPicPr>
          <p:blipFill>
            <a:blip r:embed="rId1">
              <a:extLst>
                <a:ext uri="{28A0092B-C50C-407E-A947-70E740481C1C}">
                  <a14:useLocalDpi xmlns:a14="http://schemas.microsoft.com/office/drawing/2010/main" val="0"/>
                </a:ext>
              </a:extLst>
            </a:blip>
            <a:srcRect l="16650" t="1841" r="17777" b="52748"/>
            <a:stretch>
              <a:fillRect/>
            </a:stretch>
          </p:blipFill>
          <p:spPr>
            <a:xfrm flipH="1">
              <a:off x="3934546" y="100388"/>
              <a:ext cx="5209454" cy="2405601"/>
            </a:xfrm>
            <a:custGeom>
              <a:avLst/>
              <a:gdLst>
                <a:gd name="connsiteX0" fmla="*/ 0 w 5209454"/>
                <a:gd name="connsiteY0" fmla="*/ 0 h 2405601"/>
                <a:gd name="connsiteX1" fmla="*/ 0 w 5209454"/>
                <a:gd name="connsiteY1" fmla="*/ 315824 h 2405601"/>
                <a:gd name="connsiteX2" fmla="*/ 5098625 w 5209454"/>
                <a:gd name="connsiteY2" fmla="*/ 2405601 h 2405601"/>
                <a:gd name="connsiteX3" fmla="*/ 5209454 w 5209454"/>
                <a:gd name="connsiteY3" fmla="*/ 2135202 h 2405601"/>
                <a:gd name="connsiteX4" fmla="*/ 0 w 5209454"/>
                <a:gd name="connsiteY4" fmla="*/ 0 h 2405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9454" h="2405601">
                  <a:moveTo>
                    <a:pt x="0" y="0"/>
                  </a:moveTo>
                  <a:lnTo>
                    <a:pt x="0" y="315824"/>
                  </a:lnTo>
                  <a:lnTo>
                    <a:pt x="5098625" y="2405601"/>
                  </a:lnTo>
                  <a:lnTo>
                    <a:pt x="5209454" y="2135202"/>
                  </a:lnTo>
                  <a:lnTo>
                    <a:pt x="0" y="0"/>
                  </a:lnTo>
                  <a:close/>
                </a:path>
              </a:pathLst>
            </a:custGeom>
          </p:spPr>
        </p:pic>
        <p:pic>
          <p:nvPicPr>
            <p:cNvPr id="77" name="图片 76"/>
            <p:cNvPicPr>
              <a:picLocks noChangeAspect="1"/>
            </p:cNvPicPr>
            <p:nvPr/>
          </p:nvPicPr>
          <p:blipFill>
            <a:blip r:embed="rId1">
              <a:extLst>
                <a:ext uri="{28A0092B-C50C-407E-A947-70E740481C1C}">
                  <a14:useLocalDpi xmlns:a14="http://schemas.microsoft.com/office/drawing/2010/main" val="0"/>
                </a:ext>
              </a:extLst>
            </a:blip>
            <a:srcRect l="16650" t="10205" r="26857" b="49965"/>
            <a:stretch>
              <a:fillRect/>
            </a:stretch>
          </p:blipFill>
          <p:spPr>
            <a:xfrm flipH="1">
              <a:off x="4655860" y="543444"/>
              <a:ext cx="4488140" cy="2109956"/>
            </a:xfrm>
            <a:custGeom>
              <a:avLst/>
              <a:gdLst>
                <a:gd name="connsiteX0" fmla="*/ 0 w 4488140"/>
                <a:gd name="connsiteY0" fmla="*/ 0 h 2109956"/>
                <a:gd name="connsiteX1" fmla="*/ 0 w 4488140"/>
                <a:gd name="connsiteY1" fmla="*/ 315825 h 2109956"/>
                <a:gd name="connsiteX2" fmla="*/ 4377311 w 4488140"/>
                <a:gd name="connsiteY2" fmla="*/ 2109956 h 2109956"/>
                <a:gd name="connsiteX3" fmla="*/ 4488140 w 4488140"/>
                <a:gd name="connsiteY3" fmla="*/ 1839557 h 2109956"/>
                <a:gd name="connsiteX4" fmla="*/ 0 w 4488140"/>
                <a:gd name="connsiteY4" fmla="*/ 0 h 210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8140" h="2109956">
                  <a:moveTo>
                    <a:pt x="0" y="0"/>
                  </a:moveTo>
                  <a:lnTo>
                    <a:pt x="0" y="315825"/>
                  </a:lnTo>
                  <a:lnTo>
                    <a:pt x="4377311" y="2109956"/>
                  </a:lnTo>
                  <a:lnTo>
                    <a:pt x="4488140" y="1839557"/>
                  </a:lnTo>
                  <a:lnTo>
                    <a:pt x="0" y="0"/>
                  </a:lnTo>
                  <a:close/>
                </a:path>
              </a:pathLst>
            </a:custGeom>
          </p:spPr>
        </p:pic>
        <p:pic>
          <p:nvPicPr>
            <p:cNvPr id="76" name="图片 75"/>
            <p:cNvPicPr>
              <a:picLocks noChangeAspect="1"/>
            </p:cNvPicPr>
            <p:nvPr/>
          </p:nvPicPr>
          <p:blipFill>
            <a:blip r:embed="rId1">
              <a:extLst>
                <a:ext uri="{28A0092B-C50C-407E-A947-70E740481C1C}">
                  <a14:useLocalDpi xmlns:a14="http://schemas.microsoft.com/office/drawing/2010/main" val="0"/>
                </a:ext>
              </a:extLst>
            </a:blip>
            <a:srcRect l="24349" t="25260" r="16650" b="34226"/>
            <a:stretch>
              <a:fillRect/>
            </a:stretch>
          </p:blipFill>
          <p:spPr>
            <a:xfrm flipH="1">
              <a:off x="3844990" y="1340996"/>
              <a:ext cx="4687326" cy="2146172"/>
            </a:xfrm>
            <a:custGeom>
              <a:avLst/>
              <a:gdLst>
                <a:gd name="connsiteX0" fmla="*/ 110828 w 4687326"/>
                <a:gd name="connsiteY0" fmla="*/ 0 h 2146172"/>
                <a:gd name="connsiteX1" fmla="*/ 0 w 4687326"/>
                <a:gd name="connsiteY1" fmla="*/ 270399 h 2146172"/>
                <a:gd name="connsiteX2" fmla="*/ 4576498 w 4687326"/>
                <a:gd name="connsiteY2" fmla="*/ 2146172 h 2146172"/>
                <a:gd name="connsiteX3" fmla="*/ 4687326 w 4687326"/>
                <a:gd name="connsiteY3" fmla="*/ 1875772 h 2146172"/>
                <a:gd name="connsiteX4" fmla="*/ 110828 w 4687326"/>
                <a:gd name="connsiteY4" fmla="*/ 0 h 214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326" h="2146172">
                  <a:moveTo>
                    <a:pt x="110828" y="0"/>
                  </a:moveTo>
                  <a:lnTo>
                    <a:pt x="0" y="270399"/>
                  </a:lnTo>
                  <a:lnTo>
                    <a:pt x="4576498" y="2146172"/>
                  </a:lnTo>
                  <a:lnTo>
                    <a:pt x="4687326" y="1875772"/>
                  </a:lnTo>
                  <a:lnTo>
                    <a:pt x="110828" y="0"/>
                  </a:lnTo>
                  <a:close/>
                </a:path>
              </a:pathLst>
            </a:custGeom>
          </p:spPr>
        </p:pic>
        <p:pic>
          <p:nvPicPr>
            <p:cNvPr id="75" name="图片 74"/>
            <p:cNvPicPr>
              <a:picLocks noChangeAspect="1"/>
            </p:cNvPicPr>
            <p:nvPr/>
          </p:nvPicPr>
          <p:blipFill>
            <a:blip r:embed="rId1">
              <a:extLst>
                <a:ext uri="{28A0092B-C50C-407E-A947-70E740481C1C}">
                  <a14:useLocalDpi xmlns:a14="http://schemas.microsoft.com/office/drawing/2010/main" val="0"/>
                </a:ext>
              </a:extLst>
            </a:blip>
            <a:srcRect l="24349" t="34692" r="16650" b="24794"/>
            <a:stretch>
              <a:fillRect/>
            </a:stretch>
          </p:blipFill>
          <p:spPr>
            <a:xfrm flipH="1">
              <a:off x="3844991" y="1840616"/>
              <a:ext cx="4687326" cy="2146172"/>
            </a:xfrm>
            <a:custGeom>
              <a:avLst/>
              <a:gdLst>
                <a:gd name="connsiteX0" fmla="*/ 110828 w 4687326"/>
                <a:gd name="connsiteY0" fmla="*/ 0 h 2146172"/>
                <a:gd name="connsiteX1" fmla="*/ 0 w 4687326"/>
                <a:gd name="connsiteY1" fmla="*/ 270399 h 2146172"/>
                <a:gd name="connsiteX2" fmla="*/ 4576498 w 4687326"/>
                <a:gd name="connsiteY2" fmla="*/ 2146172 h 2146172"/>
                <a:gd name="connsiteX3" fmla="*/ 4687326 w 4687326"/>
                <a:gd name="connsiteY3" fmla="*/ 1875772 h 2146172"/>
                <a:gd name="connsiteX4" fmla="*/ 110828 w 4687326"/>
                <a:gd name="connsiteY4" fmla="*/ 0 h 214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326" h="2146172">
                  <a:moveTo>
                    <a:pt x="110828" y="0"/>
                  </a:moveTo>
                  <a:lnTo>
                    <a:pt x="0" y="270399"/>
                  </a:lnTo>
                  <a:lnTo>
                    <a:pt x="4576498" y="2146172"/>
                  </a:lnTo>
                  <a:lnTo>
                    <a:pt x="4687326" y="1875772"/>
                  </a:lnTo>
                  <a:lnTo>
                    <a:pt x="110828" y="0"/>
                  </a:lnTo>
                  <a:close/>
                </a:path>
              </a:pathLst>
            </a:custGeom>
          </p:spPr>
        </p:pic>
        <p:pic>
          <p:nvPicPr>
            <p:cNvPr id="74" name="图片 73"/>
            <p:cNvPicPr>
              <a:picLocks noChangeAspect="1"/>
            </p:cNvPicPr>
            <p:nvPr/>
          </p:nvPicPr>
          <p:blipFill>
            <a:blip r:embed="rId1">
              <a:extLst>
                <a:ext uri="{28A0092B-C50C-407E-A947-70E740481C1C}">
                  <a14:useLocalDpi xmlns:a14="http://schemas.microsoft.com/office/drawing/2010/main" val="0"/>
                </a:ext>
              </a:extLst>
            </a:blip>
            <a:srcRect l="19431" t="40412" r="17866" b="16798"/>
            <a:stretch>
              <a:fillRect/>
            </a:stretch>
          </p:blipFill>
          <p:spPr>
            <a:xfrm flipH="1">
              <a:off x="3941593" y="2143655"/>
              <a:ext cx="4981481" cy="2266737"/>
            </a:xfrm>
            <a:custGeom>
              <a:avLst/>
              <a:gdLst>
                <a:gd name="connsiteX0" fmla="*/ 110829 w 4981481"/>
                <a:gd name="connsiteY0" fmla="*/ 0 h 2266737"/>
                <a:gd name="connsiteX1" fmla="*/ 0 w 4981481"/>
                <a:gd name="connsiteY1" fmla="*/ 270400 h 2266737"/>
                <a:gd name="connsiteX2" fmla="*/ 4870652 w 4981481"/>
                <a:gd name="connsiteY2" fmla="*/ 2266737 h 2266737"/>
                <a:gd name="connsiteX3" fmla="*/ 4981481 w 4981481"/>
                <a:gd name="connsiteY3" fmla="*/ 1996337 h 2266737"/>
                <a:gd name="connsiteX4" fmla="*/ 110829 w 4981481"/>
                <a:gd name="connsiteY4" fmla="*/ 0 h 226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481" h="2266737">
                  <a:moveTo>
                    <a:pt x="110829" y="0"/>
                  </a:moveTo>
                  <a:lnTo>
                    <a:pt x="0" y="270400"/>
                  </a:lnTo>
                  <a:lnTo>
                    <a:pt x="4870652" y="2266737"/>
                  </a:lnTo>
                  <a:lnTo>
                    <a:pt x="4981481" y="1996337"/>
                  </a:lnTo>
                  <a:lnTo>
                    <a:pt x="110829" y="0"/>
                  </a:lnTo>
                  <a:close/>
                </a:path>
              </a:pathLst>
            </a:custGeom>
          </p:spPr>
        </p:pic>
        <p:pic>
          <p:nvPicPr>
            <p:cNvPr id="73" name="图片 72"/>
            <p:cNvPicPr>
              <a:picLocks noChangeAspect="1"/>
            </p:cNvPicPr>
            <p:nvPr/>
          </p:nvPicPr>
          <p:blipFill>
            <a:blip r:embed="rId1">
              <a:extLst>
                <a:ext uri="{28A0092B-C50C-407E-A947-70E740481C1C}">
                  <a14:useLocalDpi xmlns:a14="http://schemas.microsoft.com/office/drawing/2010/main" val="0"/>
                </a:ext>
              </a:extLst>
            </a:blip>
            <a:srcRect l="28293" t="53673" r="22990" b="12134"/>
            <a:stretch>
              <a:fillRect/>
            </a:stretch>
          </p:blipFill>
          <p:spPr>
            <a:xfrm flipH="1">
              <a:off x="4348635" y="2846135"/>
              <a:ext cx="3870376" cy="1811327"/>
            </a:xfrm>
            <a:custGeom>
              <a:avLst/>
              <a:gdLst>
                <a:gd name="connsiteX0" fmla="*/ 110829 w 3870376"/>
                <a:gd name="connsiteY0" fmla="*/ 0 h 1811327"/>
                <a:gd name="connsiteX1" fmla="*/ 0 w 3870376"/>
                <a:gd name="connsiteY1" fmla="*/ 270399 h 1811327"/>
                <a:gd name="connsiteX2" fmla="*/ 3759547 w 3870376"/>
                <a:gd name="connsiteY2" fmla="*/ 1811327 h 1811327"/>
                <a:gd name="connsiteX3" fmla="*/ 3870376 w 3870376"/>
                <a:gd name="connsiteY3" fmla="*/ 1540928 h 1811327"/>
                <a:gd name="connsiteX4" fmla="*/ 110829 w 3870376"/>
                <a:gd name="connsiteY4" fmla="*/ 0 h 181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0376" h="1811327">
                  <a:moveTo>
                    <a:pt x="110829" y="0"/>
                  </a:moveTo>
                  <a:lnTo>
                    <a:pt x="0" y="270399"/>
                  </a:lnTo>
                  <a:lnTo>
                    <a:pt x="3759547" y="1811327"/>
                  </a:lnTo>
                  <a:lnTo>
                    <a:pt x="3870376" y="1540928"/>
                  </a:lnTo>
                  <a:lnTo>
                    <a:pt x="110829" y="0"/>
                  </a:lnTo>
                  <a:close/>
                </a:path>
              </a:pathLst>
            </a:custGeom>
          </p:spPr>
        </p:pic>
        <p:pic>
          <p:nvPicPr>
            <p:cNvPr id="72" name="图片 71"/>
            <p:cNvPicPr>
              <a:picLocks noChangeAspect="1"/>
            </p:cNvPicPr>
            <p:nvPr/>
          </p:nvPicPr>
          <p:blipFill>
            <a:blip r:embed="rId1">
              <a:extLst>
                <a:ext uri="{28A0092B-C50C-407E-A947-70E740481C1C}">
                  <a14:useLocalDpi xmlns:a14="http://schemas.microsoft.com/office/drawing/2010/main" val="0"/>
                </a:ext>
              </a:extLst>
            </a:blip>
            <a:srcRect l="32095" t="64735" r="29392" b="7345"/>
            <a:stretch>
              <a:fillRect/>
            </a:stretch>
          </p:blipFill>
          <p:spPr>
            <a:xfrm flipH="1">
              <a:off x="4857318" y="3432097"/>
              <a:ext cx="3059632" cy="1479027"/>
            </a:xfrm>
            <a:custGeom>
              <a:avLst/>
              <a:gdLst>
                <a:gd name="connsiteX0" fmla="*/ 110829 w 3059632"/>
                <a:gd name="connsiteY0" fmla="*/ 0 h 1479027"/>
                <a:gd name="connsiteX1" fmla="*/ 0 w 3059632"/>
                <a:gd name="connsiteY1" fmla="*/ 270399 h 1479027"/>
                <a:gd name="connsiteX2" fmla="*/ 2948804 w 3059632"/>
                <a:gd name="connsiteY2" fmla="*/ 1479027 h 1479027"/>
                <a:gd name="connsiteX3" fmla="*/ 3059632 w 3059632"/>
                <a:gd name="connsiteY3" fmla="*/ 1208628 h 1479027"/>
                <a:gd name="connsiteX4" fmla="*/ 110829 w 3059632"/>
                <a:gd name="connsiteY4" fmla="*/ 0 h 1479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632" h="1479027">
                  <a:moveTo>
                    <a:pt x="110829" y="0"/>
                  </a:moveTo>
                  <a:lnTo>
                    <a:pt x="0" y="270399"/>
                  </a:lnTo>
                  <a:lnTo>
                    <a:pt x="2948804" y="1479027"/>
                  </a:lnTo>
                  <a:lnTo>
                    <a:pt x="3059632" y="1208628"/>
                  </a:lnTo>
                  <a:lnTo>
                    <a:pt x="110829" y="0"/>
                  </a:lnTo>
                  <a:close/>
                </a:path>
              </a:pathLst>
            </a:custGeom>
          </p:spPr>
        </p:pic>
        <p:pic>
          <p:nvPicPr>
            <p:cNvPr id="71" name="图片 70"/>
            <p:cNvPicPr>
              <a:picLocks noChangeAspect="1"/>
            </p:cNvPicPr>
            <p:nvPr/>
          </p:nvPicPr>
          <p:blipFill>
            <a:blip r:embed="rId1">
              <a:extLst>
                <a:ext uri="{28A0092B-C50C-407E-A947-70E740481C1C}">
                  <a14:useLocalDpi xmlns:a14="http://schemas.microsoft.com/office/drawing/2010/main" val="0"/>
                </a:ext>
              </a:extLst>
            </a:blip>
            <a:srcRect l="16804" t="-5570" r="72739" b="100000"/>
            <a:stretch>
              <a:fillRect/>
            </a:stretch>
          </p:blipFill>
          <p:spPr>
            <a:xfrm flipH="1">
              <a:off x="8300997" y="-292231"/>
              <a:ext cx="830766" cy="295081"/>
            </a:xfrm>
            <a:custGeom>
              <a:avLst/>
              <a:gdLst>
                <a:gd name="connsiteX0" fmla="*/ 110829 w 830766"/>
                <a:gd name="connsiteY0" fmla="*/ 0 h 295081"/>
                <a:gd name="connsiteX1" fmla="*/ 0 w 830766"/>
                <a:gd name="connsiteY1" fmla="*/ 270399 h 295081"/>
                <a:gd name="connsiteX2" fmla="*/ 60219 w 830766"/>
                <a:gd name="connsiteY2" fmla="*/ 295081 h 295081"/>
                <a:gd name="connsiteX3" fmla="*/ 830766 w 830766"/>
                <a:gd name="connsiteY3" fmla="*/ 295081 h 295081"/>
                <a:gd name="connsiteX4" fmla="*/ 110829 w 830766"/>
                <a:gd name="connsiteY4" fmla="*/ 0 h 29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766" h="295081">
                  <a:moveTo>
                    <a:pt x="110829" y="0"/>
                  </a:moveTo>
                  <a:lnTo>
                    <a:pt x="0" y="270399"/>
                  </a:lnTo>
                  <a:lnTo>
                    <a:pt x="60219" y="295081"/>
                  </a:lnTo>
                  <a:lnTo>
                    <a:pt x="830766" y="295081"/>
                  </a:lnTo>
                  <a:lnTo>
                    <a:pt x="110829" y="0"/>
                  </a:lnTo>
                  <a:close/>
                </a:path>
              </a:pathLst>
            </a:custGeom>
          </p:spPr>
        </p:pic>
        <p:pic>
          <p:nvPicPr>
            <p:cNvPr id="70" name="图片 69"/>
            <p:cNvPicPr>
              <a:picLocks noChangeAspect="1"/>
            </p:cNvPicPr>
            <p:nvPr/>
          </p:nvPicPr>
          <p:blipFill>
            <a:blip r:embed="rId1">
              <a:extLst>
                <a:ext uri="{28A0092B-C50C-407E-A947-70E740481C1C}">
                  <a14:useLocalDpi xmlns:a14="http://schemas.microsoft.com/office/drawing/2010/main" val="0"/>
                </a:ext>
              </a:extLst>
            </a:blip>
            <a:srcRect l="31964" t="-5546" r="57948" b="100000"/>
            <a:stretch>
              <a:fillRect/>
            </a:stretch>
          </p:blipFill>
          <p:spPr>
            <a:xfrm flipH="1">
              <a:off x="7125939" y="-290969"/>
              <a:ext cx="801451" cy="293819"/>
            </a:xfrm>
            <a:custGeom>
              <a:avLst/>
              <a:gdLst>
                <a:gd name="connsiteX0" fmla="*/ 114990 w 801451"/>
                <a:gd name="connsiteY0" fmla="*/ 0 h 293819"/>
                <a:gd name="connsiteX1" fmla="*/ 0 w 801451"/>
                <a:gd name="connsiteY1" fmla="*/ 268656 h 293819"/>
                <a:gd name="connsiteX2" fmla="*/ 58790 w 801451"/>
                <a:gd name="connsiteY2" fmla="*/ 293819 h 293819"/>
                <a:gd name="connsiteX3" fmla="*/ 801451 w 801451"/>
                <a:gd name="connsiteY3" fmla="*/ 293819 h 293819"/>
                <a:gd name="connsiteX4" fmla="*/ 114990 w 801451"/>
                <a:gd name="connsiteY4" fmla="*/ 0 h 29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51" h="293819">
                  <a:moveTo>
                    <a:pt x="114990" y="0"/>
                  </a:moveTo>
                  <a:lnTo>
                    <a:pt x="0" y="268656"/>
                  </a:lnTo>
                  <a:lnTo>
                    <a:pt x="58790" y="293819"/>
                  </a:lnTo>
                  <a:lnTo>
                    <a:pt x="801451" y="293819"/>
                  </a:lnTo>
                  <a:lnTo>
                    <a:pt x="114990" y="0"/>
                  </a:lnTo>
                  <a:close/>
                </a:path>
              </a:pathLst>
            </a:custGeom>
          </p:spPr>
        </p:pic>
      </p:grpSp>
      <p:sp>
        <p:nvSpPr>
          <p:cNvPr id="82" name="Rectangle 4"/>
          <p:cNvSpPr/>
          <p:nvPr/>
        </p:nvSpPr>
        <p:spPr>
          <a:xfrm>
            <a:off x="1008640" y="1475071"/>
            <a:ext cx="3040849" cy="1569660"/>
          </a:xfrm>
          <a:prstGeom prst="rect">
            <a:avLst/>
          </a:prstGeom>
        </p:spPr>
        <p:txBody>
          <a:bodyPr wrap="square">
            <a:spAutoFit/>
          </a:bodyPr>
          <a:lstStyle/>
          <a:p>
            <a:r>
              <a:rPr lang="id-ID" sz="4800" dirty="0">
                <a:latin typeface="Lato Heavy" panose="020F0902020204030203" pitchFamily="34" charset="0"/>
                <a:ea typeface="微软雅黑" panose="020B0503020204020204" pitchFamily="34" charset="-122"/>
                <a:cs typeface="Lato Heavy" panose="020F0902020204030203" pitchFamily="34" charset="0"/>
              </a:rPr>
              <a:t>HELLO WORLD !</a:t>
            </a:r>
            <a:endParaRPr lang="id-ID" sz="4800" dirty="0">
              <a:latin typeface="Lato Heavy" panose="020F0902020204030203" pitchFamily="34" charset="0"/>
              <a:ea typeface="微软雅黑" panose="020B0503020204020204" pitchFamily="34" charset="-122"/>
              <a:cs typeface="Lato Heavy" panose="020F0902020204030203" pitchFamily="34" charset="0"/>
            </a:endParaRPr>
          </a:p>
        </p:txBody>
      </p:sp>
      <p:sp>
        <p:nvSpPr>
          <p:cNvPr id="83" name="TextBox 12"/>
          <p:cNvSpPr txBox="1"/>
          <p:nvPr/>
        </p:nvSpPr>
        <p:spPr>
          <a:xfrm>
            <a:off x="1008637" y="3951242"/>
            <a:ext cx="3667867" cy="1364156"/>
          </a:xfrm>
          <a:prstGeom prst="rect">
            <a:avLst/>
          </a:prstGeom>
          <a:noFill/>
        </p:spPr>
        <p:txBody>
          <a:bodyPr wrap="square" lIns="91440" tIns="45720" rIns="91440" bIns="45720" rtlCol="0">
            <a:spAutoFit/>
          </a:bodyPr>
          <a:lstStyle/>
          <a:p>
            <a:r>
              <a:rPr lang="id-ID" sz="1600" b="1">
                <a:ea typeface="微软雅黑" panose="020B0503020204020204" pitchFamily="34" charset="-122"/>
                <a:cs typeface="Calibri" panose="020F0502020204030204"/>
              </a:rPr>
              <a:t>Lorem ipsum </a:t>
            </a:r>
            <a:r>
              <a:rPr lang="id-ID" sz="1335" dirty="0">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 laoreet dolore magna aliquam erat volutpat. Ut wisi enim ad minim veniam, ut laoreet dolore magna aliquam erat volutpat. Ut wisi enim ad minim veniam, minim. ut laoreet dolore</a:t>
            </a:r>
            <a:endParaRPr lang="en-US" sz="1335" dirty="0">
              <a:latin typeface="微软雅黑" panose="020B0503020204020204" pitchFamily="34" charset="-122"/>
              <a:ea typeface="微软雅黑" panose="020B0503020204020204" pitchFamily="34" charset="-122"/>
              <a:cs typeface="Roboto Thin" charset="0"/>
            </a:endParaRPr>
          </a:p>
        </p:txBody>
      </p:sp>
      <p:sp>
        <p:nvSpPr>
          <p:cNvPr id="84" name="TextBox 13"/>
          <p:cNvSpPr txBox="1"/>
          <p:nvPr/>
        </p:nvSpPr>
        <p:spPr>
          <a:xfrm>
            <a:off x="1008639" y="3396236"/>
            <a:ext cx="3145359" cy="307777"/>
          </a:xfrm>
          <a:prstGeom prst="rect">
            <a:avLst/>
          </a:prstGeom>
          <a:noFill/>
        </p:spPr>
        <p:txBody>
          <a:bodyPr wrap="square" rtlCol="0">
            <a:spAutoFit/>
          </a:bodyPr>
          <a:lstStyle/>
          <a:p>
            <a:r>
              <a:rPr lang="zh-CN" altLang="en-US" sz="1400" b="1" dirty="0">
                <a:latin typeface="Lato Heavy" panose="020F0902020204030203" pitchFamily="34" charset="0"/>
                <a:ea typeface="微软雅黑" panose="020B0503020204020204" pitchFamily="34" charset="-122"/>
                <a:cs typeface="Lato Heavy" panose="020F0902020204030203" pitchFamily="34" charset="0"/>
              </a:rPr>
              <a:t>点此替换文本</a:t>
            </a:r>
            <a:endParaRPr lang="en-US" sz="1400" b="1" dirty="0">
              <a:latin typeface="Lato Heavy" panose="020F0902020204030203" pitchFamily="34" charset="0"/>
              <a:ea typeface="微软雅黑" panose="020B0503020204020204" pitchFamily="34" charset="-122"/>
              <a:cs typeface="Lato Heavy" panose="020F09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 calcmode="lin" valueType="num">
                                      <p:cBhvr>
                                        <p:cTn id="9" dur="1000" fill="hold"/>
                                        <p:tgtEl>
                                          <p:spTgt spid="82"/>
                                        </p:tgtEl>
                                        <p:attrNameLst>
                                          <p:attrName>style.rotation</p:attrName>
                                        </p:attrNameLst>
                                      </p:cBhvr>
                                      <p:tavLst>
                                        <p:tav tm="0">
                                          <p:val>
                                            <p:fltVal val="90"/>
                                          </p:val>
                                        </p:tav>
                                        <p:tav tm="100000">
                                          <p:val>
                                            <p:fltVal val="0"/>
                                          </p:val>
                                        </p:tav>
                                      </p:tavLst>
                                    </p:anim>
                                    <p:animEffect transition="in" filter="fade">
                                      <p:cBhvr>
                                        <p:cTn id="10" dur="1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2000"/>
                                        <p:tgtEl>
                                          <p:spTgt spid="83"/>
                                        </p:tgtEl>
                                      </p:cBhvr>
                                    </p:animEffect>
                                    <p:anim calcmode="lin" valueType="num">
                                      <p:cBhvr>
                                        <p:cTn id="23" dur="2000" fill="hold"/>
                                        <p:tgtEl>
                                          <p:spTgt spid="83"/>
                                        </p:tgtEl>
                                        <p:attrNameLst>
                                          <p:attrName>ppt_w</p:attrName>
                                        </p:attrNameLst>
                                      </p:cBhvr>
                                      <p:tavLst>
                                        <p:tav tm="0" fmla="#ppt_w*sin(2.5*pi*$)">
                                          <p:val>
                                            <p:fltVal val="0"/>
                                          </p:val>
                                        </p:tav>
                                        <p:tav tm="100000">
                                          <p:val>
                                            <p:fltVal val="1"/>
                                          </p:val>
                                        </p:tav>
                                      </p:tavLst>
                                    </p:anim>
                                    <p:anim calcmode="lin" valueType="num">
                                      <p:cBhvr>
                                        <p:cTn id="24" dur="20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2000"/>
                                        <p:tgtEl>
                                          <p:spTgt spid="81"/>
                                        </p:tgtEl>
                                      </p:cBhvr>
                                    </p:animEffect>
                                    <p:anim calcmode="lin" valueType="num">
                                      <p:cBhvr>
                                        <p:cTn id="30" dur="2000" fill="hold"/>
                                        <p:tgtEl>
                                          <p:spTgt spid="81"/>
                                        </p:tgtEl>
                                        <p:attrNameLst>
                                          <p:attrName>ppt_w</p:attrName>
                                        </p:attrNameLst>
                                      </p:cBhvr>
                                      <p:tavLst>
                                        <p:tav tm="0" fmla="#ppt_w*sin(2.5*pi*$)">
                                          <p:val>
                                            <p:fltVal val="0"/>
                                          </p:val>
                                        </p:tav>
                                        <p:tav tm="100000">
                                          <p:val>
                                            <p:fltVal val="1"/>
                                          </p:val>
                                        </p:tav>
                                      </p:tavLst>
                                    </p:anim>
                                    <p:anim calcmode="lin" valueType="num">
                                      <p:cBhvr>
                                        <p:cTn id="31" dur="2000" fill="hold"/>
                                        <p:tgtEl>
                                          <p:spTgt spid="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A_任意多边形 22"/>
          <p:cNvSpPr/>
          <p:nvPr>
            <p:custDataLst>
              <p:tags r:id="rId1"/>
            </p:custDataLst>
          </p:nvPr>
        </p:nvSpPr>
        <p:spPr>
          <a:xfrm flipH="1" flipV="1">
            <a:off x="-1431584" y="3687140"/>
            <a:ext cx="478800" cy="482400"/>
          </a:xfrm>
          <a:custGeom>
            <a:avLst/>
            <a:gdLst>
              <a:gd name="connsiteX0" fmla="*/ 1120140 w 2293620"/>
              <a:gd name="connsiteY0" fmla="*/ 0 h 2331720"/>
              <a:gd name="connsiteX1" fmla="*/ 1150620 w 2293620"/>
              <a:gd name="connsiteY1" fmla="*/ 190500 h 2331720"/>
              <a:gd name="connsiteX2" fmla="*/ 723900 w 2293620"/>
              <a:gd name="connsiteY2" fmla="*/ 754380 h 2331720"/>
              <a:gd name="connsiteX3" fmla="*/ 0 w 2293620"/>
              <a:gd name="connsiteY3" fmla="*/ 1143000 h 2331720"/>
              <a:gd name="connsiteX4" fmla="*/ 739140 w 2293620"/>
              <a:gd name="connsiteY4" fmla="*/ 1584960 h 2331720"/>
              <a:gd name="connsiteX5" fmla="*/ 1120140 w 2293620"/>
              <a:gd name="connsiteY5" fmla="*/ 2331720 h 2331720"/>
              <a:gd name="connsiteX6" fmla="*/ 1524000 w 2293620"/>
              <a:gd name="connsiteY6" fmla="*/ 1577340 h 2331720"/>
              <a:gd name="connsiteX7" fmla="*/ 2293620 w 2293620"/>
              <a:gd name="connsiteY7" fmla="*/ 1143000 h 2331720"/>
              <a:gd name="connsiteX8" fmla="*/ 1531620 w 2293620"/>
              <a:gd name="connsiteY8" fmla="*/ 746760 h 2331720"/>
              <a:gd name="connsiteX9" fmla="*/ 1120140 w 2293620"/>
              <a:gd name="connsiteY9" fmla="*/ 0 h 2331720"/>
              <a:gd name="connsiteX0-1" fmla="*/ 1120140 w 2293620"/>
              <a:gd name="connsiteY0-2" fmla="*/ 0 h 2331720"/>
              <a:gd name="connsiteX1-3" fmla="*/ 723900 w 2293620"/>
              <a:gd name="connsiteY1-4" fmla="*/ 754380 h 2331720"/>
              <a:gd name="connsiteX2-5" fmla="*/ 0 w 2293620"/>
              <a:gd name="connsiteY2-6" fmla="*/ 1143000 h 2331720"/>
              <a:gd name="connsiteX3-7" fmla="*/ 739140 w 2293620"/>
              <a:gd name="connsiteY3-8" fmla="*/ 1584960 h 2331720"/>
              <a:gd name="connsiteX4-9" fmla="*/ 1120140 w 2293620"/>
              <a:gd name="connsiteY4-10" fmla="*/ 2331720 h 2331720"/>
              <a:gd name="connsiteX5-11" fmla="*/ 1524000 w 2293620"/>
              <a:gd name="connsiteY5-12" fmla="*/ 1577340 h 2331720"/>
              <a:gd name="connsiteX6-13" fmla="*/ 2293620 w 2293620"/>
              <a:gd name="connsiteY6-14" fmla="*/ 1143000 h 2331720"/>
              <a:gd name="connsiteX7-15" fmla="*/ 1531620 w 2293620"/>
              <a:gd name="connsiteY7-16" fmla="*/ 746760 h 2331720"/>
              <a:gd name="connsiteX8-17" fmla="*/ 1120140 w 2293620"/>
              <a:gd name="connsiteY8-18" fmla="*/ 0 h 2331720"/>
              <a:gd name="connsiteX0-19" fmla="*/ 1120140 w 2293620"/>
              <a:gd name="connsiteY0-20" fmla="*/ 0 h 2331720"/>
              <a:gd name="connsiteX1-21" fmla="*/ 723900 w 2293620"/>
              <a:gd name="connsiteY1-22" fmla="*/ 754380 h 2331720"/>
              <a:gd name="connsiteX2-23" fmla="*/ 0 w 2293620"/>
              <a:gd name="connsiteY2-24" fmla="*/ 1143000 h 2331720"/>
              <a:gd name="connsiteX3-25" fmla="*/ 723265 w 2293620"/>
              <a:gd name="connsiteY3-26" fmla="*/ 1565910 h 2331720"/>
              <a:gd name="connsiteX4-27" fmla="*/ 1120140 w 2293620"/>
              <a:gd name="connsiteY4-28" fmla="*/ 2331720 h 2331720"/>
              <a:gd name="connsiteX5-29" fmla="*/ 1524000 w 2293620"/>
              <a:gd name="connsiteY5-30" fmla="*/ 1577340 h 2331720"/>
              <a:gd name="connsiteX6-31" fmla="*/ 2293620 w 2293620"/>
              <a:gd name="connsiteY6-32" fmla="*/ 1143000 h 2331720"/>
              <a:gd name="connsiteX7-33" fmla="*/ 1531620 w 2293620"/>
              <a:gd name="connsiteY7-34" fmla="*/ 746760 h 2331720"/>
              <a:gd name="connsiteX8-35" fmla="*/ 1120140 w 2293620"/>
              <a:gd name="connsiteY8-36" fmla="*/ 0 h 2331720"/>
              <a:gd name="connsiteX0-37" fmla="*/ 1129665 w 2303145"/>
              <a:gd name="connsiteY0-38" fmla="*/ 0 h 2331720"/>
              <a:gd name="connsiteX1-39" fmla="*/ 733425 w 2303145"/>
              <a:gd name="connsiteY1-40" fmla="*/ 754380 h 2331720"/>
              <a:gd name="connsiteX2-41" fmla="*/ 0 w 2303145"/>
              <a:gd name="connsiteY2-42" fmla="*/ 1149350 h 2331720"/>
              <a:gd name="connsiteX3-43" fmla="*/ 732790 w 2303145"/>
              <a:gd name="connsiteY3-44" fmla="*/ 1565910 h 2331720"/>
              <a:gd name="connsiteX4-45" fmla="*/ 1129665 w 2303145"/>
              <a:gd name="connsiteY4-46" fmla="*/ 2331720 h 2331720"/>
              <a:gd name="connsiteX5-47" fmla="*/ 1533525 w 2303145"/>
              <a:gd name="connsiteY5-48" fmla="*/ 1577340 h 2331720"/>
              <a:gd name="connsiteX6-49" fmla="*/ 2303145 w 2303145"/>
              <a:gd name="connsiteY6-50" fmla="*/ 1143000 h 2331720"/>
              <a:gd name="connsiteX7-51" fmla="*/ 1541145 w 2303145"/>
              <a:gd name="connsiteY7-52" fmla="*/ 746760 h 2331720"/>
              <a:gd name="connsiteX8-53" fmla="*/ 1129665 w 2303145"/>
              <a:gd name="connsiteY8-54" fmla="*/ 0 h 2331720"/>
              <a:gd name="connsiteX0-55" fmla="*/ 1129665 w 2303145"/>
              <a:gd name="connsiteY0-56" fmla="*/ 0 h 2312670"/>
              <a:gd name="connsiteX1-57" fmla="*/ 733425 w 2303145"/>
              <a:gd name="connsiteY1-58" fmla="*/ 754380 h 2312670"/>
              <a:gd name="connsiteX2-59" fmla="*/ 0 w 2303145"/>
              <a:gd name="connsiteY2-60" fmla="*/ 1149350 h 2312670"/>
              <a:gd name="connsiteX3-61" fmla="*/ 732790 w 2303145"/>
              <a:gd name="connsiteY3-62" fmla="*/ 1565910 h 2312670"/>
              <a:gd name="connsiteX4-63" fmla="*/ 1126490 w 2303145"/>
              <a:gd name="connsiteY4-64" fmla="*/ 2312670 h 2312670"/>
              <a:gd name="connsiteX5-65" fmla="*/ 1533525 w 2303145"/>
              <a:gd name="connsiteY5-66" fmla="*/ 1577340 h 2312670"/>
              <a:gd name="connsiteX6-67" fmla="*/ 2303145 w 2303145"/>
              <a:gd name="connsiteY6-68" fmla="*/ 1143000 h 2312670"/>
              <a:gd name="connsiteX7-69" fmla="*/ 1541145 w 2303145"/>
              <a:gd name="connsiteY7-70" fmla="*/ 746760 h 2312670"/>
              <a:gd name="connsiteX8-71" fmla="*/ 1129665 w 2303145"/>
              <a:gd name="connsiteY8-72" fmla="*/ 0 h 2312670"/>
              <a:gd name="connsiteX0-73" fmla="*/ 1129665 w 2290445"/>
              <a:gd name="connsiteY0-74" fmla="*/ 0 h 2312670"/>
              <a:gd name="connsiteX1-75" fmla="*/ 733425 w 2290445"/>
              <a:gd name="connsiteY1-76" fmla="*/ 754380 h 2312670"/>
              <a:gd name="connsiteX2-77" fmla="*/ 0 w 2290445"/>
              <a:gd name="connsiteY2-78" fmla="*/ 1149350 h 2312670"/>
              <a:gd name="connsiteX3-79" fmla="*/ 732790 w 2290445"/>
              <a:gd name="connsiteY3-80" fmla="*/ 1565910 h 2312670"/>
              <a:gd name="connsiteX4-81" fmla="*/ 1126490 w 2290445"/>
              <a:gd name="connsiteY4-82" fmla="*/ 2312670 h 2312670"/>
              <a:gd name="connsiteX5-83" fmla="*/ 1533525 w 2290445"/>
              <a:gd name="connsiteY5-84" fmla="*/ 1577340 h 2312670"/>
              <a:gd name="connsiteX6-85" fmla="*/ 2290445 w 2290445"/>
              <a:gd name="connsiteY6-86" fmla="*/ 1155700 h 2312670"/>
              <a:gd name="connsiteX7-87" fmla="*/ 1541145 w 2290445"/>
              <a:gd name="connsiteY7-88" fmla="*/ 746760 h 2312670"/>
              <a:gd name="connsiteX8-89" fmla="*/ 1129665 w 2290445"/>
              <a:gd name="connsiteY8-90" fmla="*/ 0 h 23126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290445" h="2312670">
                <a:moveTo>
                  <a:pt x="1129665" y="0"/>
                </a:moveTo>
                <a:lnTo>
                  <a:pt x="733425" y="754380"/>
                </a:lnTo>
                <a:lnTo>
                  <a:pt x="0" y="1149350"/>
                </a:lnTo>
                <a:lnTo>
                  <a:pt x="732790" y="1565910"/>
                </a:lnTo>
                <a:lnTo>
                  <a:pt x="1126490" y="2312670"/>
                </a:lnTo>
                <a:lnTo>
                  <a:pt x="1533525" y="1577340"/>
                </a:lnTo>
                <a:lnTo>
                  <a:pt x="2290445" y="1155700"/>
                </a:lnTo>
                <a:lnTo>
                  <a:pt x="1541145" y="746760"/>
                </a:lnTo>
                <a:lnTo>
                  <a:pt x="1129665"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9" name="等腰三角形 18"/>
          <p:cNvSpPr/>
          <p:nvPr/>
        </p:nvSpPr>
        <p:spPr>
          <a:xfrm flipV="1">
            <a:off x="6394644" y="2674850"/>
            <a:ext cx="2797368" cy="1798589"/>
          </a:xfrm>
          <a:prstGeom prst="triangle">
            <a:avLst>
              <a:gd name="adj" fmla="val 50413"/>
            </a:avLst>
          </a:prstGeom>
          <a:blipFill dpi="0" rotWithShape="0">
            <a:blip r:embed="rId2"/>
            <a:srcRect/>
            <a:tile tx="0" ty="0" sx="100000" sy="100000" flip="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3" name="等腰三角形 2"/>
          <p:cNvSpPr/>
          <p:nvPr/>
        </p:nvSpPr>
        <p:spPr>
          <a:xfrm>
            <a:off x="6406206" y="865715"/>
            <a:ext cx="2797365" cy="1770869"/>
          </a:xfrm>
          <a:prstGeom prst="triangl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pic>
        <p:nvPicPr>
          <p:cNvPr id="26" name="图片占位符 21"/>
          <p:cNvPicPr>
            <a:picLocks noChangeAspect="1"/>
          </p:cNvPicPr>
          <p:nvPr/>
        </p:nvPicPr>
        <p:blipFill>
          <a:blip r:embed="rId4" cstate="print">
            <a:extLst>
              <a:ext uri="{28A0092B-C50C-407E-A947-70E740481C1C}">
                <a14:useLocalDpi xmlns:a14="http://schemas.microsoft.com/office/drawing/2010/main" val="0"/>
              </a:ext>
            </a:extLst>
          </a:blip>
          <a:srcRect l="5638" r="5638"/>
          <a:stretch>
            <a:fillRect/>
          </a:stretch>
        </p:blipFill>
        <p:spPr>
          <a:xfrm>
            <a:off x="8010038" y="4563789"/>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p:spPr>
      </p:pic>
      <p:pic>
        <p:nvPicPr>
          <p:cNvPr id="27" name="图片占位符 20"/>
          <p:cNvPicPr>
            <a:picLocks noChangeAspect="1"/>
          </p:cNvPicPr>
          <p:nvPr/>
        </p:nvPicPr>
        <p:blipFill>
          <a:blip r:embed="rId5" cstate="print">
            <a:extLst>
              <a:ext uri="{28A0092B-C50C-407E-A947-70E740481C1C}">
                <a14:useLocalDpi xmlns:a14="http://schemas.microsoft.com/office/drawing/2010/main" val="0"/>
              </a:ext>
            </a:extLst>
          </a:blip>
          <a:srcRect l="5610" r="5610"/>
          <a:stretch>
            <a:fillRect/>
          </a:stretch>
        </p:blipFill>
        <p:spPr>
          <a:xfrm>
            <a:off x="9352610" y="2669577"/>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p:spPr>
      </p:pic>
      <p:pic>
        <p:nvPicPr>
          <p:cNvPr id="28" name="图片占位符 29"/>
          <p:cNvPicPr>
            <a:picLocks noChangeAspect="1"/>
          </p:cNvPicPr>
          <p:nvPr/>
        </p:nvPicPr>
        <p:blipFill>
          <a:blip r:embed="rId6" cstate="print">
            <a:extLst>
              <a:ext uri="{28A0092B-C50C-407E-A947-70E740481C1C}">
                <a14:useLocalDpi xmlns:a14="http://schemas.microsoft.com/office/drawing/2010/main" val="0"/>
              </a:ext>
            </a:extLst>
          </a:blip>
          <a:srcRect l="2747" r="2747"/>
          <a:stretch>
            <a:fillRect/>
          </a:stretch>
        </p:blipFill>
        <p:spPr>
          <a:xfrm>
            <a:off x="8010038" y="2713119"/>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p:spPr>
      </p:pic>
      <p:sp>
        <p:nvSpPr>
          <p:cNvPr id="30" name="Rectangle 7"/>
          <p:cNvSpPr/>
          <p:nvPr/>
        </p:nvSpPr>
        <p:spPr>
          <a:xfrm>
            <a:off x="1066696" y="1573840"/>
            <a:ext cx="3459416" cy="1733680"/>
          </a:xfrm>
          <a:prstGeom prst="rect">
            <a:avLst/>
          </a:prstGeom>
        </p:spPr>
        <p:txBody>
          <a:bodyPr wrap="square">
            <a:spAutoFit/>
          </a:bodyPr>
          <a:lstStyle/>
          <a:p>
            <a:r>
              <a:rPr lang="id-ID" sz="5335"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MODERN</a:t>
            </a:r>
            <a:br>
              <a:rPr lang="id-ID" sz="5335"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br>
            <a:r>
              <a:rPr lang="id-ID" sz="5335"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DESIGN</a:t>
            </a:r>
            <a:endParaRPr lang="id-ID" sz="5335"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36" name="TextBox 14"/>
          <p:cNvSpPr txBox="1"/>
          <p:nvPr/>
        </p:nvSpPr>
        <p:spPr>
          <a:xfrm>
            <a:off x="1204913" y="4599069"/>
            <a:ext cx="5596419" cy="953915"/>
          </a:xfrm>
          <a:prstGeom prst="rect">
            <a:avLst/>
          </a:prstGeom>
          <a:noFill/>
        </p:spPr>
        <p:txBody>
          <a:bodyPr wrap="square" lIns="91440" tIns="45720" rIns="91440" bIns="45720" rtlCol="0">
            <a:spAutoFit/>
          </a:bodyPr>
          <a:lstStyle/>
          <a:p>
            <a:r>
              <a:rPr lang="zh-CN" altLang="en-US" sz="1600" b="1" dirty="0">
                <a:solidFill>
                  <a:schemeClr val="tx1">
                    <a:lumMod val="85000"/>
                    <a:lumOff val="15000"/>
                  </a:schemeClr>
                </a:solidFill>
                <a:ea typeface="微软雅黑" panose="020B0503020204020204" pitchFamily="34" charset="-122"/>
                <a:cs typeface="Calibri" panose="020F0502020204030204"/>
              </a:rPr>
              <a:t>点此替换文本</a:t>
            </a:r>
            <a:r>
              <a:rPr lang="id-ID" sz="1335" dirty="0">
                <a:solidFill>
                  <a:schemeClr val="bg1">
                    <a:lumMod val="65000"/>
                  </a:schemeClr>
                </a:solidFill>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 laoreet dolore magna aliquam erat volutpat. Ut wisi enim ad minim veniam, ut laoreet dolore magna aliquam erat volutpat. Ut wisi enim ad minim veniam, minim. ut laoreet dolore</a:t>
            </a:r>
            <a:endParaRPr lang="en-US" sz="1335" dirty="0">
              <a:solidFill>
                <a:schemeClr val="bg1">
                  <a:lumMod val="65000"/>
                </a:schemeClr>
              </a:solidFill>
              <a:latin typeface="微软雅黑" panose="020B0503020204020204" pitchFamily="34" charset="-122"/>
              <a:ea typeface="微软雅黑" panose="020B0503020204020204" pitchFamily="34" charset="-122"/>
              <a:cs typeface="Roboto Thin" charset="0"/>
            </a:endParaRPr>
          </a:p>
        </p:txBody>
      </p:sp>
      <p:grpSp>
        <p:nvGrpSpPr>
          <p:cNvPr id="2" name="组合 1"/>
          <p:cNvGrpSpPr/>
          <p:nvPr/>
        </p:nvGrpSpPr>
        <p:grpSpPr>
          <a:xfrm>
            <a:off x="1344963" y="3511594"/>
            <a:ext cx="3899387" cy="888021"/>
            <a:chOff x="1008722" y="2633695"/>
            <a:chExt cx="2924540" cy="666016"/>
          </a:xfrm>
        </p:grpSpPr>
        <p:sp>
          <p:nvSpPr>
            <p:cNvPr id="33" name="Freeform 139"/>
            <p:cNvSpPr>
              <a:spLocks noChangeArrowheads="1"/>
            </p:cNvSpPr>
            <p:nvPr/>
          </p:nvSpPr>
          <p:spPr bwMode="auto">
            <a:xfrm>
              <a:off x="2298959" y="2633696"/>
              <a:ext cx="346724" cy="298624"/>
            </a:xfrm>
            <a:custGeom>
              <a:avLst/>
              <a:gdLst>
                <a:gd name="T0" fmla="*/ 212372 w 634"/>
                <a:gd name="T1" fmla="*/ 85082 h 546"/>
                <a:gd name="T2" fmla="*/ 212372 w 634"/>
                <a:gd name="T3" fmla="*/ 85082 h 546"/>
                <a:gd name="T4" fmla="*/ 169825 w 634"/>
                <a:gd name="T5" fmla="*/ 111400 h 546"/>
                <a:gd name="T6" fmla="*/ 159369 w 634"/>
                <a:gd name="T7" fmla="*/ 90130 h 546"/>
                <a:gd name="T8" fmla="*/ 186051 w 634"/>
                <a:gd name="T9" fmla="*/ 47949 h 546"/>
                <a:gd name="T10" fmla="*/ 138096 w 634"/>
                <a:gd name="T11" fmla="*/ 0 h 546"/>
                <a:gd name="T12" fmla="*/ 85093 w 634"/>
                <a:gd name="T13" fmla="*/ 47949 h 546"/>
                <a:gd name="T14" fmla="*/ 100958 w 634"/>
                <a:gd name="T15" fmla="*/ 85082 h 546"/>
                <a:gd name="T16" fmla="*/ 74637 w 634"/>
                <a:gd name="T17" fmla="*/ 85082 h 546"/>
                <a:gd name="T18" fmla="*/ 85093 w 634"/>
                <a:gd name="T19" fmla="*/ 58404 h 546"/>
                <a:gd name="T20" fmla="*/ 42546 w 634"/>
                <a:gd name="T21" fmla="*/ 15863 h 546"/>
                <a:gd name="T22" fmla="*/ 0 w 634"/>
                <a:gd name="T23" fmla="*/ 58404 h 546"/>
                <a:gd name="T24" fmla="*/ 15865 w 634"/>
                <a:gd name="T25" fmla="*/ 90130 h 546"/>
                <a:gd name="T26" fmla="*/ 0 w 634"/>
                <a:gd name="T27" fmla="*/ 111400 h 546"/>
                <a:gd name="T28" fmla="*/ 0 w 634"/>
                <a:gd name="T29" fmla="*/ 169804 h 546"/>
                <a:gd name="T30" fmla="*/ 32090 w 634"/>
                <a:gd name="T31" fmla="*/ 196482 h 546"/>
                <a:gd name="T32" fmla="*/ 143504 w 634"/>
                <a:gd name="T33" fmla="*/ 196482 h 546"/>
                <a:gd name="T34" fmla="*/ 169825 w 634"/>
                <a:gd name="T35" fmla="*/ 169804 h 546"/>
                <a:gd name="T36" fmla="*/ 169825 w 634"/>
                <a:gd name="T37" fmla="*/ 164757 h 546"/>
                <a:gd name="T38" fmla="*/ 212372 w 634"/>
                <a:gd name="T39" fmla="*/ 196482 h 546"/>
                <a:gd name="T40" fmla="*/ 228236 w 634"/>
                <a:gd name="T41" fmla="*/ 186027 h 546"/>
                <a:gd name="T42" fmla="*/ 228236 w 634"/>
                <a:gd name="T43" fmla="*/ 100945 h 546"/>
                <a:gd name="T44" fmla="*/ 212372 w 634"/>
                <a:gd name="T45" fmla="*/ 85082 h 546"/>
                <a:gd name="T46" fmla="*/ 15865 w 634"/>
                <a:gd name="T47" fmla="*/ 58404 h 546"/>
                <a:gd name="T48" fmla="*/ 15865 w 634"/>
                <a:gd name="T49" fmla="*/ 58404 h 546"/>
                <a:gd name="T50" fmla="*/ 42546 w 634"/>
                <a:gd name="T51" fmla="*/ 26678 h 546"/>
                <a:gd name="T52" fmla="*/ 74637 w 634"/>
                <a:gd name="T53" fmla="*/ 58404 h 546"/>
                <a:gd name="T54" fmla="*/ 42546 w 634"/>
                <a:gd name="T55" fmla="*/ 85082 h 546"/>
                <a:gd name="T56" fmla="*/ 15865 w 634"/>
                <a:gd name="T57" fmla="*/ 58404 h 546"/>
                <a:gd name="T58" fmla="*/ 159369 w 634"/>
                <a:gd name="T59" fmla="*/ 169804 h 546"/>
                <a:gd name="T60" fmla="*/ 159369 w 634"/>
                <a:gd name="T61" fmla="*/ 169804 h 546"/>
                <a:gd name="T62" fmla="*/ 143504 w 634"/>
                <a:gd name="T63" fmla="*/ 186027 h 546"/>
                <a:gd name="T64" fmla="*/ 32090 w 634"/>
                <a:gd name="T65" fmla="*/ 186027 h 546"/>
                <a:gd name="T66" fmla="*/ 15865 w 634"/>
                <a:gd name="T67" fmla="*/ 169804 h 546"/>
                <a:gd name="T68" fmla="*/ 15865 w 634"/>
                <a:gd name="T69" fmla="*/ 111400 h 546"/>
                <a:gd name="T70" fmla="*/ 32090 w 634"/>
                <a:gd name="T71" fmla="*/ 100945 h 546"/>
                <a:gd name="T72" fmla="*/ 143504 w 634"/>
                <a:gd name="T73" fmla="*/ 100945 h 546"/>
                <a:gd name="T74" fmla="*/ 159369 w 634"/>
                <a:gd name="T75" fmla="*/ 111400 h 546"/>
                <a:gd name="T76" fmla="*/ 159369 w 634"/>
                <a:gd name="T77" fmla="*/ 169804 h 546"/>
                <a:gd name="T78" fmla="*/ 138096 w 634"/>
                <a:gd name="T79" fmla="*/ 85082 h 546"/>
                <a:gd name="T80" fmla="*/ 138096 w 634"/>
                <a:gd name="T81" fmla="*/ 85082 h 546"/>
                <a:gd name="T82" fmla="*/ 100958 w 634"/>
                <a:gd name="T83" fmla="*/ 47949 h 546"/>
                <a:gd name="T84" fmla="*/ 138096 w 634"/>
                <a:gd name="T85" fmla="*/ 15863 h 546"/>
                <a:gd name="T86" fmla="*/ 169825 w 634"/>
                <a:gd name="T87" fmla="*/ 47949 h 546"/>
                <a:gd name="T88" fmla="*/ 138096 w 634"/>
                <a:gd name="T89" fmla="*/ 85082 h 546"/>
                <a:gd name="T90" fmla="*/ 212372 w 634"/>
                <a:gd name="T91" fmla="*/ 186027 h 546"/>
                <a:gd name="T92" fmla="*/ 212372 w 634"/>
                <a:gd name="T93" fmla="*/ 186027 h 546"/>
                <a:gd name="T94" fmla="*/ 169825 w 634"/>
                <a:gd name="T95" fmla="*/ 148534 h 546"/>
                <a:gd name="T96" fmla="*/ 169825 w 634"/>
                <a:gd name="T97" fmla="*/ 127623 h 546"/>
                <a:gd name="T98" fmla="*/ 212372 w 634"/>
                <a:gd name="T99" fmla="*/ 100945 h 546"/>
                <a:gd name="T100" fmla="*/ 212372 w 634"/>
                <a:gd name="T101" fmla="*/ 186027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tx1">
                <a:lumMod val="95000"/>
                <a:lumOff val="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400" dirty="0">
                <a:ea typeface="微软雅黑" panose="020B0503020204020204" pitchFamily="34" charset="-122"/>
              </a:endParaRPr>
            </a:p>
          </p:txBody>
        </p:sp>
        <p:sp>
          <p:nvSpPr>
            <p:cNvPr id="34" name="Freeform 142"/>
            <p:cNvSpPr>
              <a:spLocks noChangeArrowheads="1"/>
            </p:cNvSpPr>
            <p:nvPr/>
          </p:nvSpPr>
          <p:spPr bwMode="auto">
            <a:xfrm>
              <a:off x="3394584" y="2633696"/>
              <a:ext cx="330692" cy="348729"/>
            </a:xfrm>
            <a:custGeom>
              <a:avLst/>
              <a:gdLst>
                <a:gd name="T0" fmla="*/ 191315 w 604"/>
                <a:gd name="T1" fmla="*/ 0 h 634"/>
                <a:gd name="T2" fmla="*/ 191315 w 604"/>
                <a:gd name="T3" fmla="*/ 0 h 634"/>
                <a:gd name="T4" fmla="*/ 26712 w 604"/>
                <a:gd name="T5" fmla="*/ 0 h 634"/>
                <a:gd name="T6" fmla="*/ 0 w 604"/>
                <a:gd name="T7" fmla="*/ 26830 h 634"/>
                <a:gd name="T8" fmla="*/ 0 w 604"/>
                <a:gd name="T9" fmla="*/ 154818 h 634"/>
                <a:gd name="T10" fmla="*/ 26712 w 604"/>
                <a:gd name="T11" fmla="*/ 187087 h 634"/>
                <a:gd name="T12" fmla="*/ 85189 w 604"/>
                <a:gd name="T13" fmla="*/ 187087 h 634"/>
                <a:gd name="T14" fmla="*/ 85189 w 604"/>
                <a:gd name="T15" fmla="*/ 213555 h 634"/>
                <a:gd name="T16" fmla="*/ 68946 w 604"/>
                <a:gd name="T17" fmla="*/ 213555 h 634"/>
                <a:gd name="T18" fmla="*/ 63892 w 604"/>
                <a:gd name="T19" fmla="*/ 218994 h 634"/>
                <a:gd name="T20" fmla="*/ 68946 w 604"/>
                <a:gd name="T21" fmla="*/ 229508 h 634"/>
                <a:gd name="T22" fmla="*/ 154135 w 604"/>
                <a:gd name="T23" fmla="*/ 229508 h 634"/>
                <a:gd name="T24" fmla="*/ 159189 w 604"/>
                <a:gd name="T25" fmla="*/ 218994 h 634"/>
                <a:gd name="T26" fmla="*/ 154135 w 604"/>
                <a:gd name="T27" fmla="*/ 213555 h 634"/>
                <a:gd name="T28" fmla="*/ 138252 w 604"/>
                <a:gd name="T29" fmla="*/ 213555 h 634"/>
                <a:gd name="T30" fmla="*/ 138252 w 604"/>
                <a:gd name="T31" fmla="*/ 187087 h 634"/>
                <a:gd name="T32" fmla="*/ 191315 w 604"/>
                <a:gd name="T33" fmla="*/ 187087 h 634"/>
                <a:gd name="T34" fmla="*/ 217666 w 604"/>
                <a:gd name="T35" fmla="*/ 154818 h 634"/>
                <a:gd name="T36" fmla="*/ 217666 w 604"/>
                <a:gd name="T37" fmla="*/ 26830 h 634"/>
                <a:gd name="T38" fmla="*/ 191315 w 604"/>
                <a:gd name="T39" fmla="*/ 0 h 634"/>
                <a:gd name="T40" fmla="*/ 127423 w 604"/>
                <a:gd name="T41" fmla="*/ 213555 h 634"/>
                <a:gd name="T42" fmla="*/ 127423 w 604"/>
                <a:gd name="T43" fmla="*/ 213555 h 634"/>
                <a:gd name="T44" fmla="*/ 95658 w 604"/>
                <a:gd name="T45" fmla="*/ 213555 h 634"/>
                <a:gd name="T46" fmla="*/ 95658 w 604"/>
                <a:gd name="T47" fmla="*/ 187087 h 634"/>
                <a:gd name="T48" fmla="*/ 127423 w 604"/>
                <a:gd name="T49" fmla="*/ 187087 h 634"/>
                <a:gd name="T50" fmla="*/ 127423 w 604"/>
                <a:gd name="T51" fmla="*/ 213555 h 634"/>
                <a:gd name="T52" fmla="*/ 201783 w 604"/>
                <a:gd name="T53" fmla="*/ 154818 h 634"/>
                <a:gd name="T54" fmla="*/ 201783 w 604"/>
                <a:gd name="T55" fmla="*/ 154818 h 634"/>
                <a:gd name="T56" fmla="*/ 191315 w 604"/>
                <a:gd name="T57" fmla="*/ 170772 h 634"/>
                <a:gd name="T58" fmla="*/ 26712 w 604"/>
                <a:gd name="T59" fmla="*/ 170772 h 634"/>
                <a:gd name="T60" fmla="*/ 10468 w 604"/>
                <a:gd name="T61" fmla="*/ 154818 h 634"/>
                <a:gd name="T62" fmla="*/ 10468 w 604"/>
                <a:gd name="T63" fmla="*/ 144304 h 634"/>
                <a:gd name="T64" fmla="*/ 201783 w 604"/>
                <a:gd name="T65" fmla="*/ 144304 h 634"/>
                <a:gd name="T66" fmla="*/ 201783 w 604"/>
                <a:gd name="T67" fmla="*/ 154818 h 634"/>
                <a:gd name="T68" fmla="*/ 201783 w 604"/>
                <a:gd name="T69" fmla="*/ 128351 h 634"/>
                <a:gd name="T70" fmla="*/ 201783 w 604"/>
                <a:gd name="T71" fmla="*/ 128351 h 634"/>
                <a:gd name="T72" fmla="*/ 10468 w 604"/>
                <a:gd name="T73" fmla="*/ 128351 h 634"/>
                <a:gd name="T74" fmla="*/ 10468 w 604"/>
                <a:gd name="T75" fmla="*/ 26830 h 634"/>
                <a:gd name="T76" fmla="*/ 26712 w 604"/>
                <a:gd name="T77" fmla="*/ 15953 h 634"/>
                <a:gd name="T78" fmla="*/ 191315 w 604"/>
                <a:gd name="T79" fmla="*/ 15953 h 634"/>
                <a:gd name="T80" fmla="*/ 201783 w 604"/>
                <a:gd name="T81" fmla="*/ 26830 h 634"/>
                <a:gd name="T82" fmla="*/ 201783 w 604"/>
                <a:gd name="T83" fmla="*/ 128351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tx1">
                <a:lumMod val="95000"/>
                <a:lumOff val="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400" dirty="0">
                <a:ea typeface="微软雅黑" panose="020B0503020204020204" pitchFamily="34" charset="-122"/>
              </a:endParaRPr>
            </a:p>
          </p:txBody>
        </p:sp>
        <p:sp>
          <p:nvSpPr>
            <p:cNvPr id="35" name="Freeform 148"/>
            <p:cNvSpPr>
              <a:spLocks noChangeArrowheads="1"/>
            </p:cNvSpPr>
            <p:nvPr/>
          </p:nvSpPr>
          <p:spPr bwMode="auto">
            <a:xfrm>
              <a:off x="1213354" y="2633695"/>
              <a:ext cx="336704" cy="300629"/>
            </a:xfrm>
            <a:custGeom>
              <a:avLst/>
              <a:gdLst>
                <a:gd name="T0" fmla="*/ 195452 w 619"/>
                <a:gd name="T1" fmla="*/ 26858 h 546"/>
                <a:gd name="T2" fmla="*/ 195452 w 619"/>
                <a:gd name="T3" fmla="*/ 26858 h 546"/>
                <a:gd name="T4" fmla="*/ 174293 w 619"/>
                <a:gd name="T5" fmla="*/ 26858 h 546"/>
                <a:gd name="T6" fmla="*/ 168914 w 619"/>
                <a:gd name="T7" fmla="*/ 10888 h 546"/>
                <a:gd name="T8" fmla="*/ 153134 w 619"/>
                <a:gd name="T9" fmla="*/ 0 h 546"/>
                <a:gd name="T10" fmla="*/ 68498 w 619"/>
                <a:gd name="T11" fmla="*/ 0 h 546"/>
                <a:gd name="T12" fmla="*/ 52718 w 619"/>
                <a:gd name="T13" fmla="*/ 10888 h 546"/>
                <a:gd name="T14" fmla="*/ 47339 w 619"/>
                <a:gd name="T15" fmla="*/ 26858 h 546"/>
                <a:gd name="T16" fmla="*/ 26180 w 619"/>
                <a:gd name="T17" fmla="*/ 26858 h 546"/>
                <a:gd name="T18" fmla="*/ 0 w 619"/>
                <a:gd name="T19" fmla="*/ 53352 h 546"/>
                <a:gd name="T20" fmla="*/ 0 w 619"/>
                <a:gd name="T21" fmla="*/ 171307 h 546"/>
                <a:gd name="T22" fmla="*/ 26180 w 619"/>
                <a:gd name="T23" fmla="*/ 197802 h 546"/>
                <a:gd name="T24" fmla="*/ 195452 w 619"/>
                <a:gd name="T25" fmla="*/ 197802 h 546"/>
                <a:gd name="T26" fmla="*/ 221632 w 619"/>
                <a:gd name="T27" fmla="*/ 171307 h 546"/>
                <a:gd name="T28" fmla="*/ 221632 w 619"/>
                <a:gd name="T29" fmla="*/ 53352 h 546"/>
                <a:gd name="T30" fmla="*/ 195452 w 619"/>
                <a:gd name="T31" fmla="*/ 26858 h 546"/>
                <a:gd name="T32" fmla="*/ 211232 w 619"/>
                <a:gd name="T33" fmla="*/ 171307 h 546"/>
                <a:gd name="T34" fmla="*/ 211232 w 619"/>
                <a:gd name="T35" fmla="*/ 171307 h 546"/>
                <a:gd name="T36" fmla="*/ 195452 w 619"/>
                <a:gd name="T37" fmla="*/ 181833 h 546"/>
                <a:gd name="T38" fmla="*/ 26180 w 619"/>
                <a:gd name="T39" fmla="*/ 181833 h 546"/>
                <a:gd name="T40" fmla="*/ 10400 w 619"/>
                <a:gd name="T41" fmla="*/ 171307 h 546"/>
                <a:gd name="T42" fmla="*/ 10400 w 619"/>
                <a:gd name="T43" fmla="*/ 53352 h 546"/>
                <a:gd name="T44" fmla="*/ 26180 w 619"/>
                <a:gd name="T45" fmla="*/ 42827 h 546"/>
                <a:gd name="T46" fmla="*/ 52718 w 619"/>
                <a:gd name="T47" fmla="*/ 42827 h 546"/>
                <a:gd name="T48" fmla="*/ 63477 w 619"/>
                <a:gd name="T49" fmla="*/ 26858 h 546"/>
                <a:gd name="T50" fmla="*/ 73877 w 619"/>
                <a:gd name="T51" fmla="*/ 10888 h 546"/>
                <a:gd name="T52" fmla="*/ 147755 w 619"/>
                <a:gd name="T53" fmla="*/ 10888 h 546"/>
                <a:gd name="T54" fmla="*/ 158155 w 619"/>
                <a:gd name="T55" fmla="*/ 26858 h 546"/>
                <a:gd name="T56" fmla="*/ 168914 w 619"/>
                <a:gd name="T57" fmla="*/ 42827 h 546"/>
                <a:gd name="T58" fmla="*/ 195452 w 619"/>
                <a:gd name="T59" fmla="*/ 42827 h 546"/>
                <a:gd name="T60" fmla="*/ 211232 w 619"/>
                <a:gd name="T61" fmla="*/ 53352 h 546"/>
                <a:gd name="T62" fmla="*/ 211232 w 619"/>
                <a:gd name="T63" fmla="*/ 171307 h 546"/>
                <a:gd name="T64" fmla="*/ 110816 w 619"/>
                <a:gd name="T65" fmla="*/ 53352 h 546"/>
                <a:gd name="T66" fmla="*/ 110816 w 619"/>
                <a:gd name="T67" fmla="*/ 53352 h 546"/>
                <a:gd name="T68" fmla="*/ 52718 w 619"/>
                <a:gd name="T69" fmla="*/ 112511 h 546"/>
                <a:gd name="T70" fmla="*/ 110816 w 619"/>
                <a:gd name="T71" fmla="*/ 171307 h 546"/>
                <a:gd name="T72" fmla="*/ 168914 w 619"/>
                <a:gd name="T73" fmla="*/ 112511 h 546"/>
                <a:gd name="T74" fmla="*/ 110816 w 619"/>
                <a:gd name="T75" fmla="*/ 53352 h 546"/>
                <a:gd name="T76" fmla="*/ 110816 w 619"/>
                <a:gd name="T77" fmla="*/ 154975 h 546"/>
                <a:gd name="T78" fmla="*/ 110816 w 619"/>
                <a:gd name="T79" fmla="*/ 154975 h 546"/>
                <a:gd name="T80" fmla="*/ 68498 w 619"/>
                <a:gd name="T81" fmla="*/ 112511 h 546"/>
                <a:gd name="T82" fmla="*/ 110816 w 619"/>
                <a:gd name="T83" fmla="*/ 69684 h 546"/>
                <a:gd name="T84" fmla="*/ 153134 w 619"/>
                <a:gd name="T85" fmla="*/ 112511 h 546"/>
                <a:gd name="T86" fmla="*/ 110816 w 619"/>
                <a:gd name="T87" fmla="*/ 154975 h 5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chemeClr val="tx1">
                <a:lumMod val="95000"/>
                <a:lumOff val="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400" dirty="0">
                <a:ea typeface="微软雅黑" panose="020B0503020204020204" pitchFamily="34" charset="-122"/>
              </a:endParaRPr>
            </a:p>
          </p:txBody>
        </p:sp>
        <p:sp>
          <p:nvSpPr>
            <p:cNvPr id="37" name="TextBox 15"/>
            <p:cNvSpPr txBox="1"/>
            <p:nvPr/>
          </p:nvSpPr>
          <p:spPr>
            <a:xfrm>
              <a:off x="1008722" y="2982425"/>
              <a:ext cx="745969" cy="192409"/>
            </a:xfrm>
            <a:prstGeom prst="rect">
              <a:avLst/>
            </a:prstGeom>
            <a:noFill/>
          </p:spPr>
          <p:txBody>
            <a:bodyPr wrap="square" rtlCol="0">
              <a:spAutoFit/>
            </a:bodyPr>
            <a:lstStyle/>
            <a:p>
              <a:pPr algn="ctr"/>
              <a:r>
                <a:rPr lang="id-ID" sz="1065" dirty="0">
                  <a:solidFill>
                    <a:schemeClr val="bg1">
                      <a:lumMod val="65000"/>
                    </a:schemeClr>
                  </a:solidFill>
                  <a:latin typeface="Lato" panose="020F0502020204030203" charset="0"/>
                  <a:ea typeface="微软雅黑" panose="020B0503020204020204" pitchFamily="34" charset="-122"/>
                  <a:cs typeface="Lato" panose="020F0502020204030203" charset="0"/>
                </a:rPr>
                <a:t>PHOTOGRAPH</a:t>
              </a:r>
              <a:endParaRPr lang="en-US" sz="1065" dirty="0">
                <a:solidFill>
                  <a:schemeClr val="bg1">
                    <a:lumMod val="65000"/>
                  </a:schemeClr>
                </a:solidFill>
                <a:latin typeface="Lato" panose="020F0502020204030203" charset="0"/>
                <a:ea typeface="微软雅黑" panose="020B0503020204020204" pitchFamily="34" charset="-122"/>
                <a:cs typeface="Lato" panose="020F0502020204030203" charset="0"/>
              </a:endParaRPr>
            </a:p>
          </p:txBody>
        </p:sp>
        <p:sp>
          <p:nvSpPr>
            <p:cNvPr id="38" name="TextBox 16"/>
            <p:cNvSpPr txBox="1"/>
            <p:nvPr/>
          </p:nvSpPr>
          <p:spPr>
            <a:xfrm>
              <a:off x="2098008" y="2980420"/>
              <a:ext cx="745969" cy="192409"/>
            </a:xfrm>
            <a:prstGeom prst="rect">
              <a:avLst/>
            </a:prstGeom>
            <a:noFill/>
          </p:spPr>
          <p:txBody>
            <a:bodyPr wrap="square" rtlCol="0">
              <a:spAutoFit/>
            </a:bodyPr>
            <a:lstStyle/>
            <a:p>
              <a:pPr algn="ctr"/>
              <a:r>
                <a:rPr lang="id-ID" sz="1065">
                  <a:solidFill>
                    <a:schemeClr val="bg1">
                      <a:lumMod val="65000"/>
                    </a:schemeClr>
                  </a:solidFill>
                  <a:latin typeface="Lato" panose="020F0502020204030203" charset="0"/>
                  <a:ea typeface="微软雅黑" panose="020B0503020204020204" pitchFamily="34" charset="-122"/>
                  <a:cs typeface="Lato" panose="020F0502020204030203" charset="0"/>
                </a:rPr>
                <a:t>VIDEOGRAPH</a:t>
              </a:r>
              <a:endParaRPr lang="en-US" sz="1065" dirty="0">
                <a:solidFill>
                  <a:schemeClr val="bg1">
                    <a:lumMod val="65000"/>
                  </a:schemeClr>
                </a:solidFill>
                <a:latin typeface="Lato" panose="020F0502020204030203" charset="0"/>
                <a:ea typeface="微软雅黑" panose="020B0503020204020204" pitchFamily="34" charset="-122"/>
                <a:cs typeface="Lato" panose="020F0502020204030203" charset="0"/>
              </a:endParaRPr>
            </a:p>
          </p:txBody>
        </p:sp>
        <p:sp>
          <p:nvSpPr>
            <p:cNvPr id="39" name="TextBox 17"/>
            <p:cNvSpPr txBox="1"/>
            <p:nvPr/>
          </p:nvSpPr>
          <p:spPr>
            <a:xfrm>
              <a:off x="3187293" y="2984144"/>
              <a:ext cx="745969" cy="315567"/>
            </a:xfrm>
            <a:prstGeom prst="rect">
              <a:avLst/>
            </a:prstGeom>
            <a:noFill/>
          </p:spPr>
          <p:txBody>
            <a:bodyPr wrap="square" rtlCol="0">
              <a:spAutoFit/>
            </a:bodyPr>
            <a:lstStyle/>
            <a:p>
              <a:pPr algn="ctr"/>
              <a:r>
                <a:rPr lang="id-ID" sz="1065">
                  <a:solidFill>
                    <a:schemeClr val="bg1">
                      <a:lumMod val="65000"/>
                    </a:schemeClr>
                  </a:solidFill>
                  <a:latin typeface="Lato" panose="020F0502020204030203" charset="0"/>
                  <a:ea typeface="微软雅黑" panose="020B0503020204020204" pitchFamily="34" charset="-122"/>
                  <a:cs typeface="Lato" panose="020F0502020204030203" charset="0"/>
                </a:rPr>
                <a:t>POST EDITING</a:t>
              </a:r>
              <a:endParaRPr lang="en-US" sz="1065" dirty="0">
                <a:solidFill>
                  <a:schemeClr val="bg1">
                    <a:lumMod val="65000"/>
                  </a:schemeClr>
                </a:solidFill>
                <a:latin typeface="Lato" panose="020F0502020204030203" charset="0"/>
                <a:ea typeface="微软雅黑" panose="020B0503020204020204" pitchFamily="34" charset="-122"/>
                <a:cs typeface="Lato" panose="020F0502020204030203" charset="0"/>
              </a:endParaRPr>
            </a:p>
          </p:txBody>
        </p:sp>
      </p:gr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2669 -0.00788 C 0.03412 -0.06575 0.09558 -0.15695 0.15196 -0.16227 C 0.20821 -0.16621 0.26524 -0.04514 0.3112 -0.03565 C 0.39284 -0.03033 0.44401 -0.06158 0.46641 -0.0801 " pathEditMode="relative" rAng="10800000" ptsTypes="AAAA">
                                      <p:cBhvr>
                                        <p:cTn id="6" dur="600" fill="hold"/>
                                        <p:tgtEl>
                                          <p:spTgt spid="240"/>
                                        </p:tgtEl>
                                        <p:attrNameLst>
                                          <p:attrName>ppt_x</p:attrName>
                                          <p:attrName>ppt_y</p:attrName>
                                        </p:attrNameLst>
                                      </p:cBhvr>
                                      <p:rCtr x="24661" y="-7708"/>
                                    </p:animMotion>
                                  </p:childTnLst>
                                </p:cTn>
                              </p:par>
                              <p:par>
                                <p:cTn id="7" presetID="8" presetClass="emph" presetSubtype="0" fill="hold" grpId="1" nodeType="withEffect">
                                  <p:stCondLst>
                                    <p:cond delay="0"/>
                                  </p:stCondLst>
                                  <p:childTnLst>
                                    <p:animRot by="21600000">
                                      <p:cBhvr>
                                        <p:cTn id="8" dur="1300" fill="hold"/>
                                        <p:tgtEl>
                                          <p:spTgt spid="240"/>
                                        </p:tgtEl>
                                        <p:attrNameLst>
                                          <p:attrName>r</p:attrName>
                                        </p:attrNameLst>
                                      </p:cBhvr>
                                    </p:animRot>
                                  </p:childTnLst>
                                </p:cTn>
                              </p:par>
                              <p:par>
                                <p:cTn id="9" presetID="0" presetClass="path" presetSubtype="0" accel="50000" decel="50000" fill="hold" grpId="2" nodeType="withEffect">
                                  <p:stCondLst>
                                    <p:cond delay="800"/>
                                  </p:stCondLst>
                                  <p:childTnLst>
                                    <p:animMotion origin="layout" path="M 0.46836 -0.07939 C 0.50222 -0.1287 0.53164 -0.225 0.60521 -0.21643 C 0.64948 -0.20972 0.69532 -0.14699 0.72604 -0.07777 " pathEditMode="relative" rAng="11100000" ptsTypes="AAA">
                                      <p:cBhvr>
                                        <p:cTn id="10" dur="700" fill="hold"/>
                                        <p:tgtEl>
                                          <p:spTgt spid="240"/>
                                        </p:tgtEl>
                                        <p:attrNameLst>
                                          <p:attrName>ppt_x</p:attrName>
                                          <p:attrName>ppt_y</p:attrName>
                                        </p:attrNameLst>
                                      </p:cBhvr>
                                      <p:rCtr x="13177" y="-585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ircle(in)">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heel(1)">
                                      <p:cBhvr>
                                        <p:cTn id="49" dur="2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randombar(horizont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0" grpId="1" animBg="1"/>
      <p:bldP spid="240" grpId="2" animBg="1"/>
      <p:bldP spid="19" grpId="0" animBg="1"/>
      <p:bldP spid="3" grpId="0" animBg="1"/>
      <p:bldP spid="30"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4"/>
          <p:cNvPicPr>
            <a:picLocks noChangeAspect="1"/>
          </p:cNvPicPr>
          <p:nvPr/>
        </p:nvPicPr>
        <p:blipFill rotWithShape="1">
          <a:blip r:embed="rId1">
            <a:extLst>
              <a:ext uri="{28A0092B-C50C-407E-A947-70E740481C1C}">
                <a14:useLocalDpi xmlns:a14="http://schemas.microsoft.com/office/drawing/2010/main" val="0"/>
              </a:ext>
            </a:extLst>
          </a:blip>
          <a:srcRect l="18003" r="16667" b="6075"/>
          <a:stretch>
            <a:fillRect/>
          </a:stretch>
        </p:blipFill>
        <p:spPr>
          <a:xfrm>
            <a:off x="1" y="0"/>
            <a:ext cx="6762159" cy="6858000"/>
          </a:xfrm>
          <a:prstGeom prst="rect">
            <a:avLst/>
          </a:prstGeom>
          <a:solidFill>
            <a:schemeClr val="bg1">
              <a:lumMod val="85000"/>
            </a:schemeClr>
          </a:solidFill>
        </p:spPr>
      </p:pic>
      <p:sp>
        <p:nvSpPr>
          <p:cNvPr id="3" name="矩形 2"/>
          <p:cNvSpPr/>
          <p:nvPr/>
        </p:nvSpPr>
        <p:spPr>
          <a:xfrm>
            <a:off x="6762160" y="3041716"/>
            <a:ext cx="5429841" cy="1244339"/>
          </a:xfrm>
          <a:prstGeom prst="rect">
            <a:avLst/>
          </a:prstGeom>
          <a:solidFill>
            <a:schemeClr val="bg2">
              <a:lumMod val="5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4" name="文本框 3"/>
          <p:cNvSpPr txBox="1"/>
          <p:nvPr/>
        </p:nvSpPr>
        <p:spPr>
          <a:xfrm>
            <a:off x="6633207" y="3029810"/>
            <a:ext cx="5794343" cy="1446550"/>
          </a:xfrm>
          <a:prstGeom prst="rect">
            <a:avLst/>
          </a:prstGeom>
          <a:noFill/>
        </p:spPr>
        <p:txBody>
          <a:bodyPr wrap="square" rtlCol="0">
            <a:spAutoFit/>
          </a:bodyPr>
          <a:lstStyle/>
          <a:p>
            <a:r>
              <a:rPr lang="en-US" altLang="zh-CN" sz="8800" dirty="0">
                <a:ea typeface="微软雅黑" panose="020B0503020204020204" pitchFamily="34" charset="-122"/>
              </a:rPr>
              <a:t>Calvin Klein</a:t>
            </a:r>
            <a:endParaRPr lang="zh-CN" altLang="en-US" sz="8800" dirty="0">
              <a:ea typeface="微软雅黑" panose="020B0503020204020204" pitchFamily="34" charset="-122"/>
            </a:endParaRPr>
          </a:p>
        </p:txBody>
      </p:sp>
      <p:sp>
        <p:nvSpPr>
          <p:cNvPr id="5" name="文本框 4"/>
          <p:cNvSpPr txBox="1"/>
          <p:nvPr/>
        </p:nvSpPr>
        <p:spPr>
          <a:xfrm>
            <a:off x="9049732" y="-95652"/>
            <a:ext cx="3405115" cy="4175438"/>
          </a:xfrm>
          <a:prstGeom prst="rect">
            <a:avLst/>
          </a:prstGeom>
          <a:noFill/>
        </p:spPr>
        <p:txBody>
          <a:bodyPr wrap="square" rtlCol="0">
            <a:spAutoFit/>
          </a:bodyPr>
          <a:lstStyle/>
          <a:p>
            <a:r>
              <a:rPr lang="en-US" altLang="zh-CN" sz="15335" dirty="0">
                <a:ea typeface="微软雅黑" panose="020B0503020204020204" pitchFamily="34" charset="-122"/>
              </a:rPr>
              <a:t>C</a:t>
            </a:r>
            <a:r>
              <a:rPr lang="en-US" altLang="zh-CN" sz="26535" dirty="0">
                <a:ea typeface="微软雅黑" panose="020B0503020204020204" pitchFamily="34" charset="-122"/>
              </a:rPr>
              <a:t>K</a:t>
            </a:r>
            <a:endParaRPr lang="zh-CN" altLang="en-US" sz="15335" dirty="0">
              <a:ea typeface="微软雅黑" panose="020B0503020204020204" pitchFamily="34" charset="-122"/>
            </a:endParaRPr>
          </a:p>
        </p:txBody>
      </p:sp>
      <p:sp>
        <p:nvSpPr>
          <p:cNvPr id="7" name="TextBox 22"/>
          <p:cNvSpPr txBox="1"/>
          <p:nvPr/>
        </p:nvSpPr>
        <p:spPr>
          <a:xfrm>
            <a:off x="7209061" y="4931518"/>
            <a:ext cx="4674296" cy="1549399"/>
          </a:xfrm>
          <a:prstGeom prst="rect">
            <a:avLst/>
          </a:prstGeom>
          <a:noFill/>
        </p:spPr>
        <p:txBody>
          <a:bodyPr wrap="square" lIns="91440" tIns="45720" rIns="91440" bIns="45720" rtlCol="0">
            <a:spAutoFit/>
          </a:bodyPr>
          <a:lstStyle/>
          <a:p>
            <a:r>
              <a:rPr lang="zh-CN" altLang="en-US" sz="2135" b="1" dirty="0">
                <a:ea typeface="微软雅黑" panose="020B0503020204020204" pitchFamily="34" charset="-122"/>
                <a:cs typeface="Calibri" panose="020F0502020204030204"/>
              </a:rPr>
              <a:t>点此替换文本 </a:t>
            </a:r>
            <a:r>
              <a:rPr lang="id-ID" sz="1465" dirty="0">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 laoreet dolore magna aliquam erat volutpat. Ut wisi enim ad minim veniam, ut laoreet dolore magna aliquam erat volutpat. Ut wisi enim ad minim veniam, minim. ut laoreet dolore</a:t>
            </a:r>
            <a:endParaRPr lang="en-US" sz="1465" dirty="0">
              <a:latin typeface="微软雅黑" panose="020B0503020204020204" pitchFamily="34" charset="-122"/>
              <a:ea typeface="微软雅黑" panose="020B0503020204020204" pitchFamily="34" charset="-122"/>
              <a:cs typeface="Roboto Thin" charset="0"/>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4"/>
          <p:cNvPicPr>
            <a:picLocks noChangeAspect="1"/>
          </p:cNvPicPr>
          <p:nvPr/>
        </p:nvPicPr>
        <p:blipFill>
          <a:blip r:embed="rId1" cstate="print">
            <a:extLst>
              <a:ext uri="{28A0092B-C50C-407E-A947-70E740481C1C}">
                <a14:useLocalDpi xmlns:a14="http://schemas.microsoft.com/office/drawing/2010/main" val="0"/>
              </a:ext>
            </a:extLst>
          </a:blip>
          <a:srcRect t="2377" b="2377"/>
          <a:stretch>
            <a:fillRect/>
          </a:stretch>
        </p:blipFill>
        <p:spPr>
          <a:xfrm>
            <a:off x="0" y="1"/>
            <a:ext cx="5191027" cy="6858000"/>
          </a:xfrm>
          <a:prstGeom prst="rect">
            <a:avLst/>
          </a:prstGeom>
        </p:spPr>
      </p:pic>
      <p:sp>
        <p:nvSpPr>
          <p:cNvPr id="5" name="文本框 4"/>
          <p:cNvSpPr txBox="1"/>
          <p:nvPr/>
        </p:nvSpPr>
        <p:spPr>
          <a:xfrm>
            <a:off x="6142677" y="905234"/>
            <a:ext cx="4543519" cy="5016373"/>
          </a:xfrm>
          <a:prstGeom prst="rect">
            <a:avLst/>
          </a:prstGeom>
          <a:noFill/>
        </p:spPr>
        <p:txBody>
          <a:bodyPr wrap="square" rtlCol="0">
            <a:spAutoFit/>
          </a:bodyPr>
          <a:lstStyle/>
          <a:p>
            <a:pPr algn="r"/>
            <a:r>
              <a:rPr lang="en-US" altLang="zh-CN" sz="10665" dirty="0">
                <a:ea typeface="微软雅黑" panose="020B0503020204020204" pitchFamily="34" charset="-122"/>
              </a:rPr>
              <a:t>SINGLE</a:t>
            </a:r>
            <a:endParaRPr lang="en-US" altLang="zh-CN" sz="10665" dirty="0">
              <a:ea typeface="微软雅黑" panose="020B0503020204020204" pitchFamily="34" charset="-122"/>
            </a:endParaRPr>
          </a:p>
          <a:p>
            <a:pPr algn="r"/>
            <a:r>
              <a:rPr lang="en-US" altLang="zh-CN" sz="10665" dirty="0">
                <a:ea typeface="微软雅黑" panose="020B0503020204020204" pitchFamily="34" charset="-122"/>
              </a:rPr>
              <a:t>TEAM</a:t>
            </a:r>
            <a:endParaRPr lang="en-US" altLang="zh-CN" sz="10665" dirty="0">
              <a:ea typeface="微软雅黑" panose="020B0503020204020204" pitchFamily="34" charset="-122"/>
            </a:endParaRPr>
          </a:p>
          <a:p>
            <a:pPr algn="r"/>
            <a:r>
              <a:rPr lang="en-US" altLang="zh-CN" sz="10665" dirty="0">
                <a:ea typeface="微软雅黑" panose="020B0503020204020204" pitchFamily="34" charset="-122"/>
              </a:rPr>
              <a:t>SLIDE</a:t>
            </a:r>
            <a:endParaRPr lang="zh-CN" altLang="en-US" sz="10665"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p:nvPr/>
        </p:nvSpPr>
        <p:spPr>
          <a:xfrm>
            <a:off x="7074483" y="1975991"/>
            <a:ext cx="3395552" cy="1733680"/>
          </a:xfrm>
          <a:prstGeom prst="rect">
            <a:avLst/>
          </a:prstGeom>
        </p:spPr>
        <p:txBody>
          <a:bodyPr wrap="square">
            <a:spAutoFit/>
          </a:bodyPr>
          <a:lstStyle/>
          <a:p>
            <a:r>
              <a:rPr lang="en-US" sz="10665"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rPr>
              <a:t>Dior</a:t>
            </a:r>
            <a:endParaRPr lang="id-ID" sz="10665" dirty="0">
              <a:solidFill>
                <a:schemeClr val="tx1">
                  <a:lumMod val="95000"/>
                  <a:lumOff val="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8" name="Rectangle 10"/>
          <p:cNvSpPr/>
          <p:nvPr/>
        </p:nvSpPr>
        <p:spPr>
          <a:xfrm>
            <a:off x="8155423" y="3740577"/>
            <a:ext cx="2835968" cy="2308324"/>
          </a:xfrm>
          <a:prstGeom prst="rect">
            <a:avLst/>
          </a:prstGeom>
        </p:spPr>
        <p:txBody>
          <a:bodyPr wrap="square" lIns="91440" tIns="45720" rIns="91440" bIns="45720">
            <a:spAutoFit/>
          </a:bodyPr>
          <a:lstStyle/>
          <a:p>
            <a:r>
              <a:rPr lang="zh-CN" altLang="en-US" sz="2400" b="1" dirty="0">
                <a:latin typeface="Calibri" panose="020F0502020204030204"/>
                <a:ea typeface="微软雅黑" panose="020B0503020204020204" pitchFamily="34" charset="-122"/>
                <a:cs typeface="Calibri" panose="020F0502020204030204"/>
              </a:rPr>
              <a:t>点此替换文本</a:t>
            </a:r>
            <a:r>
              <a:rPr lang="id-ID" sz="2400" dirty="0">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a:t>
            </a:r>
            <a:endParaRPr lang="en-US" sz="2400" dirty="0">
              <a:latin typeface="微软雅黑" panose="020B0503020204020204" pitchFamily="34" charset="-122"/>
              <a:ea typeface="微软雅黑" panose="020B0503020204020204" pitchFamily="34" charset="-122"/>
              <a:cs typeface="Roboto Thin" charset="0"/>
            </a:endParaRPr>
          </a:p>
        </p:txBody>
      </p:sp>
      <p:pic>
        <p:nvPicPr>
          <p:cNvPr id="12" name="图片占位符 3"/>
          <p:cNvPicPr>
            <a:picLocks noChangeAspect="1"/>
          </p:cNvPicPr>
          <p:nvPr/>
        </p:nvPicPr>
        <p:blipFill>
          <a:blip r:embed="rId1">
            <a:extLst>
              <a:ext uri="{28A0092B-C50C-407E-A947-70E740481C1C}">
                <a14:useLocalDpi xmlns:a14="http://schemas.microsoft.com/office/drawing/2010/main" val="0"/>
              </a:ext>
            </a:extLst>
          </a:blip>
          <a:srcRect l="5008" r="5008"/>
          <a:stretch>
            <a:fillRect/>
          </a:stretch>
        </p:blipFill>
        <p:spPr>
          <a:xfrm>
            <a:off x="1" y="2"/>
            <a:ext cx="9251863" cy="6857999"/>
          </a:xfrm>
          <a:custGeom>
            <a:avLst/>
            <a:gdLst>
              <a:gd name="connsiteX0" fmla="*/ 0 w 9251863"/>
              <a:gd name="connsiteY0" fmla="*/ 0 h 6857999"/>
              <a:gd name="connsiteX1" fmla="*/ 9251863 w 9251863"/>
              <a:gd name="connsiteY1" fmla="*/ 0 h 6857999"/>
              <a:gd name="connsiteX2" fmla="*/ 2384383 w 9251863"/>
              <a:gd name="connsiteY2" fmla="*/ 6857999 h 6857999"/>
              <a:gd name="connsiteX3" fmla="*/ 0 w 925186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251863" h="6857999">
                <a:moveTo>
                  <a:pt x="0" y="0"/>
                </a:moveTo>
                <a:lnTo>
                  <a:pt x="9251863" y="0"/>
                </a:lnTo>
                <a:lnTo>
                  <a:pt x="2384383" y="6857999"/>
                </a:lnTo>
                <a:lnTo>
                  <a:pt x="0" y="6857999"/>
                </a:lnTo>
                <a:close/>
              </a:path>
            </a:pathLst>
          </a:custGeom>
          <a:solidFill>
            <a:schemeClr val="bg1">
              <a:lumMod val="85000"/>
            </a:schemeClr>
          </a:solidFill>
        </p:spPr>
      </p:pic>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占位符 6"/>
          <p:cNvPicPr>
            <a:picLocks noChangeAspect="1"/>
          </p:cNvPicPr>
          <p:nvPr/>
        </p:nvPicPr>
        <p:blipFill>
          <a:blip r:embed="rId1">
            <a:extLst>
              <a:ext uri="{28A0092B-C50C-407E-A947-70E740481C1C}">
                <a14:useLocalDpi xmlns:a14="http://schemas.microsoft.com/office/drawing/2010/main" val="0"/>
              </a:ext>
            </a:extLst>
          </a:blip>
          <a:srcRect t="916" b="916"/>
          <a:stretch>
            <a:fillRect/>
          </a:stretch>
        </p:blipFill>
        <p:spPr>
          <a:xfrm>
            <a:off x="0" y="0"/>
            <a:ext cx="12192000" cy="6858000"/>
          </a:xfrm>
          <a:prstGeom prst="rect">
            <a:avLst/>
          </a:prstGeom>
          <a:solidFill>
            <a:schemeClr val="bg1">
              <a:lumMod val="85000"/>
              <a:alpha val="70000"/>
            </a:schemeClr>
          </a:solidFill>
        </p:spPr>
      </p:pic>
      <p:sp>
        <p:nvSpPr>
          <p:cNvPr id="25" name="Rectangle 44"/>
          <p:cNvSpPr/>
          <p:nvPr/>
        </p:nvSpPr>
        <p:spPr>
          <a:xfrm>
            <a:off x="0" y="0"/>
            <a:ext cx="12192000" cy="6858000"/>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ea typeface="微软雅黑" panose="020B0503020204020204" pitchFamily="34" charset="-122"/>
            </a:endParaRPr>
          </a:p>
        </p:txBody>
      </p:sp>
      <p:sp>
        <p:nvSpPr>
          <p:cNvPr id="27" name="TextBox 24"/>
          <p:cNvSpPr txBox="1"/>
          <p:nvPr/>
        </p:nvSpPr>
        <p:spPr>
          <a:xfrm>
            <a:off x="624025" y="3919194"/>
            <a:ext cx="4089376" cy="1733680"/>
          </a:xfrm>
          <a:prstGeom prst="rect">
            <a:avLst/>
          </a:prstGeom>
          <a:noFill/>
        </p:spPr>
        <p:txBody>
          <a:bodyPr wrap="square" lIns="91440" tIns="45720" rIns="91440" bIns="45720" rtlCol="0">
            <a:spAutoFit/>
          </a:bodyPr>
          <a:lstStyle/>
          <a:p>
            <a:r>
              <a:rPr lang="en-US" sz="10665" dirty="0">
                <a:solidFill>
                  <a:schemeClr val="bg1"/>
                </a:solidFill>
                <a:latin typeface="Lato Heavy" panose="020F0902020204030203" pitchFamily="34" charset="0"/>
                <a:ea typeface="微软雅黑" panose="020B0503020204020204" pitchFamily="34" charset="-122"/>
                <a:cs typeface="Lato Heavy" panose="020F0902020204030203" pitchFamily="34" charset="0"/>
              </a:rPr>
              <a:t>GUCCI</a:t>
            </a:r>
            <a:endParaRPr lang="en-US" sz="10665" dirty="0">
              <a:solidFill>
                <a:schemeClr val="bg1"/>
              </a:solidFill>
              <a:latin typeface="Lato Heavy" panose="020F0902020204030203" pitchFamily="34" charset="0"/>
              <a:ea typeface="微软雅黑" panose="020B0503020204020204" pitchFamily="34" charset="-122"/>
              <a:cs typeface="Lato Heavy" panose="020F0902020204030203" pitchFamily="34" charset="0"/>
            </a:endParaRPr>
          </a:p>
        </p:txBody>
      </p:sp>
      <p:pic>
        <p:nvPicPr>
          <p:cNvPr id="42" name="图片 41"/>
          <p:cNvPicPr>
            <a:picLocks noChangeAspect="1"/>
          </p:cNvPicPr>
          <p:nvPr/>
        </p:nvPicPr>
        <p:blipFill>
          <a:blip r:embed="rId2">
            <a:extLst>
              <a:ext uri="{BEBA8EAE-BF5A-486C-A8C5-ECC9F3942E4B}">
                <a14:imgProps xmlns:a14="http://schemas.microsoft.com/office/drawing/2010/main">
                  <a14:imgLayer r:embed="rId3">
                    <a14:imgEffect>
                      <a14:backgroundRemoval t="9551" b="89888" l="1852" r="87778"/>
                    </a14:imgEffect>
                  </a14:imgLayer>
                </a14:imgProps>
              </a:ext>
            </a:extLst>
          </a:blip>
          <a:stretch>
            <a:fillRect/>
          </a:stretch>
        </p:blipFill>
        <p:spPr>
          <a:xfrm>
            <a:off x="1284401" y="1479427"/>
            <a:ext cx="3429000" cy="2260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p:nvPr/>
        </p:nvSpPr>
        <p:spPr>
          <a:xfrm rot="18900000" flipV="1">
            <a:off x="1274723" y="-3222934"/>
            <a:ext cx="6154908" cy="6154908"/>
          </a:xfrm>
          <a:prstGeom prst="rect">
            <a:avLst/>
          </a:prstGeom>
          <a:noFill/>
          <a:ln w="12700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ea typeface="微软雅黑" panose="020B0503020204020204" pitchFamily="34" charset="-122"/>
            </a:endParaRPr>
          </a:p>
        </p:txBody>
      </p:sp>
      <p:sp>
        <p:nvSpPr>
          <p:cNvPr id="3" name="Rectangle 19"/>
          <p:cNvSpPr/>
          <p:nvPr/>
        </p:nvSpPr>
        <p:spPr>
          <a:xfrm rot="18900000" flipV="1">
            <a:off x="-1048863" y="4130477"/>
            <a:ext cx="1789883" cy="1789883"/>
          </a:xfrm>
          <a:prstGeom prst="rect">
            <a:avLst/>
          </a:prstGeom>
          <a:no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ea typeface="微软雅黑" panose="020B0503020204020204" pitchFamily="34" charset="-122"/>
            </a:endParaRPr>
          </a:p>
        </p:txBody>
      </p:sp>
      <p:sp>
        <p:nvSpPr>
          <p:cNvPr id="4" name="TextBox 15"/>
          <p:cNvSpPr txBox="1"/>
          <p:nvPr/>
        </p:nvSpPr>
        <p:spPr>
          <a:xfrm>
            <a:off x="3251859" y="445404"/>
            <a:ext cx="2339103" cy="523220"/>
          </a:xfrm>
          <a:prstGeom prst="rect">
            <a:avLst/>
          </a:prstGeom>
          <a:noFill/>
        </p:spPr>
        <p:txBody>
          <a:bodyPr wrap="none" lIns="91440" tIns="45720" rIns="91440" bIns="45720" rtlCol="0">
            <a:spAutoFit/>
          </a:bodyPr>
          <a:lstStyle/>
          <a:p>
            <a:pPr algn="ctr"/>
            <a:r>
              <a:rPr lang="zh-CN" altLang="en-US" sz="2800" b="1" dirty="0">
                <a:solidFill>
                  <a:schemeClr val="tx1">
                    <a:lumMod val="75000"/>
                    <a:lumOff val="25000"/>
                  </a:schemeClr>
                </a:solidFill>
                <a:latin typeface="Lato Heavy" panose="020F0902020204030203" pitchFamily="34" charset="0"/>
                <a:ea typeface="微软雅黑" panose="020B0503020204020204" pitchFamily="34" charset="-122"/>
                <a:cs typeface="Lato Heavy" panose="020F0902020204030203" pitchFamily="34" charset="0"/>
              </a:rPr>
              <a:t>点此替换文本</a:t>
            </a:r>
            <a:endParaRPr lang="en-US" sz="2800" b="1" dirty="0">
              <a:solidFill>
                <a:schemeClr val="tx1">
                  <a:lumMod val="75000"/>
                  <a:lumOff val="25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5" name="Rectangle 10"/>
          <p:cNvSpPr/>
          <p:nvPr/>
        </p:nvSpPr>
        <p:spPr>
          <a:xfrm>
            <a:off x="2932655" y="1988022"/>
            <a:ext cx="2835968" cy="995401"/>
          </a:xfrm>
          <a:prstGeom prst="rect">
            <a:avLst/>
          </a:prstGeom>
        </p:spPr>
        <p:txBody>
          <a:bodyPr wrap="square" lIns="91440" tIns="45720" rIns="91440" bIns="45720">
            <a:spAutoFit/>
          </a:bodyPr>
          <a:lstStyle/>
          <a:p>
            <a:pPr algn="ctr"/>
            <a:r>
              <a:rPr lang="id-ID" sz="1465" b="1">
                <a:latin typeface="Calibri" panose="020F0502020204030204"/>
                <a:ea typeface="微软雅黑" panose="020B0503020204020204" pitchFamily="34" charset="-122"/>
                <a:cs typeface="Calibri" panose="020F0502020204030204"/>
              </a:rPr>
              <a:t>Lorem ipsum </a:t>
            </a:r>
            <a:r>
              <a:rPr lang="id-ID" sz="1465" dirty="0">
                <a:latin typeface="Calibri Light" panose="020F0302020204030204"/>
                <a:ea typeface="微软雅黑" panose="020B0503020204020204" pitchFamily="34" charset="-122"/>
                <a:cs typeface="Calibri Light" panose="020F0302020204030204"/>
              </a:rPr>
              <a:t>dolor sit amet consectetuer adipiscing elit, sed diam nonummy nibh euismod tincidunt ut</a:t>
            </a:r>
            <a:endParaRPr lang="en-US" sz="1465" dirty="0">
              <a:latin typeface="微软雅黑" panose="020B0503020204020204" pitchFamily="34" charset="-122"/>
              <a:ea typeface="微软雅黑" panose="020B0503020204020204" pitchFamily="34" charset="-122"/>
              <a:cs typeface="Roboto Thin" charset="0"/>
            </a:endParaRPr>
          </a:p>
        </p:txBody>
      </p:sp>
      <p:sp>
        <p:nvSpPr>
          <p:cNvPr id="6" name="TextBox 14"/>
          <p:cNvSpPr txBox="1"/>
          <p:nvPr/>
        </p:nvSpPr>
        <p:spPr>
          <a:xfrm>
            <a:off x="3847367" y="1568471"/>
            <a:ext cx="1190656" cy="318100"/>
          </a:xfrm>
          <a:prstGeom prst="rect">
            <a:avLst/>
          </a:prstGeom>
          <a:noFill/>
        </p:spPr>
        <p:txBody>
          <a:bodyPr wrap="square" lIns="91440" tIns="45720" rIns="91440" bIns="45720" rtlCol="0">
            <a:spAutoFit/>
          </a:bodyPr>
          <a:lstStyle/>
          <a:p>
            <a:pPr algn="ctr"/>
            <a:r>
              <a:rPr lang="id-ID" sz="1465" dirty="0">
                <a:solidFill>
                  <a:schemeClr val="bg2">
                    <a:lumMod val="10000"/>
                  </a:schemeClr>
                </a:solidFill>
                <a:latin typeface="Lato Heavy" panose="020F0902020204030203" pitchFamily="34" charset="0"/>
                <a:ea typeface="微软雅黑" panose="020B0503020204020204" pitchFamily="34" charset="-122"/>
                <a:cs typeface="Lato Heavy" panose="020F0902020204030203" pitchFamily="34" charset="0"/>
              </a:rPr>
              <a:t>TITLE</a:t>
            </a:r>
            <a:endParaRPr lang="en-US" sz="1465" dirty="0">
              <a:solidFill>
                <a:schemeClr val="bg2">
                  <a:lumMod val="10000"/>
                </a:schemeClr>
              </a:solidFill>
              <a:latin typeface="Lato Heavy" panose="020F0902020204030203" pitchFamily="34" charset="0"/>
              <a:ea typeface="微软雅黑" panose="020B0503020204020204" pitchFamily="34" charset="-122"/>
              <a:cs typeface="Lato Heavy" panose="020F0902020204030203" pitchFamily="34" charset="0"/>
            </a:endParaRPr>
          </a:p>
        </p:txBody>
      </p:sp>
      <p:sp>
        <p:nvSpPr>
          <p:cNvPr id="7" name="Rectangle 18"/>
          <p:cNvSpPr/>
          <p:nvPr/>
        </p:nvSpPr>
        <p:spPr>
          <a:xfrm rot="18900000" flipV="1">
            <a:off x="-1724651" y="1504273"/>
            <a:ext cx="3141459" cy="3141459"/>
          </a:xfrm>
          <a:prstGeom prst="rect">
            <a:avLst/>
          </a:prstGeom>
          <a:no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ea typeface="微软雅黑" panose="020B0503020204020204" pitchFamily="34" charset="-122"/>
            </a:endParaRPr>
          </a:p>
        </p:txBody>
      </p:sp>
      <p:pic>
        <p:nvPicPr>
          <p:cNvPr id="8" name="图片占位符 4"/>
          <p:cNvPicPr>
            <a:picLocks noChangeAspect="1"/>
          </p:cNvPicPr>
          <p:nvPr/>
        </p:nvPicPr>
        <p:blipFill>
          <a:blip r:embed="rId1" cstate="print">
            <a:extLst>
              <a:ext uri="{28A0092B-C50C-407E-A947-70E740481C1C}">
                <a14:useLocalDpi xmlns:a14="http://schemas.microsoft.com/office/drawing/2010/main" val="0"/>
              </a:ext>
            </a:extLst>
          </a:blip>
          <a:srcRect l="2571" r="2571"/>
          <a:stretch>
            <a:fillRect/>
          </a:stretch>
        </p:blipFill>
        <p:spPr>
          <a:xfrm>
            <a:off x="6226848" y="1886571"/>
            <a:ext cx="4790629" cy="4790629"/>
          </a:xfrm>
          <a:custGeom>
            <a:avLst/>
            <a:gdLst>
              <a:gd name="connsiteX0" fmla="*/ 2395315 w 4790629"/>
              <a:gd name="connsiteY0" fmla="*/ 0 h 4790629"/>
              <a:gd name="connsiteX1" fmla="*/ 4790629 w 4790629"/>
              <a:gd name="connsiteY1" fmla="*/ 2395315 h 4790629"/>
              <a:gd name="connsiteX2" fmla="*/ 2395315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5" y="0"/>
                </a:moveTo>
                <a:lnTo>
                  <a:pt x="4790629" y="2395315"/>
                </a:lnTo>
                <a:lnTo>
                  <a:pt x="2395315" y="4790629"/>
                </a:lnTo>
                <a:lnTo>
                  <a:pt x="0" y="2395315"/>
                </a:lnTo>
                <a:close/>
              </a:path>
            </a:pathLst>
          </a:custGeom>
          <a:solidFill>
            <a:schemeClr val="bg1">
              <a:lumMod val="85000"/>
            </a:schemeClr>
          </a:solidFill>
        </p:spPr>
      </p:pic>
      <p:pic>
        <p:nvPicPr>
          <p:cNvPr id="9" name="图片占位符 5"/>
          <p:cNvPicPr>
            <a:picLocks noChangeAspect="1"/>
          </p:cNvPicPr>
          <p:nvPr/>
        </p:nvPicPr>
        <p:blipFill rotWithShape="1">
          <a:blip r:embed="rId2" cstate="print">
            <a:extLst>
              <a:ext uri="{28A0092B-C50C-407E-A947-70E740481C1C}">
                <a14:useLocalDpi xmlns:a14="http://schemas.microsoft.com/office/drawing/2010/main" val="0"/>
              </a:ext>
            </a:extLst>
          </a:blip>
          <a:srcRect t="12491" b="12491"/>
          <a:stretch>
            <a:fillRect/>
          </a:stretch>
        </p:blipFill>
        <p:spPr>
          <a:xfrm>
            <a:off x="8977024" y="-863604"/>
            <a:ext cx="4790629" cy="4790629"/>
          </a:xfrm>
          <a:custGeom>
            <a:avLst/>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a:solidFill>
            <a:schemeClr val="bg1">
              <a:lumMod val="85000"/>
            </a:schemeClr>
          </a:solidFill>
        </p:spPr>
      </p:pic>
      <p:pic>
        <p:nvPicPr>
          <p:cNvPr id="10" name="图片占位符 21"/>
          <p:cNvPicPr>
            <a:picLocks noChangeAspect="1"/>
          </p:cNvPicPr>
          <p:nvPr/>
        </p:nvPicPr>
        <p:blipFill>
          <a:blip r:embed="rId3">
            <a:extLst>
              <a:ext uri="{28A0092B-C50C-407E-A947-70E740481C1C}">
                <a14:useLocalDpi xmlns:a14="http://schemas.microsoft.com/office/drawing/2010/main" val="0"/>
              </a:ext>
            </a:extLst>
          </a:blip>
          <a:srcRect l="2846" r="2846"/>
          <a:stretch>
            <a:fillRect/>
          </a:stretch>
        </p:blipFill>
        <p:spPr>
          <a:xfrm>
            <a:off x="11727200" y="1886571"/>
            <a:ext cx="4790629" cy="4790629"/>
          </a:xfrm>
          <a:custGeom>
            <a:avLst/>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a:solidFill>
            <a:schemeClr val="bg1">
              <a:lumMod val="85000"/>
            </a:schemeClr>
          </a:solidFill>
        </p:spPr>
      </p:pic>
      <p:pic>
        <p:nvPicPr>
          <p:cNvPr id="11" name="图片占位符 20"/>
          <p:cNvPicPr>
            <a:picLocks noChangeAspect="1"/>
          </p:cNvPicPr>
          <p:nvPr/>
        </p:nvPicPr>
        <p:blipFill>
          <a:blip r:embed="rId4">
            <a:extLst>
              <a:ext uri="{28A0092B-C50C-407E-A947-70E740481C1C}">
                <a14:useLocalDpi xmlns:a14="http://schemas.microsoft.com/office/drawing/2010/main" val="0"/>
              </a:ext>
            </a:extLst>
          </a:blip>
          <a:srcRect l="2867" r="2867"/>
          <a:stretch>
            <a:fillRect/>
          </a:stretch>
        </p:blipFill>
        <p:spPr>
          <a:xfrm>
            <a:off x="8977027" y="4632020"/>
            <a:ext cx="4790629" cy="4790629"/>
          </a:xfrm>
          <a:custGeom>
            <a:avLst/>
            <a:gdLst>
              <a:gd name="connsiteX0" fmla="*/ 2395315 w 4790629"/>
              <a:gd name="connsiteY0" fmla="*/ 0 h 4790629"/>
              <a:gd name="connsiteX1" fmla="*/ 4790629 w 4790629"/>
              <a:gd name="connsiteY1" fmla="*/ 2395315 h 4790629"/>
              <a:gd name="connsiteX2" fmla="*/ 2395315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5" y="0"/>
                </a:moveTo>
                <a:lnTo>
                  <a:pt x="4790629" y="2395315"/>
                </a:lnTo>
                <a:lnTo>
                  <a:pt x="2395315" y="4790629"/>
                </a:lnTo>
                <a:lnTo>
                  <a:pt x="0" y="2395315"/>
                </a:lnTo>
                <a:close/>
              </a:path>
            </a:pathLst>
          </a:custGeom>
          <a:solidFill>
            <a:schemeClr val="bg1">
              <a:lumMod val="85000"/>
            </a:schemeClr>
          </a:solidFill>
        </p:spPr>
      </p:pic>
      <p:pic>
        <p:nvPicPr>
          <p:cNvPr id="12" name="图片占位符 12"/>
          <p:cNvPicPr>
            <a:picLocks noChangeAspect="1"/>
          </p:cNvPicPr>
          <p:nvPr/>
        </p:nvPicPr>
        <p:blipFill rotWithShape="1">
          <a:blip r:embed="rId5">
            <a:extLst>
              <a:ext uri="{28A0092B-C50C-407E-A947-70E740481C1C}">
                <a14:useLocalDpi xmlns:a14="http://schemas.microsoft.com/office/drawing/2010/main" val="0"/>
              </a:ext>
            </a:extLst>
          </a:blip>
          <a:srcRect l="16812" r="16812"/>
          <a:stretch>
            <a:fillRect/>
          </a:stretch>
        </p:blipFill>
        <p:spPr>
          <a:xfrm>
            <a:off x="3476672" y="4632020"/>
            <a:ext cx="4790629" cy="4790629"/>
          </a:xfrm>
          <a:custGeom>
            <a:avLst/>
            <a:gdLst>
              <a:gd name="connsiteX0" fmla="*/ 2395314 w 4790629"/>
              <a:gd name="connsiteY0" fmla="*/ 0 h 4790629"/>
              <a:gd name="connsiteX1" fmla="*/ 4790629 w 4790629"/>
              <a:gd name="connsiteY1" fmla="*/ 2395315 h 4790629"/>
              <a:gd name="connsiteX2" fmla="*/ 2395314 w 4790629"/>
              <a:gd name="connsiteY2" fmla="*/ 4790629 h 4790629"/>
              <a:gd name="connsiteX3" fmla="*/ 0 w 4790629"/>
              <a:gd name="connsiteY3" fmla="*/ 2395315 h 4790629"/>
            </a:gdLst>
            <a:ahLst/>
            <a:cxnLst>
              <a:cxn ang="0">
                <a:pos x="connsiteX0" y="connsiteY0"/>
              </a:cxn>
              <a:cxn ang="0">
                <a:pos x="connsiteX1" y="connsiteY1"/>
              </a:cxn>
              <a:cxn ang="0">
                <a:pos x="connsiteX2" y="connsiteY2"/>
              </a:cxn>
              <a:cxn ang="0">
                <a:pos x="connsiteX3" y="connsiteY3"/>
              </a:cxn>
            </a:cxnLst>
            <a:rect l="l" t="t" r="r" b="b"/>
            <a:pathLst>
              <a:path w="4790629" h="4790629">
                <a:moveTo>
                  <a:pt x="2395314" y="0"/>
                </a:moveTo>
                <a:lnTo>
                  <a:pt x="4790629" y="2395315"/>
                </a:lnTo>
                <a:lnTo>
                  <a:pt x="2395314" y="4790629"/>
                </a:lnTo>
                <a:lnTo>
                  <a:pt x="0" y="2395315"/>
                </a:lnTo>
                <a:close/>
              </a:path>
            </a:pathLst>
          </a:custGeom>
          <a:solidFill>
            <a:schemeClr val="bg1">
              <a:lumMod val="85000"/>
            </a:schemeClr>
          </a:solidFill>
        </p:spPr>
      </p:pic>
    </p:spTree>
  </p:cSld>
  <p:clrMapOvr>
    <a:masterClrMapping/>
  </p:clrMapOvr>
  <mc:AlternateContent xmlns:mc="http://schemas.openxmlformats.org/markup-compatibility/2006">
    <mc:Choice xmlns:p14="http://schemas.microsoft.com/office/powerpoint/2010/main" Requires="p14">
      <p:transition p14:dur="250" advClick="0" advTm="4000">
        <p:dissolve/>
      </p:transition>
    </mc:Choice>
    <mc:Fallback>
      <p:transition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ISPRING_PRESENTATION_TITLE" val="时尚大气简约欧美品牌宣传PPT模板"/>
</p:tagLst>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3245</Words>
  <Application>WPS 演示</Application>
  <PresentationFormat>宽屏</PresentationFormat>
  <Paragraphs>155</Paragraphs>
  <Slides>21</Slides>
  <Notes>21</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Arial</vt:lpstr>
      <vt:lpstr>宋体</vt:lpstr>
      <vt:lpstr>Wingdings</vt:lpstr>
      <vt:lpstr>微软雅黑</vt:lpstr>
      <vt:lpstr>Lato Heavy</vt:lpstr>
      <vt:lpstr>Lato</vt:lpstr>
      <vt:lpstr>Calibri</vt:lpstr>
      <vt:lpstr>Calibri Light</vt:lpstr>
      <vt:lpstr>Roboto Thin</vt:lpstr>
      <vt:lpstr>Hilda Sonnenschein</vt:lpstr>
      <vt:lpstr>等线</vt:lpstr>
      <vt:lpstr>等线 Light</vt:lpstr>
      <vt:lpstr>Arial Unicode MS</vt:lpstr>
      <vt:lpstr>Montserrat</vt:lpstr>
      <vt:lpstr>Lato Black</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时尚大气简约欧美品牌宣传PPT模板</dc:title>
  <dc:creator>唐洁</dc:creator>
  <cp:lastModifiedBy>一颗苹果</cp:lastModifiedBy>
  <cp:revision>7</cp:revision>
  <dcterms:created xsi:type="dcterms:W3CDTF">2017-07-27T12:21:00Z</dcterms:created>
  <dcterms:modified xsi:type="dcterms:W3CDTF">2021-09-07T09:12:53Z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546D6F5745184A18B64F240A7EB8B13D</vt:lpwstr>
  </property>
  <property fmtid="{D5CDD505-2E9C-101B-9397-08002B2CF9AE}" pid="3" name="KSOProductBuildVer">
    <vt:lpwstr>2052-11.1.0.10463</vt:lpwstr>
  </property>
</Properties>
</file>