
<file path=[Content_Types].xml><?xml version="1.0" encoding="utf-8"?>
<Types xmlns="http://schemas.openxmlformats.org/package/2006/content-types">
  <Default Extension="jpeg" ContentType="image/jpeg"/>
  <Default Extension="JPG" ContentType="image/.jpg"/>
  <Default Extension="vml" ContentType="application/vnd.openxmlformats-officedocument.vmlDrawing"/>
  <Default Extension="bin" ContentType="application/vnd.openxmlformats-officedocument.oleObject"/>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19.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
  </p:notesMasterIdLst>
  <p:handoutMasterIdLst>
    <p:handoutMasterId r:id="rId27"/>
  </p:handoutMasterIdLst>
  <p:sldIdLst>
    <p:sldId id="313" r:id="rId3"/>
    <p:sldId id="301" r:id="rId5"/>
    <p:sldId id="302" r:id="rId6"/>
    <p:sldId id="300" r:id="rId7"/>
    <p:sldId id="282" r:id="rId8"/>
    <p:sldId id="285" r:id="rId9"/>
    <p:sldId id="291" r:id="rId10"/>
    <p:sldId id="284" r:id="rId11"/>
    <p:sldId id="303" r:id="rId12"/>
    <p:sldId id="304" r:id="rId13"/>
    <p:sldId id="305" r:id="rId14"/>
    <p:sldId id="292" r:id="rId15"/>
    <p:sldId id="289" r:id="rId16"/>
    <p:sldId id="261" r:id="rId17"/>
    <p:sldId id="293" r:id="rId18"/>
    <p:sldId id="286" r:id="rId19"/>
    <p:sldId id="297" r:id="rId20"/>
    <p:sldId id="294" r:id="rId21"/>
    <p:sldId id="308" r:id="rId22"/>
    <p:sldId id="306" r:id="rId23"/>
    <p:sldId id="307" r:id="rId24"/>
    <p:sldId id="309" r:id="rId25"/>
    <p:sldId id="312" r:id="rId26"/>
  </p:sldIdLst>
  <p:sldSz cx="12192000" cy="6858000"/>
  <p:notesSz cx="6858000" cy="9144000"/>
  <p:embeddedFontLst>
    <p:embeddedFont>
      <p:font typeface="Lao UI" panose="020B0502040204020203" pitchFamily="34" charset="0"/>
      <p:regular r:id="rId31"/>
      <p:bold r:id="rId32"/>
    </p:embeddedFont>
    <p:embeddedFont>
      <p:font typeface="微软雅黑" panose="020B0503020204020204" pitchFamily="34" charset="-122"/>
      <p:regular r:id="rId33"/>
    </p:embeddedFont>
    <p:embeddedFont>
      <p:font typeface="华文细黑" panose="02010600040101010101" pitchFamily="2" charset="-122"/>
      <p:regular r:id="rId34"/>
    </p:embeddedFont>
    <p:embeddedFont>
      <p:font typeface="DFPOP1-W9" panose="02010609010101010101" pitchFamily="1" charset="-128"/>
      <p:regular r:id="rId35"/>
    </p:embeddedFont>
    <p:embeddedFont>
      <p:font typeface="Calibri" panose="020F0502020204030204" pitchFamily="34" charset="0"/>
      <p:regular r:id="rId36"/>
      <p:bold r:id="rId37"/>
      <p:italic r:id="rId38"/>
      <p:boldItalic r:id="rId39"/>
    </p:embeddedFont>
    <p:embeddedFont>
      <p:font typeface="DFGothic-EB" panose="02010609010101010101" pitchFamily="1" charset="-128"/>
      <p:regular r:id="rId40"/>
    </p:embeddedFont>
    <p:embeddedFont>
      <p:font typeface="微软雅黑 Light" panose="020B0502040204020203" pitchFamily="34" charset="-122"/>
      <p:regular r:id="rId41"/>
    </p:embeddedFont>
    <p:embeddedFont>
      <p:font typeface="Aharoni" panose="02010803020104030203" pitchFamily="2" charset="-79"/>
      <p:bold r:id="rId42"/>
    </p:embeddedFont>
    <p:embeddedFont>
      <p:font typeface="Open Sans Light" panose="020B0306030504020204" pitchFamily="34" charset="0"/>
      <p:regular r:id="rId43"/>
      <p:italic r:id="rId44"/>
    </p:embeddedFont>
    <p:embeddedFont>
      <p:font typeface="Open Sans" panose="020B0606030504020204" pitchFamily="34" charset="0"/>
      <p:regular r:id="rId45"/>
      <p:bold r:id="rId46"/>
      <p:italic r:id="rId47"/>
      <p:boldItalic r:id="rId48"/>
    </p:embeddedFont>
    <p:embeddedFont>
      <p:font typeface="Impact" panose="020B0806030902050204" pitchFamily="34" charset="0"/>
      <p:regular r:id="rId49"/>
    </p:embeddedFont>
  </p:embeddedFontLst>
  <p:defaultTextStyle>
    <a:defPPr>
      <a:defRPr lang="zh-CN"/>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Lao UI" panose="020B0502040204020203" pitchFamily="34" charset="0"/>
        <a:ea typeface="微软雅黑" panose="020B0503020204020204" pitchFamily="34" charset="-122"/>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Lao UI" panose="020B0502040204020203" pitchFamily="34" charset="0"/>
        <a:ea typeface="微软雅黑" panose="020B0503020204020204" pitchFamily="34"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Lao UI" panose="020B0502040204020203" pitchFamily="34" charset="0"/>
        <a:ea typeface="微软雅黑" panose="020B0503020204020204" pitchFamily="34"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Lao UI" panose="020B0502040204020203" pitchFamily="34" charset="0"/>
        <a:ea typeface="微软雅黑" panose="020B0503020204020204" pitchFamily="34"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Lao UI" panose="020B0502040204020203" pitchFamily="34" charset="0"/>
        <a:ea typeface="微软雅黑" panose="020B0503020204020204" pitchFamily="34"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Lao UI" panose="020B0502040204020203" pitchFamily="34" charset="0"/>
        <a:ea typeface="微软雅黑" panose="020B0503020204020204" pitchFamily="34"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Lao UI" panose="020B0502040204020203" pitchFamily="34" charset="0"/>
        <a:ea typeface="微软雅黑" panose="020B0503020204020204" pitchFamily="34"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Lao UI" panose="020B0502040204020203" pitchFamily="34" charset="0"/>
        <a:ea typeface="微软雅黑" panose="020B0503020204020204" pitchFamily="34"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Lao UI" panose="020B0502040204020203" pitchFamily="34" charset="0"/>
        <a:ea typeface="微软雅黑" panose="020B0503020204020204" pitchFamily="34"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6F1"/>
    <a:srgbClr val="FF7F00"/>
    <a:srgbClr val="C3211D"/>
    <a:srgbClr val="389B6E"/>
    <a:srgbClr val="F3BB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p:restoredTop sz="96318"/>
  </p:normalViewPr>
  <p:slideViewPr>
    <p:cSldViewPr snapToGrid="0" showGuides="1">
      <p:cViewPr varScale="1">
        <p:scale>
          <a:sx n="71" d="100"/>
          <a:sy n="71" d="100"/>
        </p:scale>
        <p:origin x="96" y="192"/>
      </p:cViewPr>
      <p:guideLst>
        <p:guide orient="horz" pos="2160"/>
        <p:guide pos="2880"/>
      </p:guideLst>
    </p:cSldViewPr>
  </p:slideViewPr>
  <p:notesTextViewPr>
    <p:cViewPr>
      <p:scale>
        <a:sx n="1" d="1"/>
        <a:sy n="1" d="1"/>
      </p:scale>
      <p:origin x="0" y="0"/>
    </p:cViewPr>
  </p:notesTextViewPr>
  <p:sorterViewPr showFormatting="0">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9" Type="http://schemas.openxmlformats.org/officeDocument/2006/relationships/font" Target="fonts/font19.fntdata"/><Relationship Id="rId48" Type="http://schemas.openxmlformats.org/officeDocument/2006/relationships/font" Target="fonts/font18.fntdata"/><Relationship Id="rId47" Type="http://schemas.openxmlformats.org/officeDocument/2006/relationships/font" Target="fonts/font17.fntdata"/><Relationship Id="rId46" Type="http://schemas.openxmlformats.org/officeDocument/2006/relationships/font" Target="fonts/font16.fntdata"/><Relationship Id="rId45" Type="http://schemas.openxmlformats.org/officeDocument/2006/relationships/font" Target="fonts/font15.fntdata"/><Relationship Id="rId44" Type="http://schemas.openxmlformats.org/officeDocument/2006/relationships/font" Target="fonts/font14.fntdata"/><Relationship Id="rId43" Type="http://schemas.openxmlformats.org/officeDocument/2006/relationships/font" Target="fonts/font13.fntdata"/><Relationship Id="rId42" Type="http://schemas.openxmlformats.org/officeDocument/2006/relationships/font" Target="fonts/font12.fntdata"/><Relationship Id="rId41" Type="http://schemas.openxmlformats.org/officeDocument/2006/relationships/font" Target="fonts/font11.fntdata"/><Relationship Id="rId40" Type="http://schemas.openxmlformats.org/officeDocument/2006/relationships/font" Target="fonts/font10.fntdata"/><Relationship Id="rId4" Type="http://schemas.openxmlformats.org/officeDocument/2006/relationships/notesMaster" Target="notesMasters/notesMaster1.xml"/><Relationship Id="rId39" Type="http://schemas.openxmlformats.org/officeDocument/2006/relationships/font" Target="fonts/font9.fntdata"/><Relationship Id="rId38" Type="http://schemas.openxmlformats.org/officeDocument/2006/relationships/font" Target="fonts/font8.fntdata"/><Relationship Id="rId37" Type="http://schemas.openxmlformats.org/officeDocument/2006/relationships/font" Target="fonts/font7.fntdata"/><Relationship Id="rId36" Type="http://schemas.openxmlformats.org/officeDocument/2006/relationships/font" Target="fonts/font6.fntdata"/><Relationship Id="rId35" Type="http://schemas.openxmlformats.org/officeDocument/2006/relationships/font" Target="fonts/font5.fntdata"/><Relationship Id="rId34" Type="http://schemas.openxmlformats.org/officeDocument/2006/relationships/font" Target="fonts/font4.fntdata"/><Relationship Id="rId33" Type="http://schemas.openxmlformats.org/officeDocument/2006/relationships/font" Target="fonts/font3.fntdata"/><Relationship Id="rId32" Type="http://schemas.openxmlformats.org/officeDocument/2006/relationships/font" Target="fonts/font2.fntdata"/><Relationship Id="rId31" Type="http://schemas.openxmlformats.org/officeDocument/2006/relationships/font" Target="fonts/font1.fntdata"/><Relationship Id="rId30" Type="http://schemas.openxmlformats.org/officeDocument/2006/relationships/tableStyles" Target="tableStyles.xml"/><Relationship Id="rId3" Type="http://schemas.openxmlformats.org/officeDocument/2006/relationships/slide" Target="slides/slide1.xml"/><Relationship Id="rId29" Type="http://schemas.openxmlformats.org/officeDocument/2006/relationships/viewProps" Target="viewProps.xml"/><Relationship Id="rId28" Type="http://schemas.openxmlformats.org/officeDocument/2006/relationships/presProps" Target="presProps.xml"/><Relationship Id="rId27" Type="http://schemas.openxmlformats.org/officeDocument/2006/relationships/handoutMaster" Target="handoutMasters/handoutMaster1.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fontAlgn="base"/>
            <a:endParaRPr lang="zh-CN" altLang="en-US" strike="noStrike" noProof="1"/>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fontAlgn="base"/>
            <a:fld id="{0F9B84EA-7D68-4D60-9CB1-D50884785D1C}" type="datetimeFigureOut">
              <a:rPr lang="zh-CN" altLang="en-US" strike="noStrike" noProof="1" smtClean="0">
                <a:latin typeface="Lao UI" panose="020B0502040204020203" pitchFamily="34" charset="0"/>
                <a:ea typeface="微软雅黑" panose="020B0503020204020204" pitchFamily="34" charset="-122"/>
                <a:cs typeface="+mn-cs"/>
              </a:rPr>
            </a:fld>
            <a:endParaRPr lang="zh-CN" altLang="en-US" strike="noStrike" noProof="1"/>
          </a:p>
        </p:txBody>
      </p:sp>
      <p:sp>
        <p:nvSpPr>
          <p:cNvPr id="4" name="页脚占位符 3"/>
          <p:cNvSpPr>
            <a:spLocks noGrp="1"/>
          </p:cNvSpPr>
          <p:nvPr>
            <p:ph type="ftr" sz="quarter" idx="2"/>
          </p:nvPr>
        </p:nvSpPr>
        <p:spPr>
          <a:xfrm>
            <a:off x="0" y="8685213"/>
            <a:ext cx="2971800" cy="458788"/>
          </a:xfrm>
          <a:prstGeom prst="rect">
            <a:avLst/>
          </a:prstGeom>
        </p:spPr>
        <p:txBody>
          <a:bodyPr vert="horz" lIns="91440" tIns="45720" rIns="91440" bIns="45720" rtlCol="0" anchor="b"/>
          <a:lstStyle>
            <a:lvl1pPr algn="l">
              <a:defRPr sz="1200"/>
            </a:lvl1pPr>
          </a:lstStyle>
          <a:p>
            <a:pPr fontAlgn="base"/>
            <a:endParaRPr lang="zh-CN" altLang="en-US" strike="noStrike" noProof="1"/>
          </a:p>
        </p:txBody>
      </p:sp>
      <p:sp>
        <p:nvSpPr>
          <p:cNvPr id="5" name="灯片编号占位符 4"/>
          <p:cNvSpPr>
            <a:spLocks noGrp="1"/>
          </p:cNvSpPr>
          <p:nvPr>
            <p:ph type="sldNum" sz="quarter" idx="3"/>
          </p:nvPr>
        </p:nvSpPr>
        <p:spPr>
          <a:xfrm>
            <a:off x="3884613" y="8685213"/>
            <a:ext cx="2971800" cy="458788"/>
          </a:xfrm>
          <a:prstGeom prst="rect">
            <a:avLst/>
          </a:prstGeom>
        </p:spPr>
        <p:txBody>
          <a:bodyPr vert="horz" lIns="91440" tIns="45720" rIns="91440" bIns="45720" rtlCol="0" anchor="b"/>
          <a:lstStyle>
            <a:lvl1pPr algn="r">
              <a:defRPr sz="1200"/>
            </a:lvl1pPr>
          </a:lstStyle>
          <a:p>
            <a:pPr fontAlgn="base"/>
            <a:fld id="{8D4E0FC9-F1F8-4FAE-9988-3BA365CFD46F}" type="slidenum">
              <a:rPr lang="zh-CN" altLang="en-US" strike="noStrike" noProof="1" smtClean="0">
                <a:latin typeface="Lao UI" panose="020B0502040204020203" pitchFamily="34" charset="0"/>
                <a:ea typeface="微软雅黑" panose="020B0503020204020204" pitchFamily="34" charset="-122"/>
                <a:cs typeface="+mn-cs"/>
              </a:rPr>
            </a:fld>
            <a:endParaRPr lang="zh-CN" altLang="en-US" strike="noStrike" noProof="1"/>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单击此处编辑母版文本样式</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457200" marR="0" lvl="1"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第二级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914400" marR="0" lvl="2"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第三级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371600" marR="0" lvl="3"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第四级</a:t>
            </a:r>
            <a:endParaRPr kumimoji="0" lang="zh-CN" altLang="en-US" sz="1200" b="0" i="0" u="none" strike="noStrike" kern="1200" cap="none" spc="0" normalizeH="0" baseline="0" noProof="0" smtClean="0">
              <a:ln>
                <a:noFill/>
              </a:ln>
              <a:solidFill>
                <a:schemeClr val="tx1"/>
              </a:solidFill>
              <a:effectLst/>
              <a:uLnTx/>
              <a:uFillTx/>
              <a:latin typeface="+mn-lt"/>
              <a:ea typeface="+mn-ea"/>
              <a:cs typeface="+mn-cs"/>
            </a:endParaRPr>
          </a:p>
          <a:p>
            <a:pPr marL="1828800" marR="0" lvl="4" indent="0" algn="l" defTabSz="914400" rtl="0" eaLnBrk="1" fontAlgn="auto" latinLnBrk="0" hangingPunct="1">
              <a:lnSpc>
                <a:spcPct val="100000"/>
              </a:lnSpc>
              <a:spcBef>
                <a:spcPts val="0"/>
              </a:spcBef>
              <a:spcAft>
                <a:spcPts val="0"/>
              </a:spcAft>
              <a:buClrTx/>
              <a:buSzTx/>
              <a:buFontTx/>
              <a:buNone/>
              <a:defRPr/>
            </a:pPr>
            <a:r>
              <a:rPr kumimoji="0" lang="zh-CN" altLang="en-US" sz="1200" b="0" i="0" u="none" strike="noStrike" kern="1200" cap="none" spc="0" normalizeH="0" baseline="0" noProof="0" smtClean="0">
                <a:ln>
                  <a:noFill/>
                </a:ln>
                <a:solidFill>
                  <a:schemeClr val="tx1"/>
                </a:solidFill>
                <a:effectLst/>
                <a:uLnTx/>
                <a:uFillTx/>
                <a:latin typeface="+mn-lt"/>
                <a:ea typeface="+mn-ea"/>
                <a:cs typeface="+mn-cs"/>
              </a:rPr>
              <a:t>第五级</a:t>
            </a: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6" name="页脚占位符 5"/>
          <p:cNvSpPr>
            <a:spLocks noGrp="1"/>
          </p:cNvSpPr>
          <p:nvPr>
            <p:ph type="ftr" sz="quarter" idx="4"/>
          </p:nvPr>
        </p:nvSpPr>
        <p:spPr>
          <a:xfrm>
            <a:off x="0" y="8685213"/>
            <a:ext cx="2971800" cy="458788"/>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7" name="灯片编号占位符 6"/>
          <p:cNvSpPr>
            <a:spLocks noGrp="1"/>
          </p:cNvSpPr>
          <p:nvPr>
            <p:ph type="sldNum" sz="quarter" idx="5"/>
          </p:nvPr>
        </p:nvSpPr>
        <p:spPr>
          <a:xfrm>
            <a:off x="3884613" y="8685213"/>
            <a:ext cx="2971800" cy="458788"/>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defRPr/>
            </a:pPr>
            <a:fld id="{67E9BBFC-AD9F-483A-8CEB-BF74F7C916DA}" type="slidenum">
              <a:rPr kumimoji="0" lang="zh-CN" altLang="en-US" sz="1200" b="0" i="0" u="none" strike="noStrike" kern="1200" cap="none" spc="0" normalizeH="0" baseline="0" noProof="0" smtClean="0">
                <a:ln>
                  <a:noFill/>
                </a:ln>
                <a:solidFill>
                  <a:schemeClr val="tx1"/>
                </a:solidFill>
                <a:effectLst/>
                <a:uLnTx/>
                <a:uFillTx/>
                <a:latin typeface="+mn-lt"/>
                <a:ea typeface="+mn-ea"/>
                <a:cs typeface="+mn-cs"/>
              </a:rPr>
            </a:fld>
            <a:endParaRPr kumimoji="0" lang="zh-CN" altLang="en-US" sz="1200" b="0" i="0" u="none" strike="noStrike" kern="1200" cap="none" spc="0" normalizeH="0" baseline="0" noProof="0">
              <a:ln>
                <a:noFill/>
              </a:ln>
              <a:solidFill>
                <a:schemeClr val="tx1"/>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幻灯片图像占位符 1"/>
          <p:cNvSpPr>
            <a:spLocks noGrp="1" noRot="1" noChangeAspect="1" noTextEdit="1"/>
          </p:cNvSpPr>
          <p:nvPr>
            <p:ph type="sldImg"/>
          </p:nvPr>
        </p:nvSpPr>
        <p:spPr>
          <a:ln>
            <a:solidFill>
              <a:srgbClr val="000000"/>
            </a:solidFill>
            <a:miter/>
          </a:ln>
        </p:spPr>
      </p:sp>
      <p:sp>
        <p:nvSpPr>
          <p:cNvPr id="5122"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512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幻灯片图像占位符 1"/>
          <p:cNvSpPr>
            <a:spLocks noGrp="1" noRot="1" noChangeAspect="1" noTextEdit="1"/>
          </p:cNvSpPr>
          <p:nvPr>
            <p:ph type="sldImg"/>
          </p:nvPr>
        </p:nvSpPr>
        <p:spPr>
          <a:ln>
            <a:solidFill>
              <a:srgbClr val="000000"/>
            </a:solidFill>
            <a:miter/>
          </a:ln>
        </p:spPr>
      </p:sp>
      <p:sp>
        <p:nvSpPr>
          <p:cNvPr id="26626"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26627"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幻灯片图像占位符 1"/>
          <p:cNvSpPr>
            <a:spLocks noGrp="1" noRot="1" noChangeAspect="1" noTextEdit="1"/>
          </p:cNvSpPr>
          <p:nvPr>
            <p:ph type="sldImg"/>
          </p:nvPr>
        </p:nvSpPr>
        <p:spPr>
          <a:ln>
            <a:solidFill>
              <a:srgbClr val="000000"/>
            </a:solidFill>
            <a:miter/>
          </a:ln>
        </p:spPr>
      </p:sp>
      <p:sp>
        <p:nvSpPr>
          <p:cNvPr id="29698"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29699"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幻灯片图像占位符 1"/>
          <p:cNvSpPr>
            <a:spLocks noGrp="1" noRot="1" noChangeAspect="1" noTextEdit="1"/>
          </p:cNvSpPr>
          <p:nvPr>
            <p:ph type="sldImg"/>
          </p:nvPr>
        </p:nvSpPr>
        <p:spPr>
          <a:ln>
            <a:solidFill>
              <a:srgbClr val="000000"/>
            </a:solidFill>
            <a:miter/>
          </a:ln>
        </p:spPr>
      </p:sp>
      <p:sp>
        <p:nvSpPr>
          <p:cNvPr id="31746"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31747"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幻灯片图像占位符 1"/>
          <p:cNvSpPr>
            <a:spLocks noGrp="1" noRot="1" noChangeAspect="1" noTextEdit="1"/>
          </p:cNvSpPr>
          <p:nvPr>
            <p:ph type="sldImg"/>
          </p:nvPr>
        </p:nvSpPr>
        <p:spPr>
          <a:ln>
            <a:solidFill>
              <a:srgbClr val="000000"/>
            </a:solidFill>
            <a:miter/>
          </a:ln>
        </p:spPr>
      </p:sp>
      <p:sp>
        <p:nvSpPr>
          <p:cNvPr id="33794"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3379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幻灯片图像占位符 1"/>
          <p:cNvSpPr>
            <a:spLocks noGrp="1" noRot="1" noChangeAspect="1" noTextEdit="1"/>
          </p:cNvSpPr>
          <p:nvPr>
            <p:ph type="sldImg"/>
          </p:nvPr>
        </p:nvSpPr>
        <p:spPr>
          <a:ln>
            <a:solidFill>
              <a:srgbClr val="000000"/>
            </a:solidFill>
            <a:miter/>
          </a:ln>
        </p:spPr>
      </p:sp>
      <p:sp>
        <p:nvSpPr>
          <p:cNvPr id="35842"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3584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幻灯片图像占位符 1"/>
          <p:cNvSpPr>
            <a:spLocks noGrp="1" noRot="1" noChangeAspect="1" noTextEdit="1"/>
          </p:cNvSpPr>
          <p:nvPr>
            <p:ph type="sldImg"/>
          </p:nvPr>
        </p:nvSpPr>
        <p:spPr>
          <a:ln>
            <a:solidFill>
              <a:srgbClr val="000000"/>
            </a:solidFill>
            <a:miter/>
          </a:ln>
        </p:spPr>
      </p:sp>
      <p:sp>
        <p:nvSpPr>
          <p:cNvPr id="41986"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41987"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幻灯片图像占位符 1"/>
          <p:cNvSpPr>
            <a:spLocks noGrp="1" noRot="1" noChangeAspect="1" noTextEdit="1"/>
          </p:cNvSpPr>
          <p:nvPr>
            <p:ph type="sldImg"/>
          </p:nvPr>
        </p:nvSpPr>
        <p:spPr>
          <a:ln>
            <a:solidFill>
              <a:srgbClr val="000000"/>
            </a:solidFill>
            <a:miter/>
          </a:ln>
        </p:spPr>
      </p:sp>
      <p:sp>
        <p:nvSpPr>
          <p:cNvPr id="7170"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7171"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幻灯片图像占位符 1"/>
          <p:cNvSpPr>
            <a:spLocks noGrp="1" noRot="1" noChangeAspect="1" noTextEdit="1"/>
          </p:cNvSpPr>
          <p:nvPr>
            <p:ph type="sldImg"/>
          </p:nvPr>
        </p:nvSpPr>
        <p:spPr>
          <a:ln>
            <a:solidFill>
              <a:srgbClr val="000000"/>
            </a:solidFill>
            <a:miter/>
          </a:ln>
        </p:spPr>
      </p:sp>
      <p:sp>
        <p:nvSpPr>
          <p:cNvPr id="9218"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9219"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noTextEdit="1"/>
          </p:cNvSpPr>
          <p:nvPr>
            <p:ph type="sldImg"/>
          </p:nvPr>
        </p:nvSpPr>
        <p:spPr>
          <a:ln>
            <a:solidFill>
              <a:srgbClr val="000000"/>
            </a:solidFill>
            <a:miter/>
          </a:ln>
        </p:spPr>
      </p:sp>
      <p:sp>
        <p:nvSpPr>
          <p:cNvPr id="11266"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11267"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TextEdit="1"/>
          </p:cNvSpPr>
          <p:nvPr>
            <p:ph type="sldImg"/>
          </p:nvPr>
        </p:nvSpPr>
        <p:spPr>
          <a:ln>
            <a:solidFill>
              <a:srgbClr val="000000"/>
            </a:solidFill>
            <a:miter/>
          </a:ln>
        </p:spPr>
      </p:sp>
      <p:sp>
        <p:nvSpPr>
          <p:cNvPr id="13314"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13315"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幻灯片图像占位符 1"/>
          <p:cNvSpPr>
            <a:spLocks noGrp="1" noRot="1" noChangeAspect="1" noTextEdit="1"/>
          </p:cNvSpPr>
          <p:nvPr>
            <p:ph type="sldImg"/>
          </p:nvPr>
        </p:nvSpPr>
        <p:spPr>
          <a:ln>
            <a:solidFill>
              <a:srgbClr val="000000"/>
            </a:solidFill>
            <a:miter/>
          </a:ln>
        </p:spPr>
      </p:sp>
      <p:sp>
        <p:nvSpPr>
          <p:cNvPr id="15362"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15363"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幻灯片图像占位符 1"/>
          <p:cNvSpPr>
            <a:spLocks noGrp="1" noRot="1" noChangeAspect="1" noTextEdit="1"/>
          </p:cNvSpPr>
          <p:nvPr>
            <p:ph type="sldImg"/>
          </p:nvPr>
        </p:nvSpPr>
        <p:spPr>
          <a:ln>
            <a:solidFill>
              <a:srgbClr val="000000"/>
            </a:solidFill>
            <a:miter/>
          </a:ln>
        </p:spPr>
      </p:sp>
      <p:sp>
        <p:nvSpPr>
          <p:cNvPr id="17410"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17411"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ln>
            <a:solidFill>
              <a:srgbClr val="000000"/>
            </a:solidFill>
            <a:miter/>
          </a:ln>
        </p:spPr>
      </p:sp>
      <p:sp>
        <p:nvSpPr>
          <p:cNvPr id="19458"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19459"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幻灯片图像占位符 1"/>
          <p:cNvSpPr>
            <a:spLocks noGrp="1" noRot="1" noChangeAspect="1" noTextEdit="1"/>
          </p:cNvSpPr>
          <p:nvPr>
            <p:ph type="sldImg"/>
          </p:nvPr>
        </p:nvSpPr>
        <p:spPr>
          <a:ln>
            <a:solidFill>
              <a:srgbClr val="000000"/>
            </a:solidFill>
            <a:miter/>
          </a:ln>
        </p:spPr>
      </p:sp>
      <p:sp>
        <p:nvSpPr>
          <p:cNvPr id="24578" name="备注占位符 2"/>
          <p:cNvSpPr>
            <a:spLocks noGrp="1"/>
          </p:cNvSpPr>
          <p:nvPr>
            <p:ph type="body"/>
          </p:nvPr>
        </p:nvSpPr>
        <p:spPr>
          <a:noFill/>
          <a:ln>
            <a:noFill/>
          </a:ln>
        </p:spPr>
        <p:txBody>
          <a:bodyPr wrap="square" lIns="91440" tIns="45720" rIns="91440" bIns="45720" anchor="t"/>
          <a:lstStyle/>
          <a:p>
            <a:pPr lvl="0">
              <a:spcBef>
                <a:spcPct val="0"/>
              </a:spcBef>
            </a:pPr>
            <a:endParaRPr lang="zh-CN" altLang="en-US" dirty="0"/>
          </a:p>
        </p:txBody>
      </p:sp>
      <p:sp>
        <p:nvSpPr>
          <p:cNvPr id="24579" name="灯片编号占位符 3"/>
          <p:cNvSpPr txBox="1">
            <a:spLocks noGrp="1"/>
          </p:cNvSpPr>
          <p:nvPr>
            <p:ph type="sldNum" sz="quarter"/>
          </p:nvPr>
        </p:nvSpPr>
        <p:spPr>
          <a:xfrm>
            <a:off x="3884613" y="8685213"/>
            <a:ext cx="2971800" cy="458787"/>
          </a:xfrm>
          <a:prstGeom prst="rect">
            <a:avLst/>
          </a:prstGeom>
          <a:noFill/>
          <a:ln w="9525">
            <a:noFill/>
          </a:ln>
        </p:spPr>
        <p:txBody>
          <a:bodyPr vert="horz" lIns="91440" tIns="45720" rIns="91440" bIns="45720" anchor="b"/>
          <a:lstStyle/>
          <a:p>
            <a:pPr lvl="0" indent="0" algn="r"/>
            <a:fld id="{9A0DB2DC-4C9A-4742-B13C-FB6460FD3503}" type="slidenum">
              <a:rPr lang="zh-CN" altLang="en-US" sz="1200" dirty="0">
                <a:latin typeface="Calibri" panose="020F0502020204030204" pitchFamily="34" charset="0"/>
                <a:ea typeface="宋体" panose="02010600030101010101" pitchFamily="2" charset="-122"/>
              </a:rPr>
            </a:fld>
            <a:endParaRPr lang="zh-CN" altLang="en-US" sz="1200" dirty="0">
              <a:latin typeface="Calibri" panose="020F0502020204030204" pitchFamily="34" charset="0"/>
              <a:ea typeface="宋体" panose="02010600030101010101" pitchFamily="2"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defRPr/>
            </a:pPr>
            <a:fld id="{D119C77A-3E8D-41EA-9651-17862ADBD22D}"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anchor="ctr"/>
          <a:lstStyle/>
          <a:p>
            <a:pPr lvl="0"/>
            <a:r>
              <a:rPr lang="zh-CN" altLang="en-US" dirty="0"/>
              <a:t>单击此处编辑母版标题样式</a:t>
            </a:r>
            <a:endParaRPr lang="zh-CN" altLang="en-US" dirty="0"/>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anchor="t"/>
          <a:lstStyle/>
          <a:p>
            <a:pPr lvl="0" indent="-228600"/>
            <a:r>
              <a:rPr lang="zh-CN" altLang="en-US" dirty="0"/>
              <a:t>单击此处编辑母版文本样式</a:t>
            </a:r>
            <a:endParaRPr lang="zh-CN" altLang="en-US" dirty="0"/>
          </a:p>
          <a:p>
            <a:pPr lvl="1" indent="-228600"/>
            <a:r>
              <a:rPr lang="zh-CN" altLang="en-US" dirty="0"/>
              <a:t>第二级</a:t>
            </a:r>
            <a:endParaRPr lang="zh-CN" altLang="en-US" dirty="0"/>
          </a:p>
          <a:p>
            <a:pPr lvl="2" indent="-228600"/>
            <a:r>
              <a:rPr lang="zh-CN" altLang="en-US" dirty="0"/>
              <a:t>第三级</a:t>
            </a:r>
            <a:endParaRPr lang="zh-CN" altLang="en-US" dirty="0"/>
          </a:p>
          <a:p>
            <a:pPr lvl="3" indent="-228600"/>
            <a:r>
              <a:rPr lang="zh-CN" altLang="en-US" dirty="0"/>
              <a:t>第四级</a:t>
            </a:r>
            <a:endParaRPr lang="zh-CN" altLang="en-US" dirty="0"/>
          </a:p>
          <a:p>
            <a:pPr lvl="4" indent="-228600"/>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defRPr/>
            </a:pPr>
            <a:fld id="{D119C77A-3E8D-41EA-9651-17862ADBD22D}" type="slidenum">
              <a:rPr kumimoji="0" lang="zh-CN" altLang="en-US" sz="1200" b="0" i="0" u="none" strike="noStrike" kern="1200" cap="none" spc="0" normalizeH="0" baseline="0" noProof="0" smtClean="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4.png"/></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8.png"/><Relationship Id="rId3" Type="http://schemas.openxmlformats.org/officeDocument/2006/relationships/image" Target="../media/image22.png"/><Relationship Id="rId2" Type="http://schemas.openxmlformats.org/officeDocument/2006/relationships/image" Target="../media/image9.png"/><Relationship Id="rId1" Type="http://schemas.openxmlformats.org/officeDocument/2006/relationships/image" Target="../media/image25.png"/></Relationships>
</file>

<file path=ppt/slides/_rels/slide12.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1.xml"/><Relationship Id="rId2" Type="http://schemas.openxmlformats.org/officeDocument/2006/relationships/image" Target="../media/image27.png"/><Relationship Id="rId1"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28.png"/></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image" Target="../media/image31.png"/><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32.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12.xml"/><Relationship Id="rId4" Type="http://schemas.openxmlformats.org/officeDocument/2006/relationships/slideLayout" Target="../slideLayouts/slideLayout1.xml"/><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1.xml"/><Relationship Id="rId2" Type="http://schemas.openxmlformats.org/officeDocument/2006/relationships/image" Target="../media/image37.png"/><Relationship Id="rId1"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0.png"/><Relationship Id="rId1" Type="http://schemas.openxmlformats.org/officeDocument/2006/relationships/image" Target="../media/image39.png"/></Relationships>
</file>

<file path=ppt/slides/_rels/slide2.xml.rels><?xml version="1.0" encoding="UTF-8" standalone="yes"?>
<Relationships xmlns="http://schemas.openxmlformats.org/package/2006/relationships"><Relationship Id="rId6" Type="http://schemas.openxmlformats.org/officeDocument/2006/relationships/notesSlide" Target="../notesSlides/notesSlide2.xml"/><Relationship Id="rId5" Type="http://schemas.openxmlformats.org/officeDocument/2006/relationships/slideLayout" Target="../slideLayouts/slideLayout1.xml"/><Relationship Id="rId4" Type="http://schemas.openxmlformats.org/officeDocument/2006/relationships/image" Target="../media/image6.png"/><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9.png"/><Relationship Id="rId1" Type="http://schemas.openxmlformats.org/officeDocument/2006/relationships/image" Target="../media/image36.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5" Type="http://schemas.openxmlformats.org/officeDocument/2006/relationships/notesSlide" Target="../notesSlides/notesSlide4.xml"/><Relationship Id="rId4" Type="http://schemas.openxmlformats.org/officeDocument/2006/relationships/slideLayout" Target="../slideLayouts/slideLayout1.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5.xml.rels><?xml version="1.0" encoding="UTF-8" standalone="yes"?>
<Relationships xmlns="http://schemas.openxmlformats.org/package/2006/relationships"><Relationship Id="rId6" Type="http://schemas.openxmlformats.org/officeDocument/2006/relationships/notesSlide" Target="../notesSlides/notesSlide5.xml"/><Relationship Id="rId5" Type="http://schemas.openxmlformats.org/officeDocument/2006/relationships/vmlDrawing" Target="../drawings/vmlDrawing1.vml"/><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oleObject" Target="../embeddings/oleObject1.bin"/><Relationship Id="rId1" Type="http://schemas.openxmlformats.org/officeDocument/2006/relationships/image" Target="../media/image11.png"/></Relationships>
</file>

<file path=ppt/slides/_rels/slide6.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9" Type="http://schemas.openxmlformats.org/officeDocument/2006/relationships/image" Target="../media/image23.png"/><Relationship Id="rId8" Type="http://schemas.openxmlformats.org/officeDocument/2006/relationships/image" Target="../media/image22.png"/><Relationship Id="rId7" Type="http://schemas.openxmlformats.org/officeDocument/2006/relationships/image" Target="../media/image21.png"/><Relationship Id="rId6" Type="http://schemas.openxmlformats.org/officeDocument/2006/relationships/image" Target="../media/image8.png"/><Relationship Id="rId5" Type="http://schemas.openxmlformats.org/officeDocument/2006/relationships/image" Target="../media/image20.png"/><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9.png"/><Relationship Id="rId10" Type="http://schemas.openxmlformats.org/officeDocument/2006/relationships/slideLayout" Target="../slideLayouts/slideLayout1.xml"/><Relationship Id="rId1"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pic>
        <p:nvPicPr>
          <p:cNvPr id="4098" name="图片 15"/>
          <p:cNvPicPr>
            <a:picLocks noChangeAspect="1"/>
          </p:cNvPicPr>
          <p:nvPr/>
        </p:nvPicPr>
        <p:blipFill>
          <a:blip r:embed="rId1"/>
          <a:stretch>
            <a:fillRect/>
          </a:stretch>
        </p:blipFill>
        <p:spPr>
          <a:xfrm>
            <a:off x="5199063" y="1236663"/>
            <a:ext cx="992187" cy="884237"/>
          </a:xfrm>
          <a:prstGeom prst="rect">
            <a:avLst/>
          </a:prstGeom>
          <a:noFill/>
          <a:ln w="9525">
            <a:noFill/>
          </a:ln>
        </p:spPr>
      </p:pic>
      <p:sp>
        <p:nvSpPr>
          <p:cNvPr id="4099" name="模板由大演PPT工作室制作，盗版必究！！！"/>
          <p:cNvSpPr txBox="1"/>
          <p:nvPr/>
        </p:nvSpPr>
        <p:spPr>
          <a:xfrm>
            <a:off x="4997450" y="2046288"/>
            <a:ext cx="5870575" cy="769937"/>
          </a:xfrm>
          <a:prstGeom prst="rect">
            <a:avLst/>
          </a:prstGeom>
          <a:noFill/>
          <a:ln w="9525">
            <a:noFill/>
          </a:ln>
        </p:spPr>
        <p:txBody>
          <a:bodyPr anchor="t">
            <a:spAutoFit/>
          </a:bodyPr>
          <a:lstStyle/>
          <a:p>
            <a:pPr algn="ctr"/>
            <a:r>
              <a:rPr lang="zh-CN" altLang="en-US" sz="4400" dirty="0">
                <a:solidFill>
                  <a:schemeClr val="accent1"/>
                </a:solidFill>
                <a:latin typeface="华康海报体W12" pitchFamily="81" charset="-122"/>
                <a:ea typeface="华康海报体W12" pitchFamily="81" charset="-122"/>
              </a:rPr>
              <a:t>可爱猫咪宠物卡通模板</a:t>
            </a:r>
            <a:endParaRPr lang="zh-CN" altLang="en-US" sz="4400" dirty="0">
              <a:solidFill>
                <a:schemeClr val="accent1"/>
              </a:solidFill>
              <a:latin typeface="华康海报体W12" pitchFamily="81" charset="-122"/>
              <a:ea typeface="华康海报体W12" pitchFamily="81" charset="-122"/>
            </a:endParaRPr>
          </a:p>
        </p:txBody>
      </p:sp>
      <p:sp>
        <p:nvSpPr>
          <p:cNvPr id="13" name="TextBox 111"/>
          <p:cNvSpPr txBox="1">
            <a:spLocks noChangeArrowheads="1"/>
          </p:cNvSpPr>
          <p:nvPr/>
        </p:nvSpPr>
        <p:spPr bwMode="auto">
          <a:xfrm>
            <a:off x="4997450" y="2852738"/>
            <a:ext cx="6486525"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2" tIns="45684" rIns="91372" bIns="45684">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marL="0" marR="0" lvl="0" indent="0" algn="l" defTabSz="1450340" rtl="0" eaLnBrk="1" fontAlgn="auto" latinLnBrk="0" hangingPunct="1">
              <a:lnSpc>
                <a:spcPct val="140000"/>
              </a:lnSpc>
              <a:spcBef>
                <a:spcPts val="0"/>
              </a:spcBef>
              <a:spcAft>
                <a:spcPts val="0"/>
              </a:spcAft>
              <a:buClrTx/>
              <a:buSzTx/>
              <a:buFontTx/>
              <a:buNone/>
              <a:defRPr/>
            </a:pP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Lorem</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ipsum</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dolor sit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amet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consectetur</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adipisicing</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elit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sed</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do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eiusmod</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tempor</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incididunt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ut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labore</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et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dolore</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magna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aliqua</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Ut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enim</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ad minim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veniam</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quis</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nostrud</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exercitation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ullamco</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laboris</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nisi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ut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aliquip</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ex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ea</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commodo</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consequat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Duis</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aute</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irure</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dolor in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reprehenderit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in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voluptate</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velit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esse</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cillum</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dolore</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eu</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fugiat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nulla</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pariatur</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Excepteur</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sint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occaecat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cupidatat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non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proident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sunt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in</a:t>
            </a:r>
            <a:endParaRPr kumimoji="0" lang="en-US" altLang="zh-CN" sz="1335" b="0" i="0" u="none" strike="noStrike" kern="1200" cap="none" spc="0" normalizeH="0" baseline="0" noProof="0" dirty="0">
              <a:ln>
                <a:noFill/>
              </a:ln>
              <a:solidFill>
                <a:schemeClr val="tx1">
                  <a:lumMod val="85000"/>
                  <a:lumOff val="15000"/>
                </a:schemeClr>
              </a:solidFill>
              <a:effectLst/>
              <a:uLnTx/>
              <a:uFillTx/>
              <a:latin typeface="华文细黑" panose="02010600040101010101" pitchFamily="2" charset="-122"/>
              <a:ea typeface="微软雅黑" panose="020B0503020204020204" pitchFamily="34" charset="-122"/>
              <a:cs typeface="Arial" panose="020B0604020202020204" pitchFamily="34" charset="0"/>
              <a:sym typeface="+mn-ea"/>
            </a:endParaRPr>
          </a:p>
        </p:txBody>
      </p:sp>
      <p:sp>
        <p:nvSpPr>
          <p:cNvPr id="14" name="Rectangle 27"/>
          <p:cNvSpPr/>
          <p:nvPr/>
        </p:nvSpPr>
        <p:spPr>
          <a:xfrm>
            <a:off x="5746750" y="4627563"/>
            <a:ext cx="1504950" cy="378963"/>
          </a:xfrm>
          <a:prstGeom prst="roundRect">
            <a:avLst>
              <a:gd name="adj" fmla="val 27969"/>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65" b="0" i="0" u="none" strike="noStrike" kern="1200" cap="none" spc="0" normalizeH="0" baseline="0" noProof="0" dirty="0">
                <a:ln>
                  <a:noFill/>
                </a:ln>
                <a:solidFill>
                  <a:schemeClr val="tx1">
                    <a:lumMod val="85000"/>
                    <a:lumOff val="15000"/>
                  </a:schemeClr>
                </a:solidFill>
                <a:effectLst/>
                <a:uLnTx/>
                <a:uFillTx/>
                <a:latin typeface="+mn-lt"/>
                <a:ea typeface="DFPOP1-W9" panose="02010609010101010101" pitchFamily="1" charset="-128"/>
                <a:cs typeface="+mn-cs"/>
                <a:sym typeface="+mn-ea"/>
              </a:rPr>
              <a:t>Name</a:t>
            </a:r>
            <a:r>
              <a:rPr kumimoji="0" lang="zh-CN" altLang="en-US" sz="1465" b="0" i="0" u="none" strike="noStrike" kern="1200" cap="none" spc="0" normalizeH="0" baseline="0" noProof="0" dirty="0" smtClean="0">
                <a:ln>
                  <a:noFill/>
                </a:ln>
                <a:solidFill>
                  <a:schemeClr val="tx1">
                    <a:lumMod val="85000"/>
                    <a:lumOff val="15000"/>
                  </a:schemeClr>
                </a:solidFill>
                <a:effectLst/>
                <a:uLnTx/>
                <a:uFillTx/>
                <a:latin typeface="+mn-lt"/>
                <a:ea typeface="DFPOP1-W9" panose="02010609010101010101" pitchFamily="1" charset="-128"/>
                <a:cs typeface="+mn-cs"/>
                <a:sym typeface="+mn-ea"/>
              </a:rPr>
              <a:t>：</a:t>
            </a:r>
            <a:r>
              <a:rPr lang="en-US" altLang="zh-CN" sz="1465" dirty="0" err="1" smtClean="0">
                <a:solidFill>
                  <a:schemeClr val="tx1">
                    <a:lumMod val="85000"/>
                    <a:lumOff val="15000"/>
                  </a:schemeClr>
                </a:solidFill>
                <a:latin typeface="+mn-lt"/>
                <a:ea typeface="DFPOP1-W9" panose="02010609010101010101" pitchFamily="1" charset="-128"/>
                <a:sym typeface="+mn-ea"/>
              </a:rPr>
              <a:t>xx</a:t>
            </a:r>
            <a:r>
              <a:rPr lang="en-US" altLang="zh-CN" sz="1465" dirty="0" smtClean="0">
                <a:solidFill>
                  <a:schemeClr val="tx1">
                    <a:lumMod val="85000"/>
                    <a:lumOff val="15000"/>
                  </a:schemeClr>
                </a:solidFill>
                <a:latin typeface="+mn-lt"/>
                <a:ea typeface="DFPOP1-W9" panose="02010609010101010101" pitchFamily="1" charset="-128"/>
                <a:sym typeface="+mn-ea"/>
              </a:rPr>
              <a:t> </a:t>
            </a:r>
            <a:endParaRPr kumimoji="0" lang="en-US" altLang="zh-CN" sz="1465" b="0" i="0" u="none" strike="noStrike" kern="1200" cap="none" spc="0" normalizeH="0" baseline="0" noProof="0" dirty="0">
              <a:ln>
                <a:noFill/>
              </a:ln>
              <a:solidFill>
                <a:schemeClr val="tx1">
                  <a:lumMod val="85000"/>
                  <a:lumOff val="15000"/>
                </a:schemeClr>
              </a:solidFill>
              <a:effectLst/>
              <a:uLnTx/>
              <a:uFillTx/>
              <a:latin typeface="+mn-lt"/>
              <a:ea typeface="DFPOP1-W9" panose="02010609010101010101" pitchFamily="1" charset="-128"/>
              <a:cs typeface="+mn-cs"/>
              <a:sym typeface="+mn-ea"/>
            </a:endParaRPr>
          </a:p>
        </p:txBody>
      </p:sp>
      <p:sp>
        <p:nvSpPr>
          <p:cNvPr id="15" name="Rectangle 27"/>
          <p:cNvSpPr/>
          <p:nvPr/>
        </p:nvSpPr>
        <p:spPr>
          <a:xfrm>
            <a:off x="8272463" y="4640263"/>
            <a:ext cx="1608138" cy="379025"/>
          </a:xfrm>
          <a:prstGeom prst="roundRect">
            <a:avLst>
              <a:gd name="adj" fmla="val 27969"/>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65" b="0" i="0" u="none" strike="noStrike" kern="1200" cap="none" spc="0" normalizeH="0" baseline="0" noProof="0" dirty="0">
                <a:ln>
                  <a:noFill/>
                </a:ln>
                <a:solidFill>
                  <a:schemeClr val="tx1"/>
                </a:solidFill>
                <a:effectLst/>
                <a:uLnTx/>
                <a:uFillTx/>
                <a:latin typeface="+mn-lt"/>
                <a:ea typeface="+mn-ea"/>
                <a:cs typeface="+mn-cs"/>
                <a:sym typeface="+mn-ea"/>
              </a:rPr>
              <a:t>Date</a:t>
            </a:r>
            <a:r>
              <a:rPr kumimoji="0" lang="zh-CN" altLang="en-US" sz="1465" b="0" i="0" u="none" strike="noStrike" kern="1200" cap="none" spc="0" normalizeH="0" baseline="0" noProof="0" dirty="0" smtClean="0">
                <a:ln>
                  <a:noFill/>
                </a:ln>
                <a:solidFill>
                  <a:schemeClr val="tx1"/>
                </a:solidFill>
                <a:effectLst/>
                <a:uLnTx/>
                <a:uFillTx/>
                <a:latin typeface="+mn-lt"/>
                <a:ea typeface="+mn-ea"/>
                <a:cs typeface="+mn-cs"/>
                <a:sym typeface="+mn-ea"/>
              </a:rPr>
              <a:t>：</a:t>
            </a:r>
            <a:r>
              <a:rPr kumimoji="0" lang="en-US" altLang="zh-CN" sz="1465" b="0" i="0" u="none" strike="noStrike" kern="1200" cap="none" spc="0" normalizeH="0" baseline="0" noProof="0" smtClean="0">
                <a:ln>
                  <a:noFill/>
                </a:ln>
                <a:solidFill>
                  <a:schemeClr val="tx1"/>
                </a:solidFill>
                <a:effectLst/>
                <a:uLnTx/>
                <a:uFillTx/>
                <a:latin typeface="+mn-lt"/>
                <a:ea typeface="+mn-ea"/>
                <a:cs typeface="+mn-cs"/>
                <a:sym typeface="+mn-ea"/>
              </a:rPr>
              <a:t>2022.6.19</a:t>
            </a:r>
            <a:endParaRPr kumimoji="0" lang="zh-CN" altLang="en-US" sz="1465" b="0" i="0" u="none" strike="noStrike" kern="1200" cap="none" spc="0" normalizeH="0" baseline="0" noProof="0" dirty="0">
              <a:ln>
                <a:noFill/>
              </a:ln>
              <a:solidFill>
                <a:schemeClr val="tx1"/>
              </a:solidFill>
              <a:effectLst/>
              <a:uLnTx/>
              <a:uFillTx/>
              <a:latin typeface="+mn-lt"/>
              <a:ea typeface="+mn-ea"/>
              <a:cs typeface="+mn-cs"/>
              <a:sym typeface="+mn-ea"/>
            </a:endParaRPr>
          </a:p>
        </p:txBody>
      </p:sp>
      <p:pic>
        <p:nvPicPr>
          <p:cNvPr id="4103" name="图片 1"/>
          <p:cNvPicPr>
            <a:picLocks noChangeAspect="1"/>
          </p:cNvPicPr>
          <p:nvPr/>
        </p:nvPicPr>
        <p:blipFill>
          <a:blip r:embed="rId2"/>
          <a:stretch>
            <a:fillRect/>
          </a:stretch>
        </p:blipFill>
        <p:spPr>
          <a:xfrm>
            <a:off x="292100" y="1677988"/>
            <a:ext cx="4481513" cy="3881437"/>
          </a:xfrm>
          <a:prstGeom prst="rect">
            <a:avLst/>
          </a:prstGeom>
          <a:noFill/>
          <a:ln w="9525">
            <a:noFill/>
          </a:ln>
        </p:spPr>
      </p:pic>
      <p:grpSp>
        <p:nvGrpSpPr>
          <p:cNvPr id="17" name="Group 48"/>
          <p:cNvGrpSpPr>
            <a:grpSpLocks noChangeAspect="1"/>
          </p:cNvGrpSpPr>
          <p:nvPr/>
        </p:nvGrpSpPr>
        <p:grpSpPr bwMode="auto">
          <a:xfrm>
            <a:off x="5142770" y="4544218"/>
            <a:ext cx="509332" cy="529918"/>
            <a:chOff x="5672" y="464"/>
            <a:chExt cx="668" cy="695"/>
          </a:xfrm>
          <a:solidFill>
            <a:schemeClr val="accent1">
              <a:alpha val="70000"/>
            </a:schemeClr>
          </a:solidFill>
        </p:grpSpPr>
        <p:sp>
          <p:nvSpPr>
            <p:cNvPr id="18" name="Freeform 49"/>
            <p:cNvSpPr/>
            <p:nvPr/>
          </p:nvSpPr>
          <p:spPr bwMode="auto">
            <a:xfrm>
              <a:off x="5672" y="715"/>
              <a:ext cx="449" cy="444"/>
            </a:xfrm>
            <a:custGeom>
              <a:avLst/>
              <a:gdLst>
                <a:gd name="T0" fmla="*/ 82 w 188"/>
                <a:gd name="T1" fmla="*/ 134 h 186"/>
                <a:gd name="T2" fmla="*/ 54 w 188"/>
                <a:gd name="T3" fmla="*/ 125 h 186"/>
                <a:gd name="T4" fmla="*/ 25 w 188"/>
                <a:gd name="T5" fmla="*/ 115 h 186"/>
                <a:gd name="T6" fmla="*/ 16 w 188"/>
                <a:gd name="T7" fmla="*/ 54 h 186"/>
                <a:gd name="T8" fmla="*/ 53 w 188"/>
                <a:gd name="T9" fmla="*/ 32 h 186"/>
                <a:gd name="T10" fmla="*/ 98 w 188"/>
                <a:gd name="T11" fmla="*/ 15 h 186"/>
                <a:gd name="T12" fmla="*/ 120 w 188"/>
                <a:gd name="T13" fmla="*/ 6 h 186"/>
                <a:gd name="T14" fmla="*/ 171 w 188"/>
                <a:gd name="T15" fmla="*/ 34 h 186"/>
                <a:gd name="T16" fmla="*/ 175 w 188"/>
                <a:gd name="T17" fmla="*/ 62 h 186"/>
                <a:gd name="T18" fmla="*/ 183 w 188"/>
                <a:gd name="T19" fmla="*/ 105 h 186"/>
                <a:gd name="T20" fmla="*/ 183 w 188"/>
                <a:gd name="T21" fmla="*/ 149 h 186"/>
                <a:gd name="T22" fmla="*/ 115 w 188"/>
                <a:gd name="T23" fmla="*/ 165 h 186"/>
                <a:gd name="T24" fmla="*/ 91 w 188"/>
                <a:gd name="T25" fmla="*/ 143 h 186"/>
                <a:gd name="T26" fmla="*/ 81 w 188"/>
                <a:gd name="T27" fmla="*/ 135 h 186"/>
                <a:gd name="T28" fmla="*/ 82 w 188"/>
                <a:gd name="T29" fmla="*/ 13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6">
                  <a:moveTo>
                    <a:pt x="82" y="134"/>
                  </a:moveTo>
                  <a:cubicBezTo>
                    <a:pt x="73" y="131"/>
                    <a:pt x="63" y="128"/>
                    <a:pt x="54" y="125"/>
                  </a:cubicBezTo>
                  <a:cubicBezTo>
                    <a:pt x="44" y="122"/>
                    <a:pt x="34" y="120"/>
                    <a:pt x="25" y="115"/>
                  </a:cubicBezTo>
                  <a:cubicBezTo>
                    <a:pt x="4" y="103"/>
                    <a:pt x="0" y="74"/>
                    <a:pt x="16" y="54"/>
                  </a:cubicBezTo>
                  <a:cubicBezTo>
                    <a:pt x="26" y="43"/>
                    <a:pt x="38" y="35"/>
                    <a:pt x="53" y="32"/>
                  </a:cubicBezTo>
                  <a:cubicBezTo>
                    <a:pt x="69" y="29"/>
                    <a:pt x="84" y="22"/>
                    <a:pt x="98" y="15"/>
                  </a:cubicBezTo>
                  <a:cubicBezTo>
                    <a:pt x="106" y="12"/>
                    <a:pt x="113" y="9"/>
                    <a:pt x="120" y="6"/>
                  </a:cubicBezTo>
                  <a:cubicBezTo>
                    <a:pt x="142" y="0"/>
                    <a:pt x="165" y="13"/>
                    <a:pt x="171" y="34"/>
                  </a:cubicBezTo>
                  <a:cubicBezTo>
                    <a:pt x="174" y="43"/>
                    <a:pt x="175" y="53"/>
                    <a:pt x="175" y="62"/>
                  </a:cubicBezTo>
                  <a:cubicBezTo>
                    <a:pt x="176" y="77"/>
                    <a:pt x="178" y="91"/>
                    <a:pt x="183" y="105"/>
                  </a:cubicBezTo>
                  <a:cubicBezTo>
                    <a:pt x="188" y="120"/>
                    <a:pt x="188" y="134"/>
                    <a:pt x="183" y="149"/>
                  </a:cubicBezTo>
                  <a:cubicBezTo>
                    <a:pt x="173" y="178"/>
                    <a:pt x="139" y="186"/>
                    <a:pt x="115" y="165"/>
                  </a:cubicBezTo>
                  <a:cubicBezTo>
                    <a:pt x="107" y="158"/>
                    <a:pt x="99" y="150"/>
                    <a:pt x="91" y="143"/>
                  </a:cubicBezTo>
                  <a:cubicBezTo>
                    <a:pt x="88" y="140"/>
                    <a:pt x="85" y="138"/>
                    <a:pt x="81" y="135"/>
                  </a:cubicBezTo>
                  <a:cubicBezTo>
                    <a:pt x="82" y="135"/>
                    <a:pt x="82" y="134"/>
                    <a:pt x="82"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 name="Freeform 50"/>
            <p:cNvSpPr/>
            <p:nvPr/>
          </p:nvSpPr>
          <p:spPr bwMode="auto">
            <a:xfrm>
              <a:off x="6085" y="574"/>
              <a:ext cx="210" cy="217"/>
            </a:xfrm>
            <a:custGeom>
              <a:avLst/>
              <a:gdLst>
                <a:gd name="T0" fmla="*/ 10 w 88"/>
                <a:gd name="T1" fmla="*/ 36 h 91"/>
                <a:gd name="T2" fmla="*/ 48 w 88"/>
                <a:gd name="T3" fmla="*/ 6 h 91"/>
                <a:gd name="T4" fmla="*/ 84 w 88"/>
                <a:gd name="T5" fmla="*/ 40 h 91"/>
                <a:gd name="T6" fmla="*/ 42 w 88"/>
                <a:gd name="T7" fmla="*/ 85 h 91"/>
                <a:gd name="T8" fmla="*/ 5 w 88"/>
                <a:gd name="T9" fmla="*/ 50 h 91"/>
                <a:gd name="T10" fmla="*/ 10 w 88"/>
                <a:gd name="T11" fmla="*/ 36 h 91"/>
              </a:gdLst>
              <a:ahLst/>
              <a:cxnLst>
                <a:cxn ang="0">
                  <a:pos x="T0" y="T1"/>
                </a:cxn>
                <a:cxn ang="0">
                  <a:pos x="T2" y="T3"/>
                </a:cxn>
                <a:cxn ang="0">
                  <a:pos x="T4" y="T5"/>
                </a:cxn>
                <a:cxn ang="0">
                  <a:pos x="T6" y="T7"/>
                </a:cxn>
                <a:cxn ang="0">
                  <a:pos x="T8" y="T9"/>
                </a:cxn>
                <a:cxn ang="0">
                  <a:pos x="T10" y="T11"/>
                </a:cxn>
              </a:cxnLst>
              <a:rect l="0" t="0" r="r" b="b"/>
              <a:pathLst>
                <a:path w="88" h="91">
                  <a:moveTo>
                    <a:pt x="10" y="36"/>
                  </a:moveTo>
                  <a:cubicBezTo>
                    <a:pt x="19" y="20"/>
                    <a:pt x="31" y="10"/>
                    <a:pt x="48" y="6"/>
                  </a:cubicBezTo>
                  <a:cubicBezTo>
                    <a:pt x="71" y="0"/>
                    <a:pt x="88" y="16"/>
                    <a:pt x="84" y="40"/>
                  </a:cubicBezTo>
                  <a:cubicBezTo>
                    <a:pt x="81" y="61"/>
                    <a:pt x="63" y="80"/>
                    <a:pt x="42" y="85"/>
                  </a:cubicBezTo>
                  <a:cubicBezTo>
                    <a:pt x="18" y="91"/>
                    <a:pt x="0" y="75"/>
                    <a:pt x="5" y="50"/>
                  </a:cubicBezTo>
                  <a:cubicBezTo>
                    <a:pt x="6" y="44"/>
                    <a:pt x="9" y="39"/>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6" name="Freeform 51"/>
            <p:cNvSpPr/>
            <p:nvPr/>
          </p:nvSpPr>
          <p:spPr bwMode="auto">
            <a:xfrm>
              <a:off x="5913" y="464"/>
              <a:ext cx="191" cy="227"/>
            </a:xfrm>
            <a:custGeom>
              <a:avLst/>
              <a:gdLst>
                <a:gd name="T0" fmla="*/ 9 w 80"/>
                <a:gd name="T1" fmla="*/ 31 h 95"/>
                <a:gd name="T2" fmla="*/ 31 w 80"/>
                <a:gd name="T3" fmla="*/ 7 h 95"/>
                <a:gd name="T4" fmla="*/ 69 w 80"/>
                <a:gd name="T5" fmla="*/ 19 h 95"/>
                <a:gd name="T6" fmla="*/ 45 w 80"/>
                <a:gd name="T7" fmla="*/ 88 h 95"/>
                <a:gd name="T8" fmla="*/ 8 w 80"/>
                <a:gd name="T9" fmla="*/ 75 h 95"/>
                <a:gd name="T10" fmla="*/ 9 w 80"/>
                <a:gd name="T11" fmla="*/ 31 h 95"/>
              </a:gdLst>
              <a:ahLst/>
              <a:cxnLst>
                <a:cxn ang="0">
                  <a:pos x="T0" y="T1"/>
                </a:cxn>
                <a:cxn ang="0">
                  <a:pos x="T2" y="T3"/>
                </a:cxn>
                <a:cxn ang="0">
                  <a:pos x="T4" y="T5"/>
                </a:cxn>
                <a:cxn ang="0">
                  <a:pos x="T6" y="T7"/>
                </a:cxn>
                <a:cxn ang="0">
                  <a:pos x="T8" y="T9"/>
                </a:cxn>
                <a:cxn ang="0">
                  <a:pos x="T10" y="T11"/>
                </a:cxn>
              </a:cxnLst>
              <a:rect l="0" t="0" r="r" b="b"/>
              <a:pathLst>
                <a:path w="80" h="95">
                  <a:moveTo>
                    <a:pt x="9" y="31"/>
                  </a:moveTo>
                  <a:cubicBezTo>
                    <a:pt x="16" y="18"/>
                    <a:pt x="23" y="12"/>
                    <a:pt x="31" y="7"/>
                  </a:cubicBezTo>
                  <a:cubicBezTo>
                    <a:pt x="46" y="0"/>
                    <a:pt x="61" y="5"/>
                    <a:pt x="69" y="19"/>
                  </a:cubicBezTo>
                  <a:cubicBezTo>
                    <a:pt x="80" y="42"/>
                    <a:pt x="68" y="77"/>
                    <a:pt x="45" y="88"/>
                  </a:cubicBezTo>
                  <a:cubicBezTo>
                    <a:pt x="30" y="95"/>
                    <a:pt x="15" y="90"/>
                    <a:pt x="8" y="75"/>
                  </a:cubicBezTo>
                  <a:cubicBezTo>
                    <a:pt x="0" y="58"/>
                    <a:pt x="4" y="42"/>
                    <a:pt x="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7" name="Freeform 52"/>
            <p:cNvSpPr/>
            <p:nvPr/>
          </p:nvSpPr>
          <p:spPr bwMode="auto">
            <a:xfrm>
              <a:off x="6147" y="798"/>
              <a:ext cx="193" cy="170"/>
            </a:xfrm>
            <a:custGeom>
              <a:avLst/>
              <a:gdLst>
                <a:gd name="T0" fmla="*/ 8 w 81"/>
                <a:gd name="T1" fmla="*/ 26 h 71"/>
                <a:gd name="T2" fmla="*/ 47 w 81"/>
                <a:gd name="T3" fmla="*/ 1 h 71"/>
                <a:gd name="T4" fmla="*/ 75 w 81"/>
                <a:gd name="T5" fmla="*/ 14 h 71"/>
                <a:gd name="T6" fmla="*/ 74 w 81"/>
                <a:gd name="T7" fmla="*/ 44 h 71"/>
                <a:gd name="T8" fmla="*/ 36 w 81"/>
                <a:gd name="T9" fmla="*/ 69 h 71"/>
                <a:gd name="T10" fmla="*/ 7 w 81"/>
                <a:gd name="T11" fmla="*/ 58 h 71"/>
                <a:gd name="T12" fmla="*/ 8 w 81"/>
                <a:gd name="T13" fmla="*/ 26 h 71"/>
              </a:gdLst>
              <a:ahLst/>
              <a:cxnLst>
                <a:cxn ang="0">
                  <a:pos x="T0" y="T1"/>
                </a:cxn>
                <a:cxn ang="0">
                  <a:pos x="T2" y="T3"/>
                </a:cxn>
                <a:cxn ang="0">
                  <a:pos x="T4" y="T5"/>
                </a:cxn>
                <a:cxn ang="0">
                  <a:pos x="T6" y="T7"/>
                </a:cxn>
                <a:cxn ang="0">
                  <a:pos x="T8" y="T9"/>
                </a:cxn>
                <a:cxn ang="0">
                  <a:pos x="T10" y="T11"/>
                </a:cxn>
                <a:cxn ang="0">
                  <a:pos x="T12" y="T13"/>
                </a:cxn>
              </a:cxnLst>
              <a:rect l="0" t="0" r="r" b="b"/>
              <a:pathLst>
                <a:path w="81" h="71">
                  <a:moveTo>
                    <a:pt x="8" y="26"/>
                  </a:moveTo>
                  <a:cubicBezTo>
                    <a:pt x="17" y="12"/>
                    <a:pt x="30" y="3"/>
                    <a:pt x="47" y="1"/>
                  </a:cubicBezTo>
                  <a:cubicBezTo>
                    <a:pt x="58" y="0"/>
                    <a:pt x="68" y="4"/>
                    <a:pt x="75" y="14"/>
                  </a:cubicBezTo>
                  <a:cubicBezTo>
                    <a:pt x="81" y="24"/>
                    <a:pt x="80" y="35"/>
                    <a:pt x="74" y="44"/>
                  </a:cubicBezTo>
                  <a:cubicBezTo>
                    <a:pt x="66" y="59"/>
                    <a:pt x="53" y="67"/>
                    <a:pt x="36" y="69"/>
                  </a:cubicBezTo>
                  <a:cubicBezTo>
                    <a:pt x="25" y="71"/>
                    <a:pt x="14" y="68"/>
                    <a:pt x="7" y="58"/>
                  </a:cubicBezTo>
                  <a:cubicBezTo>
                    <a:pt x="0" y="47"/>
                    <a:pt x="3" y="37"/>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8" name="Freeform 53"/>
            <p:cNvSpPr/>
            <p:nvPr/>
          </p:nvSpPr>
          <p:spPr bwMode="auto">
            <a:xfrm>
              <a:off x="5727" y="529"/>
              <a:ext cx="162" cy="217"/>
            </a:xfrm>
            <a:custGeom>
              <a:avLst/>
              <a:gdLst>
                <a:gd name="T0" fmla="*/ 59 w 68"/>
                <a:gd name="T1" fmla="*/ 67 h 91"/>
                <a:gd name="T2" fmla="*/ 55 w 68"/>
                <a:gd name="T3" fmla="*/ 74 h 91"/>
                <a:gd name="T4" fmla="*/ 8 w 68"/>
                <a:gd name="T5" fmla="*/ 67 h 91"/>
                <a:gd name="T6" fmla="*/ 16 w 68"/>
                <a:gd name="T7" fmla="*/ 15 h 91"/>
                <a:gd name="T8" fmla="*/ 60 w 68"/>
                <a:gd name="T9" fmla="*/ 21 h 91"/>
                <a:gd name="T10" fmla="*/ 59 w 68"/>
                <a:gd name="T11" fmla="*/ 67 h 91"/>
              </a:gdLst>
              <a:ahLst/>
              <a:cxnLst>
                <a:cxn ang="0">
                  <a:pos x="T0" y="T1"/>
                </a:cxn>
                <a:cxn ang="0">
                  <a:pos x="T2" y="T3"/>
                </a:cxn>
                <a:cxn ang="0">
                  <a:pos x="T4" y="T5"/>
                </a:cxn>
                <a:cxn ang="0">
                  <a:pos x="T6" y="T7"/>
                </a:cxn>
                <a:cxn ang="0">
                  <a:pos x="T8" y="T9"/>
                </a:cxn>
                <a:cxn ang="0">
                  <a:pos x="T10" y="T11"/>
                </a:cxn>
              </a:cxnLst>
              <a:rect l="0" t="0" r="r" b="b"/>
              <a:pathLst>
                <a:path w="68" h="91">
                  <a:moveTo>
                    <a:pt x="59" y="67"/>
                  </a:moveTo>
                  <a:cubicBezTo>
                    <a:pt x="57" y="69"/>
                    <a:pt x="56" y="72"/>
                    <a:pt x="55" y="74"/>
                  </a:cubicBezTo>
                  <a:cubicBezTo>
                    <a:pt x="40" y="91"/>
                    <a:pt x="16" y="88"/>
                    <a:pt x="8" y="67"/>
                  </a:cubicBezTo>
                  <a:cubicBezTo>
                    <a:pt x="0" y="48"/>
                    <a:pt x="3" y="31"/>
                    <a:pt x="16" y="15"/>
                  </a:cubicBezTo>
                  <a:cubicBezTo>
                    <a:pt x="29" y="0"/>
                    <a:pt x="50" y="3"/>
                    <a:pt x="60" y="21"/>
                  </a:cubicBezTo>
                  <a:cubicBezTo>
                    <a:pt x="68" y="36"/>
                    <a:pt x="67" y="52"/>
                    <a:pt x="5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29" name="Group 48"/>
          <p:cNvGrpSpPr>
            <a:grpSpLocks noChangeAspect="1"/>
          </p:cNvGrpSpPr>
          <p:nvPr/>
        </p:nvGrpSpPr>
        <p:grpSpPr bwMode="auto">
          <a:xfrm>
            <a:off x="7678365" y="4555590"/>
            <a:ext cx="509330" cy="529917"/>
            <a:chOff x="5672" y="464"/>
            <a:chExt cx="668" cy="695"/>
          </a:xfrm>
          <a:solidFill>
            <a:schemeClr val="accent1">
              <a:alpha val="70000"/>
            </a:schemeClr>
          </a:solidFill>
        </p:grpSpPr>
        <p:sp>
          <p:nvSpPr>
            <p:cNvPr id="30" name="Freeform 49"/>
            <p:cNvSpPr/>
            <p:nvPr/>
          </p:nvSpPr>
          <p:spPr bwMode="auto">
            <a:xfrm>
              <a:off x="5672" y="715"/>
              <a:ext cx="449" cy="444"/>
            </a:xfrm>
            <a:custGeom>
              <a:avLst/>
              <a:gdLst>
                <a:gd name="T0" fmla="*/ 82 w 188"/>
                <a:gd name="T1" fmla="*/ 134 h 186"/>
                <a:gd name="T2" fmla="*/ 54 w 188"/>
                <a:gd name="T3" fmla="*/ 125 h 186"/>
                <a:gd name="T4" fmla="*/ 25 w 188"/>
                <a:gd name="T5" fmla="*/ 115 h 186"/>
                <a:gd name="T6" fmla="*/ 16 w 188"/>
                <a:gd name="T7" fmla="*/ 54 h 186"/>
                <a:gd name="T8" fmla="*/ 53 w 188"/>
                <a:gd name="T9" fmla="*/ 32 h 186"/>
                <a:gd name="T10" fmla="*/ 98 w 188"/>
                <a:gd name="T11" fmla="*/ 15 h 186"/>
                <a:gd name="T12" fmla="*/ 120 w 188"/>
                <a:gd name="T13" fmla="*/ 6 h 186"/>
                <a:gd name="T14" fmla="*/ 171 w 188"/>
                <a:gd name="T15" fmla="*/ 34 h 186"/>
                <a:gd name="T16" fmla="*/ 175 w 188"/>
                <a:gd name="T17" fmla="*/ 62 h 186"/>
                <a:gd name="T18" fmla="*/ 183 w 188"/>
                <a:gd name="T19" fmla="*/ 105 h 186"/>
                <a:gd name="T20" fmla="*/ 183 w 188"/>
                <a:gd name="T21" fmla="*/ 149 h 186"/>
                <a:gd name="T22" fmla="*/ 115 w 188"/>
                <a:gd name="T23" fmla="*/ 165 h 186"/>
                <a:gd name="T24" fmla="*/ 91 w 188"/>
                <a:gd name="T25" fmla="*/ 143 h 186"/>
                <a:gd name="T26" fmla="*/ 81 w 188"/>
                <a:gd name="T27" fmla="*/ 135 h 186"/>
                <a:gd name="T28" fmla="*/ 82 w 188"/>
                <a:gd name="T29" fmla="*/ 13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6">
                  <a:moveTo>
                    <a:pt x="82" y="134"/>
                  </a:moveTo>
                  <a:cubicBezTo>
                    <a:pt x="73" y="131"/>
                    <a:pt x="63" y="128"/>
                    <a:pt x="54" y="125"/>
                  </a:cubicBezTo>
                  <a:cubicBezTo>
                    <a:pt x="44" y="122"/>
                    <a:pt x="34" y="120"/>
                    <a:pt x="25" y="115"/>
                  </a:cubicBezTo>
                  <a:cubicBezTo>
                    <a:pt x="4" y="103"/>
                    <a:pt x="0" y="74"/>
                    <a:pt x="16" y="54"/>
                  </a:cubicBezTo>
                  <a:cubicBezTo>
                    <a:pt x="26" y="43"/>
                    <a:pt x="38" y="35"/>
                    <a:pt x="53" y="32"/>
                  </a:cubicBezTo>
                  <a:cubicBezTo>
                    <a:pt x="69" y="29"/>
                    <a:pt x="84" y="22"/>
                    <a:pt x="98" y="15"/>
                  </a:cubicBezTo>
                  <a:cubicBezTo>
                    <a:pt x="106" y="12"/>
                    <a:pt x="113" y="9"/>
                    <a:pt x="120" y="6"/>
                  </a:cubicBezTo>
                  <a:cubicBezTo>
                    <a:pt x="142" y="0"/>
                    <a:pt x="165" y="13"/>
                    <a:pt x="171" y="34"/>
                  </a:cubicBezTo>
                  <a:cubicBezTo>
                    <a:pt x="174" y="43"/>
                    <a:pt x="175" y="53"/>
                    <a:pt x="175" y="62"/>
                  </a:cubicBezTo>
                  <a:cubicBezTo>
                    <a:pt x="176" y="77"/>
                    <a:pt x="178" y="91"/>
                    <a:pt x="183" y="105"/>
                  </a:cubicBezTo>
                  <a:cubicBezTo>
                    <a:pt x="188" y="120"/>
                    <a:pt x="188" y="134"/>
                    <a:pt x="183" y="149"/>
                  </a:cubicBezTo>
                  <a:cubicBezTo>
                    <a:pt x="173" y="178"/>
                    <a:pt x="139" y="186"/>
                    <a:pt x="115" y="165"/>
                  </a:cubicBezTo>
                  <a:cubicBezTo>
                    <a:pt x="107" y="158"/>
                    <a:pt x="99" y="150"/>
                    <a:pt x="91" y="143"/>
                  </a:cubicBezTo>
                  <a:cubicBezTo>
                    <a:pt x="88" y="140"/>
                    <a:pt x="85" y="138"/>
                    <a:pt x="81" y="135"/>
                  </a:cubicBezTo>
                  <a:cubicBezTo>
                    <a:pt x="82" y="135"/>
                    <a:pt x="82" y="134"/>
                    <a:pt x="82"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1" name="Freeform 50"/>
            <p:cNvSpPr/>
            <p:nvPr/>
          </p:nvSpPr>
          <p:spPr bwMode="auto">
            <a:xfrm>
              <a:off x="6085" y="574"/>
              <a:ext cx="210" cy="217"/>
            </a:xfrm>
            <a:custGeom>
              <a:avLst/>
              <a:gdLst>
                <a:gd name="T0" fmla="*/ 10 w 88"/>
                <a:gd name="T1" fmla="*/ 36 h 91"/>
                <a:gd name="T2" fmla="*/ 48 w 88"/>
                <a:gd name="T3" fmla="*/ 6 h 91"/>
                <a:gd name="T4" fmla="*/ 84 w 88"/>
                <a:gd name="T5" fmla="*/ 40 h 91"/>
                <a:gd name="T6" fmla="*/ 42 w 88"/>
                <a:gd name="T7" fmla="*/ 85 h 91"/>
                <a:gd name="T8" fmla="*/ 5 w 88"/>
                <a:gd name="T9" fmla="*/ 50 h 91"/>
                <a:gd name="T10" fmla="*/ 10 w 88"/>
                <a:gd name="T11" fmla="*/ 36 h 91"/>
              </a:gdLst>
              <a:ahLst/>
              <a:cxnLst>
                <a:cxn ang="0">
                  <a:pos x="T0" y="T1"/>
                </a:cxn>
                <a:cxn ang="0">
                  <a:pos x="T2" y="T3"/>
                </a:cxn>
                <a:cxn ang="0">
                  <a:pos x="T4" y="T5"/>
                </a:cxn>
                <a:cxn ang="0">
                  <a:pos x="T6" y="T7"/>
                </a:cxn>
                <a:cxn ang="0">
                  <a:pos x="T8" y="T9"/>
                </a:cxn>
                <a:cxn ang="0">
                  <a:pos x="T10" y="T11"/>
                </a:cxn>
              </a:cxnLst>
              <a:rect l="0" t="0" r="r" b="b"/>
              <a:pathLst>
                <a:path w="88" h="91">
                  <a:moveTo>
                    <a:pt x="10" y="36"/>
                  </a:moveTo>
                  <a:cubicBezTo>
                    <a:pt x="19" y="20"/>
                    <a:pt x="31" y="10"/>
                    <a:pt x="48" y="6"/>
                  </a:cubicBezTo>
                  <a:cubicBezTo>
                    <a:pt x="71" y="0"/>
                    <a:pt x="88" y="16"/>
                    <a:pt x="84" y="40"/>
                  </a:cubicBezTo>
                  <a:cubicBezTo>
                    <a:pt x="81" y="61"/>
                    <a:pt x="63" y="80"/>
                    <a:pt x="42" y="85"/>
                  </a:cubicBezTo>
                  <a:cubicBezTo>
                    <a:pt x="18" y="91"/>
                    <a:pt x="0" y="75"/>
                    <a:pt x="5" y="50"/>
                  </a:cubicBezTo>
                  <a:cubicBezTo>
                    <a:pt x="6" y="44"/>
                    <a:pt x="9" y="39"/>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2" name="Freeform 51"/>
            <p:cNvSpPr/>
            <p:nvPr/>
          </p:nvSpPr>
          <p:spPr bwMode="auto">
            <a:xfrm>
              <a:off x="5913" y="464"/>
              <a:ext cx="191" cy="227"/>
            </a:xfrm>
            <a:custGeom>
              <a:avLst/>
              <a:gdLst>
                <a:gd name="T0" fmla="*/ 9 w 80"/>
                <a:gd name="T1" fmla="*/ 31 h 95"/>
                <a:gd name="T2" fmla="*/ 31 w 80"/>
                <a:gd name="T3" fmla="*/ 7 h 95"/>
                <a:gd name="T4" fmla="*/ 69 w 80"/>
                <a:gd name="T5" fmla="*/ 19 h 95"/>
                <a:gd name="T6" fmla="*/ 45 w 80"/>
                <a:gd name="T7" fmla="*/ 88 h 95"/>
                <a:gd name="T8" fmla="*/ 8 w 80"/>
                <a:gd name="T9" fmla="*/ 75 h 95"/>
                <a:gd name="T10" fmla="*/ 9 w 80"/>
                <a:gd name="T11" fmla="*/ 31 h 95"/>
              </a:gdLst>
              <a:ahLst/>
              <a:cxnLst>
                <a:cxn ang="0">
                  <a:pos x="T0" y="T1"/>
                </a:cxn>
                <a:cxn ang="0">
                  <a:pos x="T2" y="T3"/>
                </a:cxn>
                <a:cxn ang="0">
                  <a:pos x="T4" y="T5"/>
                </a:cxn>
                <a:cxn ang="0">
                  <a:pos x="T6" y="T7"/>
                </a:cxn>
                <a:cxn ang="0">
                  <a:pos x="T8" y="T9"/>
                </a:cxn>
                <a:cxn ang="0">
                  <a:pos x="T10" y="T11"/>
                </a:cxn>
              </a:cxnLst>
              <a:rect l="0" t="0" r="r" b="b"/>
              <a:pathLst>
                <a:path w="80" h="95">
                  <a:moveTo>
                    <a:pt x="9" y="31"/>
                  </a:moveTo>
                  <a:cubicBezTo>
                    <a:pt x="16" y="18"/>
                    <a:pt x="23" y="12"/>
                    <a:pt x="31" y="7"/>
                  </a:cubicBezTo>
                  <a:cubicBezTo>
                    <a:pt x="46" y="0"/>
                    <a:pt x="61" y="5"/>
                    <a:pt x="69" y="19"/>
                  </a:cubicBezTo>
                  <a:cubicBezTo>
                    <a:pt x="80" y="42"/>
                    <a:pt x="68" y="77"/>
                    <a:pt x="45" y="88"/>
                  </a:cubicBezTo>
                  <a:cubicBezTo>
                    <a:pt x="30" y="95"/>
                    <a:pt x="15" y="90"/>
                    <a:pt x="8" y="75"/>
                  </a:cubicBezTo>
                  <a:cubicBezTo>
                    <a:pt x="0" y="58"/>
                    <a:pt x="4" y="42"/>
                    <a:pt x="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3" name="Freeform 52"/>
            <p:cNvSpPr/>
            <p:nvPr/>
          </p:nvSpPr>
          <p:spPr bwMode="auto">
            <a:xfrm>
              <a:off x="6147" y="798"/>
              <a:ext cx="193" cy="170"/>
            </a:xfrm>
            <a:custGeom>
              <a:avLst/>
              <a:gdLst>
                <a:gd name="T0" fmla="*/ 8 w 81"/>
                <a:gd name="T1" fmla="*/ 26 h 71"/>
                <a:gd name="T2" fmla="*/ 47 w 81"/>
                <a:gd name="T3" fmla="*/ 1 h 71"/>
                <a:gd name="T4" fmla="*/ 75 w 81"/>
                <a:gd name="T5" fmla="*/ 14 h 71"/>
                <a:gd name="T6" fmla="*/ 74 w 81"/>
                <a:gd name="T7" fmla="*/ 44 h 71"/>
                <a:gd name="T8" fmla="*/ 36 w 81"/>
                <a:gd name="T9" fmla="*/ 69 h 71"/>
                <a:gd name="T10" fmla="*/ 7 w 81"/>
                <a:gd name="T11" fmla="*/ 58 h 71"/>
                <a:gd name="T12" fmla="*/ 8 w 81"/>
                <a:gd name="T13" fmla="*/ 26 h 71"/>
              </a:gdLst>
              <a:ahLst/>
              <a:cxnLst>
                <a:cxn ang="0">
                  <a:pos x="T0" y="T1"/>
                </a:cxn>
                <a:cxn ang="0">
                  <a:pos x="T2" y="T3"/>
                </a:cxn>
                <a:cxn ang="0">
                  <a:pos x="T4" y="T5"/>
                </a:cxn>
                <a:cxn ang="0">
                  <a:pos x="T6" y="T7"/>
                </a:cxn>
                <a:cxn ang="0">
                  <a:pos x="T8" y="T9"/>
                </a:cxn>
                <a:cxn ang="0">
                  <a:pos x="T10" y="T11"/>
                </a:cxn>
                <a:cxn ang="0">
                  <a:pos x="T12" y="T13"/>
                </a:cxn>
              </a:cxnLst>
              <a:rect l="0" t="0" r="r" b="b"/>
              <a:pathLst>
                <a:path w="81" h="71">
                  <a:moveTo>
                    <a:pt x="8" y="26"/>
                  </a:moveTo>
                  <a:cubicBezTo>
                    <a:pt x="17" y="12"/>
                    <a:pt x="30" y="3"/>
                    <a:pt x="47" y="1"/>
                  </a:cubicBezTo>
                  <a:cubicBezTo>
                    <a:pt x="58" y="0"/>
                    <a:pt x="68" y="4"/>
                    <a:pt x="75" y="14"/>
                  </a:cubicBezTo>
                  <a:cubicBezTo>
                    <a:pt x="81" y="24"/>
                    <a:pt x="80" y="35"/>
                    <a:pt x="74" y="44"/>
                  </a:cubicBezTo>
                  <a:cubicBezTo>
                    <a:pt x="66" y="59"/>
                    <a:pt x="53" y="67"/>
                    <a:pt x="36" y="69"/>
                  </a:cubicBezTo>
                  <a:cubicBezTo>
                    <a:pt x="25" y="71"/>
                    <a:pt x="14" y="68"/>
                    <a:pt x="7" y="58"/>
                  </a:cubicBezTo>
                  <a:cubicBezTo>
                    <a:pt x="0" y="47"/>
                    <a:pt x="3" y="37"/>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4" name="Freeform 53"/>
            <p:cNvSpPr/>
            <p:nvPr/>
          </p:nvSpPr>
          <p:spPr bwMode="auto">
            <a:xfrm>
              <a:off x="5727" y="529"/>
              <a:ext cx="162" cy="217"/>
            </a:xfrm>
            <a:custGeom>
              <a:avLst/>
              <a:gdLst>
                <a:gd name="T0" fmla="*/ 59 w 68"/>
                <a:gd name="T1" fmla="*/ 67 h 91"/>
                <a:gd name="T2" fmla="*/ 55 w 68"/>
                <a:gd name="T3" fmla="*/ 74 h 91"/>
                <a:gd name="T4" fmla="*/ 8 w 68"/>
                <a:gd name="T5" fmla="*/ 67 h 91"/>
                <a:gd name="T6" fmla="*/ 16 w 68"/>
                <a:gd name="T7" fmla="*/ 15 h 91"/>
                <a:gd name="T8" fmla="*/ 60 w 68"/>
                <a:gd name="T9" fmla="*/ 21 h 91"/>
                <a:gd name="T10" fmla="*/ 59 w 68"/>
                <a:gd name="T11" fmla="*/ 67 h 91"/>
              </a:gdLst>
              <a:ahLst/>
              <a:cxnLst>
                <a:cxn ang="0">
                  <a:pos x="T0" y="T1"/>
                </a:cxn>
                <a:cxn ang="0">
                  <a:pos x="T2" y="T3"/>
                </a:cxn>
                <a:cxn ang="0">
                  <a:pos x="T4" y="T5"/>
                </a:cxn>
                <a:cxn ang="0">
                  <a:pos x="T6" y="T7"/>
                </a:cxn>
                <a:cxn ang="0">
                  <a:pos x="T8" y="T9"/>
                </a:cxn>
                <a:cxn ang="0">
                  <a:pos x="T10" y="T11"/>
                </a:cxn>
              </a:cxnLst>
              <a:rect l="0" t="0" r="r" b="b"/>
              <a:pathLst>
                <a:path w="68" h="91">
                  <a:moveTo>
                    <a:pt x="59" y="67"/>
                  </a:moveTo>
                  <a:cubicBezTo>
                    <a:pt x="57" y="69"/>
                    <a:pt x="56" y="72"/>
                    <a:pt x="55" y="74"/>
                  </a:cubicBezTo>
                  <a:cubicBezTo>
                    <a:pt x="40" y="91"/>
                    <a:pt x="16" y="88"/>
                    <a:pt x="8" y="67"/>
                  </a:cubicBezTo>
                  <a:cubicBezTo>
                    <a:pt x="0" y="48"/>
                    <a:pt x="3" y="31"/>
                    <a:pt x="16" y="15"/>
                  </a:cubicBezTo>
                  <a:cubicBezTo>
                    <a:pt x="29" y="0"/>
                    <a:pt x="50" y="3"/>
                    <a:pt x="60" y="21"/>
                  </a:cubicBezTo>
                  <a:cubicBezTo>
                    <a:pt x="68" y="36"/>
                    <a:pt x="67" y="52"/>
                    <a:pt x="5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6*min(max(#ppt_w*#ppt_h,.3),1)-7.4)/-.7*#ppt_w"/>
                                          </p:val>
                                        </p:tav>
                                        <p:tav tm="100000">
                                          <p:val>
                                            <p:strVal val="#ppt_w"/>
                                          </p:val>
                                        </p:tav>
                                      </p:tavLst>
                                    </p:anim>
                                    <p:anim calcmode="lin" valueType="num">
                                      <p:cBhvr>
                                        <p:cTn id="8" dur="500" fill="hold"/>
                                        <p:tgtEl>
                                          <p:spTgt spid="17"/>
                                        </p:tgtEl>
                                        <p:attrNameLst>
                                          <p:attrName>ppt_h</p:attrName>
                                        </p:attrNameLst>
                                      </p:cBhvr>
                                      <p:tavLst>
                                        <p:tav tm="0">
                                          <p:val>
                                            <p:strVal val="(6*min(max(#ppt_w*#ppt_h,.3),1)-7.4)/-.7*#ppt_h"/>
                                          </p:val>
                                        </p:tav>
                                        <p:tav tm="100000">
                                          <p:val>
                                            <p:strVal val="#ppt_h"/>
                                          </p:val>
                                        </p:tav>
                                      </p:tavLst>
                                    </p:anim>
                                    <p:anim calcmode="lin" valueType="num">
                                      <p:cBhvr>
                                        <p:cTn id="9" dur="500" fill="hold"/>
                                        <p:tgtEl>
                                          <p:spTgt spid="17"/>
                                        </p:tgtEl>
                                        <p:attrNameLst>
                                          <p:attrName>ppt_x</p:attrName>
                                        </p:attrNameLst>
                                      </p:cBhvr>
                                      <p:tavLst>
                                        <p:tav tm="0">
                                          <p:val>
                                            <p:fltVal val="0.5"/>
                                          </p:val>
                                        </p:tav>
                                        <p:tav tm="100000">
                                          <p:val>
                                            <p:strVal val="#ppt_x"/>
                                          </p:val>
                                        </p:tav>
                                      </p:tavLst>
                                    </p:anim>
                                    <p:anim calcmode="lin" valueType="num">
                                      <p:cBhvr>
                                        <p:cTn id="10"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strVal val="(6*min(max(#ppt_w*#ppt_h,.3),1)-7.4)/-.7*#ppt_w"/>
                                          </p:val>
                                        </p:tav>
                                        <p:tav tm="100000">
                                          <p:val>
                                            <p:strVal val="#ppt_w"/>
                                          </p:val>
                                        </p:tav>
                                      </p:tavLst>
                                    </p:anim>
                                    <p:anim calcmode="lin" valueType="num">
                                      <p:cBhvr>
                                        <p:cTn id="15" dur="500" fill="hold"/>
                                        <p:tgtEl>
                                          <p:spTgt spid="29"/>
                                        </p:tgtEl>
                                        <p:attrNameLst>
                                          <p:attrName>ppt_h</p:attrName>
                                        </p:attrNameLst>
                                      </p:cBhvr>
                                      <p:tavLst>
                                        <p:tav tm="0">
                                          <p:val>
                                            <p:strVal val="(6*min(max(#ppt_w*#ppt_h,.3),1)-7.4)/-.7*#ppt_h"/>
                                          </p:val>
                                        </p:tav>
                                        <p:tav tm="100000">
                                          <p:val>
                                            <p:strVal val="#ppt_h"/>
                                          </p:val>
                                        </p:tav>
                                      </p:tavLst>
                                    </p:anim>
                                    <p:anim calcmode="lin" valueType="num">
                                      <p:cBhvr>
                                        <p:cTn id="16" dur="500" fill="hold"/>
                                        <p:tgtEl>
                                          <p:spTgt spid="29"/>
                                        </p:tgtEl>
                                        <p:attrNameLst>
                                          <p:attrName>ppt_x</p:attrName>
                                        </p:attrNameLst>
                                      </p:cBhvr>
                                      <p:tavLst>
                                        <p:tav tm="0">
                                          <p:val>
                                            <p:fltVal val="0.5"/>
                                          </p:val>
                                        </p:tav>
                                        <p:tav tm="100000">
                                          <p:val>
                                            <p:strVal val="#ppt_x"/>
                                          </p:val>
                                        </p:tav>
                                      </p:tavLst>
                                    </p:anim>
                                    <p:anim calcmode="lin" valueType="num">
                                      <p:cBhvr>
                                        <p:cTn id="17" dur="500" fill="hold"/>
                                        <p:tgtEl>
                                          <p:spTgt spid="2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矩形 1"/>
          <p:cNvSpPr/>
          <p:nvPr/>
        </p:nvSpPr>
        <p:spPr>
          <a:xfrm>
            <a:off x="0" y="0"/>
            <a:ext cx="12192000" cy="429895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21507" name="文本框 2"/>
          <p:cNvSpPr txBox="1"/>
          <p:nvPr/>
        </p:nvSpPr>
        <p:spPr>
          <a:xfrm>
            <a:off x="1049338" y="4364038"/>
            <a:ext cx="1852612" cy="1200150"/>
          </a:xfrm>
          <a:prstGeom prst="rect">
            <a:avLst/>
          </a:prstGeom>
          <a:noFill/>
          <a:ln w="9525">
            <a:noFill/>
          </a:ln>
        </p:spPr>
        <p:txBody>
          <a:bodyPr anchor="t">
            <a:spAutoFit/>
          </a:bodyPr>
          <a:lstStyle/>
          <a:p>
            <a:pPr algn="ctr"/>
            <a:r>
              <a:rPr lang="en-US" altLang="zh-CN" sz="7200" dirty="0">
                <a:solidFill>
                  <a:schemeClr val="accent1"/>
                </a:solidFill>
                <a:latin typeface="DFPOP1-W9" panose="02010609010101010101" pitchFamily="1" charset="-128"/>
                <a:ea typeface="DFPOP1-W9" panose="02010609010101010101" pitchFamily="1" charset="-128"/>
              </a:rPr>
              <a:t>518</a:t>
            </a:r>
            <a:endParaRPr lang="zh-CN" altLang="en-US" sz="7200" dirty="0">
              <a:solidFill>
                <a:schemeClr val="accent1"/>
              </a:solidFill>
              <a:latin typeface="DFPOP1-W9" panose="02010609010101010101" pitchFamily="1" charset="-128"/>
              <a:ea typeface="DFPOP1-W9" panose="02010609010101010101" pitchFamily="1" charset="-128"/>
            </a:endParaRPr>
          </a:p>
        </p:txBody>
      </p:sp>
      <p:sp>
        <p:nvSpPr>
          <p:cNvPr id="21508" name="文本框 3"/>
          <p:cNvSpPr txBox="1"/>
          <p:nvPr/>
        </p:nvSpPr>
        <p:spPr>
          <a:xfrm>
            <a:off x="604838" y="5508625"/>
            <a:ext cx="2741612" cy="1127125"/>
          </a:xfrm>
          <a:prstGeom prst="rect">
            <a:avLst/>
          </a:prstGeom>
          <a:noFill/>
          <a:ln w="9525">
            <a:noFill/>
          </a:ln>
        </p:spPr>
        <p:txBody>
          <a:bodyPr wrap="square" anchor="t">
            <a:spAutoFit/>
          </a:bodyPr>
          <a:lstStyle/>
          <a:p>
            <a:pPr algn="ctr" defTabSz="914400">
              <a:lnSpc>
                <a:spcPct val="120000"/>
              </a:lnSpc>
            </a:pPr>
            <a:r>
              <a:rPr lang="en-US" altLang="zh-CN" sz="1400" dirty="0">
                <a:solidFill>
                  <a:srgbClr val="262626"/>
                </a:solidFill>
                <a:latin typeface="Lao UI" panose="020B0502040204020203" pitchFamily="34" charset="0"/>
                <a:ea typeface="微软雅黑" panose="020B0503020204020204" pitchFamily="34" charset="-122"/>
              </a:rPr>
              <a:t>Lorem </a:t>
            </a:r>
            <a:r>
              <a:rPr lang="en-US" altLang="zh-CN" sz="1400" dirty="0" err="1">
                <a:solidFill>
                  <a:srgbClr val="262626"/>
                </a:solidFill>
                <a:latin typeface="Lao UI" panose="020B0502040204020203" pitchFamily="34" charset="0"/>
                <a:ea typeface="微软雅黑" panose="020B0503020204020204" pitchFamily="34" charset="-122"/>
              </a:rPr>
              <a:t>ipsum</a:t>
            </a:r>
            <a:r>
              <a:rPr lang="en-US" altLang="zh-CN" sz="1400" dirty="0">
                <a:solidFill>
                  <a:srgbClr val="262626"/>
                </a:solidFill>
                <a:latin typeface="Lao UI" panose="020B0502040204020203" pitchFamily="34" charset="0"/>
                <a:ea typeface="微软雅黑" panose="020B0503020204020204" pitchFamily="34" charset="-122"/>
              </a:rPr>
              <a:t> dolor sit </a:t>
            </a:r>
            <a:r>
              <a:rPr lang="en-US" altLang="zh-CN" sz="1400" dirty="0" err="1">
                <a:solidFill>
                  <a:srgbClr val="262626"/>
                </a:solidFill>
                <a:latin typeface="Lao UI" panose="020B0502040204020203" pitchFamily="34" charset="0"/>
                <a:ea typeface="微软雅黑" panose="020B0503020204020204" pitchFamily="34" charset="-122"/>
              </a:rPr>
              <a:t>amet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consectetur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adipisicing</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elit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sed</a:t>
            </a:r>
            <a:r>
              <a:rPr lang="en-US" altLang="zh-CN" sz="1400" dirty="0">
                <a:solidFill>
                  <a:srgbClr val="262626"/>
                </a:solidFill>
                <a:latin typeface="Lao UI" panose="020B0502040204020203" pitchFamily="34" charset="0"/>
                <a:ea typeface="微软雅黑" panose="020B0503020204020204" pitchFamily="34" charset="-122"/>
              </a:rPr>
              <a:t> do </a:t>
            </a:r>
            <a:r>
              <a:rPr lang="en-US" altLang="zh-CN" sz="1400" dirty="0" err="1">
                <a:solidFill>
                  <a:srgbClr val="262626"/>
                </a:solidFill>
                <a:latin typeface="Lao UI" panose="020B0502040204020203" pitchFamily="34" charset="0"/>
                <a:ea typeface="微软雅黑" panose="020B0503020204020204" pitchFamily="34" charset="-122"/>
              </a:rPr>
              <a:t>eiusmod</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tempor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incididunt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ut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labore</a:t>
            </a:r>
            <a:r>
              <a:rPr lang="en-US" altLang="zh-CN" sz="1400" dirty="0">
                <a:solidFill>
                  <a:srgbClr val="262626"/>
                </a:solidFill>
                <a:latin typeface="Lao UI" panose="020B0502040204020203" pitchFamily="34" charset="0"/>
                <a:ea typeface="微软雅黑" panose="020B0503020204020204" pitchFamily="34" charset="-122"/>
              </a:rPr>
              <a:t> et </a:t>
            </a:r>
            <a:r>
              <a:rPr lang="en-US" altLang="zh-CN" sz="1400" dirty="0" err="1">
                <a:solidFill>
                  <a:srgbClr val="262626"/>
                </a:solidFill>
                <a:latin typeface="Lao UI" panose="020B0502040204020203" pitchFamily="34" charset="0"/>
                <a:ea typeface="微软雅黑" panose="020B0503020204020204" pitchFamily="34" charset="-122"/>
              </a:rPr>
              <a:t>dolore</a:t>
            </a:r>
            <a:r>
              <a:rPr lang="en-US" altLang="zh-CN" sz="1400" dirty="0">
                <a:solidFill>
                  <a:srgbClr val="262626"/>
                </a:solidFill>
                <a:latin typeface="Lao UI" panose="020B0502040204020203" pitchFamily="34" charset="0"/>
                <a:ea typeface="微软雅黑" panose="020B0503020204020204" pitchFamily="34" charset="-122"/>
              </a:rPr>
              <a:t> magna</a:t>
            </a:r>
            <a:endParaRPr lang="zh-CN" altLang="en-US" sz="1400" dirty="0">
              <a:latin typeface="Lao UI" panose="020B0502040204020203" pitchFamily="34" charset="0"/>
              <a:ea typeface="微软雅黑" panose="020B0503020204020204" pitchFamily="34" charset="-122"/>
            </a:endParaRPr>
          </a:p>
        </p:txBody>
      </p:sp>
      <p:sp>
        <p:nvSpPr>
          <p:cNvPr id="21509" name="文本框 6"/>
          <p:cNvSpPr txBox="1"/>
          <p:nvPr/>
        </p:nvSpPr>
        <p:spPr>
          <a:xfrm>
            <a:off x="9383713" y="4310063"/>
            <a:ext cx="1852612" cy="1200150"/>
          </a:xfrm>
          <a:prstGeom prst="rect">
            <a:avLst/>
          </a:prstGeom>
          <a:noFill/>
          <a:ln w="9525">
            <a:noFill/>
          </a:ln>
        </p:spPr>
        <p:txBody>
          <a:bodyPr anchor="t">
            <a:spAutoFit/>
          </a:bodyPr>
          <a:lstStyle/>
          <a:p>
            <a:pPr algn="ctr"/>
            <a:r>
              <a:rPr lang="en-US" altLang="zh-CN" sz="7200" dirty="0">
                <a:solidFill>
                  <a:schemeClr val="accent1"/>
                </a:solidFill>
                <a:latin typeface="DFPOP1-W9" panose="02010609010101010101" pitchFamily="1" charset="-128"/>
                <a:ea typeface="DFPOP1-W9" panose="02010609010101010101" pitchFamily="1" charset="-128"/>
              </a:rPr>
              <a:t>842</a:t>
            </a:r>
            <a:endParaRPr lang="zh-CN" altLang="en-US" sz="7200" dirty="0">
              <a:solidFill>
                <a:schemeClr val="accent1"/>
              </a:solidFill>
              <a:latin typeface="DFPOP1-W9" panose="02010609010101010101" pitchFamily="1" charset="-128"/>
              <a:ea typeface="DFPOP1-W9" panose="02010609010101010101" pitchFamily="1" charset="-128"/>
            </a:endParaRPr>
          </a:p>
        </p:txBody>
      </p:sp>
      <p:sp>
        <p:nvSpPr>
          <p:cNvPr id="21510" name="文本框 7"/>
          <p:cNvSpPr txBox="1"/>
          <p:nvPr/>
        </p:nvSpPr>
        <p:spPr>
          <a:xfrm>
            <a:off x="8939213" y="5456238"/>
            <a:ext cx="2741612" cy="1125537"/>
          </a:xfrm>
          <a:prstGeom prst="rect">
            <a:avLst/>
          </a:prstGeom>
          <a:noFill/>
          <a:ln w="9525">
            <a:noFill/>
          </a:ln>
        </p:spPr>
        <p:txBody>
          <a:bodyPr wrap="square" anchor="t">
            <a:spAutoFit/>
          </a:bodyPr>
          <a:lstStyle/>
          <a:p>
            <a:pPr algn="ctr" defTabSz="914400">
              <a:lnSpc>
                <a:spcPct val="120000"/>
              </a:lnSpc>
            </a:pPr>
            <a:r>
              <a:rPr lang="en-US" altLang="zh-CN" sz="1400" dirty="0">
                <a:solidFill>
                  <a:srgbClr val="262626"/>
                </a:solidFill>
                <a:latin typeface="Lao UI" panose="020B0502040204020203" pitchFamily="34" charset="0"/>
                <a:ea typeface="微软雅黑" panose="020B0503020204020204" pitchFamily="34" charset="-122"/>
              </a:rPr>
              <a:t>Lorem </a:t>
            </a:r>
            <a:r>
              <a:rPr lang="en-US" altLang="zh-CN" sz="1400" dirty="0" err="1">
                <a:solidFill>
                  <a:srgbClr val="262626"/>
                </a:solidFill>
                <a:latin typeface="Lao UI" panose="020B0502040204020203" pitchFamily="34" charset="0"/>
                <a:ea typeface="微软雅黑" panose="020B0503020204020204" pitchFamily="34" charset="-122"/>
              </a:rPr>
              <a:t>ipsum</a:t>
            </a:r>
            <a:r>
              <a:rPr lang="en-US" altLang="zh-CN" sz="1400" dirty="0">
                <a:solidFill>
                  <a:srgbClr val="262626"/>
                </a:solidFill>
                <a:latin typeface="Lao UI" panose="020B0502040204020203" pitchFamily="34" charset="0"/>
                <a:ea typeface="微软雅黑" panose="020B0503020204020204" pitchFamily="34" charset="-122"/>
              </a:rPr>
              <a:t> dolor sit </a:t>
            </a:r>
            <a:r>
              <a:rPr lang="en-US" altLang="zh-CN" sz="1400" dirty="0" err="1">
                <a:solidFill>
                  <a:srgbClr val="262626"/>
                </a:solidFill>
                <a:latin typeface="Lao UI" panose="020B0502040204020203" pitchFamily="34" charset="0"/>
                <a:ea typeface="微软雅黑" panose="020B0503020204020204" pitchFamily="34" charset="-122"/>
              </a:rPr>
              <a:t>amet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consectetur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adipisicing</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elit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sed</a:t>
            </a:r>
            <a:r>
              <a:rPr lang="en-US" altLang="zh-CN" sz="1400" dirty="0">
                <a:solidFill>
                  <a:srgbClr val="262626"/>
                </a:solidFill>
                <a:latin typeface="Lao UI" panose="020B0502040204020203" pitchFamily="34" charset="0"/>
                <a:ea typeface="微软雅黑" panose="020B0503020204020204" pitchFamily="34" charset="-122"/>
              </a:rPr>
              <a:t> do </a:t>
            </a:r>
            <a:r>
              <a:rPr lang="en-US" altLang="zh-CN" sz="1400" dirty="0" err="1">
                <a:solidFill>
                  <a:srgbClr val="262626"/>
                </a:solidFill>
                <a:latin typeface="Lao UI" panose="020B0502040204020203" pitchFamily="34" charset="0"/>
                <a:ea typeface="微软雅黑" panose="020B0503020204020204" pitchFamily="34" charset="-122"/>
              </a:rPr>
              <a:t>eiusmod</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tempor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incididunt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ut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labore</a:t>
            </a:r>
            <a:r>
              <a:rPr lang="en-US" altLang="zh-CN" sz="1400" dirty="0">
                <a:solidFill>
                  <a:srgbClr val="262626"/>
                </a:solidFill>
                <a:latin typeface="Lao UI" panose="020B0502040204020203" pitchFamily="34" charset="0"/>
                <a:ea typeface="微软雅黑" panose="020B0503020204020204" pitchFamily="34" charset="-122"/>
              </a:rPr>
              <a:t> et </a:t>
            </a:r>
            <a:r>
              <a:rPr lang="en-US" altLang="zh-CN" sz="1400" dirty="0" err="1">
                <a:solidFill>
                  <a:srgbClr val="262626"/>
                </a:solidFill>
                <a:latin typeface="Lao UI" panose="020B0502040204020203" pitchFamily="34" charset="0"/>
                <a:ea typeface="微软雅黑" panose="020B0503020204020204" pitchFamily="34" charset="-122"/>
              </a:rPr>
              <a:t>dolore</a:t>
            </a:r>
            <a:r>
              <a:rPr lang="en-US" altLang="zh-CN" sz="1400" dirty="0">
                <a:solidFill>
                  <a:srgbClr val="262626"/>
                </a:solidFill>
                <a:latin typeface="Lao UI" panose="020B0502040204020203" pitchFamily="34" charset="0"/>
                <a:ea typeface="微软雅黑" panose="020B0503020204020204" pitchFamily="34" charset="-122"/>
              </a:rPr>
              <a:t> magna</a:t>
            </a:r>
            <a:endParaRPr lang="zh-CN" altLang="en-US" sz="1400" dirty="0">
              <a:latin typeface="Lao UI" panose="020B0502040204020203" pitchFamily="34" charset="0"/>
              <a:ea typeface="微软雅黑" panose="020B0503020204020204" pitchFamily="34" charset="-122"/>
            </a:endParaRPr>
          </a:p>
        </p:txBody>
      </p:sp>
      <p:sp>
        <p:nvSpPr>
          <p:cNvPr id="21511" name="文本框 9"/>
          <p:cNvSpPr txBox="1"/>
          <p:nvPr/>
        </p:nvSpPr>
        <p:spPr>
          <a:xfrm>
            <a:off x="4738688" y="4400550"/>
            <a:ext cx="2190750" cy="1200150"/>
          </a:xfrm>
          <a:prstGeom prst="rect">
            <a:avLst/>
          </a:prstGeom>
          <a:noFill/>
          <a:ln w="9525">
            <a:noFill/>
          </a:ln>
        </p:spPr>
        <p:txBody>
          <a:bodyPr anchor="t">
            <a:spAutoFit/>
          </a:bodyPr>
          <a:lstStyle/>
          <a:p>
            <a:pPr algn="ctr"/>
            <a:r>
              <a:rPr lang="en-US" altLang="zh-CN" sz="7200" dirty="0">
                <a:solidFill>
                  <a:schemeClr val="accent1"/>
                </a:solidFill>
                <a:latin typeface="DFPOP1-W9" panose="02010609010101010101" pitchFamily="1" charset="-128"/>
                <a:ea typeface="DFPOP1-W9" panose="02010609010101010101" pitchFamily="1" charset="-128"/>
              </a:rPr>
              <a:t>2079</a:t>
            </a:r>
            <a:endParaRPr lang="zh-CN" altLang="en-US" sz="7200" dirty="0">
              <a:solidFill>
                <a:schemeClr val="accent1"/>
              </a:solidFill>
              <a:latin typeface="DFPOP1-W9" panose="02010609010101010101" pitchFamily="1" charset="-128"/>
              <a:ea typeface="DFPOP1-W9" panose="02010609010101010101" pitchFamily="1" charset="-128"/>
            </a:endParaRPr>
          </a:p>
        </p:txBody>
      </p:sp>
      <p:sp>
        <p:nvSpPr>
          <p:cNvPr id="21512" name="文本框 10"/>
          <p:cNvSpPr txBox="1"/>
          <p:nvPr/>
        </p:nvSpPr>
        <p:spPr>
          <a:xfrm>
            <a:off x="4467225" y="5546725"/>
            <a:ext cx="2741613" cy="1127125"/>
          </a:xfrm>
          <a:prstGeom prst="rect">
            <a:avLst/>
          </a:prstGeom>
          <a:noFill/>
          <a:ln w="9525">
            <a:noFill/>
          </a:ln>
        </p:spPr>
        <p:txBody>
          <a:bodyPr wrap="square" anchor="t">
            <a:spAutoFit/>
          </a:bodyPr>
          <a:lstStyle/>
          <a:p>
            <a:pPr algn="ctr" defTabSz="914400">
              <a:lnSpc>
                <a:spcPct val="120000"/>
              </a:lnSpc>
            </a:pPr>
            <a:r>
              <a:rPr lang="en-US" altLang="zh-CN" sz="1400" dirty="0">
                <a:solidFill>
                  <a:srgbClr val="262626"/>
                </a:solidFill>
                <a:latin typeface="Lao UI" panose="020B0502040204020203" pitchFamily="34" charset="0"/>
                <a:ea typeface="微软雅黑" panose="020B0503020204020204" pitchFamily="34" charset="-122"/>
              </a:rPr>
              <a:t>Lorem </a:t>
            </a:r>
            <a:r>
              <a:rPr lang="en-US" altLang="zh-CN" sz="1400" dirty="0" err="1">
                <a:solidFill>
                  <a:srgbClr val="262626"/>
                </a:solidFill>
                <a:latin typeface="Lao UI" panose="020B0502040204020203" pitchFamily="34" charset="0"/>
                <a:ea typeface="微软雅黑" panose="020B0503020204020204" pitchFamily="34" charset="-122"/>
              </a:rPr>
              <a:t>ipsum</a:t>
            </a:r>
            <a:r>
              <a:rPr lang="en-US" altLang="zh-CN" sz="1400" dirty="0">
                <a:solidFill>
                  <a:srgbClr val="262626"/>
                </a:solidFill>
                <a:latin typeface="Lao UI" panose="020B0502040204020203" pitchFamily="34" charset="0"/>
                <a:ea typeface="微软雅黑" panose="020B0503020204020204" pitchFamily="34" charset="-122"/>
              </a:rPr>
              <a:t> dolor sit </a:t>
            </a:r>
            <a:r>
              <a:rPr lang="en-US" altLang="zh-CN" sz="1400" dirty="0" err="1">
                <a:solidFill>
                  <a:srgbClr val="262626"/>
                </a:solidFill>
                <a:latin typeface="Lao UI" panose="020B0502040204020203" pitchFamily="34" charset="0"/>
                <a:ea typeface="微软雅黑" panose="020B0503020204020204" pitchFamily="34" charset="-122"/>
              </a:rPr>
              <a:t>amet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consectetur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adipisicing</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elit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sed</a:t>
            </a:r>
            <a:r>
              <a:rPr lang="en-US" altLang="zh-CN" sz="1400" dirty="0">
                <a:solidFill>
                  <a:srgbClr val="262626"/>
                </a:solidFill>
                <a:latin typeface="Lao UI" panose="020B0502040204020203" pitchFamily="34" charset="0"/>
                <a:ea typeface="微软雅黑" panose="020B0503020204020204" pitchFamily="34" charset="-122"/>
              </a:rPr>
              <a:t> do </a:t>
            </a:r>
            <a:r>
              <a:rPr lang="en-US" altLang="zh-CN" sz="1400" dirty="0" err="1">
                <a:solidFill>
                  <a:srgbClr val="262626"/>
                </a:solidFill>
                <a:latin typeface="Lao UI" panose="020B0502040204020203" pitchFamily="34" charset="0"/>
                <a:ea typeface="微软雅黑" panose="020B0503020204020204" pitchFamily="34" charset="-122"/>
              </a:rPr>
              <a:t>eiusmod</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tempor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incididunt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ut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labore</a:t>
            </a:r>
            <a:r>
              <a:rPr lang="en-US" altLang="zh-CN" sz="1400" dirty="0">
                <a:solidFill>
                  <a:srgbClr val="262626"/>
                </a:solidFill>
                <a:latin typeface="Lao UI" panose="020B0502040204020203" pitchFamily="34" charset="0"/>
                <a:ea typeface="微软雅黑" panose="020B0503020204020204" pitchFamily="34" charset="-122"/>
              </a:rPr>
              <a:t> et </a:t>
            </a:r>
            <a:r>
              <a:rPr lang="en-US" altLang="zh-CN" sz="1400" dirty="0" err="1">
                <a:solidFill>
                  <a:srgbClr val="262626"/>
                </a:solidFill>
                <a:latin typeface="Lao UI" panose="020B0502040204020203" pitchFamily="34" charset="0"/>
                <a:ea typeface="微软雅黑" panose="020B0503020204020204" pitchFamily="34" charset="-122"/>
              </a:rPr>
              <a:t>dolore</a:t>
            </a:r>
            <a:r>
              <a:rPr lang="en-US" altLang="zh-CN" sz="1400" dirty="0">
                <a:solidFill>
                  <a:srgbClr val="262626"/>
                </a:solidFill>
                <a:latin typeface="Lao UI" panose="020B0502040204020203" pitchFamily="34" charset="0"/>
                <a:ea typeface="微软雅黑" panose="020B0503020204020204" pitchFamily="34" charset="-122"/>
              </a:rPr>
              <a:t> magna</a:t>
            </a:r>
            <a:endParaRPr lang="zh-CN" altLang="en-US" sz="1400" dirty="0">
              <a:latin typeface="Lao UI" panose="020B0502040204020203" pitchFamily="34" charset="0"/>
              <a:ea typeface="微软雅黑" panose="020B0503020204020204" pitchFamily="34" charset="-122"/>
            </a:endParaRPr>
          </a:p>
        </p:txBody>
      </p:sp>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8" name="椭圆 7"/>
          <p:cNvSpPr>
            <a:spLocks noChangeAspect="1"/>
          </p:cNvSpPr>
          <p:nvPr/>
        </p:nvSpPr>
        <p:spPr>
          <a:xfrm>
            <a:off x="4217988" y="3270250"/>
            <a:ext cx="1343025" cy="134461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9" name="椭圆 8"/>
          <p:cNvSpPr>
            <a:spLocks noChangeAspect="1"/>
          </p:cNvSpPr>
          <p:nvPr/>
        </p:nvSpPr>
        <p:spPr>
          <a:xfrm>
            <a:off x="3438525" y="4614863"/>
            <a:ext cx="1344613" cy="1343025"/>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0" name="椭圆 9"/>
          <p:cNvSpPr>
            <a:spLocks noChangeAspect="1"/>
          </p:cNvSpPr>
          <p:nvPr/>
        </p:nvSpPr>
        <p:spPr>
          <a:xfrm>
            <a:off x="1881188" y="4619625"/>
            <a:ext cx="1343025" cy="134461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1" name="椭圆 10"/>
          <p:cNvSpPr>
            <a:spLocks noChangeAspect="1"/>
          </p:cNvSpPr>
          <p:nvPr/>
        </p:nvSpPr>
        <p:spPr>
          <a:xfrm>
            <a:off x="2659063" y="3270250"/>
            <a:ext cx="1344613" cy="134461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2" name="椭圆 11"/>
          <p:cNvSpPr>
            <a:spLocks noChangeAspect="1"/>
          </p:cNvSpPr>
          <p:nvPr/>
        </p:nvSpPr>
        <p:spPr>
          <a:xfrm>
            <a:off x="1101725" y="3270250"/>
            <a:ext cx="1344613" cy="134461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3" name="椭圆 12"/>
          <p:cNvSpPr>
            <a:spLocks noChangeAspect="1"/>
          </p:cNvSpPr>
          <p:nvPr/>
        </p:nvSpPr>
        <p:spPr>
          <a:xfrm>
            <a:off x="1881188" y="1916113"/>
            <a:ext cx="1343025" cy="134461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4" name="椭圆 13"/>
          <p:cNvSpPr>
            <a:spLocks noChangeAspect="1"/>
          </p:cNvSpPr>
          <p:nvPr/>
        </p:nvSpPr>
        <p:spPr>
          <a:xfrm>
            <a:off x="3438525" y="1920875"/>
            <a:ext cx="1344613" cy="134461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5" name="Content Placeholder 2"/>
          <p:cNvSpPr txBox="1"/>
          <p:nvPr/>
        </p:nvSpPr>
        <p:spPr>
          <a:xfrm>
            <a:off x="6483350" y="2674938"/>
            <a:ext cx="4432300" cy="70961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3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There are many variations of passages of Lorem available, but the majority have suffered alteration in some form, by injected humor</a:t>
            </a:r>
            <a:endParaRPr kumimoji="0" lang="en-US" altLang="zh-CN" sz="133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16" name="Content Placeholder 2"/>
          <p:cNvSpPr txBox="1"/>
          <p:nvPr/>
        </p:nvSpPr>
        <p:spPr>
          <a:xfrm>
            <a:off x="6483350" y="3467100"/>
            <a:ext cx="4746625" cy="708025"/>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3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There are many variations of passages of Lorem available, but the majority have suffered alteration in some form, by injected humor</a:t>
            </a:r>
            <a:endParaRPr kumimoji="0" lang="en-US" altLang="zh-CN" sz="133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17" name="Content Placeholder 2"/>
          <p:cNvSpPr txBox="1"/>
          <p:nvPr/>
        </p:nvSpPr>
        <p:spPr>
          <a:xfrm>
            <a:off x="6483350" y="4748213"/>
            <a:ext cx="4746625" cy="708025"/>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3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There are many variations of passages of Lorem available, but the majority have suffered alteration in some form, by injected humor</a:t>
            </a:r>
            <a:endParaRPr kumimoji="0" lang="en-US" altLang="zh-CN" sz="133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18" name="文本框 17"/>
          <p:cNvSpPr txBox="1"/>
          <p:nvPr/>
        </p:nvSpPr>
        <p:spPr>
          <a:xfrm>
            <a:off x="6483350" y="2311400"/>
            <a:ext cx="3825875" cy="379413"/>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1865" kern="1200" cap="none" spc="0" normalizeH="0" baseline="0" noProof="0" dirty="0">
                <a:solidFill>
                  <a:schemeClr val="accent1"/>
                </a:solidFill>
                <a:latin typeface="DFPOP1-W9" panose="02010609010101010101" pitchFamily="1" charset="-128"/>
                <a:ea typeface="DFPOP1-W9" panose="02010609010101010101" pitchFamily="1" charset="-128"/>
                <a:cs typeface="+mn-cs"/>
                <a:sym typeface="+mn-ea"/>
              </a:rPr>
              <a:t>Responsive &amp; Creative Design</a:t>
            </a:r>
            <a:endParaRPr kumimoji="0" lang="zh-CN" altLang="en-US" sz="1865" kern="1200" cap="none" spc="0" normalizeH="0" baseline="0" noProof="0" dirty="0">
              <a:solidFill>
                <a:schemeClr val="accent1"/>
              </a:solidFill>
              <a:latin typeface="DFPOP1-W9" panose="02010609010101010101" pitchFamily="1" charset="-128"/>
              <a:ea typeface="DFPOP1-W9" panose="02010609010101010101" pitchFamily="1" charset="-128"/>
              <a:cs typeface="+mn-cs"/>
              <a:sym typeface="+mn-ea"/>
            </a:endParaRPr>
          </a:p>
        </p:txBody>
      </p:sp>
      <p:sp>
        <p:nvSpPr>
          <p:cNvPr id="19" name="文本框 18"/>
          <p:cNvSpPr txBox="1"/>
          <p:nvPr/>
        </p:nvSpPr>
        <p:spPr>
          <a:xfrm>
            <a:off x="6483350" y="4365625"/>
            <a:ext cx="3825875" cy="379413"/>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1865" kern="1200" cap="none" spc="0" normalizeH="0" baseline="0" noProof="0" dirty="0">
                <a:solidFill>
                  <a:schemeClr val="accent1"/>
                </a:solidFill>
                <a:latin typeface="DFPOP1-W9" panose="02010609010101010101" pitchFamily="1" charset="-128"/>
                <a:ea typeface="DFPOP1-W9" panose="02010609010101010101" pitchFamily="1" charset="-128"/>
                <a:cs typeface="+mn-cs"/>
                <a:sym typeface="+mn-ea"/>
              </a:rPr>
              <a:t>Creative Design</a:t>
            </a:r>
            <a:endParaRPr kumimoji="0" lang="zh-CN" altLang="en-US" sz="1865" kern="1200" cap="none" spc="0" normalizeH="0" baseline="0" noProof="0" dirty="0">
              <a:solidFill>
                <a:schemeClr val="accent1"/>
              </a:solidFill>
              <a:latin typeface="DFPOP1-W9" panose="02010609010101010101" pitchFamily="1" charset="-128"/>
              <a:ea typeface="DFPOP1-W9" panose="02010609010101010101" pitchFamily="1" charset="-128"/>
              <a:cs typeface="+mn-cs"/>
              <a:sym typeface="+mn-ea"/>
            </a:endParaRPr>
          </a:p>
        </p:txBody>
      </p:sp>
      <p:sp>
        <p:nvSpPr>
          <p:cNvPr id="22542" name="TextBox 50"/>
          <p:cNvSpPr txBox="1"/>
          <p:nvPr/>
        </p:nvSpPr>
        <p:spPr>
          <a:xfrm>
            <a:off x="898525" y="284163"/>
            <a:ext cx="2166938" cy="400050"/>
          </a:xfrm>
          <a:prstGeom prst="rect">
            <a:avLst/>
          </a:prstGeom>
          <a:noFill/>
          <a:ln w="9525">
            <a:noFill/>
          </a:ln>
        </p:spPr>
        <p:txBody>
          <a:bodyPr wrap="square" anchor="t">
            <a:spAutoFit/>
          </a:bodyPr>
          <a:lstStyle/>
          <a:p>
            <a:pPr defTabSz="914400"/>
            <a:r>
              <a:rPr lang="en-US" altLang="zh-CN" sz="2000" dirty="0">
                <a:solidFill>
                  <a:srgbClr val="595959"/>
                </a:solidFill>
                <a:latin typeface="微软雅黑 Light" panose="020B0502040204020203" pitchFamily="34" charset="-122"/>
                <a:ea typeface="微软雅黑 Light" panose="020B0502040204020203" pitchFamily="34" charset="-122"/>
              </a:rPr>
              <a:t>Your Title Here</a:t>
            </a:r>
            <a:endParaRPr lang="en-US" altLang="zh-CN" sz="2000" dirty="0">
              <a:solidFill>
                <a:srgbClr val="595959"/>
              </a:solidFill>
              <a:latin typeface="微软雅黑 Light" panose="020B0502040204020203" pitchFamily="34" charset="-122"/>
              <a:ea typeface="微软雅黑 Light" panose="020B0502040204020203" pitchFamily="34" charset="-122"/>
            </a:endParaRPr>
          </a:p>
        </p:txBody>
      </p:sp>
      <p:sp>
        <p:nvSpPr>
          <p:cNvPr id="26" name="Text Placeholder 32"/>
          <p:cNvSpPr txBox="1"/>
          <p:nvPr/>
        </p:nvSpPr>
        <p:spPr>
          <a:xfrm>
            <a:off x="1042988" y="685800"/>
            <a:ext cx="2646363" cy="2873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Lemon drops oat cake oat </a:t>
            </a:r>
            <a:r>
              <a:rPr kumimoji="0" lang="en-US" sz="1200" b="0" i="0" u="none" strike="noStrike" kern="1200" cap="none" spc="0" normalizeH="0" baseline="0" noProof="0" dirty="0" smtClean="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cake</a:t>
            </a:r>
            <a:endPar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endParaRPr>
          </a:p>
        </p:txBody>
      </p:sp>
      <p:sp>
        <p:nvSpPr>
          <p:cNvPr id="27" name="Text Placeholder 32"/>
          <p:cNvSpPr txBox="1"/>
          <p:nvPr/>
        </p:nvSpPr>
        <p:spPr>
          <a:xfrm>
            <a:off x="98425" y="198438"/>
            <a:ext cx="820738" cy="9017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4800" b="0" i="0" u="none" strike="noStrike" kern="1200" cap="none" spc="0" normalizeH="0" baseline="0" noProof="0" dirty="0" smtClean="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rPr>
              <a:t>02</a:t>
            </a:r>
            <a:endParaRPr kumimoji="0" lang="en-US" sz="4800" b="0" i="0" u="none" strike="noStrike" kern="1200" cap="none" spc="0" normalizeH="0" baseline="0" noProof="0" dirty="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endParaRPr>
          </a:p>
        </p:txBody>
      </p:sp>
    </p:spTree>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等腰三角形 1"/>
          <p:cNvSpPr/>
          <p:nvPr/>
        </p:nvSpPr>
        <p:spPr>
          <a:xfrm>
            <a:off x="0" y="0"/>
            <a:ext cx="12182475" cy="6884988"/>
          </a:xfrm>
          <a:custGeom>
            <a:avLst/>
            <a:gdLst>
              <a:gd name="connsiteX0" fmla="*/ 0 w 7074568"/>
              <a:gd name="connsiteY0" fmla="*/ 5143500 h 5143500"/>
              <a:gd name="connsiteX1" fmla="*/ 3537284 w 7074568"/>
              <a:gd name="connsiteY1" fmla="*/ 0 h 5143500"/>
              <a:gd name="connsiteX2" fmla="*/ 7074568 w 7074568"/>
              <a:gd name="connsiteY2" fmla="*/ 5143500 h 5143500"/>
              <a:gd name="connsiteX3" fmla="*/ 0 w 7074568"/>
              <a:gd name="connsiteY3" fmla="*/ 5143500 h 5143500"/>
              <a:gd name="connsiteX0-1" fmla="*/ 3437 w 7078005"/>
              <a:gd name="connsiteY0-2" fmla="*/ 5143500 h 5143500"/>
              <a:gd name="connsiteX1-3" fmla="*/ 0 w 7078005"/>
              <a:gd name="connsiteY1-4" fmla="*/ 0 h 5143500"/>
              <a:gd name="connsiteX2-5" fmla="*/ 7078005 w 7078005"/>
              <a:gd name="connsiteY2-6" fmla="*/ 5143500 h 5143500"/>
              <a:gd name="connsiteX3-7" fmla="*/ 3437 w 7078005"/>
              <a:gd name="connsiteY3-8" fmla="*/ 5143500 h 5143500"/>
              <a:gd name="connsiteX0-9" fmla="*/ 3437 w 9154312"/>
              <a:gd name="connsiteY0-10" fmla="*/ 5143500 h 5143500"/>
              <a:gd name="connsiteX1-11" fmla="*/ 0 w 9154312"/>
              <a:gd name="connsiteY1-12" fmla="*/ 0 h 5143500"/>
              <a:gd name="connsiteX2-13" fmla="*/ 9154312 w 9154312"/>
              <a:gd name="connsiteY2-14" fmla="*/ 859 h 5143500"/>
              <a:gd name="connsiteX3-15" fmla="*/ 3437 w 9154312"/>
              <a:gd name="connsiteY3-16" fmla="*/ 5143500 h 5143500"/>
              <a:gd name="connsiteX0-17" fmla="*/ 3437 w 9140562"/>
              <a:gd name="connsiteY0-18" fmla="*/ 5143500 h 5143500"/>
              <a:gd name="connsiteX1-19" fmla="*/ 0 w 9140562"/>
              <a:gd name="connsiteY1-20" fmla="*/ 0 h 5143500"/>
              <a:gd name="connsiteX2-21" fmla="*/ 9140562 w 9140562"/>
              <a:gd name="connsiteY2-22" fmla="*/ 859 h 5143500"/>
              <a:gd name="connsiteX3-23" fmla="*/ 3437 w 9140562"/>
              <a:gd name="connsiteY3-24" fmla="*/ 5143500 h 5143500"/>
              <a:gd name="connsiteX0-25" fmla="*/ 3437 w 9140562"/>
              <a:gd name="connsiteY0-26" fmla="*/ 5143500 h 5143500"/>
              <a:gd name="connsiteX1-27" fmla="*/ 0 w 9140562"/>
              <a:gd name="connsiteY1-28" fmla="*/ 0 h 5143500"/>
              <a:gd name="connsiteX2-29" fmla="*/ 9140562 w 9140562"/>
              <a:gd name="connsiteY2-30" fmla="*/ 859 h 5143500"/>
              <a:gd name="connsiteX3-31" fmla="*/ 3437 w 9140562"/>
              <a:gd name="connsiteY3-32" fmla="*/ 5143500 h 5143500"/>
              <a:gd name="connsiteX0-33" fmla="*/ 10312 w 9140562"/>
              <a:gd name="connsiteY0-34" fmla="*/ 5143500 h 5143500"/>
              <a:gd name="connsiteX1-35" fmla="*/ 0 w 9140562"/>
              <a:gd name="connsiteY1-36" fmla="*/ 0 h 5143500"/>
              <a:gd name="connsiteX2-37" fmla="*/ 9140562 w 9140562"/>
              <a:gd name="connsiteY2-38" fmla="*/ 859 h 5143500"/>
              <a:gd name="connsiteX3-39" fmla="*/ 10312 w 9140562"/>
              <a:gd name="connsiteY3-40" fmla="*/ 5143500 h 5143500"/>
              <a:gd name="connsiteX0-41" fmla="*/ 3436 w 9140562"/>
              <a:gd name="connsiteY0-42" fmla="*/ 5164126 h 5164126"/>
              <a:gd name="connsiteX1-43" fmla="*/ 0 w 9140562"/>
              <a:gd name="connsiteY1-44" fmla="*/ 0 h 5164126"/>
              <a:gd name="connsiteX2-45" fmla="*/ 9140562 w 9140562"/>
              <a:gd name="connsiteY2-46" fmla="*/ 859 h 5164126"/>
              <a:gd name="connsiteX3-47" fmla="*/ 3436 w 9140562"/>
              <a:gd name="connsiteY3-48" fmla="*/ 5164126 h 5164126"/>
              <a:gd name="connsiteX0-49" fmla="*/ 12 w 9137138"/>
              <a:gd name="connsiteY0-50" fmla="*/ 5163267 h 5163267"/>
              <a:gd name="connsiteX1-51" fmla="*/ 79078 w 9137138"/>
              <a:gd name="connsiteY1-52" fmla="*/ 191646 h 5163267"/>
              <a:gd name="connsiteX2-53" fmla="*/ 9137138 w 9137138"/>
              <a:gd name="connsiteY2-54" fmla="*/ 0 h 5163267"/>
              <a:gd name="connsiteX3-55" fmla="*/ 12 w 9137138"/>
              <a:gd name="connsiteY3-56" fmla="*/ 5163267 h 5163267"/>
              <a:gd name="connsiteX0-57" fmla="*/ 152 w 9137278"/>
              <a:gd name="connsiteY0-58" fmla="*/ 5164126 h 5164126"/>
              <a:gd name="connsiteX1-59" fmla="*/ 3591 w 9137278"/>
              <a:gd name="connsiteY1-60" fmla="*/ 0 h 5164126"/>
              <a:gd name="connsiteX2-61" fmla="*/ 9137278 w 9137278"/>
              <a:gd name="connsiteY2-62" fmla="*/ 859 h 5164126"/>
              <a:gd name="connsiteX3-63" fmla="*/ 152 w 9137278"/>
              <a:gd name="connsiteY3-64" fmla="*/ 5164126 h 5164126"/>
            </a:gdLst>
            <a:ahLst/>
            <a:cxnLst>
              <a:cxn ang="0">
                <a:pos x="connsiteX0-1" y="connsiteY0-2"/>
              </a:cxn>
              <a:cxn ang="0">
                <a:pos x="connsiteX1-3" y="connsiteY1-4"/>
              </a:cxn>
              <a:cxn ang="0">
                <a:pos x="connsiteX2-5" y="connsiteY2-6"/>
              </a:cxn>
              <a:cxn ang="0">
                <a:pos x="connsiteX3-7" y="connsiteY3-8"/>
              </a:cxn>
            </a:cxnLst>
            <a:rect l="l" t="t" r="r" b="b"/>
            <a:pathLst>
              <a:path w="9137278" h="5164126">
                <a:moveTo>
                  <a:pt x="152" y="5164126"/>
                </a:moveTo>
                <a:cubicBezTo>
                  <a:pt x="-994" y="3449626"/>
                  <a:pt x="4737" y="1714500"/>
                  <a:pt x="3591" y="0"/>
                </a:cubicBezTo>
                <a:lnTo>
                  <a:pt x="9137278" y="859"/>
                </a:lnTo>
                <a:lnTo>
                  <a:pt x="152" y="5164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pic>
        <p:nvPicPr>
          <p:cNvPr id="23555" name="图片 2"/>
          <p:cNvPicPr>
            <a:picLocks noChangeAspect="1"/>
          </p:cNvPicPr>
          <p:nvPr/>
        </p:nvPicPr>
        <p:blipFill>
          <a:blip r:embed="rId1"/>
          <a:stretch>
            <a:fillRect/>
          </a:stretch>
        </p:blipFill>
        <p:spPr>
          <a:xfrm>
            <a:off x="9448800" y="3913188"/>
            <a:ext cx="3752850" cy="2971800"/>
          </a:xfrm>
          <a:prstGeom prst="rect">
            <a:avLst/>
          </a:prstGeom>
          <a:noFill/>
          <a:ln w="9525">
            <a:noFill/>
          </a:ln>
        </p:spPr>
      </p:pic>
      <p:pic>
        <p:nvPicPr>
          <p:cNvPr id="23556" name="图片 3"/>
          <p:cNvPicPr>
            <a:picLocks noChangeAspect="1"/>
          </p:cNvPicPr>
          <p:nvPr/>
        </p:nvPicPr>
        <p:blipFill>
          <a:blip r:embed="rId2"/>
          <a:stretch>
            <a:fillRect/>
          </a:stretch>
        </p:blipFill>
        <p:spPr>
          <a:xfrm>
            <a:off x="582613" y="2700338"/>
            <a:ext cx="1970087" cy="1970087"/>
          </a:xfrm>
          <a:prstGeom prst="rect">
            <a:avLst/>
          </a:prstGeom>
          <a:noFill/>
          <a:ln w="9525">
            <a:noFill/>
          </a:ln>
        </p:spPr>
      </p:pic>
      <p:sp>
        <p:nvSpPr>
          <p:cNvPr id="23557" name="文本框 4"/>
          <p:cNvSpPr txBox="1"/>
          <p:nvPr/>
        </p:nvSpPr>
        <p:spPr>
          <a:xfrm>
            <a:off x="747713" y="669925"/>
            <a:ext cx="3052762" cy="1076325"/>
          </a:xfrm>
          <a:prstGeom prst="rect">
            <a:avLst/>
          </a:prstGeom>
          <a:noFill/>
          <a:ln w="9525">
            <a:noFill/>
          </a:ln>
        </p:spPr>
        <p:txBody>
          <a:bodyPr anchor="t">
            <a:spAutoFit/>
          </a:bodyPr>
          <a:lstStyle/>
          <a:p>
            <a:r>
              <a:rPr lang="en-US" altLang="zh-CN" sz="6400" dirty="0">
                <a:solidFill>
                  <a:schemeClr val="bg1"/>
                </a:solidFill>
                <a:latin typeface="Aharoni" panose="02010803020104030203" pitchFamily="2" charset="-79"/>
                <a:ea typeface="Aharoni" panose="02010803020104030203" pitchFamily="2" charset="-79"/>
              </a:rPr>
              <a:t>BOB</a:t>
            </a:r>
            <a:endParaRPr lang="zh-CN" altLang="en-US" sz="6400" dirty="0">
              <a:solidFill>
                <a:schemeClr val="bg1"/>
              </a:solidFill>
              <a:latin typeface="Aharoni" panose="02010803020104030203" pitchFamily="2" charset="-79"/>
              <a:ea typeface="Aharoni" panose="02010803020104030203" pitchFamily="2" charset="-79"/>
            </a:endParaRPr>
          </a:p>
        </p:txBody>
      </p:sp>
      <p:sp>
        <p:nvSpPr>
          <p:cNvPr id="23558" name="Content Placeholder 2"/>
          <p:cNvSpPr txBox="1"/>
          <p:nvPr/>
        </p:nvSpPr>
        <p:spPr>
          <a:xfrm>
            <a:off x="747713" y="1547813"/>
            <a:ext cx="5695950" cy="1458912"/>
          </a:xfrm>
          <a:prstGeom prst="rect">
            <a:avLst/>
          </a:prstGeom>
          <a:noFill/>
          <a:ln w="9525">
            <a:noFill/>
          </a:ln>
        </p:spPr>
        <p:txBody>
          <a:bodyPr lIns="121920" tIns="60960" rIns="121920" bIns="60960" anchor="t"/>
          <a:lstStyle/>
          <a:p>
            <a:pPr defTabSz="1449705">
              <a:lnSpc>
                <a:spcPct val="120000"/>
              </a:lnSpc>
              <a:buFont typeface="Arial" panose="020B0604020202020204" pitchFamily="34" charset="0"/>
              <a:buNone/>
            </a:pPr>
            <a:r>
              <a:rPr lang="en-US" altLang="zh-CN" sz="1400" dirty="0">
                <a:solidFill>
                  <a:schemeClr val="bg1"/>
                </a:solidFill>
                <a:latin typeface="Lao UI" panose="020B0502040204020203" pitchFamily="34" charset="0"/>
                <a:ea typeface="微软雅黑" panose="020B0503020204020204" pitchFamily="34" charset="-122"/>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a:t>
            </a:r>
            <a:endParaRPr lang="en-US" altLang="zh-CN" sz="1400" dirty="0">
              <a:solidFill>
                <a:schemeClr val="bg1"/>
              </a:solidFill>
              <a:latin typeface="华文细黑" panose="02010600040101010101" pitchFamily="2" charset="-122"/>
              <a:ea typeface="Arial" panose="020B0604020202020204" pitchFamily="34" charset="0"/>
            </a:endParaRPr>
          </a:p>
        </p:txBody>
      </p:sp>
      <p:sp>
        <p:nvSpPr>
          <p:cNvPr id="23559" name="文本框 7"/>
          <p:cNvSpPr txBox="1"/>
          <p:nvPr/>
        </p:nvSpPr>
        <p:spPr>
          <a:xfrm>
            <a:off x="7075488" y="3397250"/>
            <a:ext cx="2190750" cy="830263"/>
          </a:xfrm>
          <a:prstGeom prst="rect">
            <a:avLst/>
          </a:prstGeom>
          <a:noFill/>
          <a:ln w="9525">
            <a:noFill/>
          </a:ln>
        </p:spPr>
        <p:txBody>
          <a:bodyPr anchor="t">
            <a:spAutoFit/>
          </a:bodyPr>
          <a:lstStyle/>
          <a:p>
            <a:pPr algn="r"/>
            <a:r>
              <a:rPr lang="en-US" altLang="zh-CN" sz="4800" dirty="0">
                <a:solidFill>
                  <a:schemeClr val="accent1"/>
                </a:solidFill>
                <a:latin typeface="DFPOP1-W9" panose="02010609010101010101" pitchFamily="1" charset="-128"/>
                <a:ea typeface="DFPOP1-W9" panose="02010609010101010101" pitchFamily="1" charset="-128"/>
              </a:rPr>
              <a:t>KEVIN</a:t>
            </a:r>
            <a:endParaRPr lang="zh-CN" altLang="en-US" sz="4800" dirty="0">
              <a:solidFill>
                <a:schemeClr val="accent1"/>
              </a:solidFill>
              <a:latin typeface="DFPOP1-W9" panose="02010609010101010101" pitchFamily="1" charset="-128"/>
              <a:ea typeface="DFPOP1-W9" panose="02010609010101010101" pitchFamily="1" charset="-128"/>
            </a:endParaRPr>
          </a:p>
        </p:txBody>
      </p:sp>
      <p:sp>
        <p:nvSpPr>
          <p:cNvPr id="23560" name="文本框 8"/>
          <p:cNvSpPr txBox="1"/>
          <p:nvPr/>
        </p:nvSpPr>
        <p:spPr>
          <a:xfrm>
            <a:off x="5095875" y="4167188"/>
            <a:ext cx="4352925" cy="868362"/>
          </a:xfrm>
          <a:prstGeom prst="rect">
            <a:avLst/>
          </a:prstGeom>
          <a:noFill/>
          <a:ln w="9525">
            <a:noFill/>
          </a:ln>
        </p:spPr>
        <p:txBody>
          <a:bodyPr wrap="square" anchor="t">
            <a:spAutoFit/>
          </a:bodyPr>
          <a:lstStyle/>
          <a:p>
            <a:pPr algn="r" defTabSz="914400">
              <a:lnSpc>
                <a:spcPct val="120000"/>
              </a:lnSpc>
            </a:pPr>
            <a:r>
              <a:rPr lang="en-US" altLang="zh-CN" sz="1400" dirty="0">
                <a:solidFill>
                  <a:srgbClr val="262626"/>
                </a:solidFill>
                <a:latin typeface="Lao UI" panose="020B0502040204020203" pitchFamily="34" charset="0"/>
                <a:ea typeface="微软雅黑" panose="020B0503020204020204" pitchFamily="34" charset="-122"/>
              </a:rPr>
              <a:t>Lorem </a:t>
            </a:r>
            <a:r>
              <a:rPr lang="en-US" altLang="zh-CN" sz="1400" dirty="0" err="1">
                <a:solidFill>
                  <a:srgbClr val="262626"/>
                </a:solidFill>
                <a:latin typeface="Lao UI" panose="020B0502040204020203" pitchFamily="34" charset="0"/>
                <a:ea typeface="微软雅黑" panose="020B0503020204020204" pitchFamily="34" charset="-122"/>
              </a:rPr>
              <a:t>ipsum</a:t>
            </a:r>
            <a:r>
              <a:rPr lang="en-US" altLang="zh-CN" sz="1400" dirty="0">
                <a:solidFill>
                  <a:srgbClr val="262626"/>
                </a:solidFill>
                <a:latin typeface="Lao UI" panose="020B0502040204020203" pitchFamily="34" charset="0"/>
                <a:ea typeface="微软雅黑" panose="020B0503020204020204" pitchFamily="34" charset="-122"/>
              </a:rPr>
              <a:t> dolor sit </a:t>
            </a:r>
            <a:r>
              <a:rPr lang="en-US" altLang="zh-CN" sz="1400" dirty="0" err="1">
                <a:solidFill>
                  <a:srgbClr val="262626"/>
                </a:solidFill>
                <a:latin typeface="Lao UI" panose="020B0502040204020203" pitchFamily="34" charset="0"/>
                <a:ea typeface="微软雅黑" panose="020B0503020204020204" pitchFamily="34" charset="-122"/>
              </a:rPr>
              <a:t>amet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consectetur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adipisicing</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elit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sed</a:t>
            </a:r>
            <a:r>
              <a:rPr lang="en-US" altLang="zh-CN" sz="1400" dirty="0">
                <a:solidFill>
                  <a:srgbClr val="262626"/>
                </a:solidFill>
                <a:latin typeface="Lao UI" panose="020B0502040204020203" pitchFamily="34" charset="0"/>
                <a:ea typeface="微软雅黑" panose="020B0503020204020204" pitchFamily="34" charset="-122"/>
              </a:rPr>
              <a:t> do </a:t>
            </a:r>
            <a:r>
              <a:rPr lang="en-US" altLang="zh-CN" sz="1400" dirty="0" err="1">
                <a:solidFill>
                  <a:srgbClr val="262626"/>
                </a:solidFill>
                <a:latin typeface="Lao UI" panose="020B0502040204020203" pitchFamily="34" charset="0"/>
                <a:ea typeface="微软雅黑" panose="020B0503020204020204" pitchFamily="34" charset="-122"/>
              </a:rPr>
              <a:t>eiusmod</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tempor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incididunt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ut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labore</a:t>
            </a:r>
            <a:r>
              <a:rPr lang="en-US" altLang="zh-CN" sz="1400" dirty="0">
                <a:solidFill>
                  <a:srgbClr val="262626"/>
                </a:solidFill>
                <a:latin typeface="Lao UI" panose="020B0502040204020203" pitchFamily="34" charset="0"/>
                <a:ea typeface="微软雅黑" panose="020B0503020204020204" pitchFamily="34" charset="-122"/>
              </a:rPr>
              <a:t> et Lorem </a:t>
            </a:r>
            <a:r>
              <a:rPr lang="en-US" altLang="zh-CN" sz="1400" dirty="0" err="1">
                <a:solidFill>
                  <a:srgbClr val="262626"/>
                </a:solidFill>
                <a:latin typeface="Lao UI" panose="020B0502040204020203" pitchFamily="34" charset="0"/>
                <a:ea typeface="微软雅黑" panose="020B0503020204020204" pitchFamily="34" charset="-122"/>
              </a:rPr>
              <a:t>ipsum</a:t>
            </a:r>
            <a:r>
              <a:rPr lang="en-US" altLang="zh-CN" sz="1400" dirty="0">
                <a:solidFill>
                  <a:srgbClr val="262626"/>
                </a:solidFill>
                <a:latin typeface="Lao UI" panose="020B0502040204020203" pitchFamily="34" charset="0"/>
                <a:ea typeface="微软雅黑" panose="020B0503020204020204" pitchFamily="34" charset="-122"/>
              </a:rPr>
              <a:t> dolor sit </a:t>
            </a:r>
            <a:r>
              <a:rPr lang="en-US" altLang="zh-CN" sz="1400" dirty="0" err="1">
                <a:solidFill>
                  <a:srgbClr val="262626"/>
                </a:solidFill>
                <a:latin typeface="Lao UI" panose="020B0502040204020203" pitchFamily="34" charset="0"/>
                <a:ea typeface="微软雅黑" panose="020B0503020204020204" pitchFamily="34" charset="-122"/>
              </a:rPr>
              <a:t>amet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consectetur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dolore</a:t>
            </a:r>
            <a:endParaRPr lang="zh-CN" altLang="en-US" sz="1400" dirty="0">
              <a:latin typeface="Lao UI" panose="020B0502040204020203" pitchFamily="34" charset="0"/>
              <a:ea typeface="微软雅黑" panose="020B0503020204020204" pitchFamily="34" charset="-122"/>
            </a:endParaRPr>
          </a:p>
        </p:txBody>
      </p:sp>
    </p:spTree>
  </p:cSld>
  <p:clrMapOvr>
    <a:masterClrMapping/>
  </p:clrMapOvr>
  <p:transition spd="slow" advClick="0">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pic>
        <p:nvPicPr>
          <p:cNvPr id="25602" name="图片 1"/>
          <p:cNvPicPr>
            <a:picLocks noChangeAspect="1"/>
          </p:cNvPicPr>
          <p:nvPr/>
        </p:nvPicPr>
        <p:blipFill>
          <a:blip r:embed="rId1"/>
          <a:stretch>
            <a:fillRect/>
          </a:stretch>
        </p:blipFill>
        <p:spPr>
          <a:xfrm>
            <a:off x="4597400" y="933450"/>
            <a:ext cx="3032125" cy="2700338"/>
          </a:xfrm>
          <a:prstGeom prst="rect">
            <a:avLst/>
          </a:prstGeom>
          <a:noFill/>
          <a:ln w="9525">
            <a:noFill/>
          </a:ln>
        </p:spPr>
      </p:pic>
      <p:sp>
        <p:nvSpPr>
          <p:cNvPr id="25603" name="文本框 2"/>
          <p:cNvSpPr txBox="1"/>
          <p:nvPr/>
        </p:nvSpPr>
        <p:spPr>
          <a:xfrm>
            <a:off x="3867150" y="3538538"/>
            <a:ext cx="4457700" cy="1076325"/>
          </a:xfrm>
          <a:prstGeom prst="rect">
            <a:avLst/>
          </a:prstGeom>
          <a:noFill/>
          <a:ln w="9525">
            <a:noFill/>
          </a:ln>
        </p:spPr>
        <p:txBody>
          <a:bodyPr anchor="t">
            <a:spAutoFit/>
          </a:bodyPr>
          <a:lstStyle/>
          <a:p>
            <a:r>
              <a:rPr lang="en-US" altLang="zh-CN" sz="6400" dirty="0">
                <a:solidFill>
                  <a:schemeClr val="accent1"/>
                </a:solidFill>
                <a:latin typeface="DFPOP1-W9" panose="02010609010101010101" pitchFamily="1" charset="-128"/>
                <a:ea typeface="DFPOP1-W9" panose="02010609010101010101" pitchFamily="1" charset="-128"/>
              </a:rPr>
              <a:t>PART THREE</a:t>
            </a:r>
            <a:endParaRPr lang="zh-CN" altLang="en-US" sz="6400" dirty="0">
              <a:solidFill>
                <a:schemeClr val="accent1"/>
              </a:solidFill>
              <a:latin typeface="DFPOP1-W9" panose="02010609010101010101" pitchFamily="1" charset="-128"/>
              <a:ea typeface="DFPOP1-W9" panose="02010609010101010101" pitchFamily="1" charset="-128"/>
            </a:endParaRPr>
          </a:p>
        </p:txBody>
      </p:sp>
      <p:sp>
        <p:nvSpPr>
          <p:cNvPr id="4" name="Content Placeholder 2"/>
          <p:cNvSpPr txBox="1"/>
          <p:nvPr/>
        </p:nvSpPr>
        <p:spPr>
          <a:xfrm>
            <a:off x="1147763" y="4714875"/>
            <a:ext cx="9209088" cy="95726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Lorem ipsum dolor sit amet, consectetur adipisicing elit, sed do eiusmod tempor incididunt ut labore et dolore magna aliqua. Ut enim ad minim veniam, quis nostrud exercitation ullamco laboris nisi ut aliquip ex ea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commodo</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a:t>
            </a:r>
            <a:endParaRPr kumimoji="0" lang="en-US" altLang="zh-CN" sz="14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sym typeface="+mn-ea"/>
            </a:endParaRPr>
          </a:p>
          <a:p>
            <a:pPr marL="0" marR="0" lvl="0" indent="0" algn="ctr"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sym typeface="+mn-ea"/>
              </a:rPr>
              <a:t>consequat</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Duis aute irure dolor in reprehenderit in voluptate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velit</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esse</a:t>
            </a:r>
            <a:endParaRPr kumimoji="0" lang="en-US" altLang="zh-CN" sz="1400" b="0" i="0" u="none" strike="noStrike" kern="1200" cap="none" spc="0" normalizeH="0" baseline="0" noProof="0" dirty="0">
              <a:ln>
                <a:noFill/>
              </a:ln>
              <a:solidFill>
                <a:schemeClr val="tx1">
                  <a:lumMod val="85000"/>
                  <a:lumOff val="15000"/>
                </a:schemeClr>
              </a:solidFill>
              <a:effectLst/>
              <a:uLnTx/>
              <a:uFillTx/>
              <a:latin typeface="华文细黑" panose="02010600040101010101" pitchFamily="2" charset="-122"/>
              <a:ea typeface="+mn-ea"/>
              <a:cs typeface="Arial" panose="020B0604020202020204" pitchFamily="34" charset="0"/>
              <a:sym typeface="+mn-ea"/>
            </a:endParaRPr>
          </a:p>
        </p:txBody>
      </p:sp>
    </p:spTree>
  </p:cSld>
  <p:clrMapOvr>
    <a:masterClrMapping/>
  </p:clrMapOvr>
  <p:transition spd="slow" advClick="0">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pic>
        <p:nvPicPr>
          <p:cNvPr id="27650" name="图片 7"/>
          <p:cNvPicPr>
            <a:picLocks noChangeAspect="1"/>
          </p:cNvPicPr>
          <p:nvPr/>
        </p:nvPicPr>
        <p:blipFill>
          <a:blip r:embed="rId1"/>
          <a:stretch>
            <a:fillRect/>
          </a:stretch>
        </p:blipFill>
        <p:spPr>
          <a:xfrm rot="-1439637" flipH="1">
            <a:off x="-1585912" y="2922588"/>
            <a:ext cx="4749800" cy="4114800"/>
          </a:xfrm>
          <a:prstGeom prst="rect">
            <a:avLst/>
          </a:prstGeom>
          <a:noFill/>
          <a:ln w="9525">
            <a:noFill/>
          </a:ln>
        </p:spPr>
      </p:pic>
      <p:sp>
        <p:nvSpPr>
          <p:cNvPr id="9" name="矩形 8"/>
          <p:cNvSpPr/>
          <p:nvPr/>
        </p:nvSpPr>
        <p:spPr>
          <a:xfrm>
            <a:off x="3011488" y="2309813"/>
            <a:ext cx="2298700" cy="153987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65" b="0" i="0" u="none" strike="noStrike" kern="1200" cap="none" spc="0" normalizeH="0" baseline="0" noProof="0">
              <a:ln>
                <a:noFill/>
              </a:ln>
              <a:solidFill>
                <a:schemeClr val="lt1"/>
              </a:solidFill>
              <a:effectLst/>
              <a:uLnTx/>
              <a:uFillTx/>
              <a:latin typeface="+mn-lt"/>
              <a:ea typeface="+mn-ea"/>
              <a:cs typeface="+mn-cs"/>
            </a:endParaRPr>
          </a:p>
        </p:txBody>
      </p:sp>
      <p:sp>
        <p:nvSpPr>
          <p:cNvPr id="10" name="矩形 9"/>
          <p:cNvSpPr/>
          <p:nvPr/>
        </p:nvSpPr>
        <p:spPr>
          <a:xfrm>
            <a:off x="5510213" y="2309813"/>
            <a:ext cx="2297113" cy="1539875"/>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65" b="0" i="0" u="none" strike="noStrike" kern="1200" cap="none" spc="0" normalizeH="0" baseline="0" noProof="0">
              <a:ln>
                <a:noFill/>
              </a:ln>
              <a:solidFill>
                <a:schemeClr val="lt1"/>
              </a:solidFill>
              <a:effectLst/>
              <a:uLnTx/>
              <a:uFillTx/>
              <a:latin typeface="+mn-lt"/>
              <a:ea typeface="+mn-ea"/>
              <a:cs typeface="+mn-cs"/>
            </a:endParaRPr>
          </a:p>
        </p:txBody>
      </p:sp>
      <p:sp>
        <p:nvSpPr>
          <p:cNvPr id="11" name="矩形 10"/>
          <p:cNvSpPr/>
          <p:nvPr/>
        </p:nvSpPr>
        <p:spPr>
          <a:xfrm>
            <a:off x="8007350" y="2309813"/>
            <a:ext cx="2297113" cy="1539875"/>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65" b="0" i="0" u="none" strike="noStrike" kern="1200" cap="none" spc="0" normalizeH="0" baseline="0" noProof="0">
              <a:ln>
                <a:noFill/>
              </a:ln>
              <a:solidFill>
                <a:schemeClr val="lt1"/>
              </a:solidFill>
              <a:effectLst/>
              <a:uLnTx/>
              <a:uFillTx/>
              <a:latin typeface="+mn-lt"/>
              <a:ea typeface="+mn-ea"/>
              <a:cs typeface="+mn-cs"/>
            </a:endParaRPr>
          </a:p>
        </p:txBody>
      </p:sp>
      <p:grpSp>
        <p:nvGrpSpPr>
          <p:cNvPr id="27654" name="组合 1"/>
          <p:cNvGrpSpPr/>
          <p:nvPr/>
        </p:nvGrpSpPr>
        <p:grpSpPr>
          <a:xfrm>
            <a:off x="2898775" y="3925888"/>
            <a:ext cx="2346325" cy="1339850"/>
            <a:chOff x="2898848" y="4392850"/>
            <a:chExt cx="2346397" cy="1339283"/>
          </a:xfrm>
        </p:grpSpPr>
        <p:sp>
          <p:nvSpPr>
            <p:cNvPr id="13" name="Rectangle 23"/>
            <p:cNvSpPr/>
            <p:nvPr/>
          </p:nvSpPr>
          <p:spPr>
            <a:xfrm>
              <a:off x="2963014" y="4764620"/>
              <a:ext cx="2282231" cy="609206"/>
            </a:xfrm>
            <a:prstGeom prst="rect">
              <a:avLst/>
            </a:prstGeom>
          </p:spPr>
          <p:txBody>
            <a:bodyPr wrap="square">
              <a:spAutoFit/>
            </a:bodyPr>
            <a:lstStyle/>
            <a:p>
              <a:pPr marL="0" marR="0" lvl="0" indent="0" algn="l" defTabSz="1450340" rtl="0" eaLnBrk="1" fontAlgn="auto" latinLnBrk="0" hangingPunct="1">
                <a:lnSpc>
                  <a:spcPct val="120000"/>
                </a:lnSpc>
                <a:spcBef>
                  <a:spcPts val="0"/>
                </a:spcBef>
                <a:spcAft>
                  <a:spcPts val="0"/>
                </a:spcAft>
                <a:buClrTx/>
                <a:buSzTx/>
                <a:buFontTx/>
                <a:buNone/>
                <a:defRPr/>
              </a:pP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There are many variations of passages of Lore m available, but the majority have suffered alteration in some form </a:t>
              </a:r>
              <a:endPar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14" name="文本框 13"/>
            <p:cNvSpPr txBox="1"/>
            <p:nvPr/>
          </p:nvSpPr>
          <p:spPr>
            <a:xfrm>
              <a:off x="2898848" y="4392850"/>
              <a:ext cx="1396537" cy="318100"/>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1465" kern="1200" cap="none" spc="0" normalizeH="0" baseline="0" noProof="0" dirty="0">
                  <a:solidFill>
                    <a:schemeClr val="tx1">
                      <a:lumMod val="85000"/>
                      <a:lumOff val="15000"/>
                    </a:schemeClr>
                  </a:solidFill>
                  <a:latin typeface="+mn-lt"/>
                  <a:ea typeface="+mn-ea"/>
                  <a:cs typeface="+mn-cs"/>
                  <a:sym typeface="+mn-ea"/>
                </a:rPr>
                <a:t>Product  One</a:t>
              </a:r>
              <a:endParaRPr kumimoji="0" lang="zh-CN" altLang="en-US" sz="1465" kern="1200" cap="none" spc="0" normalizeH="0" baseline="0" noProof="0" dirty="0">
                <a:solidFill>
                  <a:schemeClr val="tx1">
                    <a:lumMod val="85000"/>
                    <a:lumOff val="15000"/>
                  </a:schemeClr>
                </a:solidFill>
                <a:latin typeface="+mn-lt"/>
                <a:ea typeface="+mn-ea"/>
                <a:cs typeface="+mn-cs"/>
                <a:sym typeface="+mn-ea"/>
              </a:endParaRPr>
            </a:p>
          </p:txBody>
        </p:sp>
        <p:sp>
          <p:nvSpPr>
            <p:cNvPr id="15" name="Rectangle 27"/>
            <p:cNvSpPr/>
            <p:nvPr/>
          </p:nvSpPr>
          <p:spPr>
            <a:xfrm>
              <a:off x="3040377" y="5475588"/>
              <a:ext cx="1093904" cy="256545"/>
            </a:xfrm>
            <a:prstGeom prst="rect">
              <a:avLst/>
            </a:prstGeom>
            <a:solidFill>
              <a:schemeClr val="accent1"/>
            </a:solidFill>
            <a:ln w="12700">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65" b="0" i="0" u="none" strike="noStrike" kern="1200" cap="none" spc="0" normalizeH="0" baseline="0" noProof="0" dirty="0">
                  <a:ln>
                    <a:noFill/>
                  </a:ln>
                  <a:solidFill>
                    <a:schemeClr val="bg1"/>
                  </a:solidFill>
                  <a:effectLst/>
                  <a:uLnTx/>
                  <a:uFillTx/>
                  <a:latin typeface="+mn-lt"/>
                  <a:ea typeface="+mn-ea"/>
                  <a:cs typeface="+mn-cs"/>
                  <a:sym typeface="+mn-ea"/>
                </a:rPr>
                <a:t>VIEW MORE</a:t>
              </a:r>
              <a:endParaRPr kumimoji="0" lang="en-US" altLang="zh-CN" sz="1065" b="0" i="0" u="none" strike="noStrike" kern="1200" cap="none" spc="0" normalizeH="0" baseline="0" noProof="0" dirty="0">
                <a:ln>
                  <a:noFill/>
                </a:ln>
                <a:solidFill>
                  <a:schemeClr val="bg1"/>
                </a:solidFill>
                <a:effectLst/>
                <a:uLnTx/>
                <a:uFillTx/>
                <a:latin typeface="+mn-lt"/>
                <a:ea typeface="+mn-ea"/>
                <a:cs typeface="+mn-cs"/>
                <a:sym typeface="+mn-ea"/>
              </a:endParaRPr>
            </a:p>
          </p:txBody>
        </p:sp>
        <p:cxnSp>
          <p:nvCxnSpPr>
            <p:cNvPr id="16" name="直接连接符 15"/>
            <p:cNvCxnSpPr/>
            <p:nvPr/>
          </p:nvCxnSpPr>
          <p:spPr>
            <a:xfrm>
              <a:off x="3040377" y="4741431"/>
              <a:ext cx="37859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7659" name="组合 6"/>
          <p:cNvGrpSpPr/>
          <p:nvPr/>
        </p:nvGrpSpPr>
        <p:grpSpPr>
          <a:xfrm>
            <a:off x="5392738" y="3925888"/>
            <a:ext cx="2319337" cy="1339850"/>
            <a:chOff x="5392964" y="4392850"/>
            <a:chExt cx="2318897" cy="1339283"/>
          </a:xfrm>
        </p:grpSpPr>
        <p:sp>
          <p:nvSpPr>
            <p:cNvPr id="18" name="Rectangle 23"/>
            <p:cNvSpPr/>
            <p:nvPr/>
          </p:nvSpPr>
          <p:spPr>
            <a:xfrm>
              <a:off x="5429630" y="4764620"/>
              <a:ext cx="2282231" cy="609206"/>
            </a:xfrm>
            <a:prstGeom prst="rect">
              <a:avLst/>
            </a:prstGeom>
          </p:spPr>
          <p:txBody>
            <a:bodyPr wrap="square">
              <a:spAutoFit/>
            </a:bodyPr>
            <a:lstStyle/>
            <a:p>
              <a:pPr marL="0" marR="0" lvl="0" indent="0" algn="l" defTabSz="1450340" rtl="0" eaLnBrk="1" fontAlgn="auto" latinLnBrk="0" hangingPunct="1">
                <a:lnSpc>
                  <a:spcPct val="120000"/>
                </a:lnSpc>
                <a:spcBef>
                  <a:spcPts val="0"/>
                </a:spcBef>
                <a:spcAft>
                  <a:spcPts val="0"/>
                </a:spcAft>
                <a:buClrTx/>
                <a:buSzTx/>
                <a:buFontTx/>
                <a:buNone/>
                <a:defRPr/>
              </a:pP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There are many variations of passages of Lore m available, but the majority have suffered alteration in some form </a:t>
              </a:r>
              <a:endPar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19" name="文本框 18"/>
            <p:cNvSpPr txBox="1"/>
            <p:nvPr/>
          </p:nvSpPr>
          <p:spPr>
            <a:xfrm>
              <a:off x="5392964" y="4392850"/>
              <a:ext cx="1396537" cy="318100"/>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1465" kern="1200" cap="none" spc="0" normalizeH="0" baseline="0" noProof="0" dirty="0">
                  <a:solidFill>
                    <a:schemeClr val="tx1">
                      <a:lumMod val="85000"/>
                      <a:lumOff val="15000"/>
                    </a:schemeClr>
                  </a:solidFill>
                  <a:latin typeface="+mn-lt"/>
                  <a:ea typeface="+mn-ea"/>
                  <a:cs typeface="+mn-cs"/>
                  <a:sym typeface="+mn-ea"/>
                </a:rPr>
                <a:t>Product  Two</a:t>
              </a:r>
              <a:endParaRPr kumimoji="0" lang="zh-CN" altLang="en-US" sz="1465" kern="1200" cap="none" spc="0" normalizeH="0" baseline="0" noProof="0" dirty="0">
                <a:solidFill>
                  <a:schemeClr val="tx1">
                    <a:lumMod val="85000"/>
                    <a:lumOff val="15000"/>
                  </a:schemeClr>
                </a:solidFill>
                <a:latin typeface="+mn-lt"/>
                <a:ea typeface="+mn-ea"/>
                <a:cs typeface="+mn-cs"/>
                <a:sym typeface="+mn-ea"/>
              </a:endParaRPr>
            </a:p>
          </p:txBody>
        </p:sp>
        <p:sp>
          <p:nvSpPr>
            <p:cNvPr id="20" name="Rectangle 27"/>
            <p:cNvSpPr/>
            <p:nvPr/>
          </p:nvSpPr>
          <p:spPr>
            <a:xfrm>
              <a:off x="5506993" y="5475588"/>
              <a:ext cx="1093904" cy="256545"/>
            </a:xfrm>
            <a:prstGeom prst="rect">
              <a:avLst/>
            </a:prstGeom>
            <a:solidFill>
              <a:schemeClr val="accent1"/>
            </a:solidFill>
            <a:ln w="12700">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65" b="0" i="0" u="none" strike="noStrike" kern="1200" cap="none" spc="0" normalizeH="0" baseline="0" noProof="0" dirty="0">
                  <a:ln>
                    <a:noFill/>
                  </a:ln>
                  <a:solidFill>
                    <a:schemeClr val="bg1"/>
                  </a:solidFill>
                  <a:effectLst/>
                  <a:uLnTx/>
                  <a:uFillTx/>
                  <a:latin typeface="+mn-lt"/>
                  <a:ea typeface="+mn-ea"/>
                  <a:cs typeface="+mn-cs"/>
                  <a:sym typeface="+mn-ea"/>
                </a:rPr>
                <a:t>VIEW MORE</a:t>
              </a:r>
              <a:endParaRPr kumimoji="0" lang="en-US" altLang="zh-CN" sz="1065" b="0" i="0" u="none" strike="noStrike" kern="1200" cap="none" spc="0" normalizeH="0" baseline="0" noProof="0" dirty="0">
                <a:ln>
                  <a:noFill/>
                </a:ln>
                <a:solidFill>
                  <a:schemeClr val="bg1"/>
                </a:solidFill>
                <a:effectLst/>
                <a:uLnTx/>
                <a:uFillTx/>
                <a:latin typeface="+mn-lt"/>
                <a:ea typeface="+mn-ea"/>
                <a:cs typeface="+mn-cs"/>
                <a:sym typeface="+mn-ea"/>
              </a:endParaRPr>
            </a:p>
          </p:txBody>
        </p:sp>
        <p:cxnSp>
          <p:nvCxnSpPr>
            <p:cNvPr id="21" name="直接连接符 20"/>
            <p:cNvCxnSpPr/>
            <p:nvPr/>
          </p:nvCxnSpPr>
          <p:spPr>
            <a:xfrm>
              <a:off x="5506993" y="4741431"/>
              <a:ext cx="37859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27664" name="组合 11"/>
          <p:cNvGrpSpPr/>
          <p:nvPr/>
        </p:nvGrpSpPr>
        <p:grpSpPr>
          <a:xfrm>
            <a:off x="7912100" y="3908425"/>
            <a:ext cx="2282825" cy="1357313"/>
            <a:chOff x="7903981" y="4374517"/>
            <a:chExt cx="2282231" cy="1357616"/>
          </a:xfrm>
        </p:grpSpPr>
        <p:sp>
          <p:nvSpPr>
            <p:cNvPr id="23" name="Rectangle 23"/>
            <p:cNvSpPr/>
            <p:nvPr/>
          </p:nvSpPr>
          <p:spPr>
            <a:xfrm>
              <a:off x="7903981" y="4764620"/>
              <a:ext cx="2282231" cy="609206"/>
            </a:xfrm>
            <a:prstGeom prst="rect">
              <a:avLst/>
            </a:prstGeom>
          </p:spPr>
          <p:txBody>
            <a:bodyPr wrap="square">
              <a:spAutoFit/>
            </a:bodyPr>
            <a:lstStyle/>
            <a:p>
              <a:pPr marL="0" marR="0" lvl="0" indent="0" algn="l" defTabSz="1450340" rtl="0" eaLnBrk="1" fontAlgn="auto" latinLnBrk="0" hangingPunct="1">
                <a:lnSpc>
                  <a:spcPct val="120000"/>
                </a:lnSpc>
                <a:spcBef>
                  <a:spcPts val="0"/>
                </a:spcBef>
                <a:spcAft>
                  <a:spcPts val="0"/>
                </a:spcAft>
                <a:buClrTx/>
                <a:buSzTx/>
                <a:buFontTx/>
                <a:buNone/>
                <a:defRPr/>
              </a:pP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There are many variations of passages of Lore m available, but the majority have suffered alteration in some form </a:t>
              </a:r>
              <a:endPar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24" name="文本框 23"/>
            <p:cNvSpPr txBox="1"/>
            <p:nvPr/>
          </p:nvSpPr>
          <p:spPr>
            <a:xfrm>
              <a:off x="7909942" y="4374517"/>
              <a:ext cx="1522267" cy="318100"/>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1465" kern="1200" cap="none" spc="0" normalizeH="0" baseline="0" noProof="0" dirty="0">
                  <a:solidFill>
                    <a:schemeClr val="tx1">
                      <a:lumMod val="85000"/>
                      <a:lumOff val="15000"/>
                    </a:schemeClr>
                  </a:solidFill>
                  <a:latin typeface="+mn-lt"/>
                  <a:ea typeface="+mn-ea"/>
                  <a:cs typeface="+mn-cs"/>
                  <a:sym typeface="+mn-ea"/>
                </a:rPr>
                <a:t>Product  Three</a:t>
              </a:r>
              <a:endParaRPr kumimoji="0" lang="zh-CN" altLang="en-US" sz="1465" kern="1200" cap="none" spc="0" normalizeH="0" baseline="0" noProof="0" dirty="0">
                <a:solidFill>
                  <a:schemeClr val="tx1">
                    <a:lumMod val="85000"/>
                    <a:lumOff val="15000"/>
                  </a:schemeClr>
                </a:solidFill>
                <a:latin typeface="+mn-lt"/>
                <a:ea typeface="+mn-ea"/>
                <a:cs typeface="+mn-cs"/>
                <a:sym typeface="+mn-ea"/>
              </a:endParaRPr>
            </a:p>
          </p:txBody>
        </p:sp>
        <p:sp>
          <p:nvSpPr>
            <p:cNvPr id="25" name="Rectangle 27"/>
            <p:cNvSpPr/>
            <p:nvPr/>
          </p:nvSpPr>
          <p:spPr>
            <a:xfrm>
              <a:off x="7981344" y="5475588"/>
              <a:ext cx="1093904" cy="256545"/>
            </a:xfrm>
            <a:prstGeom prst="rect">
              <a:avLst/>
            </a:prstGeom>
            <a:solidFill>
              <a:schemeClr val="accent1"/>
            </a:solidFill>
            <a:ln w="12700">
              <a:solidFill>
                <a:schemeClr val="accent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065" b="0" i="0" u="none" strike="noStrike" kern="1200" cap="none" spc="0" normalizeH="0" baseline="0" noProof="0" dirty="0">
                  <a:ln>
                    <a:noFill/>
                  </a:ln>
                  <a:solidFill>
                    <a:schemeClr val="bg1"/>
                  </a:solidFill>
                  <a:effectLst/>
                  <a:uLnTx/>
                  <a:uFillTx/>
                  <a:latin typeface="+mn-lt"/>
                  <a:ea typeface="+mn-ea"/>
                  <a:cs typeface="+mn-cs"/>
                  <a:sym typeface="+mn-ea"/>
                </a:rPr>
                <a:t>VIEW MORE</a:t>
              </a:r>
              <a:endParaRPr kumimoji="0" lang="en-US" altLang="zh-CN" sz="1065" b="0" i="0" u="none" strike="noStrike" kern="1200" cap="none" spc="0" normalizeH="0" baseline="0" noProof="0" dirty="0">
                <a:ln>
                  <a:noFill/>
                </a:ln>
                <a:solidFill>
                  <a:schemeClr val="bg1"/>
                </a:solidFill>
                <a:effectLst/>
                <a:uLnTx/>
                <a:uFillTx/>
                <a:latin typeface="+mn-lt"/>
                <a:ea typeface="+mn-ea"/>
                <a:cs typeface="+mn-cs"/>
                <a:sym typeface="+mn-ea"/>
              </a:endParaRPr>
            </a:p>
          </p:txBody>
        </p:sp>
        <p:cxnSp>
          <p:nvCxnSpPr>
            <p:cNvPr id="26" name="直接连接符 25"/>
            <p:cNvCxnSpPr/>
            <p:nvPr/>
          </p:nvCxnSpPr>
          <p:spPr>
            <a:xfrm>
              <a:off x="8007179" y="4741431"/>
              <a:ext cx="378595"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7669" name="TextBox 50"/>
          <p:cNvSpPr txBox="1"/>
          <p:nvPr/>
        </p:nvSpPr>
        <p:spPr>
          <a:xfrm>
            <a:off x="898525" y="284163"/>
            <a:ext cx="2166938" cy="400050"/>
          </a:xfrm>
          <a:prstGeom prst="rect">
            <a:avLst/>
          </a:prstGeom>
          <a:noFill/>
          <a:ln w="9525">
            <a:noFill/>
          </a:ln>
        </p:spPr>
        <p:txBody>
          <a:bodyPr wrap="square" anchor="t">
            <a:spAutoFit/>
          </a:bodyPr>
          <a:lstStyle/>
          <a:p>
            <a:pPr defTabSz="914400"/>
            <a:r>
              <a:rPr lang="en-US" altLang="zh-CN" sz="2000" dirty="0">
                <a:solidFill>
                  <a:srgbClr val="595959"/>
                </a:solidFill>
                <a:latin typeface="微软雅黑 Light" panose="020B0502040204020203" pitchFamily="34" charset="-122"/>
                <a:ea typeface="微软雅黑 Light" panose="020B0502040204020203" pitchFamily="34" charset="-122"/>
              </a:rPr>
              <a:t>Your Title Here</a:t>
            </a:r>
            <a:endParaRPr lang="en-US" altLang="zh-CN" sz="2000" dirty="0">
              <a:solidFill>
                <a:srgbClr val="595959"/>
              </a:solidFill>
              <a:latin typeface="微软雅黑 Light" panose="020B0502040204020203" pitchFamily="34" charset="-122"/>
              <a:ea typeface="微软雅黑 Light" panose="020B0502040204020203" pitchFamily="34" charset="-122"/>
            </a:endParaRPr>
          </a:p>
        </p:txBody>
      </p:sp>
      <p:sp>
        <p:nvSpPr>
          <p:cNvPr id="29" name="Text Placeholder 32"/>
          <p:cNvSpPr txBox="1"/>
          <p:nvPr/>
        </p:nvSpPr>
        <p:spPr>
          <a:xfrm>
            <a:off x="1042988" y="685800"/>
            <a:ext cx="2646363" cy="2873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Lemon drops oat cake oat </a:t>
            </a:r>
            <a:r>
              <a:rPr kumimoji="0" lang="en-US" sz="1200" b="0" i="0" u="none" strike="noStrike" kern="1200" cap="none" spc="0" normalizeH="0" baseline="0" noProof="0" dirty="0" smtClean="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cake</a:t>
            </a:r>
            <a:endPar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endParaRPr>
          </a:p>
        </p:txBody>
      </p:sp>
      <p:sp>
        <p:nvSpPr>
          <p:cNvPr id="30" name="Text Placeholder 32"/>
          <p:cNvSpPr txBox="1"/>
          <p:nvPr/>
        </p:nvSpPr>
        <p:spPr>
          <a:xfrm>
            <a:off x="98425" y="198438"/>
            <a:ext cx="820738" cy="9017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4800" b="0" i="0" u="none" strike="noStrike" kern="1200" cap="none" spc="0" normalizeH="0" baseline="0" noProof="0" dirty="0" smtClean="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rPr>
              <a:t>03</a:t>
            </a:r>
            <a:endParaRPr kumimoji="0" lang="en-US" sz="4800" b="0" i="0" u="none" strike="noStrike" kern="1200" cap="none" spc="0" normalizeH="0" baseline="0" noProof="0" dirty="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endParaRPr>
          </a:p>
        </p:txBody>
      </p:sp>
    </p:spTree>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2" name="Group 84"/>
          <p:cNvGrpSpPr>
            <a:grpSpLocks noChangeAspect="1"/>
          </p:cNvGrpSpPr>
          <p:nvPr/>
        </p:nvGrpSpPr>
        <p:grpSpPr>
          <a:xfrm>
            <a:off x="5271520" y="2335803"/>
            <a:ext cx="575999" cy="576000"/>
            <a:chOff x="7275513" y="5302250"/>
            <a:chExt cx="1012825" cy="1012825"/>
          </a:xfrm>
          <a:solidFill>
            <a:schemeClr val="accent1"/>
          </a:solidFill>
        </p:grpSpPr>
        <p:sp>
          <p:nvSpPr>
            <p:cNvPr id="3" name="Freeform 34"/>
            <p:cNvSpPr/>
            <p:nvPr/>
          </p:nvSpPr>
          <p:spPr bwMode="auto">
            <a:xfrm>
              <a:off x="7467601" y="5521325"/>
              <a:ext cx="608013" cy="606425"/>
            </a:xfrm>
            <a:custGeom>
              <a:avLst/>
              <a:gdLst>
                <a:gd name="T0" fmla="*/ 189 w 211"/>
                <a:gd name="T1" fmla="*/ 85 h 211"/>
                <a:gd name="T2" fmla="*/ 187 w 211"/>
                <a:gd name="T3" fmla="*/ 64 h 211"/>
                <a:gd name="T4" fmla="*/ 192 w 211"/>
                <a:gd name="T5" fmla="*/ 41 h 211"/>
                <a:gd name="T6" fmla="*/ 179 w 211"/>
                <a:gd name="T7" fmla="*/ 31 h 211"/>
                <a:gd name="T8" fmla="*/ 170 w 211"/>
                <a:gd name="T9" fmla="*/ 36 h 211"/>
                <a:gd name="T10" fmla="*/ 164 w 211"/>
                <a:gd name="T11" fmla="*/ 34 h 211"/>
                <a:gd name="T12" fmla="*/ 155 w 211"/>
                <a:gd name="T13" fmla="*/ 26 h 211"/>
                <a:gd name="T14" fmla="*/ 148 w 211"/>
                <a:gd name="T15" fmla="*/ 20 h 211"/>
                <a:gd name="T16" fmla="*/ 149 w 211"/>
                <a:gd name="T17" fmla="*/ 11 h 211"/>
                <a:gd name="T18" fmla="*/ 125 w 211"/>
                <a:gd name="T19" fmla="*/ 5 h 211"/>
                <a:gd name="T20" fmla="*/ 106 w 211"/>
                <a:gd name="T21" fmla="*/ 1 h 211"/>
                <a:gd name="T22" fmla="*/ 89 w 211"/>
                <a:gd name="T23" fmla="*/ 2 h 211"/>
                <a:gd name="T24" fmla="*/ 88 w 211"/>
                <a:gd name="T25" fmla="*/ 7 h 211"/>
                <a:gd name="T26" fmla="*/ 99 w 211"/>
                <a:gd name="T27" fmla="*/ 3 h 211"/>
                <a:gd name="T28" fmla="*/ 101 w 211"/>
                <a:gd name="T29" fmla="*/ 13 h 211"/>
                <a:gd name="T30" fmla="*/ 83 w 211"/>
                <a:gd name="T31" fmla="*/ 23 h 211"/>
                <a:gd name="T32" fmla="*/ 87 w 211"/>
                <a:gd name="T33" fmla="*/ 31 h 211"/>
                <a:gd name="T34" fmla="*/ 96 w 211"/>
                <a:gd name="T35" fmla="*/ 25 h 211"/>
                <a:gd name="T36" fmla="*/ 108 w 211"/>
                <a:gd name="T37" fmla="*/ 30 h 211"/>
                <a:gd name="T38" fmla="*/ 118 w 211"/>
                <a:gd name="T39" fmla="*/ 29 h 211"/>
                <a:gd name="T40" fmla="*/ 130 w 211"/>
                <a:gd name="T41" fmla="*/ 32 h 211"/>
                <a:gd name="T42" fmla="*/ 128 w 211"/>
                <a:gd name="T43" fmla="*/ 37 h 211"/>
                <a:gd name="T44" fmla="*/ 116 w 211"/>
                <a:gd name="T45" fmla="*/ 43 h 211"/>
                <a:gd name="T46" fmla="*/ 117 w 211"/>
                <a:gd name="T47" fmla="*/ 50 h 211"/>
                <a:gd name="T48" fmla="*/ 113 w 211"/>
                <a:gd name="T49" fmla="*/ 58 h 211"/>
                <a:gd name="T50" fmla="*/ 110 w 211"/>
                <a:gd name="T51" fmla="*/ 91 h 211"/>
                <a:gd name="T52" fmla="*/ 104 w 211"/>
                <a:gd name="T53" fmla="*/ 97 h 211"/>
                <a:gd name="T54" fmla="*/ 88 w 211"/>
                <a:gd name="T55" fmla="*/ 77 h 211"/>
                <a:gd name="T56" fmla="*/ 57 w 211"/>
                <a:gd name="T57" fmla="*/ 83 h 211"/>
                <a:gd name="T58" fmla="*/ 73 w 211"/>
                <a:gd name="T59" fmla="*/ 89 h 211"/>
                <a:gd name="T60" fmla="*/ 75 w 211"/>
                <a:gd name="T61" fmla="*/ 94 h 211"/>
                <a:gd name="T62" fmla="*/ 63 w 211"/>
                <a:gd name="T63" fmla="*/ 97 h 211"/>
                <a:gd name="T64" fmla="*/ 62 w 211"/>
                <a:gd name="T65" fmla="*/ 105 h 211"/>
                <a:gd name="T66" fmla="*/ 70 w 211"/>
                <a:gd name="T67" fmla="*/ 110 h 211"/>
                <a:gd name="T68" fmla="*/ 84 w 211"/>
                <a:gd name="T69" fmla="*/ 107 h 211"/>
                <a:gd name="T70" fmla="*/ 99 w 211"/>
                <a:gd name="T71" fmla="*/ 114 h 211"/>
                <a:gd name="T72" fmla="*/ 116 w 211"/>
                <a:gd name="T73" fmla="*/ 109 h 211"/>
                <a:gd name="T74" fmla="*/ 118 w 211"/>
                <a:gd name="T75" fmla="*/ 131 h 211"/>
                <a:gd name="T76" fmla="*/ 109 w 211"/>
                <a:gd name="T77" fmla="*/ 159 h 211"/>
                <a:gd name="T78" fmla="*/ 90 w 211"/>
                <a:gd name="T79" fmla="*/ 189 h 211"/>
                <a:gd name="T80" fmla="*/ 82 w 211"/>
                <a:gd name="T81" fmla="*/ 197 h 211"/>
                <a:gd name="T82" fmla="*/ 79 w 211"/>
                <a:gd name="T83" fmla="*/ 181 h 211"/>
                <a:gd name="T84" fmla="*/ 78 w 211"/>
                <a:gd name="T85" fmla="*/ 159 h 211"/>
                <a:gd name="T86" fmla="*/ 63 w 211"/>
                <a:gd name="T87" fmla="*/ 132 h 211"/>
                <a:gd name="T88" fmla="*/ 72 w 211"/>
                <a:gd name="T89" fmla="*/ 125 h 211"/>
                <a:gd name="T90" fmla="*/ 60 w 211"/>
                <a:gd name="T91" fmla="*/ 115 h 211"/>
                <a:gd name="T92" fmla="*/ 55 w 211"/>
                <a:gd name="T93" fmla="*/ 102 h 211"/>
                <a:gd name="T94" fmla="*/ 50 w 211"/>
                <a:gd name="T95" fmla="*/ 89 h 211"/>
                <a:gd name="T96" fmla="*/ 38 w 211"/>
                <a:gd name="T97" fmla="*/ 78 h 211"/>
                <a:gd name="T98" fmla="*/ 37 w 211"/>
                <a:gd name="T99" fmla="*/ 91 h 211"/>
                <a:gd name="T100" fmla="*/ 30 w 211"/>
                <a:gd name="T101" fmla="*/ 91 h 211"/>
                <a:gd name="T102" fmla="*/ 32 w 211"/>
                <a:gd name="T103" fmla="*/ 52 h 211"/>
                <a:gd name="T104" fmla="*/ 20 w 211"/>
                <a:gd name="T105" fmla="*/ 148 h 211"/>
                <a:gd name="T106" fmla="*/ 167 w 211"/>
                <a:gd name="T107" fmla="*/ 185 h 211"/>
                <a:gd name="T108" fmla="*/ 160 w 211"/>
                <a:gd name="T109" fmla="*/ 127 h 211"/>
                <a:gd name="T110" fmla="*/ 184 w 211"/>
                <a:gd name="T111" fmla="*/ 133 h 211"/>
                <a:gd name="T112" fmla="*/ 201 w 211"/>
                <a:gd name="T113" fmla="*/ 146 h 211"/>
                <a:gd name="T114" fmla="*/ 206 w 211"/>
                <a:gd name="T115" fmla="*/ 10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11" h="211">
                  <a:moveTo>
                    <a:pt x="196" y="93"/>
                  </a:moveTo>
                  <a:cubicBezTo>
                    <a:pt x="195" y="88"/>
                    <a:pt x="194" y="87"/>
                    <a:pt x="189" y="85"/>
                  </a:cubicBezTo>
                  <a:cubicBezTo>
                    <a:pt x="183" y="84"/>
                    <a:pt x="181" y="81"/>
                    <a:pt x="183" y="76"/>
                  </a:cubicBezTo>
                  <a:cubicBezTo>
                    <a:pt x="184" y="72"/>
                    <a:pt x="186" y="68"/>
                    <a:pt x="187" y="64"/>
                  </a:cubicBezTo>
                  <a:cubicBezTo>
                    <a:pt x="189" y="61"/>
                    <a:pt x="190" y="57"/>
                    <a:pt x="189" y="52"/>
                  </a:cubicBezTo>
                  <a:cubicBezTo>
                    <a:pt x="188" y="48"/>
                    <a:pt x="189" y="44"/>
                    <a:pt x="192" y="41"/>
                  </a:cubicBezTo>
                  <a:cubicBezTo>
                    <a:pt x="189" y="37"/>
                    <a:pt x="186" y="34"/>
                    <a:pt x="182" y="30"/>
                  </a:cubicBezTo>
                  <a:cubicBezTo>
                    <a:pt x="181" y="28"/>
                    <a:pt x="180" y="29"/>
                    <a:pt x="179" y="31"/>
                  </a:cubicBezTo>
                  <a:cubicBezTo>
                    <a:pt x="179" y="32"/>
                    <a:pt x="179" y="33"/>
                    <a:pt x="179" y="33"/>
                  </a:cubicBezTo>
                  <a:cubicBezTo>
                    <a:pt x="178" y="38"/>
                    <a:pt x="174" y="39"/>
                    <a:pt x="170" y="36"/>
                  </a:cubicBezTo>
                  <a:cubicBezTo>
                    <a:pt x="170" y="36"/>
                    <a:pt x="169" y="35"/>
                    <a:pt x="168" y="35"/>
                  </a:cubicBezTo>
                  <a:cubicBezTo>
                    <a:pt x="167" y="34"/>
                    <a:pt x="165" y="34"/>
                    <a:pt x="164" y="34"/>
                  </a:cubicBezTo>
                  <a:cubicBezTo>
                    <a:pt x="160" y="35"/>
                    <a:pt x="159" y="34"/>
                    <a:pt x="159" y="30"/>
                  </a:cubicBezTo>
                  <a:cubicBezTo>
                    <a:pt x="160" y="27"/>
                    <a:pt x="159" y="25"/>
                    <a:pt x="155" y="26"/>
                  </a:cubicBezTo>
                  <a:cubicBezTo>
                    <a:pt x="154" y="26"/>
                    <a:pt x="153" y="26"/>
                    <a:pt x="152" y="26"/>
                  </a:cubicBezTo>
                  <a:cubicBezTo>
                    <a:pt x="149" y="26"/>
                    <a:pt x="147" y="23"/>
                    <a:pt x="148" y="20"/>
                  </a:cubicBezTo>
                  <a:cubicBezTo>
                    <a:pt x="148" y="18"/>
                    <a:pt x="149" y="17"/>
                    <a:pt x="149" y="15"/>
                  </a:cubicBezTo>
                  <a:cubicBezTo>
                    <a:pt x="150" y="14"/>
                    <a:pt x="150" y="12"/>
                    <a:pt x="149" y="11"/>
                  </a:cubicBezTo>
                  <a:cubicBezTo>
                    <a:pt x="147" y="9"/>
                    <a:pt x="144" y="7"/>
                    <a:pt x="141" y="5"/>
                  </a:cubicBezTo>
                  <a:cubicBezTo>
                    <a:pt x="136" y="1"/>
                    <a:pt x="130" y="4"/>
                    <a:pt x="125" y="5"/>
                  </a:cubicBezTo>
                  <a:cubicBezTo>
                    <a:pt x="124" y="9"/>
                    <a:pt x="124" y="10"/>
                    <a:pt x="119" y="9"/>
                  </a:cubicBezTo>
                  <a:cubicBezTo>
                    <a:pt x="114" y="7"/>
                    <a:pt x="110" y="5"/>
                    <a:pt x="106" y="1"/>
                  </a:cubicBezTo>
                  <a:cubicBezTo>
                    <a:pt x="106" y="0"/>
                    <a:pt x="105" y="0"/>
                    <a:pt x="104" y="0"/>
                  </a:cubicBezTo>
                  <a:cubicBezTo>
                    <a:pt x="99" y="1"/>
                    <a:pt x="94" y="1"/>
                    <a:pt x="89" y="2"/>
                  </a:cubicBezTo>
                  <a:cubicBezTo>
                    <a:pt x="88" y="2"/>
                    <a:pt x="87" y="3"/>
                    <a:pt x="87" y="4"/>
                  </a:cubicBezTo>
                  <a:cubicBezTo>
                    <a:pt x="87" y="5"/>
                    <a:pt x="87" y="6"/>
                    <a:pt x="88" y="7"/>
                  </a:cubicBezTo>
                  <a:cubicBezTo>
                    <a:pt x="90" y="7"/>
                    <a:pt x="92" y="7"/>
                    <a:pt x="93" y="6"/>
                  </a:cubicBezTo>
                  <a:cubicBezTo>
                    <a:pt x="95" y="5"/>
                    <a:pt x="97" y="4"/>
                    <a:pt x="99" y="3"/>
                  </a:cubicBezTo>
                  <a:cubicBezTo>
                    <a:pt x="102" y="2"/>
                    <a:pt x="103" y="2"/>
                    <a:pt x="104" y="5"/>
                  </a:cubicBezTo>
                  <a:cubicBezTo>
                    <a:pt x="105" y="8"/>
                    <a:pt x="104" y="11"/>
                    <a:pt x="101" y="13"/>
                  </a:cubicBezTo>
                  <a:cubicBezTo>
                    <a:pt x="98" y="15"/>
                    <a:pt x="94" y="17"/>
                    <a:pt x="90" y="19"/>
                  </a:cubicBezTo>
                  <a:cubicBezTo>
                    <a:pt x="88" y="20"/>
                    <a:pt x="85" y="22"/>
                    <a:pt x="83" y="23"/>
                  </a:cubicBezTo>
                  <a:cubicBezTo>
                    <a:pt x="81" y="25"/>
                    <a:pt x="79" y="27"/>
                    <a:pt x="81" y="30"/>
                  </a:cubicBezTo>
                  <a:cubicBezTo>
                    <a:pt x="82" y="32"/>
                    <a:pt x="85" y="31"/>
                    <a:pt x="87" y="31"/>
                  </a:cubicBezTo>
                  <a:cubicBezTo>
                    <a:pt x="89" y="30"/>
                    <a:pt x="91" y="29"/>
                    <a:pt x="93" y="28"/>
                  </a:cubicBezTo>
                  <a:cubicBezTo>
                    <a:pt x="94" y="27"/>
                    <a:pt x="95" y="26"/>
                    <a:pt x="96" y="25"/>
                  </a:cubicBezTo>
                  <a:cubicBezTo>
                    <a:pt x="98" y="24"/>
                    <a:pt x="99" y="24"/>
                    <a:pt x="100" y="27"/>
                  </a:cubicBezTo>
                  <a:cubicBezTo>
                    <a:pt x="102" y="31"/>
                    <a:pt x="105" y="32"/>
                    <a:pt x="108" y="30"/>
                  </a:cubicBezTo>
                  <a:cubicBezTo>
                    <a:pt x="110" y="29"/>
                    <a:pt x="111" y="27"/>
                    <a:pt x="113" y="26"/>
                  </a:cubicBezTo>
                  <a:cubicBezTo>
                    <a:pt x="116" y="25"/>
                    <a:pt x="118" y="26"/>
                    <a:pt x="118" y="29"/>
                  </a:cubicBezTo>
                  <a:cubicBezTo>
                    <a:pt x="119" y="33"/>
                    <a:pt x="120" y="34"/>
                    <a:pt x="124" y="33"/>
                  </a:cubicBezTo>
                  <a:cubicBezTo>
                    <a:pt x="126" y="33"/>
                    <a:pt x="128" y="33"/>
                    <a:pt x="130" y="32"/>
                  </a:cubicBezTo>
                  <a:cubicBezTo>
                    <a:pt x="130" y="33"/>
                    <a:pt x="131" y="33"/>
                    <a:pt x="131" y="33"/>
                  </a:cubicBezTo>
                  <a:cubicBezTo>
                    <a:pt x="130" y="34"/>
                    <a:pt x="130" y="36"/>
                    <a:pt x="128" y="37"/>
                  </a:cubicBezTo>
                  <a:cubicBezTo>
                    <a:pt x="127" y="39"/>
                    <a:pt x="124" y="40"/>
                    <a:pt x="122" y="41"/>
                  </a:cubicBezTo>
                  <a:cubicBezTo>
                    <a:pt x="119" y="42"/>
                    <a:pt x="116" y="43"/>
                    <a:pt x="116" y="43"/>
                  </a:cubicBezTo>
                  <a:cubicBezTo>
                    <a:pt x="116" y="43"/>
                    <a:pt x="120" y="45"/>
                    <a:pt x="118" y="46"/>
                  </a:cubicBezTo>
                  <a:cubicBezTo>
                    <a:pt x="114" y="47"/>
                    <a:pt x="108" y="53"/>
                    <a:pt x="117" y="50"/>
                  </a:cubicBezTo>
                  <a:cubicBezTo>
                    <a:pt x="118" y="50"/>
                    <a:pt x="120" y="50"/>
                    <a:pt x="122" y="49"/>
                  </a:cubicBezTo>
                  <a:cubicBezTo>
                    <a:pt x="120" y="54"/>
                    <a:pt x="116" y="56"/>
                    <a:pt x="113" y="58"/>
                  </a:cubicBezTo>
                  <a:cubicBezTo>
                    <a:pt x="102" y="64"/>
                    <a:pt x="101" y="79"/>
                    <a:pt x="107" y="86"/>
                  </a:cubicBezTo>
                  <a:cubicBezTo>
                    <a:pt x="108" y="88"/>
                    <a:pt x="109" y="89"/>
                    <a:pt x="110" y="91"/>
                  </a:cubicBezTo>
                  <a:cubicBezTo>
                    <a:pt x="111" y="93"/>
                    <a:pt x="111" y="96"/>
                    <a:pt x="109" y="97"/>
                  </a:cubicBezTo>
                  <a:cubicBezTo>
                    <a:pt x="108" y="98"/>
                    <a:pt x="105" y="97"/>
                    <a:pt x="104" y="97"/>
                  </a:cubicBezTo>
                  <a:cubicBezTo>
                    <a:pt x="101" y="94"/>
                    <a:pt x="98" y="92"/>
                    <a:pt x="96" y="89"/>
                  </a:cubicBezTo>
                  <a:cubicBezTo>
                    <a:pt x="93" y="85"/>
                    <a:pt x="91" y="81"/>
                    <a:pt x="88" y="77"/>
                  </a:cubicBezTo>
                  <a:cubicBezTo>
                    <a:pt x="78" y="66"/>
                    <a:pt x="66" y="68"/>
                    <a:pt x="57" y="77"/>
                  </a:cubicBezTo>
                  <a:cubicBezTo>
                    <a:pt x="54" y="79"/>
                    <a:pt x="55" y="81"/>
                    <a:pt x="57" y="83"/>
                  </a:cubicBezTo>
                  <a:cubicBezTo>
                    <a:pt x="58" y="83"/>
                    <a:pt x="59" y="84"/>
                    <a:pt x="60" y="84"/>
                  </a:cubicBezTo>
                  <a:cubicBezTo>
                    <a:pt x="65" y="86"/>
                    <a:pt x="69" y="88"/>
                    <a:pt x="73" y="89"/>
                  </a:cubicBezTo>
                  <a:cubicBezTo>
                    <a:pt x="74" y="90"/>
                    <a:pt x="75" y="90"/>
                    <a:pt x="76" y="91"/>
                  </a:cubicBezTo>
                  <a:cubicBezTo>
                    <a:pt x="77" y="92"/>
                    <a:pt x="77" y="93"/>
                    <a:pt x="75" y="94"/>
                  </a:cubicBezTo>
                  <a:cubicBezTo>
                    <a:pt x="74" y="95"/>
                    <a:pt x="72" y="95"/>
                    <a:pt x="71" y="95"/>
                  </a:cubicBezTo>
                  <a:cubicBezTo>
                    <a:pt x="68" y="96"/>
                    <a:pt x="65" y="96"/>
                    <a:pt x="63" y="97"/>
                  </a:cubicBezTo>
                  <a:cubicBezTo>
                    <a:pt x="61" y="98"/>
                    <a:pt x="59" y="100"/>
                    <a:pt x="59" y="101"/>
                  </a:cubicBezTo>
                  <a:cubicBezTo>
                    <a:pt x="59" y="102"/>
                    <a:pt x="61" y="104"/>
                    <a:pt x="62" y="105"/>
                  </a:cubicBezTo>
                  <a:cubicBezTo>
                    <a:pt x="63" y="106"/>
                    <a:pt x="64" y="106"/>
                    <a:pt x="65" y="107"/>
                  </a:cubicBezTo>
                  <a:cubicBezTo>
                    <a:pt x="67" y="108"/>
                    <a:pt x="69" y="109"/>
                    <a:pt x="70" y="110"/>
                  </a:cubicBezTo>
                  <a:cubicBezTo>
                    <a:pt x="72" y="113"/>
                    <a:pt x="74" y="113"/>
                    <a:pt x="76" y="112"/>
                  </a:cubicBezTo>
                  <a:cubicBezTo>
                    <a:pt x="79" y="110"/>
                    <a:pt x="81" y="109"/>
                    <a:pt x="84" y="107"/>
                  </a:cubicBezTo>
                  <a:cubicBezTo>
                    <a:pt x="87" y="105"/>
                    <a:pt x="87" y="105"/>
                    <a:pt x="89" y="108"/>
                  </a:cubicBezTo>
                  <a:cubicBezTo>
                    <a:pt x="91" y="112"/>
                    <a:pt x="94" y="115"/>
                    <a:pt x="99" y="114"/>
                  </a:cubicBezTo>
                  <a:cubicBezTo>
                    <a:pt x="102" y="114"/>
                    <a:pt x="106" y="112"/>
                    <a:pt x="109" y="111"/>
                  </a:cubicBezTo>
                  <a:cubicBezTo>
                    <a:pt x="111" y="110"/>
                    <a:pt x="113" y="109"/>
                    <a:pt x="116" y="109"/>
                  </a:cubicBezTo>
                  <a:cubicBezTo>
                    <a:pt x="121" y="108"/>
                    <a:pt x="124" y="112"/>
                    <a:pt x="124" y="118"/>
                  </a:cubicBezTo>
                  <a:cubicBezTo>
                    <a:pt x="125" y="124"/>
                    <a:pt x="122" y="128"/>
                    <a:pt x="118" y="131"/>
                  </a:cubicBezTo>
                  <a:cubicBezTo>
                    <a:pt x="114" y="135"/>
                    <a:pt x="112" y="139"/>
                    <a:pt x="114" y="145"/>
                  </a:cubicBezTo>
                  <a:cubicBezTo>
                    <a:pt x="116" y="150"/>
                    <a:pt x="114" y="155"/>
                    <a:pt x="109" y="159"/>
                  </a:cubicBezTo>
                  <a:cubicBezTo>
                    <a:pt x="106" y="162"/>
                    <a:pt x="103" y="164"/>
                    <a:pt x="99" y="167"/>
                  </a:cubicBezTo>
                  <a:cubicBezTo>
                    <a:pt x="95" y="169"/>
                    <a:pt x="89" y="184"/>
                    <a:pt x="90" y="189"/>
                  </a:cubicBezTo>
                  <a:cubicBezTo>
                    <a:pt x="90" y="190"/>
                    <a:pt x="91" y="191"/>
                    <a:pt x="90" y="192"/>
                  </a:cubicBezTo>
                  <a:cubicBezTo>
                    <a:pt x="90" y="197"/>
                    <a:pt x="87" y="196"/>
                    <a:pt x="82" y="197"/>
                  </a:cubicBezTo>
                  <a:cubicBezTo>
                    <a:pt x="79" y="198"/>
                    <a:pt x="80" y="192"/>
                    <a:pt x="79" y="189"/>
                  </a:cubicBezTo>
                  <a:cubicBezTo>
                    <a:pt x="78" y="186"/>
                    <a:pt x="78" y="183"/>
                    <a:pt x="79" y="181"/>
                  </a:cubicBezTo>
                  <a:cubicBezTo>
                    <a:pt x="79" y="178"/>
                    <a:pt x="81" y="176"/>
                    <a:pt x="81" y="173"/>
                  </a:cubicBezTo>
                  <a:cubicBezTo>
                    <a:pt x="83" y="168"/>
                    <a:pt x="82" y="163"/>
                    <a:pt x="78" y="159"/>
                  </a:cubicBezTo>
                  <a:cubicBezTo>
                    <a:pt x="76" y="158"/>
                    <a:pt x="74" y="156"/>
                    <a:pt x="73" y="154"/>
                  </a:cubicBezTo>
                  <a:cubicBezTo>
                    <a:pt x="66" y="148"/>
                    <a:pt x="63" y="141"/>
                    <a:pt x="63" y="132"/>
                  </a:cubicBezTo>
                  <a:cubicBezTo>
                    <a:pt x="63" y="128"/>
                    <a:pt x="65" y="126"/>
                    <a:pt x="69" y="126"/>
                  </a:cubicBezTo>
                  <a:cubicBezTo>
                    <a:pt x="70" y="126"/>
                    <a:pt x="71" y="125"/>
                    <a:pt x="72" y="125"/>
                  </a:cubicBezTo>
                  <a:cubicBezTo>
                    <a:pt x="71" y="122"/>
                    <a:pt x="70" y="120"/>
                    <a:pt x="66" y="120"/>
                  </a:cubicBezTo>
                  <a:cubicBezTo>
                    <a:pt x="63" y="120"/>
                    <a:pt x="61" y="118"/>
                    <a:pt x="60" y="115"/>
                  </a:cubicBezTo>
                  <a:cubicBezTo>
                    <a:pt x="59" y="114"/>
                    <a:pt x="59" y="112"/>
                    <a:pt x="59" y="111"/>
                  </a:cubicBezTo>
                  <a:cubicBezTo>
                    <a:pt x="57" y="108"/>
                    <a:pt x="57" y="104"/>
                    <a:pt x="55" y="102"/>
                  </a:cubicBezTo>
                  <a:cubicBezTo>
                    <a:pt x="53" y="99"/>
                    <a:pt x="52" y="97"/>
                    <a:pt x="52" y="94"/>
                  </a:cubicBezTo>
                  <a:cubicBezTo>
                    <a:pt x="52" y="92"/>
                    <a:pt x="51" y="91"/>
                    <a:pt x="50" y="89"/>
                  </a:cubicBezTo>
                  <a:cubicBezTo>
                    <a:pt x="47" y="87"/>
                    <a:pt x="45" y="84"/>
                    <a:pt x="42" y="82"/>
                  </a:cubicBezTo>
                  <a:cubicBezTo>
                    <a:pt x="41" y="81"/>
                    <a:pt x="40" y="80"/>
                    <a:pt x="38" y="78"/>
                  </a:cubicBezTo>
                  <a:cubicBezTo>
                    <a:pt x="38" y="81"/>
                    <a:pt x="38" y="83"/>
                    <a:pt x="38" y="84"/>
                  </a:cubicBezTo>
                  <a:cubicBezTo>
                    <a:pt x="38" y="86"/>
                    <a:pt x="38" y="89"/>
                    <a:pt x="37" y="91"/>
                  </a:cubicBezTo>
                  <a:cubicBezTo>
                    <a:pt x="37" y="92"/>
                    <a:pt x="35" y="94"/>
                    <a:pt x="34" y="94"/>
                  </a:cubicBezTo>
                  <a:cubicBezTo>
                    <a:pt x="33" y="94"/>
                    <a:pt x="31" y="92"/>
                    <a:pt x="30" y="91"/>
                  </a:cubicBezTo>
                  <a:cubicBezTo>
                    <a:pt x="30" y="89"/>
                    <a:pt x="30" y="86"/>
                    <a:pt x="30" y="84"/>
                  </a:cubicBezTo>
                  <a:cubicBezTo>
                    <a:pt x="32" y="73"/>
                    <a:pt x="33" y="62"/>
                    <a:pt x="32" y="52"/>
                  </a:cubicBezTo>
                  <a:cubicBezTo>
                    <a:pt x="32" y="48"/>
                    <a:pt x="31" y="44"/>
                    <a:pt x="30" y="39"/>
                  </a:cubicBezTo>
                  <a:cubicBezTo>
                    <a:pt x="10" y="64"/>
                    <a:pt x="0" y="108"/>
                    <a:pt x="20" y="148"/>
                  </a:cubicBezTo>
                  <a:cubicBezTo>
                    <a:pt x="42" y="190"/>
                    <a:pt x="89" y="211"/>
                    <a:pt x="135" y="199"/>
                  </a:cubicBezTo>
                  <a:cubicBezTo>
                    <a:pt x="147" y="196"/>
                    <a:pt x="158" y="191"/>
                    <a:pt x="167" y="185"/>
                  </a:cubicBezTo>
                  <a:cubicBezTo>
                    <a:pt x="162" y="183"/>
                    <a:pt x="155" y="180"/>
                    <a:pt x="154" y="161"/>
                  </a:cubicBezTo>
                  <a:cubicBezTo>
                    <a:pt x="153" y="133"/>
                    <a:pt x="157" y="127"/>
                    <a:pt x="160" y="127"/>
                  </a:cubicBezTo>
                  <a:cubicBezTo>
                    <a:pt x="162" y="127"/>
                    <a:pt x="164" y="126"/>
                    <a:pt x="172" y="134"/>
                  </a:cubicBezTo>
                  <a:cubicBezTo>
                    <a:pt x="179" y="143"/>
                    <a:pt x="183" y="139"/>
                    <a:pt x="184" y="133"/>
                  </a:cubicBezTo>
                  <a:cubicBezTo>
                    <a:pt x="184" y="127"/>
                    <a:pt x="190" y="118"/>
                    <a:pt x="193" y="127"/>
                  </a:cubicBezTo>
                  <a:cubicBezTo>
                    <a:pt x="194" y="133"/>
                    <a:pt x="198" y="141"/>
                    <a:pt x="201" y="146"/>
                  </a:cubicBezTo>
                  <a:cubicBezTo>
                    <a:pt x="207" y="135"/>
                    <a:pt x="210" y="123"/>
                    <a:pt x="211" y="111"/>
                  </a:cubicBezTo>
                  <a:cubicBezTo>
                    <a:pt x="209" y="110"/>
                    <a:pt x="208" y="110"/>
                    <a:pt x="206" y="109"/>
                  </a:cubicBezTo>
                  <a:cubicBezTo>
                    <a:pt x="200" y="106"/>
                    <a:pt x="196" y="101"/>
                    <a:pt x="196"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350" b="0" i="0" u="none" strike="noStrike" kern="1200" cap="none" spc="0" normalizeH="0" baseline="0" noProof="0">
                <a:ln>
                  <a:noFill/>
                </a:ln>
                <a:solidFill>
                  <a:schemeClr val="tx1"/>
                </a:solidFill>
                <a:effectLst/>
                <a:uLnTx/>
                <a:uFillTx/>
                <a:latin typeface="+mn-lt"/>
                <a:ea typeface="+mn-ea"/>
                <a:cs typeface="+mn-cs"/>
              </a:endParaRPr>
            </a:p>
          </p:txBody>
        </p:sp>
        <p:sp>
          <p:nvSpPr>
            <p:cNvPr id="4" name="Freeform 35"/>
            <p:cNvSpPr>
              <a:spLocks noEditPoints="1"/>
            </p:cNvSpPr>
            <p:nvPr/>
          </p:nvSpPr>
          <p:spPr bwMode="auto">
            <a:xfrm>
              <a:off x="7275513" y="5302250"/>
              <a:ext cx="1012825" cy="1012825"/>
            </a:xfrm>
            <a:custGeom>
              <a:avLst/>
              <a:gdLst>
                <a:gd name="T0" fmla="*/ 176 w 352"/>
                <a:gd name="T1" fmla="*/ 0 h 352"/>
                <a:gd name="T2" fmla="*/ 0 w 352"/>
                <a:gd name="T3" fmla="*/ 176 h 352"/>
                <a:gd name="T4" fmla="*/ 176 w 352"/>
                <a:gd name="T5" fmla="*/ 352 h 352"/>
                <a:gd name="T6" fmla="*/ 352 w 352"/>
                <a:gd name="T7" fmla="*/ 176 h 352"/>
                <a:gd name="T8" fmla="*/ 176 w 352"/>
                <a:gd name="T9" fmla="*/ 0 h 352"/>
                <a:gd name="T10" fmla="*/ 258 w 352"/>
                <a:gd name="T11" fmla="*/ 261 h 352"/>
                <a:gd name="T12" fmla="*/ 188 w 352"/>
                <a:gd name="T13" fmla="*/ 294 h 352"/>
                <a:gd name="T14" fmla="*/ 96 w 352"/>
                <a:gd name="T15" fmla="*/ 263 h 352"/>
                <a:gd name="T16" fmla="*/ 59 w 352"/>
                <a:gd name="T17" fmla="*/ 189 h 352"/>
                <a:gd name="T18" fmla="*/ 157 w 352"/>
                <a:gd name="T19" fmla="*/ 60 h 352"/>
                <a:gd name="T20" fmla="*/ 175 w 352"/>
                <a:gd name="T21" fmla="*/ 58 h 352"/>
                <a:gd name="T22" fmla="*/ 176 w 352"/>
                <a:gd name="T23" fmla="*/ 58 h 352"/>
                <a:gd name="T24" fmla="*/ 196 w 352"/>
                <a:gd name="T25" fmla="*/ 60 h 352"/>
                <a:gd name="T26" fmla="*/ 272 w 352"/>
                <a:gd name="T27" fmla="*/ 108 h 352"/>
                <a:gd name="T28" fmla="*/ 293 w 352"/>
                <a:gd name="T29" fmla="*/ 162 h 352"/>
                <a:gd name="T30" fmla="*/ 258 w 352"/>
                <a:gd name="T31" fmla="*/ 26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52" h="352">
                  <a:moveTo>
                    <a:pt x="176" y="0"/>
                  </a:moveTo>
                  <a:cubicBezTo>
                    <a:pt x="79" y="0"/>
                    <a:pt x="0" y="79"/>
                    <a:pt x="0" y="176"/>
                  </a:cubicBezTo>
                  <a:cubicBezTo>
                    <a:pt x="0" y="273"/>
                    <a:pt x="79" y="352"/>
                    <a:pt x="176" y="352"/>
                  </a:cubicBezTo>
                  <a:cubicBezTo>
                    <a:pt x="273" y="352"/>
                    <a:pt x="352" y="273"/>
                    <a:pt x="352" y="176"/>
                  </a:cubicBezTo>
                  <a:cubicBezTo>
                    <a:pt x="352" y="79"/>
                    <a:pt x="273" y="0"/>
                    <a:pt x="176" y="0"/>
                  </a:cubicBezTo>
                  <a:close/>
                  <a:moveTo>
                    <a:pt x="258" y="261"/>
                  </a:moveTo>
                  <a:cubicBezTo>
                    <a:pt x="238" y="280"/>
                    <a:pt x="215" y="291"/>
                    <a:pt x="188" y="294"/>
                  </a:cubicBezTo>
                  <a:cubicBezTo>
                    <a:pt x="153" y="297"/>
                    <a:pt x="122" y="287"/>
                    <a:pt x="96" y="263"/>
                  </a:cubicBezTo>
                  <a:cubicBezTo>
                    <a:pt x="75" y="243"/>
                    <a:pt x="62" y="218"/>
                    <a:pt x="59" y="189"/>
                  </a:cubicBezTo>
                  <a:cubicBezTo>
                    <a:pt x="52" y="127"/>
                    <a:pt x="96" y="69"/>
                    <a:pt x="157" y="60"/>
                  </a:cubicBezTo>
                  <a:cubicBezTo>
                    <a:pt x="163" y="59"/>
                    <a:pt x="169" y="59"/>
                    <a:pt x="175" y="58"/>
                  </a:cubicBezTo>
                  <a:cubicBezTo>
                    <a:pt x="176" y="58"/>
                    <a:pt x="176" y="58"/>
                    <a:pt x="176" y="58"/>
                  </a:cubicBezTo>
                  <a:cubicBezTo>
                    <a:pt x="183" y="59"/>
                    <a:pt x="189" y="59"/>
                    <a:pt x="196" y="60"/>
                  </a:cubicBezTo>
                  <a:cubicBezTo>
                    <a:pt x="227" y="66"/>
                    <a:pt x="253" y="82"/>
                    <a:pt x="272" y="108"/>
                  </a:cubicBezTo>
                  <a:cubicBezTo>
                    <a:pt x="283" y="124"/>
                    <a:pt x="291" y="142"/>
                    <a:pt x="293" y="162"/>
                  </a:cubicBezTo>
                  <a:cubicBezTo>
                    <a:pt x="297" y="200"/>
                    <a:pt x="286" y="234"/>
                    <a:pt x="258" y="2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35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5" name="Group 92"/>
          <p:cNvGrpSpPr>
            <a:grpSpLocks noChangeAspect="1"/>
          </p:cNvGrpSpPr>
          <p:nvPr/>
        </p:nvGrpSpPr>
        <p:grpSpPr>
          <a:xfrm>
            <a:off x="5271520" y="3963422"/>
            <a:ext cx="575999" cy="577111"/>
            <a:chOff x="4427538" y="3192463"/>
            <a:chExt cx="823913" cy="825500"/>
          </a:xfrm>
          <a:solidFill>
            <a:schemeClr val="accent1"/>
          </a:solidFill>
        </p:grpSpPr>
        <p:sp>
          <p:nvSpPr>
            <p:cNvPr id="6" name="Oval 23"/>
            <p:cNvSpPr>
              <a:spLocks noChangeArrowheads="1"/>
            </p:cNvSpPr>
            <p:nvPr/>
          </p:nvSpPr>
          <p:spPr bwMode="auto">
            <a:xfrm>
              <a:off x="4813301" y="3825875"/>
              <a:ext cx="57150" cy="571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350" b="0" i="0" u="none" strike="noStrike" kern="1200" cap="none" spc="0" normalizeH="0" baseline="0" noProof="0">
                <a:ln>
                  <a:noFill/>
                </a:ln>
                <a:solidFill>
                  <a:schemeClr val="tx1"/>
                </a:solidFill>
                <a:effectLst/>
                <a:uLnTx/>
                <a:uFillTx/>
                <a:latin typeface="+mn-lt"/>
                <a:ea typeface="+mn-ea"/>
                <a:cs typeface="+mn-cs"/>
              </a:endParaRPr>
            </a:p>
          </p:txBody>
        </p:sp>
        <p:sp>
          <p:nvSpPr>
            <p:cNvPr id="7" name="Rectangle 24"/>
            <p:cNvSpPr>
              <a:spLocks noChangeArrowheads="1"/>
            </p:cNvSpPr>
            <p:nvPr/>
          </p:nvSpPr>
          <p:spPr bwMode="auto">
            <a:xfrm>
              <a:off x="4784726" y="3352800"/>
              <a:ext cx="115888" cy="158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350" b="0" i="0" u="none" strike="noStrike" kern="1200" cap="none" spc="0" normalizeH="0" baseline="0" noProof="0">
                <a:ln>
                  <a:noFill/>
                </a:ln>
                <a:solidFill>
                  <a:schemeClr val="tx1"/>
                </a:solidFill>
                <a:effectLst/>
                <a:uLnTx/>
                <a:uFillTx/>
                <a:latin typeface="+mn-lt"/>
                <a:ea typeface="+mn-ea"/>
                <a:cs typeface="+mn-cs"/>
              </a:endParaRPr>
            </a:p>
          </p:txBody>
        </p:sp>
        <p:sp>
          <p:nvSpPr>
            <p:cNvPr id="8" name="Freeform 25"/>
            <p:cNvSpPr>
              <a:spLocks noEditPoints="1"/>
            </p:cNvSpPr>
            <p:nvPr/>
          </p:nvSpPr>
          <p:spPr bwMode="auto">
            <a:xfrm>
              <a:off x="4427538" y="3192463"/>
              <a:ext cx="823913" cy="825500"/>
            </a:xfrm>
            <a:custGeom>
              <a:avLst/>
              <a:gdLst>
                <a:gd name="T0" fmla="*/ 143 w 286"/>
                <a:gd name="T1" fmla="*/ 0 h 287"/>
                <a:gd name="T2" fmla="*/ 0 w 286"/>
                <a:gd name="T3" fmla="*/ 143 h 287"/>
                <a:gd name="T4" fmla="*/ 143 w 286"/>
                <a:gd name="T5" fmla="*/ 287 h 287"/>
                <a:gd name="T6" fmla="*/ 286 w 286"/>
                <a:gd name="T7" fmla="*/ 143 h 287"/>
                <a:gd name="T8" fmla="*/ 143 w 286"/>
                <a:gd name="T9" fmla="*/ 0 h 287"/>
                <a:gd name="T10" fmla="*/ 201 w 286"/>
                <a:gd name="T11" fmla="*/ 234 h 287"/>
                <a:gd name="T12" fmla="*/ 187 w 286"/>
                <a:gd name="T13" fmla="*/ 248 h 287"/>
                <a:gd name="T14" fmla="*/ 101 w 286"/>
                <a:gd name="T15" fmla="*/ 248 h 287"/>
                <a:gd name="T16" fmla="*/ 87 w 286"/>
                <a:gd name="T17" fmla="*/ 234 h 287"/>
                <a:gd name="T18" fmla="*/ 87 w 286"/>
                <a:gd name="T19" fmla="*/ 60 h 287"/>
                <a:gd name="T20" fmla="*/ 101 w 286"/>
                <a:gd name="T21" fmla="*/ 46 h 287"/>
                <a:gd name="T22" fmla="*/ 187 w 286"/>
                <a:gd name="T23" fmla="*/ 46 h 287"/>
                <a:gd name="T24" fmla="*/ 201 w 286"/>
                <a:gd name="T25" fmla="*/ 60 h 287"/>
                <a:gd name="T26" fmla="*/ 201 w 286"/>
                <a:gd name="T27" fmla="*/ 234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86" h="287">
                  <a:moveTo>
                    <a:pt x="143" y="0"/>
                  </a:moveTo>
                  <a:cubicBezTo>
                    <a:pt x="64" y="0"/>
                    <a:pt x="0" y="64"/>
                    <a:pt x="0" y="143"/>
                  </a:cubicBezTo>
                  <a:cubicBezTo>
                    <a:pt x="0" y="222"/>
                    <a:pt x="64" y="287"/>
                    <a:pt x="143" y="287"/>
                  </a:cubicBezTo>
                  <a:cubicBezTo>
                    <a:pt x="222" y="287"/>
                    <a:pt x="286" y="222"/>
                    <a:pt x="286" y="143"/>
                  </a:cubicBezTo>
                  <a:cubicBezTo>
                    <a:pt x="286" y="64"/>
                    <a:pt x="222" y="0"/>
                    <a:pt x="143" y="0"/>
                  </a:cubicBezTo>
                  <a:close/>
                  <a:moveTo>
                    <a:pt x="201" y="234"/>
                  </a:moveTo>
                  <a:cubicBezTo>
                    <a:pt x="201" y="242"/>
                    <a:pt x="195" y="248"/>
                    <a:pt x="187" y="248"/>
                  </a:cubicBezTo>
                  <a:cubicBezTo>
                    <a:pt x="101" y="248"/>
                    <a:pt x="101" y="248"/>
                    <a:pt x="101" y="248"/>
                  </a:cubicBezTo>
                  <a:cubicBezTo>
                    <a:pt x="93" y="248"/>
                    <a:pt x="87" y="242"/>
                    <a:pt x="87" y="234"/>
                  </a:cubicBezTo>
                  <a:cubicBezTo>
                    <a:pt x="87" y="60"/>
                    <a:pt x="87" y="60"/>
                    <a:pt x="87" y="60"/>
                  </a:cubicBezTo>
                  <a:cubicBezTo>
                    <a:pt x="87" y="52"/>
                    <a:pt x="93" y="46"/>
                    <a:pt x="101" y="46"/>
                  </a:cubicBezTo>
                  <a:cubicBezTo>
                    <a:pt x="187" y="46"/>
                    <a:pt x="187" y="46"/>
                    <a:pt x="187" y="46"/>
                  </a:cubicBezTo>
                  <a:cubicBezTo>
                    <a:pt x="195" y="46"/>
                    <a:pt x="201" y="52"/>
                    <a:pt x="201" y="60"/>
                  </a:cubicBezTo>
                  <a:lnTo>
                    <a:pt x="201" y="23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350" b="0" i="0" u="none" strike="noStrike" kern="1200" cap="none" spc="0" normalizeH="0" baseline="0" noProof="0">
                <a:ln>
                  <a:noFill/>
                </a:ln>
                <a:solidFill>
                  <a:schemeClr val="tx1"/>
                </a:solidFill>
                <a:effectLst/>
                <a:uLnTx/>
                <a:uFillTx/>
                <a:latin typeface="+mn-lt"/>
                <a:ea typeface="+mn-ea"/>
                <a:cs typeface="+mn-cs"/>
              </a:endParaRPr>
            </a:p>
          </p:txBody>
        </p:sp>
        <p:sp>
          <p:nvSpPr>
            <p:cNvPr id="9" name="Oval 26"/>
            <p:cNvSpPr>
              <a:spLocks noChangeArrowheads="1"/>
            </p:cNvSpPr>
            <p:nvPr/>
          </p:nvSpPr>
          <p:spPr bwMode="auto">
            <a:xfrm>
              <a:off x="4926013" y="3351213"/>
              <a:ext cx="22225" cy="190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350" b="0" i="0" u="none" strike="noStrike" kern="1200" cap="none" spc="0" normalizeH="0" baseline="0" noProof="0">
                <a:ln>
                  <a:noFill/>
                </a:ln>
                <a:solidFill>
                  <a:schemeClr val="tx1"/>
                </a:solidFill>
                <a:effectLst/>
                <a:uLnTx/>
                <a:uFillTx/>
                <a:latin typeface="+mn-lt"/>
                <a:ea typeface="+mn-ea"/>
                <a:cs typeface="+mn-cs"/>
              </a:endParaRPr>
            </a:p>
          </p:txBody>
        </p:sp>
        <p:sp>
          <p:nvSpPr>
            <p:cNvPr id="10" name="Rectangle 27"/>
            <p:cNvSpPr>
              <a:spLocks noChangeArrowheads="1"/>
            </p:cNvSpPr>
            <p:nvPr/>
          </p:nvSpPr>
          <p:spPr bwMode="auto">
            <a:xfrm>
              <a:off x="4710113" y="3397250"/>
              <a:ext cx="265113" cy="4000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350" b="0" i="0" u="none" strike="noStrike" kern="1200" cap="none" spc="0" normalizeH="0" baseline="0" noProof="0">
                <a:ln>
                  <a:noFill/>
                </a:ln>
                <a:solidFill>
                  <a:schemeClr val="tx1"/>
                </a:solidFill>
                <a:effectLst/>
                <a:uLnTx/>
                <a:uFillTx/>
                <a:latin typeface="+mn-lt"/>
                <a:ea typeface="+mn-ea"/>
                <a:cs typeface="+mn-cs"/>
              </a:endParaRPr>
            </a:p>
          </p:txBody>
        </p:sp>
      </p:grpSp>
      <p:sp>
        <p:nvSpPr>
          <p:cNvPr id="11" name="Freeform 31"/>
          <p:cNvSpPr>
            <a:spLocks noChangeAspect="1" noEditPoints="1"/>
          </p:cNvSpPr>
          <p:nvPr/>
        </p:nvSpPr>
        <p:spPr bwMode="auto">
          <a:xfrm>
            <a:off x="8761413" y="2335213"/>
            <a:ext cx="576263" cy="577850"/>
          </a:xfrm>
          <a:custGeom>
            <a:avLst/>
            <a:gdLst>
              <a:gd name="T0" fmla="*/ 140 w 280"/>
              <a:gd name="T1" fmla="*/ 0 h 280"/>
              <a:gd name="T2" fmla="*/ 0 w 280"/>
              <a:gd name="T3" fmla="*/ 140 h 280"/>
              <a:gd name="T4" fmla="*/ 140 w 280"/>
              <a:gd name="T5" fmla="*/ 280 h 280"/>
              <a:gd name="T6" fmla="*/ 280 w 280"/>
              <a:gd name="T7" fmla="*/ 140 h 280"/>
              <a:gd name="T8" fmla="*/ 140 w 280"/>
              <a:gd name="T9" fmla="*/ 0 h 280"/>
              <a:gd name="T10" fmla="*/ 185 w 280"/>
              <a:gd name="T11" fmla="*/ 69 h 280"/>
              <a:gd name="T12" fmla="*/ 211 w 280"/>
              <a:gd name="T13" fmla="*/ 95 h 280"/>
              <a:gd name="T14" fmla="*/ 185 w 280"/>
              <a:gd name="T15" fmla="*/ 122 h 280"/>
              <a:gd name="T16" fmla="*/ 174 w 280"/>
              <a:gd name="T17" fmla="*/ 119 h 280"/>
              <a:gd name="T18" fmla="*/ 158 w 280"/>
              <a:gd name="T19" fmla="*/ 95 h 280"/>
              <a:gd name="T20" fmla="*/ 185 w 280"/>
              <a:gd name="T21" fmla="*/ 69 h 280"/>
              <a:gd name="T22" fmla="*/ 141 w 280"/>
              <a:gd name="T23" fmla="*/ 96 h 280"/>
              <a:gd name="T24" fmla="*/ 167 w 280"/>
              <a:gd name="T25" fmla="*/ 123 h 280"/>
              <a:gd name="T26" fmla="*/ 141 w 280"/>
              <a:gd name="T27" fmla="*/ 149 h 280"/>
              <a:gd name="T28" fmla="*/ 115 w 280"/>
              <a:gd name="T29" fmla="*/ 123 h 280"/>
              <a:gd name="T30" fmla="*/ 141 w 280"/>
              <a:gd name="T31" fmla="*/ 96 h 280"/>
              <a:gd name="T32" fmla="*/ 95 w 280"/>
              <a:gd name="T33" fmla="*/ 69 h 280"/>
              <a:gd name="T34" fmla="*/ 121 w 280"/>
              <a:gd name="T35" fmla="*/ 95 h 280"/>
              <a:gd name="T36" fmla="*/ 121 w 280"/>
              <a:gd name="T37" fmla="*/ 97 h 280"/>
              <a:gd name="T38" fmla="*/ 109 w 280"/>
              <a:gd name="T39" fmla="*/ 118 h 280"/>
              <a:gd name="T40" fmla="*/ 95 w 280"/>
              <a:gd name="T41" fmla="*/ 122 h 280"/>
              <a:gd name="T42" fmla="*/ 68 w 280"/>
              <a:gd name="T43" fmla="*/ 95 h 280"/>
              <a:gd name="T44" fmla="*/ 95 w 280"/>
              <a:gd name="T45" fmla="*/ 69 h 280"/>
              <a:gd name="T46" fmla="*/ 90 w 280"/>
              <a:gd name="T47" fmla="*/ 193 h 280"/>
              <a:gd name="T48" fmla="*/ 52 w 280"/>
              <a:gd name="T49" fmla="*/ 186 h 280"/>
              <a:gd name="T50" fmla="*/ 50 w 280"/>
              <a:gd name="T51" fmla="*/ 185 h 280"/>
              <a:gd name="T52" fmla="*/ 50 w 280"/>
              <a:gd name="T53" fmla="*/ 185 h 280"/>
              <a:gd name="T54" fmla="*/ 50 w 280"/>
              <a:gd name="T55" fmla="*/ 157 h 280"/>
              <a:gd name="T56" fmla="*/ 84 w 280"/>
              <a:gd name="T57" fmla="*/ 124 h 280"/>
              <a:gd name="T58" fmla="*/ 106 w 280"/>
              <a:gd name="T59" fmla="*/ 124 h 280"/>
              <a:gd name="T60" fmla="*/ 108 w 280"/>
              <a:gd name="T61" fmla="*/ 124 h 280"/>
              <a:gd name="T62" fmla="*/ 118 w 280"/>
              <a:gd name="T63" fmla="*/ 146 h 280"/>
              <a:gd name="T64" fmla="*/ 90 w 280"/>
              <a:gd name="T65" fmla="*/ 185 h 280"/>
              <a:gd name="T66" fmla="*/ 90 w 280"/>
              <a:gd name="T67" fmla="*/ 193 h 280"/>
              <a:gd name="T68" fmla="*/ 186 w 280"/>
              <a:gd name="T69" fmla="*/ 212 h 280"/>
              <a:gd name="T70" fmla="*/ 186 w 280"/>
              <a:gd name="T71" fmla="*/ 212 h 280"/>
              <a:gd name="T72" fmla="*/ 184 w 280"/>
              <a:gd name="T73" fmla="*/ 213 h 280"/>
              <a:gd name="T74" fmla="*/ 144 w 280"/>
              <a:gd name="T75" fmla="*/ 220 h 280"/>
              <a:gd name="T76" fmla="*/ 98 w 280"/>
              <a:gd name="T77" fmla="*/ 213 h 280"/>
              <a:gd name="T78" fmla="*/ 96 w 280"/>
              <a:gd name="T79" fmla="*/ 212 h 280"/>
              <a:gd name="T80" fmla="*/ 96 w 280"/>
              <a:gd name="T81" fmla="*/ 212 h 280"/>
              <a:gd name="T82" fmla="*/ 96 w 280"/>
              <a:gd name="T83" fmla="*/ 185 h 280"/>
              <a:gd name="T84" fmla="*/ 130 w 280"/>
              <a:gd name="T85" fmla="*/ 151 h 280"/>
              <a:gd name="T86" fmla="*/ 152 w 280"/>
              <a:gd name="T87" fmla="*/ 151 h 280"/>
              <a:gd name="T88" fmla="*/ 186 w 280"/>
              <a:gd name="T89" fmla="*/ 185 h 280"/>
              <a:gd name="T90" fmla="*/ 186 w 280"/>
              <a:gd name="T91" fmla="*/ 212 h 280"/>
              <a:gd name="T92" fmla="*/ 230 w 280"/>
              <a:gd name="T93" fmla="*/ 185 h 280"/>
              <a:gd name="T94" fmla="*/ 230 w 280"/>
              <a:gd name="T95" fmla="*/ 185 h 280"/>
              <a:gd name="T96" fmla="*/ 228 w 280"/>
              <a:gd name="T97" fmla="*/ 186 h 280"/>
              <a:gd name="T98" fmla="*/ 192 w 280"/>
              <a:gd name="T99" fmla="*/ 193 h 280"/>
              <a:gd name="T100" fmla="*/ 192 w 280"/>
              <a:gd name="T101" fmla="*/ 185 h 280"/>
              <a:gd name="T102" fmla="*/ 164 w 280"/>
              <a:gd name="T103" fmla="*/ 146 h 280"/>
              <a:gd name="T104" fmla="*/ 174 w 280"/>
              <a:gd name="T105" fmla="*/ 124 h 280"/>
              <a:gd name="T106" fmla="*/ 196 w 280"/>
              <a:gd name="T107" fmla="*/ 124 h 280"/>
              <a:gd name="T108" fmla="*/ 230 w 280"/>
              <a:gd name="T109" fmla="*/ 157 h 280"/>
              <a:gd name="T110" fmla="*/ 230 w 280"/>
              <a:gd name="T111" fmla="*/ 18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0" h="280">
                <a:moveTo>
                  <a:pt x="140" y="0"/>
                </a:moveTo>
                <a:cubicBezTo>
                  <a:pt x="62" y="0"/>
                  <a:pt x="0" y="62"/>
                  <a:pt x="0" y="140"/>
                </a:cubicBezTo>
                <a:cubicBezTo>
                  <a:pt x="0" y="217"/>
                  <a:pt x="62" y="280"/>
                  <a:pt x="140" y="280"/>
                </a:cubicBezTo>
                <a:cubicBezTo>
                  <a:pt x="217" y="280"/>
                  <a:pt x="280" y="217"/>
                  <a:pt x="280" y="140"/>
                </a:cubicBezTo>
                <a:cubicBezTo>
                  <a:pt x="280" y="62"/>
                  <a:pt x="217" y="0"/>
                  <a:pt x="140" y="0"/>
                </a:cubicBezTo>
                <a:close/>
                <a:moveTo>
                  <a:pt x="185" y="69"/>
                </a:moveTo>
                <a:cubicBezTo>
                  <a:pt x="199" y="69"/>
                  <a:pt x="211" y="81"/>
                  <a:pt x="211" y="95"/>
                </a:cubicBezTo>
                <a:cubicBezTo>
                  <a:pt x="211" y="110"/>
                  <a:pt x="199" y="122"/>
                  <a:pt x="185" y="122"/>
                </a:cubicBezTo>
                <a:cubicBezTo>
                  <a:pt x="181" y="122"/>
                  <a:pt x="177" y="121"/>
                  <a:pt x="174" y="119"/>
                </a:cubicBezTo>
                <a:cubicBezTo>
                  <a:pt x="173" y="109"/>
                  <a:pt x="167" y="100"/>
                  <a:pt x="158" y="95"/>
                </a:cubicBezTo>
                <a:cubicBezTo>
                  <a:pt x="159" y="81"/>
                  <a:pt x="170" y="69"/>
                  <a:pt x="185" y="69"/>
                </a:cubicBezTo>
                <a:close/>
                <a:moveTo>
                  <a:pt x="141" y="96"/>
                </a:moveTo>
                <a:cubicBezTo>
                  <a:pt x="156" y="96"/>
                  <a:pt x="167" y="108"/>
                  <a:pt x="167" y="123"/>
                </a:cubicBezTo>
                <a:cubicBezTo>
                  <a:pt x="167" y="137"/>
                  <a:pt x="156" y="149"/>
                  <a:pt x="141" y="149"/>
                </a:cubicBezTo>
                <a:cubicBezTo>
                  <a:pt x="127" y="149"/>
                  <a:pt x="115" y="137"/>
                  <a:pt x="115" y="123"/>
                </a:cubicBezTo>
                <a:cubicBezTo>
                  <a:pt x="115" y="108"/>
                  <a:pt x="127" y="96"/>
                  <a:pt x="141" y="96"/>
                </a:cubicBezTo>
                <a:close/>
                <a:moveTo>
                  <a:pt x="95" y="69"/>
                </a:moveTo>
                <a:cubicBezTo>
                  <a:pt x="109" y="69"/>
                  <a:pt x="121" y="81"/>
                  <a:pt x="121" y="95"/>
                </a:cubicBezTo>
                <a:cubicBezTo>
                  <a:pt x="121" y="96"/>
                  <a:pt x="121" y="96"/>
                  <a:pt x="121" y="97"/>
                </a:cubicBezTo>
                <a:cubicBezTo>
                  <a:pt x="115" y="102"/>
                  <a:pt x="110" y="109"/>
                  <a:pt x="109" y="118"/>
                </a:cubicBezTo>
                <a:cubicBezTo>
                  <a:pt x="105" y="120"/>
                  <a:pt x="100" y="122"/>
                  <a:pt x="95" y="122"/>
                </a:cubicBezTo>
                <a:cubicBezTo>
                  <a:pt x="80" y="122"/>
                  <a:pt x="68" y="110"/>
                  <a:pt x="68" y="95"/>
                </a:cubicBezTo>
                <a:cubicBezTo>
                  <a:pt x="68" y="81"/>
                  <a:pt x="80" y="69"/>
                  <a:pt x="95" y="69"/>
                </a:cubicBezTo>
                <a:close/>
                <a:moveTo>
                  <a:pt x="90" y="193"/>
                </a:moveTo>
                <a:cubicBezTo>
                  <a:pt x="79" y="192"/>
                  <a:pt x="66" y="190"/>
                  <a:pt x="52" y="186"/>
                </a:cubicBezTo>
                <a:cubicBezTo>
                  <a:pt x="50" y="185"/>
                  <a:pt x="50" y="185"/>
                  <a:pt x="50" y="185"/>
                </a:cubicBezTo>
                <a:cubicBezTo>
                  <a:pt x="50" y="185"/>
                  <a:pt x="50" y="185"/>
                  <a:pt x="50" y="185"/>
                </a:cubicBezTo>
                <a:cubicBezTo>
                  <a:pt x="50" y="157"/>
                  <a:pt x="50" y="157"/>
                  <a:pt x="50" y="157"/>
                </a:cubicBezTo>
                <a:cubicBezTo>
                  <a:pt x="50" y="139"/>
                  <a:pt x="65" y="124"/>
                  <a:pt x="84" y="124"/>
                </a:cubicBezTo>
                <a:cubicBezTo>
                  <a:pt x="106" y="124"/>
                  <a:pt x="106" y="124"/>
                  <a:pt x="106" y="124"/>
                </a:cubicBezTo>
                <a:cubicBezTo>
                  <a:pt x="107" y="124"/>
                  <a:pt x="108" y="124"/>
                  <a:pt x="108" y="124"/>
                </a:cubicBezTo>
                <a:cubicBezTo>
                  <a:pt x="109" y="132"/>
                  <a:pt x="113" y="140"/>
                  <a:pt x="118" y="146"/>
                </a:cubicBezTo>
                <a:cubicBezTo>
                  <a:pt x="102" y="151"/>
                  <a:pt x="90" y="166"/>
                  <a:pt x="90" y="185"/>
                </a:cubicBezTo>
                <a:lnTo>
                  <a:pt x="90" y="193"/>
                </a:lnTo>
                <a:close/>
                <a:moveTo>
                  <a:pt x="186" y="212"/>
                </a:moveTo>
                <a:cubicBezTo>
                  <a:pt x="186" y="212"/>
                  <a:pt x="186" y="212"/>
                  <a:pt x="186" y="212"/>
                </a:cubicBezTo>
                <a:cubicBezTo>
                  <a:pt x="184" y="213"/>
                  <a:pt x="184" y="213"/>
                  <a:pt x="184" y="213"/>
                </a:cubicBezTo>
                <a:cubicBezTo>
                  <a:pt x="183" y="213"/>
                  <a:pt x="169" y="220"/>
                  <a:pt x="144" y="220"/>
                </a:cubicBezTo>
                <a:cubicBezTo>
                  <a:pt x="131" y="220"/>
                  <a:pt x="116" y="218"/>
                  <a:pt x="98" y="213"/>
                </a:cubicBezTo>
                <a:cubicBezTo>
                  <a:pt x="96" y="212"/>
                  <a:pt x="96" y="212"/>
                  <a:pt x="96" y="212"/>
                </a:cubicBezTo>
                <a:cubicBezTo>
                  <a:pt x="96" y="212"/>
                  <a:pt x="96" y="212"/>
                  <a:pt x="96" y="212"/>
                </a:cubicBezTo>
                <a:cubicBezTo>
                  <a:pt x="96" y="185"/>
                  <a:pt x="96" y="185"/>
                  <a:pt x="96" y="185"/>
                </a:cubicBezTo>
                <a:cubicBezTo>
                  <a:pt x="96" y="166"/>
                  <a:pt x="111" y="151"/>
                  <a:pt x="130" y="151"/>
                </a:cubicBezTo>
                <a:cubicBezTo>
                  <a:pt x="152" y="151"/>
                  <a:pt x="152" y="151"/>
                  <a:pt x="152" y="151"/>
                </a:cubicBezTo>
                <a:cubicBezTo>
                  <a:pt x="171" y="151"/>
                  <a:pt x="186" y="166"/>
                  <a:pt x="186" y="185"/>
                </a:cubicBezTo>
                <a:lnTo>
                  <a:pt x="186" y="212"/>
                </a:lnTo>
                <a:close/>
                <a:moveTo>
                  <a:pt x="230" y="185"/>
                </a:moveTo>
                <a:cubicBezTo>
                  <a:pt x="230" y="185"/>
                  <a:pt x="230" y="185"/>
                  <a:pt x="230" y="185"/>
                </a:cubicBezTo>
                <a:cubicBezTo>
                  <a:pt x="228" y="186"/>
                  <a:pt x="228" y="186"/>
                  <a:pt x="228" y="186"/>
                </a:cubicBezTo>
                <a:cubicBezTo>
                  <a:pt x="227" y="186"/>
                  <a:pt x="214" y="192"/>
                  <a:pt x="192" y="193"/>
                </a:cubicBezTo>
                <a:cubicBezTo>
                  <a:pt x="192" y="185"/>
                  <a:pt x="192" y="185"/>
                  <a:pt x="192" y="185"/>
                </a:cubicBezTo>
                <a:cubicBezTo>
                  <a:pt x="192" y="166"/>
                  <a:pt x="180" y="151"/>
                  <a:pt x="164" y="146"/>
                </a:cubicBezTo>
                <a:cubicBezTo>
                  <a:pt x="170" y="140"/>
                  <a:pt x="173" y="132"/>
                  <a:pt x="174" y="124"/>
                </a:cubicBezTo>
                <a:cubicBezTo>
                  <a:pt x="196" y="124"/>
                  <a:pt x="196" y="124"/>
                  <a:pt x="196" y="124"/>
                </a:cubicBezTo>
                <a:cubicBezTo>
                  <a:pt x="215" y="124"/>
                  <a:pt x="230" y="139"/>
                  <a:pt x="230" y="157"/>
                </a:cubicBezTo>
                <a:lnTo>
                  <a:pt x="230" y="185"/>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350" b="0" i="0" u="none" strike="noStrike" kern="1200" cap="none" spc="0" normalizeH="0" baseline="0" noProof="0">
              <a:ln>
                <a:noFill/>
              </a:ln>
              <a:solidFill>
                <a:schemeClr val="tx1"/>
              </a:solidFill>
              <a:effectLst/>
              <a:uLnTx/>
              <a:uFillTx/>
              <a:latin typeface="+mn-lt"/>
              <a:ea typeface="+mn-ea"/>
              <a:cs typeface="+mn-cs"/>
            </a:endParaRPr>
          </a:p>
        </p:txBody>
      </p:sp>
      <p:sp>
        <p:nvSpPr>
          <p:cNvPr id="12" name="Freeform 45"/>
          <p:cNvSpPr>
            <a:spLocks noChangeAspect="1" noEditPoints="1"/>
          </p:cNvSpPr>
          <p:nvPr/>
        </p:nvSpPr>
        <p:spPr bwMode="auto">
          <a:xfrm>
            <a:off x="8761413" y="3963988"/>
            <a:ext cx="576263" cy="576263"/>
          </a:xfrm>
          <a:custGeom>
            <a:avLst/>
            <a:gdLst>
              <a:gd name="T0" fmla="*/ 0 w 342"/>
              <a:gd name="T1" fmla="*/ 171 h 342"/>
              <a:gd name="T2" fmla="*/ 342 w 342"/>
              <a:gd name="T3" fmla="*/ 171 h 342"/>
              <a:gd name="T4" fmla="*/ 48 w 342"/>
              <a:gd name="T5" fmla="*/ 140 h 342"/>
              <a:gd name="T6" fmla="*/ 108 w 342"/>
              <a:gd name="T7" fmla="*/ 164 h 342"/>
              <a:gd name="T8" fmla="*/ 48 w 342"/>
              <a:gd name="T9" fmla="*/ 140 h 342"/>
              <a:gd name="T10" fmla="*/ 109 w 342"/>
              <a:gd name="T11" fmla="*/ 171 h 342"/>
              <a:gd name="T12" fmla="*/ 66 w 342"/>
              <a:gd name="T13" fmla="*/ 209 h 342"/>
              <a:gd name="T14" fmla="*/ 95 w 342"/>
              <a:gd name="T15" fmla="*/ 283 h 342"/>
              <a:gd name="T16" fmla="*/ 95 w 342"/>
              <a:gd name="T17" fmla="*/ 245 h 342"/>
              <a:gd name="T18" fmla="*/ 95 w 342"/>
              <a:gd name="T19" fmla="*/ 283 h 342"/>
              <a:gd name="T20" fmla="*/ 67 w 342"/>
              <a:gd name="T21" fmla="*/ 216 h 342"/>
              <a:gd name="T22" fmla="*/ 114 w 342"/>
              <a:gd name="T23" fmla="*/ 239 h 342"/>
              <a:gd name="T24" fmla="*/ 169 w 342"/>
              <a:gd name="T25" fmla="*/ 239 h 342"/>
              <a:gd name="T26" fmla="*/ 120 w 342"/>
              <a:gd name="T27" fmla="*/ 216 h 342"/>
              <a:gd name="T28" fmla="*/ 169 w 342"/>
              <a:gd name="T29" fmla="*/ 239 h 342"/>
              <a:gd name="T30" fmla="*/ 119 w 342"/>
              <a:gd name="T31" fmla="*/ 209 h 342"/>
              <a:gd name="T32" fmla="*/ 175 w 342"/>
              <a:gd name="T33" fmla="*/ 171 h 342"/>
              <a:gd name="T34" fmla="*/ 116 w 342"/>
              <a:gd name="T35" fmla="*/ 164 h 342"/>
              <a:gd name="T36" fmla="*/ 177 w 342"/>
              <a:gd name="T37" fmla="*/ 140 h 342"/>
              <a:gd name="T38" fmla="*/ 116 w 342"/>
              <a:gd name="T39" fmla="*/ 164 h 342"/>
              <a:gd name="T40" fmla="*/ 177 w 342"/>
              <a:gd name="T41" fmla="*/ 264 h 342"/>
              <a:gd name="T42" fmla="*/ 215 w 342"/>
              <a:gd name="T43" fmla="*/ 264 h 342"/>
              <a:gd name="T44" fmla="*/ 217 w 342"/>
              <a:gd name="T45" fmla="*/ 239 h 342"/>
              <a:gd name="T46" fmla="*/ 178 w 342"/>
              <a:gd name="T47" fmla="*/ 216 h 342"/>
              <a:gd name="T48" fmla="*/ 217 w 342"/>
              <a:gd name="T49" fmla="*/ 239 h 342"/>
              <a:gd name="T50" fmla="*/ 179 w 342"/>
              <a:gd name="T51" fmla="*/ 209 h 342"/>
              <a:gd name="T52" fmla="*/ 235 w 342"/>
              <a:gd name="T53" fmla="*/ 171 h 342"/>
              <a:gd name="T54" fmla="*/ 283 w 342"/>
              <a:gd name="T55" fmla="*/ 126 h 342"/>
              <a:gd name="T56" fmla="*/ 241 w 342"/>
              <a:gd name="T57" fmla="*/ 149 h 342"/>
              <a:gd name="T58" fmla="*/ 182 w 342"/>
              <a:gd name="T59" fmla="*/ 164 h 342"/>
              <a:gd name="T60" fmla="*/ 220 w 342"/>
              <a:gd name="T61" fmla="*/ 140 h 342"/>
              <a:gd name="T62" fmla="*/ 252 w 342"/>
              <a:gd name="T63" fmla="*/ 107 h 342"/>
              <a:gd name="T64" fmla="*/ 260 w 342"/>
              <a:gd name="T65" fmla="*/ 103 h 342"/>
              <a:gd name="T66" fmla="*/ 283 w 342"/>
              <a:gd name="T67" fmla="*/ 126 h 3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2" h="342">
                <a:moveTo>
                  <a:pt x="171" y="0"/>
                </a:moveTo>
                <a:cubicBezTo>
                  <a:pt x="76" y="0"/>
                  <a:pt x="0" y="77"/>
                  <a:pt x="0" y="171"/>
                </a:cubicBezTo>
                <a:cubicBezTo>
                  <a:pt x="0" y="266"/>
                  <a:pt x="76" y="342"/>
                  <a:pt x="171" y="342"/>
                </a:cubicBezTo>
                <a:cubicBezTo>
                  <a:pt x="265" y="342"/>
                  <a:pt x="342" y="266"/>
                  <a:pt x="342" y="171"/>
                </a:cubicBezTo>
                <a:cubicBezTo>
                  <a:pt x="342" y="77"/>
                  <a:pt x="265" y="0"/>
                  <a:pt x="171" y="0"/>
                </a:cubicBezTo>
                <a:close/>
                <a:moveTo>
                  <a:pt x="48" y="140"/>
                </a:moveTo>
                <a:cubicBezTo>
                  <a:pt x="106" y="140"/>
                  <a:pt x="106" y="140"/>
                  <a:pt x="106" y="140"/>
                </a:cubicBezTo>
                <a:cubicBezTo>
                  <a:pt x="108" y="164"/>
                  <a:pt x="108" y="164"/>
                  <a:pt x="108" y="164"/>
                </a:cubicBezTo>
                <a:cubicBezTo>
                  <a:pt x="54" y="164"/>
                  <a:pt x="54" y="164"/>
                  <a:pt x="54" y="164"/>
                </a:cubicBezTo>
                <a:lnTo>
                  <a:pt x="48" y="140"/>
                </a:lnTo>
                <a:close/>
                <a:moveTo>
                  <a:pt x="56" y="171"/>
                </a:moveTo>
                <a:cubicBezTo>
                  <a:pt x="109" y="171"/>
                  <a:pt x="109" y="171"/>
                  <a:pt x="109" y="171"/>
                </a:cubicBezTo>
                <a:cubicBezTo>
                  <a:pt x="112" y="209"/>
                  <a:pt x="112" y="209"/>
                  <a:pt x="112" y="209"/>
                </a:cubicBezTo>
                <a:cubicBezTo>
                  <a:pt x="66" y="209"/>
                  <a:pt x="66" y="209"/>
                  <a:pt x="66" y="209"/>
                </a:cubicBezTo>
                <a:lnTo>
                  <a:pt x="56" y="171"/>
                </a:lnTo>
                <a:close/>
                <a:moveTo>
                  <a:pt x="95" y="283"/>
                </a:moveTo>
                <a:cubicBezTo>
                  <a:pt x="85" y="283"/>
                  <a:pt x="76" y="275"/>
                  <a:pt x="76" y="264"/>
                </a:cubicBezTo>
                <a:cubicBezTo>
                  <a:pt x="76" y="254"/>
                  <a:pt x="85" y="245"/>
                  <a:pt x="95" y="245"/>
                </a:cubicBezTo>
                <a:cubicBezTo>
                  <a:pt x="106" y="245"/>
                  <a:pt x="114" y="254"/>
                  <a:pt x="114" y="264"/>
                </a:cubicBezTo>
                <a:cubicBezTo>
                  <a:pt x="114" y="275"/>
                  <a:pt x="106" y="283"/>
                  <a:pt x="95" y="283"/>
                </a:cubicBezTo>
                <a:close/>
                <a:moveTo>
                  <a:pt x="73" y="239"/>
                </a:moveTo>
                <a:cubicBezTo>
                  <a:pt x="67" y="216"/>
                  <a:pt x="67" y="216"/>
                  <a:pt x="67" y="216"/>
                </a:cubicBezTo>
                <a:cubicBezTo>
                  <a:pt x="113" y="216"/>
                  <a:pt x="113" y="216"/>
                  <a:pt x="113" y="216"/>
                </a:cubicBezTo>
                <a:cubicBezTo>
                  <a:pt x="114" y="239"/>
                  <a:pt x="114" y="239"/>
                  <a:pt x="114" y="239"/>
                </a:cubicBezTo>
                <a:lnTo>
                  <a:pt x="73" y="239"/>
                </a:lnTo>
                <a:close/>
                <a:moveTo>
                  <a:pt x="169" y="239"/>
                </a:moveTo>
                <a:cubicBezTo>
                  <a:pt x="122" y="239"/>
                  <a:pt x="122" y="239"/>
                  <a:pt x="122" y="239"/>
                </a:cubicBezTo>
                <a:cubicBezTo>
                  <a:pt x="120" y="216"/>
                  <a:pt x="120" y="216"/>
                  <a:pt x="120" y="216"/>
                </a:cubicBezTo>
                <a:cubicBezTo>
                  <a:pt x="171" y="216"/>
                  <a:pt x="171" y="216"/>
                  <a:pt x="171" y="216"/>
                </a:cubicBezTo>
                <a:lnTo>
                  <a:pt x="169" y="239"/>
                </a:lnTo>
                <a:close/>
                <a:moveTo>
                  <a:pt x="171" y="209"/>
                </a:moveTo>
                <a:cubicBezTo>
                  <a:pt x="119" y="209"/>
                  <a:pt x="119" y="209"/>
                  <a:pt x="119" y="209"/>
                </a:cubicBezTo>
                <a:cubicBezTo>
                  <a:pt x="116" y="171"/>
                  <a:pt x="116" y="171"/>
                  <a:pt x="116" y="171"/>
                </a:cubicBezTo>
                <a:cubicBezTo>
                  <a:pt x="175" y="171"/>
                  <a:pt x="175" y="171"/>
                  <a:pt x="175" y="171"/>
                </a:cubicBezTo>
                <a:lnTo>
                  <a:pt x="171" y="209"/>
                </a:lnTo>
                <a:close/>
                <a:moveTo>
                  <a:pt x="116" y="164"/>
                </a:moveTo>
                <a:cubicBezTo>
                  <a:pt x="114" y="140"/>
                  <a:pt x="114" y="140"/>
                  <a:pt x="114" y="140"/>
                </a:cubicBezTo>
                <a:cubicBezTo>
                  <a:pt x="177" y="140"/>
                  <a:pt x="177" y="140"/>
                  <a:pt x="177" y="140"/>
                </a:cubicBezTo>
                <a:cubicBezTo>
                  <a:pt x="175" y="164"/>
                  <a:pt x="175" y="164"/>
                  <a:pt x="175" y="164"/>
                </a:cubicBezTo>
                <a:lnTo>
                  <a:pt x="116" y="164"/>
                </a:lnTo>
                <a:close/>
                <a:moveTo>
                  <a:pt x="196" y="283"/>
                </a:moveTo>
                <a:cubicBezTo>
                  <a:pt x="185" y="283"/>
                  <a:pt x="177" y="275"/>
                  <a:pt x="177" y="264"/>
                </a:cubicBezTo>
                <a:cubicBezTo>
                  <a:pt x="177" y="254"/>
                  <a:pt x="185" y="245"/>
                  <a:pt x="196" y="245"/>
                </a:cubicBezTo>
                <a:cubicBezTo>
                  <a:pt x="206" y="245"/>
                  <a:pt x="215" y="254"/>
                  <a:pt x="215" y="264"/>
                </a:cubicBezTo>
                <a:cubicBezTo>
                  <a:pt x="215" y="275"/>
                  <a:pt x="206" y="283"/>
                  <a:pt x="196" y="283"/>
                </a:cubicBezTo>
                <a:close/>
                <a:moveTo>
                  <a:pt x="217" y="239"/>
                </a:moveTo>
                <a:cubicBezTo>
                  <a:pt x="176" y="239"/>
                  <a:pt x="176" y="239"/>
                  <a:pt x="176" y="239"/>
                </a:cubicBezTo>
                <a:cubicBezTo>
                  <a:pt x="178" y="216"/>
                  <a:pt x="178" y="216"/>
                  <a:pt x="178" y="216"/>
                </a:cubicBezTo>
                <a:cubicBezTo>
                  <a:pt x="223" y="216"/>
                  <a:pt x="223" y="216"/>
                  <a:pt x="223" y="216"/>
                </a:cubicBezTo>
                <a:lnTo>
                  <a:pt x="217" y="239"/>
                </a:lnTo>
                <a:close/>
                <a:moveTo>
                  <a:pt x="225" y="209"/>
                </a:moveTo>
                <a:cubicBezTo>
                  <a:pt x="179" y="209"/>
                  <a:pt x="179" y="209"/>
                  <a:pt x="179" y="209"/>
                </a:cubicBezTo>
                <a:cubicBezTo>
                  <a:pt x="182" y="171"/>
                  <a:pt x="182" y="171"/>
                  <a:pt x="182" y="171"/>
                </a:cubicBezTo>
                <a:cubicBezTo>
                  <a:pt x="235" y="171"/>
                  <a:pt x="235" y="171"/>
                  <a:pt x="235" y="171"/>
                </a:cubicBezTo>
                <a:lnTo>
                  <a:pt x="225" y="209"/>
                </a:lnTo>
                <a:close/>
                <a:moveTo>
                  <a:pt x="283" y="126"/>
                </a:moveTo>
                <a:cubicBezTo>
                  <a:pt x="264" y="126"/>
                  <a:pt x="264" y="126"/>
                  <a:pt x="264" y="126"/>
                </a:cubicBezTo>
                <a:cubicBezTo>
                  <a:pt x="256" y="133"/>
                  <a:pt x="249" y="141"/>
                  <a:pt x="241" y="149"/>
                </a:cubicBezTo>
                <a:cubicBezTo>
                  <a:pt x="237" y="164"/>
                  <a:pt x="237" y="164"/>
                  <a:pt x="237" y="164"/>
                </a:cubicBezTo>
                <a:cubicBezTo>
                  <a:pt x="182" y="164"/>
                  <a:pt x="182" y="164"/>
                  <a:pt x="182" y="164"/>
                </a:cubicBezTo>
                <a:cubicBezTo>
                  <a:pt x="184" y="140"/>
                  <a:pt x="184" y="140"/>
                  <a:pt x="184" y="140"/>
                </a:cubicBezTo>
                <a:cubicBezTo>
                  <a:pt x="220" y="140"/>
                  <a:pt x="220" y="140"/>
                  <a:pt x="220" y="140"/>
                </a:cubicBezTo>
                <a:cubicBezTo>
                  <a:pt x="221" y="139"/>
                  <a:pt x="221" y="138"/>
                  <a:pt x="222" y="137"/>
                </a:cubicBezTo>
                <a:cubicBezTo>
                  <a:pt x="232" y="127"/>
                  <a:pt x="242" y="117"/>
                  <a:pt x="252" y="107"/>
                </a:cubicBezTo>
                <a:cubicBezTo>
                  <a:pt x="252" y="107"/>
                  <a:pt x="253" y="106"/>
                  <a:pt x="254" y="105"/>
                </a:cubicBezTo>
                <a:cubicBezTo>
                  <a:pt x="256" y="104"/>
                  <a:pt x="258" y="103"/>
                  <a:pt x="260" y="103"/>
                </a:cubicBezTo>
                <a:cubicBezTo>
                  <a:pt x="283" y="103"/>
                  <a:pt x="283" y="103"/>
                  <a:pt x="283" y="103"/>
                </a:cubicBezTo>
                <a:cubicBezTo>
                  <a:pt x="297" y="103"/>
                  <a:pt x="297" y="126"/>
                  <a:pt x="283" y="126"/>
                </a:cubicBez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id-ID" sz="1350" b="0" i="0" u="none" strike="noStrike" kern="1200" cap="none" spc="0" normalizeH="0" baseline="0" noProof="0">
              <a:ln>
                <a:noFill/>
              </a:ln>
              <a:solidFill>
                <a:schemeClr val="tx1"/>
              </a:solidFill>
              <a:effectLst/>
              <a:uLnTx/>
              <a:uFillTx/>
              <a:latin typeface="+mn-lt"/>
              <a:ea typeface="+mn-ea"/>
              <a:cs typeface="+mn-cs"/>
            </a:endParaRPr>
          </a:p>
        </p:txBody>
      </p:sp>
      <p:sp>
        <p:nvSpPr>
          <p:cNvPr id="13" name="Text Box 10"/>
          <p:cNvSpPr txBox="1">
            <a:spLocks noChangeArrowheads="1"/>
          </p:cNvSpPr>
          <p:nvPr/>
        </p:nvSpPr>
        <p:spPr bwMode="auto">
          <a:xfrm>
            <a:off x="5973763" y="2368550"/>
            <a:ext cx="2141538" cy="1168400"/>
          </a:xfrm>
          <a:prstGeom prst="rect">
            <a:avLst/>
          </a:prstGeom>
          <a:noFill/>
          <a:ln w="9525">
            <a:noFill/>
            <a:miter lim="800000"/>
          </a:ln>
        </p:spPr>
        <p:txBody>
          <a:bodyPr wrap="square" lIns="60960" tIns="30480" rIns="60960" bIns="30480">
            <a:spAutoFit/>
          </a:bodyPr>
          <a:lstStyle/>
          <a:p>
            <a:pPr marR="0" defTabSz="1450340" fontAlgn="auto">
              <a:spcBef>
                <a:spcPts val="0"/>
              </a:spcBef>
              <a:spcAft>
                <a:spcPts val="0"/>
              </a:spcAft>
              <a:buClrTx/>
              <a:buSzTx/>
              <a:buFontTx/>
              <a:buNone/>
              <a:defRPr/>
            </a:pPr>
            <a:r>
              <a:rPr kumimoji="0" lang="en-US" altLang="zh-CN" sz="1865" kern="1200" cap="none" spc="0" normalizeH="0" baseline="0" noProof="0" dirty="0">
                <a:solidFill>
                  <a:schemeClr val="accent1"/>
                </a:solidFill>
                <a:latin typeface="DFPOP1-W9" panose="02010609010101010101" pitchFamily="1" charset="-128"/>
                <a:ea typeface="DFPOP1-W9" panose="02010609010101010101" pitchFamily="1" charset="-128"/>
                <a:cs typeface="Open Sans Light" panose="020B0306030504020204" pitchFamily="34" charset="0"/>
                <a:sym typeface="+mn-ea"/>
              </a:rPr>
              <a:t>ADD YOUR TITLE</a:t>
            </a:r>
            <a:endParaRPr kumimoji="0" lang="en-US" altLang="zh-CN" sz="1400" kern="1200" cap="none" spc="0" normalizeH="0" baseline="0" noProof="0" dirty="0">
              <a:solidFill>
                <a:schemeClr val="accent1"/>
              </a:solidFill>
              <a:latin typeface="DFPOP1-W9" panose="02010609010101010101" pitchFamily="1" charset="-128"/>
              <a:ea typeface="DFPOP1-W9" panose="02010609010101010101" pitchFamily="1" charset="-128"/>
              <a:cs typeface="Open Sans" panose="020B0606030504020204" pitchFamily="34" charset="0"/>
              <a:sym typeface="+mn-ea"/>
            </a:endParaRPr>
          </a:p>
          <a:p>
            <a:pPr marR="0" defTabSz="1450340" fontAlgn="auto">
              <a:spcBef>
                <a:spcPts val="0"/>
              </a:spcBef>
              <a:spcAft>
                <a:spcPts val="0"/>
              </a:spcAft>
              <a:buClrTx/>
              <a:buSzTx/>
              <a:buFontTx/>
              <a:buNone/>
              <a:defRPr/>
            </a:pP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Nullam eu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tempor</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purus</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Nunc</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leo</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magna, sit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amet</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consequat</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risus</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Nullam eu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tempor</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purus</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a:t>
            </a:r>
            <a:endPar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endParaRPr>
          </a:p>
        </p:txBody>
      </p:sp>
      <p:sp>
        <p:nvSpPr>
          <p:cNvPr id="14" name="Text Box 10"/>
          <p:cNvSpPr txBox="1">
            <a:spLocks noChangeArrowheads="1"/>
          </p:cNvSpPr>
          <p:nvPr/>
        </p:nvSpPr>
        <p:spPr bwMode="auto">
          <a:xfrm>
            <a:off x="5991225" y="4076700"/>
            <a:ext cx="2141538" cy="1168400"/>
          </a:xfrm>
          <a:prstGeom prst="rect">
            <a:avLst/>
          </a:prstGeom>
          <a:noFill/>
          <a:ln w="9525">
            <a:noFill/>
            <a:miter lim="800000"/>
          </a:ln>
        </p:spPr>
        <p:txBody>
          <a:bodyPr wrap="square" lIns="60960" tIns="30480" rIns="60960" bIns="30480">
            <a:spAutoFit/>
          </a:bodyPr>
          <a:lstStyle/>
          <a:p>
            <a:pPr marR="0" defTabSz="1450340" fontAlgn="auto">
              <a:spcBef>
                <a:spcPts val="0"/>
              </a:spcBef>
              <a:spcAft>
                <a:spcPts val="0"/>
              </a:spcAft>
              <a:buClrTx/>
              <a:buSzTx/>
              <a:buFontTx/>
              <a:buNone/>
              <a:defRPr/>
            </a:pPr>
            <a:r>
              <a:rPr kumimoji="0" lang="en-US" altLang="zh-CN" sz="1865" kern="1200" cap="none" spc="0" normalizeH="0" baseline="0" noProof="0" dirty="0">
                <a:solidFill>
                  <a:schemeClr val="accent1"/>
                </a:solidFill>
                <a:latin typeface="DFPOP1-W9" panose="02010609010101010101" pitchFamily="1" charset="-128"/>
                <a:ea typeface="DFPOP1-W9" panose="02010609010101010101" pitchFamily="1" charset="-128"/>
                <a:cs typeface="Open Sans Light" panose="020B0306030504020204" pitchFamily="34" charset="0"/>
                <a:sym typeface="+mn-ea"/>
              </a:rPr>
              <a:t>ADD YOUR TITLE</a:t>
            </a:r>
            <a:endParaRPr kumimoji="0" lang="en-US" altLang="zh-CN" sz="1400" kern="1200" cap="none" spc="0" normalizeH="0" baseline="0" noProof="0" dirty="0">
              <a:solidFill>
                <a:schemeClr val="accent1"/>
              </a:solidFill>
              <a:latin typeface="DFPOP1-W9" panose="02010609010101010101" pitchFamily="1" charset="-128"/>
              <a:ea typeface="DFPOP1-W9" panose="02010609010101010101" pitchFamily="1" charset="-128"/>
              <a:cs typeface="Open Sans" panose="020B0606030504020204" pitchFamily="34" charset="0"/>
              <a:sym typeface="+mn-ea"/>
            </a:endParaRPr>
          </a:p>
          <a:p>
            <a:pPr marR="0" defTabSz="1450340" fontAlgn="auto">
              <a:spcBef>
                <a:spcPts val="0"/>
              </a:spcBef>
              <a:spcAft>
                <a:spcPts val="0"/>
              </a:spcAft>
              <a:buClrTx/>
              <a:buSzTx/>
              <a:buFontTx/>
              <a:buNone/>
              <a:defRPr/>
            </a:pP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Nullam eu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tempor</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purus</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Nunc</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leo</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magna, sit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amet</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consequat</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risus</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Nullam eu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tempor</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purus</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a:t>
            </a:r>
            <a:endPar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endParaRPr>
          </a:p>
        </p:txBody>
      </p:sp>
      <p:sp>
        <p:nvSpPr>
          <p:cNvPr id="15" name="Text Box 10"/>
          <p:cNvSpPr txBox="1">
            <a:spLocks noChangeArrowheads="1"/>
          </p:cNvSpPr>
          <p:nvPr/>
        </p:nvSpPr>
        <p:spPr bwMode="auto">
          <a:xfrm>
            <a:off x="9459913" y="2376488"/>
            <a:ext cx="2141538" cy="1169988"/>
          </a:xfrm>
          <a:prstGeom prst="rect">
            <a:avLst/>
          </a:prstGeom>
          <a:noFill/>
          <a:ln w="9525">
            <a:noFill/>
            <a:miter lim="800000"/>
          </a:ln>
        </p:spPr>
        <p:txBody>
          <a:bodyPr wrap="square" lIns="60960" tIns="30480" rIns="60960" bIns="30480">
            <a:spAutoFit/>
          </a:bodyPr>
          <a:lstStyle/>
          <a:p>
            <a:pPr marR="0" defTabSz="1450340" fontAlgn="auto">
              <a:spcBef>
                <a:spcPts val="0"/>
              </a:spcBef>
              <a:spcAft>
                <a:spcPts val="0"/>
              </a:spcAft>
              <a:buClrTx/>
              <a:buSzTx/>
              <a:buFontTx/>
              <a:buNone/>
              <a:defRPr/>
            </a:pPr>
            <a:r>
              <a:rPr kumimoji="0" lang="en-US" altLang="zh-CN" sz="1865" kern="1200" cap="none" spc="0" normalizeH="0" baseline="0" noProof="0" dirty="0">
                <a:solidFill>
                  <a:schemeClr val="accent1"/>
                </a:solidFill>
                <a:latin typeface="DFPOP1-W9" panose="02010609010101010101" pitchFamily="1" charset="-128"/>
                <a:ea typeface="DFPOP1-W9" panose="02010609010101010101" pitchFamily="1" charset="-128"/>
                <a:cs typeface="Open Sans Light" panose="020B0306030504020204" pitchFamily="34" charset="0"/>
                <a:sym typeface="+mn-ea"/>
              </a:rPr>
              <a:t>ADD YOUR TITLE</a:t>
            </a:r>
            <a:endParaRPr kumimoji="0" lang="en-US" altLang="zh-CN" sz="1400" kern="1200" cap="none" spc="0" normalizeH="0" baseline="0" noProof="0" dirty="0">
              <a:solidFill>
                <a:schemeClr val="accent1"/>
              </a:solidFill>
              <a:latin typeface="DFPOP1-W9" panose="02010609010101010101" pitchFamily="1" charset="-128"/>
              <a:ea typeface="DFPOP1-W9" panose="02010609010101010101" pitchFamily="1" charset="-128"/>
              <a:cs typeface="Open Sans" panose="020B0606030504020204" pitchFamily="34" charset="0"/>
              <a:sym typeface="+mn-ea"/>
            </a:endParaRPr>
          </a:p>
          <a:p>
            <a:pPr marR="0" defTabSz="1450340" fontAlgn="auto">
              <a:spcBef>
                <a:spcPts val="0"/>
              </a:spcBef>
              <a:spcAft>
                <a:spcPts val="0"/>
              </a:spcAft>
              <a:buClrTx/>
              <a:buSzTx/>
              <a:buFontTx/>
              <a:buNone/>
              <a:defRPr/>
            </a:pP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Nullam eu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tempor</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purus</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Nunc</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leo</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magna, sit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amet</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consequat</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risus</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Nullam eu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tempor</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purus</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a:t>
            </a:r>
            <a:endPar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endParaRPr>
          </a:p>
        </p:txBody>
      </p:sp>
      <p:sp>
        <p:nvSpPr>
          <p:cNvPr id="16" name="Text Box 10"/>
          <p:cNvSpPr txBox="1">
            <a:spLocks noChangeArrowheads="1"/>
          </p:cNvSpPr>
          <p:nvPr/>
        </p:nvSpPr>
        <p:spPr bwMode="auto">
          <a:xfrm>
            <a:off x="9459913" y="4048125"/>
            <a:ext cx="2141538" cy="1169988"/>
          </a:xfrm>
          <a:prstGeom prst="rect">
            <a:avLst/>
          </a:prstGeom>
          <a:noFill/>
          <a:ln w="9525">
            <a:noFill/>
            <a:miter lim="800000"/>
          </a:ln>
        </p:spPr>
        <p:txBody>
          <a:bodyPr wrap="square" lIns="60960" tIns="30480" rIns="60960" bIns="30480">
            <a:spAutoFit/>
          </a:bodyPr>
          <a:lstStyle/>
          <a:p>
            <a:pPr marR="0" defTabSz="1450340" fontAlgn="auto">
              <a:spcBef>
                <a:spcPts val="0"/>
              </a:spcBef>
              <a:spcAft>
                <a:spcPts val="0"/>
              </a:spcAft>
              <a:buClrTx/>
              <a:buSzTx/>
              <a:buFontTx/>
              <a:buNone/>
              <a:defRPr/>
            </a:pPr>
            <a:r>
              <a:rPr kumimoji="0" lang="en-US" altLang="zh-CN" sz="1865" kern="1200" cap="none" spc="0" normalizeH="0" baseline="0" noProof="0" dirty="0">
                <a:solidFill>
                  <a:schemeClr val="accent1"/>
                </a:solidFill>
                <a:latin typeface="DFPOP1-W9" panose="02010609010101010101" pitchFamily="1" charset="-128"/>
                <a:ea typeface="DFPOP1-W9" panose="02010609010101010101" pitchFamily="1" charset="-128"/>
                <a:cs typeface="Open Sans Light" panose="020B0306030504020204" pitchFamily="34" charset="0"/>
                <a:sym typeface="+mn-ea"/>
              </a:rPr>
              <a:t>ADD YOUR TITLE</a:t>
            </a:r>
            <a:endParaRPr kumimoji="0" lang="en-US" altLang="zh-CN" sz="1400" kern="1200" cap="none" spc="0" normalizeH="0" baseline="0" noProof="0" dirty="0">
              <a:solidFill>
                <a:schemeClr val="accent1"/>
              </a:solidFill>
              <a:latin typeface="DFPOP1-W9" panose="02010609010101010101" pitchFamily="1" charset="-128"/>
              <a:ea typeface="DFPOP1-W9" panose="02010609010101010101" pitchFamily="1" charset="-128"/>
              <a:cs typeface="Open Sans" panose="020B0606030504020204" pitchFamily="34" charset="0"/>
              <a:sym typeface="+mn-ea"/>
            </a:endParaRPr>
          </a:p>
          <a:p>
            <a:pPr marR="0" defTabSz="1450340" fontAlgn="auto">
              <a:spcBef>
                <a:spcPts val="0"/>
              </a:spcBef>
              <a:spcAft>
                <a:spcPts val="0"/>
              </a:spcAft>
              <a:buClrTx/>
              <a:buSzTx/>
              <a:buFontTx/>
              <a:buNone/>
              <a:defRPr/>
            </a:pP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Nullam eu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tempor</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purus</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Nunc</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leo</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magna, sit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amet</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consequat</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risus</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Nullam eu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tempor</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 </a:t>
            </a:r>
            <a:r>
              <a:rPr kumimoji="0" lang="en-US" sz="1335" kern="1200" cap="none" spc="0" normalizeH="0" baseline="0" noProof="0" dirty="0" err="1">
                <a:solidFill>
                  <a:schemeClr val="tx1">
                    <a:lumMod val="95000"/>
                    <a:lumOff val="5000"/>
                  </a:schemeClr>
                </a:solidFill>
                <a:latin typeface="+mn-lt"/>
                <a:ea typeface="Open Sans" panose="020B0606030504020204" pitchFamily="34" charset="0"/>
                <a:cs typeface="Open Sans" panose="020B0606030504020204" pitchFamily="34" charset="0"/>
                <a:sym typeface="+mn-ea"/>
              </a:rPr>
              <a:t>purus</a:t>
            </a:r>
            <a:r>
              <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rPr>
              <a:t>.</a:t>
            </a:r>
            <a:endParaRPr kumimoji="0" lang="en-US" sz="1335" kern="1200" cap="none" spc="0" normalizeH="0" baseline="0" noProof="0" dirty="0">
              <a:solidFill>
                <a:schemeClr val="tx1">
                  <a:lumMod val="95000"/>
                  <a:lumOff val="5000"/>
                </a:schemeClr>
              </a:solidFill>
              <a:latin typeface="+mn-lt"/>
              <a:ea typeface="Open Sans" panose="020B0606030504020204" pitchFamily="34" charset="0"/>
              <a:cs typeface="Open Sans" panose="020B0606030504020204" pitchFamily="34" charset="0"/>
              <a:sym typeface="+mn-ea"/>
            </a:endParaRPr>
          </a:p>
        </p:txBody>
      </p:sp>
      <p:pic>
        <p:nvPicPr>
          <p:cNvPr id="28682" name="图片 16"/>
          <p:cNvPicPr>
            <a:picLocks noChangeAspect="1"/>
          </p:cNvPicPr>
          <p:nvPr/>
        </p:nvPicPr>
        <p:blipFill>
          <a:blip r:embed="rId1"/>
          <a:stretch>
            <a:fillRect/>
          </a:stretch>
        </p:blipFill>
        <p:spPr>
          <a:xfrm>
            <a:off x="88900" y="1187450"/>
            <a:ext cx="5329238" cy="5327650"/>
          </a:xfrm>
          <a:prstGeom prst="rect">
            <a:avLst/>
          </a:prstGeom>
          <a:noFill/>
          <a:ln w="9525">
            <a:noFill/>
          </a:ln>
        </p:spPr>
      </p:pic>
      <p:sp>
        <p:nvSpPr>
          <p:cNvPr id="28683" name="TextBox 50"/>
          <p:cNvSpPr txBox="1"/>
          <p:nvPr/>
        </p:nvSpPr>
        <p:spPr>
          <a:xfrm>
            <a:off x="898525" y="284163"/>
            <a:ext cx="2166938" cy="400050"/>
          </a:xfrm>
          <a:prstGeom prst="rect">
            <a:avLst/>
          </a:prstGeom>
          <a:noFill/>
          <a:ln w="9525">
            <a:noFill/>
          </a:ln>
        </p:spPr>
        <p:txBody>
          <a:bodyPr wrap="square" anchor="t">
            <a:spAutoFit/>
          </a:bodyPr>
          <a:lstStyle/>
          <a:p>
            <a:pPr defTabSz="914400"/>
            <a:r>
              <a:rPr lang="en-US" altLang="zh-CN" sz="2000" dirty="0">
                <a:solidFill>
                  <a:srgbClr val="595959"/>
                </a:solidFill>
                <a:latin typeface="微软雅黑 Light" panose="020B0502040204020203" pitchFamily="34" charset="-122"/>
                <a:ea typeface="微软雅黑 Light" panose="020B0502040204020203" pitchFamily="34" charset="-122"/>
              </a:rPr>
              <a:t>Your Title Here</a:t>
            </a:r>
            <a:endParaRPr lang="en-US" altLang="zh-CN" sz="2000" dirty="0">
              <a:solidFill>
                <a:srgbClr val="595959"/>
              </a:solidFill>
              <a:latin typeface="微软雅黑 Light" panose="020B0502040204020203" pitchFamily="34" charset="-122"/>
              <a:ea typeface="微软雅黑 Light" panose="020B0502040204020203" pitchFamily="34" charset="-122"/>
            </a:endParaRPr>
          </a:p>
        </p:txBody>
      </p:sp>
      <p:sp>
        <p:nvSpPr>
          <p:cNvPr id="32" name="Text Placeholder 32"/>
          <p:cNvSpPr txBox="1"/>
          <p:nvPr/>
        </p:nvSpPr>
        <p:spPr>
          <a:xfrm>
            <a:off x="1042988" y="685800"/>
            <a:ext cx="2646363" cy="2873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Lemon drops oat cake oat </a:t>
            </a:r>
            <a:r>
              <a:rPr kumimoji="0" lang="en-US" sz="1200" b="0" i="0" u="none" strike="noStrike" kern="1200" cap="none" spc="0" normalizeH="0" baseline="0" noProof="0" dirty="0" smtClean="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cake</a:t>
            </a:r>
            <a:endPar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endParaRPr>
          </a:p>
        </p:txBody>
      </p:sp>
      <p:sp>
        <p:nvSpPr>
          <p:cNvPr id="33" name="Text Placeholder 32"/>
          <p:cNvSpPr txBox="1"/>
          <p:nvPr/>
        </p:nvSpPr>
        <p:spPr>
          <a:xfrm>
            <a:off x="98425" y="198438"/>
            <a:ext cx="820738" cy="9017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4800" b="0" i="0" u="none" strike="noStrike" kern="1200" cap="none" spc="0" normalizeH="0" baseline="0" noProof="0" dirty="0" smtClean="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rPr>
              <a:t>03</a:t>
            </a:r>
            <a:endParaRPr kumimoji="0" lang="en-US" sz="4800" b="0" i="0" u="none" strike="noStrike" kern="1200" cap="none" spc="0" normalizeH="0" baseline="0" noProof="0" dirty="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endParaRPr>
          </a:p>
        </p:txBody>
      </p:sp>
    </p:spTree>
  </p:cSld>
  <p:clrMapOvr>
    <a:masterClrMapping/>
  </p:clrMapOvr>
  <p:transition spd="slow" advClick="0">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30722" name="组合 1"/>
          <p:cNvGrpSpPr/>
          <p:nvPr/>
        </p:nvGrpSpPr>
        <p:grpSpPr>
          <a:xfrm>
            <a:off x="1676400" y="3627438"/>
            <a:ext cx="2457450" cy="1963737"/>
            <a:chOff x="1256967" y="2720878"/>
            <a:chExt cx="1843975" cy="1472919"/>
          </a:xfrm>
        </p:grpSpPr>
        <p:sp>
          <p:nvSpPr>
            <p:cNvPr id="17" name="Rectangle 23"/>
            <p:cNvSpPr/>
            <p:nvPr/>
          </p:nvSpPr>
          <p:spPr>
            <a:xfrm>
              <a:off x="1256967" y="2989311"/>
              <a:ext cx="1843975" cy="900247"/>
            </a:xfrm>
            <a:prstGeom prst="rect">
              <a:avLst/>
            </a:prstGeom>
          </p:spPr>
          <p:txBody>
            <a:bodyPr wrap="square">
              <a:spAutoFit/>
            </a:bodyPr>
            <a:lstStyle/>
            <a:p>
              <a:pPr marL="0" marR="0" lvl="0" indent="0" algn="ctr" defTabSz="145034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There are many variations of passages of Lore m available, but the majority have suffered alteration in some form, by injected </a:t>
              </a:r>
              <a:r>
                <a:rPr kumimoji="0" lang="en-US" altLang="zh-CN" sz="12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sym typeface="+mn-ea"/>
                </a:rPr>
                <a:t>humor</a:t>
              </a: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 </a:t>
              </a:r>
              <a:r>
                <a:rPr kumimoji="0" lang="en-US" altLang="zh-CN" sz="12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sym typeface="+mn-ea"/>
                </a:rPr>
                <a:t>or </a:t>
              </a: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randomized</a:t>
              </a:r>
              <a:endPar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Arial" panose="020B0604020202020204" pitchFamily="34" charset="0"/>
                <a:sym typeface="+mn-ea"/>
              </a:endParaRPr>
            </a:p>
          </p:txBody>
        </p:sp>
        <p:sp>
          <p:nvSpPr>
            <p:cNvPr id="30724" name="文本框 22"/>
            <p:cNvSpPr txBox="1"/>
            <p:nvPr/>
          </p:nvSpPr>
          <p:spPr>
            <a:xfrm>
              <a:off x="1474847" y="2720878"/>
              <a:ext cx="1460739" cy="253915"/>
            </a:xfrm>
            <a:prstGeom prst="rect">
              <a:avLst/>
            </a:prstGeom>
            <a:noFill/>
            <a:ln w="9525">
              <a:noFill/>
            </a:ln>
          </p:spPr>
          <p:txBody>
            <a:bodyPr anchor="t">
              <a:spAutoFit/>
            </a:bodyPr>
            <a:lstStyle/>
            <a:p>
              <a:pPr algn="ctr"/>
              <a:r>
                <a:rPr lang="en-US" altLang="zh-CN" sz="1600" dirty="0">
                  <a:solidFill>
                    <a:schemeClr val="accent1"/>
                  </a:solidFill>
                  <a:latin typeface="DFPOP1-W9" panose="02010609010101010101" pitchFamily="1" charset="-128"/>
                  <a:ea typeface="DFPOP1-W9" panose="02010609010101010101" pitchFamily="1" charset="-128"/>
                </a:rPr>
                <a:t>Section One</a:t>
              </a:r>
              <a:endParaRPr lang="zh-CN" altLang="en-US" sz="1600" dirty="0">
                <a:solidFill>
                  <a:schemeClr val="accent1"/>
                </a:solidFill>
                <a:latin typeface="DFPOP1-W9" panose="02010609010101010101" pitchFamily="1" charset="-128"/>
                <a:ea typeface="DFPOP1-W9" panose="02010609010101010101" pitchFamily="1" charset="-128"/>
              </a:endParaRPr>
            </a:p>
          </p:txBody>
        </p:sp>
        <p:sp>
          <p:nvSpPr>
            <p:cNvPr id="30725" name="Rectangle 27"/>
            <p:cNvSpPr/>
            <p:nvPr/>
          </p:nvSpPr>
          <p:spPr>
            <a:xfrm>
              <a:off x="1811475" y="3986048"/>
              <a:ext cx="800109" cy="207749"/>
            </a:xfrm>
            <a:prstGeom prst="rect">
              <a:avLst/>
            </a:prstGeom>
            <a:noFill/>
            <a:ln w="9525" cap="flat" cmpd="sng">
              <a:solidFill>
                <a:schemeClr val="accent1"/>
              </a:solidFill>
              <a:prstDash val="solid"/>
              <a:miter/>
              <a:headEnd type="none" w="med" len="med"/>
              <a:tailEnd type="none" w="med" len="med"/>
            </a:ln>
          </p:spPr>
          <p:txBody>
            <a:bodyPr anchor="t">
              <a:spAutoFit/>
            </a:bodyPr>
            <a:lstStyle/>
            <a:p>
              <a:pPr algn="ctr"/>
              <a:r>
                <a:rPr lang="en-US" altLang="zh-CN" sz="1200" dirty="0">
                  <a:solidFill>
                    <a:schemeClr val="accent1"/>
                  </a:solidFill>
                  <a:latin typeface="Lao UI" panose="020B0502040204020203" pitchFamily="34" charset="0"/>
                  <a:ea typeface="微软雅黑" panose="020B0503020204020204" pitchFamily="34" charset="-122"/>
                </a:rPr>
                <a:t>The Project</a:t>
              </a:r>
              <a:endParaRPr lang="en-US" altLang="zh-CN" sz="1200" dirty="0">
                <a:solidFill>
                  <a:schemeClr val="accent1"/>
                </a:solidFill>
                <a:latin typeface="Lao UI" panose="020B0502040204020203" pitchFamily="34" charset="0"/>
                <a:ea typeface="微软雅黑" panose="020B0503020204020204" pitchFamily="34" charset="-122"/>
              </a:endParaRPr>
            </a:p>
          </p:txBody>
        </p:sp>
      </p:grpSp>
      <p:grpSp>
        <p:nvGrpSpPr>
          <p:cNvPr id="30726" name="组合 2"/>
          <p:cNvGrpSpPr/>
          <p:nvPr/>
        </p:nvGrpSpPr>
        <p:grpSpPr>
          <a:xfrm>
            <a:off x="4748213" y="3644900"/>
            <a:ext cx="2532062" cy="1946275"/>
            <a:chOff x="3560618" y="2733567"/>
            <a:chExt cx="1899639" cy="1460230"/>
          </a:xfrm>
        </p:grpSpPr>
        <p:sp>
          <p:nvSpPr>
            <p:cNvPr id="21" name="Rectangle 23"/>
            <p:cNvSpPr/>
            <p:nvPr/>
          </p:nvSpPr>
          <p:spPr>
            <a:xfrm>
              <a:off x="3560618" y="2995073"/>
              <a:ext cx="1899639" cy="884810"/>
            </a:xfrm>
            <a:prstGeom prst="rect">
              <a:avLst/>
            </a:prstGeom>
          </p:spPr>
          <p:txBody>
            <a:bodyPr wrap="square">
              <a:spAutoFit/>
            </a:bodyPr>
            <a:lstStyle/>
            <a:p>
              <a:pPr marL="0" marR="0" lvl="0" indent="0" algn="ctr" defTabSz="145034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There are many variations of passages of Lore m available, but the majority have suffered alteration </a:t>
              </a:r>
              <a:r>
                <a:rPr kumimoji="0" lang="en-US" altLang="zh-CN" sz="12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sym typeface="+mn-ea"/>
                </a:rPr>
                <a:t>in </a:t>
              </a: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some form, by injected </a:t>
              </a:r>
              <a:r>
                <a:rPr kumimoji="0" lang="en-US" altLang="zh-CN" sz="12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sym typeface="+mn-ea"/>
                </a:rPr>
                <a:t>humor</a:t>
              </a: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 or randomized</a:t>
              </a:r>
              <a:endPar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Arial" panose="020B0604020202020204" pitchFamily="34" charset="0"/>
                <a:sym typeface="+mn-ea"/>
              </a:endParaRPr>
            </a:p>
          </p:txBody>
        </p:sp>
        <p:sp>
          <p:nvSpPr>
            <p:cNvPr id="30728" name="文本框 23"/>
            <p:cNvSpPr txBox="1"/>
            <p:nvPr/>
          </p:nvSpPr>
          <p:spPr>
            <a:xfrm>
              <a:off x="3818229" y="2733567"/>
              <a:ext cx="1460739" cy="253916"/>
            </a:xfrm>
            <a:prstGeom prst="rect">
              <a:avLst/>
            </a:prstGeom>
            <a:noFill/>
            <a:ln w="9525">
              <a:noFill/>
            </a:ln>
          </p:spPr>
          <p:txBody>
            <a:bodyPr anchor="t">
              <a:spAutoFit/>
            </a:bodyPr>
            <a:lstStyle/>
            <a:p>
              <a:pPr algn="ctr"/>
              <a:r>
                <a:rPr lang="en-US" altLang="zh-CN" sz="1600" dirty="0">
                  <a:solidFill>
                    <a:schemeClr val="accent1"/>
                  </a:solidFill>
                  <a:latin typeface="DFPOP1-W9" panose="02010609010101010101" pitchFamily="1" charset="-128"/>
                  <a:ea typeface="DFPOP1-W9" panose="02010609010101010101" pitchFamily="1" charset="-128"/>
                </a:rPr>
                <a:t>Section Two</a:t>
              </a:r>
              <a:endParaRPr lang="zh-CN" altLang="en-US" sz="1600" dirty="0">
                <a:solidFill>
                  <a:schemeClr val="accent1"/>
                </a:solidFill>
                <a:latin typeface="DFPOP1-W9" panose="02010609010101010101" pitchFamily="1" charset="-128"/>
                <a:ea typeface="DFPOP1-W9" panose="02010609010101010101" pitchFamily="1" charset="-128"/>
              </a:endParaRPr>
            </a:p>
          </p:txBody>
        </p:sp>
        <p:sp>
          <p:nvSpPr>
            <p:cNvPr id="30729" name="Rectangle 27"/>
            <p:cNvSpPr/>
            <p:nvPr/>
          </p:nvSpPr>
          <p:spPr>
            <a:xfrm>
              <a:off x="4132125" y="3986048"/>
              <a:ext cx="800109" cy="207749"/>
            </a:xfrm>
            <a:prstGeom prst="rect">
              <a:avLst/>
            </a:prstGeom>
            <a:solidFill>
              <a:schemeClr val="accent1"/>
            </a:solidFill>
            <a:ln w="9525" cap="flat" cmpd="sng">
              <a:solidFill>
                <a:schemeClr val="accent1"/>
              </a:solidFill>
              <a:prstDash val="solid"/>
              <a:miter/>
              <a:headEnd type="none" w="med" len="med"/>
              <a:tailEnd type="none" w="med" len="med"/>
            </a:ln>
          </p:spPr>
          <p:txBody>
            <a:bodyPr anchor="t">
              <a:spAutoFit/>
            </a:bodyPr>
            <a:lstStyle/>
            <a:p>
              <a:pPr algn="ctr"/>
              <a:r>
                <a:rPr lang="en-US" altLang="zh-CN" sz="1200" dirty="0">
                  <a:solidFill>
                    <a:schemeClr val="bg1"/>
                  </a:solidFill>
                  <a:latin typeface="Lao UI" panose="020B0502040204020203" pitchFamily="34" charset="0"/>
                  <a:ea typeface="微软雅黑" panose="020B0503020204020204" pitchFamily="34" charset="-122"/>
                </a:rPr>
                <a:t>The Project</a:t>
              </a:r>
              <a:endParaRPr lang="en-US" altLang="zh-CN" sz="1200" dirty="0">
                <a:solidFill>
                  <a:schemeClr val="bg1"/>
                </a:solidFill>
                <a:latin typeface="Lao UI" panose="020B0502040204020203" pitchFamily="34" charset="0"/>
                <a:ea typeface="微软雅黑" panose="020B0503020204020204" pitchFamily="34" charset="-122"/>
              </a:endParaRPr>
            </a:p>
          </p:txBody>
        </p:sp>
      </p:grpSp>
      <p:grpSp>
        <p:nvGrpSpPr>
          <p:cNvPr id="30730" name="组合 3"/>
          <p:cNvGrpSpPr/>
          <p:nvPr/>
        </p:nvGrpSpPr>
        <p:grpSpPr>
          <a:xfrm>
            <a:off x="8167688" y="3627438"/>
            <a:ext cx="2473325" cy="1992312"/>
            <a:chOff x="6125277" y="2720878"/>
            <a:chExt cx="1854943" cy="1494468"/>
          </a:xfrm>
        </p:grpSpPr>
        <p:sp>
          <p:nvSpPr>
            <p:cNvPr id="22" name="Rectangle 23"/>
            <p:cNvSpPr/>
            <p:nvPr/>
          </p:nvSpPr>
          <p:spPr>
            <a:xfrm>
              <a:off x="6125277" y="2982384"/>
              <a:ext cx="1854943" cy="884810"/>
            </a:xfrm>
            <a:prstGeom prst="rect">
              <a:avLst/>
            </a:prstGeom>
          </p:spPr>
          <p:txBody>
            <a:bodyPr wrap="square">
              <a:spAutoFit/>
            </a:bodyPr>
            <a:lstStyle/>
            <a:p>
              <a:pPr marL="0" marR="0" lvl="0" indent="0" algn="ctr" defTabSz="1450340" rtl="0" eaLnBrk="1" fontAlgn="auto" latinLnBrk="0" hangingPunct="1">
                <a:lnSpc>
                  <a:spcPct val="120000"/>
                </a:lnSpc>
                <a:spcBef>
                  <a:spcPts val="0"/>
                </a:spcBef>
                <a:spcAft>
                  <a:spcPts val="0"/>
                </a:spcAft>
                <a:buClrTx/>
                <a:buSzTx/>
                <a:buFontTx/>
                <a:buNone/>
                <a:defRPr/>
              </a:pP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There are many variations of passages of Lore m available, but the majority have suffered </a:t>
              </a:r>
              <a:r>
                <a:rPr kumimoji="0" lang="en-US" altLang="zh-CN" sz="12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sym typeface="+mn-ea"/>
                </a:rPr>
                <a:t>alteration </a:t>
              </a: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in some form, by injected </a:t>
              </a:r>
              <a:r>
                <a:rPr kumimoji="0" lang="en-US" altLang="zh-CN" sz="12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sym typeface="+mn-ea"/>
                </a:rPr>
                <a:t>humor</a:t>
              </a: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 or randomized</a:t>
              </a:r>
              <a:endPar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Arial" panose="020B0604020202020204" pitchFamily="34" charset="0"/>
                <a:sym typeface="+mn-ea"/>
              </a:endParaRPr>
            </a:p>
          </p:txBody>
        </p:sp>
        <p:sp>
          <p:nvSpPr>
            <p:cNvPr id="30732" name="文本框 24"/>
            <p:cNvSpPr txBox="1"/>
            <p:nvPr/>
          </p:nvSpPr>
          <p:spPr>
            <a:xfrm>
              <a:off x="6189646" y="2720878"/>
              <a:ext cx="1629874" cy="253915"/>
            </a:xfrm>
            <a:prstGeom prst="rect">
              <a:avLst/>
            </a:prstGeom>
            <a:noFill/>
            <a:ln w="9525">
              <a:noFill/>
            </a:ln>
          </p:spPr>
          <p:txBody>
            <a:bodyPr anchor="t">
              <a:spAutoFit/>
            </a:bodyPr>
            <a:lstStyle/>
            <a:p>
              <a:pPr algn="ctr"/>
              <a:r>
                <a:rPr lang="en-US" altLang="zh-CN" sz="1600" dirty="0">
                  <a:solidFill>
                    <a:schemeClr val="accent1"/>
                  </a:solidFill>
                  <a:latin typeface="DFPOP1-W9" panose="02010609010101010101" pitchFamily="1" charset="-128"/>
                  <a:ea typeface="DFPOP1-W9" panose="02010609010101010101" pitchFamily="1" charset="-128"/>
                </a:rPr>
                <a:t>Section Three</a:t>
              </a:r>
              <a:endParaRPr lang="zh-CN" altLang="en-US" sz="1600" dirty="0">
                <a:solidFill>
                  <a:schemeClr val="accent1"/>
                </a:solidFill>
                <a:latin typeface="DFPOP1-W9" panose="02010609010101010101" pitchFamily="1" charset="-128"/>
                <a:ea typeface="DFPOP1-W9" panose="02010609010101010101" pitchFamily="1" charset="-128"/>
              </a:endParaRPr>
            </a:p>
          </p:txBody>
        </p:sp>
        <p:sp>
          <p:nvSpPr>
            <p:cNvPr id="30733" name="Rectangle 27"/>
            <p:cNvSpPr/>
            <p:nvPr/>
          </p:nvSpPr>
          <p:spPr>
            <a:xfrm>
              <a:off x="6594764" y="4007597"/>
              <a:ext cx="800109" cy="207749"/>
            </a:xfrm>
            <a:prstGeom prst="rect">
              <a:avLst/>
            </a:prstGeom>
            <a:noFill/>
            <a:ln w="9525" cap="flat" cmpd="sng">
              <a:solidFill>
                <a:schemeClr val="accent1"/>
              </a:solidFill>
              <a:prstDash val="solid"/>
              <a:miter/>
              <a:headEnd type="none" w="med" len="med"/>
              <a:tailEnd type="none" w="med" len="med"/>
            </a:ln>
          </p:spPr>
          <p:txBody>
            <a:bodyPr anchor="t">
              <a:spAutoFit/>
            </a:bodyPr>
            <a:lstStyle/>
            <a:p>
              <a:pPr algn="ctr"/>
              <a:r>
                <a:rPr lang="en-US" altLang="zh-CN" sz="1200" dirty="0">
                  <a:solidFill>
                    <a:schemeClr val="accent1"/>
                  </a:solidFill>
                  <a:latin typeface="Lao UI" panose="020B0502040204020203" pitchFamily="34" charset="0"/>
                  <a:ea typeface="微软雅黑" panose="020B0503020204020204" pitchFamily="34" charset="-122"/>
                </a:rPr>
                <a:t>The Project</a:t>
              </a:r>
              <a:endParaRPr lang="en-US" altLang="zh-CN" sz="1200" dirty="0">
                <a:solidFill>
                  <a:schemeClr val="accent1"/>
                </a:solidFill>
                <a:latin typeface="Lao UI" panose="020B0502040204020203" pitchFamily="34" charset="0"/>
                <a:ea typeface="微软雅黑" panose="020B0503020204020204" pitchFamily="34" charset="-122"/>
              </a:endParaRPr>
            </a:p>
          </p:txBody>
        </p:sp>
      </p:grpSp>
      <p:pic>
        <p:nvPicPr>
          <p:cNvPr id="30734" name="图片 6"/>
          <p:cNvPicPr>
            <a:picLocks noChangeAspect="1"/>
          </p:cNvPicPr>
          <p:nvPr/>
        </p:nvPicPr>
        <p:blipFill>
          <a:blip r:embed="rId1"/>
          <a:stretch>
            <a:fillRect/>
          </a:stretch>
        </p:blipFill>
        <p:spPr>
          <a:xfrm>
            <a:off x="9002713" y="2241550"/>
            <a:ext cx="790575" cy="1247775"/>
          </a:xfrm>
          <a:prstGeom prst="rect">
            <a:avLst/>
          </a:prstGeom>
          <a:noFill/>
          <a:ln w="9525">
            <a:noFill/>
          </a:ln>
        </p:spPr>
      </p:pic>
      <p:pic>
        <p:nvPicPr>
          <p:cNvPr id="30735" name="图片 7"/>
          <p:cNvPicPr>
            <a:picLocks noChangeAspect="1"/>
          </p:cNvPicPr>
          <p:nvPr/>
        </p:nvPicPr>
        <p:blipFill>
          <a:blip r:embed="rId2"/>
          <a:stretch>
            <a:fillRect/>
          </a:stretch>
        </p:blipFill>
        <p:spPr>
          <a:xfrm>
            <a:off x="2379663" y="2165350"/>
            <a:ext cx="1400175" cy="1400175"/>
          </a:xfrm>
          <a:prstGeom prst="rect">
            <a:avLst/>
          </a:prstGeom>
          <a:noFill/>
          <a:ln w="9525">
            <a:noFill/>
          </a:ln>
        </p:spPr>
      </p:pic>
      <p:pic>
        <p:nvPicPr>
          <p:cNvPr id="30736" name="图片 8"/>
          <p:cNvPicPr>
            <a:picLocks noChangeAspect="1"/>
          </p:cNvPicPr>
          <p:nvPr/>
        </p:nvPicPr>
        <p:blipFill>
          <a:blip r:embed="rId3"/>
          <a:stretch>
            <a:fillRect/>
          </a:stretch>
        </p:blipFill>
        <p:spPr>
          <a:xfrm>
            <a:off x="5676900" y="2244725"/>
            <a:ext cx="1022350" cy="1241425"/>
          </a:xfrm>
          <a:prstGeom prst="rect">
            <a:avLst/>
          </a:prstGeom>
          <a:noFill/>
          <a:ln w="9525">
            <a:noFill/>
          </a:ln>
        </p:spPr>
      </p:pic>
      <p:sp>
        <p:nvSpPr>
          <p:cNvPr id="30737" name="TextBox 50"/>
          <p:cNvSpPr txBox="1"/>
          <p:nvPr/>
        </p:nvSpPr>
        <p:spPr>
          <a:xfrm>
            <a:off x="898525" y="284163"/>
            <a:ext cx="2166938" cy="400050"/>
          </a:xfrm>
          <a:prstGeom prst="rect">
            <a:avLst/>
          </a:prstGeom>
          <a:noFill/>
          <a:ln w="9525">
            <a:noFill/>
          </a:ln>
        </p:spPr>
        <p:txBody>
          <a:bodyPr wrap="square" anchor="t">
            <a:spAutoFit/>
          </a:bodyPr>
          <a:lstStyle/>
          <a:p>
            <a:pPr defTabSz="914400"/>
            <a:r>
              <a:rPr lang="en-US" altLang="zh-CN" sz="2000" dirty="0">
                <a:solidFill>
                  <a:srgbClr val="595959"/>
                </a:solidFill>
                <a:latin typeface="微软雅黑 Light" panose="020B0502040204020203" pitchFamily="34" charset="-122"/>
                <a:ea typeface="微软雅黑 Light" panose="020B0502040204020203" pitchFamily="34" charset="-122"/>
              </a:rPr>
              <a:t>Your Title Here</a:t>
            </a:r>
            <a:endParaRPr lang="en-US" altLang="zh-CN" sz="2000" dirty="0">
              <a:solidFill>
                <a:srgbClr val="595959"/>
              </a:solidFill>
              <a:latin typeface="微软雅黑 Light" panose="020B0502040204020203" pitchFamily="34" charset="-122"/>
              <a:ea typeface="微软雅黑 Light" panose="020B0502040204020203" pitchFamily="34" charset="-122"/>
            </a:endParaRPr>
          </a:p>
        </p:txBody>
      </p:sp>
      <p:sp>
        <p:nvSpPr>
          <p:cNvPr id="30" name="Text Placeholder 32"/>
          <p:cNvSpPr txBox="1"/>
          <p:nvPr/>
        </p:nvSpPr>
        <p:spPr>
          <a:xfrm>
            <a:off x="1042988" y="685800"/>
            <a:ext cx="2646363" cy="2873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Lemon drops oat cake oat </a:t>
            </a:r>
            <a:r>
              <a:rPr kumimoji="0" lang="en-US" sz="1200" b="0" i="0" u="none" strike="noStrike" kern="1200" cap="none" spc="0" normalizeH="0" baseline="0" noProof="0" dirty="0" smtClean="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cake</a:t>
            </a:r>
            <a:endPar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endParaRPr>
          </a:p>
        </p:txBody>
      </p:sp>
      <p:sp>
        <p:nvSpPr>
          <p:cNvPr id="31" name="Text Placeholder 32"/>
          <p:cNvSpPr txBox="1"/>
          <p:nvPr/>
        </p:nvSpPr>
        <p:spPr>
          <a:xfrm>
            <a:off x="98425" y="198438"/>
            <a:ext cx="820738" cy="9017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4800" b="0" i="0" u="none" strike="noStrike" kern="1200" cap="none" spc="0" normalizeH="0" baseline="0" noProof="0" dirty="0" smtClean="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rPr>
              <a:t>03</a:t>
            </a:r>
            <a:endParaRPr kumimoji="0" lang="en-US" sz="4800" b="0" i="0" u="none" strike="noStrike" kern="1200" cap="none" spc="0" normalizeH="0" baseline="0" noProof="0" dirty="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endParaRPr>
          </a:p>
        </p:txBody>
      </p:sp>
    </p:spTree>
  </p:cSld>
  <p:clrMapOvr>
    <a:masterClrMapping/>
  </p:clrMapOvr>
  <p:transition spd="slow" advClick="0">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矩形 1"/>
          <p:cNvSpPr/>
          <p:nvPr/>
        </p:nvSpPr>
        <p:spPr>
          <a:xfrm>
            <a:off x="10641013" y="2547938"/>
            <a:ext cx="119063" cy="488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3" name="文本框 2"/>
          <p:cNvSpPr txBox="1"/>
          <p:nvPr/>
        </p:nvSpPr>
        <p:spPr>
          <a:xfrm>
            <a:off x="7527925" y="2535238"/>
            <a:ext cx="3074988" cy="503238"/>
          </a:xfrm>
          <a:prstGeom prst="rect">
            <a:avLst/>
          </a:prstGeom>
          <a:noFill/>
        </p:spPr>
        <p:txBody>
          <a:bodyPr wrap="square" rtlCol="0">
            <a:spAutoFit/>
          </a:bodyPr>
          <a:lstStyle/>
          <a:p>
            <a:pPr marR="0" algn="r" defTabSz="914400" fontAlgn="auto">
              <a:spcBef>
                <a:spcPts val="0"/>
              </a:spcBef>
              <a:spcAft>
                <a:spcPts val="0"/>
              </a:spcAft>
              <a:buClrTx/>
              <a:buSzTx/>
              <a:buFontTx/>
              <a:buNone/>
              <a:defRPr/>
            </a:pPr>
            <a:r>
              <a:rPr kumimoji="0" lang="en-US" altLang="zh-CN" sz="2665" kern="1200" cap="none" spc="0" normalizeH="0" baseline="0" noProof="0" dirty="0">
                <a:solidFill>
                  <a:schemeClr val="accent1"/>
                </a:solidFill>
                <a:latin typeface="DFPOP1-W9" panose="02010609010101010101" pitchFamily="1" charset="-128"/>
                <a:ea typeface="DFPOP1-W9" panose="02010609010101010101" pitchFamily="1" charset="-128"/>
                <a:cs typeface="+mn-cs"/>
                <a:sym typeface="+mn-ea"/>
              </a:rPr>
              <a:t>ADVERTISING</a:t>
            </a:r>
            <a:endParaRPr kumimoji="0" lang="zh-CN" altLang="en-US" sz="2665" kern="1200" cap="none" spc="0" normalizeH="0" baseline="0" noProof="0" dirty="0">
              <a:solidFill>
                <a:schemeClr val="accent1"/>
              </a:solidFill>
              <a:latin typeface="DFPOP1-W9" panose="02010609010101010101" pitchFamily="1" charset="-128"/>
              <a:ea typeface="DFPOP1-W9" panose="02010609010101010101" pitchFamily="1" charset="-128"/>
              <a:cs typeface="+mn-cs"/>
              <a:sym typeface="+mn-ea"/>
            </a:endParaRPr>
          </a:p>
        </p:txBody>
      </p:sp>
      <p:sp>
        <p:nvSpPr>
          <p:cNvPr id="4" name="Content Placeholder 2"/>
          <p:cNvSpPr txBox="1"/>
          <p:nvPr/>
        </p:nvSpPr>
        <p:spPr>
          <a:xfrm>
            <a:off x="6161088" y="3165475"/>
            <a:ext cx="4727575" cy="154305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r"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mn-ea"/>
                <a:cs typeface="Lao UI" panose="020B0502040204020203" pitchFamily="34" charset="0"/>
                <a:sym typeface="+mn-ea"/>
              </a:rPr>
              <a:t>There are many variations of passages of Lorem available, but the majority have suffered alteration in some form, by injected humor, or randomized words which don't look even slightly believable. If you are going to use a passage of Lorem, you need to be sure there isn't anything embarrassing. There</a:t>
            </a:r>
            <a:endParaRPr kumimoji="0" lang="en-US" altLang="zh-CN" sz="1400"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mn-ea"/>
              <a:cs typeface="Lao UI" panose="020B0502040204020203" pitchFamily="34" charset="0"/>
              <a:sym typeface="+mn-ea"/>
            </a:endParaRPr>
          </a:p>
        </p:txBody>
      </p:sp>
      <p:sp>
        <p:nvSpPr>
          <p:cNvPr id="5" name="Rectangle 27"/>
          <p:cNvSpPr/>
          <p:nvPr/>
        </p:nvSpPr>
        <p:spPr>
          <a:xfrm>
            <a:off x="8904288" y="5111750"/>
            <a:ext cx="1874838" cy="454025"/>
          </a:xfrm>
          <a:prstGeom prst="roundRect">
            <a:avLst>
              <a:gd name="adj" fmla="val 27969"/>
            </a:avLst>
          </a:prstGeom>
          <a:solidFill>
            <a:schemeClr val="accent1"/>
          </a:solid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65" b="0" i="0" u="none" strike="noStrike" kern="1200" cap="none" spc="0" normalizeH="0" baseline="0" noProof="0" dirty="0">
                <a:ln>
                  <a:noFill/>
                </a:ln>
                <a:solidFill>
                  <a:schemeClr val="bg1"/>
                </a:solidFill>
                <a:effectLst/>
                <a:uLnTx/>
                <a:uFillTx/>
                <a:latin typeface="+mn-lt"/>
                <a:ea typeface="+mn-ea"/>
                <a:cs typeface="+mn-cs"/>
                <a:sym typeface="+mn-ea"/>
              </a:rPr>
              <a:t>More Details</a:t>
            </a:r>
            <a:endParaRPr kumimoji="0" lang="en-US" altLang="zh-CN" sz="1865" b="0" i="0" u="none" strike="noStrike" kern="1200" cap="none" spc="0" normalizeH="0" baseline="0" noProof="0" dirty="0">
              <a:ln>
                <a:noFill/>
              </a:ln>
              <a:solidFill>
                <a:schemeClr val="bg1"/>
              </a:solidFill>
              <a:effectLst/>
              <a:uLnTx/>
              <a:uFillTx/>
              <a:latin typeface="+mn-lt"/>
              <a:ea typeface="+mn-ea"/>
              <a:cs typeface="+mn-cs"/>
              <a:sym typeface="+mn-ea"/>
            </a:endParaRPr>
          </a:p>
        </p:txBody>
      </p:sp>
      <p:pic>
        <p:nvPicPr>
          <p:cNvPr id="32774" name="Picture 3"/>
          <p:cNvPicPr>
            <a:picLocks noChangeAspect="1"/>
          </p:cNvPicPr>
          <p:nvPr/>
        </p:nvPicPr>
        <p:blipFill>
          <a:blip r:embed="rId1"/>
          <a:srcRect l="19221" t="29398" r="17921" b="13718"/>
          <a:stretch>
            <a:fillRect/>
          </a:stretch>
        </p:blipFill>
        <p:spPr>
          <a:xfrm>
            <a:off x="871538" y="2351088"/>
            <a:ext cx="5387975" cy="3251200"/>
          </a:xfrm>
          <a:prstGeom prst="rect">
            <a:avLst/>
          </a:prstGeom>
          <a:noFill/>
          <a:ln w="9525">
            <a:noFill/>
          </a:ln>
        </p:spPr>
      </p:pic>
      <p:sp>
        <p:nvSpPr>
          <p:cNvPr id="7" name="Rectangle 19"/>
          <p:cNvSpPr/>
          <p:nvPr/>
        </p:nvSpPr>
        <p:spPr>
          <a:xfrm>
            <a:off x="1641475" y="2717800"/>
            <a:ext cx="3767138" cy="2416175"/>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华文细黑" panose="02010600040101010101" pitchFamily="2" charset="-122"/>
              <a:ea typeface="+mn-ea"/>
              <a:cs typeface="+mn-cs"/>
            </a:endParaRPr>
          </a:p>
        </p:txBody>
      </p:sp>
      <p:sp>
        <p:nvSpPr>
          <p:cNvPr id="32776" name="TextBox 50"/>
          <p:cNvSpPr txBox="1"/>
          <p:nvPr/>
        </p:nvSpPr>
        <p:spPr>
          <a:xfrm>
            <a:off x="898525" y="284163"/>
            <a:ext cx="2166938" cy="400050"/>
          </a:xfrm>
          <a:prstGeom prst="rect">
            <a:avLst/>
          </a:prstGeom>
          <a:noFill/>
          <a:ln w="9525">
            <a:noFill/>
          </a:ln>
        </p:spPr>
        <p:txBody>
          <a:bodyPr wrap="square" anchor="t">
            <a:spAutoFit/>
          </a:bodyPr>
          <a:lstStyle/>
          <a:p>
            <a:pPr defTabSz="914400"/>
            <a:r>
              <a:rPr lang="en-US" altLang="zh-CN" sz="2000" dirty="0">
                <a:solidFill>
                  <a:srgbClr val="595959"/>
                </a:solidFill>
                <a:latin typeface="微软雅黑 Light" panose="020B0502040204020203" pitchFamily="34" charset="-122"/>
                <a:ea typeface="微软雅黑 Light" panose="020B0502040204020203" pitchFamily="34" charset="-122"/>
              </a:rPr>
              <a:t>Your Title Here</a:t>
            </a:r>
            <a:endParaRPr lang="en-US" altLang="zh-CN" sz="2000" dirty="0">
              <a:solidFill>
                <a:srgbClr val="595959"/>
              </a:solidFill>
              <a:latin typeface="微软雅黑 Light" panose="020B0502040204020203" pitchFamily="34" charset="-122"/>
              <a:ea typeface="微软雅黑 Light" panose="020B0502040204020203" pitchFamily="34" charset="-122"/>
            </a:endParaRPr>
          </a:p>
        </p:txBody>
      </p:sp>
      <p:sp>
        <p:nvSpPr>
          <p:cNvPr id="14" name="Text Placeholder 32"/>
          <p:cNvSpPr txBox="1"/>
          <p:nvPr/>
        </p:nvSpPr>
        <p:spPr>
          <a:xfrm>
            <a:off x="1042988" y="685800"/>
            <a:ext cx="2646363" cy="2873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Lemon drops oat cake oat </a:t>
            </a:r>
            <a:r>
              <a:rPr kumimoji="0" lang="en-US" sz="1200" b="0" i="0" u="none" strike="noStrike" kern="1200" cap="none" spc="0" normalizeH="0" baseline="0" noProof="0" dirty="0" smtClean="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cake</a:t>
            </a:r>
            <a:endPar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endParaRPr>
          </a:p>
        </p:txBody>
      </p:sp>
      <p:sp>
        <p:nvSpPr>
          <p:cNvPr id="20" name="Text Placeholder 32"/>
          <p:cNvSpPr txBox="1"/>
          <p:nvPr/>
        </p:nvSpPr>
        <p:spPr>
          <a:xfrm>
            <a:off x="98425" y="198438"/>
            <a:ext cx="820738" cy="9017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4800" b="0" i="0" u="none" strike="noStrike" kern="1200" cap="none" spc="0" normalizeH="0" baseline="0" noProof="0" dirty="0" smtClean="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rPr>
              <a:t>03</a:t>
            </a:r>
            <a:endParaRPr kumimoji="0" lang="en-US" sz="4800" b="0" i="0" u="none" strike="noStrike" kern="1200" cap="none" spc="0" normalizeH="0" baseline="0" noProof="0" dirty="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endParaRPr>
          </a:p>
        </p:txBody>
      </p:sp>
    </p:spTree>
  </p:cSld>
  <p:clrMapOvr>
    <a:masterClrMapping/>
  </p:clrMapOvr>
  <p:transition spd="slow" advClick="0">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pic>
        <p:nvPicPr>
          <p:cNvPr id="34818" name="图片 1"/>
          <p:cNvPicPr>
            <a:picLocks noChangeAspect="1"/>
          </p:cNvPicPr>
          <p:nvPr/>
        </p:nvPicPr>
        <p:blipFill>
          <a:blip r:embed="rId1"/>
          <a:stretch>
            <a:fillRect/>
          </a:stretch>
        </p:blipFill>
        <p:spPr>
          <a:xfrm>
            <a:off x="4625975" y="725488"/>
            <a:ext cx="2254250" cy="2747962"/>
          </a:xfrm>
          <a:prstGeom prst="rect">
            <a:avLst/>
          </a:prstGeom>
          <a:noFill/>
          <a:ln w="9525">
            <a:noFill/>
          </a:ln>
        </p:spPr>
      </p:pic>
      <p:sp>
        <p:nvSpPr>
          <p:cNvPr id="34819" name="文本框 2"/>
          <p:cNvSpPr txBox="1"/>
          <p:nvPr/>
        </p:nvSpPr>
        <p:spPr>
          <a:xfrm>
            <a:off x="3867150" y="3538538"/>
            <a:ext cx="4457700" cy="1076325"/>
          </a:xfrm>
          <a:prstGeom prst="rect">
            <a:avLst/>
          </a:prstGeom>
          <a:noFill/>
          <a:ln w="9525">
            <a:noFill/>
          </a:ln>
        </p:spPr>
        <p:txBody>
          <a:bodyPr anchor="t">
            <a:spAutoFit/>
          </a:bodyPr>
          <a:lstStyle/>
          <a:p>
            <a:r>
              <a:rPr lang="en-US" altLang="zh-CN" sz="6400" dirty="0">
                <a:solidFill>
                  <a:schemeClr val="accent1"/>
                </a:solidFill>
                <a:latin typeface="DFPOP1-W9" panose="02010609010101010101" pitchFamily="1" charset="-128"/>
                <a:ea typeface="DFPOP1-W9" panose="02010609010101010101" pitchFamily="1" charset="-128"/>
              </a:rPr>
              <a:t>PART FOUR</a:t>
            </a:r>
            <a:endParaRPr lang="zh-CN" altLang="en-US" sz="6400" dirty="0">
              <a:solidFill>
                <a:schemeClr val="accent1"/>
              </a:solidFill>
              <a:latin typeface="DFPOP1-W9" panose="02010609010101010101" pitchFamily="1" charset="-128"/>
              <a:ea typeface="DFPOP1-W9" panose="02010609010101010101" pitchFamily="1" charset="-128"/>
            </a:endParaRPr>
          </a:p>
        </p:txBody>
      </p:sp>
      <p:sp>
        <p:nvSpPr>
          <p:cNvPr id="4" name="Content Placeholder 2"/>
          <p:cNvSpPr txBox="1"/>
          <p:nvPr/>
        </p:nvSpPr>
        <p:spPr>
          <a:xfrm>
            <a:off x="1147763" y="4714875"/>
            <a:ext cx="9209088" cy="95726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Lorem ipsum dolor sit amet, consectetur adipisicing elit, sed do eiusmod tempor incididunt ut labore et dolore magna aliqua. Ut enim ad minim veniam, quis nostrud exercitation ullamco laboris nisi ut aliquip ex ea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commodo</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a:t>
            </a:r>
            <a:endParaRPr kumimoji="0" lang="en-US" altLang="zh-CN" sz="14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sym typeface="+mn-ea"/>
            </a:endParaRPr>
          </a:p>
          <a:p>
            <a:pPr marL="0" marR="0" lvl="0" indent="0" algn="ctr"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sym typeface="+mn-ea"/>
              </a:rPr>
              <a:t>consequat</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Duis aute irure dolor in reprehenderit in voluptate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velit</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esse</a:t>
            </a:r>
            <a:endParaRPr kumimoji="0" lang="en-US" altLang="zh-CN" sz="1400" b="0" i="0" u="none" strike="noStrike" kern="1200" cap="none" spc="0" normalizeH="0" baseline="0" noProof="0" dirty="0">
              <a:ln>
                <a:noFill/>
              </a:ln>
              <a:solidFill>
                <a:schemeClr val="tx1">
                  <a:lumMod val="85000"/>
                  <a:lumOff val="15000"/>
                </a:schemeClr>
              </a:solidFill>
              <a:effectLst/>
              <a:uLnTx/>
              <a:uFillTx/>
              <a:latin typeface="华文细黑" panose="02010600040101010101" pitchFamily="2" charset="-122"/>
              <a:ea typeface="+mn-ea"/>
              <a:cs typeface="Arial" panose="020B0604020202020204" pitchFamily="34" charset="0"/>
              <a:sym typeface="+mn-ea"/>
            </a:endParaRPr>
          </a:p>
        </p:txBody>
      </p:sp>
    </p:spTree>
  </p:cSld>
  <p:clrMapOvr>
    <a:masterClrMapping/>
  </p:clrMapOvr>
  <p:transition spd="slow" advClick="0">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grpSp>
        <p:nvGrpSpPr>
          <p:cNvPr id="36866" name="组合 94"/>
          <p:cNvGrpSpPr/>
          <p:nvPr/>
        </p:nvGrpSpPr>
        <p:grpSpPr>
          <a:xfrm>
            <a:off x="5316538" y="1828800"/>
            <a:ext cx="1873250" cy="3790950"/>
            <a:chOff x="3987654" y="1679757"/>
            <a:chExt cx="1404808" cy="2843752"/>
          </a:xfrm>
        </p:grpSpPr>
        <p:pic>
          <p:nvPicPr>
            <p:cNvPr id="96" name="Picture 3"/>
            <p:cNvPicPr>
              <a:picLocks noChangeAspect="1"/>
            </p:cNvPicPr>
            <p:nvPr/>
          </p:nvPicPr>
          <p:blipFill>
            <a:blip r:embed="rId1" cstate="screen"/>
            <a:stretch>
              <a:fillRect/>
            </a:stretch>
          </p:blipFill>
          <p:spPr bwMode="auto">
            <a:xfrm>
              <a:off x="3987654" y="1679757"/>
              <a:ext cx="1404808" cy="2843752"/>
            </a:xfrm>
            <a:prstGeom prst="rect">
              <a:avLst/>
            </a:prstGeom>
            <a:effectLst>
              <a:reflection stA="29000" endPos="11000" dist="12700" dir="5400000" sy="-100000" algn="bl" rotWithShape="0"/>
            </a:effectLst>
          </p:spPr>
        </p:pic>
        <p:sp>
          <p:nvSpPr>
            <p:cNvPr id="97" name="矩形 96"/>
            <p:cNvSpPr/>
            <p:nvPr/>
          </p:nvSpPr>
          <p:spPr>
            <a:xfrm>
              <a:off x="4107874" y="2092036"/>
              <a:ext cx="1163782" cy="2022764"/>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sp>
        <p:nvSpPr>
          <p:cNvPr id="98" name="Oval 53"/>
          <p:cNvSpPr>
            <a:spLocks noChangeAspect="1"/>
          </p:cNvSpPr>
          <p:nvPr/>
        </p:nvSpPr>
        <p:spPr>
          <a:xfrm>
            <a:off x="7634288" y="2287588"/>
            <a:ext cx="625475" cy="625475"/>
          </a:xfrm>
          <a:prstGeom prst="diamond">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65" b="0" i="0" u="none" strike="noStrike" kern="1200" cap="none" spc="0" normalizeH="0" baseline="0" noProof="0" dirty="0">
                <a:ln>
                  <a:noFill/>
                </a:ln>
                <a:solidFill>
                  <a:schemeClr val="tx1">
                    <a:lumMod val="85000"/>
                    <a:lumOff val="15000"/>
                  </a:schemeClr>
                </a:solidFill>
                <a:effectLst/>
                <a:uLnTx/>
                <a:uFillTx/>
                <a:latin typeface="FontAwesome" pitchFamily="2" charset="0"/>
                <a:ea typeface="+mn-ea"/>
                <a:cs typeface="+mn-cs"/>
                <a:sym typeface="+mn-ea"/>
              </a:rPr>
              <a:t></a:t>
            </a:r>
            <a:endParaRPr kumimoji="0" lang="en-US" sz="1865" b="0" i="0" u="none" strike="noStrike" kern="1200" cap="none" spc="0" normalizeH="0" baseline="0" noProof="0" dirty="0">
              <a:ln>
                <a:noFill/>
              </a:ln>
              <a:solidFill>
                <a:schemeClr val="tx1">
                  <a:lumMod val="85000"/>
                  <a:lumOff val="15000"/>
                </a:schemeClr>
              </a:solidFill>
              <a:effectLst/>
              <a:uLnTx/>
              <a:uFillTx/>
              <a:latin typeface="FontAwesome" pitchFamily="2" charset="0"/>
              <a:ea typeface="+mn-ea"/>
              <a:cs typeface="+mn-cs"/>
              <a:sym typeface="+mn-ea"/>
            </a:endParaRPr>
          </a:p>
        </p:txBody>
      </p:sp>
      <p:grpSp>
        <p:nvGrpSpPr>
          <p:cNvPr id="36870" name="组合 98"/>
          <p:cNvGrpSpPr/>
          <p:nvPr/>
        </p:nvGrpSpPr>
        <p:grpSpPr>
          <a:xfrm>
            <a:off x="8345488" y="2181225"/>
            <a:ext cx="3006725" cy="900113"/>
            <a:chOff x="6258927" y="1945076"/>
            <a:chExt cx="2254822" cy="674299"/>
          </a:xfrm>
        </p:grpSpPr>
        <p:sp>
          <p:nvSpPr>
            <p:cNvPr id="100" name="Rectangle 23"/>
            <p:cNvSpPr/>
            <p:nvPr/>
          </p:nvSpPr>
          <p:spPr>
            <a:xfrm>
              <a:off x="6258927" y="2180649"/>
              <a:ext cx="2254822" cy="438726"/>
            </a:xfrm>
            <a:prstGeom prst="rect">
              <a:avLst/>
            </a:prstGeom>
          </p:spPr>
          <p:txBody>
            <a:bodyPr wrap="square">
              <a:spAutoFit/>
            </a:bodyPr>
            <a:lstStyle/>
            <a:p>
              <a:pPr marL="0" marR="0" lvl="0" indent="0" algn="l" defTabSz="1450340" rtl="0" eaLnBrk="1" fontAlgn="auto" latinLnBrk="0" hangingPunct="1">
                <a:lnSpc>
                  <a:spcPct val="100000"/>
                </a:lnSpc>
                <a:spcBef>
                  <a:spcPts val="0"/>
                </a:spcBef>
                <a:spcAft>
                  <a:spcPts val="0"/>
                </a:spcAft>
                <a:buClrTx/>
                <a:buSzTx/>
                <a:buFontTx/>
                <a:buNone/>
                <a:defRPr/>
              </a:pPr>
              <a:r>
                <a:rPr kumimoji="0" lang="en-US" altLang="zh-CN" sz="106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There are many variations of passages of Lore m available, but the majority have suffered alteration in some form, by</a:t>
              </a:r>
              <a:endParaRPr kumimoji="0" lang="en-US" altLang="zh-CN" sz="106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36872" name="文本框 100"/>
            <p:cNvSpPr txBox="1"/>
            <p:nvPr/>
          </p:nvSpPr>
          <p:spPr>
            <a:xfrm>
              <a:off x="6261928" y="1945076"/>
              <a:ext cx="1460739" cy="230833"/>
            </a:xfrm>
            <a:prstGeom prst="rect">
              <a:avLst/>
            </a:prstGeom>
            <a:noFill/>
            <a:ln w="9525">
              <a:noFill/>
            </a:ln>
          </p:spPr>
          <p:txBody>
            <a:bodyPr wrap="square" anchor="t">
              <a:spAutoFit/>
            </a:bodyPr>
            <a:lstStyle/>
            <a:p>
              <a:pPr defTabSz="914400"/>
              <a:r>
                <a:rPr lang="en-US" altLang="zh-CN" sz="1400" dirty="0">
                  <a:solidFill>
                    <a:srgbClr val="0D0D0D"/>
                  </a:solidFill>
                  <a:latin typeface="Lao UI" panose="020B0502040204020203" pitchFamily="34" charset="0"/>
                  <a:ea typeface="微软雅黑" panose="020B0503020204020204" pitchFamily="34" charset="-122"/>
                </a:rPr>
                <a:t>HAPPY COSTUMER</a:t>
              </a:r>
              <a:endParaRPr lang="en-US" altLang="zh-CN" sz="1400" dirty="0">
                <a:solidFill>
                  <a:srgbClr val="0D0D0D"/>
                </a:solidFill>
                <a:latin typeface="Lao UI" panose="020B0502040204020203" pitchFamily="34" charset="0"/>
                <a:ea typeface="微软雅黑" panose="020B0503020204020204" pitchFamily="34" charset="-122"/>
              </a:endParaRPr>
            </a:p>
          </p:txBody>
        </p:sp>
      </p:grpSp>
      <p:sp>
        <p:nvSpPr>
          <p:cNvPr id="102" name="Oval 53"/>
          <p:cNvSpPr>
            <a:spLocks noChangeAspect="1"/>
          </p:cNvSpPr>
          <p:nvPr/>
        </p:nvSpPr>
        <p:spPr>
          <a:xfrm>
            <a:off x="7634288" y="3425825"/>
            <a:ext cx="625475" cy="625475"/>
          </a:xfrm>
          <a:prstGeom prst="diamond">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65" b="0" i="0" u="none" strike="noStrike" kern="1200" cap="none" spc="0" normalizeH="0" baseline="0" noProof="0" dirty="0">
                <a:ln>
                  <a:noFill/>
                </a:ln>
                <a:solidFill>
                  <a:schemeClr val="bg1"/>
                </a:solidFill>
                <a:effectLst/>
                <a:uLnTx/>
                <a:uFillTx/>
                <a:latin typeface="FontAwesome" pitchFamily="2" charset="0"/>
                <a:ea typeface="+mn-ea"/>
                <a:cs typeface="+mn-cs"/>
                <a:sym typeface="+mn-ea"/>
              </a:rPr>
              <a:t></a:t>
            </a:r>
            <a:endParaRPr kumimoji="0" lang="en-US" sz="1865" b="0" i="0" u="none" strike="noStrike" kern="1200" cap="none" spc="0" normalizeH="0" baseline="0" noProof="0" dirty="0">
              <a:ln>
                <a:noFill/>
              </a:ln>
              <a:solidFill>
                <a:schemeClr val="bg1"/>
              </a:solidFill>
              <a:effectLst/>
              <a:uLnTx/>
              <a:uFillTx/>
              <a:latin typeface="FontAwesome" pitchFamily="2" charset="0"/>
              <a:ea typeface="+mn-ea"/>
              <a:cs typeface="+mn-cs"/>
              <a:sym typeface="+mn-ea"/>
            </a:endParaRPr>
          </a:p>
        </p:txBody>
      </p:sp>
      <p:grpSp>
        <p:nvGrpSpPr>
          <p:cNvPr id="36874" name="组合 102"/>
          <p:cNvGrpSpPr/>
          <p:nvPr/>
        </p:nvGrpSpPr>
        <p:grpSpPr>
          <a:xfrm>
            <a:off x="8345488" y="3319463"/>
            <a:ext cx="3006725" cy="898525"/>
            <a:chOff x="6258927" y="2798218"/>
            <a:chExt cx="2254822" cy="674299"/>
          </a:xfrm>
        </p:grpSpPr>
        <p:sp>
          <p:nvSpPr>
            <p:cNvPr id="104" name="Rectangle 23"/>
            <p:cNvSpPr/>
            <p:nvPr/>
          </p:nvSpPr>
          <p:spPr>
            <a:xfrm>
              <a:off x="6258927" y="3033791"/>
              <a:ext cx="2254822" cy="438726"/>
            </a:xfrm>
            <a:prstGeom prst="rect">
              <a:avLst/>
            </a:prstGeom>
          </p:spPr>
          <p:txBody>
            <a:bodyPr wrap="square">
              <a:spAutoFit/>
            </a:bodyPr>
            <a:lstStyle/>
            <a:p>
              <a:pPr marL="0" marR="0" lvl="0" indent="0" algn="l" defTabSz="1450340" rtl="0" eaLnBrk="1" fontAlgn="auto" latinLnBrk="0" hangingPunct="1">
                <a:lnSpc>
                  <a:spcPct val="100000"/>
                </a:lnSpc>
                <a:spcBef>
                  <a:spcPts val="0"/>
                </a:spcBef>
                <a:spcAft>
                  <a:spcPts val="0"/>
                </a:spcAft>
                <a:buClrTx/>
                <a:buSzTx/>
                <a:buFontTx/>
                <a:buNone/>
                <a:defRPr/>
              </a:pPr>
              <a:r>
                <a:rPr kumimoji="0" lang="en-US" altLang="zh-CN" sz="106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There are many variations of passages of Lore m available, but the majority have suffered alteration in some form, by</a:t>
              </a:r>
              <a:endParaRPr kumimoji="0" lang="en-US" altLang="zh-CN" sz="106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105" name="文本框 104"/>
            <p:cNvSpPr txBox="1"/>
            <p:nvPr/>
          </p:nvSpPr>
          <p:spPr>
            <a:xfrm>
              <a:off x="6261928" y="2798218"/>
              <a:ext cx="1460739" cy="238575"/>
            </a:xfrm>
            <a:prstGeom prst="rect">
              <a:avLst/>
            </a:prstGeom>
            <a:noFill/>
          </p:spPr>
          <p:txBody>
            <a:bodyPr wrap="square" rtlCol="0">
              <a:spAutoFit/>
            </a:bodyPr>
            <a:lstStyle/>
            <a:p>
              <a:pPr marR="0" algn="ctr" defTabSz="914400" fontAlgn="auto">
                <a:spcBef>
                  <a:spcPts val="0"/>
                </a:spcBef>
                <a:spcAft>
                  <a:spcPts val="0"/>
                </a:spcAft>
                <a:buClrTx/>
                <a:buSzTx/>
                <a:buFontTx/>
                <a:buNone/>
                <a:defRPr/>
              </a:pPr>
              <a:r>
                <a:rPr kumimoji="0" lang="en-US" altLang="zh-CN" sz="1465" kern="1200" cap="none" spc="0" normalizeH="0" baseline="0" noProof="0" dirty="0">
                  <a:solidFill>
                    <a:schemeClr val="tx1">
                      <a:lumMod val="85000"/>
                      <a:lumOff val="15000"/>
                    </a:schemeClr>
                  </a:solidFill>
                  <a:latin typeface="+mn-lt"/>
                  <a:ea typeface="+mn-ea"/>
                  <a:cs typeface="Open Sans" panose="020B0606030504020204" pitchFamily="34" charset="0"/>
                  <a:sym typeface="+mn-ea"/>
                </a:rPr>
                <a:t>UNLIMITED HOUSE</a:t>
              </a:r>
              <a:endParaRPr kumimoji="0" lang="en-US" altLang="zh-CN" sz="1465" kern="1200" cap="none" spc="0" normalizeH="0" baseline="0" noProof="0" dirty="0">
                <a:solidFill>
                  <a:schemeClr val="tx1">
                    <a:lumMod val="85000"/>
                    <a:lumOff val="15000"/>
                  </a:schemeClr>
                </a:solidFill>
                <a:latin typeface="+mn-lt"/>
                <a:ea typeface="+mn-ea"/>
                <a:cs typeface="Open Sans" panose="020B0606030504020204" pitchFamily="34" charset="0"/>
                <a:sym typeface="+mn-ea"/>
              </a:endParaRPr>
            </a:p>
          </p:txBody>
        </p:sp>
      </p:grpSp>
      <p:sp>
        <p:nvSpPr>
          <p:cNvPr id="106" name="Oval 53"/>
          <p:cNvSpPr>
            <a:spLocks noChangeAspect="1"/>
          </p:cNvSpPr>
          <p:nvPr/>
        </p:nvSpPr>
        <p:spPr>
          <a:xfrm>
            <a:off x="7634288" y="4576763"/>
            <a:ext cx="625475" cy="625475"/>
          </a:xfrm>
          <a:prstGeom prst="diamond">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65" b="0" i="0" u="none" strike="noStrike" kern="1200" cap="none" spc="0" normalizeH="0" baseline="0" noProof="0" dirty="0">
                <a:ln>
                  <a:noFill/>
                </a:ln>
                <a:solidFill>
                  <a:schemeClr val="tx1">
                    <a:lumMod val="85000"/>
                    <a:lumOff val="15000"/>
                  </a:schemeClr>
                </a:solidFill>
                <a:effectLst/>
                <a:uLnTx/>
                <a:uFillTx/>
                <a:latin typeface="FontAwesome" pitchFamily="2" charset="0"/>
                <a:ea typeface="+mn-ea"/>
                <a:cs typeface="+mn-cs"/>
                <a:sym typeface="+mn-ea"/>
              </a:rPr>
              <a:t></a:t>
            </a:r>
            <a:endParaRPr kumimoji="0" lang="en-US" sz="1865" b="0" i="0" u="none" strike="noStrike" kern="1200" cap="none" spc="0" normalizeH="0" baseline="0" noProof="0" dirty="0">
              <a:ln>
                <a:noFill/>
              </a:ln>
              <a:solidFill>
                <a:schemeClr val="tx1">
                  <a:lumMod val="85000"/>
                  <a:lumOff val="15000"/>
                </a:schemeClr>
              </a:solidFill>
              <a:effectLst/>
              <a:uLnTx/>
              <a:uFillTx/>
              <a:latin typeface="FontAwesome" pitchFamily="2" charset="0"/>
              <a:ea typeface="+mn-ea"/>
              <a:cs typeface="+mn-cs"/>
              <a:sym typeface="+mn-ea"/>
            </a:endParaRPr>
          </a:p>
        </p:txBody>
      </p:sp>
      <p:grpSp>
        <p:nvGrpSpPr>
          <p:cNvPr id="36878" name="组合 106"/>
          <p:cNvGrpSpPr/>
          <p:nvPr/>
        </p:nvGrpSpPr>
        <p:grpSpPr>
          <a:xfrm>
            <a:off x="8345488" y="4470400"/>
            <a:ext cx="3006725" cy="898525"/>
            <a:chOff x="6258927" y="3661038"/>
            <a:chExt cx="2254822" cy="674299"/>
          </a:xfrm>
        </p:grpSpPr>
        <p:sp>
          <p:nvSpPr>
            <p:cNvPr id="108" name="Rectangle 23"/>
            <p:cNvSpPr/>
            <p:nvPr/>
          </p:nvSpPr>
          <p:spPr>
            <a:xfrm>
              <a:off x="6258927" y="3896611"/>
              <a:ext cx="2254822" cy="438726"/>
            </a:xfrm>
            <a:prstGeom prst="rect">
              <a:avLst/>
            </a:prstGeom>
          </p:spPr>
          <p:txBody>
            <a:bodyPr wrap="square">
              <a:spAutoFit/>
            </a:bodyPr>
            <a:lstStyle/>
            <a:p>
              <a:pPr marL="0" marR="0" lvl="0" indent="0" algn="l" defTabSz="1450340" rtl="0" eaLnBrk="1" fontAlgn="auto" latinLnBrk="0" hangingPunct="1">
                <a:lnSpc>
                  <a:spcPct val="100000"/>
                </a:lnSpc>
                <a:spcBef>
                  <a:spcPts val="0"/>
                </a:spcBef>
                <a:spcAft>
                  <a:spcPts val="0"/>
                </a:spcAft>
                <a:buClrTx/>
                <a:buSzTx/>
                <a:buFontTx/>
                <a:buNone/>
                <a:defRPr/>
              </a:pPr>
              <a:r>
                <a:rPr kumimoji="0" lang="en-US" altLang="zh-CN" sz="106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There are many variations of passages of Lore m available, but the majority have suffered alteration in some form, by</a:t>
              </a:r>
              <a:endParaRPr kumimoji="0" lang="en-US" altLang="zh-CN" sz="106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109" name="文本框 108"/>
            <p:cNvSpPr txBox="1"/>
            <p:nvPr/>
          </p:nvSpPr>
          <p:spPr>
            <a:xfrm>
              <a:off x="6261928" y="3661038"/>
              <a:ext cx="1460739" cy="238575"/>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1465" kern="1200" cap="none" spc="0" normalizeH="0" baseline="0" noProof="0" dirty="0">
                  <a:solidFill>
                    <a:schemeClr val="tx1">
                      <a:lumMod val="85000"/>
                      <a:lumOff val="15000"/>
                    </a:schemeClr>
                  </a:solidFill>
                  <a:latin typeface="+mn-lt"/>
                  <a:ea typeface="+mn-ea"/>
                  <a:cs typeface="Open Sans" panose="020B0606030504020204" pitchFamily="34" charset="0"/>
                  <a:sym typeface="+mn-ea"/>
                </a:rPr>
                <a:t>HOBBY</a:t>
              </a:r>
              <a:endParaRPr kumimoji="0" lang="en-US" altLang="zh-CN" sz="1465" kern="1200" cap="none" spc="0" normalizeH="0" baseline="0" noProof="0" dirty="0">
                <a:solidFill>
                  <a:schemeClr val="tx1">
                    <a:lumMod val="85000"/>
                    <a:lumOff val="15000"/>
                  </a:schemeClr>
                </a:solidFill>
                <a:latin typeface="+mn-lt"/>
                <a:ea typeface="+mn-ea"/>
                <a:cs typeface="Open Sans" panose="020B0606030504020204" pitchFamily="34" charset="0"/>
                <a:sym typeface="+mn-ea"/>
              </a:endParaRPr>
            </a:p>
          </p:txBody>
        </p:sp>
      </p:grpSp>
      <p:sp>
        <p:nvSpPr>
          <p:cNvPr id="110" name="Oval 53"/>
          <p:cNvSpPr>
            <a:spLocks noChangeAspect="1"/>
          </p:cNvSpPr>
          <p:nvPr/>
        </p:nvSpPr>
        <p:spPr>
          <a:xfrm>
            <a:off x="4224338" y="2289175"/>
            <a:ext cx="625475" cy="625475"/>
          </a:xfrm>
          <a:prstGeom prst="diamond">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65" b="0" i="0" u="none" strike="noStrike" kern="1200" cap="none" spc="0" normalizeH="0" baseline="0" noProof="0" dirty="0">
                <a:ln>
                  <a:noFill/>
                </a:ln>
                <a:solidFill>
                  <a:schemeClr val="tx1">
                    <a:lumMod val="85000"/>
                    <a:lumOff val="15000"/>
                  </a:schemeClr>
                </a:solidFill>
                <a:effectLst/>
                <a:uLnTx/>
                <a:uFillTx/>
                <a:latin typeface="FontAwesome" pitchFamily="2" charset="0"/>
                <a:ea typeface="+mn-ea"/>
                <a:cs typeface="+mn-cs"/>
                <a:sym typeface="+mn-ea"/>
              </a:rPr>
              <a:t></a:t>
            </a:r>
            <a:endParaRPr kumimoji="0" lang="en-US" sz="1865" b="0" i="0" u="none" strike="noStrike" kern="1200" cap="none" spc="0" normalizeH="0" baseline="0" noProof="0" dirty="0">
              <a:ln>
                <a:noFill/>
              </a:ln>
              <a:solidFill>
                <a:schemeClr val="tx1">
                  <a:lumMod val="85000"/>
                  <a:lumOff val="15000"/>
                </a:schemeClr>
              </a:solidFill>
              <a:effectLst/>
              <a:uLnTx/>
              <a:uFillTx/>
              <a:latin typeface="FontAwesome" pitchFamily="2" charset="0"/>
              <a:ea typeface="+mn-ea"/>
              <a:cs typeface="+mn-cs"/>
              <a:sym typeface="+mn-ea"/>
            </a:endParaRPr>
          </a:p>
        </p:txBody>
      </p:sp>
      <p:grpSp>
        <p:nvGrpSpPr>
          <p:cNvPr id="36882" name="组合 110"/>
          <p:cNvGrpSpPr/>
          <p:nvPr/>
        </p:nvGrpSpPr>
        <p:grpSpPr>
          <a:xfrm>
            <a:off x="1222375" y="2173288"/>
            <a:ext cx="3006725" cy="835025"/>
            <a:chOff x="916775" y="1938149"/>
            <a:chExt cx="2254991" cy="627248"/>
          </a:xfrm>
        </p:grpSpPr>
        <p:sp>
          <p:nvSpPr>
            <p:cNvPr id="112" name="Rectangle 23"/>
            <p:cNvSpPr/>
            <p:nvPr/>
          </p:nvSpPr>
          <p:spPr>
            <a:xfrm>
              <a:off x="916775" y="2126671"/>
              <a:ext cx="2254822" cy="438726"/>
            </a:xfrm>
            <a:prstGeom prst="rect">
              <a:avLst/>
            </a:prstGeom>
          </p:spPr>
          <p:txBody>
            <a:bodyPr wrap="square">
              <a:spAutoFit/>
            </a:bodyPr>
            <a:lstStyle/>
            <a:p>
              <a:pPr marL="0" marR="0" lvl="0" indent="0" algn="r" defTabSz="1450340" rtl="0" eaLnBrk="1" fontAlgn="auto" latinLnBrk="0" hangingPunct="1">
                <a:lnSpc>
                  <a:spcPct val="100000"/>
                </a:lnSpc>
                <a:spcBef>
                  <a:spcPts val="0"/>
                </a:spcBef>
                <a:spcAft>
                  <a:spcPts val="0"/>
                </a:spcAft>
                <a:buClrTx/>
                <a:buSzTx/>
                <a:buFontTx/>
                <a:buNone/>
                <a:defRPr/>
              </a:pPr>
              <a:r>
                <a:rPr kumimoji="0" lang="en-US" altLang="zh-CN" sz="106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There are many variations of passages of Lore m available, but the majority have suffered alteration in some form, by</a:t>
              </a:r>
              <a:endParaRPr kumimoji="0" lang="en-US" altLang="zh-CN" sz="106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113" name="文本框 112"/>
            <p:cNvSpPr txBox="1"/>
            <p:nvPr/>
          </p:nvSpPr>
          <p:spPr>
            <a:xfrm>
              <a:off x="1711027" y="1938149"/>
              <a:ext cx="1460739" cy="238575"/>
            </a:xfrm>
            <a:prstGeom prst="rect">
              <a:avLst/>
            </a:prstGeom>
            <a:noFill/>
          </p:spPr>
          <p:txBody>
            <a:bodyPr wrap="square" rtlCol="0">
              <a:spAutoFit/>
            </a:bodyPr>
            <a:lstStyle/>
            <a:p>
              <a:pPr marR="0" algn="r" defTabSz="914400" fontAlgn="auto">
                <a:spcBef>
                  <a:spcPts val="0"/>
                </a:spcBef>
                <a:spcAft>
                  <a:spcPts val="0"/>
                </a:spcAft>
                <a:buClrTx/>
                <a:buSzTx/>
                <a:buFontTx/>
                <a:buNone/>
                <a:defRPr/>
              </a:pPr>
              <a:r>
                <a:rPr kumimoji="0" lang="en-US" altLang="zh-CN" sz="1465" kern="1200" cap="none" spc="0" normalizeH="0" baseline="0" noProof="0" dirty="0">
                  <a:solidFill>
                    <a:schemeClr val="tx1">
                      <a:lumMod val="85000"/>
                      <a:lumOff val="15000"/>
                    </a:schemeClr>
                  </a:solidFill>
                  <a:latin typeface="+mn-lt"/>
                  <a:ea typeface="+mn-ea"/>
                  <a:cs typeface="Open Sans" panose="020B0606030504020204" pitchFamily="34" charset="0"/>
                  <a:sym typeface="+mn-ea"/>
                </a:rPr>
                <a:t>Photograph</a:t>
              </a:r>
              <a:endParaRPr kumimoji="0" lang="en-US" altLang="zh-CN" sz="1465" kern="1200" cap="none" spc="0" normalizeH="0" baseline="0" noProof="0" dirty="0">
                <a:solidFill>
                  <a:schemeClr val="tx1">
                    <a:lumMod val="85000"/>
                    <a:lumOff val="15000"/>
                  </a:schemeClr>
                </a:solidFill>
                <a:latin typeface="+mn-lt"/>
                <a:ea typeface="+mn-ea"/>
                <a:cs typeface="Open Sans" panose="020B0606030504020204" pitchFamily="34" charset="0"/>
                <a:sym typeface="+mn-ea"/>
              </a:endParaRPr>
            </a:p>
          </p:txBody>
        </p:sp>
      </p:grpSp>
      <p:grpSp>
        <p:nvGrpSpPr>
          <p:cNvPr id="36885" name="组合 113"/>
          <p:cNvGrpSpPr/>
          <p:nvPr/>
        </p:nvGrpSpPr>
        <p:grpSpPr>
          <a:xfrm>
            <a:off x="1219200" y="3295650"/>
            <a:ext cx="3024188" cy="835025"/>
            <a:chOff x="914823" y="2779911"/>
            <a:chExt cx="2268057" cy="627248"/>
          </a:xfrm>
        </p:grpSpPr>
        <p:sp>
          <p:nvSpPr>
            <p:cNvPr id="115" name="Rectangle 23"/>
            <p:cNvSpPr/>
            <p:nvPr/>
          </p:nvSpPr>
          <p:spPr>
            <a:xfrm>
              <a:off x="914823" y="2968433"/>
              <a:ext cx="2254822" cy="438726"/>
            </a:xfrm>
            <a:prstGeom prst="rect">
              <a:avLst/>
            </a:prstGeom>
          </p:spPr>
          <p:txBody>
            <a:bodyPr wrap="square">
              <a:spAutoFit/>
            </a:bodyPr>
            <a:lstStyle/>
            <a:p>
              <a:pPr marL="0" marR="0" lvl="0" indent="0" algn="r" defTabSz="1450340" rtl="0" eaLnBrk="1" fontAlgn="auto" latinLnBrk="0" hangingPunct="1">
                <a:lnSpc>
                  <a:spcPct val="100000"/>
                </a:lnSpc>
                <a:spcBef>
                  <a:spcPts val="0"/>
                </a:spcBef>
                <a:spcAft>
                  <a:spcPts val="0"/>
                </a:spcAft>
                <a:buClrTx/>
                <a:buSzTx/>
                <a:buFontTx/>
                <a:buNone/>
                <a:defRPr/>
              </a:pPr>
              <a:r>
                <a:rPr kumimoji="0" lang="en-US" altLang="zh-CN" sz="106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There are many variations of passages of Lore m available, but the majority have suffered alteration in some form, by</a:t>
              </a:r>
              <a:endParaRPr kumimoji="0" lang="en-US" altLang="zh-CN" sz="106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116" name="文本框 115"/>
            <p:cNvSpPr txBox="1"/>
            <p:nvPr/>
          </p:nvSpPr>
          <p:spPr>
            <a:xfrm>
              <a:off x="1722141" y="2779911"/>
              <a:ext cx="1460739" cy="238575"/>
            </a:xfrm>
            <a:prstGeom prst="rect">
              <a:avLst/>
            </a:prstGeom>
            <a:noFill/>
          </p:spPr>
          <p:txBody>
            <a:bodyPr wrap="square" rtlCol="0">
              <a:spAutoFit/>
            </a:bodyPr>
            <a:lstStyle/>
            <a:p>
              <a:pPr marR="0" algn="r" defTabSz="914400" fontAlgn="auto">
                <a:spcBef>
                  <a:spcPts val="0"/>
                </a:spcBef>
                <a:spcAft>
                  <a:spcPts val="0"/>
                </a:spcAft>
                <a:buClrTx/>
                <a:buSzTx/>
                <a:buFontTx/>
                <a:buNone/>
                <a:defRPr/>
              </a:pPr>
              <a:r>
                <a:rPr kumimoji="0" lang="en-US" altLang="zh-CN" sz="1465" kern="1200" cap="none" spc="0" normalizeH="0" baseline="0" noProof="0" dirty="0">
                  <a:solidFill>
                    <a:schemeClr val="tx1">
                      <a:lumMod val="85000"/>
                      <a:lumOff val="15000"/>
                    </a:schemeClr>
                  </a:solidFill>
                  <a:latin typeface="+mn-lt"/>
                  <a:ea typeface="+mn-ea"/>
                  <a:cs typeface="Open Sans" panose="020B0606030504020204" pitchFamily="34" charset="0"/>
                  <a:sym typeface="+mn-ea"/>
                </a:rPr>
                <a:t>TIME CLOCK</a:t>
              </a:r>
              <a:endParaRPr kumimoji="0" lang="en-US" altLang="zh-CN" sz="1465" kern="1200" cap="none" spc="0" normalizeH="0" baseline="0" noProof="0" dirty="0">
                <a:solidFill>
                  <a:schemeClr val="tx1">
                    <a:lumMod val="85000"/>
                    <a:lumOff val="15000"/>
                  </a:schemeClr>
                </a:solidFill>
                <a:latin typeface="+mn-lt"/>
                <a:ea typeface="+mn-ea"/>
                <a:cs typeface="Open Sans" panose="020B0606030504020204" pitchFamily="34" charset="0"/>
                <a:sym typeface="+mn-ea"/>
              </a:endParaRPr>
            </a:p>
          </p:txBody>
        </p:sp>
      </p:grpSp>
      <p:grpSp>
        <p:nvGrpSpPr>
          <p:cNvPr id="36888" name="组合 116"/>
          <p:cNvGrpSpPr/>
          <p:nvPr/>
        </p:nvGrpSpPr>
        <p:grpSpPr>
          <a:xfrm>
            <a:off x="1154113" y="4470400"/>
            <a:ext cx="3014662" cy="836613"/>
            <a:chOff x="865453" y="3661038"/>
            <a:chExt cx="2261527" cy="627248"/>
          </a:xfrm>
        </p:grpSpPr>
        <p:sp>
          <p:nvSpPr>
            <p:cNvPr id="118" name="Rectangle 23"/>
            <p:cNvSpPr/>
            <p:nvPr/>
          </p:nvSpPr>
          <p:spPr>
            <a:xfrm>
              <a:off x="865453" y="3849560"/>
              <a:ext cx="2254822" cy="438726"/>
            </a:xfrm>
            <a:prstGeom prst="rect">
              <a:avLst/>
            </a:prstGeom>
          </p:spPr>
          <p:txBody>
            <a:bodyPr wrap="square">
              <a:spAutoFit/>
            </a:bodyPr>
            <a:lstStyle/>
            <a:p>
              <a:pPr marL="0" marR="0" lvl="0" indent="0" algn="r" defTabSz="1450340" rtl="0" eaLnBrk="1" fontAlgn="auto" latinLnBrk="0" hangingPunct="1">
                <a:lnSpc>
                  <a:spcPct val="100000"/>
                </a:lnSpc>
                <a:spcBef>
                  <a:spcPts val="0"/>
                </a:spcBef>
                <a:spcAft>
                  <a:spcPts val="0"/>
                </a:spcAft>
                <a:buClrTx/>
                <a:buSzTx/>
                <a:buFontTx/>
                <a:buNone/>
                <a:defRPr/>
              </a:pPr>
              <a:r>
                <a:rPr kumimoji="0" lang="en-US" altLang="zh-CN" sz="106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There are many variations of passages of Lore m available, but the majority have suffered alteration in some form, by</a:t>
              </a:r>
              <a:endParaRPr kumimoji="0" lang="en-US" altLang="zh-CN" sz="106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119" name="文本框 118"/>
            <p:cNvSpPr txBox="1"/>
            <p:nvPr/>
          </p:nvSpPr>
          <p:spPr>
            <a:xfrm>
              <a:off x="1666241" y="3661038"/>
              <a:ext cx="1460739" cy="238575"/>
            </a:xfrm>
            <a:prstGeom prst="rect">
              <a:avLst/>
            </a:prstGeom>
            <a:noFill/>
          </p:spPr>
          <p:txBody>
            <a:bodyPr wrap="square" rtlCol="0">
              <a:spAutoFit/>
            </a:bodyPr>
            <a:lstStyle/>
            <a:p>
              <a:pPr marR="0" algn="r" defTabSz="914400" fontAlgn="auto">
                <a:spcBef>
                  <a:spcPts val="0"/>
                </a:spcBef>
                <a:spcAft>
                  <a:spcPts val="0"/>
                </a:spcAft>
                <a:buClrTx/>
                <a:buSzTx/>
                <a:buFontTx/>
                <a:buNone/>
                <a:defRPr/>
              </a:pPr>
              <a:r>
                <a:rPr kumimoji="0" lang="en-US" altLang="zh-CN" sz="1465" kern="1200" cap="none" spc="0" normalizeH="0" baseline="0" noProof="0" dirty="0">
                  <a:solidFill>
                    <a:schemeClr val="tx1">
                      <a:lumMod val="85000"/>
                      <a:lumOff val="15000"/>
                    </a:schemeClr>
                  </a:solidFill>
                  <a:latin typeface="+mn-lt"/>
                  <a:ea typeface="+mn-ea"/>
                  <a:cs typeface="Open Sans" panose="020B0606030504020204" pitchFamily="34" charset="0"/>
                  <a:sym typeface="+mn-ea"/>
                </a:rPr>
                <a:t>PERFORMANCE</a:t>
              </a:r>
              <a:endParaRPr kumimoji="0" lang="en-US" altLang="zh-CN" sz="1465" kern="1200" cap="none" spc="0" normalizeH="0" baseline="0" noProof="0" dirty="0">
                <a:solidFill>
                  <a:schemeClr val="tx1">
                    <a:lumMod val="85000"/>
                    <a:lumOff val="15000"/>
                  </a:schemeClr>
                </a:solidFill>
                <a:latin typeface="+mn-lt"/>
                <a:ea typeface="+mn-ea"/>
                <a:cs typeface="Open Sans" panose="020B0606030504020204" pitchFamily="34" charset="0"/>
                <a:sym typeface="+mn-ea"/>
              </a:endParaRPr>
            </a:p>
          </p:txBody>
        </p:sp>
      </p:grpSp>
      <p:sp>
        <p:nvSpPr>
          <p:cNvPr id="120" name="Oval 53"/>
          <p:cNvSpPr>
            <a:spLocks noChangeAspect="1"/>
          </p:cNvSpPr>
          <p:nvPr/>
        </p:nvSpPr>
        <p:spPr>
          <a:xfrm>
            <a:off x="4203700" y="3468688"/>
            <a:ext cx="625475" cy="625475"/>
          </a:xfrm>
          <a:prstGeom prst="diamond">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65" b="0" i="0" u="none" strike="noStrike" kern="1200" cap="none" spc="0" normalizeH="0" baseline="0" noProof="0" dirty="0">
                <a:ln>
                  <a:noFill/>
                </a:ln>
                <a:solidFill>
                  <a:schemeClr val="tx1">
                    <a:lumMod val="85000"/>
                    <a:lumOff val="15000"/>
                  </a:schemeClr>
                </a:solidFill>
                <a:effectLst/>
                <a:uLnTx/>
                <a:uFillTx/>
                <a:latin typeface="FontAwesome" pitchFamily="2" charset="0"/>
                <a:ea typeface="+mn-ea"/>
                <a:cs typeface="+mn-cs"/>
                <a:sym typeface="+mn-ea"/>
              </a:rPr>
              <a:t></a:t>
            </a:r>
            <a:endParaRPr kumimoji="0" lang="en-US" sz="1865" b="0" i="0" u="none" strike="noStrike" kern="1200" cap="none" spc="0" normalizeH="0" baseline="0" noProof="0" dirty="0">
              <a:ln>
                <a:noFill/>
              </a:ln>
              <a:solidFill>
                <a:schemeClr val="tx1">
                  <a:lumMod val="85000"/>
                  <a:lumOff val="15000"/>
                </a:schemeClr>
              </a:solidFill>
              <a:effectLst/>
              <a:uLnTx/>
              <a:uFillTx/>
              <a:latin typeface="FontAwesome" pitchFamily="2" charset="0"/>
              <a:ea typeface="+mn-ea"/>
              <a:cs typeface="+mn-cs"/>
              <a:sym typeface="+mn-ea"/>
            </a:endParaRPr>
          </a:p>
        </p:txBody>
      </p:sp>
      <p:sp>
        <p:nvSpPr>
          <p:cNvPr id="121" name="Oval 53"/>
          <p:cNvSpPr>
            <a:spLocks noChangeAspect="1"/>
          </p:cNvSpPr>
          <p:nvPr/>
        </p:nvSpPr>
        <p:spPr>
          <a:xfrm>
            <a:off x="4203700" y="4556125"/>
            <a:ext cx="625475" cy="625475"/>
          </a:xfrm>
          <a:prstGeom prst="diamond">
            <a:avLst/>
          </a:prstGeom>
          <a:no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1865" b="0" i="0" u="none" strike="noStrike" kern="1200" cap="none" spc="0" normalizeH="0" baseline="0" noProof="0" dirty="0">
                <a:ln>
                  <a:noFill/>
                </a:ln>
                <a:solidFill>
                  <a:schemeClr val="tx1">
                    <a:lumMod val="85000"/>
                    <a:lumOff val="15000"/>
                  </a:schemeClr>
                </a:solidFill>
                <a:effectLst/>
                <a:uLnTx/>
                <a:uFillTx/>
                <a:latin typeface="FontAwesome" pitchFamily="2" charset="0"/>
                <a:ea typeface="+mn-ea"/>
                <a:cs typeface="+mn-cs"/>
                <a:sym typeface="+mn-ea"/>
              </a:rPr>
              <a:t></a:t>
            </a:r>
            <a:endParaRPr kumimoji="0" lang="en-US" sz="1865" b="0" i="0" u="none" strike="noStrike" kern="1200" cap="none" spc="0" normalizeH="0" baseline="0" noProof="0" dirty="0">
              <a:ln>
                <a:noFill/>
              </a:ln>
              <a:solidFill>
                <a:schemeClr val="tx1">
                  <a:lumMod val="85000"/>
                  <a:lumOff val="15000"/>
                </a:schemeClr>
              </a:solidFill>
              <a:effectLst/>
              <a:uLnTx/>
              <a:uFillTx/>
              <a:latin typeface="FontAwesome" pitchFamily="2" charset="0"/>
              <a:ea typeface="+mn-ea"/>
              <a:cs typeface="+mn-cs"/>
              <a:sym typeface="+mn-ea"/>
            </a:endParaRPr>
          </a:p>
        </p:txBody>
      </p:sp>
      <p:sp>
        <p:nvSpPr>
          <p:cNvPr id="36893" name="TextBox 50"/>
          <p:cNvSpPr txBox="1"/>
          <p:nvPr/>
        </p:nvSpPr>
        <p:spPr>
          <a:xfrm>
            <a:off x="898525" y="284163"/>
            <a:ext cx="2166938" cy="400050"/>
          </a:xfrm>
          <a:prstGeom prst="rect">
            <a:avLst/>
          </a:prstGeom>
          <a:noFill/>
          <a:ln w="9525">
            <a:noFill/>
          </a:ln>
        </p:spPr>
        <p:txBody>
          <a:bodyPr wrap="square" anchor="t">
            <a:spAutoFit/>
          </a:bodyPr>
          <a:lstStyle/>
          <a:p>
            <a:pPr defTabSz="914400"/>
            <a:r>
              <a:rPr lang="en-US" altLang="zh-CN" sz="2000" dirty="0">
                <a:solidFill>
                  <a:srgbClr val="595959"/>
                </a:solidFill>
                <a:latin typeface="微软雅黑 Light" panose="020B0502040204020203" pitchFamily="34" charset="-122"/>
                <a:ea typeface="微软雅黑 Light" panose="020B0502040204020203" pitchFamily="34" charset="-122"/>
              </a:rPr>
              <a:t>Your Title Here</a:t>
            </a:r>
            <a:endParaRPr lang="en-US" altLang="zh-CN" sz="2000" dirty="0">
              <a:solidFill>
                <a:srgbClr val="595959"/>
              </a:solidFill>
              <a:latin typeface="微软雅黑 Light" panose="020B0502040204020203" pitchFamily="34" charset="-122"/>
              <a:ea typeface="微软雅黑 Light" panose="020B0502040204020203" pitchFamily="34" charset="-122"/>
            </a:endParaRPr>
          </a:p>
        </p:txBody>
      </p:sp>
      <p:sp>
        <p:nvSpPr>
          <p:cNvPr id="34" name="Text Placeholder 32"/>
          <p:cNvSpPr txBox="1"/>
          <p:nvPr/>
        </p:nvSpPr>
        <p:spPr>
          <a:xfrm>
            <a:off x="1042988" y="685800"/>
            <a:ext cx="2646363" cy="2873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Lemon drops oat cake oat </a:t>
            </a:r>
            <a:r>
              <a:rPr kumimoji="0" lang="en-US" sz="1200" b="0" i="0" u="none" strike="noStrike" kern="1200" cap="none" spc="0" normalizeH="0" baseline="0" noProof="0" dirty="0" smtClean="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cake</a:t>
            </a:r>
            <a:endPar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endParaRPr>
          </a:p>
        </p:txBody>
      </p:sp>
      <p:sp>
        <p:nvSpPr>
          <p:cNvPr id="35" name="Text Placeholder 32"/>
          <p:cNvSpPr txBox="1"/>
          <p:nvPr/>
        </p:nvSpPr>
        <p:spPr>
          <a:xfrm>
            <a:off x="98425" y="198438"/>
            <a:ext cx="820738" cy="9017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4800" b="0" i="0" u="none" strike="noStrike" kern="1200" cap="none" spc="0" normalizeH="0" baseline="0" noProof="0" dirty="0" smtClean="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rPr>
              <a:t>04</a:t>
            </a:r>
            <a:endParaRPr kumimoji="0" lang="en-US" sz="4800" b="0" i="0" u="none" strike="noStrike" kern="1200" cap="none" spc="0" normalizeH="0" baseline="0" noProof="0" dirty="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endParaRPr>
          </a:p>
        </p:txBody>
      </p:sp>
    </p:spTree>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6" name="直角三角形 5"/>
          <p:cNvSpPr>
            <a:spLocks noChangeAspect="1"/>
          </p:cNvSpPr>
          <p:nvPr/>
        </p:nvSpPr>
        <p:spPr>
          <a:xfrm flipV="1">
            <a:off x="0" y="-1587"/>
            <a:ext cx="12192000" cy="719138"/>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8" name="直角三角形 7"/>
          <p:cNvSpPr>
            <a:spLocks noChangeAspect="1"/>
          </p:cNvSpPr>
          <p:nvPr/>
        </p:nvSpPr>
        <p:spPr>
          <a:xfrm flipH="1">
            <a:off x="0" y="6140450"/>
            <a:ext cx="12192000" cy="720725"/>
          </a:xfrm>
          <a:prstGeom prst="r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9" name="Content Placeholder 2"/>
          <p:cNvSpPr txBox="1"/>
          <p:nvPr/>
        </p:nvSpPr>
        <p:spPr>
          <a:xfrm>
            <a:off x="4932363" y="1550988"/>
            <a:ext cx="3875088" cy="695325"/>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Lorem ipsum dolor sit amen, consectetur </a:t>
            </a:r>
            <a:r>
              <a:rPr kumimoji="0" lang="en-US" altLang="zh-CN" sz="1200" b="0" i="0" u="none" strike="noStrike" kern="1200" cap="none" spc="0" normalizeH="0" baseline="0" noProof="0" dirty="0" err="1">
                <a:ln>
                  <a:noFill/>
                </a:ln>
                <a:solidFill>
                  <a:schemeClr val="tx1">
                    <a:lumMod val="95000"/>
                    <a:lumOff val="5000"/>
                  </a:schemeClr>
                </a:solidFill>
                <a:effectLst/>
                <a:uLnTx/>
                <a:uFillTx/>
                <a:latin typeface="+mn-lt"/>
                <a:ea typeface="+mn-ea"/>
                <a:cs typeface="+mn-cs"/>
                <a:sym typeface="+mn-ea"/>
              </a:rPr>
              <a:t>adipisicing</a:t>
            </a: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 </a:t>
            </a:r>
            <a:r>
              <a:rPr kumimoji="0" lang="en-US" altLang="zh-CN" sz="12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sym typeface="+mn-ea"/>
              </a:rPr>
              <a:t>elite </a:t>
            </a: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sed do eiusmod temper incididunt UT</a:t>
            </a:r>
            <a:endParaRPr kumimoji="0" lang="en-US" altLang="zh-CN" sz="1200" b="0" i="0" u="none" strike="noStrike" kern="1200" cap="none" spc="0" normalizeH="0" baseline="0" noProof="0" dirty="0">
              <a:ln>
                <a:noFill/>
              </a:ln>
              <a:solidFill>
                <a:schemeClr val="tx1">
                  <a:lumMod val="95000"/>
                  <a:lumOff val="5000"/>
                </a:schemeClr>
              </a:solidFill>
              <a:effectLst/>
              <a:uLnTx/>
              <a:uFillTx/>
              <a:latin typeface="华文细黑" panose="02010600040101010101" pitchFamily="2" charset="-122"/>
              <a:ea typeface="+mn-ea"/>
              <a:cs typeface="Arial" panose="020B0604020202020204" pitchFamily="34" charset="0"/>
              <a:sym typeface="+mn-ea"/>
            </a:endParaRPr>
          </a:p>
        </p:txBody>
      </p:sp>
      <p:sp>
        <p:nvSpPr>
          <p:cNvPr id="10" name="文本框 9"/>
          <p:cNvSpPr txBox="1"/>
          <p:nvPr/>
        </p:nvSpPr>
        <p:spPr>
          <a:xfrm>
            <a:off x="4932363" y="1192213"/>
            <a:ext cx="2722563" cy="420688"/>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21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rPr>
              <a:t>PART ONE</a:t>
            </a:r>
            <a:endParaRPr kumimoji="0" lang="zh-CN" altLang="en-US" sz="21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endParaRPr>
          </a:p>
        </p:txBody>
      </p:sp>
      <p:sp>
        <p:nvSpPr>
          <p:cNvPr id="11" name="Content Placeholder 2"/>
          <p:cNvSpPr txBox="1"/>
          <p:nvPr/>
        </p:nvSpPr>
        <p:spPr>
          <a:xfrm>
            <a:off x="6969125" y="2738438"/>
            <a:ext cx="3922713" cy="60325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Lorem ipsum dolor sit amen, consectetur </a:t>
            </a:r>
            <a:r>
              <a:rPr kumimoji="0" lang="en-US" altLang="zh-CN" sz="1200" b="0" i="0" u="none" strike="noStrike" kern="1200" cap="none" spc="0" normalizeH="0" baseline="0" noProof="0" dirty="0" err="1">
                <a:ln>
                  <a:noFill/>
                </a:ln>
                <a:solidFill>
                  <a:schemeClr val="tx1">
                    <a:lumMod val="95000"/>
                    <a:lumOff val="5000"/>
                  </a:schemeClr>
                </a:solidFill>
                <a:effectLst/>
                <a:uLnTx/>
                <a:uFillTx/>
                <a:latin typeface="+mn-lt"/>
                <a:ea typeface="+mn-ea"/>
                <a:cs typeface="+mn-cs"/>
                <a:sym typeface="+mn-ea"/>
              </a:rPr>
              <a:t>adipisicing</a:t>
            </a: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 </a:t>
            </a:r>
            <a:r>
              <a:rPr kumimoji="0" lang="en-US" altLang="zh-CN" sz="12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sym typeface="+mn-ea"/>
              </a:rPr>
              <a:t>elite </a:t>
            </a: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sed do eiusmod temper incididunt UT</a:t>
            </a:r>
            <a:endParaRPr kumimoji="0" lang="en-US" altLang="zh-CN" sz="1200" b="0" i="0" u="none" strike="noStrike" kern="1200" cap="none" spc="0" normalizeH="0" baseline="0" noProof="0" dirty="0">
              <a:ln>
                <a:noFill/>
              </a:ln>
              <a:solidFill>
                <a:schemeClr val="tx1">
                  <a:lumMod val="95000"/>
                  <a:lumOff val="5000"/>
                </a:schemeClr>
              </a:solidFill>
              <a:effectLst/>
              <a:uLnTx/>
              <a:uFillTx/>
              <a:latin typeface="华文细黑" panose="02010600040101010101" pitchFamily="2" charset="-122"/>
              <a:ea typeface="+mn-ea"/>
              <a:cs typeface="Arial" panose="020B0604020202020204" pitchFamily="34" charset="0"/>
              <a:sym typeface="+mn-ea"/>
            </a:endParaRPr>
          </a:p>
        </p:txBody>
      </p:sp>
      <p:sp>
        <p:nvSpPr>
          <p:cNvPr id="12" name="文本框 11"/>
          <p:cNvSpPr txBox="1"/>
          <p:nvPr/>
        </p:nvSpPr>
        <p:spPr>
          <a:xfrm>
            <a:off x="6969125" y="2378075"/>
            <a:ext cx="2720975" cy="420688"/>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21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rPr>
              <a:t>PART TWO</a:t>
            </a:r>
            <a:endParaRPr kumimoji="0" lang="zh-CN" altLang="en-US" sz="21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endParaRPr>
          </a:p>
        </p:txBody>
      </p:sp>
      <p:sp>
        <p:nvSpPr>
          <p:cNvPr id="13" name="Content Placeholder 2"/>
          <p:cNvSpPr txBox="1"/>
          <p:nvPr/>
        </p:nvSpPr>
        <p:spPr>
          <a:xfrm>
            <a:off x="3260725" y="3767138"/>
            <a:ext cx="3924300" cy="695325"/>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Lorem ipsum dolor sit amen, consectetur </a:t>
            </a:r>
            <a:r>
              <a:rPr kumimoji="0" lang="en-US" altLang="zh-CN" sz="1200" b="0" i="0" u="none" strike="noStrike" kern="1200" cap="none" spc="0" normalizeH="0" baseline="0" noProof="0" dirty="0" err="1">
                <a:ln>
                  <a:noFill/>
                </a:ln>
                <a:solidFill>
                  <a:schemeClr val="tx1">
                    <a:lumMod val="95000"/>
                    <a:lumOff val="5000"/>
                  </a:schemeClr>
                </a:solidFill>
                <a:effectLst/>
                <a:uLnTx/>
                <a:uFillTx/>
                <a:latin typeface="+mn-lt"/>
                <a:ea typeface="+mn-ea"/>
                <a:cs typeface="+mn-cs"/>
                <a:sym typeface="+mn-ea"/>
              </a:rPr>
              <a:t>adipisicing</a:t>
            </a: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 </a:t>
            </a:r>
            <a:r>
              <a:rPr kumimoji="0" lang="en-US" altLang="zh-CN" sz="12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sym typeface="+mn-ea"/>
              </a:rPr>
              <a:t>elite </a:t>
            </a: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sed do eiusmod temper incididunt UT</a:t>
            </a:r>
            <a:endParaRPr kumimoji="0" lang="en-US" altLang="zh-CN" sz="1200" b="0" i="0" u="none" strike="noStrike" kern="1200" cap="none" spc="0" normalizeH="0" baseline="0" noProof="0" dirty="0">
              <a:ln>
                <a:noFill/>
              </a:ln>
              <a:solidFill>
                <a:schemeClr val="tx1">
                  <a:lumMod val="95000"/>
                  <a:lumOff val="5000"/>
                </a:schemeClr>
              </a:solidFill>
              <a:effectLst/>
              <a:uLnTx/>
              <a:uFillTx/>
              <a:latin typeface="华文细黑" panose="02010600040101010101" pitchFamily="2" charset="-122"/>
              <a:ea typeface="+mn-ea"/>
              <a:cs typeface="Arial" panose="020B0604020202020204" pitchFamily="34" charset="0"/>
              <a:sym typeface="+mn-ea"/>
            </a:endParaRPr>
          </a:p>
        </p:txBody>
      </p:sp>
      <p:sp>
        <p:nvSpPr>
          <p:cNvPr id="14" name="文本框 13"/>
          <p:cNvSpPr txBox="1"/>
          <p:nvPr/>
        </p:nvSpPr>
        <p:spPr>
          <a:xfrm>
            <a:off x="3292475" y="3362325"/>
            <a:ext cx="2722563" cy="420688"/>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21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rPr>
              <a:t>PART THREE</a:t>
            </a:r>
            <a:endParaRPr kumimoji="0" lang="zh-CN" altLang="en-US" sz="21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endParaRPr>
          </a:p>
        </p:txBody>
      </p:sp>
      <p:sp>
        <p:nvSpPr>
          <p:cNvPr id="15" name="Content Placeholder 2"/>
          <p:cNvSpPr txBox="1"/>
          <p:nvPr/>
        </p:nvSpPr>
        <p:spPr>
          <a:xfrm>
            <a:off x="5222875" y="5197475"/>
            <a:ext cx="3922713" cy="695325"/>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Lorem ipsum dolor sit amen, consectetur </a:t>
            </a:r>
            <a:r>
              <a:rPr kumimoji="0" lang="en-US" altLang="zh-CN" sz="1200" b="0" i="0" u="none" strike="noStrike" kern="1200" cap="none" spc="0" normalizeH="0" baseline="0" noProof="0" dirty="0" err="1">
                <a:ln>
                  <a:noFill/>
                </a:ln>
                <a:solidFill>
                  <a:schemeClr val="tx1">
                    <a:lumMod val="95000"/>
                    <a:lumOff val="5000"/>
                  </a:schemeClr>
                </a:solidFill>
                <a:effectLst/>
                <a:uLnTx/>
                <a:uFillTx/>
                <a:latin typeface="+mn-lt"/>
                <a:ea typeface="+mn-ea"/>
                <a:cs typeface="+mn-cs"/>
                <a:sym typeface="+mn-ea"/>
              </a:rPr>
              <a:t>adipisicing</a:t>
            </a: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 </a:t>
            </a:r>
            <a:r>
              <a:rPr kumimoji="0" lang="en-US" altLang="zh-CN" sz="12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sym typeface="+mn-ea"/>
              </a:rPr>
              <a:t>elite </a:t>
            </a:r>
            <a:r>
              <a:rPr kumimoji="0" lang="en-US" altLang="zh-CN" sz="1200" b="0" i="0" u="none" strike="noStrike" kern="1200" cap="none" spc="0" normalizeH="0" baseline="0" noProof="0" dirty="0" err="1" smtClean="0">
                <a:ln>
                  <a:noFill/>
                </a:ln>
                <a:solidFill>
                  <a:schemeClr val="tx1">
                    <a:lumMod val="95000"/>
                    <a:lumOff val="5000"/>
                  </a:schemeClr>
                </a:solidFill>
                <a:effectLst/>
                <a:uLnTx/>
                <a:uFillTx/>
                <a:latin typeface="+mn-lt"/>
                <a:ea typeface="+mn-ea"/>
                <a:cs typeface="+mn-cs"/>
                <a:sym typeface="+mn-ea"/>
              </a:rPr>
              <a:t>sed</a:t>
            </a:r>
            <a:r>
              <a:rPr kumimoji="0" lang="en-US" altLang="zh-CN" sz="1200" b="0" i="0" u="none" strike="noStrike" kern="1200" cap="none" spc="0" normalizeH="0" baseline="0" noProof="0" dirty="0" smtClean="0">
                <a:ln>
                  <a:noFill/>
                </a:ln>
                <a:solidFill>
                  <a:schemeClr val="tx1">
                    <a:lumMod val="95000"/>
                    <a:lumOff val="5000"/>
                  </a:schemeClr>
                </a:solidFill>
                <a:effectLst/>
                <a:uLnTx/>
                <a:uFillTx/>
                <a:latin typeface="+mn-lt"/>
                <a:ea typeface="+mn-ea"/>
                <a:cs typeface="+mn-cs"/>
                <a:sym typeface="+mn-ea"/>
              </a:rPr>
              <a:t> </a:t>
            </a:r>
            <a:r>
              <a:rPr kumimoji="0" lang="en-US" altLang="zh-CN" sz="1200" b="0" i="0" u="none" strike="noStrike" kern="1200" cap="none" spc="0" normalizeH="0" baseline="0" noProof="0" dirty="0">
                <a:ln>
                  <a:noFill/>
                </a:ln>
                <a:solidFill>
                  <a:schemeClr val="tx1">
                    <a:lumMod val="95000"/>
                    <a:lumOff val="5000"/>
                  </a:schemeClr>
                </a:solidFill>
                <a:effectLst/>
                <a:uLnTx/>
                <a:uFillTx/>
                <a:latin typeface="+mn-lt"/>
                <a:ea typeface="+mn-ea"/>
                <a:cs typeface="+mn-cs"/>
                <a:sym typeface="+mn-ea"/>
              </a:rPr>
              <a:t>do eiusmod temper incididunt UT</a:t>
            </a:r>
            <a:endParaRPr kumimoji="0" lang="en-US" altLang="zh-CN" sz="1200" b="0" i="0" u="none" strike="noStrike" kern="1200" cap="none" spc="0" normalizeH="0" baseline="0" noProof="0" dirty="0">
              <a:ln>
                <a:noFill/>
              </a:ln>
              <a:solidFill>
                <a:schemeClr val="tx1">
                  <a:lumMod val="95000"/>
                  <a:lumOff val="5000"/>
                </a:schemeClr>
              </a:solidFill>
              <a:effectLst/>
              <a:uLnTx/>
              <a:uFillTx/>
              <a:latin typeface="华文细黑" panose="02010600040101010101" pitchFamily="2" charset="-122"/>
              <a:ea typeface="+mn-ea"/>
              <a:cs typeface="Arial" panose="020B0604020202020204" pitchFamily="34" charset="0"/>
              <a:sym typeface="+mn-ea"/>
            </a:endParaRPr>
          </a:p>
        </p:txBody>
      </p:sp>
      <p:sp>
        <p:nvSpPr>
          <p:cNvPr id="16" name="文本框 15"/>
          <p:cNvSpPr txBox="1"/>
          <p:nvPr/>
        </p:nvSpPr>
        <p:spPr>
          <a:xfrm>
            <a:off x="5222875" y="4838700"/>
            <a:ext cx="2720975" cy="420688"/>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21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rPr>
              <a:t>PART FOUR</a:t>
            </a:r>
            <a:endParaRPr kumimoji="0" lang="zh-CN" altLang="en-US" sz="21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endParaRPr>
          </a:p>
        </p:txBody>
      </p:sp>
      <p:sp>
        <p:nvSpPr>
          <p:cNvPr id="17" name="文本框 16"/>
          <p:cNvSpPr txBox="1"/>
          <p:nvPr/>
        </p:nvSpPr>
        <p:spPr>
          <a:xfrm>
            <a:off x="8929688" y="276225"/>
            <a:ext cx="3011488" cy="912813"/>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53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rPr>
              <a:t>CONTENTS</a:t>
            </a:r>
            <a:endParaRPr kumimoji="0" lang="zh-CN" altLang="en-US" sz="53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endParaRPr>
          </a:p>
        </p:txBody>
      </p:sp>
      <p:pic>
        <p:nvPicPr>
          <p:cNvPr id="6157" name="图片 17"/>
          <p:cNvPicPr>
            <a:picLocks noChangeAspect="1"/>
          </p:cNvPicPr>
          <p:nvPr/>
        </p:nvPicPr>
        <p:blipFill>
          <a:blip r:embed="rId1"/>
          <a:stretch>
            <a:fillRect/>
          </a:stretch>
        </p:blipFill>
        <p:spPr>
          <a:xfrm>
            <a:off x="2428875" y="3429000"/>
            <a:ext cx="863600" cy="769938"/>
          </a:xfrm>
          <a:prstGeom prst="rect">
            <a:avLst/>
          </a:prstGeom>
          <a:noFill/>
          <a:ln w="9525">
            <a:noFill/>
          </a:ln>
        </p:spPr>
      </p:pic>
      <p:pic>
        <p:nvPicPr>
          <p:cNvPr id="6158" name="图片 18"/>
          <p:cNvPicPr>
            <a:picLocks noChangeAspect="1"/>
          </p:cNvPicPr>
          <p:nvPr/>
        </p:nvPicPr>
        <p:blipFill>
          <a:blip r:embed="rId2"/>
          <a:stretch>
            <a:fillRect/>
          </a:stretch>
        </p:blipFill>
        <p:spPr>
          <a:xfrm>
            <a:off x="4302125" y="1231900"/>
            <a:ext cx="595313" cy="831850"/>
          </a:xfrm>
          <a:prstGeom prst="rect">
            <a:avLst/>
          </a:prstGeom>
          <a:noFill/>
          <a:ln w="9525">
            <a:noFill/>
          </a:ln>
        </p:spPr>
      </p:pic>
      <p:pic>
        <p:nvPicPr>
          <p:cNvPr id="6159" name="图片 19"/>
          <p:cNvPicPr>
            <a:picLocks noChangeAspect="1"/>
          </p:cNvPicPr>
          <p:nvPr/>
        </p:nvPicPr>
        <p:blipFill>
          <a:blip r:embed="rId3"/>
          <a:stretch>
            <a:fillRect/>
          </a:stretch>
        </p:blipFill>
        <p:spPr>
          <a:xfrm>
            <a:off x="6205538" y="2459038"/>
            <a:ext cx="658812" cy="742950"/>
          </a:xfrm>
          <a:prstGeom prst="rect">
            <a:avLst/>
          </a:prstGeom>
          <a:noFill/>
          <a:ln w="9525">
            <a:noFill/>
          </a:ln>
        </p:spPr>
      </p:pic>
      <p:pic>
        <p:nvPicPr>
          <p:cNvPr id="6160" name="图片 20"/>
          <p:cNvPicPr>
            <a:picLocks noChangeAspect="1"/>
          </p:cNvPicPr>
          <p:nvPr/>
        </p:nvPicPr>
        <p:blipFill>
          <a:blip r:embed="rId4"/>
          <a:stretch>
            <a:fillRect/>
          </a:stretch>
        </p:blipFill>
        <p:spPr>
          <a:xfrm>
            <a:off x="4470400" y="4856163"/>
            <a:ext cx="681038" cy="830262"/>
          </a:xfrm>
          <a:prstGeom prst="rect">
            <a:avLst/>
          </a:prstGeom>
          <a:noFill/>
          <a:ln w="9525">
            <a:noFill/>
          </a:ln>
        </p:spPr>
      </p:pic>
    </p:spTree>
  </p:cSld>
  <p:clrMapOvr>
    <a:masterClrMapping/>
  </p:clrMapOvr>
  <p:transition spd="slow" advClick="0">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pic>
        <p:nvPicPr>
          <p:cNvPr id="37890" name="图片 2"/>
          <p:cNvPicPr>
            <a:picLocks noChangeAspect="1"/>
          </p:cNvPicPr>
          <p:nvPr/>
        </p:nvPicPr>
        <p:blipFill>
          <a:blip r:embed="rId1"/>
          <a:stretch>
            <a:fillRect/>
          </a:stretch>
        </p:blipFill>
        <p:spPr>
          <a:xfrm>
            <a:off x="8616950" y="1287463"/>
            <a:ext cx="3565525" cy="4979987"/>
          </a:xfrm>
          <a:prstGeom prst="rect">
            <a:avLst/>
          </a:prstGeom>
          <a:noFill/>
          <a:ln w="9525">
            <a:noFill/>
          </a:ln>
        </p:spPr>
      </p:pic>
      <p:sp>
        <p:nvSpPr>
          <p:cNvPr id="7" name="文本框 6"/>
          <p:cNvSpPr txBox="1"/>
          <p:nvPr/>
        </p:nvSpPr>
        <p:spPr>
          <a:xfrm>
            <a:off x="1527175" y="3305175"/>
            <a:ext cx="1565275" cy="954088"/>
          </a:xfrm>
          <a:prstGeom prst="rect">
            <a:avLst/>
          </a:prstGeom>
          <a:noFill/>
        </p:spPr>
        <p:txBody>
          <a:bodyPr wrap="square" rtlCol="0">
            <a:spAutoFit/>
          </a:bodyPr>
          <a:lstStyle/>
          <a:p>
            <a:pPr marR="0" defTabSz="914400" fontAlgn="auto">
              <a:lnSpc>
                <a:spcPct val="120000"/>
              </a:lnSpc>
              <a:spcBef>
                <a:spcPts val="0"/>
              </a:spcBef>
              <a:spcAft>
                <a:spcPts val="0"/>
              </a:spcAft>
              <a:buClrTx/>
              <a:buSzTx/>
              <a:buFontTx/>
              <a:buNone/>
              <a:defRPr/>
            </a:pPr>
            <a:r>
              <a:rPr kumimoji="0" lang="en-US" altLang="zh-CN" sz="935" kern="1200" cap="none" spc="0" normalizeH="0" baseline="0" noProof="0" dirty="0">
                <a:solidFill>
                  <a:schemeClr val="tx1">
                    <a:lumMod val="85000"/>
                    <a:lumOff val="15000"/>
                  </a:schemeClr>
                </a:solidFill>
                <a:latin typeface="+mn-lt"/>
                <a:ea typeface="+mn-ea"/>
                <a:cs typeface="Arial" panose="020B0604020202020204" pitchFamily="34" charset="0"/>
                <a:sym typeface="+mn-ea"/>
              </a:rPr>
              <a:t>Please click here to modify the text for example, the text here, you may post</a:t>
            </a:r>
            <a:endParaRPr kumimoji="0" lang="en-US" altLang="zh-CN" sz="935" kern="1200" cap="none" spc="0" normalizeH="0" baseline="0" noProof="0" dirty="0">
              <a:solidFill>
                <a:schemeClr val="tx1">
                  <a:lumMod val="85000"/>
                  <a:lumOff val="15000"/>
                </a:schemeClr>
              </a:solidFill>
              <a:latin typeface="+mn-lt"/>
              <a:ea typeface="+mn-ea"/>
              <a:cs typeface="Arial" panose="020B0604020202020204" pitchFamily="34" charset="0"/>
              <a:sym typeface="+mn-ea"/>
            </a:endParaRPr>
          </a:p>
          <a:p>
            <a:pPr marR="0" defTabSz="914400" fontAlgn="auto">
              <a:lnSpc>
                <a:spcPct val="120000"/>
              </a:lnSpc>
              <a:spcBef>
                <a:spcPts val="0"/>
              </a:spcBef>
              <a:spcAft>
                <a:spcPts val="0"/>
              </a:spcAft>
              <a:buClrTx/>
              <a:buSzTx/>
              <a:buFontTx/>
              <a:buNone/>
              <a:defRPr/>
            </a:pPr>
            <a:r>
              <a:rPr kumimoji="0" lang="en-US" altLang="zh-CN" sz="935" kern="1200" cap="none" spc="0" normalizeH="0" baseline="0" noProof="0" dirty="0">
                <a:solidFill>
                  <a:schemeClr val="tx1">
                    <a:lumMod val="85000"/>
                    <a:lumOff val="15000"/>
                  </a:schemeClr>
                </a:solidFill>
                <a:latin typeface="+mn-lt"/>
                <a:ea typeface="+mn-ea"/>
                <a:cs typeface="Arial" panose="020B0604020202020204" pitchFamily="34" charset="0"/>
                <a:sym typeface="+mn-ea"/>
              </a:rPr>
              <a:t>Please click here to</a:t>
            </a:r>
            <a:endParaRPr kumimoji="0" lang="zh-CN" altLang="en-US" sz="935" kern="1200" cap="none" spc="0" normalizeH="0" baseline="0" noProof="0" dirty="0">
              <a:solidFill>
                <a:schemeClr val="tx1">
                  <a:lumMod val="85000"/>
                  <a:lumOff val="15000"/>
                </a:schemeClr>
              </a:solidFill>
              <a:latin typeface="+mn-lt"/>
              <a:ea typeface="+mn-ea"/>
              <a:cs typeface="+mn-cs"/>
              <a:sym typeface="+mn-ea"/>
            </a:endParaRPr>
          </a:p>
        </p:txBody>
      </p:sp>
      <p:sp>
        <p:nvSpPr>
          <p:cNvPr id="8" name="任意多边形 7"/>
          <p:cNvSpPr/>
          <p:nvPr/>
        </p:nvSpPr>
        <p:spPr>
          <a:xfrm>
            <a:off x="990600" y="3959225"/>
            <a:ext cx="2255838" cy="847725"/>
          </a:xfrm>
          <a:custGeom>
            <a:avLst/>
            <a:gdLst>
              <a:gd name="connsiteX0" fmla="*/ 0 w 2459182"/>
              <a:gd name="connsiteY0" fmla="*/ 0 h 888919"/>
              <a:gd name="connsiteX1" fmla="*/ 955964 w 2459182"/>
              <a:gd name="connsiteY1" fmla="*/ 858982 h 888919"/>
              <a:gd name="connsiteX2" fmla="*/ 2459182 w 2459182"/>
              <a:gd name="connsiteY2" fmla="*/ 609600 h 888919"/>
            </a:gdLst>
            <a:ahLst/>
            <a:cxnLst>
              <a:cxn ang="0">
                <a:pos x="connsiteX0" y="connsiteY0"/>
              </a:cxn>
              <a:cxn ang="0">
                <a:pos x="connsiteX1" y="connsiteY1"/>
              </a:cxn>
              <a:cxn ang="0">
                <a:pos x="connsiteX2" y="connsiteY2"/>
              </a:cxn>
            </a:cxnLst>
            <a:rect l="l" t="t" r="r" b="b"/>
            <a:pathLst>
              <a:path w="2459182" h="888919">
                <a:moveTo>
                  <a:pt x="0" y="0"/>
                </a:moveTo>
                <a:cubicBezTo>
                  <a:pt x="273050" y="378691"/>
                  <a:pt x="546100" y="757382"/>
                  <a:pt x="955964" y="858982"/>
                </a:cubicBezTo>
                <a:cubicBezTo>
                  <a:pt x="1365828" y="960582"/>
                  <a:pt x="1912505" y="785091"/>
                  <a:pt x="2459182" y="609600"/>
                </a:cubicBezTo>
              </a:path>
            </a:pathLst>
          </a:custGeom>
          <a:no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lt1"/>
              </a:solidFill>
              <a:effectLst/>
              <a:uLnTx/>
              <a:uFillTx/>
              <a:latin typeface="+mn-lt"/>
              <a:ea typeface="+mn-ea"/>
              <a:cs typeface="+mn-cs"/>
            </a:endParaRPr>
          </a:p>
        </p:txBody>
      </p:sp>
      <p:sp>
        <p:nvSpPr>
          <p:cNvPr id="12" name="文本框 11"/>
          <p:cNvSpPr txBox="1"/>
          <p:nvPr/>
        </p:nvSpPr>
        <p:spPr>
          <a:xfrm>
            <a:off x="4200525" y="4097338"/>
            <a:ext cx="1565275" cy="952500"/>
          </a:xfrm>
          <a:prstGeom prst="rect">
            <a:avLst/>
          </a:prstGeom>
          <a:noFill/>
        </p:spPr>
        <p:txBody>
          <a:bodyPr wrap="square" rtlCol="0">
            <a:spAutoFit/>
          </a:bodyPr>
          <a:lstStyle/>
          <a:p>
            <a:pPr marR="0" defTabSz="914400" fontAlgn="auto">
              <a:lnSpc>
                <a:spcPct val="120000"/>
              </a:lnSpc>
              <a:spcBef>
                <a:spcPts val="0"/>
              </a:spcBef>
              <a:spcAft>
                <a:spcPts val="0"/>
              </a:spcAft>
              <a:buClrTx/>
              <a:buSzTx/>
              <a:buFontTx/>
              <a:buNone/>
              <a:defRPr/>
            </a:pPr>
            <a:r>
              <a:rPr kumimoji="0" lang="en-US" altLang="zh-CN" sz="935" kern="1200" cap="none" spc="0" normalizeH="0" baseline="0" noProof="0" dirty="0">
                <a:solidFill>
                  <a:schemeClr val="tx1">
                    <a:lumMod val="85000"/>
                    <a:lumOff val="15000"/>
                  </a:schemeClr>
                </a:solidFill>
                <a:latin typeface="+mn-lt"/>
                <a:ea typeface="+mn-ea"/>
                <a:cs typeface="Arial" panose="020B0604020202020204" pitchFamily="34" charset="0"/>
                <a:sym typeface="+mn-ea"/>
              </a:rPr>
              <a:t>Please click here to modify the text for example, the text here, you may post</a:t>
            </a:r>
            <a:endParaRPr kumimoji="0" lang="en-US" altLang="zh-CN" sz="935" kern="1200" cap="none" spc="0" normalizeH="0" baseline="0" noProof="0" dirty="0">
              <a:solidFill>
                <a:schemeClr val="tx1">
                  <a:lumMod val="85000"/>
                  <a:lumOff val="15000"/>
                </a:schemeClr>
              </a:solidFill>
              <a:latin typeface="+mn-lt"/>
              <a:ea typeface="+mn-ea"/>
              <a:cs typeface="Arial" panose="020B0604020202020204" pitchFamily="34" charset="0"/>
              <a:sym typeface="+mn-ea"/>
            </a:endParaRPr>
          </a:p>
          <a:p>
            <a:pPr marR="0" defTabSz="914400" fontAlgn="auto">
              <a:lnSpc>
                <a:spcPct val="120000"/>
              </a:lnSpc>
              <a:spcBef>
                <a:spcPts val="0"/>
              </a:spcBef>
              <a:spcAft>
                <a:spcPts val="0"/>
              </a:spcAft>
              <a:buClrTx/>
              <a:buSzTx/>
              <a:buFontTx/>
              <a:buNone/>
              <a:defRPr/>
            </a:pPr>
            <a:r>
              <a:rPr kumimoji="0" lang="en-US" altLang="zh-CN" sz="935" kern="1200" cap="none" spc="0" normalizeH="0" baseline="0" noProof="0" dirty="0">
                <a:solidFill>
                  <a:schemeClr val="tx1">
                    <a:lumMod val="85000"/>
                    <a:lumOff val="15000"/>
                  </a:schemeClr>
                </a:solidFill>
                <a:latin typeface="+mn-lt"/>
                <a:ea typeface="+mn-ea"/>
                <a:cs typeface="Arial" panose="020B0604020202020204" pitchFamily="34" charset="0"/>
                <a:sym typeface="+mn-ea"/>
              </a:rPr>
              <a:t>Please click here to</a:t>
            </a:r>
            <a:endParaRPr kumimoji="0" lang="zh-CN" altLang="en-US" sz="935" kern="1200" cap="none" spc="0" normalizeH="0" baseline="0" noProof="0" dirty="0">
              <a:solidFill>
                <a:schemeClr val="tx1">
                  <a:lumMod val="85000"/>
                  <a:lumOff val="15000"/>
                </a:schemeClr>
              </a:solidFill>
              <a:latin typeface="+mn-lt"/>
              <a:ea typeface="+mn-ea"/>
              <a:cs typeface="+mn-cs"/>
              <a:sym typeface="+mn-ea"/>
            </a:endParaRPr>
          </a:p>
        </p:txBody>
      </p:sp>
      <p:sp>
        <p:nvSpPr>
          <p:cNvPr id="15" name="文本框 14"/>
          <p:cNvSpPr txBox="1"/>
          <p:nvPr/>
        </p:nvSpPr>
        <p:spPr>
          <a:xfrm>
            <a:off x="6835775" y="3305175"/>
            <a:ext cx="1565275" cy="954088"/>
          </a:xfrm>
          <a:prstGeom prst="rect">
            <a:avLst/>
          </a:prstGeom>
          <a:noFill/>
        </p:spPr>
        <p:txBody>
          <a:bodyPr wrap="square" rtlCol="0">
            <a:spAutoFit/>
          </a:bodyPr>
          <a:lstStyle/>
          <a:p>
            <a:pPr marR="0" defTabSz="914400" fontAlgn="auto">
              <a:lnSpc>
                <a:spcPct val="120000"/>
              </a:lnSpc>
              <a:spcBef>
                <a:spcPts val="0"/>
              </a:spcBef>
              <a:spcAft>
                <a:spcPts val="0"/>
              </a:spcAft>
              <a:buClrTx/>
              <a:buSzTx/>
              <a:buFontTx/>
              <a:buNone/>
              <a:defRPr/>
            </a:pPr>
            <a:r>
              <a:rPr kumimoji="0" lang="en-US" altLang="zh-CN" sz="935" kern="1200" cap="none" spc="0" normalizeH="0" baseline="0" noProof="0" dirty="0">
                <a:solidFill>
                  <a:schemeClr val="tx1">
                    <a:lumMod val="85000"/>
                    <a:lumOff val="15000"/>
                  </a:schemeClr>
                </a:solidFill>
                <a:latin typeface="+mn-lt"/>
                <a:ea typeface="+mn-ea"/>
                <a:cs typeface="Arial" panose="020B0604020202020204" pitchFamily="34" charset="0"/>
                <a:sym typeface="+mn-ea"/>
              </a:rPr>
              <a:t>Please click here to modify the text for example, the text here, you may post</a:t>
            </a:r>
            <a:endParaRPr kumimoji="0" lang="en-US" altLang="zh-CN" sz="935" kern="1200" cap="none" spc="0" normalizeH="0" baseline="0" noProof="0" dirty="0">
              <a:solidFill>
                <a:schemeClr val="tx1">
                  <a:lumMod val="85000"/>
                  <a:lumOff val="15000"/>
                </a:schemeClr>
              </a:solidFill>
              <a:latin typeface="+mn-lt"/>
              <a:ea typeface="+mn-ea"/>
              <a:cs typeface="Arial" panose="020B0604020202020204" pitchFamily="34" charset="0"/>
              <a:sym typeface="+mn-ea"/>
            </a:endParaRPr>
          </a:p>
          <a:p>
            <a:pPr marR="0" defTabSz="914400" fontAlgn="auto">
              <a:lnSpc>
                <a:spcPct val="120000"/>
              </a:lnSpc>
              <a:spcBef>
                <a:spcPts val="0"/>
              </a:spcBef>
              <a:spcAft>
                <a:spcPts val="0"/>
              </a:spcAft>
              <a:buClrTx/>
              <a:buSzTx/>
              <a:buFontTx/>
              <a:buNone/>
              <a:defRPr/>
            </a:pPr>
            <a:r>
              <a:rPr kumimoji="0" lang="en-US" altLang="zh-CN" sz="935" kern="1200" cap="none" spc="0" normalizeH="0" baseline="0" noProof="0" dirty="0">
                <a:solidFill>
                  <a:schemeClr val="tx1">
                    <a:lumMod val="85000"/>
                    <a:lumOff val="15000"/>
                  </a:schemeClr>
                </a:solidFill>
                <a:latin typeface="+mn-lt"/>
                <a:ea typeface="+mn-ea"/>
                <a:cs typeface="Arial" panose="020B0604020202020204" pitchFamily="34" charset="0"/>
                <a:sym typeface="+mn-ea"/>
              </a:rPr>
              <a:t>Please click here to</a:t>
            </a:r>
            <a:endParaRPr kumimoji="0" lang="zh-CN" altLang="en-US" sz="935" kern="1200" cap="none" spc="0" normalizeH="0" baseline="0" noProof="0" dirty="0">
              <a:solidFill>
                <a:schemeClr val="tx1">
                  <a:lumMod val="85000"/>
                  <a:lumOff val="15000"/>
                </a:schemeClr>
              </a:solidFill>
              <a:latin typeface="+mn-lt"/>
              <a:ea typeface="+mn-ea"/>
              <a:cs typeface="+mn-cs"/>
              <a:sym typeface="+mn-ea"/>
            </a:endParaRPr>
          </a:p>
        </p:txBody>
      </p:sp>
      <p:sp>
        <p:nvSpPr>
          <p:cNvPr id="17" name="任意多边形 16"/>
          <p:cNvSpPr/>
          <p:nvPr/>
        </p:nvSpPr>
        <p:spPr>
          <a:xfrm>
            <a:off x="3733800" y="3046413"/>
            <a:ext cx="2217738" cy="803275"/>
          </a:xfrm>
          <a:custGeom>
            <a:avLst/>
            <a:gdLst>
              <a:gd name="connsiteX0" fmla="*/ 0 w 2431473"/>
              <a:gd name="connsiteY0" fmla="*/ 880693 h 880693"/>
              <a:gd name="connsiteX1" fmla="*/ 1018309 w 2431473"/>
              <a:gd name="connsiteY1" fmla="*/ 56347 h 880693"/>
              <a:gd name="connsiteX2" fmla="*/ 2431473 w 2431473"/>
              <a:gd name="connsiteY2" fmla="*/ 139474 h 880693"/>
            </a:gdLst>
            <a:ahLst/>
            <a:cxnLst>
              <a:cxn ang="0">
                <a:pos x="connsiteX0" y="connsiteY0"/>
              </a:cxn>
              <a:cxn ang="0">
                <a:pos x="connsiteX1" y="connsiteY1"/>
              </a:cxn>
              <a:cxn ang="0">
                <a:pos x="connsiteX2" y="connsiteY2"/>
              </a:cxn>
            </a:cxnLst>
            <a:rect l="l" t="t" r="r" b="b"/>
            <a:pathLst>
              <a:path w="2431473" h="880693">
                <a:moveTo>
                  <a:pt x="0" y="880693"/>
                </a:moveTo>
                <a:cubicBezTo>
                  <a:pt x="306532" y="530288"/>
                  <a:pt x="613064" y="179883"/>
                  <a:pt x="1018309" y="56347"/>
                </a:cubicBezTo>
                <a:cubicBezTo>
                  <a:pt x="1423554" y="-67189"/>
                  <a:pt x="1927513" y="36142"/>
                  <a:pt x="2431473" y="139474"/>
                </a:cubicBezTo>
              </a:path>
            </a:pathLst>
          </a:custGeom>
          <a:noFill/>
          <a:ln>
            <a:solidFill>
              <a:schemeClr val="accent1"/>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lt1"/>
              </a:solidFill>
              <a:effectLst/>
              <a:uLnTx/>
              <a:uFillTx/>
              <a:latin typeface="+mn-lt"/>
              <a:ea typeface="+mn-ea"/>
              <a:cs typeface="+mn-cs"/>
            </a:endParaRPr>
          </a:p>
        </p:txBody>
      </p:sp>
      <p:sp>
        <p:nvSpPr>
          <p:cNvPr id="9" name="Oval 14"/>
          <p:cNvSpPr>
            <a:spLocks noChangeAspect="1"/>
          </p:cNvSpPr>
          <p:nvPr/>
        </p:nvSpPr>
        <p:spPr>
          <a:xfrm>
            <a:off x="3182938" y="3846513"/>
            <a:ext cx="903288" cy="904875"/>
          </a:xfrm>
          <a:prstGeom prst="ellipse">
            <a:avLst/>
          </a:prstGeom>
          <a:solidFill>
            <a:schemeClr val="accent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smtClean="0">
                <a:ln>
                  <a:noFill/>
                </a:ln>
                <a:solidFill>
                  <a:schemeClr val="bg1"/>
                </a:solidFill>
                <a:effectLst/>
                <a:uLnTx/>
                <a:uFillTx/>
                <a:latin typeface="Impact" panose="020B0806030902050204" pitchFamily="34" charset="0"/>
                <a:ea typeface="+mn-ea"/>
                <a:cs typeface="+mn-cs"/>
                <a:sym typeface="+mn-ea"/>
              </a:rPr>
              <a:t>2</a:t>
            </a:r>
            <a:endParaRPr kumimoji="0" lang="en-US" sz="3200" b="0" i="0" u="none" strike="noStrike" kern="1200" cap="none" spc="0" normalizeH="0" baseline="0" noProof="0" dirty="0">
              <a:ln>
                <a:noFill/>
              </a:ln>
              <a:solidFill>
                <a:schemeClr val="bg1"/>
              </a:solidFill>
              <a:effectLst/>
              <a:uLnTx/>
              <a:uFillTx/>
              <a:latin typeface="Impact" panose="020B0806030902050204" pitchFamily="34" charset="0"/>
              <a:ea typeface="+mn-ea"/>
              <a:cs typeface="+mn-cs"/>
              <a:sym typeface="+mn-ea"/>
            </a:endParaRPr>
          </a:p>
        </p:txBody>
      </p:sp>
      <p:sp>
        <p:nvSpPr>
          <p:cNvPr id="16" name="Oval 14"/>
          <p:cNvSpPr>
            <a:spLocks noChangeAspect="1"/>
          </p:cNvSpPr>
          <p:nvPr/>
        </p:nvSpPr>
        <p:spPr>
          <a:xfrm>
            <a:off x="5815013" y="3055938"/>
            <a:ext cx="904875" cy="903288"/>
          </a:xfrm>
          <a:prstGeom prst="ellipse">
            <a:avLst/>
          </a:prstGeom>
          <a:solidFill>
            <a:schemeClr val="accent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smtClean="0">
                <a:ln>
                  <a:noFill/>
                </a:ln>
                <a:solidFill>
                  <a:schemeClr val="bg1"/>
                </a:solidFill>
                <a:effectLst/>
                <a:uLnTx/>
                <a:uFillTx/>
                <a:latin typeface="Impact" panose="020B0806030902050204" pitchFamily="34" charset="0"/>
                <a:ea typeface="+mn-ea"/>
                <a:cs typeface="+mn-cs"/>
                <a:sym typeface="+mn-ea"/>
              </a:rPr>
              <a:t>3</a:t>
            </a:r>
            <a:endParaRPr kumimoji="0" lang="en-US" sz="3200" b="0" i="0" u="none" strike="noStrike" kern="1200" cap="none" spc="0" normalizeH="0" baseline="0" noProof="0" dirty="0">
              <a:ln>
                <a:noFill/>
              </a:ln>
              <a:solidFill>
                <a:schemeClr val="bg1"/>
              </a:solidFill>
              <a:effectLst/>
              <a:uLnTx/>
              <a:uFillTx/>
              <a:latin typeface="Impact" panose="020B0806030902050204" pitchFamily="34" charset="0"/>
              <a:ea typeface="+mn-ea"/>
              <a:cs typeface="+mn-cs"/>
              <a:sym typeface="+mn-ea"/>
            </a:endParaRPr>
          </a:p>
        </p:txBody>
      </p:sp>
      <p:sp>
        <p:nvSpPr>
          <p:cNvPr id="4" name="Oval 14"/>
          <p:cNvSpPr>
            <a:spLocks noChangeAspect="1"/>
          </p:cNvSpPr>
          <p:nvPr/>
        </p:nvSpPr>
        <p:spPr>
          <a:xfrm>
            <a:off x="514350" y="3055938"/>
            <a:ext cx="903288" cy="903288"/>
          </a:xfrm>
          <a:prstGeom prst="ellipse">
            <a:avLst/>
          </a:prstGeom>
          <a:solidFill>
            <a:schemeClr val="accent1"/>
          </a:solidFill>
          <a:ln w="19050">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200" b="0" i="0" u="none" strike="noStrike" kern="1200" cap="none" spc="0" normalizeH="0" baseline="0" noProof="0" dirty="0" smtClean="0">
                <a:ln>
                  <a:noFill/>
                </a:ln>
                <a:solidFill>
                  <a:schemeClr val="bg1"/>
                </a:solidFill>
                <a:effectLst/>
                <a:uLnTx/>
                <a:uFillTx/>
                <a:latin typeface="Impact" panose="020B0806030902050204" pitchFamily="34" charset="0"/>
                <a:ea typeface="+mn-ea"/>
                <a:cs typeface="+mn-cs"/>
                <a:sym typeface="+mn-ea"/>
              </a:rPr>
              <a:t>1</a:t>
            </a:r>
            <a:endParaRPr kumimoji="0" lang="en-US" sz="3200" b="0" i="0" u="none" strike="noStrike" kern="1200" cap="none" spc="0" normalizeH="0" baseline="0" noProof="0" dirty="0">
              <a:ln>
                <a:noFill/>
              </a:ln>
              <a:solidFill>
                <a:schemeClr val="bg1"/>
              </a:solidFill>
              <a:effectLst/>
              <a:uLnTx/>
              <a:uFillTx/>
              <a:latin typeface="Impact" panose="020B0806030902050204" pitchFamily="34" charset="0"/>
              <a:ea typeface="+mn-ea"/>
              <a:cs typeface="+mn-cs"/>
              <a:sym typeface="+mn-ea"/>
            </a:endParaRPr>
          </a:p>
        </p:txBody>
      </p:sp>
      <p:sp>
        <p:nvSpPr>
          <p:cNvPr id="37899" name="TextBox 50"/>
          <p:cNvSpPr txBox="1"/>
          <p:nvPr/>
        </p:nvSpPr>
        <p:spPr>
          <a:xfrm>
            <a:off x="898525" y="284163"/>
            <a:ext cx="2166938" cy="400050"/>
          </a:xfrm>
          <a:prstGeom prst="rect">
            <a:avLst/>
          </a:prstGeom>
          <a:noFill/>
          <a:ln w="9525">
            <a:noFill/>
          </a:ln>
        </p:spPr>
        <p:txBody>
          <a:bodyPr wrap="square" anchor="t">
            <a:spAutoFit/>
          </a:bodyPr>
          <a:lstStyle/>
          <a:p>
            <a:pPr defTabSz="914400"/>
            <a:r>
              <a:rPr lang="en-US" altLang="zh-CN" sz="2000" dirty="0">
                <a:solidFill>
                  <a:srgbClr val="595959"/>
                </a:solidFill>
                <a:latin typeface="微软雅黑 Light" panose="020B0502040204020203" pitchFamily="34" charset="-122"/>
                <a:ea typeface="微软雅黑 Light" panose="020B0502040204020203" pitchFamily="34" charset="-122"/>
              </a:rPr>
              <a:t>Your Title Here</a:t>
            </a:r>
            <a:endParaRPr lang="en-US" altLang="zh-CN" sz="2000" dirty="0">
              <a:solidFill>
                <a:srgbClr val="595959"/>
              </a:solidFill>
              <a:latin typeface="微软雅黑 Light" panose="020B0502040204020203" pitchFamily="34" charset="-122"/>
              <a:ea typeface="微软雅黑 Light" panose="020B0502040204020203" pitchFamily="34" charset="-122"/>
            </a:endParaRPr>
          </a:p>
        </p:txBody>
      </p:sp>
      <p:sp>
        <p:nvSpPr>
          <p:cNvPr id="23" name="Text Placeholder 32"/>
          <p:cNvSpPr txBox="1"/>
          <p:nvPr/>
        </p:nvSpPr>
        <p:spPr>
          <a:xfrm>
            <a:off x="1042988" y="685800"/>
            <a:ext cx="2646363" cy="2873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Lemon drops oat cake oat </a:t>
            </a:r>
            <a:r>
              <a:rPr kumimoji="0" lang="en-US" sz="1200" b="0" i="0" u="none" strike="noStrike" kern="1200" cap="none" spc="0" normalizeH="0" baseline="0" noProof="0" dirty="0" smtClean="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cake</a:t>
            </a:r>
            <a:endPar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endParaRPr>
          </a:p>
        </p:txBody>
      </p:sp>
      <p:sp>
        <p:nvSpPr>
          <p:cNvPr id="24" name="Text Placeholder 32"/>
          <p:cNvSpPr txBox="1"/>
          <p:nvPr/>
        </p:nvSpPr>
        <p:spPr>
          <a:xfrm>
            <a:off x="98425" y="198438"/>
            <a:ext cx="820738" cy="9017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4800" b="0" i="0" u="none" strike="noStrike" kern="1200" cap="none" spc="0" normalizeH="0" baseline="0" noProof="0" dirty="0" smtClean="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rPr>
              <a:t>04</a:t>
            </a:r>
            <a:endParaRPr kumimoji="0" lang="en-US" sz="4800" b="0" i="0" u="none" strike="noStrike" kern="1200" cap="none" spc="0" normalizeH="0" baseline="0" noProof="0" dirty="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endParaRPr>
          </a:p>
        </p:txBody>
      </p:sp>
    </p:spTree>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pic>
        <p:nvPicPr>
          <p:cNvPr id="2" name="大白-木先生"/>
          <p:cNvPicPr>
            <a:picLocks noChangeAspect="1"/>
          </p:cNvPicPr>
          <p:nvPr/>
        </p:nvPicPr>
        <p:blipFill>
          <a:blip r:embed="rId1"/>
          <a:stretch>
            <a:fillRect/>
          </a:stretch>
        </p:blipFill>
        <p:spPr>
          <a:xfrm>
            <a:off x="5397500" y="2774950"/>
            <a:ext cx="1377950" cy="2562225"/>
          </a:xfrm>
          <a:prstGeom prst="rect">
            <a:avLst/>
          </a:prstGeom>
          <a:effectLst>
            <a:outerShdw blurRad="76200" dir="18900000" sy="23000" kx="-1200000" algn="bl" rotWithShape="0">
              <a:prstClr val="black">
                <a:alpha val="16000"/>
              </a:prstClr>
            </a:outerShdw>
          </a:effectLst>
        </p:spPr>
      </p:pic>
      <p:sp>
        <p:nvSpPr>
          <p:cNvPr id="3" name="椭圆 2"/>
          <p:cNvSpPr/>
          <p:nvPr/>
        </p:nvSpPr>
        <p:spPr>
          <a:xfrm>
            <a:off x="4146550" y="2163763"/>
            <a:ext cx="3898900" cy="3897313"/>
          </a:xfrm>
          <a:prstGeom prst="ellipse">
            <a:avLst/>
          </a:prstGeom>
          <a:noFill/>
          <a:ln w="19050">
            <a:solidFill>
              <a:schemeClr val="accent1"/>
            </a:solidFill>
          </a:ln>
        </p:spPr>
        <p:txBody>
          <a:bodyPr wrap="non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bg1"/>
              </a:solidFill>
              <a:effectLst/>
              <a:uLnTx/>
              <a:uFillTx/>
              <a:latin typeface="+mn-lt"/>
              <a:ea typeface="+mn-ea"/>
              <a:cs typeface="+mn-cs"/>
            </a:endParaRPr>
          </a:p>
        </p:txBody>
      </p:sp>
      <p:sp>
        <p:nvSpPr>
          <p:cNvPr id="4" name="椭圆 3"/>
          <p:cNvSpPr/>
          <p:nvPr/>
        </p:nvSpPr>
        <p:spPr>
          <a:xfrm>
            <a:off x="4143375" y="4708525"/>
            <a:ext cx="935038" cy="935038"/>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865" b="0" i="0" u="none" strike="noStrike" kern="1200" cap="none" spc="0" normalizeH="0" baseline="0" noProof="0" dirty="0">
                <a:ln>
                  <a:noFill/>
                </a:ln>
                <a:solidFill>
                  <a:schemeClr val="bg1"/>
                </a:solidFill>
                <a:effectLst/>
                <a:uLnTx/>
                <a:uFillTx/>
                <a:latin typeface="DFPOP1-W9" panose="02010609010101010101" pitchFamily="1" charset="-128"/>
                <a:ea typeface="DFPOP1-W9" panose="02010609010101010101" pitchFamily="1" charset="-128"/>
                <a:cs typeface="+mn-cs"/>
                <a:sym typeface="+mn-ea"/>
              </a:rPr>
              <a:t>EDITH</a:t>
            </a:r>
            <a:endParaRPr kumimoji="0" lang="zh-CN" altLang="en-US" sz="1865" b="0" i="0" u="none" strike="noStrike" kern="1200" cap="none" spc="0" normalizeH="0" baseline="0" noProof="0" dirty="0">
              <a:ln>
                <a:noFill/>
              </a:ln>
              <a:solidFill>
                <a:schemeClr val="bg1"/>
              </a:solidFill>
              <a:effectLst/>
              <a:uLnTx/>
              <a:uFillTx/>
              <a:latin typeface="DFPOP1-W9" panose="02010609010101010101" pitchFamily="1" charset="-128"/>
              <a:ea typeface="DFPOP1-W9" panose="02010609010101010101" pitchFamily="1" charset="-128"/>
              <a:cs typeface="+mn-cs"/>
              <a:sym typeface="+mn-ea"/>
            </a:endParaRPr>
          </a:p>
        </p:txBody>
      </p:sp>
      <p:sp>
        <p:nvSpPr>
          <p:cNvPr id="5" name="椭圆 4"/>
          <p:cNvSpPr/>
          <p:nvPr/>
        </p:nvSpPr>
        <p:spPr>
          <a:xfrm>
            <a:off x="7335838" y="3784600"/>
            <a:ext cx="1176338" cy="1176338"/>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en-US" sz="2400" b="0" i="0" u="none" strike="noStrike" kern="1200" cap="none" spc="0" normalizeH="0" baseline="0" noProof="0" dirty="0">
                <a:ln>
                  <a:noFill/>
                </a:ln>
                <a:solidFill>
                  <a:schemeClr val="bg1"/>
                </a:solidFill>
                <a:effectLst/>
                <a:uLnTx/>
                <a:uFillTx/>
                <a:latin typeface="DFPOP1-W9" panose="02010609010101010101" pitchFamily="1" charset="-128"/>
                <a:ea typeface="DFPOP1-W9" panose="02010609010101010101" pitchFamily="1" charset="-128"/>
                <a:cs typeface="+mn-cs"/>
                <a:sym typeface="+mn-ea"/>
              </a:rPr>
              <a:t>KEVIN</a:t>
            </a:r>
            <a:endParaRPr kumimoji="1" lang="en-US" altLang="en-US" sz="2400" b="0" i="0" u="none" strike="noStrike" kern="1200" cap="none" spc="0" normalizeH="0" baseline="0" noProof="0" dirty="0">
              <a:ln>
                <a:noFill/>
              </a:ln>
              <a:solidFill>
                <a:schemeClr val="bg1"/>
              </a:solidFill>
              <a:effectLst/>
              <a:uLnTx/>
              <a:uFillTx/>
              <a:latin typeface="DFPOP1-W9" panose="02010609010101010101" pitchFamily="1" charset="-128"/>
              <a:ea typeface="DFPOP1-W9" panose="02010609010101010101" pitchFamily="1" charset="-128"/>
              <a:cs typeface="+mn-cs"/>
              <a:sym typeface="+mn-ea"/>
            </a:endParaRPr>
          </a:p>
        </p:txBody>
      </p:sp>
      <p:sp>
        <p:nvSpPr>
          <p:cNvPr id="6" name="椭圆 5"/>
          <p:cNvSpPr/>
          <p:nvPr/>
        </p:nvSpPr>
        <p:spPr>
          <a:xfrm>
            <a:off x="4187825" y="2433638"/>
            <a:ext cx="855663" cy="855663"/>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1" lang="en-US" altLang="en-US" sz="2665" b="0" i="0" u="none" strike="noStrike" kern="1200" cap="none" spc="0" normalizeH="0" baseline="0" noProof="0" dirty="0">
                <a:ln>
                  <a:noFill/>
                </a:ln>
                <a:solidFill>
                  <a:schemeClr val="bg1"/>
                </a:solidFill>
                <a:effectLst/>
                <a:uLnTx/>
                <a:uFillTx/>
                <a:latin typeface="DFPOP1-W9" panose="02010609010101010101" pitchFamily="1" charset="-128"/>
                <a:ea typeface="DFPOP1-W9" panose="02010609010101010101" pitchFamily="1" charset="-128"/>
                <a:cs typeface="+mn-cs"/>
                <a:sym typeface="+mn-ea"/>
              </a:rPr>
              <a:t>BOB</a:t>
            </a:r>
            <a:endParaRPr kumimoji="1" lang="en-US" altLang="en-US" sz="2665" b="0" i="0" u="none" strike="noStrike" kern="1200" cap="none" spc="0" normalizeH="0" baseline="0" noProof="0" dirty="0">
              <a:ln>
                <a:noFill/>
              </a:ln>
              <a:solidFill>
                <a:schemeClr val="bg1"/>
              </a:solidFill>
              <a:effectLst/>
              <a:uLnTx/>
              <a:uFillTx/>
              <a:latin typeface="DFPOP1-W9" panose="02010609010101010101" pitchFamily="1" charset="-128"/>
              <a:ea typeface="DFPOP1-W9" panose="02010609010101010101" pitchFamily="1" charset="-128"/>
              <a:cs typeface="+mn-cs"/>
              <a:sym typeface="+mn-ea"/>
            </a:endParaRPr>
          </a:p>
        </p:txBody>
      </p:sp>
      <p:sp>
        <p:nvSpPr>
          <p:cNvPr id="10" name="Rectangle 36"/>
          <p:cNvSpPr/>
          <p:nvPr/>
        </p:nvSpPr>
        <p:spPr>
          <a:xfrm>
            <a:off x="8759825" y="3913188"/>
            <a:ext cx="3257550" cy="923925"/>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defRPr/>
            </a:pPr>
            <a:r>
              <a:rPr kumimoji="0" lang="ms-MY" sz="1200" b="0" i="0" u="none" strike="noStrike" kern="1200" cap="none" spc="0" normalizeH="0" baseline="0" noProof="0" dirty="0">
                <a:ln>
                  <a:noFill/>
                </a:ln>
                <a:solidFill>
                  <a:schemeClr val="tx1">
                    <a:lumMod val="95000"/>
                    <a:lumOff val="5000"/>
                  </a:schemeClr>
                </a:solidFill>
                <a:effectLst/>
                <a:uLnTx/>
                <a:uFillTx/>
                <a:latin typeface="+mn-lt"/>
                <a:ea typeface="Open Sans Light" panose="020B0306030504020204" pitchFamily="34" charset="0"/>
                <a:cs typeface="Open Sans Light" panose="020B0306030504020204" pitchFamily="34" charset="0"/>
                <a:sym typeface="+mn-ea"/>
              </a:rPr>
              <a:t>Lorem ipsum dolor sit amet consectetur adipiscing elit. Praesent sodales odio sit amet odio tristique quis</a:t>
            </a:r>
            <a:endParaRPr kumimoji="0" lang="ms-MY" sz="1200" b="0" i="0" u="none" strike="noStrike" kern="1200" cap="none" spc="0" normalizeH="0" baseline="0" noProof="0" dirty="0">
              <a:ln>
                <a:noFill/>
              </a:ln>
              <a:solidFill>
                <a:schemeClr val="tx1">
                  <a:lumMod val="95000"/>
                  <a:lumOff val="5000"/>
                </a:schemeClr>
              </a:solidFill>
              <a:effectLst/>
              <a:uLnTx/>
              <a:uFillTx/>
              <a:latin typeface="+mn-lt"/>
              <a:ea typeface="Open Sans Light" panose="020B0306030504020204" pitchFamily="34" charset="0"/>
              <a:cs typeface="Open Sans Light" panose="020B0306030504020204" pitchFamily="34" charset="0"/>
              <a:sym typeface="+mn-ea"/>
            </a:endParaRPr>
          </a:p>
        </p:txBody>
      </p:sp>
      <p:sp>
        <p:nvSpPr>
          <p:cNvPr id="12" name="Rectangle 36"/>
          <p:cNvSpPr/>
          <p:nvPr/>
        </p:nvSpPr>
        <p:spPr>
          <a:xfrm>
            <a:off x="725488" y="2433638"/>
            <a:ext cx="3257550" cy="922338"/>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ms-MY" sz="1200" b="0" i="0" u="none" strike="noStrike" kern="1200" cap="none" spc="0" normalizeH="0" baseline="0" noProof="0" dirty="0">
                <a:ln>
                  <a:noFill/>
                </a:ln>
                <a:solidFill>
                  <a:schemeClr val="tx1">
                    <a:lumMod val="95000"/>
                    <a:lumOff val="5000"/>
                  </a:schemeClr>
                </a:solidFill>
                <a:effectLst/>
                <a:uLnTx/>
                <a:uFillTx/>
                <a:latin typeface="+mn-lt"/>
                <a:ea typeface="Open Sans Light" panose="020B0306030504020204" pitchFamily="34" charset="0"/>
                <a:cs typeface="Open Sans Light" panose="020B0306030504020204" pitchFamily="34" charset="0"/>
                <a:sym typeface="+mn-ea"/>
              </a:rPr>
              <a:t>Lorem ipsum dolor sit amet consectetur adipiscing elit. Praesent sodales odio sit amet odio tristique quis</a:t>
            </a:r>
            <a:endParaRPr kumimoji="0" lang="ms-MY" sz="1200" b="0" i="0" u="none" strike="noStrike" kern="1200" cap="none" spc="0" normalizeH="0" baseline="0" noProof="0" dirty="0">
              <a:ln>
                <a:noFill/>
              </a:ln>
              <a:solidFill>
                <a:schemeClr val="tx1">
                  <a:lumMod val="95000"/>
                  <a:lumOff val="5000"/>
                </a:schemeClr>
              </a:solidFill>
              <a:effectLst/>
              <a:uLnTx/>
              <a:uFillTx/>
              <a:latin typeface="+mn-lt"/>
              <a:ea typeface="Open Sans Light" panose="020B0306030504020204" pitchFamily="34" charset="0"/>
              <a:cs typeface="Open Sans Light" panose="020B0306030504020204" pitchFamily="34" charset="0"/>
              <a:sym typeface="+mn-ea"/>
            </a:endParaRPr>
          </a:p>
        </p:txBody>
      </p:sp>
      <p:sp>
        <p:nvSpPr>
          <p:cNvPr id="13" name="Rectangle 36"/>
          <p:cNvSpPr/>
          <p:nvPr/>
        </p:nvSpPr>
        <p:spPr>
          <a:xfrm>
            <a:off x="758825" y="4799013"/>
            <a:ext cx="3257550" cy="923925"/>
          </a:xfrm>
          <a:prstGeom prst="rect">
            <a:avLst/>
          </a:prstGeom>
        </p:spPr>
        <p:txBody>
          <a:bodyPr wrap="square">
            <a:spAutoFit/>
          </a:bodyPr>
          <a:lstStyle/>
          <a:p>
            <a:pPr marL="0" marR="0" lvl="0" indent="0" algn="r" defTabSz="914400" rtl="0" eaLnBrk="1" fontAlgn="auto" latinLnBrk="0" hangingPunct="1">
              <a:lnSpc>
                <a:spcPct val="150000"/>
              </a:lnSpc>
              <a:spcBef>
                <a:spcPts val="0"/>
              </a:spcBef>
              <a:spcAft>
                <a:spcPts val="0"/>
              </a:spcAft>
              <a:buClrTx/>
              <a:buSzTx/>
              <a:buFontTx/>
              <a:buNone/>
              <a:defRPr/>
            </a:pPr>
            <a:r>
              <a:rPr kumimoji="0" lang="ms-MY" sz="1200" b="0" i="0" u="none" strike="noStrike" kern="1200" cap="none" spc="0" normalizeH="0" baseline="0" noProof="0" dirty="0">
                <a:ln>
                  <a:noFill/>
                </a:ln>
                <a:solidFill>
                  <a:schemeClr val="tx1">
                    <a:lumMod val="95000"/>
                    <a:lumOff val="5000"/>
                  </a:schemeClr>
                </a:solidFill>
                <a:effectLst/>
                <a:uLnTx/>
                <a:uFillTx/>
                <a:latin typeface="+mn-lt"/>
                <a:ea typeface="Open Sans Light" panose="020B0306030504020204" pitchFamily="34" charset="0"/>
                <a:cs typeface="Open Sans Light" panose="020B0306030504020204" pitchFamily="34" charset="0"/>
                <a:sym typeface="+mn-ea"/>
              </a:rPr>
              <a:t>Lorem ipsum dolor sit amet consectetur adipiscing elit. Praesent sodales odio sit amet odio tristique quis</a:t>
            </a:r>
            <a:endParaRPr kumimoji="0" lang="ms-MY" sz="1200" b="0" i="0" u="none" strike="noStrike" kern="1200" cap="none" spc="0" normalizeH="0" baseline="0" noProof="0" dirty="0">
              <a:ln>
                <a:noFill/>
              </a:ln>
              <a:solidFill>
                <a:schemeClr val="tx1">
                  <a:lumMod val="95000"/>
                  <a:lumOff val="5000"/>
                </a:schemeClr>
              </a:solidFill>
              <a:effectLst/>
              <a:uLnTx/>
              <a:uFillTx/>
              <a:latin typeface="+mn-lt"/>
              <a:ea typeface="Open Sans Light" panose="020B0306030504020204" pitchFamily="34" charset="0"/>
              <a:cs typeface="Open Sans Light" panose="020B0306030504020204" pitchFamily="34" charset="0"/>
              <a:sym typeface="+mn-ea"/>
            </a:endParaRPr>
          </a:p>
        </p:txBody>
      </p:sp>
      <p:sp>
        <p:nvSpPr>
          <p:cNvPr id="38922" name="TextBox 50"/>
          <p:cNvSpPr txBox="1"/>
          <p:nvPr/>
        </p:nvSpPr>
        <p:spPr>
          <a:xfrm>
            <a:off x="898525" y="284163"/>
            <a:ext cx="2166938" cy="400050"/>
          </a:xfrm>
          <a:prstGeom prst="rect">
            <a:avLst/>
          </a:prstGeom>
          <a:noFill/>
          <a:ln w="9525">
            <a:noFill/>
          </a:ln>
        </p:spPr>
        <p:txBody>
          <a:bodyPr wrap="square" anchor="t">
            <a:spAutoFit/>
          </a:bodyPr>
          <a:lstStyle/>
          <a:p>
            <a:pPr defTabSz="914400"/>
            <a:r>
              <a:rPr lang="en-US" altLang="zh-CN" sz="2000" dirty="0">
                <a:solidFill>
                  <a:srgbClr val="595959"/>
                </a:solidFill>
                <a:latin typeface="微软雅黑 Light" panose="020B0502040204020203" pitchFamily="34" charset="-122"/>
                <a:ea typeface="微软雅黑 Light" panose="020B0502040204020203" pitchFamily="34" charset="-122"/>
              </a:rPr>
              <a:t>Your Title Here</a:t>
            </a:r>
            <a:endParaRPr lang="en-US" altLang="zh-CN" sz="2000" dirty="0">
              <a:solidFill>
                <a:srgbClr val="595959"/>
              </a:solidFill>
              <a:latin typeface="微软雅黑 Light" panose="020B0502040204020203" pitchFamily="34" charset="-122"/>
              <a:ea typeface="微软雅黑 Light" panose="020B0502040204020203" pitchFamily="34" charset="-122"/>
            </a:endParaRPr>
          </a:p>
        </p:txBody>
      </p:sp>
      <p:sp>
        <p:nvSpPr>
          <p:cNvPr id="19" name="Text Placeholder 32"/>
          <p:cNvSpPr txBox="1"/>
          <p:nvPr/>
        </p:nvSpPr>
        <p:spPr>
          <a:xfrm>
            <a:off x="1042988" y="685800"/>
            <a:ext cx="2646363" cy="2873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Lemon drops oat cake oat </a:t>
            </a:r>
            <a:r>
              <a:rPr kumimoji="0" lang="en-US" sz="1200" b="0" i="0" u="none" strike="noStrike" kern="1200" cap="none" spc="0" normalizeH="0" baseline="0" noProof="0" dirty="0" smtClean="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cake</a:t>
            </a:r>
            <a:endPar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endParaRPr>
          </a:p>
        </p:txBody>
      </p:sp>
      <p:sp>
        <p:nvSpPr>
          <p:cNvPr id="20" name="Text Placeholder 32"/>
          <p:cNvSpPr txBox="1"/>
          <p:nvPr/>
        </p:nvSpPr>
        <p:spPr>
          <a:xfrm>
            <a:off x="98425" y="198438"/>
            <a:ext cx="820738" cy="9017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4800" b="0" i="0" u="none" strike="noStrike" kern="1200" cap="none" spc="0" normalizeH="0" baseline="0" noProof="0" dirty="0" smtClean="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rPr>
              <a:t>04</a:t>
            </a:r>
            <a:endParaRPr kumimoji="0" lang="en-US" sz="4800" b="0" i="0" u="none" strike="noStrike" kern="1200" cap="none" spc="0" normalizeH="0" baseline="0" noProof="0" dirty="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endParaRPr>
          </a:p>
        </p:txBody>
      </p:sp>
    </p:spTree>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Content Placeholder 2"/>
          <p:cNvSpPr txBox="1"/>
          <p:nvPr/>
        </p:nvSpPr>
        <p:spPr>
          <a:xfrm>
            <a:off x="5441950" y="3313113"/>
            <a:ext cx="5926138" cy="257175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450340" rtl="0" eaLnBrk="1" fontAlgn="auto" latinLnBrk="0" hangingPunct="1">
              <a:lnSpc>
                <a:spcPct val="15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Lorem ipsum dolor sit amet, consectetur adipisicing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grpSp>
        <p:nvGrpSpPr>
          <p:cNvPr id="39939" name="组合 2"/>
          <p:cNvGrpSpPr/>
          <p:nvPr/>
        </p:nvGrpSpPr>
        <p:grpSpPr>
          <a:xfrm>
            <a:off x="-2001837" y="2074863"/>
            <a:ext cx="7038975" cy="4246562"/>
            <a:chOff x="-1647256" y="475338"/>
            <a:chExt cx="6225606" cy="3755945"/>
          </a:xfrm>
        </p:grpSpPr>
        <p:pic>
          <p:nvPicPr>
            <p:cNvPr id="39940" name="Picture 3"/>
            <p:cNvPicPr>
              <a:picLocks noChangeAspect="1"/>
            </p:cNvPicPr>
            <p:nvPr/>
          </p:nvPicPr>
          <p:blipFill>
            <a:blip r:embed="rId1"/>
            <a:srcRect l="19221" t="29398" r="17921" b="13718"/>
            <a:stretch>
              <a:fillRect/>
            </a:stretch>
          </p:blipFill>
          <p:spPr>
            <a:xfrm>
              <a:off x="-1647256" y="475338"/>
              <a:ext cx="6225606" cy="3755945"/>
            </a:xfrm>
            <a:prstGeom prst="rect">
              <a:avLst/>
            </a:prstGeom>
            <a:noFill/>
            <a:ln w="9525">
              <a:noFill/>
            </a:ln>
          </p:spPr>
        </p:pic>
        <p:sp>
          <p:nvSpPr>
            <p:cNvPr id="5" name="Rectangle 19"/>
            <p:cNvSpPr/>
            <p:nvPr/>
          </p:nvSpPr>
          <p:spPr>
            <a:xfrm>
              <a:off x="-722821" y="926466"/>
              <a:ext cx="4351256" cy="2791371"/>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2400" b="0" i="0" u="none" strike="noStrike" kern="1200" cap="none" spc="0" normalizeH="0" baseline="0" noProof="0" dirty="0">
                <a:ln>
                  <a:noFill/>
                </a:ln>
                <a:solidFill>
                  <a:schemeClr val="tx1">
                    <a:lumMod val="85000"/>
                    <a:lumOff val="15000"/>
                  </a:schemeClr>
                </a:solidFill>
                <a:effectLst/>
                <a:uLnTx/>
                <a:uFillTx/>
                <a:latin typeface="华文细黑" panose="02010600040101010101" pitchFamily="2" charset="-122"/>
                <a:ea typeface="+mn-ea"/>
                <a:cs typeface="+mn-cs"/>
              </a:endParaRPr>
            </a:p>
          </p:txBody>
        </p:sp>
      </p:grpSp>
      <p:grpSp>
        <p:nvGrpSpPr>
          <p:cNvPr id="39942" name="组合 5"/>
          <p:cNvGrpSpPr/>
          <p:nvPr/>
        </p:nvGrpSpPr>
        <p:grpSpPr>
          <a:xfrm>
            <a:off x="3662363" y="3714750"/>
            <a:ext cx="949325" cy="949325"/>
            <a:chOff x="2746287" y="2265590"/>
            <a:chExt cx="712188" cy="712188"/>
          </a:xfrm>
        </p:grpSpPr>
        <p:sp>
          <p:nvSpPr>
            <p:cNvPr id="7" name="椭圆 6"/>
            <p:cNvSpPr/>
            <p:nvPr/>
          </p:nvSpPr>
          <p:spPr>
            <a:xfrm>
              <a:off x="2746287" y="2265590"/>
              <a:ext cx="712188" cy="712188"/>
            </a:xfrm>
            <a:prstGeom prst="ellipse">
              <a:avLst/>
            </a:prstGeom>
            <a:solidFill>
              <a:schemeClr val="accent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8" name="椭圆 7"/>
            <p:cNvSpPr/>
            <p:nvPr/>
          </p:nvSpPr>
          <p:spPr>
            <a:xfrm>
              <a:off x="2842031" y="2361334"/>
              <a:ext cx="520700" cy="520700"/>
            </a:xfrm>
            <a:prstGeom prst="ellipse">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9" name="椭圆 8"/>
            <p:cNvSpPr/>
            <p:nvPr/>
          </p:nvSpPr>
          <p:spPr>
            <a:xfrm>
              <a:off x="2959506" y="2478809"/>
              <a:ext cx="285750" cy="285750"/>
            </a:xfrm>
            <a:prstGeom prst="ellipse">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sp>
        <p:nvSpPr>
          <p:cNvPr id="10" name="Title 13"/>
          <p:cNvSpPr txBox="1"/>
          <p:nvPr/>
        </p:nvSpPr>
        <p:spPr>
          <a:xfrm>
            <a:off x="5441950" y="2695575"/>
            <a:ext cx="4249738" cy="617538"/>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华文细黑" panose="02010600040101010101" pitchFamily="2" charset="-122"/>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defRPr/>
            </a:pPr>
            <a:r>
              <a:rPr kumimoji="0" lang="en-US" altLang="zh-CN" sz="4265" b="0" i="0" u="none" strike="noStrike" kern="1200" cap="none" spc="0" normalizeH="0" baseline="0" noProof="0" dirty="0">
                <a:ln>
                  <a:noFill/>
                </a:ln>
                <a:solidFill>
                  <a:schemeClr val="accent1"/>
                </a:solidFill>
                <a:effectLst/>
                <a:uLnTx/>
                <a:uFillTx/>
                <a:latin typeface="DFPOP1-W9" panose="02010609010101010101" pitchFamily="1" charset="-128"/>
                <a:ea typeface="DFPOP1-W9" panose="02010609010101010101" pitchFamily="1" charset="-128"/>
                <a:cs typeface="+mj-cs"/>
                <a:sym typeface="+mn-ea"/>
              </a:rPr>
              <a:t>Lorem ipsum</a:t>
            </a:r>
            <a:endParaRPr kumimoji="0" lang="en-US" sz="4265" b="0" i="0" u="none" strike="noStrike" kern="1200" cap="none" spc="0" normalizeH="0" baseline="0" noProof="0" dirty="0">
              <a:ln>
                <a:noFill/>
              </a:ln>
              <a:solidFill>
                <a:schemeClr val="accent1"/>
              </a:solidFill>
              <a:effectLst/>
              <a:uLnTx/>
              <a:uFillTx/>
              <a:latin typeface="DFPOP1-W9" panose="02010609010101010101" pitchFamily="1" charset="-128"/>
              <a:ea typeface="DFPOP1-W9" panose="02010609010101010101" pitchFamily="1" charset="-128"/>
              <a:cs typeface="+mj-cs"/>
              <a:sym typeface="+mn-ea"/>
            </a:endParaRPr>
          </a:p>
        </p:txBody>
      </p:sp>
      <p:sp>
        <p:nvSpPr>
          <p:cNvPr id="39947" name="TextBox 50"/>
          <p:cNvSpPr txBox="1"/>
          <p:nvPr/>
        </p:nvSpPr>
        <p:spPr>
          <a:xfrm>
            <a:off x="898525" y="284163"/>
            <a:ext cx="2166938" cy="400050"/>
          </a:xfrm>
          <a:prstGeom prst="rect">
            <a:avLst/>
          </a:prstGeom>
          <a:noFill/>
          <a:ln w="9525">
            <a:noFill/>
          </a:ln>
        </p:spPr>
        <p:txBody>
          <a:bodyPr wrap="square" anchor="t">
            <a:spAutoFit/>
          </a:bodyPr>
          <a:lstStyle/>
          <a:p>
            <a:pPr defTabSz="914400"/>
            <a:r>
              <a:rPr lang="en-US" altLang="zh-CN" sz="2000" dirty="0">
                <a:solidFill>
                  <a:srgbClr val="595959"/>
                </a:solidFill>
                <a:latin typeface="微软雅黑 Light" panose="020B0502040204020203" pitchFamily="34" charset="-122"/>
                <a:ea typeface="微软雅黑 Light" panose="020B0502040204020203" pitchFamily="34" charset="-122"/>
              </a:rPr>
              <a:t>Your Title Here</a:t>
            </a:r>
            <a:endParaRPr lang="en-US" altLang="zh-CN" sz="2000" dirty="0">
              <a:solidFill>
                <a:srgbClr val="595959"/>
              </a:solidFill>
              <a:latin typeface="微软雅黑 Light" panose="020B0502040204020203" pitchFamily="34" charset="-122"/>
              <a:ea typeface="微软雅黑 Light" panose="020B0502040204020203" pitchFamily="34" charset="-122"/>
            </a:endParaRPr>
          </a:p>
        </p:txBody>
      </p:sp>
      <p:sp>
        <p:nvSpPr>
          <p:cNvPr id="20" name="Text Placeholder 32"/>
          <p:cNvSpPr txBox="1"/>
          <p:nvPr/>
        </p:nvSpPr>
        <p:spPr>
          <a:xfrm>
            <a:off x="1042988" y="685800"/>
            <a:ext cx="2646363" cy="2873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Lemon drops oat cake oat </a:t>
            </a:r>
            <a:r>
              <a:rPr kumimoji="0" lang="en-US" sz="1200" b="0" i="0" u="none" strike="noStrike" kern="1200" cap="none" spc="0" normalizeH="0" baseline="0" noProof="0" dirty="0" smtClean="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cake</a:t>
            </a:r>
            <a:endPar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endParaRPr>
          </a:p>
        </p:txBody>
      </p:sp>
      <p:sp>
        <p:nvSpPr>
          <p:cNvPr id="21" name="Text Placeholder 32"/>
          <p:cNvSpPr txBox="1"/>
          <p:nvPr/>
        </p:nvSpPr>
        <p:spPr>
          <a:xfrm>
            <a:off x="98425" y="198438"/>
            <a:ext cx="820738" cy="9017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4800" b="0" i="0" u="none" strike="noStrike" kern="1200" cap="none" spc="0" normalizeH="0" baseline="0" noProof="0" dirty="0" smtClean="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rPr>
              <a:t>04</a:t>
            </a:r>
            <a:endParaRPr kumimoji="0" lang="en-US" sz="4800" b="0" i="0" u="none" strike="noStrike" kern="1200" cap="none" spc="0" normalizeH="0" baseline="0" noProof="0" dirty="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endParaRPr>
          </a:p>
        </p:txBody>
      </p:sp>
    </p:spTree>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pic>
        <p:nvPicPr>
          <p:cNvPr id="40962" name="图片 15"/>
          <p:cNvPicPr>
            <a:picLocks noChangeAspect="1"/>
          </p:cNvPicPr>
          <p:nvPr/>
        </p:nvPicPr>
        <p:blipFill>
          <a:blip r:embed="rId1"/>
          <a:stretch>
            <a:fillRect/>
          </a:stretch>
        </p:blipFill>
        <p:spPr>
          <a:xfrm>
            <a:off x="5087938" y="1181100"/>
            <a:ext cx="990600" cy="882650"/>
          </a:xfrm>
          <a:prstGeom prst="rect">
            <a:avLst/>
          </a:prstGeom>
          <a:noFill/>
          <a:ln w="9525">
            <a:noFill/>
          </a:ln>
        </p:spPr>
      </p:pic>
      <p:sp>
        <p:nvSpPr>
          <p:cNvPr id="40963" name="模板由大演PPT工作室制作，盗版必究！！！"/>
          <p:cNvSpPr txBox="1"/>
          <p:nvPr/>
        </p:nvSpPr>
        <p:spPr>
          <a:xfrm>
            <a:off x="4997450" y="1927225"/>
            <a:ext cx="5870575" cy="923925"/>
          </a:xfrm>
          <a:prstGeom prst="rect">
            <a:avLst/>
          </a:prstGeom>
          <a:noFill/>
          <a:ln w="9525">
            <a:noFill/>
          </a:ln>
        </p:spPr>
        <p:txBody>
          <a:bodyPr anchor="t">
            <a:spAutoFit/>
          </a:bodyPr>
          <a:lstStyle/>
          <a:p>
            <a:r>
              <a:rPr lang="zh-CN" altLang="en-US" sz="5400" dirty="0">
                <a:solidFill>
                  <a:schemeClr val="accent1"/>
                </a:solidFill>
                <a:latin typeface="华康海报体W12" pitchFamily="81" charset="-122"/>
                <a:ea typeface="华康海报体W12" pitchFamily="81" charset="-122"/>
              </a:rPr>
              <a:t>感谢您的聆听</a:t>
            </a:r>
            <a:endParaRPr lang="zh-CN" altLang="en-US" sz="5400" dirty="0">
              <a:solidFill>
                <a:schemeClr val="accent1"/>
              </a:solidFill>
              <a:latin typeface="华康海报体W12" pitchFamily="81" charset="-122"/>
              <a:ea typeface="华康海报体W12" pitchFamily="81" charset="-122"/>
            </a:endParaRPr>
          </a:p>
        </p:txBody>
      </p:sp>
      <p:sp>
        <p:nvSpPr>
          <p:cNvPr id="13" name="TextBox 111"/>
          <p:cNvSpPr txBox="1">
            <a:spLocks noChangeArrowheads="1"/>
          </p:cNvSpPr>
          <p:nvPr/>
        </p:nvSpPr>
        <p:spPr bwMode="auto">
          <a:xfrm>
            <a:off x="4997450" y="2852738"/>
            <a:ext cx="6486525" cy="149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72" tIns="45684" rIns="91372" bIns="45684">
            <a:spAutoFit/>
          </a:bodyPr>
          <a:lstStyle>
            <a:lvl1pPr>
              <a:defRPr>
                <a:solidFill>
                  <a:schemeClr val="tx1"/>
                </a:solidFill>
                <a:latin typeface="Lao UI" panose="020B0502040204020203" pitchFamily="34" charset="0"/>
                <a:ea typeface="微软雅黑" panose="020B0503020204020204" pitchFamily="34" charset="-122"/>
              </a:defRPr>
            </a:lvl1pPr>
            <a:lvl2pPr marL="742950" indent="-285750">
              <a:defRPr>
                <a:solidFill>
                  <a:schemeClr val="tx1"/>
                </a:solidFill>
                <a:latin typeface="Lao UI" panose="020B0502040204020203" pitchFamily="34" charset="0"/>
                <a:ea typeface="微软雅黑" panose="020B0503020204020204" pitchFamily="34" charset="-122"/>
              </a:defRPr>
            </a:lvl2pPr>
            <a:lvl3pPr marL="1143000" indent="-228600">
              <a:defRPr>
                <a:solidFill>
                  <a:schemeClr val="tx1"/>
                </a:solidFill>
                <a:latin typeface="Lao UI" panose="020B0502040204020203" pitchFamily="34" charset="0"/>
                <a:ea typeface="微软雅黑" panose="020B0503020204020204" pitchFamily="34" charset="-122"/>
              </a:defRPr>
            </a:lvl3pPr>
            <a:lvl4pPr marL="1600200" indent="-228600">
              <a:defRPr>
                <a:solidFill>
                  <a:schemeClr val="tx1"/>
                </a:solidFill>
                <a:latin typeface="Lao UI" panose="020B0502040204020203" pitchFamily="34" charset="0"/>
                <a:ea typeface="微软雅黑" panose="020B0503020204020204" pitchFamily="34" charset="-122"/>
              </a:defRPr>
            </a:lvl4pPr>
            <a:lvl5pPr marL="2057400" indent="-228600">
              <a:defRPr>
                <a:solidFill>
                  <a:schemeClr val="tx1"/>
                </a:solidFill>
                <a:latin typeface="Lao UI" panose="020B0502040204020203" pitchFamily="34" charset="0"/>
                <a:ea typeface="微软雅黑" panose="020B0503020204020204" pitchFamily="34" charset="-122"/>
              </a:defRPr>
            </a:lvl5pPr>
            <a:lvl6pPr marL="25146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6pPr>
            <a:lvl7pPr marL="29718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7pPr>
            <a:lvl8pPr marL="34290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8pPr>
            <a:lvl9pPr marL="3886200" indent="-228600" fontAlgn="base">
              <a:spcBef>
                <a:spcPct val="0"/>
              </a:spcBef>
              <a:spcAft>
                <a:spcPct val="0"/>
              </a:spcAft>
              <a:defRPr>
                <a:solidFill>
                  <a:schemeClr val="tx1"/>
                </a:solidFill>
                <a:latin typeface="Lao UI" panose="020B0502040204020203" pitchFamily="34" charset="0"/>
                <a:ea typeface="微软雅黑" panose="020B0503020204020204" pitchFamily="34" charset="-122"/>
              </a:defRPr>
            </a:lvl9pPr>
          </a:lstStyle>
          <a:p>
            <a:pPr marL="0" marR="0" lvl="0" indent="0" algn="l" defTabSz="1450340" rtl="0" eaLnBrk="1" fontAlgn="auto" latinLnBrk="0" hangingPunct="1">
              <a:lnSpc>
                <a:spcPct val="140000"/>
              </a:lnSpc>
              <a:spcBef>
                <a:spcPts val="0"/>
              </a:spcBef>
              <a:spcAft>
                <a:spcPts val="0"/>
              </a:spcAft>
              <a:buClrTx/>
              <a:buSzTx/>
              <a:buFontTx/>
              <a:buNone/>
              <a:defRPr/>
            </a:pP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Lorem</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ipsum</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dolor sit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amet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consectetur</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adipisicing</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elit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sed</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do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eiusmod</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tempor</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incididunt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ut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labore</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et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dolore</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magna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aliqua</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Ut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enim</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ad minim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veniam</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quis</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nostrud</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exercitation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ullamco</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laboris</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nisi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ut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aliquip</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ex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ea</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commodo</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consequat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Duis</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aute</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irure</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dolor in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reprehenderit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in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voluptate</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velit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esse</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cillum</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dolore</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eu</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fugiat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nulla</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pariatur</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Excepteur</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sint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occaecat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cupidatat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non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proident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a:t>
            </a:r>
            <a:r>
              <a:rPr kumimoji="0" lang="en-US" altLang="zh-CN" sz="1335" b="0" i="0" u="none" strike="noStrike" kern="1200" cap="none" spc="0" normalizeH="0" baseline="0" noProof="0" dirty="0" err="1">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sunt</a:t>
            </a:r>
            <a:r>
              <a:rPr kumimoji="0" lang="en-US" altLang="zh-CN" sz="1335" b="0" i="0" u="none" strike="noStrike" kern="1200" cap="none" spc="0" normalizeH="0" baseline="0" noProof="0" dirty="0">
                <a:ln>
                  <a:noFill/>
                </a:ln>
                <a:solidFill>
                  <a:schemeClr val="tx1">
                    <a:lumMod val="85000"/>
                    <a:lumOff val="15000"/>
                  </a:schemeClr>
                </a:solidFill>
                <a:effectLst/>
                <a:uLnTx/>
                <a:uFillTx/>
                <a:latin typeface="Lao UI" panose="020B0502040204020203" pitchFamily="34" charset="0"/>
                <a:ea typeface="微软雅黑" panose="020B0503020204020204" pitchFamily="34" charset="-122"/>
                <a:cs typeface="+mn-cs"/>
                <a:sym typeface="+mn-ea"/>
              </a:rPr>
              <a:t> in</a:t>
            </a:r>
            <a:endParaRPr kumimoji="0" lang="en-US" altLang="zh-CN" sz="1335" b="0" i="0" u="none" strike="noStrike" kern="1200" cap="none" spc="0" normalizeH="0" baseline="0" noProof="0" dirty="0">
              <a:ln>
                <a:noFill/>
              </a:ln>
              <a:solidFill>
                <a:schemeClr val="tx1">
                  <a:lumMod val="85000"/>
                  <a:lumOff val="15000"/>
                </a:schemeClr>
              </a:solidFill>
              <a:effectLst/>
              <a:uLnTx/>
              <a:uFillTx/>
              <a:latin typeface="华文细黑" panose="02010600040101010101" pitchFamily="2" charset="-122"/>
              <a:ea typeface="微软雅黑" panose="020B0503020204020204" pitchFamily="34" charset="-122"/>
              <a:cs typeface="Arial" panose="020B0604020202020204" pitchFamily="34" charset="0"/>
              <a:sym typeface="+mn-ea"/>
            </a:endParaRPr>
          </a:p>
        </p:txBody>
      </p:sp>
      <p:sp>
        <p:nvSpPr>
          <p:cNvPr id="14" name="Rectangle 27"/>
          <p:cNvSpPr/>
          <p:nvPr/>
        </p:nvSpPr>
        <p:spPr>
          <a:xfrm>
            <a:off x="5746750" y="4627563"/>
            <a:ext cx="1504950" cy="378953"/>
          </a:xfrm>
          <a:prstGeom prst="roundRect">
            <a:avLst>
              <a:gd name="adj" fmla="val 27969"/>
            </a:avLst>
          </a:prstGeom>
          <a:noFill/>
          <a:ln w="12700">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1465" b="0" i="0" u="none" strike="noStrike" kern="1200" cap="none" spc="0" normalizeH="0" baseline="0" noProof="0" dirty="0">
                <a:ln>
                  <a:noFill/>
                </a:ln>
                <a:solidFill>
                  <a:schemeClr val="tx1">
                    <a:lumMod val="85000"/>
                    <a:lumOff val="15000"/>
                  </a:schemeClr>
                </a:solidFill>
                <a:effectLst/>
                <a:uLnTx/>
                <a:uFillTx/>
                <a:latin typeface="+mn-lt"/>
                <a:ea typeface="DFPOP1-W9" panose="02010609010101010101" pitchFamily="1" charset="-128"/>
                <a:cs typeface="+mn-cs"/>
                <a:sym typeface="+mn-ea"/>
              </a:rPr>
              <a:t>Name</a:t>
            </a:r>
            <a:r>
              <a:rPr kumimoji="0" lang="zh-CN" altLang="en-US" sz="1465" b="0" i="0" u="none" strike="noStrike" kern="1200" cap="none" spc="0" normalizeH="0" baseline="0" noProof="0" dirty="0" smtClean="0">
                <a:ln>
                  <a:noFill/>
                </a:ln>
                <a:solidFill>
                  <a:schemeClr val="tx1">
                    <a:lumMod val="85000"/>
                    <a:lumOff val="15000"/>
                  </a:schemeClr>
                </a:solidFill>
                <a:effectLst/>
                <a:uLnTx/>
                <a:uFillTx/>
                <a:latin typeface="+mn-lt"/>
                <a:ea typeface="DFPOP1-W9" panose="02010609010101010101" pitchFamily="1" charset="-128"/>
                <a:cs typeface="+mn-cs"/>
                <a:sym typeface="+mn-ea"/>
              </a:rPr>
              <a:t>：</a:t>
            </a:r>
            <a:r>
              <a:rPr kumimoji="0" lang="en-US" altLang="zh-CN" sz="1465" b="0" i="0" u="none" strike="noStrike" kern="1200" cap="none" spc="0" normalizeH="0" baseline="0" noProof="0" dirty="0" smtClean="0">
                <a:ln>
                  <a:noFill/>
                </a:ln>
                <a:solidFill>
                  <a:schemeClr val="tx1">
                    <a:lumMod val="85000"/>
                    <a:lumOff val="15000"/>
                  </a:schemeClr>
                </a:solidFill>
                <a:effectLst/>
                <a:uLnTx/>
                <a:uFillTx/>
                <a:latin typeface="+mn-lt"/>
                <a:ea typeface="DFPOP1-W9" panose="02010609010101010101" pitchFamily="1" charset="-128"/>
                <a:cs typeface="+mn-cs"/>
                <a:sym typeface="+mn-ea"/>
              </a:rPr>
              <a:t>XXX</a:t>
            </a:r>
            <a:endParaRPr kumimoji="0" lang="en-US" altLang="zh-CN" sz="1465" b="0" i="0" u="none" strike="noStrike" kern="1200" cap="none" spc="0" normalizeH="0" baseline="0" noProof="0" dirty="0">
              <a:ln>
                <a:noFill/>
              </a:ln>
              <a:solidFill>
                <a:schemeClr val="tx1">
                  <a:lumMod val="85000"/>
                  <a:lumOff val="15000"/>
                </a:schemeClr>
              </a:solidFill>
              <a:effectLst/>
              <a:uLnTx/>
              <a:uFillTx/>
              <a:latin typeface="+mn-lt"/>
              <a:ea typeface="DFPOP1-W9" panose="02010609010101010101" pitchFamily="1" charset="-128"/>
              <a:cs typeface="+mn-cs"/>
              <a:sym typeface="+mn-ea"/>
            </a:endParaRPr>
          </a:p>
        </p:txBody>
      </p:sp>
      <p:sp>
        <p:nvSpPr>
          <p:cNvPr id="15" name="Rectangle 27"/>
          <p:cNvSpPr/>
          <p:nvPr/>
        </p:nvSpPr>
        <p:spPr>
          <a:xfrm>
            <a:off x="8272463" y="4640263"/>
            <a:ext cx="1608138" cy="378963"/>
          </a:xfrm>
          <a:prstGeom prst="roundRect">
            <a:avLst>
              <a:gd name="adj" fmla="val 27969"/>
            </a:avLst>
          </a:prstGeom>
          <a:noFill/>
          <a:ln w="9525">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465" b="0" i="0" u="none" strike="noStrike" kern="1200" cap="none" spc="0" normalizeH="0" baseline="0" noProof="0" dirty="0">
                <a:ln>
                  <a:noFill/>
                </a:ln>
                <a:solidFill>
                  <a:schemeClr val="tx1"/>
                </a:solidFill>
                <a:effectLst/>
                <a:uLnTx/>
                <a:uFillTx/>
                <a:latin typeface="+mn-lt"/>
                <a:ea typeface="+mn-ea"/>
                <a:cs typeface="+mn-cs"/>
                <a:sym typeface="+mn-ea"/>
              </a:rPr>
              <a:t>Date</a:t>
            </a:r>
            <a:r>
              <a:rPr kumimoji="0" lang="zh-CN" altLang="en-US" sz="1465" b="0" i="0" u="none" strike="noStrike" kern="1200" cap="none" spc="0" normalizeH="0" baseline="0" noProof="0" dirty="0" smtClean="0">
                <a:ln>
                  <a:noFill/>
                </a:ln>
                <a:solidFill>
                  <a:schemeClr val="tx1"/>
                </a:solidFill>
                <a:effectLst/>
                <a:uLnTx/>
                <a:uFillTx/>
                <a:latin typeface="+mn-lt"/>
                <a:ea typeface="+mn-ea"/>
                <a:cs typeface="+mn-cs"/>
                <a:sym typeface="+mn-ea"/>
              </a:rPr>
              <a:t>：</a:t>
            </a:r>
            <a:r>
              <a:rPr kumimoji="0" lang="en-US" altLang="zh-CN" sz="1465" b="0" i="0" u="none" strike="noStrike" kern="1200" cap="none" spc="0" normalizeH="0" baseline="0" noProof="0" dirty="0" smtClean="0">
                <a:ln>
                  <a:noFill/>
                </a:ln>
                <a:solidFill>
                  <a:schemeClr val="tx1"/>
                </a:solidFill>
                <a:effectLst/>
                <a:uLnTx/>
                <a:uFillTx/>
                <a:latin typeface="+mn-lt"/>
                <a:ea typeface="+mn-ea"/>
                <a:cs typeface="+mn-cs"/>
                <a:sym typeface="+mn-ea"/>
              </a:rPr>
              <a:t>2022.6.19</a:t>
            </a:r>
            <a:endParaRPr kumimoji="0" lang="zh-CN" altLang="en-US" sz="1465" b="0" i="0" u="none" strike="noStrike" kern="1200" cap="none" spc="0" normalizeH="0" baseline="0" noProof="0" dirty="0">
              <a:ln>
                <a:noFill/>
              </a:ln>
              <a:solidFill>
                <a:schemeClr val="tx1"/>
              </a:solidFill>
              <a:effectLst/>
              <a:uLnTx/>
              <a:uFillTx/>
              <a:latin typeface="+mn-lt"/>
              <a:ea typeface="+mn-ea"/>
              <a:cs typeface="+mn-cs"/>
              <a:sym typeface="+mn-ea"/>
            </a:endParaRPr>
          </a:p>
        </p:txBody>
      </p:sp>
      <p:pic>
        <p:nvPicPr>
          <p:cNvPr id="40967" name="图片 1"/>
          <p:cNvPicPr>
            <a:picLocks noChangeAspect="1"/>
          </p:cNvPicPr>
          <p:nvPr/>
        </p:nvPicPr>
        <p:blipFill>
          <a:blip r:embed="rId2"/>
          <a:stretch>
            <a:fillRect/>
          </a:stretch>
        </p:blipFill>
        <p:spPr>
          <a:xfrm>
            <a:off x="292100" y="1677988"/>
            <a:ext cx="4481513" cy="3881437"/>
          </a:xfrm>
          <a:prstGeom prst="rect">
            <a:avLst/>
          </a:prstGeom>
          <a:noFill/>
          <a:ln w="9525">
            <a:noFill/>
          </a:ln>
        </p:spPr>
      </p:pic>
      <p:grpSp>
        <p:nvGrpSpPr>
          <p:cNvPr id="17" name="Group 48"/>
          <p:cNvGrpSpPr>
            <a:grpSpLocks noChangeAspect="1"/>
          </p:cNvGrpSpPr>
          <p:nvPr/>
        </p:nvGrpSpPr>
        <p:grpSpPr bwMode="auto">
          <a:xfrm>
            <a:off x="5142770" y="4544218"/>
            <a:ext cx="509332" cy="529918"/>
            <a:chOff x="5672" y="464"/>
            <a:chExt cx="668" cy="695"/>
          </a:xfrm>
          <a:solidFill>
            <a:schemeClr val="accent1">
              <a:alpha val="70000"/>
            </a:schemeClr>
          </a:solidFill>
        </p:grpSpPr>
        <p:sp>
          <p:nvSpPr>
            <p:cNvPr id="18" name="Freeform 49"/>
            <p:cNvSpPr/>
            <p:nvPr/>
          </p:nvSpPr>
          <p:spPr bwMode="auto">
            <a:xfrm>
              <a:off x="5672" y="715"/>
              <a:ext cx="449" cy="444"/>
            </a:xfrm>
            <a:custGeom>
              <a:avLst/>
              <a:gdLst>
                <a:gd name="T0" fmla="*/ 82 w 188"/>
                <a:gd name="T1" fmla="*/ 134 h 186"/>
                <a:gd name="T2" fmla="*/ 54 w 188"/>
                <a:gd name="T3" fmla="*/ 125 h 186"/>
                <a:gd name="T4" fmla="*/ 25 w 188"/>
                <a:gd name="T5" fmla="*/ 115 h 186"/>
                <a:gd name="T6" fmla="*/ 16 w 188"/>
                <a:gd name="T7" fmla="*/ 54 h 186"/>
                <a:gd name="T8" fmla="*/ 53 w 188"/>
                <a:gd name="T9" fmla="*/ 32 h 186"/>
                <a:gd name="T10" fmla="*/ 98 w 188"/>
                <a:gd name="T11" fmla="*/ 15 h 186"/>
                <a:gd name="T12" fmla="*/ 120 w 188"/>
                <a:gd name="T13" fmla="*/ 6 h 186"/>
                <a:gd name="T14" fmla="*/ 171 w 188"/>
                <a:gd name="T15" fmla="*/ 34 h 186"/>
                <a:gd name="T16" fmla="*/ 175 w 188"/>
                <a:gd name="T17" fmla="*/ 62 h 186"/>
                <a:gd name="T18" fmla="*/ 183 w 188"/>
                <a:gd name="T19" fmla="*/ 105 h 186"/>
                <a:gd name="T20" fmla="*/ 183 w 188"/>
                <a:gd name="T21" fmla="*/ 149 h 186"/>
                <a:gd name="T22" fmla="*/ 115 w 188"/>
                <a:gd name="T23" fmla="*/ 165 h 186"/>
                <a:gd name="T24" fmla="*/ 91 w 188"/>
                <a:gd name="T25" fmla="*/ 143 h 186"/>
                <a:gd name="T26" fmla="*/ 81 w 188"/>
                <a:gd name="T27" fmla="*/ 135 h 186"/>
                <a:gd name="T28" fmla="*/ 82 w 188"/>
                <a:gd name="T29" fmla="*/ 13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6">
                  <a:moveTo>
                    <a:pt x="82" y="134"/>
                  </a:moveTo>
                  <a:cubicBezTo>
                    <a:pt x="73" y="131"/>
                    <a:pt x="63" y="128"/>
                    <a:pt x="54" y="125"/>
                  </a:cubicBezTo>
                  <a:cubicBezTo>
                    <a:pt x="44" y="122"/>
                    <a:pt x="34" y="120"/>
                    <a:pt x="25" y="115"/>
                  </a:cubicBezTo>
                  <a:cubicBezTo>
                    <a:pt x="4" y="103"/>
                    <a:pt x="0" y="74"/>
                    <a:pt x="16" y="54"/>
                  </a:cubicBezTo>
                  <a:cubicBezTo>
                    <a:pt x="26" y="43"/>
                    <a:pt x="38" y="35"/>
                    <a:pt x="53" y="32"/>
                  </a:cubicBezTo>
                  <a:cubicBezTo>
                    <a:pt x="69" y="29"/>
                    <a:pt x="84" y="22"/>
                    <a:pt x="98" y="15"/>
                  </a:cubicBezTo>
                  <a:cubicBezTo>
                    <a:pt x="106" y="12"/>
                    <a:pt x="113" y="9"/>
                    <a:pt x="120" y="6"/>
                  </a:cubicBezTo>
                  <a:cubicBezTo>
                    <a:pt x="142" y="0"/>
                    <a:pt x="165" y="13"/>
                    <a:pt x="171" y="34"/>
                  </a:cubicBezTo>
                  <a:cubicBezTo>
                    <a:pt x="174" y="43"/>
                    <a:pt x="175" y="53"/>
                    <a:pt x="175" y="62"/>
                  </a:cubicBezTo>
                  <a:cubicBezTo>
                    <a:pt x="176" y="77"/>
                    <a:pt x="178" y="91"/>
                    <a:pt x="183" y="105"/>
                  </a:cubicBezTo>
                  <a:cubicBezTo>
                    <a:pt x="188" y="120"/>
                    <a:pt x="188" y="134"/>
                    <a:pt x="183" y="149"/>
                  </a:cubicBezTo>
                  <a:cubicBezTo>
                    <a:pt x="173" y="178"/>
                    <a:pt x="139" y="186"/>
                    <a:pt x="115" y="165"/>
                  </a:cubicBezTo>
                  <a:cubicBezTo>
                    <a:pt x="107" y="158"/>
                    <a:pt x="99" y="150"/>
                    <a:pt x="91" y="143"/>
                  </a:cubicBezTo>
                  <a:cubicBezTo>
                    <a:pt x="88" y="140"/>
                    <a:pt x="85" y="138"/>
                    <a:pt x="81" y="135"/>
                  </a:cubicBezTo>
                  <a:cubicBezTo>
                    <a:pt x="82" y="135"/>
                    <a:pt x="82" y="134"/>
                    <a:pt x="82"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19" name="Freeform 50"/>
            <p:cNvSpPr/>
            <p:nvPr/>
          </p:nvSpPr>
          <p:spPr bwMode="auto">
            <a:xfrm>
              <a:off x="6085" y="574"/>
              <a:ext cx="210" cy="217"/>
            </a:xfrm>
            <a:custGeom>
              <a:avLst/>
              <a:gdLst>
                <a:gd name="T0" fmla="*/ 10 w 88"/>
                <a:gd name="T1" fmla="*/ 36 h 91"/>
                <a:gd name="T2" fmla="*/ 48 w 88"/>
                <a:gd name="T3" fmla="*/ 6 h 91"/>
                <a:gd name="T4" fmla="*/ 84 w 88"/>
                <a:gd name="T5" fmla="*/ 40 h 91"/>
                <a:gd name="T6" fmla="*/ 42 w 88"/>
                <a:gd name="T7" fmla="*/ 85 h 91"/>
                <a:gd name="T8" fmla="*/ 5 w 88"/>
                <a:gd name="T9" fmla="*/ 50 h 91"/>
                <a:gd name="T10" fmla="*/ 10 w 88"/>
                <a:gd name="T11" fmla="*/ 36 h 91"/>
              </a:gdLst>
              <a:ahLst/>
              <a:cxnLst>
                <a:cxn ang="0">
                  <a:pos x="T0" y="T1"/>
                </a:cxn>
                <a:cxn ang="0">
                  <a:pos x="T2" y="T3"/>
                </a:cxn>
                <a:cxn ang="0">
                  <a:pos x="T4" y="T5"/>
                </a:cxn>
                <a:cxn ang="0">
                  <a:pos x="T6" y="T7"/>
                </a:cxn>
                <a:cxn ang="0">
                  <a:pos x="T8" y="T9"/>
                </a:cxn>
                <a:cxn ang="0">
                  <a:pos x="T10" y="T11"/>
                </a:cxn>
              </a:cxnLst>
              <a:rect l="0" t="0" r="r" b="b"/>
              <a:pathLst>
                <a:path w="88" h="91">
                  <a:moveTo>
                    <a:pt x="10" y="36"/>
                  </a:moveTo>
                  <a:cubicBezTo>
                    <a:pt x="19" y="20"/>
                    <a:pt x="31" y="10"/>
                    <a:pt x="48" y="6"/>
                  </a:cubicBezTo>
                  <a:cubicBezTo>
                    <a:pt x="71" y="0"/>
                    <a:pt x="88" y="16"/>
                    <a:pt x="84" y="40"/>
                  </a:cubicBezTo>
                  <a:cubicBezTo>
                    <a:pt x="81" y="61"/>
                    <a:pt x="63" y="80"/>
                    <a:pt x="42" y="85"/>
                  </a:cubicBezTo>
                  <a:cubicBezTo>
                    <a:pt x="18" y="91"/>
                    <a:pt x="0" y="75"/>
                    <a:pt x="5" y="50"/>
                  </a:cubicBezTo>
                  <a:cubicBezTo>
                    <a:pt x="6" y="44"/>
                    <a:pt x="9" y="39"/>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6" name="Freeform 51"/>
            <p:cNvSpPr/>
            <p:nvPr/>
          </p:nvSpPr>
          <p:spPr bwMode="auto">
            <a:xfrm>
              <a:off x="5913" y="464"/>
              <a:ext cx="191" cy="227"/>
            </a:xfrm>
            <a:custGeom>
              <a:avLst/>
              <a:gdLst>
                <a:gd name="T0" fmla="*/ 9 w 80"/>
                <a:gd name="T1" fmla="*/ 31 h 95"/>
                <a:gd name="T2" fmla="*/ 31 w 80"/>
                <a:gd name="T3" fmla="*/ 7 h 95"/>
                <a:gd name="T4" fmla="*/ 69 w 80"/>
                <a:gd name="T5" fmla="*/ 19 h 95"/>
                <a:gd name="T6" fmla="*/ 45 w 80"/>
                <a:gd name="T7" fmla="*/ 88 h 95"/>
                <a:gd name="T8" fmla="*/ 8 w 80"/>
                <a:gd name="T9" fmla="*/ 75 h 95"/>
                <a:gd name="T10" fmla="*/ 9 w 80"/>
                <a:gd name="T11" fmla="*/ 31 h 95"/>
              </a:gdLst>
              <a:ahLst/>
              <a:cxnLst>
                <a:cxn ang="0">
                  <a:pos x="T0" y="T1"/>
                </a:cxn>
                <a:cxn ang="0">
                  <a:pos x="T2" y="T3"/>
                </a:cxn>
                <a:cxn ang="0">
                  <a:pos x="T4" y="T5"/>
                </a:cxn>
                <a:cxn ang="0">
                  <a:pos x="T6" y="T7"/>
                </a:cxn>
                <a:cxn ang="0">
                  <a:pos x="T8" y="T9"/>
                </a:cxn>
                <a:cxn ang="0">
                  <a:pos x="T10" y="T11"/>
                </a:cxn>
              </a:cxnLst>
              <a:rect l="0" t="0" r="r" b="b"/>
              <a:pathLst>
                <a:path w="80" h="95">
                  <a:moveTo>
                    <a:pt x="9" y="31"/>
                  </a:moveTo>
                  <a:cubicBezTo>
                    <a:pt x="16" y="18"/>
                    <a:pt x="23" y="12"/>
                    <a:pt x="31" y="7"/>
                  </a:cubicBezTo>
                  <a:cubicBezTo>
                    <a:pt x="46" y="0"/>
                    <a:pt x="61" y="5"/>
                    <a:pt x="69" y="19"/>
                  </a:cubicBezTo>
                  <a:cubicBezTo>
                    <a:pt x="80" y="42"/>
                    <a:pt x="68" y="77"/>
                    <a:pt x="45" y="88"/>
                  </a:cubicBezTo>
                  <a:cubicBezTo>
                    <a:pt x="30" y="95"/>
                    <a:pt x="15" y="90"/>
                    <a:pt x="8" y="75"/>
                  </a:cubicBezTo>
                  <a:cubicBezTo>
                    <a:pt x="0" y="58"/>
                    <a:pt x="4" y="42"/>
                    <a:pt x="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7" name="Freeform 52"/>
            <p:cNvSpPr/>
            <p:nvPr/>
          </p:nvSpPr>
          <p:spPr bwMode="auto">
            <a:xfrm>
              <a:off x="6147" y="798"/>
              <a:ext cx="193" cy="170"/>
            </a:xfrm>
            <a:custGeom>
              <a:avLst/>
              <a:gdLst>
                <a:gd name="T0" fmla="*/ 8 w 81"/>
                <a:gd name="T1" fmla="*/ 26 h 71"/>
                <a:gd name="T2" fmla="*/ 47 w 81"/>
                <a:gd name="T3" fmla="*/ 1 h 71"/>
                <a:gd name="T4" fmla="*/ 75 w 81"/>
                <a:gd name="T5" fmla="*/ 14 h 71"/>
                <a:gd name="T6" fmla="*/ 74 w 81"/>
                <a:gd name="T7" fmla="*/ 44 h 71"/>
                <a:gd name="T8" fmla="*/ 36 w 81"/>
                <a:gd name="T9" fmla="*/ 69 h 71"/>
                <a:gd name="T10" fmla="*/ 7 w 81"/>
                <a:gd name="T11" fmla="*/ 58 h 71"/>
                <a:gd name="T12" fmla="*/ 8 w 81"/>
                <a:gd name="T13" fmla="*/ 26 h 71"/>
              </a:gdLst>
              <a:ahLst/>
              <a:cxnLst>
                <a:cxn ang="0">
                  <a:pos x="T0" y="T1"/>
                </a:cxn>
                <a:cxn ang="0">
                  <a:pos x="T2" y="T3"/>
                </a:cxn>
                <a:cxn ang="0">
                  <a:pos x="T4" y="T5"/>
                </a:cxn>
                <a:cxn ang="0">
                  <a:pos x="T6" y="T7"/>
                </a:cxn>
                <a:cxn ang="0">
                  <a:pos x="T8" y="T9"/>
                </a:cxn>
                <a:cxn ang="0">
                  <a:pos x="T10" y="T11"/>
                </a:cxn>
                <a:cxn ang="0">
                  <a:pos x="T12" y="T13"/>
                </a:cxn>
              </a:cxnLst>
              <a:rect l="0" t="0" r="r" b="b"/>
              <a:pathLst>
                <a:path w="81" h="71">
                  <a:moveTo>
                    <a:pt x="8" y="26"/>
                  </a:moveTo>
                  <a:cubicBezTo>
                    <a:pt x="17" y="12"/>
                    <a:pt x="30" y="3"/>
                    <a:pt x="47" y="1"/>
                  </a:cubicBezTo>
                  <a:cubicBezTo>
                    <a:pt x="58" y="0"/>
                    <a:pt x="68" y="4"/>
                    <a:pt x="75" y="14"/>
                  </a:cubicBezTo>
                  <a:cubicBezTo>
                    <a:pt x="81" y="24"/>
                    <a:pt x="80" y="35"/>
                    <a:pt x="74" y="44"/>
                  </a:cubicBezTo>
                  <a:cubicBezTo>
                    <a:pt x="66" y="59"/>
                    <a:pt x="53" y="67"/>
                    <a:pt x="36" y="69"/>
                  </a:cubicBezTo>
                  <a:cubicBezTo>
                    <a:pt x="25" y="71"/>
                    <a:pt x="14" y="68"/>
                    <a:pt x="7" y="58"/>
                  </a:cubicBezTo>
                  <a:cubicBezTo>
                    <a:pt x="0" y="47"/>
                    <a:pt x="3" y="37"/>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28" name="Freeform 53"/>
            <p:cNvSpPr/>
            <p:nvPr/>
          </p:nvSpPr>
          <p:spPr bwMode="auto">
            <a:xfrm>
              <a:off x="5727" y="529"/>
              <a:ext cx="162" cy="217"/>
            </a:xfrm>
            <a:custGeom>
              <a:avLst/>
              <a:gdLst>
                <a:gd name="T0" fmla="*/ 59 w 68"/>
                <a:gd name="T1" fmla="*/ 67 h 91"/>
                <a:gd name="T2" fmla="*/ 55 w 68"/>
                <a:gd name="T3" fmla="*/ 74 h 91"/>
                <a:gd name="T4" fmla="*/ 8 w 68"/>
                <a:gd name="T5" fmla="*/ 67 h 91"/>
                <a:gd name="T6" fmla="*/ 16 w 68"/>
                <a:gd name="T7" fmla="*/ 15 h 91"/>
                <a:gd name="T8" fmla="*/ 60 w 68"/>
                <a:gd name="T9" fmla="*/ 21 h 91"/>
                <a:gd name="T10" fmla="*/ 59 w 68"/>
                <a:gd name="T11" fmla="*/ 67 h 91"/>
              </a:gdLst>
              <a:ahLst/>
              <a:cxnLst>
                <a:cxn ang="0">
                  <a:pos x="T0" y="T1"/>
                </a:cxn>
                <a:cxn ang="0">
                  <a:pos x="T2" y="T3"/>
                </a:cxn>
                <a:cxn ang="0">
                  <a:pos x="T4" y="T5"/>
                </a:cxn>
                <a:cxn ang="0">
                  <a:pos x="T6" y="T7"/>
                </a:cxn>
                <a:cxn ang="0">
                  <a:pos x="T8" y="T9"/>
                </a:cxn>
                <a:cxn ang="0">
                  <a:pos x="T10" y="T11"/>
                </a:cxn>
              </a:cxnLst>
              <a:rect l="0" t="0" r="r" b="b"/>
              <a:pathLst>
                <a:path w="68" h="91">
                  <a:moveTo>
                    <a:pt x="59" y="67"/>
                  </a:moveTo>
                  <a:cubicBezTo>
                    <a:pt x="57" y="69"/>
                    <a:pt x="56" y="72"/>
                    <a:pt x="55" y="74"/>
                  </a:cubicBezTo>
                  <a:cubicBezTo>
                    <a:pt x="40" y="91"/>
                    <a:pt x="16" y="88"/>
                    <a:pt x="8" y="67"/>
                  </a:cubicBezTo>
                  <a:cubicBezTo>
                    <a:pt x="0" y="48"/>
                    <a:pt x="3" y="31"/>
                    <a:pt x="16" y="15"/>
                  </a:cubicBezTo>
                  <a:cubicBezTo>
                    <a:pt x="29" y="0"/>
                    <a:pt x="50" y="3"/>
                    <a:pt x="60" y="21"/>
                  </a:cubicBezTo>
                  <a:cubicBezTo>
                    <a:pt x="68" y="36"/>
                    <a:pt x="67" y="52"/>
                    <a:pt x="5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grpSp>
        <p:nvGrpSpPr>
          <p:cNvPr id="29" name="Group 48"/>
          <p:cNvGrpSpPr>
            <a:grpSpLocks noChangeAspect="1"/>
          </p:cNvGrpSpPr>
          <p:nvPr/>
        </p:nvGrpSpPr>
        <p:grpSpPr bwMode="auto">
          <a:xfrm>
            <a:off x="7678365" y="4555590"/>
            <a:ext cx="509330" cy="529917"/>
            <a:chOff x="5672" y="464"/>
            <a:chExt cx="668" cy="695"/>
          </a:xfrm>
          <a:solidFill>
            <a:schemeClr val="accent1">
              <a:alpha val="70000"/>
            </a:schemeClr>
          </a:solidFill>
        </p:grpSpPr>
        <p:sp>
          <p:nvSpPr>
            <p:cNvPr id="30" name="Freeform 49"/>
            <p:cNvSpPr/>
            <p:nvPr/>
          </p:nvSpPr>
          <p:spPr bwMode="auto">
            <a:xfrm>
              <a:off x="5672" y="715"/>
              <a:ext cx="449" cy="444"/>
            </a:xfrm>
            <a:custGeom>
              <a:avLst/>
              <a:gdLst>
                <a:gd name="T0" fmla="*/ 82 w 188"/>
                <a:gd name="T1" fmla="*/ 134 h 186"/>
                <a:gd name="T2" fmla="*/ 54 w 188"/>
                <a:gd name="T3" fmla="*/ 125 h 186"/>
                <a:gd name="T4" fmla="*/ 25 w 188"/>
                <a:gd name="T5" fmla="*/ 115 h 186"/>
                <a:gd name="T6" fmla="*/ 16 w 188"/>
                <a:gd name="T7" fmla="*/ 54 h 186"/>
                <a:gd name="T8" fmla="*/ 53 w 188"/>
                <a:gd name="T9" fmla="*/ 32 h 186"/>
                <a:gd name="T10" fmla="*/ 98 w 188"/>
                <a:gd name="T11" fmla="*/ 15 h 186"/>
                <a:gd name="T12" fmla="*/ 120 w 188"/>
                <a:gd name="T13" fmla="*/ 6 h 186"/>
                <a:gd name="T14" fmla="*/ 171 w 188"/>
                <a:gd name="T15" fmla="*/ 34 h 186"/>
                <a:gd name="T16" fmla="*/ 175 w 188"/>
                <a:gd name="T17" fmla="*/ 62 h 186"/>
                <a:gd name="T18" fmla="*/ 183 w 188"/>
                <a:gd name="T19" fmla="*/ 105 h 186"/>
                <a:gd name="T20" fmla="*/ 183 w 188"/>
                <a:gd name="T21" fmla="*/ 149 h 186"/>
                <a:gd name="T22" fmla="*/ 115 w 188"/>
                <a:gd name="T23" fmla="*/ 165 h 186"/>
                <a:gd name="T24" fmla="*/ 91 w 188"/>
                <a:gd name="T25" fmla="*/ 143 h 186"/>
                <a:gd name="T26" fmla="*/ 81 w 188"/>
                <a:gd name="T27" fmla="*/ 135 h 186"/>
                <a:gd name="T28" fmla="*/ 82 w 188"/>
                <a:gd name="T29" fmla="*/ 134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8" h="186">
                  <a:moveTo>
                    <a:pt x="82" y="134"/>
                  </a:moveTo>
                  <a:cubicBezTo>
                    <a:pt x="73" y="131"/>
                    <a:pt x="63" y="128"/>
                    <a:pt x="54" y="125"/>
                  </a:cubicBezTo>
                  <a:cubicBezTo>
                    <a:pt x="44" y="122"/>
                    <a:pt x="34" y="120"/>
                    <a:pt x="25" y="115"/>
                  </a:cubicBezTo>
                  <a:cubicBezTo>
                    <a:pt x="4" y="103"/>
                    <a:pt x="0" y="74"/>
                    <a:pt x="16" y="54"/>
                  </a:cubicBezTo>
                  <a:cubicBezTo>
                    <a:pt x="26" y="43"/>
                    <a:pt x="38" y="35"/>
                    <a:pt x="53" y="32"/>
                  </a:cubicBezTo>
                  <a:cubicBezTo>
                    <a:pt x="69" y="29"/>
                    <a:pt x="84" y="22"/>
                    <a:pt x="98" y="15"/>
                  </a:cubicBezTo>
                  <a:cubicBezTo>
                    <a:pt x="106" y="12"/>
                    <a:pt x="113" y="9"/>
                    <a:pt x="120" y="6"/>
                  </a:cubicBezTo>
                  <a:cubicBezTo>
                    <a:pt x="142" y="0"/>
                    <a:pt x="165" y="13"/>
                    <a:pt x="171" y="34"/>
                  </a:cubicBezTo>
                  <a:cubicBezTo>
                    <a:pt x="174" y="43"/>
                    <a:pt x="175" y="53"/>
                    <a:pt x="175" y="62"/>
                  </a:cubicBezTo>
                  <a:cubicBezTo>
                    <a:pt x="176" y="77"/>
                    <a:pt x="178" y="91"/>
                    <a:pt x="183" y="105"/>
                  </a:cubicBezTo>
                  <a:cubicBezTo>
                    <a:pt x="188" y="120"/>
                    <a:pt x="188" y="134"/>
                    <a:pt x="183" y="149"/>
                  </a:cubicBezTo>
                  <a:cubicBezTo>
                    <a:pt x="173" y="178"/>
                    <a:pt x="139" y="186"/>
                    <a:pt x="115" y="165"/>
                  </a:cubicBezTo>
                  <a:cubicBezTo>
                    <a:pt x="107" y="158"/>
                    <a:pt x="99" y="150"/>
                    <a:pt x="91" y="143"/>
                  </a:cubicBezTo>
                  <a:cubicBezTo>
                    <a:pt x="88" y="140"/>
                    <a:pt x="85" y="138"/>
                    <a:pt x="81" y="135"/>
                  </a:cubicBezTo>
                  <a:cubicBezTo>
                    <a:pt x="82" y="135"/>
                    <a:pt x="82" y="134"/>
                    <a:pt x="82" y="1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1" name="Freeform 50"/>
            <p:cNvSpPr/>
            <p:nvPr/>
          </p:nvSpPr>
          <p:spPr bwMode="auto">
            <a:xfrm>
              <a:off x="6085" y="574"/>
              <a:ext cx="210" cy="217"/>
            </a:xfrm>
            <a:custGeom>
              <a:avLst/>
              <a:gdLst>
                <a:gd name="T0" fmla="*/ 10 w 88"/>
                <a:gd name="T1" fmla="*/ 36 h 91"/>
                <a:gd name="T2" fmla="*/ 48 w 88"/>
                <a:gd name="T3" fmla="*/ 6 h 91"/>
                <a:gd name="T4" fmla="*/ 84 w 88"/>
                <a:gd name="T5" fmla="*/ 40 h 91"/>
                <a:gd name="T6" fmla="*/ 42 w 88"/>
                <a:gd name="T7" fmla="*/ 85 h 91"/>
                <a:gd name="T8" fmla="*/ 5 w 88"/>
                <a:gd name="T9" fmla="*/ 50 h 91"/>
                <a:gd name="T10" fmla="*/ 10 w 88"/>
                <a:gd name="T11" fmla="*/ 36 h 91"/>
              </a:gdLst>
              <a:ahLst/>
              <a:cxnLst>
                <a:cxn ang="0">
                  <a:pos x="T0" y="T1"/>
                </a:cxn>
                <a:cxn ang="0">
                  <a:pos x="T2" y="T3"/>
                </a:cxn>
                <a:cxn ang="0">
                  <a:pos x="T4" y="T5"/>
                </a:cxn>
                <a:cxn ang="0">
                  <a:pos x="T6" y="T7"/>
                </a:cxn>
                <a:cxn ang="0">
                  <a:pos x="T8" y="T9"/>
                </a:cxn>
                <a:cxn ang="0">
                  <a:pos x="T10" y="T11"/>
                </a:cxn>
              </a:cxnLst>
              <a:rect l="0" t="0" r="r" b="b"/>
              <a:pathLst>
                <a:path w="88" h="91">
                  <a:moveTo>
                    <a:pt x="10" y="36"/>
                  </a:moveTo>
                  <a:cubicBezTo>
                    <a:pt x="19" y="20"/>
                    <a:pt x="31" y="10"/>
                    <a:pt x="48" y="6"/>
                  </a:cubicBezTo>
                  <a:cubicBezTo>
                    <a:pt x="71" y="0"/>
                    <a:pt x="88" y="16"/>
                    <a:pt x="84" y="40"/>
                  </a:cubicBezTo>
                  <a:cubicBezTo>
                    <a:pt x="81" y="61"/>
                    <a:pt x="63" y="80"/>
                    <a:pt x="42" y="85"/>
                  </a:cubicBezTo>
                  <a:cubicBezTo>
                    <a:pt x="18" y="91"/>
                    <a:pt x="0" y="75"/>
                    <a:pt x="5" y="50"/>
                  </a:cubicBezTo>
                  <a:cubicBezTo>
                    <a:pt x="6" y="44"/>
                    <a:pt x="9" y="39"/>
                    <a:pt x="10" y="3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2" name="Freeform 51"/>
            <p:cNvSpPr/>
            <p:nvPr/>
          </p:nvSpPr>
          <p:spPr bwMode="auto">
            <a:xfrm>
              <a:off x="5913" y="464"/>
              <a:ext cx="191" cy="227"/>
            </a:xfrm>
            <a:custGeom>
              <a:avLst/>
              <a:gdLst>
                <a:gd name="T0" fmla="*/ 9 w 80"/>
                <a:gd name="T1" fmla="*/ 31 h 95"/>
                <a:gd name="T2" fmla="*/ 31 w 80"/>
                <a:gd name="T3" fmla="*/ 7 h 95"/>
                <a:gd name="T4" fmla="*/ 69 w 80"/>
                <a:gd name="T5" fmla="*/ 19 h 95"/>
                <a:gd name="T6" fmla="*/ 45 w 80"/>
                <a:gd name="T7" fmla="*/ 88 h 95"/>
                <a:gd name="T8" fmla="*/ 8 w 80"/>
                <a:gd name="T9" fmla="*/ 75 h 95"/>
                <a:gd name="T10" fmla="*/ 9 w 80"/>
                <a:gd name="T11" fmla="*/ 31 h 95"/>
              </a:gdLst>
              <a:ahLst/>
              <a:cxnLst>
                <a:cxn ang="0">
                  <a:pos x="T0" y="T1"/>
                </a:cxn>
                <a:cxn ang="0">
                  <a:pos x="T2" y="T3"/>
                </a:cxn>
                <a:cxn ang="0">
                  <a:pos x="T4" y="T5"/>
                </a:cxn>
                <a:cxn ang="0">
                  <a:pos x="T6" y="T7"/>
                </a:cxn>
                <a:cxn ang="0">
                  <a:pos x="T8" y="T9"/>
                </a:cxn>
                <a:cxn ang="0">
                  <a:pos x="T10" y="T11"/>
                </a:cxn>
              </a:cxnLst>
              <a:rect l="0" t="0" r="r" b="b"/>
              <a:pathLst>
                <a:path w="80" h="95">
                  <a:moveTo>
                    <a:pt x="9" y="31"/>
                  </a:moveTo>
                  <a:cubicBezTo>
                    <a:pt x="16" y="18"/>
                    <a:pt x="23" y="12"/>
                    <a:pt x="31" y="7"/>
                  </a:cubicBezTo>
                  <a:cubicBezTo>
                    <a:pt x="46" y="0"/>
                    <a:pt x="61" y="5"/>
                    <a:pt x="69" y="19"/>
                  </a:cubicBezTo>
                  <a:cubicBezTo>
                    <a:pt x="80" y="42"/>
                    <a:pt x="68" y="77"/>
                    <a:pt x="45" y="88"/>
                  </a:cubicBezTo>
                  <a:cubicBezTo>
                    <a:pt x="30" y="95"/>
                    <a:pt x="15" y="90"/>
                    <a:pt x="8" y="75"/>
                  </a:cubicBezTo>
                  <a:cubicBezTo>
                    <a:pt x="0" y="58"/>
                    <a:pt x="4" y="42"/>
                    <a:pt x="9" y="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3" name="Freeform 52"/>
            <p:cNvSpPr/>
            <p:nvPr/>
          </p:nvSpPr>
          <p:spPr bwMode="auto">
            <a:xfrm>
              <a:off x="6147" y="798"/>
              <a:ext cx="193" cy="170"/>
            </a:xfrm>
            <a:custGeom>
              <a:avLst/>
              <a:gdLst>
                <a:gd name="T0" fmla="*/ 8 w 81"/>
                <a:gd name="T1" fmla="*/ 26 h 71"/>
                <a:gd name="T2" fmla="*/ 47 w 81"/>
                <a:gd name="T3" fmla="*/ 1 h 71"/>
                <a:gd name="T4" fmla="*/ 75 w 81"/>
                <a:gd name="T5" fmla="*/ 14 h 71"/>
                <a:gd name="T6" fmla="*/ 74 w 81"/>
                <a:gd name="T7" fmla="*/ 44 h 71"/>
                <a:gd name="T8" fmla="*/ 36 w 81"/>
                <a:gd name="T9" fmla="*/ 69 h 71"/>
                <a:gd name="T10" fmla="*/ 7 w 81"/>
                <a:gd name="T11" fmla="*/ 58 h 71"/>
                <a:gd name="T12" fmla="*/ 8 w 81"/>
                <a:gd name="T13" fmla="*/ 26 h 71"/>
              </a:gdLst>
              <a:ahLst/>
              <a:cxnLst>
                <a:cxn ang="0">
                  <a:pos x="T0" y="T1"/>
                </a:cxn>
                <a:cxn ang="0">
                  <a:pos x="T2" y="T3"/>
                </a:cxn>
                <a:cxn ang="0">
                  <a:pos x="T4" y="T5"/>
                </a:cxn>
                <a:cxn ang="0">
                  <a:pos x="T6" y="T7"/>
                </a:cxn>
                <a:cxn ang="0">
                  <a:pos x="T8" y="T9"/>
                </a:cxn>
                <a:cxn ang="0">
                  <a:pos x="T10" y="T11"/>
                </a:cxn>
                <a:cxn ang="0">
                  <a:pos x="T12" y="T13"/>
                </a:cxn>
              </a:cxnLst>
              <a:rect l="0" t="0" r="r" b="b"/>
              <a:pathLst>
                <a:path w="81" h="71">
                  <a:moveTo>
                    <a:pt x="8" y="26"/>
                  </a:moveTo>
                  <a:cubicBezTo>
                    <a:pt x="17" y="12"/>
                    <a:pt x="30" y="3"/>
                    <a:pt x="47" y="1"/>
                  </a:cubicBezTo>
                  <a:cubicBezTo>
                    <a:pt x="58" y="0"/>
                    <a:pt x="68" y="4"/>
                    <a:pt x="75" y="14"/>
                  </a:cubicBezTo>
                  <a:cubicBezTo>
                    <a:pt x="81" y="24"/>
                    <a:pt x="80" y="35"/>
                    <a:pt x="74" y="44"/>
                  </a:cubicBezTo>
                  <a:cubicBezTo>
                    <a:pt x="66" y="59"/>
                    <a:pt x="53" y="67"/>
                    <a:pt x="36" y="69"/>
                  </a:cubicBezTo>
                  <a:cubicBezTo>
                    <a:pt x="25" y="71"/>
                    <a:pt x="14" y="68"/>
                    <a:pt x="7" y="58"/>
                  </a:cubicBezTo>
                  <a:cubicBezTo>
                    <a:pt x="0" y="47"/>
                    <a:pt x="3" y="37"/>
                    <a:pt x="8" y="2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sp>
          <p:nvSpPr>
            <p:cNvPr id="34" name="Freeform 53"/>
            <p:cNvSpPr/>
            <p:nvPr/>
          </p:nvSpPr>
          <p:spPr bwMode="auto">
            <a:xfrm>
              <a:off x="5727" y="529"/>
              <a:ext cx="162" cy="217"/>
            </a:xfrm>
            <a:custGeom>
              <a:avLst/>
              <a:gdLst>
                <a:gd name="T0" fmla="*/ 59 w 68"/>
                <a:gd name="T1" fmla="*/ 67 h 91"/>
                <a:gd name="T2" fmla="*/ 55 w 68"/>
                <a:gd name="T3" fmla="*/ 74 h 91"/>
                <a:gd name="T4" fmla="*/ 8 w 68"/>
                <a:gd name="T5" fmla="*/ 67 h 91"/>
                <a:gd name="T6" fmla="*/ 16 w 68"/>
                <a:gd name="T7" fmla="*/ 15 h 91"/>
                <a:gd name="T8" fmla="*/ 60 w 68"/>
                <a:gd name="T9" fmla="*/ 21 h 91"/>
                <a:gd name="T10" fmla="*/ 59 w 68"/>
                <a:gd name="T11" fmla="*/ 67 h 91"/>
              </a:gdLst>
              <a:ahLst/>
              <a:cxnLst>
                <a:cxn ang="0">
                  <a:pos x="T0" y="T1"/>
                </a:cxn>
                <a:cxn ang="0">
                  <a:pos x="T2" y="T3"/>
                </a:cxn>
                <a:cxn ang="0">
                  <a:pos x="T4" y="T5"/>
                </a:cxn>
                <a:cxn ang="0">
                  <a:pos x="T6" y="T7"/>
                </a:cxn>
                <a:cxn ang="0">
                  <a:pos x="T8" y="T9"/>
                </a:cxn>
                <a:cxn ang="0">
                  <a:pos x="T10" y="T11"/>
                </a:cxn>
              </a:cxnLst>
              <a:rect l="0" t="0" r="r" b="b"/>
              <a:pathLst>
                <a:path w="68" h="91">
                  <a:moveTo>
                    <a:pt x="59" y="67"/>
                  </a:moveTo>
                  <a:cubicBezTo>
                    <a:pt x="57" y="69"/>
                    <a:pt x="56" y="72"/>
                    <a:pt x="55" y="74"/>
                  </a:cubicBezTo>
                  <a:cubicBezTo>
                    <a:pt x="40" y="91"/>
                    <a:pt x="16" y="88"/>
                    <a:pt x="8" y="67"/>
                  </a:cubicBezTo>
                  <a:cubicBezTo>
                    <a:pt x="0" y="48"/>
                    <a:pt x="3" y="31"/>
                    <a:pt x="16" y="15"/>
                  </a:cubicBezTo>
                  <a:cubicBezTo>
                    <a:pt x="29" y="0"/>
                    <a:pt x="50" y="3"/>
                    <a:pt x="60" y="21"/>
                  </a:cubicBezTo>
                  <a:cubicBezTo>
                    <a:pt x="68" y="36"/>
                    <a:pt x="67" y="52"/>
                    <a:pt x="59" y="6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tx1"/>
                </a:solidFill>
                <a:effectLst/>
                <a:uLnTx/>
                <a:uFillTx/>
                <a:latin typeface="+mn-lt"/>
                <a:ea typeface="+mn-ea"/>
                <a:cs typeface="+mn-cs"/>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6*min(max(#ppt_w*#ppt_h,.3),1)-7.4)/-.7*#ppt_w"/>
                                          </p:val>
                                        </p:tav>
                                        <p:tav tm="100000">
                                          <p:val>
                                            <p:strVal val="#ppt_w"/>
                                          </p:val>
                                        </p:tav>
                                      </p:tavLst>
                                    </p:anim>
                                    <p:anim calcmode="lin" valueType="num">
                                      <p:cBhvr>
                                        <p:cTn id="8" dur="500" fill="hold"/>
                                        <p:tgtEl>
                                          <p:spTgt spid="17"/>
                                        </p:tgtEl>
                                        <p:attrNameLst>
                                          <p:attrName>ppt_h</p:attrName>
                                        </p:attrNameLst>
                                      </p:cBhvr>
                                      <p:tavLst>
                                        <p:tav tm="0">
                                          <p:val>
                                            <p:strVal val="(6*min(max(#ppt_w*#ppt_h,.3),1)-7.4)/-.7*#ppt_h"/>
                                          </p:val>
                                        </p:tav>
                                        <p:tav tm="100000">
                                          <p:val>
                                            <p:strVal val="#ppt_h"/>
                                          </p:val>
                                        </p:tav>
                                      </p:tavLst>
                                    </p:anim>
                                    <p:anim calcmode="lin" valueType="num">
                                      <p:cBhvr>
                                        <p:cTn id="9" dur="500" fill="hold"/>
                                        <p:tgtEl>
                                          <p:spTgt spid="17"/>
                                        </p:tgtEl>
                                        <p:attrNameLst>
                                          <p:attrName>ppt_x</p:attrName>
                                        </p:attrNameLst>
                                      </p:cBhvr>
                                      <p:tavLst>
                                        <p:tav tm="0">
                                          <p:val>
                                            <p:fltVal val="0.5"/>
                                          </p:val>
                                        </p:tav>
                                        <p:tav tm="100000">
                                          <p:val>
                                            <p:strVal val="#ppt_x"/>
                                          </p:val>
                                        </p:tav>
                                      </p:tavLst>
                                    </p:anim>
                                    <p:anim calcmode="lin" valueType="num">
                                      <p:cBhvr>
                                        <p:cTn id="10" dur="500" fill="hold"/>
                                        <p:tgtEl>
                                          <p:spTgt spid="17"/>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500"/>
                            </p:stCondLst>
                            <p:childTnLst>
                              <p:par>
                                <p:cTn id="12" presetID="23" presetClass="entr" presetSubtype="36" fill="hold" nodeType="afterEffect">
                                  <p:stCondLst>
                                    <p:cond delay="0"/>
                                  </p:stCondLst>
                                  <p:childTnLst>
                                    <p:set>
                                      <p:cBhvr>
                                        <p:cTn id="13" dur="1" fill="hold">
                                          <p:stCondLst>
                                            <p:cond delay="0"/>
                                          </p:stCondLst>
                                        </p:cTn>
                                        <p:tgtEl>
                                          <p:spTgt spid="29"/>
                                        </p:tgtEl>
                                        <p:attrNameLst>
                                          <p:attrName>style.visibility</p:attrName>
                                        </p:attrNameLst>
                                      </p:cBhvr>
                                      <p:to>
                                        <p:strVal val="visible"/>
                                      </p:to>
                                    </p:set>
                                    <p:anim calcmode="lin" valueType="num">
                                      <p:cBhvr>
                                        <p:cTn id="14" dur="500" fill="hold"/>
                                        <p:tgtEl>
                                          <p:spTgt spid="29"/>
                                        </p:tgtEl>
                                        <p:attrNameLst>
                                          <p:attrName>ppt_w</p:attrName>
                                        </p:attrNameLst>
                                      </p:cBhvr>
                                      <p:tavLst>
                                        <p:tav tm="0">
                                          <p:val>
                                            <p:strVal val="(6*min(max(#ppt_w*#ppt_h,.3),1)-7.4)/-.7*#ppt_w"/>
                                          </p:val>
                                        </p:tav>
                                        <p:tav tm="100000">
                                          <p:val>
                                            <p:strVal val="#ppt_w"/>
                                          </p:val>
                                        </p:tav>
                                      </p:tavLst>
                                    </p:anim>
                                    <p:anim calcmode="lin" valueType="num">
                                      <p:cBhvr>
                                        <p:cTn id="15" dur="500" fill="hold"/>
                                        <p:tgtEl>
                                          <p:spTgt spid="29"/>
                                        </p:tgtEl>
                                        <p:attrNameLst>
                                          <p:attrName>ppt_h</p:attrName>
                                        </p:attrNameLst>
                                      </p:cBhvr>
                                      <p:tavLst>
                                        <p:tav tm="0">
                                          <p:val>
                                            <p:strVal val="(6*min(max(#ppt_w*#ppt_h,.3),1)-7.4)/-.7*#ppt_h"/>
                                          </p:val>
                                        </p:tav>
                                        <p:tav tm="100000">
                                          <p:val>
                                            <p:strVal val="#ppt_h"/>
                                          </p:val>
                                        </p:tav>
                                      </p:tavLst>
                                    </p:anim>
                                    <p:anim calcmode="lin" valueType="num">
                                      <p:cBhvr>
                                        <p:cTn id="16" dur="500" fill="hold"/>
                                        <p:tgtEl>
                                          <p:spTgt spid="29"/>
                                        </p:tgtEl>
                                        <p:attrNameLst>
                                          <p:attrName>ppt_x</p:attrName>
                                        </p:attrNameLst>
                                      </p:cBhvr>
                                      <p:tavLst>
                                        <p:tav tm="0">
                                          <p:val>
                                            <p:fltVal val="0.5"/>
                                          </p:val>
                                        </p:tav>
                                        <p:tav tm="100000">
                                          <p:val>
                                            <p:strVal val="#ppt_x"/>
                                          </p:val>
                                        </p:tav>
                                      </p:tavLst>
                                    </p:anim>
                                    <p:anim calcmode="lin" valueType="num">
                                      <p:cBhvr>
                                        <p:cTn id="17" dur="500" fill="hold"/>
                                        <p:tgtEl>
                                          <p:spTgt spid="2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pic>
        <p:nvPicPr>
          <p:cNvPr id="8194" name="图片 1"/>
          <p:cNvPicPr>
            <a:picLocks noChangeAspect="1"/>
          </p:cNvPicPr>
          <p:nvPr/>
        </p:nvPicPr>
        <p:blipFill>
          <a:blip r:embed="rId1"/>
          <a:stretch>
            <a:fillRect/>
          </a:stretch>
        </p:blipFill>
        <p:spPr>
          <a:xfrm>
            <a:off x="4906963" y="1117600"/>
            <a:ext cx="1816100" cy="2535238"/>
          </a:xfrm>
          <a:prstGeom prst="rect">
            <a:avLst/>
          </a:prstGeom>
          <a:noFill/>
          <a:ln w="9525">
            <a:noFill/>
          </a:ln>
        </p:spPr>
      </p:pic>
      <p:sp>
        <p:nvSpPr>
          <p:cNvPr id="8195" name="文本框 2"/>
          <p:cNvSpPr txBox="1"/>
          <p:nvPr/>
        </p:nvSpPr>
        <p:spPr>
          <a:xfrm>
            <a:off x="3989388" y="3538538"/>
            <a:ext cx="4090987" cy="1076325"/>
          </a:xfrm>
          <a:prstGeom prst="rect">
            <a:avLst/>
          </a:prstGeom>
          <a:noFill/>
          <a:ln w="9525">
            <a:noFill/>
          </a:ln>
        </p:spPr>
        <p:txBody>
          <a:bodyPr anchor="t">
            <a:spAutoFit/>
          </a:bodyPr>
          <a:lstStyle/>
          <a:p>
            <a:r>
              <a:rPr lang="en-US" altLang="zh-CN" sz="6400" dirty="0">
                <a:solidFill>
                  <a:schemeClr val="accent1"/>
                </a:solidFill>
                <a:latin typeface="DFPOP1-W9" panose="02010609010101010101" pitchFamily="1" charset="-128"/>
                <a:ea typeface="DFPOP1-W9" panose="02010609010101010101" pitchFamily="1" charset="-128"/>
              </a:rPr>
              <a:t>PART ONE</a:t>
            </a:r>
            <a:endParaRPr lang="zh-CN" altLang="en-US" sz="6400" dirty="0">
              <a:solidFill>
                <a:schemeClr val="accent1"/>
              </a:solidFill>
              <a:latin typeface="DFPOP1-W9" panose="02010609010101010101" pitchFamily="1" charset="-128"/>
              <a:ea typeface="DFPOP1-W9" panose="02010609010101010101" pitchFamily="1" charset="-128"/>
            </a:endParaRPr>
          </a:p>
        </p:txBody>
      </p:sp>
      <p:sp>
        <p:nvSpPr>
          <p:cNvPr id="4" name="Content Placeholder 2"/>
          <p:cNvSpPr txBox="1"/>
          <p:nvPr/>
        </p:nvSpPr>
        <p:spPr>
          <a:xfrm>
            <a:off x="1147763" y="4714875"/>
            <a:ext cx="9209088" cy="95726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Lorem ipsum dolor sit amet, consectetur adipisicing elit, sed do eiusmod tempor incididunt ut labore et dolore magna aliqua. Ut enim ad minim veniam, quis nostrud exercitation ullamco laboris nisi ut aliquip ex ea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commodo</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a:t>
            </a:r>
            <a:r>
              <a:rPr kumimoji="0" lang="en-US" altLang="zh-CN" sz="1400"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sym typeface="+mn-ea"/>
              </a:rPr>
              <a:t>consequat</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Duis aute irure dolor in reprehenderit in voluptate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velit</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esse</a:t>
            </a:r>
            <a:endParaRPr kumimoji="0" lang="en-US" altLang="zh-CN" sz="1400" b="0" i="0" u="none" strike="noStrike" kern="1200" cap="none" spc="0" normalizeH="0" baseline="0" noProof="0" dirty="0">
              <a:ln>
                <a:noFill/>
              </a:ln>
              <a:solidFill>
                <a:schemeClr val="tx1">
                  <a:lumMod val="85000"/>
                  <a:lumOff val="15000"/>
                </a:schemeClr>
              </a:solidFill>
              <a:effectLst/>
              <a:uLnTx/>
              <a:uFillTx/>
              <a:latin typeface="华文细黑" panose="02010600040101010101" pitchFamily="2" charset="-122"/>
              <a:ea typeface="+mn-ea"/>
              <a:cs typeface="Arial" panose="020B0604020202020204" pitchFamily="34" charset="0"/>
              <a:sym typeface="+mn-ea"/>
            </a:endParaRPr>
          </a:p>
        </p:txBody>
      </p:sp>
    </p:spTree>
  </p:cSld>
  <p:clrMapOvr>
    <a:masterClrMapping/>
  </p:clrMapOvr>
  <p:transition spd="slow" advClick="0">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39" name="文本框 38"/>
          <p:cNvSpPr txBox="1">
            <a:spLocks noChangeArrowheads="1"/>
          </p:cNvSpPr>
          <p:nvPr/>
        </p:nvSpPr>
        <p:spPr bwMode="auto">
          <a:xfrm>
            <a:off x="1658938" y="3619500"/>
            <a:ext cx="1852613"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Lao UI" panose="020B0502040204020203" pitchFamily="34" charset="0"/>
                <a:ea typeface="方正正黑简体" pitchFamily="2" charset="-122"/>
              </a:defRPr>
            </a:lvl1pPr>
            <a:lvl2pPr marL="742950" indent="-285750">
              <a:defRPr sz="1300">
                <a:solidFill>
                  <a:schemeClr val="tx1"/>
                </a:solidFill>
                <a:latin typeface="Lao UI" panose="020B0502040204020203" pitchFamily="34" charset="0"/>
                <a:ea typeface="方正正黑简体" pitchFamily="2" charset="-122"/>
              </a:defRPr>
            </a:lvl2pPr>
            <a:lvl3pPr marL="1143000" indent="-228600">
              <a:defRPr sz="1300">
                <a:solidFill>
                  <a:schemeClr val="tx1"/>
                </a:solidFill>
                <a:latin typeface="Lao UI" panose="020B0502040204020203" pitchFamily="34" charset="0"/>
                <a:ea typeface="方正正黑简体" pitchFamily="2" charset="-122"/>
              </a:defRPr>
            </a:lvl3pPr>
            <a:lvl4pPr marL="1600200" indent="-228600">
              <a:defRPr sz="1300">
                <a:solidFill>
                  <a:schemeClr val="tx1"/>
                </a:solidFill>
                <a:latin typeface="Lao UI" panose="020B0502040204020203" pitchFamily="34" charset="0"/>
                <a:ea typeface="方正正黑简体" pitchFamily="2" charset="-122"/>
              </a:defRPr>
            </a:lvl4pPr>
            <a:lvl5pPr marL="2057400" indent="-228600">
              <a:defRPr sz="1300">
                <a:solidFill>
                  <a:schemeClr val="tx1"/>
                </a:solidFill>
                <a:latin typeface="Lao UI" panose="020B0502040204020203" pitchFamily="34" charset="0"/>
                <a:ea typeface="方正正黑简体" pitchFamily="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方正正黑简体" pitchFamily="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方正正黑简体" pitchFamily="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方正正黑简体" pitchFamily="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方正正黑简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735" b="0" i="0" u="none" strike="noStrike" kern="1200" cap="none" spc="0" normalizeH="0" baseline="0" noProof="0">
                <a:ln>
                  <a:noFill/>
                </a:ln>
                <a:solidFill>
                  <a:schemeClr val="accent1"/>
                </a:solidFill>
                <a:effectLst/>
                <a:uLnTx/>
                <a:uFillTx/>
                <a:latin typeface="DFPOP1-W9" panose="02010609010101010101" pitchFamily="1" charset="-128"/>
                <a:ea typeface="DFPOP1-W9" panose="02010609010101010101" pitchFamily="1" charset="-128"/>
                <a:cs typeface="+mn-cs"/>
                <a:sym typeface="+mn-ea"/>
              </a:rPr>
              <a:t>KEVIN</a:t>
            </a:r>
            <a:endParaRPr kumimoji="0" lang="zh-CN" altLang="en-US" sz="3735" b="0" i="0" u="none" strike="noStrike" kern="1200" cap="none" spc="0" normalizeH="0" baseline="0" noProof="0">
              <a:ln>
                <a:noFill/>
              </a:ln>
              <a:solidFill>
                <a:schemeClr val="accent1"/>
              </a:solidFill>
              <a:effectLst/>
              <a:uLnTx/>
              <a:uFillTx/>
              <a:latin typeface="DFPOP1-W9" panose="02010609010101010101" pitchFamily="1" charset="-128"/>
              <a:ea typeface="DFPOP1-W9" panose="02010609010101010101" pitchFamily="1" charset="-128"/>
              <a:cs typeface="+mn-cs"/>
              <a:sym typeface="+mn-ea"/>
            </a:endParaRPr>
          </a:p>
        </p:txBody>
      </p:sp>
      <p:sp>
        <p:nvSpPr>
          <p:cNvPr id="10243" name="文本框 39"/>
          <p:cNvSpPr txBox="1"/>
          <p:nvPr/>
        </p:nvSpPr>
        <p:spPr>
          <a:xfrm>
            <a:off x="1389063" y="4297363"/>
            <a:ext cx="2393950" cy="1384300"/>
          </a:xfrm>
          <a:prstGeom prst="rect">
            <a:avLst/>
          </a:prstGeom>
          <a:noFill/>
          <a:ln w="9525">
            <a:noFill/>
          </a:ln>
        </p:spPr>
        <p:txBody>
          <a:bodyPr anchor="t">
            <a:spAutoFit/>
          </a:bodyPr>
          <a:lstStyle/>
          <a:p>
            <a:pPr algn="ctr" defTabSz="914400">
              <a:lnSpc>
                <a:spcPct val="120000"/>
              </a:lnSpc>
            </a:pPr>
            <a:r>
              <a:rPr lang="en-US" altLang="zh-CN" sz="1400" dirty="0">
                <a:solidFill>
                  <a:srgbClr val="262626"/>
                </a:solidFill>
                <a:latin typeface="Lao UI" panose="020B0502040204020203" pitchFamily="34" charset="0"/>
                <a:ea typeface="微软雅黑" panose="020B0503020204020204" pitchFamily="34" charset="-122"/>
              </a:rPr>
              <a:t>Lorem </a:t>
            </a:r>
            <a:r>
              <a:rPr lang="en-US" altLang="zh-CN" sz="1400" dirty="0" err="1">
                <a:solidFill>
                  <a:srgbClr val="262626"/>
                </a:solidFill>
                <a:latin typeface="Lao UI" panose="020B0502040204020203" pitchFamily="34" charset="0"/>
                <a:ea typeface="微软雅黑" panose="020B0503020204020204" pitchFamily="34" charset="-122"/>
              </a:rPr>
              <a:t>ipsum</a:t>
            </a:r>
            <a:r>
              <a:rPr lang="en-US" altLang="zh-CN" sz="1400" dirty="0">
                <a:solidFill>
                  <a:srgbClr val="262626"/>
                </a:solidFill>
                <a:latin typeface="Lao UI" panose="020B0502040204020203" pitchFamily="34" charset="0"/>
                <a:ea typeface="微软雅黑" panose="020B0503020204020204" pitchFamily="34" charset="-122"/>
              </a:rPr>
              <a:t> dolor sit </a:t>
            </a:r>
            <a:r>
              <a:rPr lang="en-US" altLang="zh-CN" sz="1400" dirty="0" err="1">
                <a:solidFill>
                  <a:srgbClr val="262626"/>
                </a:solidFill>
                <a:latin typeface="Lao UI" panose="020B0502040204020203" pitchFamily="34" charset="0"/>
                <a:ea typeface="微软雅黑" panose="020B0503020204020204" pitchFamily="34" charset="-122"/>
              </a:rPr>
              <a:t>amet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consectetur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adipisicing</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elit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sed</a:t>
            </a:r>
            <a:r>
              <a:rPr lang="en-US" altLang="zh-CN" sz="1400" dirty="0">
                <a:solidFill>
                  <a:srgbClr val="262626"/>
                </a:solidFill>
                <a:latin typeface="Lao UI" panose="020B0502040204020203" pitchFamily="34" charset="0"/>
                <a:ea typeface="微软雅黑" panose="020B0503020204020204" pitchFamily="34" charset="-122"/>
              </a:rPr>
              <a:t> do </a:t>
            </a:r>
            <a:r>
              <a:rPr lang="en-US" altLang="zh-CN" sz="1400" dirty="0" err="1">
                <a:solidFill>
                  <a:srgbClr val="262626"/>
                </a:solidFill>
                <a:latin typeface="Lao UI" panose="020B0502040204020203" pitchFamily="34" charset="0"/>
                <a:ea typeface="微软雅黑" panose="020B0503020204020204" pitchFamily="34" charset="-122"/>
              </a:rPr>
              <a:t>eiusmod</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tempor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incididunt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ut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labore</a:t>
            </a:r>
            <a:r>
              <a:rPr lang="en-US" altLang="zh-CN" sz="1400" dirty="0">
                <a:solidFill>
                  <a:srgbClr val="262626"/>
                </a:solidFill>
                <a:latin typeface="Lao UI" panose="020B0502040204020203" pitchFamily="34" charset="0"/>
                <a:ea typeface="微软雅黑" panose="020B0503020204020204" pitchFamily="34" charset="-122"/>
              </a:rPr>
              <a:t> et </a:t>
            </a:r>
            <a:r>
              <a:rPr lang="en-US" altLang="zh-CN" sz="1400" dirty="0" err="1">
                <a:solidFill>
                  <a:srgbClr val="262626"/>
                </a:solidFill>
                <a:latin typeface="Lao UI" panose="020B0502040204020203" pitchFamily="34" charset="0"/>
                <a:ea typeface="微软雅黑" panose="020B0503020204020204" pitchFamily="34" charset="-122"/>
              </a:rPr>
              <a:t>dolore</a:t>
            </a:r>
            <a:r>
              <a:rPr lang="en-US" altLang="zh-CN" sz="1400" dirty="0">
                <a:solidFill>
                  <a:srgbClr val="262626"/>
                </a:solidFill>
                <a:latin typeface="Lao UI" panose="020B0502040204020203" pitchFamily="34" charset="0"/>
                <a:ea typeface="微软雅黑" panose="020B0503020204020204" pitchFamily="34" charset="-122"/>
              </a:rPr>
              <a:t> magna</a:t>
            </a:r>
            <a:endParaRPr lang="zh-CN" altLang="en-US" sz="1400" dirty="0">
              <a:latin typeface="Lao UI" panose="020B0502040204020203" pitchFamily="34" charset="0"/>
              <a:ea typeface="微软雅黑" panose="020B0503020204020204" pitchFamily="34" charset="-122"/>
            </a:endParaRPr>
          </a:p>
        </p:txBody>
      </p:sp>
      <p:sp>
        <p:nvSpPr>
          <p:cNvPr id="41" name="椭圆 40"/>
          <p:cNvSpPr/>
          <p:nvPr/>
        </p:nvSpPr>
        <p:spPr>
          <a:xfrm rot="1291563">
            <a:off x="1785938" y="1951038"/>
            <a:ext cx="1598613" cy="1598613"/>
          </a:xfrm>
          <a:prstGeom prst="ellipse">
            <a:avLst/>
          </a:prstGeom>
          <a:blipFill>
            <a:blip r:embed="rId1"/>
            <a:stretch>
              <a:fillRect/>
            </a:stretch>
          </a:blipFill>
          <a:ln w="38100">
            <a:solidFill>
              <a:schemeClr val="accent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3" name="文本框 42"/>
          <p:cNvSpPr txBox="1">
            <a:spLocks noChangeArrowheads="1"/>
          </p:cNvSpPr>
          <p:nvPr/>
        </p:nvSpPr>
        <p:spPr bwMode="auto">
          <a:xfrm>
            <a:off x="5141913" y="3589338"/>
            <a:ext cx="1849438"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Lao UI" panose="020B0502040204020203" pitchFamily="34" charset="0"/>
                <a:ea typeface="方正正黑简体" pitchFamily="2" charset="-122"/>
              </a:defRPr>
            </a:lvl1pPr>
            <a:lvl2pPr marL="742950" indent="-285750">
              <a:defRPr sz="1300">
                <a:solidFill>
                  <a:schemeClr val="tx1"/>
                </a:solidFill>
                <a:latin typeface="Lao UI" panose="020B0502040204020203" pitchFamily="34" charset="0"/>
                <a:ea typeface="方正正黑简体" pitchFamily="2" charset="-122"/>
              </a:defRPr>
            </a:lvl2pPr>
            <a:lvl3pPr marL="1143000" indent="-228600">
              <a:defRPr sz="1300">
                <a:solidFill>
                  <a:schemeClr val="tx1"/>
                </a:solidFill>
                <a:latin typeface="Lao UI" panose="020B0502040204020203" pitchFamily="34" charset="0"/>
                <a:ea typeface="方正正黑简体" pitchFamily="2" charset="-122"/>
              </a:defRPr>
            </a:lvl3pPr>
            <a:lvl4pPr marL="1600200" indent="-228600">
              <a:defRPr sz="1300">
                <a:solidFill>
                  <a:schemeClr val="tx1"/>
                </a:solidFill>
                <a:latin typeface="Lao UI" panose="020B0502040204020203" pitchFamily="34" charset="0"/>
                <a:ea typeface="方正正黑简体" pitchFamily="2" charset="-122"/>
              </a:defRPr>
            </a:lvl4pPr>
            <a:lvl5pPr marL="2057400" indent="-228600">
              <a:defRPr sz="1300">
                <a:solidFill>
                  <a:schemeClr val="tx1"/>
                </a:solidFill>
                <a:latin typeface="Lao UI" panose="020B0502040204020203" pitchFamily="34" charset="0"/>
                <a:ea typeface="方正正黑简体" pitchFamily="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方正正黑简体" pitchFamily="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方正正黑简体" pitchFamily="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方正正黑简体" pitchFamily="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方正正黑简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735" b="0" i="0" u="none" strike="noStrike" kern="1200" cap="none" spc="0" normalizeH="0" baseline="0" noProof="0" dirty="0">
                <a:ln>
                  <a:noFill/>
                </a:ln>
                <a:solidFill>
                  <a:schemeClr val="accent1"/>
                </a:solidFill>
                <a:effectLst/>
                <a:uLnTx/>
                <a:uFillTx/>
                <a:latin typeface="DFPOP1-W9" panose="02010609010101010101" pitchFamily="1" charset="-128"/>
                <a:ea typeface="DFPOP1-W9" panose="02010609010101010101" pitchFamily="1" charset="-128"/>
                <a:cs typeface="+mn-cs"/>
                <a:sym typeface="+mn-ea"/>
              </a:rPr>
              <a:t>BOB</a:t>
            </a:r>
            <a:endParaRPr kumimoji="0" lang="zh-CN" altLang="en-US" sz="3735" b="0" i="0" u="none" strike="noStrike" kern="1200" cap="none" spc="0" normalizeH="0" baseline="0" noProof="0" dirty="0">
              <a:ln>
                <a:noFill/>
              </a:ln>
              <a:solidFill>
                <a:schemeClr val="accent1"/>
              </a:solidFill>
              <a:effectLst/>
              <a:uLnTx/>
              <a:uFillTx/>
              <a:latin typeface="DFPOP1-W9" panose="02010609010101010101" pitchFamily="1" charset="-128"/>
              <a:ea typeface="DFPOP1-W9" panose="02010609010101010101" pitchFamily="1" charset="-128"/>
              <a:cs typeface="+mn-cs"/>
              <a:sym typeface="+mn-ea"/>
            </a:endParaRPr>
          </a:p>
        </p:txBody>
      </p:sp>
      <p:sp>
        <p:nvSpPr>
          <p:cNvPr id="10246" name="文本框 43"/>
          <p:cNvSpPr txBox="1"/>
          <p:nvPr/>
        </p:nvSpPr>
        <p:spPr>
          <a:xfrm>
            <a:off x="4870450" y="4297363"/>
            <a:ext cx="2392363" cy="1384300"/>
          </a:xfrm>
          <a:prstGeom prst="rect">
            <a:avLst/>
          </a:prstGeom>
          <a:noFill/>
          <a:ln w="9525">
            <a:noFill/>
          </a:ln>
        </p:spPr>
        <p:txBody>
          <a:bodyPr anchor="t">
            <a:spAutoFit/>
          </a:bodyPr>
          <a:lstStyle/>
          <a:p>
            <a:pPr algn="ctr" defTabSz="914400">
              <a:lnSpc>
                <a:spcPct val="120000"/>
              </a:lnSpc>
            </a:pPr>
            <a:r>
              <a:rPr lang="en-US" altLang="zh-CN" sz="1400" dirty="0">
                <a:solidFill>
                  <a:srgbClr val="262626"/>
                </a:solidFill>
                <a:latin typeface="Lao UI" panose="020B0502040204020203" pitchFamily="34" charset="0"/>
                <a:ea typeface="微软雅黑" panose="020B0503020204020204" pitchFamily="34" charset="-122"/>
              </a:rPr>
              <a:t>Lorem </a:t>
            </a:r>
            <a:r>
              <a:rPr lang="en-US" altLang="zh-CN" sz="1400" dirty="0" err="1">
                <a:solidFill>
                  <a:srgbClr val="262626"/>
                </a:solidFill>
                <a:latin typeface="Lao UI" panose="020B0502040204020203" pitchFamily="34" charset="0"/>
                <a:ea typeface="微软雅黑" panose="020B0503020204020204" pitchFamily="34" charset="-122"/>
              </a:rPr>
              <a:t>ipsum</a:t>
            </a:r>
            <a:r>
              <a:rPr lang="en-US" altLang="zh-CN" sz="1400" dirty="0">
                <a:solidFill>
                  <a:srgbClr val="262626"/>
                </a:solidFill>
                <a:latin typeface="Lao UI" panose="020B0502040204020203" pitchFamily="34" charset="0"/>
                <a:ea typeface="微软雅黑" panose="020B0503020204020204" pitchFamily="34" charset="-122"/>
              </a:rPr>
              <a:t> dolor sit </a:t>
            </a:r>
            <a:r>
              <a:rPr lang="en-US" altLang="zh-CN" sz="1400" dirty="0" err="1">
                <a:solidFill>
                  <a:srgbClr val="262626"/>
                </a:solidFill>
                <a:latin typeface="Lao UI" panose="020B0502040204020203" pitchFamily="34" charset="0"/>
                <a:ea typeface="微软雅黑" panose="020B0503020204020204" pitchFamily="34" charset="-122"/>
              </a:rPr>
              <a:t>amet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consectetur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adipisicing</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elit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sed</a:t>
            </a:r>
            <a:r>
              <a:rPr lang="en-US" altLang="zh-CN" sz="1400" dirty="0">
                <a:solidFill>
                  <a:srgbClr val="262626"/>
                </a:solidFill>
                <a:latin typeface="Lao UI" panose="020B0502040204020203" pitchFamily="34" charset="0"/>
                <a:ea typeface="微软雅黑" panose="020B0503020204020204" pitchFamily="34" charset="-122"/>
              </a:rPr>
              <a:t> do </a:t>
            </a:r>
            <a:r>
              <a:rPr lang="en-US" altLang="zh-CN" sz="1400" dirty="0" err="1">
                <a:solidFill>
                  <a:srgbClr val="262626"/>
                </a:solidFill>
                <a:latin typeface="Lao UI" panose="020B0502040204020203" pitchFamily="34" charset="0"/>
                <a:ea typeface="微软雅黑" panose="020B0503020204020204" pitchFamily="34" charset="-122"/>
              </a:rPr>
              <a:t>eiusmod</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tempor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incididunt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ut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labore</a:t>
            </a:r>
            <a:r>
              <a:rPr lang="en-US" altLang="zh-CN" sz="1400" dirty="0">
                <a:solidFill>
                  <a:srgbClr val="262626"/>
                </a:solidFill>
                <a:latin typeface="Lao UI" panose="020B0502040204020203" pitchFamily="34" charset="0"/>
                <a:ea typeface="微软雅黑" panose="020B0503020204020204" pitchFamily="34" charset="-122"/>
              </a:rPr>
              <a:t> et </a:t>
            </a:r>
            <a:r>
              <a:rPr lang="en-US" altLang="zh-CN" sz="1400" dirty="0" err="1">
                <a:solidFill>
                  <a:srgbClr val="262626"/>
                </a:solidFill>
                <a:latin typeface="Lao UI" panose="020B0502040204020203" pitchFamily="34" charset="0"/>
                <a:ea typeface="微软雅黑" panose="020B0503020204020204" pitchFamily="34" charset="-122"/>
              </a:rPr>
              <a:t>dolore</a:t>
            </a:r>
            <a:r>
              <a:rPr lang="en-US" altLang="zh-CN" sz="1400" dirty="0">
                <a:solidFill>
                  <a:srgbClr val="262626"/>
                </a:solidFill>
                <a:latin typeface="Lao UI" panose="020B0502040204020203" pitchFamily="34" charset="0"/>
                <a:ea typeface="微软雅黑" panose="020B0503020204020204" pitchFamily="34" charset="-122"/>
              </a:rPr>
              <a:t> magna</a:t>
            </a:r>
            <a:endParaRPr lang="zh-CN" altLang="en-US" sz="1400" dirty="0">
              <a:latin typeface="Lao UI" panose="020B0502040204020203" pitchFamily="34" charset="0"/>
              <a:ea typeface="微软雅黑" panose="020B0503020204020204" pitchFamily="34" charset="-122"/>
            </a:endParaRPr>
          </a:p>
        </p:txBody>
      </p:sp>
      <p:sp>
        <p:nvSpPr>
          <p:cNvPr id="45" name="椭圆 44"/>
          <p:cNvSpPr/>
          <p:nvPr/>
        </p:nvSpPr>
        <p:spPr>
          <a:xfrm>
            <a:off x="5268913" y="1951038"/>
            <a:ext cx="1597025" cy="1598613"/>
          </a:xfrm>
          <a:prstGeom prst="ellipse">
            <a:avLst/>
          </a:prstGeom>
          <a:blipFill>
            <a:blip r:embed="rId2"/>
            <a:stretch>
              <a:fillRect/>
            </a:stretch>
          </a:blipFill>
          <a:ln w="38100">
            <a:solidFill>
              <a:schemeClr val="accent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49" name="文本框 48"/>
          <p:cNvSpPr txBox="1">
            <a:spLocks noChangeArrowheads="1"/>
          </p:cNvSpPr>
          <p:nvPr/>
        </p:nvSpPr>
        <p:spPr bwMode="auto">
          <a:xfrm>
            <a:off x="8621713" y="3619500"/>
            <a:ext cx="1851025"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Lao UI" panose="020B0502040204020203" pitchFamily="34" charset="0"/>
                <a:ea typeface="方正正黑简体" pitchFamily="2" charset="-122"/>
              </a:defRPr>
            </a:lvl1pPr>
            <a:lvl2pPr marL="742950" indent="-285750">
              <a:defRPr sz="1300">
                <a:solidFill>
                  <a:schemeClr val="tx1"/>
                </a:solidFill>
                <a:latin typeface="Lao UI" panose="020B0502040204020203" pitchFamily="34" charset="0"/>
                <a:ea typeface="方正正黑简体" pitchFamily="2" charset="-122"/>
              </a:defRPr>
            </a:lvl2pPr>
            <a:lvl3pPr marL="1143000" indent="-228600">
              <a:defRPr sz="1300">
                <a:solidFill>
                  <a:schemeClr val="tx1"/>
                </a:solidFill>
                <a:latin typeface="Lao UI" panose="020B0502040204020203" pitchFamily="34" charset="0"/>
                <a:ea typeface="方正正黑简体" pitchFamily="2" charset="-122"/>
              </a:defRPr>
            </a:lvl3pPr>
            <a:lvl4pPr marL="1600200" indent="-228600">
              <a:defRPr sz="1300">
                <a:solidFill>
                  <a:schemeClr val="tx1"/>
                </a:solidFill>
                <a:latin typeface="Lao UI" panose="020B0502040204020203" pitchFamily="34" charset="0"/>
                <a:ea typeface="方正正黑简体" pitchFamily="2" charset="-122"/>
              </a:defRPr>
            </a:lvl4pPr>
            <a:lvl5pPr marL="2057400" indent="-228600">
              <a:defRPr sz="1300">
                <a:solidFill>
                  <a:schemeClr val="tx1"/>
                </a:solidFill>
                <a:latin typeface="Lao UI" panose="020B0502040204020203" pitchFamily="34" charset="0"/>
                <a:ea typeface="方正正黑简体" pitchFamily="2" charset="-122"/>
              </a:defRPr>
            </a:lvl5pPr>
            <a:lvl6pPr marL="2514600" indent="-228600" defTabSz="685800" fontAlgn="base">
              <a:spcBef>
                <a:spcPct val="0"/>
              </a:spcBef>
              <a:spcAft>
                <a:spcPct val="0"/>
              </a:spcAft>
              <a:defRPr sz="1300">
                <a:solidFill>
                  <a:schemeClr val="tx1"/>
                </a:solidFill>
                <a:latin typeface="Lao UI" panose="020B0502040204020203" pitchFamily="34" charset="0"/>
                <a:ea typeface="方正正黑简体" pitchFamily="2" charset="-122"/>
              </a:defRPr>
            </a:lvl6pPr>
            <a:lvl7pPr marL="2971800" indent="-228600" defTabSz="685800" fontAlgn="base">
              <a:spcBef>
                <a:spcPct val="0"/>
              </a:spcBef>
              <a:spcAft>
                <a:spcPct val="0"/>
              </a:spcAft>
              <a:defRPr sz="1300">
                <a:solidFill>
                  <a:schemeClr val="tx1"/>
                </a:solidFill>
                <a:latin typeface="Lao UI" panose="020B0502040204020203" pitchFamily="34" charset="0"/>
                <a:ea typeface="方正正黑简体" pitchFamily="2" charset="-122"/>
              </a:defRPr>
            </a:lvl7pPr>
            <a:lvl8pPr marL="3429000" indent="-228600" defTabSz="685800" fontAlgn="base">
              <a:spcBef>
                <a:spcPct val="0"/>
              </a:spcBef>
              <a:spcAft>
                <a:spcPct val="0"/>
              </a:spcAft>
              <a:defRPr sz="1300">
                <a:solidFill>
                  <a:schemeClr val="tx1"/>
                </a:solidFill>
                <a:latin typeface="Lao UI" panose="020B0502040204020203" pitchFamily="34" charset="0"/>
                <a:ea typeface="方正正黑简体" pitchFamily="2" charset="-122"/>
              </a:defRPr>
            </a:lvl8pPr>
            <a:lvl9pPr marL="3886200" indent="-228600" defTabSz="685800" fontAlgn="base">
              <a:spcBef>
                <a:spcPct val="0"/>
              </a:spcBef>
              <a:spcAft>
                <a:spcPct val="0"/>
              </a:spcAft>
              <a:defRPr sz="1300">
                <a:solidFill>
                  <a:schemeClr val="tx1"/>
                </a:solidFill>
                <a:latin typeface="Lao UI" panose="020B0502040204020203" pitchFamily="34" charset="0"/>
                <a:ea typeface="方正正黑简体"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735" b="0" i="0" u="none" strike="noStrike" kern="1200" cap="none" spc="0" normalizeH="0" baseline="0" noProof="0">
                <a:ln>
                  <a:noFill/>
                </a:ln>
                <a:solidFill>
                  <a:schemeClr val="accent1"/>
                </a:solidFill>
                <a:effectLst/>
                <a:uLnTx/>
                <a:uFillTx/>
                <a:latin typeface="DFPOP1-W9" panose="02010609010101010101" pitchFamily="1" charset="-128"/>
                <a:ea typeface="DFPOP1-W9" panose="02010609010101010101" pitchFamily="1" charset="-128"/>
                <a:cs typeface="+mn-cs"/>
                <a:sym typeface="+mn-ea"/>
              </a:rPr>
              <a:t>KEVIN</a:t>
            </a:r>
            <a:endParaRPr kumimoji="0" lang="zh-CN" altLang="en-US" sz="3735" b="0" i="0" u="none" strike="noStrike" kern="1200" cap="none" spc="0" normalizeH="0" baseline="0" noProof="0">
              <a:ln>
                <a:noFill/>
              </a:ln>
              <a:solidFill>
                <a:schemeClr val="accent1"/>
              </a:solidFill>
              <a:effectLst/>
              <a:uLnTx/>
              <a:uFillTx/>
              <a:latin typeface="DFPOP1-W9" panose="02010609010101010101" pitchFamily="1" charset="-128"/>
              <a:ea typeface="DFPOP1-W9" panose="02010609010101010101" pitchFamily="1" charset="-128"/>
              <a:cs typeface="+mn-cs"/>
              <a:sym typeface="+mn-ea"/>
            </a:endParaRPr>
          </a:p>
        </p:txBody>
      </p:sp>
      <p:sp>
        <p:nvSpPr>
          <p:cNvPr id="10249" name="文本框 49"/>
          <p:cNvSpPr txBox="1"/>
          <p:nvPr/>
        </p:nvSpPr>
        <p:spPr>
          <a:xfrm>
            <a:off x="8351838" y="4297363"/>
            <a:ext cx="2392362" cy="1384300"/>
          </a:xfrm>
          <a:prstGeom prst="rect">
            <a:avLst/>
          </a:prstGeom>
          <a:noFill/>
          <a:ln w="9525">
            <a:noFill/>
          </a:ln>
        </p:spPr>
        <p:txBody>
          <a:bodyPr anchor="t">
            <a:spAutoFit/>
          </a:bodyPr>
          <a:lstStyle/>
          <a:p>
            <a:pPr algn="ctr" defTabSz="914400">
              <a:lnSpc>
                <a:spcPct val="120000"/>
              </a:lnSpc>
            </a:pPr>
            <a:r>
              <a:rPr lang="en-US" altLang="zh-CN" sz="1400" dirty="0">
                <a:solidFill>
                  <a:srgbClr val="262626"/>
                </a:solidFill>
                <a:latin typeface="Lao UI" panose="020B0502040204020203" pitchFamily="34" charset="0"/>
                <a:ea typeface="微软雅黑" panose="020B0503020204020204" pitchFamily="34" charset="-122"/>
              </a:rPr>
              <a:t>Lorem </a:t>
            </a:r>
            <a:r>
              <a:rPr lang="en-US" altLang="zh-CN" sz="1400" dirty="0" err="1">
                <a:solidFill>
                  <a:srgbClr val="262626"/>
                </a:solidFill>
                <a:latin typeface="Lao UI" panose="020B0502040204020203" pitchFamily="34" charset="0"/>
                <a:ea typeface="微软雅黑" panose="020B0503020204020204" pitchFamily="34" charset="-122"/>
              </a:rPr>
              <a:t>ipsum</a:t>
            </a:r>
            <a:r>
              <a:rPr lang="en-US" altLang="zh-CN" sz="1400" dirty="0">
                <a:solidFill>
                  <a:srgbClr val="262626"/>
                </a:solidFill>
                <a:latin typeface="Lao UI" panose="020B0502040204020203" pitchFamily="34" charset="0"/>
                <a:ea typeface="微软雅黑" panose="020B0503020204020204" pitchFamily="34" charset="-122"/>
              </a:rPr>
              <a:t> dolor sit </a:t>
            </a:r>
            <a:r>
              <a:rPr lang="en-US" altLang="zh-CN" sz="1400" dirty="0" err="1">
                <a:solidFill>
                  <a:srgbClr val="262626"/>
                </a:solidFill>
                <a:latin typeface="Lao UI" panose="020B0502040204020203" pitchFamily="34" charset="0"/>
                <a:ea typeface="微软雅黑" panose="020B0503020204020204" pitchFamily="34" charset="-122"/>
              </a:rPr>
              <a:t>amet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consectetur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adipisicing</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elit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sed</a:t>
            </a:r>
            <a:r>
              <a:rPr lang="en-US" altLang="zh-CN" sz="1400" dirty="0">
                <a:solidFill>
                  <a:srgbClr val="262626"/>
                </a:solidFill>
                <a:latin typeface="Lao UI" panose="020B0502040204020203" pitchFamily="34" charset="0"/>
                <a:ea typeface="微软雅黑" panose="020B0503020204020204" pitchFamily="34" charset="-122"/>
              </a:rPr>
              <a:t> do </a:t>
            </a:r>
            <a:r>
              <a:rPr lang="en-US" altLang="zh-CN" sz="1400" dirty="0" err="1">
                <a:solidFill>
                  <a:srgbClr val="262626"/>
                </a:solidFill>
                <a:latin typeface="Lao UI" panose="020B0502040204020203" pitchFamily="34" charset="0"/>
                <a:ea typeface="微软雅黑" panose="020B0503020204020204" pitchFamily="34" charset="-122"/>
              </a:rPr>
              <a:t>eiusmod</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tempor</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incididunt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ut</a:t>
            </a:r>
            <a:r>
              <a:rPr lang="en-US" altLang="zh-CN" sz="1400" dirty="0">
                <a:solidFill>
                  <a:srgbClr val="262626"/>
                </a:solidFill>
                <a:latin typeface="Lao UI" panose="020B0502040204020203" pitchFamily="34" charset="0"/>
                <a:ea typeface="微软雅黑" panose="020B0503020204020204" pitchFamily="34" charset="-122"/>
              </a:rPr>
              <a:t> </a:t>
            </a:r>
            <a:r>
              <a:rPr lang="en-US" altLang="zh-CN" sz="1400" dirty="0" err="1">
                <a:solidFill>
                  <a:srgbClr val="262626"/>
                </a:solidFill>
                <a:latin typeface="Lao UI" panose="020B0502040204020203" pitchFamily="34" charset="0"/>
                <a:ea typeface="微软雅黑" panose="020B0503020204020204" pitchFamily="34" charset="-122"/>
              </a:rPr>
              <a:t>labore</a:t>
            </a:r>
            <a:r>
              <a:rPr lang="en-US" altLang="zh-CN" sz="1400" dirty="0">
                <a:solidFill>
                  <a:srgbClr val="262626"/>
                </a:solidFill>
                <a:latin typeface="Lao UI" panose="020B0502040204020203" pitchFamily="34" charset="0"/>
                <a:ea typeface="微软雅黑" panose="020B0503020204020204" pitchFamily="34" charset="-122"/>
              </a:rPr>
              <a:t> et </a:t>
            </a:r>
            <a:r>
              <a:rPr lang="en-US" altLang="zh-CN" sz="1400" dirty="0" err="1">
                <a:solidFill>
                  <a:srgbClr val="262626"/>
                </a:solidFill>
                <a:latin typeface="Lao UI" panose="020B0502040204020203" pitchFamily="34" charset="0"/>
                <a:ea typeface="微软雅黑" panose="020B0503020204020204" pitchFamily="34" charset="-122"/>
              </a:rPr>
              <a:t>dolore</a:t>
            </a:r>
            <a:r>
              <a:rPr lang="en-US" altLang="zh-CN" sz="1400" dirty="0">
                <a:solidFill>
                  <a:srgbClr val="262626"/>
                </a:solidFill>
                <a:latin typeface="Lao UI" panose="020B0502040204020203" pitchFamily="34" charset="0"/>
                <a:ea typeface="微软雅黑" panose="020B0503020204020204" pitchFamily="34" charset="-122"/>
              </a:rPr>
              <a:t> magna</a:t>
            </a:r>
            <a:endParaRPr lang="zh-CN" altLang="en-US" sz="1400" dirty="0">
              <a:latin typeface="Lao UI" panose="020B0502040204020203" pitchFamily="34" charset="0"/>
              <a:ea typeface="微软雅黑" panose="020B0503020204020204" pitchFamily="34" charset="-122"/>
            </a:endParaRPr>
          </a:p>
        </p:txBody>
      </p:sp>
      <p:sp>
        <p:nvSpPr>
          <p:cNvPr id="48" name="椭圆 47"/>
          <p:cNvSpPr/>
          <p:nvPr/>
        </p:nvSpPr>
        <p:spPr>
          <a:xfrm rot="19528142">
            <a:off x="8748713" y="1951038"/>
            <a:ext cx="1597025" cy="1598613"/>
          </a:xfrm>
          <a:prstGeom prst="ellipse">
            <a:avLst/>
          </a:prstGeom>
          <a:blipFill>
            <a:blip r:embed="rId3"/>
            <a:stretch>
              <a:fillRect/>
            </a:stretch>
          </a:blipFill>
          <a:ln w="38100">
            <a:solidFill>
              <a:schemeClr val="accent1">
                <a:alpha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schemeClr val="lt1"/>
              </a:solidFill>
              <a:effectLst/>
              <a:uLnTx/>
              <a:uFillTx/>
              <a:latin typeface="+mn-lt"/>
              <a:ea typeface="+mn-ea"/>
              <a:cs typeface="+mn-cs"/>
            </a:endParaRPr>
          </a:p>
        </p:txBody>
      </p:sp>
      <p:sp>
        <p:nvSpPr>
          <p:cNvPr id="10251" name="TextBox 50"/>
          <p:cNvSpPr txBox="1"/>
          <p:nvPr/>
        </p:nvSpPr>
        <p:spPr>
          <a:xfrm>
            <a:off x="898525" y="284163"/>
            <a:ext cx="2166938" cy="400050"/>
          </a:xfrm>
          <a:prstGeom prst="rect">
            <a:avLst/>
          </a:prstGeom>
          <a:noFill/>
          <a:ln w="9525">
            <a:noFill/>
          </a:ln>
        </p:spPr>
        <p:txBody>
          <a:bodyPr wrap="square" anchor="t">
            <a:spAutoFit/>
          </a:bodyPr>
          <a:lstStyle/>
          <a:p>
            <a:pPr defTabSz="914400"/>
            <a:r>
              <a:rPr lang="en-US" altLang="zh-CN" sz="2000" dirty="0">
                <a:solidFill>
                  <a:srgbClr val="595959"/>
                </a:solidFill>
                <a:latin typeface="微软雅黑 Light" panose="020B0502040204020203" pitchFamily="34" charset="-122"/>
                <a:ea typeface="微软雅黑 Light" panose="020B0502040204020203" pitchFamily="34" charset="-122"/>
              </a:rPr>
              <a:t>Your Title Here</a:t>
            </a:r>
            <a:endParaRPr lang="en-US" altLang="zh-CN" sz="2000" dirty="0">
              <a:solidFill>
                <a:srgbClr val="595959"/>
              </a:solidFill>
              <a:latin typeface="微软雅黑 Light" panose="020B0502040204020203" pitchFamily="34" charset="-122"/>
              <a:ea typeface="微软雅黑 Light" panose="020B0502040204020203" pitchFamily="34" charset="-122"/>
            </a:endParaRPr>
          </a:p>
        </p:txBody>
      </p:sp>
      <p:sp>
        <p:nvSpPr>
          <p:cNvPr id="20" name="Text Placeholder 32"/>
          <p:cNvSpPr txBox="1"/>
          <p:nvPr/>
        </p:nvSpPr>
        <p:spPr>
          <a:xfrm>
            <a:off x="1042988" y="685800"/>
            <a:ext cx="2646363" cy="2873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Lemon drops oat cake oat </a:t>
            </a:r>
            <a:r>
              <a:rPr kumimoji="0" lang="en-US" sz="1200" b="0" i="0" u="none" strike="noStrike" kern="1200" cap="none" spc="0" normalizeH="0" baseline="0" noProof="0" dirty="0" smtClean="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cake</a:t>
            </a:r>
            <a:endPar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endParaRPr>
          </a:p>
        </p:txBody>
      </p:sp>
      <p:sp>
        <p:nvSpPr>
          <p:cNvPr id="21" name="Text Placeholder 32"/>
          <p:cNvSpPr txBox="1"/>
          <p:nvPr/>
        </p:nvSpPr>
        <p:spPr>
          <a:xfrm>
            <a:off x="98425" y="198438"/>
            <a:ext cx="820738" cy="9017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4800" b="0" i="0" u="none" strike="noStrike" kern="1200" cap="none" spc="0" normalizeH="0" baseline="0" noProof="0" dirty="0" smtClean="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rPr>
              <a:t>01</a:t>
            </a:r>
            <a:endParaRPr kumimoji="0" lang="en-US" sz="4800" b="0" i="0" u="none" strike="noStrike" kern="1200" cap="none" spc="0" normalizeH="0" baseline="0" noProof="0" dirty="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endParaRPr>
          </a:p>
        </p:txBody>
      </p:sp>
    </p:spTree>
  </p:cSld>
  <p:clrMapOvr>
    <a:masterClrMapping/>
  </p:clrMapOvr>
  <p:transition spd="slow" advClick="0">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4" name="矩形 3"/>
          <p:cNvSpPr/>
          <p:nvPr/>
        </p:nvSpPr>
        <p:spPr>
          <a:xfrm>
            <a:off x="0" y="0"/>
            <a:ext cx="12192000" cy="4070350"/>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2" name="矩形 1"/>
          <p:cNvSpPr/>
          <p:nvPr/>
        </p:nvSpPr>
        <p:spPr>
          <a:xfrm>
            <a:off x="9226550" y="0"/>
            <a:ext cx="2441575" cy="1981200"/>
          </a:xfrm>
          <a:prstGeom prst="rect">
            <a:avLst/>
          </a:pr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2292" name="文本框 31"/>
          <p:cNvSpPr txBox="1"/>
          <p:nvPr/>
        </p:nvSpPr>
        <p:spPr>
          <a:xfrm>
            <a:off x="9793288" y="201613"/>
            <a:ext cx="1281112" cy="831850"/>
          </a:xfrm>
          <a:prstGeom prst="rect">
            <a:avLst/>
          </a:prstGeom>
          <a:noFill/>
          <a:ln w="9525">
            <a:noFill/>
          </a:ln>
        </p:spPr>
        <p:txBody>
          <a:bodyPr anchor="t">
            <a:spAutoFit/>
          </a:bodyPr>
          <a:lstStyle/>
          <a:p>
            <a:pPr algn="ctr"/>
            <a:r>
              <a:rPr lang="en-US" altLang="zh-CN" sz="4800" dirty="0">
                <a:solidFill>
                  <a:schemeClr val="bg1"/>
                </a:solidFill>
                <a:latin typeface="DFPOP1-W9" panose="02010609010101010101" pitchFamily="1" charset="-128"/>
                <a:ea typeface="DFPOP1-W9" panose="02010609010101010101" pitchFamily="1" charset="-128"/>
              </a:rPr>
              <a:t>BOB</a:t>
            </a:r>
            <a:endParaRPr lang="zh-CN" altLang="en-US" sz="3200" dirty="0">
              <a:solidFill>
                <a:schemeClr val="bg1"/>
              </a:solidFill>
              <a:latin typeface="DFPOP1-W9" panose="02010609010101010101" pitchFamily="1" charset="-128"/>
              <a:ea typeface="DFPOP1-W9" panose="02010609010101010101" pitchFamily="1" charset="-128"/>
            </a:endParaRPr>
          </a:p>
        </p:txBody>
      </p:sp>
      <p:sp>
        <p:nvSpPr>
          <p:cNvPr id="37" name="文本框 36"/>
          <p:cNvSpPr txBox="1"/>
          <p:nvPr/>
        </p:nvSpPr>
        <p:spPr>
          <a:xfrm>
            <a:off x="9226550" y="944563"/>
            <a:ext cx="2441575" cy="830263"/>
          </a:xfrm>
          <a:prstGeom prst="rect">
            <a:avLst/>
          </a:prstGeom>
          <a:noFill/>
        </p:spPr>
        <p:txBody>
          <a:bodyPr wrap="square" rtlCol="0">
            <a:spAutoFit/>
          </a:bodyPr>
          <a:lstStyle/>
          <a:p>
            <a:pPr marR="0" algn="ctr" defTabSz="914400" fontAlgn="auto">
              <a:lnSpc>
                <a:spcPct val="120000"/>
              </a:lnSpc>
              <a:spcBef>
                <a:spcPts val="0"/>
              </a:spcBef>
              <a:spcAft>
                <a:spcPts val="0"/>
              </a:spcAft>
              <a:buClrTx/>
              <a:buSzTx/>
              <a:buFontTx/>
              <a:buNone/>
              <a:defRPr/>
            </a:pPr>
            <a:r>
              <a:rPr kumimoji="0" lang="en-US" altLang="zh-CN" sz="1335" kern="1200" cap="none" spc="0" normalizeH="0" baseline="0" noProof="0" dirty="0">
                <a:solidFill>
                  <a:schemeClr val="bg1"/>
                </a:solidFill>
                <a:latin typeface="+mn-lt"/>
                <a:ea typeface="+mn-ea"/>
                <a:cs typeface="+mn-cs"/>
                <a:sym typeface="+mn-ea"/>
              </a:rPr>
              <a:t>There are many variations </a:t>
            </a:r>
            <a:endParaRPr kumimoji="0" lang="en-US" altLang="zh-CN" sz="1335" kern="1200" cap="none" spc="0" normalizeH="0" baseline="0" noProof="0" dirty="0">
              <a:solidFill>
                <a:schemeClr val="bg1"/>
              </a:solidFill>
              <a:latin typeface="+mn-lt"/>
              <a:ea typeface="+mn-ea"/>
              <a:cs typeface="+mn-cs"/>
              <a:sym typeface="+mn-ea"/>
            </a:endParaRPr>
          </a:p>
          <a:p>
            <a:pPr marR="0" algn="ctr" defTabSz="914400" fontAlgn="auto">
              <a:lnSpc>
                <a:spcPct val="120000"/>
              </a:lnSpc>
              <a:spcBef>
                <a:spcPts val="0"/>
              </a:spcBef>
              <a:spcAft>
                <a:spcPts val="0"/>
              </a:spcAft>
              <a:buClrTx/>
              <a:buSzTx/>
              <a:buFontTx/>
              <a:buNone/>
              <a:defRPr/>
            </a:pPr>
            <a:r>
              <a:rPr kumimoji="0" lang="en-US" altLang="zh-CN" sz="1335" kern="1200" cap="none" spc="0" normalizeH="0" baseline="0" noProof="0" dirty="0">
                <a:solidFill>
                  <a:schemeClr val="bg1"/>
                </a:solidFill>
                <a:latin typeface="+mn-lt"/>
                <a:ea typeface="+mn-ea"/>
                <a:cs typeface="+mn-cs"/>
                <a:sym typeface="+mn-ea"/>
              </a:rPr>
              <a:t>of passages of Lorem </a:t>
            </a:r>
            <a:r>
              <a:rPr kumimoji="0" lang="en-US" altLang="zh-CN" sz="1335" kern="1200" cap="none" spc="0" normalizeH="0" baseline="0" noProof="0" dirty="0" err="1">
                <a:solidFill>
                  <a:schemeClr val="bg1"/>
                </a:solidFill>
                <a:latin typeface="+mn-lt"/>
                <a:ea typeface="+mn-ea"/>
                <a:cs typeface="+mn-cs"/>
                <a:sym typeface="+mn-ea"/>
              </a:rPr>
              <a:t>available,but</a:t>
            </a:r>
            <a:r>
              <a:rPr kumimoji="0" lang="en-US" altLang="zh-CN" sz="1335" kern="1200" cap="none" spc="0" normalizeH="0" baseline="0" noProof="0" dirty="0">
                <a:solidFill>
                  <a:schemeClr val="bg1"/>
                </a:solidFill>
                <a:latin typeface="+mn-lt"/>
                <a:ea typeface="+mn-ea"/>
                <a:cs typeface="+mn-cs"/>
                <a:sym typeface="+mn-ea"/>
              </a:rPr>
              <a:t> the</a:t>
            </a:r>
            <a:endParaRPr kumimoji="0" lang="zh-CN" altLang="en-US" sz="1335" kern="1200" cap="none" spc="0" normalizeH="0" baseline="0" noProof="0" dirty="0">
              <a:solidFill>
                <a:schemeClr val="bg1"/>
              </a:solidFill>
              <a:latin typeface="+mn-lt"/>
              <a:ea typeface="+mn-ea"/>
              <a:cs typeface="+mn-cs"/>
              <a:sym typeface="+mn-ea"/>
            </a:endParaRPr>
          </a:p>
        </p:txBody>
      </p:sp>
      <p:graphicFrame>
        <p:nvGraphicFramePr>
          <p:cNvPr id="12294" name="Chart 83"/>
          <p:cNvGraphicFramePr/>
          <p:nvPr/>
        </p:nvGraphicFramePr>
        <p:xfrm>
          <a:off x="388938" y="4230688"/>
          <a:ext cx="11633200" cy="2443162"/>
        </p:xfrm>
        <a:graphic>
          <a:graphicData uri="http://schemas.openxmlformats.org/presentationml/2006/ole">
            <mc:AlternateContent xmlns:mc="http://schemas.openxmlformats.org/markup-compatibility/2006">
              <mc:Choice xmlns:v="urn:schemas-microsoft-com:vml" Requires="v">
                <p:oleObj spid="_x0000_s3079" name="" r:id="rId2" imgW="11643360" imgH="2450465" progId="Excel.Chart.8">
                  <p:embed/>
                </p:oleObj>
              </mc:Choice>
              <mc:Fallback>
                <p:oleObj name="" r:id="rId2" imgW="11643360" imgH="2450465" progId="Excel.Chart.8">
                  <p:embed/>
                  <p:pic>
                    <p:nvPicPr>
                      <p:cNvPr id="0" name="图片 3075"/>
                      <p:cNvPicPr/>
                      <p:nvPr/>
                    </p:nvPicPr>
                    <p:blipFill>
                      <a:blip r:embed="rId3"/>
                      <a:stretch>
                        <a:fillRect/>
                      </a:stretch>
                    </p:blipFill>
                    <p:spPr>
                      <a:xfrm>
                        <a:off x="388938" y="4230688"/>
                        <a:ext cx="11633200" cy="2443162"/>
                      </a:xfrm>
                      <a:prstGeom prst="rect">
                        <a:avLst/>
                      </a:prstGeom>
                      <a:noFill/>
                      <a:ln w="38100">
                        <a:noFill/>
                        <a:miter/>
                      </a:ln>
                    </p:spPr>
                  </p:pic>
                </p:oleObj>
              </mc:Fallback>
            </mc:AlternateContent>
          </a:graphicData>
        </a:graphic>
      </p:graphicFrame>
    </p:spTree>
  </p:cSld>
  <p:clrMapOvr>
    <a:masterClrMapping/>
  </p:clrMapOvr>
  <p:transition spd="slow" advClick="0">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pic>
        <p:nvPicPr>
          <p:cNvPr id="14338" name="图片 10"/>
          <p:cNvPicPr>
            <a:picLocks noChangeAspect="1"/>
          </p:cNvPicPr>
          <p:nvPr/>
        </p:nvPicPr>
        <p:blipFill>
          <a:blip r:embed="rId1"/>
          <a:stretch>
            <a:fillRect/>
          </a:stretch>
        </p:blipFill>
        <p:spPr>
          <a:xfrm rot="-1932219" flipH="1">
            <a:off x="608013" y="4237038"/>
            <a:ext cx="1822450" cy="2052637"/>
          </a:xfrm>
          <a:prstGeom prst="rect">
            <a:avLst/>
          </a:prstGeom>
          <a:noFill/>
          <a:ln w="9525">
            <a:noFill/>
          </a:ln>
        </p:spPr>
      </p:pic>
      <p:pic>
        <p:nvPicPr>
          <p:cNvPr id="14339" name="图片 9"/>
          <p:cNvPicPr>
            <a:picLocks noChangeAspect="1"/>
          </p:cNvPicPr>
          <p:nvPr/>
        </p:nvPicPr>
        <p:blipFill>
          <a:blip r:embed="rId2"/>
          <a:stretch>
            <a:fillRect/>
          </a:stretch>
        </p:blipFill>
        <p:spPr>
          <a:xfrm rot="-2139575">
            <a:off x="7146925" y="676275"/>
            <a:ext cx="2233613" cy="1935163"/>
          </a:xfrm>
          <a:prstGeom prst="rect">
            <a:avLst/>
          </a:prstGeom>
          <a:noFill/>
          <a:ln w="9525">
            <a:noFill/>
          </a:ln>
        </p:spPr>
      </p:pic>
      <p:sp>
        <p:nvSpPr>
          <p:cNvPr id="2" name="等腰三角形 1"/>
          <p:cNvSpPr/>
          <p:nvPr/>
        </p:nvSpPr>
        <p:spPr>
          <a:xfrm flipH="1" flipV="1">
            <a:off x="0" y="0"/>
            <a:ext cx="12182475" cy="6884988"/>
          </a:xfrm>
          <a:custGeom>
            <a:avLst/>
            <a:gdLst>
              <a:gd name="connsiteX0" fmla="*/ 0 w 7074568"/>
              <a:gd name="connsiteY0" fmla="*/ 5143500 h 5143500"/>
              <a:gd name="connsiteX1" fmla="*/ 3537284 w 7074568"/>
              <a:gd name="connsiteY1" fmla="*/ 0 h 5143500"/>
              <a:gd name="connsiteX2" fmla="*/ 7074568 w 7074568"/>
              <a:gd name="connsiteY2" fmla="*/ 5143500 h 5143500"/>
              <a:gd name="connsiteX3" fmla="*/ 0 w 7074568"/>
              <a:gd name="connsiteY3" fmla="*/ 5143500 h 5143500"/>
              <a:gd name="connsiteX0-1" fmla="*/ 3437 w 7078005"/>
              <a:gd name="connsiteY0-2" fmla="*/ 5143500 h 5143500"/>
              <a:gd name="connsiteX1-3" fmla="*/ 0 w 7078005"/>
              <a:gd name="connsiteY1-4" fmla="*/ 0 h 5143500"/>
              <a:gd name="connsiteX2-5" fmla="*/ 7078005 w 7078005"/>
              <a:gd name="connsiteY2-6" fmla="*/ 5143500 h 5143500"/>
              <a:gd name="connsiteX3-7" fmla="*/ 3437 w 7078005"/>
              <a:gd name="connsiteY3-8" fmla="*/ 5143500 h 5143500"/>
              <a:gd name="connsiteX0-9" fmla="*/ 3437 w 9154312"/>
              <a:gd name="connsiteY0-10" fmla="*/ 5143500 h 5143500"/>
              <a:gd name="connsiteX1-11" fmla="*/ 0 w 9154312"/>
              <a:gd name="connsiteY1-12" fmla="*/ 0 h 5143500"/>
              <a:gd name="connsiteX2-13" fmla="*/ 9154312 w 9154312"/>
              <a:gd name="connsiteY2-14" fmla="*/ 859 h 5143500"/>
              <a:gd name="connsiteX3-15" fmla="*/ 3437 w 9154312"/>
              <a:gd name="connsiteY3-16" fmla="*/ 5143500 h 5143500"/>
              <a:gd name="connsiteX0-17" fmla="*/ 3437 w 9140562"/>
              <a:gd name="connsiteY0-18" fmla="*/ 5143500 h 5143500"/>
              <a:gd name="connsiteX1-19" fmla="*/ 0 w 9140562"/>
              <a:gd name="connsiteY1-20" fmla="*/ 0 h 5143500"/>
              <a:gd name="connsiteX2-21" fmla="*/ 9140562 w 9140562"/>
              <a:gd name="connsiteY2-22" fmla="*/ 859 h 5143500"/>
              <a:gd name="connsiteX3-23" fmla="*/ 3437 w 9140562"/>
              <a:gd name="connsiteY3-24" fmla="*/ 5143500 h 5143500"/>
              <a:gd name="connsiteX0-25" fmla="*/ 3437 w 9140562"/>
              <a:gd name="connsiteY0-26" fmla="*/ 5143500 h 5143500"/>
              <a:gd name="connsiteX1-27" fmla="*/ 0 w 9140562"/>
              <a:gd name="connsiteY1-28" fmla="*/ 0 h 5143500"/>
              <a:gd name="connsiteX2-29" fmla="*/ 9140562 w 9140562"/>
              <a:gd name="connsiteY2-30" fmla="*/ 859 h 5143500"/>
              <a:gd name="connsiteX3-31" fmla="*/ 3437 w 9140562"/>
              <a:gd name="connsiteY3-32" fmla="*/ 5143500 h 5143500"/>
              <a:gd name="connsiteX0-33" fmla="*/ 10312 w 9140562"/>
              <a:gd name="connsiteY0-34" fmla="*/ 5143500 h 5143500"/>
              <a:gd name="connsiteX1-35" fmla="*/ 0 w 9140562"/>
              <a:gd name="connsiteY1-36" fmla="*/ 0 h 5143500"/>
              <a:gd name="connsiteX2-37" fmla="*/ 9140562 w 9140562"/>
              <a:gd name="connsiteY2-38" fmla="*/ 859 h 5143500"/>
              <a:gd name="connsiteX3-39" fmla="*/ 10312 w 9140562"/>
              <a:gd name="connsiteY3-40" fmla="*/ 5143500 h 5143500"/>
              <a:gd name="connsiteX0-41" fmla="*/ 3436 w 9140562"/>
              <a:gd name="connsiteY0-42" fmla="*/ 5164126 h 5164126"/>
              <a:gd name="connsiteX1-43" fmla="*/ 0 w 9140562"/>
              <a:gd name="connsiteY1-44" fmla="*/ 0 h 5164126"/>
              <a:gd name="connsiteX2-45" fmla="*/ 9140562 w 9140562"/>
              <a:gd name="connsiteY2-46" fmla="*/ 859 h 5164126"/>
              <a:gd name="connsiteX3-47" fmla="*/ 3436 w 9140562"/>
              <a:gd name="connsiteY3-48" fmla="*/ 5164126 h 5164126"/>
              <a:gd name="connsiteX0-49" fmla="*/ 12 w 9137138"/>
              <a:gd name="connsiteY0-50" fmla="*/ 5163267 h 5163267"/>
              <a:gd name="connsiteX1-51" fmla="*/ 79078 w 9137138"/>
              <a:gd name="connsiteY1-52" fmla="*/ 191646 h 5163267"/>
              <a:gd name="connsiteX2-53" fmla="*/ 9137138 w 9137138"/>
              <a:gd name="connsiteY2-54" fmla="*/ 0 h 5163267"/>
              <a:gd name="connsiteX3-55" fmla="*/ 12 w 9137138"/>
              <a:gd name="connsiteY3-56" fmla="*/ 5163267 h 5163267"/>
              <a:gd name="connsiteX0-57" fmla="*/ 152 w 9137278"/>
              <a:gd name="connsiteY0-58" fmla="*/ 5164126 h 5164126"/>
              <a:gd name="connsiteX1-59" fmla="*/ 3591 w 9137278"/>
              <a:gd name="connsiteY1-60" fmla="*/ 0 h 5164126"/>
              <a:gd name="connsiteX2-61" fmla="*/ 9137278 w 9137278"/>
              <a:gd name="connsiteY2-62" fmla="*/ 859 h 5164126"/>
              <a:gd name="connsiteX3-63" fmla="*/ 152 w 9137278"/>
              <a:gd name="connsiteY3-64" fmla="*/ 5164126 h 5164126"/>
            </a:gdLst>
            <a:ahLst/>
            <a:cxnLst>
              <a:cxn ang="0">
                <a:pos x="connsiteX0-1" y="connsiteY0-2"/>
              </a:cxn>
              <a:cxn ang="0">
                <a:pos x="connsiteX1-3" y="connsiteY1-4"/>
              </a:cxn>
              <a:cxn ang="0">
                <a:pos x="connsiteX2-5" y="connsiteY2-6"/>
              </a:cxn>
              <a:cxn ang="0">
                <a:pos x="connsiteX3-7" y="connsiteY3-8"/>
              </a:cxn>
            </a:cxnLst>
            <a:rect l="l" t="t" r="r" b="b"/>
            <a:pathLst>
              <a:path w="9137278" h="5164126">
                <a:moveTo>
                  <a:pt x="152" y="5164126"/>
                </a:moveTo>
                <a:cubicBezTo>
                  <a:pt x="-994" y="3449626"/>
                  <a:pt x="4737" y="1714500"/>
                  <a:pt x="3591" y="0"/>
                </a:cubicBezTo>
                <a:lnTo>
                  <a:pt x="9137278" y="859"/>
                </a:lnTo>
                <a:lnTo>
                  <a:pt x="152" y="516412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14341" name="文本框 7"/>
          <p:cNvSpPr txBox="1"/>
          <p:nvPr/>
        </p:nvSpPr>
        <p:spPr>
          <a:xfrm>
            <a:off x="7461250" y="4197350"/>
            <a:ext cx="2190750" cy="830263"/>
          </a:xfrm>
          <a:prstGeom prst="rect">
            <a:avLst/>
          </a:prstGeom>
          <a:noFill/>
          <a:ln w="9525">
            <a:noFill/>
          </a:ln>
        </p:spPr>
        <p:txBody>
          <a:bodyPr anchor="t">
            <a:spAutoFit/>
          </a:bodyPr>
          <a:lstStyle/>
          <a:p>
            <a:r>
              <a:rPr lang="en-US" altLang="zh-CN" sz="4800" dirty="0">
                <a:solidFill>
                  <a:schemeClr val="bg1"/>
                </a:solidFill>
                <a:latin typeface="DFPOP1-W9" panose="02010609010101010101" pitchFamily="1" charset="-128"/>
                <a:ea typeface="DFPOP1-W9" panose="02010609010101010101" pitchFamily="1" charset="-128"/>
              </a:rPr>
              <a:t>KEVIN</a:t>
            </a:r>
            <a:endParaRPr lang="zh-CN" altLang="en-US" sz="4800" dirty="0">
              <a:solidFill>
                <a:schemeClr val="bg1"/>
              </a:solidFill>
              <a:latin typeface="DFPOP1-W9" panose="02010609010101010101" pitchFamily="1" charset="-128"/>
              <a:ea typeface="DFPOP1-W9" panose="02010609010101010101" pitchFamily="1" charset="-128"/>
            </a:endParaRPr>
          </a:p>
        </p:txBody>
      </p:sp>
      <p:sp>
        <p:nvSpPr>
          <p:cNvPr id="14342" name="文本框 8"/>
          <p:cNvSpPr txBox="1"/>
          <p:nvPr/>
        </p:nvSpPr>
        <p:spPr>
          <a:xfrm>
            <a:off x="7424738" y="5059363"/>
            <a:ext cx="4354512" cy="1125537"/>
          </a:xfrm>
          <a:prstGeom prst="rect">
            <a:avLst/>
          </a:prstGeom>
          <a:noFill/>
          <a:ln w="9525">
            <a:noFill/>
          </a:ln>
        </p:spPr>
        <p:txBody>
          <a:bodyPr anchor="t">
            <a:spAutoFit/>
          </a:bodyPr>
          <a:lstStyle/>
          <a:p>
            <a:pPr>
              <a:lnSpc>
                <a:spcPct val="120000"/>
              </a:lnSpc>
            </a:pPr>
            <a:r>
              <a:rPr lang="en-US" altLang="zh-CN" sz="1400" dirty="0">
                <a:solidFill>
                  <a:schemeClr val="bg1"/>
                </a:solidFill>
                <a:latin typeface="Lao UI" panose="020B0502040204020203" pitchFamily="34" charset="0"/>
                <a:ea typeface="微软雅黑" panose="020B0503020204020204" pitchFamily="34" charset="-122"/>
              </a:rPr>
              <a:t>Lorem ipsum dolor sit amet, consectetur adipisicing elit, sed do eiusmod tempor incididunt ut labore et Lorem ipsum dolor sit amet, consectetur dolore Lorem ipsum dolor sit amet, consectetur adipisicing</a:t>
            </a:r>
            <a:endParaRPr lang="zh-CN" altLang="en-US" sz="1400" dirty="0">
              <a:solidFill>
                <a:schemeClr val="bg1"/>
              </a:solidFill>
              <a:latin typeface="Lao UI" panose="020B0502040204020203" pitchFamily="34" charset="0"/>
              <a:ea typeface="微软雅黑" panose="020B0503020204020204" pitchFamily="34" charset="-122"/>
            </a:endParaRPr>
          </a:p>
        </p:txBody>
      </p:sp>
      <p:pic>
        <p:nvPicPr>
          <p:cNvPr id="14343" name="图片 11"/>
          <p:cNvPicPr>
            <a:picLocks noChangeAspect="1"/>
          </p:cNvPicPr>
          <p:nvPr/>
        </p:nvPicPr>
        <p:blipFill>
          <a:blip r:embed="rId3"/>
          <a:stretch>
            <a:fillRect/>
          </a:stretch>
        </p:blipFill>
        <p:spPr>
          <a:xfrm>
            <a:off x="1682750" y="260350"/>
            <a:ext cx="1928813" cy="2351088"/>
          </a:xfrm>
          <a:prstGeom prst="rect">
            <a:avLst/>
          </a:prstGeom>
          <a:noFill/>
          <a:ln w="9525">
            <a:noFill/>
          </a:ln>
        </p:spPr>
      </p:pic>
      <p:sp>
        <p:nvSpPr>
          <p:cNvPr id="13" name="文本框 12"/>
          <p:cNvSpPr txBox="1"/>
          <p:nvPr/>
        </p:nvSpPr>
        <p:spPr>
          <a:xfrm rot="19844601">
            <a:off x="2657475" y="3186113"/>
            <a:ext cx="5159375" cy="995363"/>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5865" kern="1200" cap="none" spc="0" normalizeH="0" baseline="0" noProof="0" dirty="0">
                <a:solidFill>
                  <a:schemeClr val="accent1"/>
                </a:solidFill>
                <a:latin typeface="Aharoni" panose="02010803020104030203" pitchFamily="2" charset="-79"/>
                <a:ea typeface="+mn-ea"/>
                <a:cs typeface="Aharoni" panose="02010803020104030203" pitchFamily="2" charset="-79"/>
                <a:sym typeface="+mn-ea"/>
              </a:rPr>
              <a:t>STEVE CARELL</a:t>
            </a:r>
            <a:endParaRPr kumimoji="0" lang="zh-CN" altLang="en-US" sz="5865" kern="1200" cap="none" spc="0" normalizeH="0" baseline="0" noProof="0" dirty="0">
              <a:solidFill>
                <a:schemeClr val="accent1"/>
              </a:solidFill>
              <a:latin typeface="Aharoni" panose="02010803020104030203" pitchFamily="2" charset="-79"/>
              <a:ea typeface="+mn-ea"/>
              <a:cs typeface="Aharoni" panose="02010803020104030203" pitchFamily="2" charset="-79"/>
              <a:sym typeface="+mn-ea"/>
            </a:endParaRPr>
          </a:p>
        </p:txBody>
      </p:sp>
      <p:sp>
        <p:nvSpPr>
          <p:cNvPr id="14345" name="文本框 13"/>
          <p:cNvSpPr txBox="1"/>
          <p:nvPr/>
        </p:nvSpPr>
        <p:spPr>
          <a:xfrm rot="-1744492">
            <a:off x="2486025" y="3181350"/>
            <a:ext cx="3914775" cy="350838"/>
          </a:xfrm>
          <a:prstGeom prst="rect">
            <a:avLst/>
          </a:prstGeom>
          <a:noFill/>
          <a:ln w="9525">
            <a:noFill/>
          </a:ln>
        </p:spPr>
        <p:txBody>
          <a:bodyPr wrap="square" anchor="t">
            <a:spAutoFit/>
          </a:bodyPr>
          <a:lstStyle/>
          <a:p>
            <a:pPr defTabSz="914400">
              <a:lnSpc>
                <a:spcPct val="120000"/>
              </a:lnSpc>
            </a:pPr>
            <a:r>
              <a:rPr lang="en-US" altLang="zh-CN" sz="1400" dirty="0">
                <a:solidFill>
                  <a:srgbClr val="262626"/>
                </a:solidFill>
                <a:latin typeface="Lao UI" panose="020B0502040204020203" pitchFamily="34" charset="0"/>
                <a:ea typeface="微软雅黑" panose="020B0503020204020204" pitchFamily="34" charset="-122"/>
              </a:rPr>
              <a:t>Lorem </a:t>
            </a:r>
            <a:r>
              <a:rPr lang="en-US" altLang="zh-CN" sz="1400" dirty="0" err="1">
                <a:solidFill>
                  <a:srgbClr val="262626"/>
                </a:solidFill>
                <a:latin typeface="Lao UI" panose="020B0502040204020203" pitchFamily="34" charset="0"/>
                <a:ea typeface="微软雅黑" panose="020B0503020204020204" pitchFamily="34" charset="-122"/>
              </a:rPr>
              <a:t>ipsum</a:t>
            </a:r>
            <a:r>
              <a:rPr lang="en-US" altLang="zh-CN" sz="1400" dirty="0">
                <a:solidFill>
                  <a:srgbClr val="262626"/>
                </a:solidFill>
                <a:latin typeface="Lao UI" panose="020B0502040204020203" pitchFamily="34" charset="0"/>
                <a:ea typeface="微软雅黑" panose="020B0503020204020204" pitchFamily="34" charset="-122"/>
              </a:rPr>
              <a:t> dolor sit </a:t>
            </a:r>
            <a:r>
              <a:rPr lang="en-US" altLang="zh-CN" sz="1400" dirty="0" err="1">
                <a:solidFill>
                  <a:srgbClr val="262626"/>
                </a:solidFill>
                <a:latin typeface="Lao UI" panose="020B0502040204020203" pitchFamily="34" charset="0"/>
                <a:ea typeface="微软雅黑" panose="020B0503020204020204" pitchFamily="34" charset="-122"/>
              </a:rPr>
              <a:t>amet</a:t>
            </a:r>
            <a:endParaRPr lang="zh-CN" altLang="en-US" sz="1400" dirty="0">
              <a:latin typeface="Lao UI" panose="020B0502040204020203" pitchFamily="34" charset="0"/>
              <a:ea typeface="微软雅黑" panose="020B0503020204020204" pitchFamily="34" charset="-122"/>
            </a:endParaRPr>
          </a:p>
        </p:txBody>
      </p:sp>
    </p:spTree>
  </p:cSld>
  <p:clrMapOvr>
    <a:masterClrMapping/>
  </p:clrMapOvr>
  <p:transition spd="slow" advClick="0">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 name="矩形 1"/>
          <p:cNvSpPr/>
          <p:nvPr/>
        </p:nvSpPr>
        <p:spPr>
          <a:xfrm>
            <a:off x="0" y="2281238"/>
            <a:ext cx="5734050" cy="3819525"/>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grpSp>
        <p:nvGrpSpPr>
          <p:cNvPr id="16387" name="组合 2"/>
          <p:cNvGrpSpPr/>
          <p:nvPr/>
        </p:nvGrpSpPr>
        <p:grpSpPr>
          <a:xfrm>
            <a:off x="6443663" y="3876675"/>
            <a:ext cx="5407025" cy="2154238"/>
            <a:chOff x="974314" y="1232293"/>
            <a:chExt cx="7188447" cy="2864939"/>
          </a:xfrm>
        </p:grpSpPr>
        <p:sp>
          <p:nvSpPr>
            <p:cNvPr id="4" name="Freeform 5"/>
            <p:cNvSpPr/>
            <p:nvPr/>
          </p:nvSpPr>
          <p:spPr bwMode="auto">
            <a:xfrm>
              <a:off x="2077661" y="2539603"/>
              <a:ext cx="623585" cy="1541610"/>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1">
                <a:alpha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5" name="Freeform 6"/>
            <p:cNvSpPr/>
            <p:nvPr/>
          </p:nvSpPr>
          <p:spPr bwMode="auto">
            <a:xfrm>
              <a:off x="2701246" y="2539603"/>
              <a:ext cx="623585" cy="1541610"/>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6" name="Freeform 5"/>
            <p:cNvSpPr/>
            <p:nvPr/>
          </p:nvSpPr>
          <p:spPr bwMode="auto">
            <a:xfrm>
              <a:off x="3013039" y="1778793"/>
              <a:ext cx="623585" cy="2302420"/>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1">
                <a:alpha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7" name="Freeform 6"/>
            <p:cNvSpPr/>
            <p:nvPr/>
          </p:nvSpPr>
          <p:spPr bwMode="auto">
            <a:xfrm>
              <a:off x="3636624" y="1778793"/>
              <a:ext cx="623585" cy="2302420"/>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8" name="Freeform 5"/>
            <p:cNvSpPr/>
            <p:nvPr/>
          </p:nvSpPr>
          <p:spPr bwMode="auto">
            <a:xfrm>
              <a:off x="1142283" y="3246834"/>
              <a:ext cx="623585" cy="834379"/>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1">
                <a:alpha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9" name="Freeform 6"/>
            <p:cNvSpPr/>
            <p:nvPr/>
          </p:nvSpPr>
          <p:spPr bwMode="auto">
            <a:xfrm>
              <a:off x="1765868" y="3246834"/>
              <a:ext cx="623585" cy="834379"/>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10" name="Freeform 5"/>
            <p:cNvSpPr/>
            <p:nvPr/>
          </p:nvSpPr>
          <p:spPr bwMode="auto">
            <a:xfrm>
              <a:off x="3948416" y="2834043"/>
              <a:ext cx="623585" cy="1247170"/>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1">
                <a:alpha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11" name="Freeform 6"/>
            <p:cNvSpPr/>
            <p:nvPr/>
          </p:nvSpPr>
          <p:spPr bwMode="auto">
            <a:xfrm>
              <a:off x="4572001" y="2834043"/>
              <a:ext cx="623585" cy="1247170"/>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12" name="Freeform 5"/>
            <p:cNvSpPr/>
            <p:nvPr/>
          </p:nvSpPr>
          <p:spPr bwMode="auto">
            <a:xfrm>
              <a:off x="4883794" y="2218134"/>
              <a:ext cx="623585" cy="1863079"/>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1">
                <a:alpha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13" name="Freeform 6"/>
            <p:cNvSpPr/>
            <p:nvPr/>
          </p:nvSpPr>
          <p:spPr bwMode="auto">
            <a:xfrm>
              <a:off x="5507379" y="2218134"/>
              <a:ext cx="623585" cy="1863079"/>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14" name="Freeform 5"/>
            <p:cNvSpPr/>
            <p:nvPr/>
          </p:nvSpPr>
          <p:spPr bwMode="auto">
            <a:xfrm>
              <a:off x="5819171" y="3439716"/>
              <a:ext cx="623585" cy="641497"/>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1">
                <a:alpha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15" name="Freeform 6"/>
            <p:cNvSpPr/>
            <p:nvPr/>
          </p:nvSpPr>
          <p:spPr bwMode="auto">
            <a:xfrm>
              <a:off x="6442756" y="3439716"/>
              <a:ext cx="623585" cy="641497"/>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16" name="Freeform 5"/>
            <p:cNvSpPr/>
            <p:nvPr/>
          </p:nvSpPr>
          <p:spPr bwMode="auto">
            <a:xfrm>
              <a:off x="6754549" y="3246834"/>
              <a:ext cx="623585" cy="834379"/>
            </a:xfrm>
            <a:custGeom>
              <a:avLst/>
              <a:gdLst>
                <a:gd name="T0" fmla="*/ 372 w 372"/>
                <a:gd name="T1" fmla="*/ 0 h 744"/>
                <a:gd name="T2" fmla="*/ 0 w 372"/>
                <a:gd name="T3" fmla="*/ 744 h 744"/>
                <a:gd name="T4" fmla="*/ 372 w 372"/>
                <a:gd name="T5" fmla="*/ 744 h 744"/>
                <a:gd name="T6" fmla="*/ 372 w 372"/>
                <a:gd name="T7" fmla="*/ 0 h 744"/>
              </a:gdLst>
              <a:ahLst/>
              <a:cxnLst>
                <a:cxn ang="0">
                  <a:pos x="T0" y="T1"/>
                </a:cxn>
                <a:cxn ang="0">
                  <a:pos x="T2" y="T3"/>
                </a:cxn>
                <a:cxn ang="0">
                  <a:pos x="T4" y="T5"/>
                </a:cxn>
                <a:cxn ang="0">
                  <a:pos x="T6" y="T7"/>
                </a:cxn>
              </a:cxnLst>
              <a:rect l="0" t="0" r="r" b="b"/>
              <a:pathLst>
                <a:path w="372" h="744">
                  <a:moveTo>
                    <a:pt x="372" y="0"/>
                  </a:moveTo>
                  <a:cubicBezTo>
                    <a:pt x="372" y="0"/>
                    <a:pt x="280" y="528"/>
                    <a:pt x="0" y="744"/>
                  </a:cubicBezTo>
                  <a:cubicBezTo>
                    <a:pt x="372" y="744"/>
                    <a:pt x="372" y="744"/>
                    <a:pt x="372" y="744"/>
                  </a:cubicBezTo>
                  <a:lnTo>
                    <a:pt x="372" y="0"/>
                  </a:lnTo>
                  <a:close/>
                </a:path>
              </a:pathLst>
            </a:custGeom>
            <a:solidFill>
              <a:schemeClr val="accent1">
                <a:alpha val="75000"/>
              </a:schemeClr>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17" name="Freeform 6"/>
            <p:cNvSpPr/>
            <p:nvPr/>
          </p:nvSpPr>
          <p:spPr bwMode="auto">
            <a:xfrm>
              <a:off x="7378134" y="3246834"/>
              <a:ext cx="623585" cy="834379"/>
            </a:xfrm>
            <a:custGeom>
              <a:avLst/>
              <a:gdLst>
                <a:gd name="T0" fmla="*/ 0 w 372"/>
                <a:gd name="T1" fmla="*/ 0 h 744"/>
                <a:gd name="T2" fmla="*/ 372 w 372"/>
                <a:gd name="T3" fmla="*/ 744 h 744"/>
                <a:gd name="T4" fmla="*/ 0 w 372"/>
                <a:gd name="T5" fmla="*/ 744 h 744"/>
                <a:gd name="T6" fmla="*/ 0 w 372"/>
                <a:gd name="T7" fmla="*/ 0 h 744"/>
              </a:gdLst>
              <a:ahLst/>
              <a:cxnLst>
                <a:cxn ang="0">
                  <a:pos x="T0" y="T1"/>
                </a:cxn>
                <a:cxn ang="0">
                  <a:pos x="T2" y="T3"/>
                </a:cxn>
                <a:cxn ang="0">
                  <a:pos x="T4" y="T5"/>
                </a:cxn>
                <a:cxn ang="0">
                  <a:pos x="T6" y="T7"/>
                </a:cxn>
              </a:cxnLst>
              <a:rect l="0" t="0" r="r" b="b"/>
              <a:pathLst>
                <a:path w="372" h="744">
                  <a:moveTo>
                    <a:pt x="0" y="0"/>
                  </a:moveTo>
                  <a:cubicBezTo>
                    <a:pt x="0" y="0"/>
                    <a:pt x="92" y="528"/>
                    <a:pt x="372" y="744"/>
                  </a:cubicBezTo>
                  <a:cubicBezTo>
                    <a:pt x="0" y="744"/>
                    <a:pt x="0" y="744"/>
                    <a:pt x="0" y="744"/>
                  </a:cubicBezTo>
                  <a:lnTo>
                    <a:pt x="0" y="0"/>
                  </a:lnTo>
                  <a:close/>
                </a:path>
              </a:pathLst>
            </a:custGeom>
            <a:solidFill>
              <a:schemeClr val="accent1"/>
            </a:solidFill>
            <a:ln>
              <a:noFill/>
            </a:ln>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tx1"/>
                </a:solidFill>
                <a:effectLst/>
                <a:uLnTx/>
                <a:uFillTx/>
                <a:latin typeface="+mn-lt"/>
                <a:ea typeface="+mn-ea"/>
                <a:cs typeface="+mn-cs"/>
              </a:endParaRPr>
            </a:p>
          </p:txBody>
        </p:sp>
        <p:sp>
          <p:nvSpPr>
            <p:cNvPr id="18" name="Oval 88"/>
            <p:cNvSpPr/>
            <p:nvPr/>
          </p:nvSpPr>
          <p:spPr>
            <a:xfrm>
              <a:off x="1546198" y="2700333"/>
              <a:ext cx="439340" cy="4393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AU" sz="1400" b="0" i="0" u="none" strike="noStrike" kern="1200" cap="none" spc="0" normalizeH="0" baseline="0" noProof="0" dirty="0">
                  <a:ln>
                    <a:noFill/>
                  </a:ln>
                  <a:solidFill>
                    <a:schemeClr val="bg1"/>
                  </a:solidFill>
                  <a:effectLst/>
                  <a:uLnTx/>
                  <a:uFillTx/>
                  <a:latin typeface="FontAwesome" pitchFamily="2" charset="0"/>
                  <a:ea typeface="+mn-ea"/>
                  <a:cs typeface="+mn-cs"/>
                  <a:sym typeface="+mn-ea"/>
                </a:rPr>
                <a:t></a:t>
              </a:r>
              <a:endParaRPr kumimoji="0" lang="en-US" sz="1400" b="0" i="0" u="none" strike="noStrike" kern="1200" cap="none" spc="0" normalizeH="0" baseline="0" noProof="0" dirty="0">
                <a:ln>
                  <a:noFill/>
                </a:ln>
                <a:solidFill>
                  <a:schemeClr val="bg1"/>
                </a:solidFill>
                <a:effectLst/>
                <a:uLnTx/>
                <a:uFillTx/>
                <a:latin typeface="+mn-lt"/>
                <a:ea typeface="+mn-ea"/>
                <a:cs typeface="+mn-cs"/>
                <a:sym typeface="+mn-ea"/>
              </a:endParaRPr>
            </a:p>
          </p:txBody>
        </p:sp>
        <p:sp>
          <p:nvSpPr>
            <p:cNvPr id="19" name="Oval 89"/>
            <p:cNvSpPr/>
            <p:nvPr/>
          </p:nvSpPr>
          <p:spPr>
            <a:xfrm>
              <a:off x="2481576" y="1993103"/>
              <a:ext cx="439340" cy="4393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AU" sz="1400" b="0" i="0" u="none" strike="noStrike" kern="1200" cap="none" spc="0" normalizeH="0" baseline="0" noProof="0" dirty="0">
                  <a:ln>
                    <a:noFill/>
                  </a:ln>
                  <a:solidFill>
                    <a:schemeClr val="bg1"/>
                  </a:solidFill>
                  <a:effectLst/>
                  <a:uLnTx/>
                  <a:uFillTx/>
                  <a:latin typeface="FontAwesome" pitchFamily="2" charset="0"/>
                  <a:ea typeface="+mn-ea"/>
                  <a:cs typeface="+mn-cs"/>
                  <a:sym typeface="+mn-ea"/>
                </a:rPr>
                <a:t></a:t>
              </a:r>
              <a:endParaRPr kumimoji="0" lang="en-US" sz="1400" b="0" i="0" u="none" strike="noStrike" kern="1200" cap="none" spc="0" normalizeH="0" baseline="0" noProof="0" dirty="0">
                <a:ln>
                  <a:noFill/>
                </a:ln>
                <a:solidFill>
                  <a:schemeClr val="bg1"/>
                </a:solidFill>
                <a:effectLst/>
                <a:uLnTx/>
                <a:uFillTx/>
                <a:latin typeface="+mn-lt"/>
                <a:ea typeface="+mn-ea"/>
                <a:cs typeface="+mn-cs"/>
                <a:sym typeface="+mn-ea"/>
              </a:endParaRPr>
            </a:p>
          </p:txBody>
        </p:sp>
        <p:sp>
          <p:nvSpPr>
            <p:cNvPr id="20" name="Oval 90"/>
            <p:cNvSpPr/>
            <p:nvPr/>
          </p:nvSpPr>
          <p:spPr>
            <a:xfrm>
              <a:off x="3416953" y="1232293"/>
              <a:ext cx="439340" cy="4393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AU" sz="1400" b="0" i="0" u="none" strike="noStrike" kern="1200" cap="none" spc="0" normalizeH="0" baseline="0" noProof="0" dirty="0">
                  <a:ln>
                    <a:noFill/>
                  </a:ln>
                  <a:solidFill>
                    <a:schemeClr val="bg1"/>
                  </a:solidFill>
                  <a:effectLst/>
                  <a:uLnTx/>
                  <a:uFillTx/>
                  <a:latin typeface="FontAwesome" pitchFamily="2" charset="0"/>
                  <a:ea typeface="+mn-ea"/>
                  <a:cs typeface="+mn-cs"/>
                  <a:sym typeface="+mn-ea"/>
                </a:rPr>
                <a:t></a:t>
              </a:r>
              <a:endParaRPr kumimoji="0" lang="en-AU" sz="1400" b="0" i="0" u="none" strike="noStrike" kern="1200" cap="none" spc="0" normalizeH="0" baseline="0" noProof="0" dirty="0">
                <a:ln>
                  <a:noFill/>
                </a:ln>
                <a:solidFill>
                  <a:schemeClr val="bg1"/>
                </a:solidFill>
                <a:effectLst/>
                <a:uLnTx/>
                <a:uFillTx/>
                <a:latin typeface="FontAwesome" pitchFamily="2" charset="0"/>
                <a:ea typeface="+mn-ea"/>
                <a:cs typeface="+mn-cs"/>
                <a:sym typeface="+mn-ea"/>
              </a:endParaRPr>
            </a:p>
          </p:txBody>
        </p:sp>
        <p:sp>
          <p:nvSpPr>
            <p:cNvPr id="21" name="Oval 91"/>
            <p:cNvSpPr/>
            <p:nvPr/>
          </p:nvSpPr>
          <p:spPr>
            <a:xfrm>
              <a:off x="4352331" y="2287542"/>
              <a:ext cx="439340" cy="4393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AU" sz="1400" b="0" i="0" u="none" strike="noStrike" kern="1200" cap="none" spc="0" normalizeH="0" baseline="0" noProof="0" dirty="0">
                  <a:ln>
                    <a:noFill/>
                  </a:ln>
                  <a:solidFill>
                    <a:schemeClr val="bg1"/>
                  </a:solidFill>
                  <a:effectLst/>
                  <a:uLnTx/>
                  <a:uFillTx/>
                  <a:latin typeface="FontAwesome" pitchFamily="2" charset="0"/>
                  <a:ea typeface="+mn-ea"/>
                  <a:cs typeface="+mn-cs"/>
                  <a:sym typeface="+mn-ea"/>
                </a:rPr>
                <a:t></a:t>
              </a:r>
              <a:endParaRPr kumimoji="0" lang="en-AU" sz="1400" b="0" i="0" u="none" strike="noStrike" kern="1200" cap="none" spc="0" normalizeH="0" baseline="0" noProof="0" dirty="0">
                <a:ln>
                  <a:noFill/>
                </a:ln>
                <a:solidFill>
                  <a:schemeClr val="bg1"/>
                </a:solidFill>
                <a:effectLst/>
                <a:uLnTx/>
                <a:uFillTx/>
                <a:latin typeface="FontAwesome" pitchFamily="2" charset="0"/>
                <a:ea typeface="+mn-ea"/>
                <a:cs typeface="+mn-cs"/>
                <a:sym typeface="+mn-ea"/>
              </a:endParaRPr>
            </a:p>
          </p:txBody>
        </p:sp>
        <p:sp>
          <p:nvSpPr>
            <p:cNvPr id="22" name="Oval 92"/>
            <p:cNvSpPr/>
            <p:nvPr/>
          </p:nvSpPr>
          <p:spPr>
            <a:xfrm>
              <a:off x="5287708" y="1671634"/>
              <a:ext cx="439340" cy="4393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AU" sz="1400" b="0" i="0" u="none" strike="noStrike" kern="1200" cap="none" spc="0" normalizeH="0" baseline="0" noProof="0" dirty="0">
                  <a:ln>
                    <a:noFill/>
                  </a:ln>
                  <a:solidFill>
                    <a:schemeClr val="bg1"/>
                  </a:solidFill>
                  <a:effectLst/>
                  <a:uLnTx/>
                  <a:uFillTx/>
                  <a:latin typeface="FontAwesome" pitchFamily="2" charset="0"/>
                  <a:ea typeface="+mn-ea"/>
                  <a:cs typeface="+mn-cs"/>
                  <a:sym typeface="+mn-ea"/>
                </a:rPr>
                <a:t></a:t>
              </a:r>
              <a:endParaRPr kumimoji="0" lang="en-US" sz="1400" b="0" i="0" u="none" strike="noStrike" kern="1200" cap="none" spc="0" normalizeH="0" baseline="0" noProof="0" dirty="0">
                <a:ln>
                  <a:noFill/>
                </a:ln>
                <a:solidFill>
                  <a:schemeClr val="bg1"/>
                </a:solidFill>
                <a:effectLst/>
                <a:uLnTx/>
                <a:uFillTx/>
                <a:latin typeface="FontAwesome" pitchFamily="2" charset="0"/>
                <a:ea typeface="+mn-ea"/>
                <a:cs typeface="+mn-cs"/>
                <a:sym typeface="+mn-ea"/>
              </a:endParaRPr>
            </a:p>
          </p:txBody>
        </p:sp>
        <p:sp>
          <p:nvSpPr>
            <p:cNvPr id="23" name="Oval 93"/>
            <p:cNvSpPr/>
            <p:nvPr/>
          </p:nvSpPr>
          <p:spPr>
            <a:xfrm>
              <a:off x="6229030" y="2893215"/>
              <a:ext cx="439340" cy="4393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AU" sz="1400" b="0" i="0" u="none" strike="noStrike" kern="1200" cap="none" spc="0" normalizeH="0" baseline="0" noProof="0" dirty="0">
                  <a:ln>
                    <a:noFill/>
                  </a:ln>
                  <a:solidFill>
                    <a:schemeClr val="bg1"/>
                  </a:solidFill>
                  <a:effectLst/>
                  <a:uLnTx/>
                  <a:uFillTx/>
                  <a:latin typeface="FontAwesome" pitchFamily="2" charset="0"/>
                  <a:ea typeface="+mn-ea"/>
                  <a:cs typeface="+mn-cs"/>
                  <a:sym typeface="+mn-ea"/>
                </a:rPr>
                <a:t></a:t>
              </a:r>
              <a:endParaRPr kumimoji="0" lang="en-US" sz="1400" b="0" i="0" u="none" strike="noStrike" kern="1200" cap="none" spc="0" normalizeH="0" baseline="0" noProof="0" dirty="0">
                <a:ln>
                  <a:noFill/>
                </a:ln>
                <a:solidFill>
                  <a:schemeClr val="bg1"/>
                </a:solidFill>
                <a:effectLst/>
                <a:uLnTx/>
                <a:uFillTx/>
                <a:latin typeface="+mn-lt"/>
                <a:ea typeface="+mn-ea"/>
                <a:cs typeface="+mn-cs"/>
                <a:sym typeface="+mn-ea"/>
              </a:endParaRPr>
            </a:p>
          </p:txBody>
        </p:sp>
        <p:sp>
          <p:nvSpPr>
            <p:cNvPr id="24" name="Oval 94"/>
            <p:cNvSpPr/>
            <p:nvPr/>
          </p:nvSpPr>
          <p:spPr>
            <a:xfrm>
              <a:off x="7158463" y="2700333"/>
              <a:ext cx="439340" cy="43934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AU" sz="1400" b="0" i="0" u="none" strike="noStrike" kern="1200" cap="none" spc="0" normalizeH="0" baseline="0" noProof="0" dirty="0">
                  <a:ln>
                    <a:noFill/>
                  </a:ln>
                  <a:solidFill>
                    <a:schemeClr val="bg1"/>
                  </a:solidFill>
                  <a:effectLst/>
                  <a:uLnTx/>
                  <a:uFillTx/>
                  <a:latin typeface="FontAwesome" pitchFamily="2" charset="0"/>
                  <a:ea typeface="+mn-ea"/>
                  <a:cs typeface="+mn-cs"/>
                  <a:sym typeface="+mn-ea"/>
                </a:rPr>
                <a:t></a:t>
              </a:r>
              <a:endParaRPr kumimoji="0" lang="en-US" sz="1400" b="0" i="0" u="none" strike="noStrike" kern="1200" cap="none" spc="0" normalizeH="0" baseline="0" noProof="0" dirty="0">
                <a:ln>
                  <a:noFill/>
                </a:ln>
                <a:solidFill>
                  <a:schemeClr val="bg1"/>
                </a:solidFill>
                <a:effectLst/>
                <a:uLnTx/>
                <a:uFillTx/>
                <a:latin typeface="+mn-lt"/>
                <a:ea typeface="+mn-ea"/>
                <a:cs typeface="+mn-cs"/>
                <a:sym typeface="+mn-ea"/>
              </a:endParaRPr>
            </a:p>
          </p:txBody>
        </p:sp>
        <p:sp>
          <p:nvSpPr>
            <p:cNvPr id="25" name="Rectangle 95"/>
            <p:cNvSpPr/>
            <p:nvPr/>
          </p:nvSpPr>
          <p:spPr>
            <a:xfrm>
              <a:off x="974314" y="4068442"/>
              <a:ext cx="7188447" cy="28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schemeClr val="lt1"/>
                </a:solidFill>
                <a:effectLst/>
                <a:uLnTx/>
                <a:uFillTx/>
                <a:latin typeface="+mn-lt"/>
                <a:ea typeface="+mn-ea"/>
                <a:cs typeface="+mn-cs"/>
              </a:endParaRPr>
            </a:p>
          </p:txBody>
        </p:sp>
      </p:grpSp>
      <p:sp>
        <p:nvSpPr>
          <p:cNvPr id="26" name="矩形 25"/>
          <p:cNvSpPr/>
          <p:nvPr/>
        </p:nvSpPr>
        <p:spPr>
          <a:xfrm>
            <a:off x="0" y="2290763"/>
            <a:ext cx="5734050" cy="3817938"/>
          </a:xfrm>
          <a:prstGeom prst="rect">
            <a:avLst/>
          </a:prstGeom>
          <a:solidFill>
            <a:schemeClr val="accent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2400" b="0" i="0" u="none" strike="noStrike" kern="1200" cap="none" spc="0" normalizeH="0" baseline="0" noProof="0">
              <a:ln>
                <a:noFill/>
              </a:ln>
              <a:solidFill>
                <a:schemeClr val="lt1"/>
              </a:solidFill>
              <a:effectLst/>
              <a:uLnTx/>
              <a:uFillTx/>
              <a:latin typeface="+mn-lt"/>
              <a:ea typeface="+mn-ea"/>
              <a:cs typeface="+mn-cs"/>
            </a:endParaRPr>
          </a:p>
        </p:txBody>
      </p:sp>
      <p:sp>
        <p:nvSpPr>
          <p:cNvPr id="27" name="Content Placeholder 2"/>
          <p:cNvSpPr txBox="1"/>
          <p:nvPr/>
        </p:nvSpPr>
        <p:spPr>
          <a:xfrm>
            <a:off x="434975" y="3619500"/>
            <a:ext cx="4432300" cy="2152650"/>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335" b="0" i="0" u="none" strike="noStrike" kern="1200" cap="none" spc="0" normalizeH="0" baseline="0" noProof="0" dirty="0">
                <a:ln>
                  <a:noFill/>
                </a:ln>
                <a:solidFill>
                  <a:schemeClr val="bg1"/>
                </a:solidFill>
                <a:effectLst/>
                <a:uLnTx/>
                <a:uFillTx/>
                <a:latin typeface="Lao UI" panose="020B0502040204020203" pitchFamily="34" charset="0"/>
                <a:ea typeface="+mn-ea"/>
                <a:cs typeface="Lao UI" panose="020B0502040204020203" pitchFamily="34" charset="0"/>
                <a:sym typeface="+mn-ea"/>
              </a:rPr>
              <a:t>There are many variations of passages of Lorem available, but the majority have suffered alteration in some form, by injected humor There are many variations of passages of Lorem available, but the majority have suffered alteration in some form There are many variations of passages of Lorem available, but the majority have suffered</a:t>
            </a:r>
            <a:endParaRPr kumimoji="0" lang="en-US" altLang="zh-CN" sz="1335" b="0" i="0" u="none" strike="noStrike" kern="1200" cap="none" spc="0" normalizeH="0" baseline="0" noProof="0" dirty="0">
              <a:ln>
                <a:noFill/>
              </a:ln>
              <a:solidFill>
                <a:schemeClr val="bg1"/>
              </a:solidFill>
              <a:effectLst/>
              <a:uLnTx/>
              <a:uFillTx/>
              <a:latin typeface="Lao UI" panose="020B0502040204020203" pitchFamily="34" charset="0"/>
              <a:ea typeface="+mn-ea"/>
              <a:cs typeface="Lao UI" panose="020B0502040204020203" pitchFamily="34" charset="0"/>
              <a:sym typeface="+mn-ea"/>
            </a:endParaRPr>
          </a:p>
        </p:txBody>
      </p:sp>
      <p:sp>
        <p:nvSpPr>
          <p:cNvPr id="28" name="文本框 27"/>
          <p:cNvSpPr txBox="1"/>
          <p:nvPr/>
        </p:nvSpPr>
        <p:spPr>
          <a:xfrm>
            <a:off x="422275" y="3255963"/>
            <a:ext cx="3825875" cy="379413"/>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1865" kern="1200" cap="none" spc="0" normalizeH="0" baseline="0" noProof="0" dirty="0">
                <a:solidFill>
                  <a:schemeClr val="bg1"/>
                </a:solidFill>
                <a:latin typeface="DFPOP1-W9" panose="02010609010101010101" pitchFamily="1" charset="-128"/>
                <a:ea typeface="DFPOP1-W9" panose="02010609010101010101" pitchFamily="1" charset="-128"/>
                <a:cs typeface="+mn-cs"/>
                <a:sym typeface="+mn-ea"/>
              </a:rPr>
              <a:t>Responsive &amp; Creative Design</a:t>
            </a:r>
            <a:endParaRPr kumimoji="0" lang="zh-CN" altLang="en-US" sz="1865" kern="1200" cap="none" spc="0" normalizeH="0" baseline="0" noProof="0" dirty="0">
              <a:solidFill>
                <a:schemeClr val="bg1"/>
              </a:solidFill>
              <a:latin typeface="DFPOP1-W9" panose="02010609010101010101" pitchFamily="1" charset="-128"/>
              <a:ea typeface="DFPOP1-W9" panose="02010609010101010101" pitchFamily="1" charset="-128"/>
              <a:cs typeface="+mn-cs"/>
              <a:sym typeface="+mn-ea"/>
            </a:endParaRPr>
          </a:p>
        </p:txBody>
      </p:sp>
      <p:sp>
        <p:nvSpPr>
          <p:cNvPr id="16413" name="文本框 28"/>
          <p:cNvSpPr txBox="1"/>
          <p:nvPr/>
        </p:nvSpPr>
        <p:spPr>
          <a:xfrm>
            <a:off x="6256338" y="2206625"/>
            <a:ext cx="3074987" cy="461963"/>
          </a:xfrm>
          <a:prstGeom prst="rect">
            <a:avLst/>
          </a:prstGeom>
          <a:noFill/>
          <a:ln w="9525">
            <a:noFill/>
          </a:ln>
        </p:spPr>
        <p:txBody>
          <a:bodyPr anchor="t">
            <a:spAutoFit/>
          </a:bodyPr>
          <a:lstStyle/>
          <a:p>
            <a:r>
              <a:rPr lang="en-US" altLang="zh-CN" sz="2400" dirty="0">
                <a:solidFill>
                  <a:schemeClr val="accent1"/>
                </a:solidFill>
                <a:latin typeface="DFPOP1-W9" panose="02010609010101010101" pitchFamily="1" charset="-128"/>
                <a:ea typeface="DFPOP1-W9" panose="02010609010101010101" pitchFamily="1" charset="-128"/>
              </a:rPr>
              <a:t>LANDING PAGES</a:t>
            </a:r>
            <a:endParaRPr lang="zh-CN" altLang="en-US" sz="2400" dirty="0">
              <a:solidFill>
                <a:schemeClr val="accent1"/>
              </a:solidFill>
              <a:latin typeface="DFPOP1-W9" panose="02010609010101010101" pitchFamily="1" charset="-128"/>
              <a:ea typeface="DFPOP1-W9" panose="02010609010101010101" pitchFamily="1" charset="-128"/>
            </a:endParaRPr>
          </a:p>
        </p:txBody>
      </p:sp>
      <p:sp>
        <p:nvSpPr>
          <p:cNvPr id="30" name="Content Placeholder 2"/>
          <p:cNvSpPr txBox="1"/>
          <p:nvPr/>
        </p:nvSpPr>
        <p:spPr>
          <a:xfrm>
            <a:off x="6256338" y="2681288"/>
            <a:ext cx="5472113" cy="904875"/>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3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There are many variations of passages of Lorem available, but the majority have suffered alteration in some form, by injected humor, or randomized words which don't look even</a:t>
            </a:r>
            <a:endParaRPr kumimoji="0" lang="en-US" altLang="zh-CN" sz="133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16415" name="TextBox 50"/>
          <p:cNvSpPr txBox="1"/>
          <p:nvPr/>
        </p:nvSpPr>
        <p:spPr>
          <a:xfrm>
            <a:off x="898525" y="284163"/>
            <a:ext cx="2166938" cy="400050"/>
          </a:xfrm>
          <a:prstGeom prst="rect">
            <a:avLst/>
          </a:prstGeom>
          <a:noFill/>
          <a:ln w="9525">
            <a:noFill/>
          </a:ln>
        </p:spPr>
        <p:txBody>
          <a:bodyPr wrap="square" anchor="t">
            <a:spAutoFit/>
          </a:bodyPr>
          <a:lstStyle/>
          <a:p>
            <a:pPr defTabSz="914400"/>
            <a:r>
              <a:rPr lang="en-US" altLang="zh-CN" sz="2000" dirty="0">
                <a:solidFill>
                  <a:srgbClr val="595959"/>
                </a:solidFill>
                <a:latin typeface="微软雅黑 Light" panose="020B0502040204020203" pitchFamily="34" charset="-122"/>
                <a:ea typeface="微软雅黑 Light" panose="020B0502040204020203" pitchFamily="34" charset="-122"/>
              </a:rPr>
              <a:t>Your Title Here</a:t>
            </a:r>
            <a:endParaRPr lang="en-US" altLang="zh-CN" sz="2000" dirty="0">
              <a:solidFill>
                <a:srgbClr val="595959"/>
              </a:solidFill>
              <a:latin typeface="微软雅黑 Light" panose="020B0502040204020203" pitchFamily="34" charset="-122"/>
              <a:ea typeface="微软雅黑 Light" panose="020B0502040204020203" pitchFamily="34" charset="-122"/>
            </a:endParaRPr>
          </a:p>
        </p:txBody>
      </p:sp>
      <p:sp>
        <p:nvSpPr>
          <p:cNvPr id="37" name="Text Placeholder 32"/>
          <p:cNvSpPr txBox="1"/>
          <p:nvPr/>
        </p:nvSpPr>
        <p:spPr>
          <a:xfrm>
            <a:off x="1042988" y="685800"/>
            <a:ext cx="2646363" cy="2873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Lemon drops oat cake oat </a:t>
            </a:r>
            <a:r>
              <a:rPr kumimoji="0" lang="en-US" sz="1200" b="0" i="0" u="none" strike="noStrike" kern="1200" cap="none" spc="0" normalizeH="0" baseline="0" noProof="0" dirty="0" smtClean="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cake</a:t>
            </a:r>
            <a:endPar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endParaRPr>
          </a:p>
        </p:txBody>
      </p:sp>
      <p:sp>
        <p:nvSpPr>
          <p:cNvPr id="38" name="Text Placeholder 32"/>
          <p:cNvSpPr txBox="1"/>
          <p:nvPr/>
        </p:nvSpPr>
        <p:spPr>
          <a:xfrm>
            <a:off x="98425" y="198438"/>
            <a:ext cx="820738" cy="9017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4800" b="0" i="0" u="none" strike="noStrike" kern="1200" cap="none" spc="0" normalizeH="0" baseline="0" noProof="0" dirty="0" smtClean="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rPr>
              <a:t>01</a:t>
            </a:r>
            <a:endParaRPr kumimoji="0" lang="en-US" sz="4800" b="0" i="0" u="none" strike="noStrike" kern="1200" cap="none" spc="0" normalizeH="0" baseline="0" noProof="0" dirty="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endParaRPr>
          </a:p>
        </p:txBody>
      </p:sp>
    </p:spTree>
  </p:cSld>
  <p:clrMapOvr>
    <a:masterClrMapping/>
  </p:clrMapOvr>
  <p:transition spd="slow" advClick="0">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pic>
        <p:nvPicPr>
          <p:cNvPr id="18434" name="图片 1"/>
          <p:cNvPicPr>
            <a:picLocks noChangeAspect="1"/>
          </p:cNvPicPr>
          <p:nvPr/>
        </p:nvPicPr>
        <p:blipFill>
          <a:blip r:embed="rId1"/>
          <a:stretch>
            <a:fillRect/>
          </a:stretch>
        </p:blipFill>
        <p:spPr>
          <a:xfrm>
            <a:off x="4664075" y="879475"/>
            <a:ext cx="2360613" cy="2659063"/>
          </a:xfrm>
          <a:prstGeom prst="rect">
            <a:avLst/>
          </a:prstGeom>
          <a:noFill/>
          <a:ln w="9525">
            <a:noFill/>
          </a:ln>
        </p:spPr>
      </p:pic>
      <p:sp>
        <p:nvSpPr>
          <p:cNvPr id="18435" name="文本框 2"/>
          <p:cNvSpPr txBox="1"/>
          <p:nvPr/>
        </p:nvSpPr>
        <p:spPr>
          <a:xfrm>
            <a:off x="3989388" y="3538538"/>
            <a:ext cx="4090987" cy="1076325"/>
          </a:xfrm>
          <a:prstGeom prst="rect">
            <a:avLst/>
          </a:prstGeom>
          <a:noFill/>
          <a:ln w="9525">
            <a:noFill/>
          </a:ln>
        </p:spPr>
        <p:txBody>
          <a:bodyPr anchor="t">
            <a:spAutoFit/>
          </a:bodyPr>
          <a:lstStyle/>
          <a:p>
            <a:r>
              <a:rPr lang="en-US" altLang="zh-CN" sz="6400" dirty="0">
                <a:solidFill>
                  <a:schemeClr val="accent1"/>
                </a:solidFill>
                <a:latin typeface="DFPOP1-W9" panose="02010609010101010101" pitchFamily="1" charset="-128"/>
                <a:ea typeface="DFPOP1-W9" panose="02010609010101010101" pitchFamily="1" charset="-128"/>
              </a:rPr>
              <a:t>PART TWO</a:t>
            </a:r>
            <a:endParaRPr lang="zh-CN" altLang="en-US" sz="6400" dirty="0">
              <a:solidFill>
                <a:schemeClr val="accent1"/>
              </a:solidFill>
              <a:latin typeface="DFPOP1-W9" panose="02010609010101010101" pitchFamily="1" charset="-128"/>
              <a:ea typeface="DFPOP1-W9" panose="02010609010101010101" pitchFamily="1" charset="-128"/>
            </a:endParaRPr>
          </a:p>
        </p:txBody>
      </p:sp>
      <p:sp>
        <p:nvSpPr>
          <p:cNvPr id="4" name="Content Placeholder 2"/>
          <p:cNvSpPr txBox="1"/>
          <p:nvPr/>
        </p:nvSpPr>
        <p:spPr>
          <a:xfrm>
            <a:off x="1147763" y="4714875"/>
            <a:ext cx="9209088" cy="957263"/>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ctr"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Lorem ipsum dolor sit amet, consectetur adipisicing elit, sed do eiusmod tempor incididunt ut labore et dolore magna aliqua. Ut enim ad minim veniam, quis nostrud exercitation ullamco laboris nisi ut aliquip ex ea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commodo</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a:t>
            </a:r>
            <a:endParaRPr kumimoji="0" lang="en-US" altLang="zh-CN" sz="1400" b="0" i="0" u="none" strike="noStrike" kern="1200" cap="none" spc="0" normalizeH="0" baseline="0" noProof="0" dirty="0" smtClean="0">
              <a:ln>
                <a:noFill/>
              </a:ln>
              <a:solidFill>
                <a:schemeClr val="tx1">
                  <a:lumMod val="85000"/>
                  <a:lumOff val="15000"/>
                </a:schemeClr>
              </a:solidFill>
              <a:effectLst/>
              <a:uLnTx/>
              <a:uFillTx/>
              <a:latin typeface="+mn-lt"/>
              <a:ea typeface="+mn-ea"/>
              <a:cs typeface="+mn-cs"/>
              <a:sym typeface="+mn-ea"/>
            </a:endParaRPr>
          </a:p>
          <a:p>
            <a:pPr marL="0" marR="0" lvl="0" indent="0" algn="ctr" defTabSz="145034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altLang="zh-CN" sz="1400" b="0" i="0" u="none" strike="noStrike" kern="1200" cap="none" spc="0" normalizeH="0" baseline="0" noProof="0" dirty="0" err="1" smtClean="0">
                <a:ln>
                  <a:noFill/>
                </a:ln>
                <a:solidFill>
                  <a:schemeClr val="tx1">
                    <a:lumMod val="85000"/>
                    <a:lumOff val="15000"/>
                  </a:schemeClr>
                </a:solidFill>
                <a:effectLst/>
                <a:uLnTx/>
                <a:uFillTx/>
                <a:latin typeface="+mn-lt"/>
                <a:ea typeface="+mn-ea"/>
                <a:cs typeface="+mn-cs"/>
                <a:sym typeface="+mn-ea"/>
              </a:rPr>
              <a:t>consequat</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Duis aute irure dolor in reprehenderit in voluptate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velit</a:t>
            </a:r>
            <a:r>
              <a:rPr kumimoji="0" lang="en-US" altLang="zh-CN" sz="1400"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a:t>
            </a:r>
            <a:r>
              <a:rPr kumimoji="0" lang="en-US" altLang="zh-CN" sz="1400"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esse</a:t>
            </a:r>
            <a:endParaRPr kumimoji="0" lang="en-US" altLang="zh-CN" sz="1400" b="0" i="0" u="none" strike="noStrike" kern="1200" cap="none" spc="0" normalizeH="0" baseline="0" noProof="0" dirty="0">
              <a:ln>
                <a:noFill/>
              </a:ln>
              <a:solidFill>
                <a:schemeClr val="tx1">
                  <a:lumMod val="85000"/>
                  <a:lumOff val="15000"/>
                </a:schemeClr>
              </a:solidFill>
              <a:effectLst/>
              <a:uLnTx/>
              <a:uFillTx/>
              <a:latin typeface="华文细黑" panose="02010600040101010101" pitchFamily="2" charset="-122"/>
              <a:ea typeface="+mn-ea"/>
              <a:cs typeface="Arial" panose="020B0604020202020204" pitchFamily="34" charset="0"/>
              <a:sym typeface="+mn-ea"/>
            </a:endParaRPr>
          </a:p>
        </p:txBody>
      </p:sp>
    </p:spTree>
  </p:cSld>
  <p:clrMapOvr>
    <a:masterClrMapping/>
  </p:clrMapOvr>
  <p:transition spd="slow" advClick="0">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9F6F1"/>
        </a:solidFill>
        <a:effectLst/>
      </p:bgPr>
    </p:bg>
    <p:spTree>
      <p:nvGrpSpPr>
        <p:cNvPr id="1" name=""/>
        <p:cNvGrpSpPr/>
        <p:nvPr/>
      </p:nvGrpSpPr>
      <p:grpSpPr>
        <a:xfrm>
          <a:off x="0" y="0"/>
          <a:ext cx="0" cy="0"/>
          <a:chOff x="0" y="0"/>
          <a:chExt cx="0" cy="0"/>
        </a:xfrm>
      </p:grpSpPr>
      <p:sp>
        <p:nvSpPr>
          <p:cNvPr id="29" name="圆角矩形 28"/>
          <p:cNvSpPr/>
          <p:nvPr/>
        </p:nvSpPr>
        <p:spPr>
          <a:xfrm>
            <a:off x="5853113" y="1870075"/>
            <a:ext cx="2428875" cy="1111250"/>
          </a:xfrm>
          <a:prstGeom prst="round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30" name="椭圆 29"/>
          <p:cNvSpPr/>
          <p:nvPr/>
        </p:nvSpPr>
        <p:spPr>
          <a:xfrm>
            <a:off x="5837238" y="3128963"/>
            <a:ext cx="473075" cy="473075"/>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31" name="文本框 30"/>
          <p:cNvSpPr txBox="1"/>
          <p:nvPr/>
        </p:nvSpPr>
        <p:spPr>
          <a:xfrm>
            <a:off x="6310313" y="3176588"/>
            <a:ext cx="2195513" cy="296863"/>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13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rPr>
              <a:t>Lorem Ipsum Dolor Sit</a:t>
            </a:r>
            <a:endParaRPr kumimoji="0" lang="zh-CN" altLang="en-US" sz="13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endParaRPr>
          </a:p>
        </p:txBody>
      </p:sp>
      <p:sp>
        <p:nvSpPr>
          <p:cNvPr id="32" name="Content Placeholder 2"/>
          <p:cNvSpPr txBox="1"/>
          <p:nvPr/>
        </p:nvSpPr>
        <p:spPr>
          <a:xfrm>
            <a:off x="6289675" y="3422650"/>
            <a:ext cx="2474913" cy="433388"/>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45034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Lorem ipsum dolor sit amet, elit </a:t>
            </a:r>
            <a:r>
              <a:rPr kumimoji="0" lang="en-US" altLang="zh-CN" sz="935"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sedeiu</a:t>
            </a:r>
            <a:endPar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endParaRPr>
          </a:p>
          <a:p>
            <a:pPr marL="0" marR="0" lvl="0" indent="0" algn="l" defTabSz="145034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a:t>
            </a:r>
            <a:r>
              <a:rPr kumimoji="0" lang="en-US" altLang="zh-CN" sz="935"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smod</a:t>
            </a: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tempor incididunt ut labore do</a:t>
            </a:r>
            <a:endPar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33" name="圆角矩形 32"/>
          <p:cNvSpPr/>
          <p:nvPr/>
        </p:nvSpPr>
        <p:spPr>
          <a:xfrm>
            <a:off x="8829675" y="1870075"/>
            <a:ext cx="2427288" cy="1111250"/>
          </a:xfrm>
          <a:prstGeom prst="round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34" name="椭圆 33"/>
          <p:cNvSpPr/>
          <p:nvPr/>
        </p:nvSpPr>
        <p:spPr>
          <a:xfrm>
            <a:off x="8813800" y="3128963"/>
            <a:ext cx="473075" cy="473075"/>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35" name="文本框 34"/>
          <p:cNvSpPr txBox="1"/>
          <p:nvPr/>
        </p:nvSpPr>
        <p:spPr>
          <a:xfrm>
            <a:off x="9286875" y="3176588"/>
            <a:ext cx="2193925" cy="296863"/>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13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rPr>
              <a:t>Lorem Ipsum Dolor Sit</a:t>
            </a:r>
            <a:endParaRPr kumimoji="0" lang="zh-CN" altLang="en-US" sz="13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endParaRPr>
          </a:p>
        </p:txBody>
      </p:sp>
      <p:sp>
        <p:nvSpPr>
          <p:cNvPr id="36" name="Content Placeholder 2"/>
          <p:cNvSpPr txBox="1"/>
          <p:nvPr/>
        </p:nvSpPr>
        <p:spPr>
          <a:xfrm>
            <a:off x="9264650" y="3422650"/>
            <a:ext cx="2474913" cy="433388"/>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45034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Lorem ipsum dolor sit amet, elit </a:t>
            </a:r>
            <a:r>
              <a:rPr kumimoji="0" lang="en-US" altLang="zh-CN" sz="935"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sedeiu</a:t>
            </a:r>
            <a:endPar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endParaRPr>
          </a:p>
          <a:p>
            <a:pPr marL="0" marR="0" lvl="0" indent="0" algn="l" defTabSz="145034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a:t>
            </a:r>
            <a:r>
              <a:rPr kumimoji="0" lang="en-US" altLang="zh-CN" sz="935"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smod</a:t>
            </a: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tempor incididunt ut labore do</a:t>
            </a:r>
            <a:endPar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37" name="圆角矩形 36"/>
          <p:cNvSpPr/>
          <p:nvPr/>
        </p:nvSpPr>
        <p:spPr>
          <a:xfrm>
            <a:off x="5849938" y="4143375"/>
            <a:ext cx="2427288" cy="1111250"/>
          </a:xfrm>
          <a:prstGeom prst="roundRect">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38" name="椭圆 37"/>
          <p:cNvSpPr/>
          <p:nvPr/>
        </p:nvSpPr>
        <p:spPr>
          <a:xfrm>
            <a:off x="5834063" y="5402263"/>
            <a:ext cx="473075" cy="473075"/>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39" name="文本框 38"/>
          <p:cNvSpPr txBox="1"/>
          <p:nvPr/>
        </p:nvSpPr>
        <p:spPr>
          <a:xfrm>
            <a:off x="6307138" y="5449888"/>
            <a:ext cx="2193925" cy="296863"/>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13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rPr>
              <a:t>Lorem Ipsum Dolor Sit</a:t>
            </a:r>
            <a:endParaRPr kumimoji="0" lang="zh-CN" altLang="en-US" sz="13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endParaRPr>
          </a:p>
        </p:txBody>
      </p:sp>
      <p:sp>
        <p:nvSpPr>
          <p:cNvPr id="40" name="Content Placeholder 2"/>
          <p:cNvSpPr txBox="1"/>
          <p:nvPr/>
        </p:nvSpPr>
        <p:spPr>
          <a:xfrm>
            <a:off x="6284913" y="5695950"/>
            <a:ext cx="2474913" cy="433388"/>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45034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Lorem ipsum dolor sit amet, elit </a:t>
            </a:r>
            <a:r>
              <a:rPr kumimoji="0" lang="en-US" altLang="zh-CN" sz="935"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sedeiu</a:t>
            </a:r>
            <a:endPar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endParaRPr>
          </a:p>
          <a:p>
            <a:pPr marL="0" marR="0" lvl="0" indent="0" algn="l" defTabSz="145034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a:t>
            </a:r>
            <a:r>
              <a:rPr kumimoji="0" lang="en-US" altLang="zh-CN" sz="935"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smod</a:t>
            </a: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tempor incididunt ut labore do</a:t>
            </a:r>
            <a:endPar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41" name="圆角矩形 40"/>
          <p:cNvSpPr/>
          <p:nvPr/>
        </p:nvSpPr>
        <p:spPr>
          <a:xfrm>
            <a:off x="8845550" y="4137025"/>
            <a:ext cx="2427288" cy="1111250"/>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42" name="椭圆 41"/>
          <p:cNvSpPr/>
          <p:nvPr/>
        </p:nvSpPr>
        <p:spPr>
          <a:xfrm>
            <a:off x="8829675" y="5395913"/>
            <a:ext cx="473075" cy="473075"/>
          </a:xfrm>
          <a:prstGeom prst="ellipse">
            <a:avLst/>
          </a:prstGeom>
          <a:blipFill>
            <a:blip r:embed="rId8"/>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400" b="0" i="0" u="none" strike="noStrike" kern="1200" cap="none" spc="0" normalizeH="0" baseline="0" noProof="0">
              <a:ln>
                <a:noFill/>
              </a:ln>
              <a:solidFill>
                <a:schemeClr val="lt1"/>
              </a:solidFill>
              <a:effectLst/>
              <a:uLnTx/>
              <a:uFillTx/>
              <a:latin typeface="+mn-lt"/>
              <a:ea typeface="+mn-ea"/>
              <a:cs typeface="+mn-cs"/>
            </a:endParaRPr>
          </a:p>
        </p:txBody>
      </p:sp>
      <p:sp>
        <p:nvSpPr>
          <p:cNvPr id="43" name="文本框 42"/>
          <p:cNvSpPr txBox="1"/>
          <p:nvPr/>
        </p:nvSpPr>
        <p:spPr>
          <a:xfrm>
            <a:off x="9302750" y="5443538"/>
            <a:ext cx="2193925" cy="296863"/>
          </a:xfrm>
          <a:prstGeom prst="rect">
            <a:avLst/>
          </a:prstGeom>
          <a:noFill/>
        </p:spPr>
        <p:txBody>
          <a:bodyPr wrap="square" rtlCol="0">
            <a:spAutoFit/>
          </a:bodyPr>
          <a:lstStyle/>
          <a:p>
            <a:pPr marR="0" defTabSz="914400" fontAlgn="auto">
              <a:spcBef>
                <a:spcPts val="0"/>
              </a:spcBef>
              <a:spcAft>
                <a:spcPts val="0"/>
              </a:spcAft>
              <a:buClrTx/>
              <a:buSzTx/>
              <a:buFontTx/>
              <a:buNone/>
              <a:defRPr/>
            </a:pPr>
            <a:r>
              <a:rPr kumimoji="0" lang="en-US" altLang="zh-CN" sz="13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rPr>
              <a:t>Lorem Ipsum Dolor Sit</a:t>
            </a:r>
            <a:endParaRPr kumimoji="0" lang="zh-CN" altLang="en-US" sz="1335" kern="1200" cap="none" spc="0" normalizeH="0" baseline="0" noProof="0" dirty="0">
              <a:solidFill>
                <a:schemeClr val="accent1"/>
              </a:solidFill>
              <a:latin typeface="DFGothic-EB" panose="02010609010101010101" pitchFamily="1" charset="-128"/>
              <a:ea typeface="DFGothic-EB" panose="02010609010101010101" pitchFamily="1" charset="-128"/>
              <a:cs typeface="+mn-cs"/>
              <a:sym typeface="+mn-ea"/>
            </a:endParaRPr>
          </a:p>
        </p:txBody>
      </p:sp>
      <p:sp>
        <p:nvSpPr>
          <p:cNvPr id="44" name="Content Placeholder 2"/>
          <p:cNvSpPr txBox="1"/>
          <p:nvPr/>
        </p:nvSpPr>
        <p:spPr>
          <a:xfrm>
            <a:off x="9280525" y="5689600"/>
            <a:ext cx="2474913" cy="433388"/>
          </a:xfrm>
          <a:prstGeom prst="rect">
            <a:avLst/>
          </a:prstGeom>
        </p:spPr>
        <p:txBody>
          <a:bodyPr vert="horz" lIns="121920" tIns="60960" rIns="121920" bIns="60960" rtlCol="0">
            <a:noAutofit/>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145034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Lorem ipsum dolor sit amet, elit </a:t>
            </a:r>
            <a:r>
              <a:rPr kumimoji="0" lang="en-US" altLang="zh-CN" sz="935"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sedeiu</a:t>
            </a:r>
            <a:endPar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endParaRPr>
          </a:p>
          <a:p>
            <a:pPr marL="0" marR="0" lvl="0" indent="0" algn="l" defTabSz="1450340" rtl="0" eaLnBrk="1" fontAlgn="auto" latinLnBrk="0" hangingPunct="1">
              <a:lnSpc>
                <a:spcPct val="100000"/>
              </a:lnSpc>
              <a:spcBef>
                <a:spcPts val="0"/>
              </a:spcBef>
              <a:spcAft>
                <a:spcPts val="0"/>
              </a:spcAft>
              <a:buClrTx/>
              <a:buSzTx/>
              <a:buFont typeface="Arial" panose="020B0604020202020204" pitchFamily="34" charset="0"/>
              <a:buNone/>
              <a:defRPr/>
            </a:pP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a:t>
            </a:r>
            <a:r>
              <a:rPr kumimoji="0" lang="en-US" altLang="zh-CN" sz="935" b="0" i="0" u="none" strike="noStrike" kern="1200" cap="none" spc="0" normalizeH="0" baseline="0" noProof="0" dirty="0" err="1">
                <a:ln>
                  <a:noFill/>
                </a:ln>
                <a:solidFill>
                  <a:schemeClr val="tx1">
                    <a:lumMod val="85000"/>
                    <a:lumOff val="15000"/>
                  </a:schemeClr>
                </a:solidFill>
                <a:effectLst/>
                <a:uLnTx/>
                <a:uFillTx/>
                <a:latin typeface="+mn-lt"/>
                <a:ea typeface="+mn-ea"/>
                <a:cs typeface="+mn-cs"/>
                <a:sym typeface="+mn-ea"/>
              </a:rPr>
              <a:t>smod</a:t>
            </a:r>
            <a:r>
              <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mn-cs"/>
                <a:sym typeface="+mn-ea"/>
              </a:rPr>
              <a:t> tempor incididunt ut labore do</a:t>
            </a:r>
            <a:endParaRPr kumimoji="0" lang="en-US" altLang="zh-CN" sz="935" b="0" i="0" u="none" strike="noStrike" kern="1200" cap="none" spc="0" normalizeH="0" baseline="0" noProof="0" dirty="0">
              <a:ln>
                <a:noFill/>
              </a:ln>
              <a:solidFill>
                <a:schemeClr val="tx1">
                  <a:lumMod val="85000"/>
                  <a:lumOff val="15000"/>
                </a:schemeClr>
              </a:solidFill>
              <a:effectLst/>
              <a:uLnTx/>
              <a:uFillTx/>
              <a:latin typeface="+mn-lt"/>
              <a:ea typeface="+mn-ea"/>
              <a:cs typeface="Arial" panose="020B0604020202020204" pitchFamily="34" charset="0"/>
              <a:sym typeface="+mn-ea"/>
            </a:endParaRPr>
          </a:p>
        </p:txBody>
      </p:sp>
      <p:sp>
        <p:nvSpPr>
          <p:cNvPr id="20498" name="TextBox 50"/>
          <p:cNvSpPr txBox="1"/>
          <p:nvPr/>
        </p:nvSpPr>
        <p:spPr>
          <a:xfrm>
            <a:off x="898525" y="284163"/>
            <a:ext cx="2166938" cy="400050"/>
          </a:xfrm>
          <a:prstGeom prst="rect">
            <a:avLst/>
          </a:prstGeom>
          <a:noFill/>
          <a:ln w="9525">
            <a:noFill/>
          </a:ln>
        </p:spPr>
        <p:txBody>
          <a:bodyPr wrap="square" anchor="t">
            <a:spAutoFit/>
          </a:bodyPr>
          <a:lstStyle/>
          <a:p>
            <a:pPr defTabSz="914400"/>
            <a:r>
              <a:rPr lang="en-US" altLang="zh-CN" sz="2000" dirty="0">
                <a:solidFill>
                  <a:srgbClr val="595959"/>
                </a:solidFill>
                <a:latin typeface="微软雅黑 Light" panose="020B0502040204020203" pitchFamily="34" charset="-122"/>
                <a:ea typeface="微软雅黑 Light" panose="020B0502040204020203" pitchFamily="34" charset="-122"/>
              </a:rPr>
              <a:t>Your Title Here</a:t>
            </a:r>
            <a:endParaRPr lang="en-US" altLang="zh-CN" sz="2000" dirty="0">
              <a:solidFill>
                <a:srgbClr val="595959"/>
              </a:solidFill>
              <a:latin typeface="微软雅黑 Light" panose="020B0502040204020203" pitchFamily="34" charset="-122"/>
              <a:ea typeface="微软雅黑 Light" panose="020B0502040204020203" pitchFamily="34" charset="-122"/>
            </a:endParaRPr>
          </a:p>
        </p:txBody>
      </p:sp>
      <p:sp>
        <p:nvSpPr>
          <p:cNvPr id="25" name="Text Placeholder 32"/>
          <p:cNvSpPr txBox="1"/>
          <p:nvPr/>
        </p:nvSpPr>
        <p:spPr>
          <a:xfrm>
            <a:off x="1042988" y="685800"/>
            <a:ext cx="2646363" cy="287338"/>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Lemon drops oat cake oat </a:t>
            </a:r>
            <a:r>
              <a:rPr kumimoji="0" lang="en-US" sz="1200" b="0" i="0" u="none" strike="noStrike" kern="1200" cap="none" spc="0" normalizeH="0" baseline="0" noProof="0" dirty="0" smtClean="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rPr>
              <a:t>cake</a:t>
            </a:r>
            <a:endParaRPr kumimoji="0" lang="en-US" sz="1200" b="0" i="0" u="none" strike="noStrike" kern="1200" cap="none" spc="0" normalizeH="0" baseline="0" noProof="0" dirty="0">
              <a:ln>
                <a:noFill/>
              </a:ln>
              <a:solidFill>
                <a:schemeClr val="tx1">
                  <a:lumMod val="65000"/>
                  <a:lumOff val="35000"/>
                </a:schemeClr>
              </a:solidFill>
              <a:effectLst/>
              <a:uLnTx/>
              <a:uFillTx/>
              <a:latin typeface="微软雅黑 Light" panose="020B0502040204020203" pitchFamily="34" charset="-122"/>
              <a:ea typeface="微软雅黑 Light" panose="020B0502040204020203" pitchFamily="34" charset="-122"/>
              <a:cs typeface="+mn-cs"/>
              <a:sym typeface="+mn-ea"/>
            </a:endParaRPr>
          </a:p>
        </p:txBody>
      </p:sp>
      <p:sp>
        <p:nvSpPr>
          <p:cNvPr id="26" name="Text Placeholder 32"/>
          <p:cNvSpPr txBox="1"/>
          <p:nvPr/>
        </p:nvSpPr>
        <p:spPr>
          <a:xfrm>
            <a:off x="98425" y="198438"/>
            <a:ext cx="820738" cy="901700"/>
          </a:xfrm>
          <a:prstGeom prst="rect">
            <a:avLst/>
          </a:prstGeom>
        </p:spPr>
        <p:txBody>
          <a:bodyPr lIns="0" tIns="0" rIns="0" bIns="0">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Neris Thin" pitchFamily="50" charset="0"/>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Neris Thin" pitchFamily="50"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Neris Thin" pitchFamily="50"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Neris Thin" pitchFamily="50"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r" defTabSz="685800" rtl="0" eaLnBrk="1" fontAlgn="auto" latinLnBrk="0" hangingPunct="1">
              <a:lnSpc>
                <a:spcPct val="120000"/>
              </a:lnSpc>
              <a:spcBef>
                <a:spcPts val="0"/>
              </a:spcBef>
              <a:spcAft>
                <a:spcPts val="0"/>
              </a:spcAft>
              <a:buClrTx/>
              <a:buSzTx/>
              <a:buFont typeface="Arial" panose="020B0604020202020204" pitchFamily="34" charset="0"/>
              <a:buNone/>
              <a:defRPr/>
            </a:pPr>
            <a:r>
              <a:rPr kumimoji="0" lang="en-US" sz="4800" b="0" i="0" u="none" strike="noStrike" kern="1200" cap="none" spc="0" normalizeH="0" baseline="0" noProof="0" dirty="0" smtClean="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rPr>
              <a:t>02</a:t>
            </a:r>
            <a:endParaRPr kumimoji="0" lang="en-US" sz="4800" b="0" i="0" u="none" strike="noStrike" kern="1200" cap="none" spc="0" normalizeH="0" baseline="0" noProof="0" dirty="0">
              <a:ln>
                <a:noFill/>
              </a:ln>
              <a:solidFill>
                <a:schemeClr val="tx1">
                  <a:lumMod val="65000"/>
                  <a:lumOff val="35000"/>
                </a:schemeClr>
              </a:solidFill>
              <a:effectLst/>
              <a:uLnTx/>
              <a:uFillTx/>
              <a:latin typeface="华文细黑" panose="02010600040101010101" pitchFamily="2" charset="-122"/>
              <a:ea typeface="华文细黑" panose="02010600040101010101" pitchFamily="2" charset="-122"/>
              <a:cs typeface="+mn-cs"/>
              <a:sym typeface="+mn-ea"/>
            </a:endParaRPr>
          </a:p>
        </p:txBody>
      </p:sp>
      <p:pic>
        <p:nvPicPr>
          <p:cNvPr id="20501" name="图片 1"/>
          <p:cNvPicPr>
            <a:picLocks noChangeAspect="1"/>
          </p:cNvPicPr>
          <p:nvPr/>
        </p:nvPicPr>
        <p:blipFill>
          <a:blip r:embed="rId9"/>
          <a:stretch>
            <a:fillRect/>
          </a:stretch>
        </p:blipFill>
        <p:spPr>
          <a:xfrm>
            <a:off x="509588" y="1870075"/>
            <a:ext cx="4922837" cy="4092575"/>
          </a:xfrm>
          <a:prstGeom prst="rect">
            <a:avLst/>
          </a:prstGeom>
          <a:noFill/>
          <a:ln w="9525">
            <a:noFill/>
          </a:ln>
        </p:spPr>
      </p:pic>
    </p:spTree>
  </p:cSld>
  <p:clrMapOvr>
    <a:masterClrMapping/>
  </p:clrMapOvr>
  <p:transition spd="slow">
    <p:fade/>
  </p:transition>
</p:sld>
</file>

<file path=ppt/theme/theme1.xml><?xml version="1.0" encoding="utf-8"?>
<a:theme xmlns:a="http://schemas.openxmlformats.org/drawingml/2006/main" name="Office 主题">
  <a:themeElements>
    <a:clrScheme name="自定义 28">
      <a:dk1>
        <a:srgbClr val="000000"/>
      </a:dk1>
      <a:lt1>
        <a:srgbClr val="FFFFFF"/>
      </a:lt1>
      <a:dk2>
        <a:srgbClr val="0C4E7E"/>
      </a:dk2>
      <a:lt2>
        <a:srgbClr val="E2DFCC"/>
      </a:lt2>
      <a:accent1>
        <a:srgbClr val="FF7F00"/>
      </a:accent1>
      <a:accent2>
        <a:srgbClr val="42A5F6"/>
      </a:accent2>
      <a:accent3>
        <a:srgbClr val="182D5A"/>
      </a:accent3>
      <a:accent4>
        <a:srgbClr val="F87795"/>
      </a:accent4>
      <a:accent5>
        <a:srgbClr val="182D5A"/>
      </a:accent5>
      <a:accent6>
        <a:srgbClr val="42A5F6"/>
      </a:accent6>
      <a:hlink>
        <a:srgbClr val="182D5A"/>
      </a:hlink>
      <a:folHlink>
        <a:srgbClr val="BBB487"/>
      </a:folHlink>
    </a:clrScheme>
    <a:fontScheme name="Lao UI">
      <a:majorFont>
        <a:latin typeface="Lao UI"/>
        <a:ea typeface="微软雅黑"/>
        <a:cs typeface=""/>
      </a:majorFont>
      <a:minorFont>
        <a:latin typeface="Lao U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9396</Words>
  <Application>WPS 演示</Application>
  <PresentationFormat>宽屏</PresentationFormat>
  <Paragraphs>343</Paragraphs>
  <Slides>23</Slides>
  <Notes>15</Notes>
  <HiddenSlides>0</HiddenSlides>
  <MMClips>0</MMClips>
  <ScaleCrop>false</ScaleCrop>
  <HeadingPairs>
    <vt:vector size="8" baseType="variant">
      <vt:variant>
        <vt:lpstr>已用的字体</vt:lpstr>
      </vt:variant>
      <vt:variant>
        <vt:i4>21</vt:i4>
      </vt:variant>
      <vt:variant>
        <vt:lpstr>主题</vt:lpstr>
      </vt:variant>
      <vt:variant>
        <vt:i4>1</vt:i4>
      </vt:variant>
      <vt:variant>
        <vt:lpstr>嵌入 OLE 服务器</vt:lpstr>
      </vt:variant>
      <vt:variant>
        <vt:i4>1</vt:i4>
      </vt:variant>
      <vt:variant>
        <vt:lpstr>幻灯片标题</vt:lpstr>
      </vt:variant>
      <vt:variant>
        <vt:i4>23</vt:i4>
      </vt:variant>
    </vt:vector>
  </HeadingPairs>
  <TitlesOfParts>
    <vt:vector size="46" baseType="lpstr">
      <vt:lpstr>Arial</vt:lpstr>
      <vt:lpstr>宋体</vt:lpstr>
      <vt:lpstr>Wingdings</vt:lpstr>
      <vt:lpstr>Lao UI</vt:lpstr>
      <vt:lpstr>微软雅黑</vt:lpstr>
      <vt:lpstr>华康海报体W12</vt:lpstr>
      <vt:lpstr>华文细黑</vt:lpstr>
      <vt:lpstr>DFPOP1-W9</vt:lpstr>
      <vt:lpstr>Calibri</vt:lpstr>
      <vt:lpstr>DFGothic-EB</vt:lpstr>
      <vt:lpstr>方正正黑简体</vt:lpstr>
      <vt:lpstr>黑体</vt:lpstr>
      <vt:lpstr>微软雅黑 Light</vt:lpstr>
      <vt:lpstr>Neris Thin</vt:lpstr>
      <vt:lpstr>Hilda Sonnenschein</vt:lpstr>
      <vt:lpstr>Aharoni</vt:lpstr>
      <vt:lpstr>FontAwesome</vt:lpstr>
      <vt:lpstr>Arial Unicode MS</vt:lpstr>
      <vt:lpstr>Open Sans Light</vt:lpstr>
      <vt:lpstr>Open Sans</vt:lpstr>
      <vt:lpstr>Impact</vt:lpstr>
      <vt:lpstr>Office 主题</vt:lpstr>
      <vt:lpstr>Excel.Chart.8</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一颗苹果</cp:lastModifiedBy>
  <cp:revision>2</cp:revision>
  <dcterms:created xsi:type="dcterms:W3CDTF">2018-05-17T06:27:00Z</dcterms:created>
  <dcterms:modified xsi:type="dcterms:W3CDTF">2021-09-13T03:48:24Z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2052-11.1.0.10463</vt:lpwstr>
  </property>
  <property fmtid="{D5CDD505-2E9C-101B-9397-08002B2CF9AE}" pid="3" name="ICV">
    <vt:lpwstr>65162C3589CD4BB2902453D6A3029031</vt:lpwstr>
  </property>
</Properties>
</file>