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59" r:id="rId5"/>
    <p:sldId id="271" r:id="rId6"/>
    <p:sldId id="272" r:id="rId7"/>
    <p:sldId id="273" r:id="rId8"/>
    <p:sldId id="274" r:id="rId9"/>
    <p:sldId id="262" r:id="rId10"/>
    <p:sldId id="268" r:id="rId11"/>
    <p:sldId id="275" r:id="rId12"/>
    <p:sldId id="269" r:id="rId13"/>
    <p:sldId id="270" r:id="rId14"/>
    <p:sldId id="263" r:id="rId15"/>
    <p:sldId id="265" r:id="rId16"/>
    <p:sldId id="266" r:id="rId17"/>
    <p:sldId id="267" r:id="rId18"/>
    <p:sldId id="264" r:id="rId19"/>
    <p:sldId id="260" r:id="rId20"/>
    <p:sldId id="261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2828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2828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5C47-2BD5-44E3-B298-DAD3F5360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AEE4-7F82-49CD-BB60-0442BDB47E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1692" y="1815152"/>
            <a:ext cx="11521440" cy="1223470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1692" y="1505245"/>
            <a:ext cx="11521440" cy="253218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692" y="225083"/>
            <a:ext cx="11521440" cy="1223889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0" y="408381"/>
            <a:ext cx="6154093" cy="4923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6870" y="5331460"/>
            <a:ext cx="7077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汉仪柏京体简" panose="00020600040101010101" pitchFamily="18" charset="-122"/>
                <a:ea typeface="汉仪柏京体简" panose="00020600040101010101" pitchFamily="18" charset="-122"/>
              </a:rPr>
              <a:t>手 绘 总 结 通 用 模 板</a:t>
            </a:r>
            <a:endParaRPr lang="zh-CN" altLang="en-US" sz="4400" b="1" dirty="0">
              <a:latin typeface="汉仪柏京体简" panose="00020600040101010101" pitchFamily="18" charset="-122"/>
              <a:ea typeface="汉仪柏京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80" y="738099"/>
            <a:ext cx="4104320" cy="2844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66323" y="2937230"/>
            <a:ext cx="216000" cy="216000"/>
          </a:xfrm>
          <a:prstGeom prst="ellipse">
            <a:avLst/>
          </a:prstGeom>
          <a:solidFill>
            <a:srgbClr val="A2DADB"/>
          </a:solidFill>
          <a:ln>
            <a:solidFill>
              <a:srgbClr val="D1D6F5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1214328" y="2854927"/>
            <a:ext cx="465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hours that Just for today I will try to live through this day only and not tackle my whole life problem at</a:t>
            </a:r>
            <a:endParaRPr lang="zh-CN" altLang="en-US" sz="12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66323" y="4301667"/>
            <a:ext cx="216000" cy="216000"/>
          </a:xfrm>
          <a:prstGeom prst="ellipse">
            <a:avLst/>
          </a:prstGeom>
          <a:solidFill>
            <a:srgbClr val="A2DADB"/>
          </a:solidFill>
          <a:ln>
            <a:solidFill>
              <a:srgbClr val="D1D6F5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0" name="矩形 52"/>
          <p:cNvSpPr>
            <a:spLocks noChangeArrowheads="1"/>
          </p:cNvSpPr>
          <p:nvPr/>
        </p:nvSpPr>
        <p:spPr bwMode="auto">
          <a:xfrm>
            <a:off x="1214328" y="4219364"/>
            <a:ext cx="465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hours that Just for today I will try to live through this day only and not tackle my whole life problem at</a:t>
            </a:r>
            <a:endParaRPr lang="zh-CN" altLang="en-US" sz="12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87013" y="2939744"/>
            <a:ext cx="216000" cy="216000"/>
          </a:xfrm>
          <a:prstGeom prst="ellipse">
            <a:avLst/>
          </a:prstGeom>
          <a:solidFill>
            <a:srgbClr val="A2DADB"/>
          </a:solidFill>
          <a:ln>
            <a:solidFill>
              <a:srgbClr val="D1D6F5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2" name="矩形 52"/>
          <p:cNvSpPr>
            <a:spLocks noChangeArrowheads="1"/>
          </p:cNvSpPr>
          <p:nvPr/>
        </p:nvSpPr>
        <p:spPr bwMode="auto">
          <a:xfrm>
            <a:off x="6735018" y="2857441"/>
            <a:ext cx="465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hours that Just for today I will try to live through this day only and not tackle my whole life problem at</a:t>
            </a:r>
            <a:endParaRPr lang="zh-CN" altLang="en-US" sz="12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87013" y="4304181"/>
            <a:ext cx="216000" cy="216000"/>
          </a:xfrm>
          <a:prstGeom prst="ellipse">
            <a:avLst/>
          </a:prstGeom>
          <a:solidFill>
            <a:srgbClr val="A2DADB"/>
          </a:solidFill>
          <a:ln>
            <a:solidFill>
              <a:srgbClr val="D1D6F5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4" name="矩形 52"/>
          <p:cNvSpPr>
            <a:spLocks noChangeArrowheads="1"/>
          </p:cNvSpPr>
          <p:nvPr/>
        </p:nvSpPr>
        <p:spPr bwMode="auto">
          <a:xfrm>
            <a:off x="6735018" y="4221878"/>
            <a:ext cx="465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hours that Just for today I will try to live through this day only and not tackle my whole life problem at</a:t>
            </a:r>
            <a:endParaRPr lang="zh-CN" altLang="en-US" sz="12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866323" y="1706490"/>
            <a:ext cx="42063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ADD TITTLE HERE</a:t>
            </a:r>
            <a:endParaRPr lang="zh-CN" altLang="en-US" sz="2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6324" y="2286383"/>
            <a:ext cx="640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THIS IS A REMO TEMPLATE ,THANK YOU WATCHING THIS ONE </a:t>
            </a:r>
            <a:endParaRPr lang="zh-CN" altLang="en-US" sz="12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5" y="1301087"/>
            <a:ext cx="4555864" cy="45558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45988" y="2514601"/>
            <a:ext cx="2128837" cy="2128837"/>
          </a:xfrm>
          <a:prstGeom prst="rect">
            <a:avLst/>
          </a:prstGeom>
          <a:solidFill>
            <a:srgbClr val="A2DA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76298" y="3486152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ART TEMPLATE 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1352617" y="2160305"/>
            <a:ext cx="4386258" cy="708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138899" y="3408582"/>
            <a:ext cx="4813693" cy="17242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11216" y="1843614"/>
            <a:ext cx="2580362" cy="878165"/>
            <a:chOff x="3306871" y="1338942"/>
            <a:chExt cx="2580362" cy="878165"/>
          </a:xfrm>
        </p:grpSpPr>
        <p:sp>
          <p:nvSpPr>
            <p:cNvPr id="8" name="文本框 7"/>
            <p:cNvSpPr txBox="1"/>
            <p:nvPr/>
          </p:nvSpPr>
          <p:spPr>
            <a:xfrm>
              <a:off x="3452586" y="1338942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-150" dirty="0"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zh-CN" altLang="en-US" sz="3200" spc="-1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6"/>
            <p:cNvSpPr/>
            <p:nvPr/>
          </p:nvSpPr>
          <p:spPr>
            <a:xfrm>
              <a:off x="3306871" y="1624965"/>
              <a:ext cx="2580362" cy="592142"/>
            </a:xfrm>
            <a:custGeom>
              <a:avLst/>
              <a:gdLst>
                <a:gd name="connsiteX0" fmla="*/ 0 w 2580362"/>
                <a:gd name="connsiteY0" fmla="*/ 0 h 591155"/>
                <a:gd name="connsiteX1" fmla="*/ 2580362 w 2580362"/>
                <a:gd name="connsiteY1" fmla="*/ 0 h 591155"/>
                <a:gd name="connsiteX2" fmla="*/ 2580362 w 2580362"/>
                <a:gd name="connsiteY2" fmla="*/ 591155 h 591155"/>
                <a:gd name="connsiteX3" fmla="*/ 0 w 2580362"/>
                <a:gd name="connsiteY3" fmla="*/ 591155 h 591155"/>
                <a:gd name="connsiteX4" fmla="*/ 0 w 2580362"/>
                <a:gd name="connsiteY4" fmla="*/ 0 h 591155"/>
                <a:gd name="connsiteX0-1" fmla="*/ 0 w 2580362"/>
                <a:gd name="connsiteY0-2" fmla="*/ 352 h 591507"/>
                <a:gd name="connsiteX1-3" fmla="*/ 153879 w 2580362"/>
                <a:gd name="connsiteY1-4" fmla="*/ 0 h 591507"/>
                <a:gd name="connsiteX2-5" fmla="*/ 2580362 w 2580362"/>
                <a:gd name="connsiteY2-6" fmla="*/ 352 h 591507"/>
                <a:gd name="connsiteX3-7" fmla="*/ 2580362 w 2580362"/>
                <a:gd name="connsiteY3-8" fmla="*/ 591507 h 591507"/>
                <a:gd name="connsiteX4-9" fmla="*/ 0 w 2580362"/>
                <a:gd name="connsiteY4-10" fmla="*/ 591507 h 591507"/>
                <a:gd name="connsiteX5" fmla="*/ 0 w 2580362"/>
                <a:gd name="connsiteY5" fmla="*/ 352 h 591507"/>
                <a:gd name="connsiteX0-11" fmla="*/ 0 w 2580362"/>
                <a:gd name="connsiteY0-12" fmla="*/ 352 h 591507"/>
                <a:gd name="connsiteX1-13" fmla="*/ 153879 w 2580362"/>
                <a:gd name="connsiteY1-14" fmla="*/ 0 h 591507"/>
                <a:gd name="connsiteX2-15" fmla="*/ 661879 w 2580362"/>
                <a:gd name="connsiteY2-16" fmla="*/ 0 h 591507"/>
                <a:gd name="connsiteX3-17" fmla="*/ 2580362 w 2580362"/>
                <a:gd name="connsiteY3-18" fmla="*/ 352 h 591507"/>
                <a:gd name="connsiteX4-19" fmla="*/ 2580362 w 2580362"/>
                <a:gd name="connsiteY4-20" fmla="*/ 591507 h 591507"/>
                <a:gd name="connsiteX5-21" fmla="*/ 0 w 2580362"/>
                <a:gd name="connsiteY5-22" fmla="*/ 591507 h 591507"/>
                <a:gd name="connsiteX6" fmla="*/ 0 w 2580362"/>
                <a:gd name="connsiteY6" fmla="*/ 352 h 591507"/>
                <a:gd name="connsiteX0-23" fmla="*/ 661879 w 2580362"/>
                <a:gd name="connsiteY0-24" fmla="*/ 0 h 591507"/>
                <a:gd name="connsiteX1-25" fmla="*/ 2580362 w 2580362"/>
                <a:gd name="connsiteY1-26" fmla="*/ 352 h 591507"/>
                <a:gd name="connsiteX2-27" fmla="*/ 2580362 w 2580362"/>
                <a:gd name="connsiteY2-28" fmla="*/ 591507 h 591507"/>
                <a:gd name="connsiteX3-29" fmla="*/ 0 w 2580362"/>
                <a:gd name="connsiteY3-30" fmla="*/ 591507 h 591507"/>
                <a:gd name="connsiteX4-31" fmla="*/ 0 w 2580362"/>
                <a:gd name="connsiteY4-32" fmla="*/ 352 h 591507"/>
                <a:gd name="connsiteX5-33" fmla="*/ 245319 w 2580362"/>
                <a:gd name="connsiteY5-34" fmla="*/ 91440 h 591507"/>
                <a:gd name="connsiteX0-35" fmla="*/ 661879 w 2580362"/>
                <a:gd name="connsiteY0-36" fmla="*/ 635 h 592142"/>
                <a:gd name="connsiteX1-37" fmla="*/ 2580362 w 2580362"/>
                <a:gd name="connsiteY1-38" fmla="*/ 987 h 592142"/>
                <a:gd name="connsiteX2-39" fmla="*/ 2580362 w 2580362"/>
                <a:gd name="connsiteY2-40" fmla="*/ 592142 h 592142"/>
                <a:gd name="connsiteX3-41" fmla="*/ 0 w 2580362"/>
                <a:gd name="connsiteY3-42" fmla="*/ 592142 h 592142"/>
                <a:gd name="connsiteX4-43" fmla="*/ 0 w 2580362"/>
                <a:gd name="connsiteY4-44" fmla="*/ 987 h 592142"/>
                <a:gd name="connsiteX5-45" fmla="*/ 188169 w 2580362"/>
                <a:gd name="connsiteY5-46" fmla="*/ 0 h 592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580362" h="592142">
                  <a:moveTo>
                    <a:pt x="661879" y="635"/>
                  </a:moveTo>
                  <a:lnTo>
                    <a:pt x="2580362" y="987"/>
                  </a:lnTo>
                  <a:lnTo>
                    <a:pt x="2580362" y="592142"/>
                  </a:lnTo>
                  <a:lnTo>
                    <a:pt x="0" y="592142"/>
                  </a:lnTo>
                  <a:lnTo>
                    <a:pt x="0" y="987"/>
                  </a:lnTo>
                  <a:lnTo>
                    <a:pt x="188169" y="0"/>
                  </a:lnTo>
                </a:path>
              </a:pathLst>
            </a:custGeom>
            <a:noFill/>
            <a:ln>
              <a:solidFill>
                <a:srgbClr val="8ED2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5595" y="1690203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TITLE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5948" y="1843614"/>
            <a:ext cx="2580362" cy="878165"/>
            <a:chOff x="3306871" y="1338942"/>
            <a:chExt cx="2580362" cy="878165"/>
          </a:xfrm>
        </p:grpSpPr>
        <p:sp>
          <p:nvSpPr>
            <p:cNvPr id="12" name="文本框 11"/>
            <p:cNvSpPr txBox="1"/>
            <p:nvPr/>
          </p:nvSpPr>
          <p:spPr>
            <a:xfrm>
              <a:off x="3452586" y="1338942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-150" dirty="0"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zh-CN" altLang="en-US" sz="3200" spc="-1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3306871" y="1624965"/>
              <a:ext cx="2580362" cy="592142"/>
            </a:xfrm>
            <a:custGeom>
              <a:avLst/>
              <a:gdLst>
                <a:gd name="connsiteX0" fmla="*/ 0 w 2580362"/>
                <a:gd name="connsiteY0" fmla="*/ 0 h 591155"/>
                <a:gd name="connsiteX1" fmla="*/ 2580362 w 2580362"/>
                <a:gd name="connsiteY1" fmla="*/ 0 h 591155"/>
                <a:gd name="connsiteX2" fmla="*/ 2580362 w 2580362"/>
                <a:gd name="connsiteY2" fmla="*/ 591155 h 591155"/>
                <a:gd name="connsiteX3" fmla="*/ 0 w 2580362"/>
                <a:gd name="connsiteY3" fmla="*/ 591155 h 591155"/>
                <a:gd name="connsiteX4" fmla="*/ 0 w 2580362"/>
                <a:gd name="connsiteY4" fmla="*/ 0 h 591155"/>
                <a:gd name="connsiteX0-1" fmla="*/ 0 w 2580362"/>
                <a:gd name="connsiteY0-2" fmla="*/ 352 h 591507"/>
                <a:gd name="connsiteX1-3" fmla="*/ 153879 w 2580362"/>
                <a:gd name="connsiteY1-4" fmla="*/ 0 h 591507"/>
                <a:gd name="connsiteX2-5" fmla="*/ 2580362 w 2580362"/>
                <a:gd name="connsiteY2-6" fmla="*/ 352 h 591507"/>
                <a:gd name="connsiteX3-7" fmla="*/ 2580362 w 2580362"/>
                <a:gd name="connsiteY3-8" fmla="*/ 591507 h 591507"/>
                <a:gd name="connsiteX4-9" fmla="*/ 0 w 2580362"/>
                <a:gd name="connsiteY4-10" fmla="*/ 591507 h 591507"/>
                <a:gd name="connsiteX5" fmla="*/ 0 w 2580362"/>
                <a:gd name="connsiteY5" fmla="*/ 352 h 591507"/>
                <a:gd name="connsiteX0-11" fmla="*/ 0 w 2580362"/>
                <a:gd name="connsiteY0-12" fmla="*/ 352 h 591507"/>
                <a:gd name="connsiteX1-13" fmla="*/ 153879 w 2580362"/>
                <a:gd name="connsiteY1-14" fmla="*/ 0 h 591507"/>
                <a:gd name="connsiteX2-15" fmla="*/ 661879 w 2580362"/>
                <a:gd name="connsiteY2-16" fmla="*/ 0 h 591507"/>
                <a:gd name="connsiteX3-17" fmla="*/ 2580362 w 2580362"/>
                <a:gd name="connsiteY3-18" fmla="*/ 352 h 591507"/>
                <a:gd name="connsiteX4-19" fmla="*/ 2580362 w 2580362"/>
                <a:gd name="connsiteY4-20" fmla="*/ 591507 h 591507"/>
                <a:gd name="connsiteX5-21" fmla="*/ 0 w 2580362"/>
                <a:gd name="connsiteY5-22" fmla="*/ 591507 h 591507"/>
                <a:gd name="connsiteX6" fmla="*/ 0 w 2580362"/>
                <a:gd name="connsiteY6" fmla="*/ 352 h 591507"/>
                <a:gd name="connsiteX0-23" fmla="*/ 661879 w 2580362"/>
                <a:gd name="connsiteY0-24" fmla="*/ 0 h 591507"/>
                <a:gd name="connsiteX1-25" fmla="*/ 2580362 w 2580362"/>
                <a:gd name="connsiteY1-26" fmla="*/ 352 h 591507"/>
                <a:gd name="connsiteX2-27" fmla="*/ 2580362 w 2580362"/>
                <a:gd name="connsiteY2-28" fmla="*/ 591507 h 591507"/>
                <a:gd name="connsiteX3-29" fmla="*/ 0 w 2580362"/>
                <a:gd name="connsiteY3-30" fmla="*/ 591507 h 591507"/>
                <a:gd name="connsiteX4-31" fmla="*/ 0 w 2580362"/>
                <a:gd name="connsiteY4-32" fmla="*/ 352 h 591507"/>
                <a:gd name="connsiteX5-33" fmla="*/ 245319 w 2580362"/>
                <a:gd name="connsiteY5-34" fmla="*/ 91440 h 591507"/>
                <a:gd name="connsiteX0-35" fmla="*/ 661879 w 2580362"/>
                <a:gd name="connsiteY0-36" fmla="*/ 635 h 592142"/>
                <a:gd name="connsiteX1-37" fmla="*/ 2580362 w 2580362"/>
                <a:gd name="connsiteY1-38" fmla="*/ 987 h 592142"/>
                <a:gd name="connsiteX2-39" fmla="*/ 2580362 w 2580362"/>
                <a:gd name="connsiteY2-40" fmla="*/ 592142 h 592142"/>
                <a:gd name="connsiteX3-41" fmla="*/ 0 w 2580362"/>
                <a:gd name="connsiteY3-42" fmla="*/ 592142 h 592142"/>
                <a:gd name="connsiteX4-43" fmla="*/ 0 w 2580362"/>
                <a:gd name="connsiteY4-44" fmla="*/ 987 h 592142"/>
                <a:gd name="connsiteX5-45" fmla="*/ 188169 w 2580362"/>
                <a:gd name="connsiteY5-46" fmla="*/ 0 h 592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580362" h="592142">
                  <a:moveTo>
                    <a:pt x="661879" y="635"/>
                  </a:moveTo>
                  <a:lnTo>
                    <a:pt x="2580362" y="987"/>
                  </a:lnTo>
                  <a:lnTo>
                    <a:pt x="2580362" y="592142"/>
                  </a:lnTo>
                  <a:lnTo>
                    <a:pt x="0" y="592142"/>
                  </a:lnTo>
                  <a:lnTo>
                    <a:pt x="0" y="987"/>
                  </a:lnTo>
                  <a:lnTo>
                    <a:pt x="188169" y="0"/>
                  </a:lnTo>
                </a:path>
              </a:pathLst>
            </a:custGeom>
            <a:noFill/>
            <a:ln>
              <a:solidFill>
                <a:srgbClr val="8ED2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95595" y="1690203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TITLE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00680" y="1843614"/>
            <a:ext cx="2580362" cy="878165"/>
            <a:chOff x="3306871" y="1338942"/>
            <a:chExt cx="2580362" cy="878165"/>
          </a:xfrm>
        </p:grpSpPr>
        <p:sp>
          <p:nvSpPr>
            <p:cNvPr id="16" name="文本框 15"/>
            <p:cNvSpPr txBox="1"/>
            <p:nvPr/>
          </p:nvSpPr>
          <p:spPr>
            <a:xfrm>
              <a:off x="3452586" y="1338942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-150" dirty="0">
                  <a:latin typeface="楷体" panose="02010609060101010101" pitchFamily="49" charset="-122"/>
                  <a:ea typeface="楷体" panose="02010609060101010101" pitchFamily="49" charset="-122"/>
                </a:rPr>
                <a:t>03</a:t>
              </a:r>
              <a:endParaRPr lang="zh-CN" altLang="en-US" sz="3200" spc="-1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6"/>
            <p:cNvSpPr/>
            <p:nvPr/>
          </p:nvSpPr>
          <p:spPr>
            <a:xfrm>
              <a:off x="3306871" y="1624965"/>
              <a:ext cx="2580362" cy="592142"/>
            </a:xfrm>
            <a:custGeom>
              <a:avLst/>
              <a:gdLst>
                <a:gd name="connsiteX0" fmla="*/ 0 w 2580362"/>
                <a:gd name="connsiteY0" fmla="*/ 0 h 591155"/>
                <a:gd name="connsiteX1" fmla="*/ 2580362 w 2580362"/>
                <a:gd name="connsiteY1" fmla="*/ 0 h 591155"/>
                <a:gd name="connsiteX2" fmla="*/ 2580362 w 2580362"/>
                <a:gd name="connsiteY2" fmla="*/ 591155 h 591155"/>
                <a:gd name="connsiteX3" fmla="*/ 0 w 2580362"/>
                <a:gd name="connsiteY3" fmla="*/ 591155 h 591155"/>
                <a:gd name="connsiteX4" fmla="*/ 0 w 2580362"/>
                <a:gd name="connsiteY4" fmla="*/ 0 h 591155"/>
                <a:gd name="connsiteX0-1" fmla="*/ 0 w 2580362"/>
                <a:gd name="connsiteY0-2" fmla="*/ 352 h 591507"/>
                <a:gd name="connsiteX1-3" fmla="*/ 153879 w 2580362"/>
                <a:gd name="connsiteY1-4" fmla="*/ 0 h 591507"/>
                <a:gd name="connsiteX2-5" fmla="*/ 2580362 w 2580362"/>
                <a:gd name="connsiteY2-6" fmla="*/ 352 h 591507"/>
                <a:gd name="connsiteX3-7" fmla="*/ 2580362 w 2580362"/>
                <a:gd name="connsiteY3-8" fmla="*/ 591507 h 591507"/>
                <a:gd name="connsiteX4-9" fmla="*/ 0 w 2580362"/>
                <a:gd name="connsiteY4-10" fmla="*/ 591507 h 591507"/>
                <a:gd name="connsiteX5" fmla="*/ 0 w 2580362"/>
                <a:gd name="connsiteY5" fmla="*/ 352 h 591507"/>
                <a:gd name="connsiteX0-11" fmla="*/ 0 w 2580362"/>
                <a:gd name="connsiteY0-12" fmla="*/ 352 h 591507"/>
                <a:gd name="connsiteX1-13" fmla="*/ 153879 w 2580362"/>
                <a:gd name="connsiteY1-14" fmla="*/ 0 h 591507"/>
                <a:gd name="connsiteX2-15" fmla="*/ 661879 w 2580362"/>
                <a:gd name="connsiteY2-16" fmla="*/ 0 h 591507"/>
                <a:gd name="connsiteX3-17" fmla="*/ 2580362 w 2580362"/>
                <a:gd name="connsiteY3-18" fmla="*/ 352 h 591507"/>
                <a:gd name="connsiteX4-19" fmla="*/ 2580362 w 2580362"/>
                <a:gd name="connsiteY4-20" fmla="*/ 591507 h 591507"/>
                <a:gd name="connsiteX5-21" fmla="*/ 0 w 2580362"/>
                <a:gd name="connsiteY5-22" fmla="*/ 591507 h 591507"/>
                <a:gd name="connsiteX6" fmla="*/ 0 w 2580362"/>
                <a:gd name="connsiteY6" fmla="*/ 352 h 591507"/>
                <a:gd name="connsiteX0-23" fmla="*/ 661879 w 2580362"/>
                <a:gd name="connsiteY0-24" fmla="*/ 0 h 591507"/>
                <a:gd name="connsiteX1-25" fmla="*/ 2580362 w 2580362"/>
                <a:gd name="connsiteY1-26" fmla="*/ 352 h 591507"/>
                <a:gd name="connsiteX2-27" fmla="*/ 2580362 w 2580362"/>
                <a:gd name="connsiteY2-28" fmla="*/ 591507 h 591507"/>
                <a:gd name="connsiteX3-29" fmla="*/ 0 w 2580362"/>
                <a:gd name="connsiteY3-30" fmla="*/ 591507 h 591507"/>
                <a:gd name="connsiteX4-31" fmla="*/ 0 w 2580362"/>
                <a:gd name="connsiteY4-32" fmla="*/ 352 h 591507"/>
                <a:gd name="connsiteX5-33" fmla="*/ 245319 w 2580362"/>
                <a:gd name="connsiteY5-34" fmla="*/ 91440 h 591507"/>
                <a:gd name="connsiteX0-35" fmla="*/ 661879 w 2580362"/>
                <a:gd name="connsiteY0-36" fmla="*/ 635 h 592142"/>
                <a:gd name="connsiteX1-37" fmla="*/ 2580362 w 2580362"/>
                <a:gd name="connsiteY1-38" fmla="*/ 987 h 592142"/>
                <a:gd name="connsiteX2-39" fmla="*/ 2580362 w 2580362"/>
                <a:gd name="connsiteY2-40" fmla="*/ 592142 h 592142"/>
                <a:gd name="connsiteX3-41" fmla="*/ 0 w 2580362"/>
                <a:gd name="connsiteY3-42" fmla="*/ 592142 h 592142"/>
                <a:gd name="connsiteX4-43" fmla="*/ 0 w 2580362"/>
                <a:gd name="connsiteY4-44" fmla="*/ 987 h 592142"/>
                <a:gd name="connsiteX5-45" fmla="*/ 188169 w 2580362"/>
                <a:gd name="connsiteY5-46" fmla="*/ 0 h 592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580362" h="592142">
                  <a:moveTo>
                    <a:pt x="661879" y="635"/>
                  </a:moveTo>
                  <a:lnTo>
                    <a:pt x="2580362" y="987"/>
                  </a:lnTo>
                  <a:lnTo>
                    <a:pt x="2580362" y="592142"/>
                  </a:lnTo>
                  <a:lnTo>
                    <a:pt x="0" y="592142"/>
                  </a:lnTo>
                  <a:lnTo>
                    <a:pt x="0" y="987"/>
                  </a:lnTo>
                  <a:lnTo>
                    <a:pt x="188169" y="0"/>
                  </a:lnTo>
                </a:path>
              </a:pathLst>
            </a:custGeom>
            <a:noFill/>
            <a:ln>
              <a:solidFill>
                <a:srgbClr val="8ED2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95595" y="1690203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TITLE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511216" y="3056204"/>
            <a:ext cx="391886" cy="0"/>
          </a:xfrm>
          <a:prstGeom prst="line">
            <a:avLst/>
          </a:prstGeom>
          <a:ln w="76200">
            <a:solidFill>
              <a:srgbClr val="8ED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705948" y="3056204"/>
            <a:ext cx="391886" cy="0"/>
          </a:xfrm>
          <a:prstGeom prst="line">
            <a:avLst/>
          </a:prstGeom>
          <a:ln w="76200">
            <a:solidFill>
              <a:srgbClr val="8ED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900680" y="3056204"/>
            <a:ext cx="391886" cy="0"/>
          </a:xfrm>
          <a:prstGeom prst="line">
            <a:avLst/>
          </a:prstGeom>
          <a:ln w="76200">
            <a:solidFill>
              <a:srgbClr val="8ED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1514672" y="4027262"/>
            <a:ext cx="257690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705948" y="4027262"/>
            <a:ext cx="257690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7897224" y="4027262"/>
            <a:ext cx="257690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2315191" y="2048718"/>
            <a:ext cx="1181395" cy="1237729"/>
          </a:xfrm>
          <a:prstGeom prst="rect">
            <a:avLst/>
          </a:prstGeom>
          <a:solidFill>
            <a:srgbClr val="BBDD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524753" y="2604454"/>
            <a:ext cx="34679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03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753" y="3409532"/>
            <a:ext cx="662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2929256" y="2653715"/>
            <a:ext cx="581629" cy="609364"/>
          </a:xfrm>
          <a:prstGeom prst="rect">
            <a:avLst/>
          </a:prstGeom>
          <a:solidFill>
            <a:srgbClr val="F29E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1" y="3446584"/>
            <a:ext cx="5717575" cy="39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4" y="957898"/>
            <a:ext cx="5137904" cy="3691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492561" y="4821493"/>
            <a:ext cx="936769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03854" y="1804667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03854" y="3193578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3854" y="2173999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03854" y="3562910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18012" y="3099010"/>
            <a:ext cx="857250" cy="857250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618012" y="1742358"/>
            <a:ext cx="857250" cy="857250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任意多边形 20"/>
          <p:cNvSpPr>
            <a:spLocks noChangeAspect="1"/>
          </p:cNvSpPr>
          <p:nvPr/>
        </p:nvSpPr>
        <p:spPr>
          <a:xfrm>
            <a:off x="1911232" y="199098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21"/>
          <p:cNvSpPr>
            <a:spLocks noChangeAspect="1"/>
          </p:cNvSpPr>
          <p:nvPr/>
        </p:nvSpPr>
        <p:spPr>
          <a:xfrm>
            <a:off x="1856368" y="3347635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19802"/>
          <a:stretch>
            <a:fillRect/>
          </a:stretch>
        </p:blipFill>
        <p:spPr>
          <a:xfrm>
            <a:off x="690207" y="1034534"/>
            <a:ext cx="10253567" cy="27519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26156" y="1034535"/>
            <a:ext cx="132520" cy="2751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367866" y="4365692"/>
            <a:ext cx="213854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718509" y="4982515"/>
            <a:ext cx="3307646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 I can do for twelve hours that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4808031" y="4365692"/>
            <a:ext cx="21306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4158675" y="4982515"/>
            <a:ext cx="3307646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 I can do for twelve hours that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8274701" y="4365692"/>
            <a:ext cx="21493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7625345" y="4982515"/>
            <a:ext cx="3307646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once. I can do for twelve hours that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38841" y="1034534"/>
            <a:ext cx="132520" cy="2751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"/>
          <p:cNvSpPr/>
          <p:nvPr/>
        </p:nvSpPr>
        <p:spPr>
          <a:xfrm>
            <a:off x="365759" y="3404355"/>
            <a:ext cx="11029073" cy="103189"/>
          </a:xfrm>
          <a:prstGeom prst="rect">
            <a:avLst/>
          </a:prstGeom>
          <a:solidFill>
            <a:srgbClr val="A2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Oval 5"/>
          <p:cNvSpPr>
            <a:spLocks noChangeAspect="1"/>
          </p:cNvSpPr>
          <p:nvPr/>
        </p:nvSpPr>
        <p:spPr>
          <a:xfrm>
            <a:off x="2129394" y="3393113"/>
            <a:ext cx="177120" cy="177166"/>
          </a:xfrm>
          <a:prstGeom prst="ellipse">
            <a:avLst/>
          </a:prstGeom>
          <a:solidFill>
            <a:srgbClr val="8ED2BA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610753" y="3376917"/>
            <a:ext cx="177120" cy="177166"/>
          </a:xfrm>
          <a:prstGeom prst="ellipse">
            <a:avLst/>
          </a:prstGeom>
          <a:solidFill>
            <a:srgbClr val="8ED2BA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Oval 22"/>
          <p:cNvSpPr>
            <a:spLocks noChangeAspect="1"/>
          </p:cNvSpPr>
          <p:nvPr/>
        </p:nvSpPr>
        <p:spPr>
          <a:xfrm>
            <a:off x="7165639" y="3368502"/>
            <a:ext cx="177120" cy="177166"/>
          </a:xfrm>
          <a:prstGeom prst="ellipse">
            <a:avLst/>
          </a:prstGeom>
          <a:solidFill>
            <a:srgbClr val="8ED2BA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25"/>
          <p:cNvSpPr>
            <a:spLocks noChangeAspect="1"/>
          </p:cNvSpPr>
          <p:nvPr/>
        </p:nvSpPr>
        <p:spPr>
          <a:xfrm>
            <a:off x="9746269" y="3393113"/>
            <a:ext cx="177120" cy="177166"/>
          </a:xfrm>
          <a:prstGeom prst="ellipse">
            <a:avLst/>
          </a:prstGeom>
          <a:solidFill>
            <a:srgbClr val="8ED2BA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52254" y="4095137"/>
            <a:ext cx="253637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31"/>
          <p:cNvSpPr txBox="1">
            <a:spLocks noChangeArrowheads="1"/>
          </p:cNvSpPr>
          <p:nvPr/>
        </p:nvSpPr>
        <p:spPr bwMode="auto">
          <a:xfrm>
            <a:off x="1028866" y="4586573"/>
            <a:ext cx="238314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413672" y="1538237"/>
            <a:ext cx="253637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31"/>
          <p:cNvSpPr txBox="1">
            <a:spLocks noChangeArrowheads="1"/>
          </p:cNvSpPr>
          <p:nvPr/>
        </p:nvSpPr>
        <p:spPr bwMode="auto">
          <a:xfrm>
            <a:off x="3490284" y="2029673"/>
            <a:ext cx="238314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5928920" y="4095137"/>
            <a:ext cx="253637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31"/>
          <p:cNvSpPr txBox="1">
            <a:spLocks noChangeArrowheads="1"/>
          </p:cNvSpPr>
          <p:nvPr/>
        </p:nvSpPr>
        <p:spPr bwMode="auto">
          <a:xfrm>
            <a:off x="6005532" y="4586573"/>
            <a:ext cx="238314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8549188" y="1538237"/>
            <a:ext cx="253637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31"/>
          <p:cNvSpPr txBox="1">
            <a:spLocks noChangeArrowheads="1"/>
          </p:cNvSpPr>
          <p:nvPr/>
        </p:nvSpPr>
        <p:spPr bwMode="auto">
          <a:xfrm>
            <a:off x="8625800" y="2029673"/>
            <a:ext cx="238314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1840079" y="2604209"/>
            <a:ext cx="728663" cy="728663"/>
          </a:xfrm>
          <a:prstGeom prst="diamond">
            <a:avLst/>
          </a:prstGeom>
          <a:solidFill>
            <a:srgbClr val="8ED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334981" y="3582462"/>
            <a:ext cx="728663" cy="728663"/>
          </a:xfrm>
          <a:prstGeom prst="diamond">
            <a:avLst/>
          </a:prstGeom>
          <a:solidFill>
            <a:srgbClr val="8ED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6889867" y="2582687"/>
            <a:ext cx="728663" cy="728663"/>
          </a:xfrm>
          <a:prstGeom prst="diamond">
            <a:avLst/>
          </a:prstGeom>
          <a:solidFill>
            <a:srgbClr val="8ED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470497" y="3641762"/>
            <a:ext cx="728663" cy="728663"/>
          </a:xfrm>
          <a:prstGeom prst="diamond">
            <a:avLst/>
          </a:prstGeom>
          <a:solidFill>
            <a:srgbClr val="8ED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2315191" y="2048718"/>
            <a:ext cx="1181395" cy="1237729"/>
          </a:xfrm>
          <a:prstGeom prst="rect">
            <a:avLst/>
          </a:prstGeom>
          <a:solidFill>
            <a:srgbClr val="BBDD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524753" y="2604454"/>
            <a:ext cx="34679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04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753" y="3409532"/>
            <a:ext cx="662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2929256" y="2653715"/>
            <a:ext cx="581629" cy="609364"/>
          </a:xfrm>
          <a:prstGeom prst="rect">
            <a:avLst/>
          </a:prstGeom>
          <a:solidFill>
            <a:srgbClr val="F29E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1" y="3446584"/>
            <a:ext cx="5717575" cy="39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5867991" y="1446997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8717355" y="1446997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35277" y="3795920"/>
            <a:ext cx="17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6 7 %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3923" y="4480696"/>
            <a:ext cx="283501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4640" y="3781632"/>
            <a:ext cx="17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3 2 %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94973" y="4480696"/>
            <a:ext cx="283501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9545051" y="2049661"/>
            <a:ext cx="665773" cy="734058"/>
          </a:xfrm>
          <a:custGeom>
            <a:avLst/>
            <a:gdLst>
              <a:gd name="T0" fmla="*/ 160 w 176"/>
              <a:gd name="T1" fmla="*/ 130 h 194"/>
              <a:gd name="T2" fmla="*/ 176 w 176"/>
              <a:gd name="T3" fmla="*/ 114 h 194"/>
              <a:gd name="T4" fmla="*/ 160 w 176"/>
              <a:gd name="T5" fmla="*/ 98 h 194"/>
              <a:gd name="T6" fmla="*/ 152 w 176"/>
              <a:gd name="T7" fmla="*/ 100 h 194"/>
              <a:gd name="T8" fmla="*/ 90 w 176"/>
              <a:gd name="T9" fmla="*/ 34 h 194"/>
              <a:gd name="T10" fmla="*/ 91 w 176"/>
              <a:gd name="T11" fmla="*/ 32 h 194"/>
              <a:gd name="T12" fmla="*/ 91 w 176"/>
              <a:gd name="T13" fmla="*/ 7 h 194"/>
              <a:gd name="T14" fmla="*/ 66 w 176"/>
              <a:gd name="T15" fmla="*/ 7 h 194"/>
              <a:gd name="T16" fmla="*/ 51 w 176"/>
              <a:gd name="T17" fmla="*/ 21 h 194"/>
              <a:gd name="T18" fmla="*/ 34 w 176"/>
              <a:gd name="T19" fmla="*/ 18 h 194"/>
              <a:gd name="T20" fmla="*/ 1 w 176"/>
              <a:gd name="T21" fmla="*/ 31 h 194"/>
              <a:gd name="T22" fmla="*/ 1 w 176"/>
              <a:gd name="T23" fmla="*/ 37 h 194"/>
              <a:gd name="T24" fmla="*/ 61 w 176"/>
              <a:gd name="T25" fmla="*/ 97 h 194"/>
              <a:gd name="T26" fmla="*/ 64 w 176"/>
              <a:gd name="T27" fmla="*/ 98 h 194"/>
              <a:gd name="T28" fmla="*/ 67 w 176"/>
              <a:gd name="T29" fmla="*/ 97 h 194"/>
              <a:gd name="T30" fmla="*/ 77 w 176"/>
              <a:gd name="T31" fmla="*/ 47 h 194"/>
              <a:gd name="T32" fmla="*/ 84 w 176"/>
              <a:gd name="T33" fmla="*/ 39 h 194"/>
              <a:gd name="T34" fmla="*/ 146 w 176"/>
              <a:gd name="T35" fmla="*/ 106 h 194"/>
              <a:gd name="T36" fmla="*/ 144 w 176"/>
              <a:gd name="T37" fmla="*/ 114 h 194"/>
              <a:gd name="T38" fmla="*/ 146 w 176"/>
              <a:gd name="T39" fmla="*/ 122 h 194"/>
              <a:gd name="T40" fmla="*/ 126 w 176"/>
              <a:gd name="T41" fmla="*/ 142 h 194"/>
              <a:gd name="T42" fmla="*/ 112 w 176"/>
              <a:gd name="T43" fmla="*/ 138 h 194"/>
              <a:gd name="T44" fmla="*/ 88 w 176"/>
              <a:gd name="T45" fmla="*/ 162 h 194"/>
              <a:gd name="T46" fmla="*/ 52 w 176"/>
              <a:gd name="T47" fmla="*/ 162 h 194"/>
              <a:gd name="T48" fmla="*/ 32 w 176"/>
              <a:gd name="T49" fmla="*/ 182 h 194"/>
              <a:gd name="T50" fmla="*/ 32 w 176"/>
              <a:gd name="T51" fmla="*/ 190 h 194"/>
              <a:gd name="T52" fmla="*/ 36 w 176"/>
              <a:gd name="T53" fmla="*/ 194 h 194"/>
              <a:gd name="T54" fmla="*/ 156 w 176"/>
              <a:gd name="T55" fmla="*/ 194 h 194"/>
              <a:gd name="T56" fmla="*/ 160 w 176"/>
              <a:gd name="T57" fmla="*/ 190 h 194"/>
              <a:gd name="T58" fmla="*/ 160 w 176"/>
              <a:gd name="T59" fmla="*/ 182 h 194"/>
              <a:gd name="T60" fmla="*/ 140 w 176"/>
              <a:gd name="T61" fmla="*/ 162 h 194"/>
              <a:gd name="T62" fmla="*/ 136 w 176"/>
              <a:gd name="T63" fmla="*/ 162 h 194"/>
              <a:gd name="T64" fmla="*/ 132 w 176"/>
              <a:gd name="T65" fmla="*/ 148 h 194"/>
              <a:gd name="T66" fmla="*/ 152 w 176"/>
              <a:gd name="T67" fmla="*/ 128 h 194"/>
              <a:gd name="T68" fmla="*/ 160 w 176"/>
              <a:gd name="T69" fmla="*/ 130 h 194"/>
              <a:gd name="T70" fmla="*/ 55 w 176"/>
              <a:gd name="T71" fmla="*/ 48 h 194"/>
              <a:gd name="T72" fmla="*/ 52 w 176"/>
              <a:gd name="T73" fmla="*/ 50 h 194"/>
              <a:gd name="T74" fmla="*/ 50 w 176"/>
              <a:gd name="T75" fmla="*/ 48 h 194"/>
              <a:gd name="T76" fmla="*/ 31 w 176"/>
              <a:gd name="T77" fmla="*/ 42 h 194"/>
              <a:gd name="T78" fmla="*/ 27 w 176"/>
              <a:gd name="T79" fmla="*/ 39 h 194"/>
              <a:gd name="T80" fmla="*/ 30 w 176"/>
              <a:gd name="T81" fmla="*/ 34 h 194"/>
              <a:gd name="T82" fmla="*/ 34 w 176"/>
              <a:gd name="T83" fmla="*/ 34 h 194"/>
              <a:gd name="T84" fmla="*/ 55 w 176"/>
              <a:gd name="T85" fmla="*/ 43 h 194"/>
              <a:gd name="T86" fmla="*/ 55 w 176"/>
              <a:gd name="T87" fmla="*/ 4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94">
                <a:moveTo>
                  <a:pt x="160" y="130"/>
                </a:moveTo>
                <a:cubicBezTo>
                  <a:pt x="169" y="130"/>
                  <a:pt x="176" y="123"/>
                  <a:pt x="176" y="114"/>
                </a:cubicBezTo>
                <a:cubicBezTo>
                  <a:pt x="176" y="105"/>
                  <a:pt x="169" y="98"/>
                  <a:pt x="160" y="98"/>
                </a:cubicBezTo>
                <a:cubicBezTo>
                  <a:pt x="157" y="98"/>
                  <a:pt x="155" y="99"/>
                  <a:pt x="152" y="100"/>
                </a:cubicBezTo>
                <a:cubicBezTo>
                  <a:pt x="90" y="34"/>
                  <a:pt x="90" y="34"/>
                  <a:pt x="90" y="34"/>
                </a:cubicBezTo>
                <a:cubicBezTo>
                  <a:pt x="91" y="32"/>
                  <a:pt x="91" y="32"/>
                  <a:pt x="91" y="32"/>
                </a:cubicBezTo>
                <a:cubicBezTo>
                  <a:pt x="98" y="25"/>
                  <a:pt x="98" y="14"/>
                  <a:pt x="91" y="7"/>
                </a:cubicBezTo>
                <a:cubicBezTo>
                  <a:pt x="84" y="0"/>
                  <a:pt x="73" y="0"/>
                  <a:pt x="66" y="7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9"/>
                  <a:pt x="40" y="18"/>
                  <a:pt x="34" y="18"/>
                </a:cubicBezTo>
                <a:cubicBezTo>
                  <a:pt x="22" y="18"/>
                  <a:pt x="10" y="23"/>
                  <a:pt x="1" y="31"/>
                </a:cubicBezTo>
                <a:cubicBezTo>
                  <a:pt x="0" y="33"/>
                  <a:pt x="0" y="35"/>
                  <a:pt x="1" y="37"/>
                </a:cubicBezTo>
                <a:cubicBezTo>
                  <a:pt x="61" y="97"/>
                  <a:pt x="61" y="97"/>
                  <a:pt x="61" y="97"/>
                </a:cubicBezTo>
                <a:cubicBezTo>
                  <a:pt x="62" y="97"/>
                  <a:pt x="63" y="98"/>
                  <a:pt x="64" y="98"/>
                </a:cubicBezTo>
                <a:cubicBezTo>
                  <a:pt x="65" y="98"/>
                  <a:pt x="66" y="97"/>
                  <a:pt x="67" y="97"/>
                </a:cubicBezTo>
                <a:cubicBezTo>
                  <a:pt x="80" y="83"/>
                  <a:pt x="84" y="63"/>
                  <a:pt x="77" y="47"/>
                </a:cubicBezTo>
                <a:cubicBezTo>
                  <a:pt x="84" y="39"/>
                  <a:pt x="84" y="39"/>
                  <a:pt x="84" y="39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8"/>
                  <a:pt x="144" y="111"/>
                  <a:pt x="144" y="114"/>
                </a:cubicBezTo>
                <a:cubicBezTo>
                  <a:pt x="144" y="117"/>
                  <a:pt x="145" y="120"/>
                  <a:pt x="146" y="12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2" y="140"/>
                  <a:pt x="117" y="138"/>
                  <a:pt x="112" y="138"/>
                </a:cubicBezTo>
                <a:cubicBezTo>
                  <a:pt x="99" y="138"/>
                  <a:pt x="88" y="149"/>
                  <a:pt x="88" y="162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41" y="162"/>
                  <a:pt x="32" y="171"/>
                  <a:pt x="32" y="182"/>
                </a:cubicBezTo>
                <a:cubicBezTo>
                  <a:pt x="32" y="190"/>
                  <a:pt x="32" y="190"/>
                  <a:pt x="32" y="190"/>
                </a:cubicBezTo>
                <a:cubicBezTo>
                  <a:pt x="32" y="192"/>
                  <a:pt x="34" y="194"/>
                  <a:pt x="36" y="194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58" y="194"/>
                  <a:pt x="160" y="192"/>
                  <a:pt x="160" y="190"/>
                </a:cubicBezTo>
                <a:cubicBezTo>
                  <a:pt x="160" y="182"/>
                  <a:pt x="160" y="182"/>
                  <a:pt x="160" y="182"/>
                </a:cubicBezTo>
                <a:cubicBezTo>
                  <a:pt x="160" y="171"/>
                  <a:pt x="151" y="162"/>
                  <a:pt x="140" y="162"/>
                </a:cubicBezTo>
                <a:cubicBezTo>
                  <a:pt x="136" y="162"/>
                  <a:pt x="136" y="162"/>
                  <a:pt x="136" y="162"/>
                </a:cubicBezTo>
                <a:cubicBezTo>
                  <a:pt x="136" y="157"/>
                  <a:pt x="134" y="152"/>
                  <a:pt x="132" y="14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4" y="129"/>
                  <a:pt x="157" y="130"/>
                  <a:pt x="160" y="130"/>
                </a:cubicBezTo>
                <a:close/>
                <a:moveTo>
                  <a:pt x="55" y="48"/>
                </a:moveTo>
                <a:cubicBezTo>
                  <a:pt x="55" y="49"/>
                  <a:pt x="53" y="50"/>
                  <a:pt x="52" y="50"/>
                </a:cubicBezTo>
                <a:cubicBezTo>
                  <a:pt x="51" y="50"/>
                  <a:pt x="50" y="49"/>
                  <a:pt x="50" y="48"/>
                </a:cubicBezTo>
                <a:cubicBezTo>
                  <a:pt x="45" y="43"/>
                  <a:pt x="38" y="41"/>
                  <a:pt x="31" y="42"/>
                </a:cubicBezTo>
                <a:cubicBezTo>
                  <a:pt x="29" y="42"/>
                  <a:pt x="27" y="41"/>
                  <a:pt x="27" y="39"/>
                </a:cubicBezTo>
                <a:cubicBezTo>
                  <a:pt x="26" y="36"/>
                  <a:pt x="28" y="34"/>
                  <a:pt x="30" y="34"/>
                </a:cubicBezTo>
                <a:cubicBezTo>
                  <a:pt x="31" y="34"/>
                  <a:pt x="33" y="34"/>
                  <a:pt x="34" y="34"/>
                </a:cubicBezTo>
                <a:cubicBezTo>
                  <a:pt x="42" y="34"/>
                  <a:pt x="50" y="37"/>
                  <a:pt x="55" y="43"/>
                </a:cubicBezTo>
                <a:cubicBezTo>
                  <a:pt x="57" y="44"/>
                  <a:pt x="57" y="47"/>
                  <a:pt x="55" y="48"/>
                </a:cubicBezTo>
                <a:close/>
              </a:path>
            </a:pathLst>
          </a:custGeom>
          <a:solidFill>
            <a:srgbClr val="A2D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Freeform 154"/>
          <p:cNvSpPr>
            <a:spLocks noEditPoints="1"/>
          </p:cNvSpPr>
          <p:nvPr/>
        </p:nvSpPr>
        <p:spPr bwMode="auto">
          <a:xfrm rot="16200000">
            <a:off x="6706537" y="2086436"/>
            <a:ext cx="644075" cy="660507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A2D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8" y="1446997"/>
            <a:ext cx="4391613" cy="437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11"/>
          <p:cNvSpPr/>
          <p:nvPr/>
        </p:nvSpPr>
        <p:spPr>
          <a:xfrm>
            <a:off x="6336641" y="2404881"/>
            <a:ext cx="860425" cy="862013"/>
          </a:xfrm>
          <a:prstGeom prst="ellipse">
            <a:avLst/>
          </a:prstGeom>
          <a:solidFill>
            <a:srgbClr val="A5D3D1"/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Oval 12"/>
          <p:cNvSpPr/>
          <p:nvPr/>
        </p:nvSpPr>
        <p:spPr>
          <a:xfrm>
            <a:off x="6336641" y="3971744"/>
            <a:ext cx="860425" cy="862012"/>
          </a:xfrm>
          <a:prstGeom prst="ellipse">
            <a:avLst/>
          </a:prstGeom>
          <a:solidFill>
            <a:srgbClr val="A5D3D1"/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Freeform 101"/>
          <p:cNvSpPr/>
          <p:nvPr/>
        </p:nvSpPr>
        <p:spPr>
          <a:xfrm>
            <a:off x="6587466" y="4281306"/>
            <a:ext cx="358775" cy="276225"/>
          </a:xfrm>
          <a:custGeom>
            <a:avLst/>
            <a:gdLst/>
            <a:ahLst/>
            <a:cxnLst>
              <a:cxn ang="0">
                <a:pos x="57751" y="179329"/>
              </a:cxn>
              <a:cxn ang="0">
                <a:pos x="57751" y="179329"/>
              </a:cxn>
              <a:cxn ang="0">
                <a:pos x="114779" y="237177"/>
              </a:cxn>
              <a:cxn ang="0">
                <a:pos x="179027" y="275502"/>
              </a:cxn>
              <a:cxn ang="0">
                <a:pos x="243274" y="243685"/>
              </a:cxn>
              <a:cxn ang="0">
                <a:pos x="281534" y="186560"/>
              </a:cxn>
              <a:cxn ang="0">
                <a:pos x="179027" y="237177"/>
              </a:cxn>
              <a:cxn ang="0">
                <a:pos x="57751" y="179329"/>
              </a:cxn>
              <a:cxn ang="0">
                <a:pos x="351556" y="89665"/>
              </a:cxn>
              <a:cxn ang="0">
                <a:pos x="351556" y="89665"/>
              </a:cxn>
              <a:cxn ang="0">
                <a:pos x="197795" y="6508"/>
              </a:cxn>
              <a:cxn ang="0">
                <a:pos x="159536" y="6508"/>
              </a:cxn>
              <a:cxn ang="0">
                <a:pos x="6497" y="89665"/>
              </a:cxn>
              <a:cxn ang="0">
                <a:pos x="6497" y="115696"/>
              </a:cxn>
              <a:cxn ang="0">
                <a:pos x="159536" y="198853"/>
              </a:cxn>
              <a:cxn ang="0">
                <a:pos x="197795" y="198853"/>
              </a:cxn>
              <a:cxn ang="0">
                <a:pos x="294528" y="141005"/>
              </a:cxn>
              <a:cxn ang="0">
                <a:pos x="192020" y="115696"/>
              </a:cxn>
              <a:cxn ang="0">
                <a:pos x="179027" y="121481"/>
              </a:cxn>
              <a:cxn ang="0">
                <a:pos x="146542" y="96173"/>
              </a:cxn>
              <a:cxn ang="0">
                <a:pos x="179027" y="77372"/>
              </a:cxn>
              <a:cxn ang="0">
                <a:pos x="211511" y="89665"/>
              </a:cxn>
              <a:cxn ang="0">
                <a:pos x="319793" y="127989"/>
              </a:cxn>
              <a:cxn ang="0">
                <a:pos x="351556" y="115696"/>
              </a:cxn>
              <a:cxn ang="0">
                <a:pos x="351556" y="89665"/>
              </a:cxn>
              <a:cxn ang="0">
                <a:pos x="306800" y="250193"/>
              </a:cxn>
              <a:cxn ang="0">
                <a:pos x="306800" y="250193"/>
              </a:cxn>
              <a:cxn ang="0">
                <a:pos x="332787" y="243685"/>
              </a:cxn>
              <a:cxn ang="0">
                <a:pos x="319793" y="127989"/>
              </a:cxn>
              <a:cxn ang="0">
                <a:pos x="294528" y="141005"/>
              </a:cxn>
              <a:cxn ang="0">
                <a:pos x="306800" y="250193"/>
              </a:cxn>
            </a:cxnLst>
            <a:rect l="0" t="0" r="0" b="0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Freeform 154"/>
          <p:cNvSpPr/>
          <p:nvPr/>
        </p:nvSpPr>
        <p:spPr>
          <a:xfrm>
            <a:off x="6631916" y="2673169"/>
            <a:ext cx="257175" cy="349250"/>
          </a:xfrm>
          <a:custGeom>
            <a:avLst/>
            <a:gdLst/>
            <a:ahLst/>
            <a:cxnLst>
              <a:cxn ang="0">
                <a:pos x="250655" y="94663"/>
              </a:cxn>
              <a:cxn ang="0">
                <a:pos x="250655" y="94663"/>
              </a:cxn>
              <a:cxn ang="0">
                <a:pos x="84035" y="12191"/>
              </a:cxn>
              <a:cxn ang="0">
                <a:pos x="6520" y="38009"/>
              </a:cxn>
              <a:cxn ang="0">
                <a:pos x="0" y="56655"/>
              </a:cxn>
              <a:cxn ang="0">
                <a:pos x="6520" y="247415"/>
              </a:cxn>
              <a:cxn ang="0">
                <a:pos x="13040" y="260324"/>
              </a:cxn>
              <a:cxn ang="0">
                <a:pos x="160825" y="348533"/>
              </a:cxn>
              <a:cxn ang="0">
                <a:pos x="167345" y="348533"/>
              </a:cxn>
              <a:cxn ang="0">
                <a:pos x="173865" y="348533"/>
              </a:cxn>
              <a:cxn ang="0">
                <a:pos x="179660" y="342796"/>
              </a:cxn>
              <a:cxn ang="0">
                <a:pos x="179660" y="145581"/>
              </a:cxn>
              <a:cxn ang="0">
                <a:pos x="173865" y="132672"/>
              </a:cxn>
              <a:cxn ang="0">
                <a:pos x="31875" y="50200"/>
              </a:cxn>
              <a:cxn ang="0">
                <a:pos x="51435" y="38009"/>
              </a:cxn>
              <a:cxn ang="0">
                <a:pos x="77515" y="31554"/>
              </a:cxn>
              <a:cxn ang="0">
                <a:pos x="218055" y="107572"/>
              </a:cxn>
              <a:cxn ang="0">
                <a:pos x="224575" y="114026"/>
              </a:cxn>
              <a:cxn ang="0">
                <a:pos x="224575" y="304787"/>
              </a:cxn>
              <a:cxn ang="0">
                <a:pos x="237615" y="316978"/>
              </a:cxn>
              <a:cxn ang="0">
                <a:pos x="256451" y="304787"/>
              </a:cxn>
              <a:cxn ang="0">
                <a:pos x="256451" y="101118"/>
              </a:cxn>
              <a:cxn ang="0">
                <a:pos x="250655" y="94663"/>
              </a:cxn>
            </a:cxnLst>
            <a:rect l="0" t="0" r="0" b="0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2"/>
          <p:cNvSpPr/>
          <p:nvPr/>
        </p:nvSpPr>
        <p:spPr>
          <a:xfrm>
            <a:off x="763716" y="2388213"/>
            <a:ext cx="862013" cy="862013"/>
          </a:xfrm>
          <a:prstGeom prst="ellipse">
            <a:avLst/>
          </a:prstGeom>
          <a:solidFill>
            <a:srgbClr val="A5D3D1"/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Oval 9"/>
          <p:cNvSpPr/>
          <p:nvPr/>
        </p:nvSpPr>
        <p:spPr>
          <a:xfrm>
            <a:off x="763716" y="3955076"/>
            <a:ext cx="862013" cy="862012"/>
          </a:xfrm>
          <a:prstGeom prst="ellipse">
            <a:avLst/>
          </a:prstGeom>
          <a:solidFill>
            <a:srgbClr val="A5D3D1"/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Freeform 25"/>
          <p:cNvSpPr/>
          <p:nvPr/>
        </p:nvSpPr>
        <p:spPr>
          <a:xfrm>
            <a:off x="1068516" y="4256701"/>
            <a:ext cx="247650" cy="346075"/>
          </a:xfrm>
          <a:custGeom>
            <a:avLst/>
            <a:gdLst/>
            <a:ahLst/>
            <a:cxnLst>
              <a:cxn ang="0">
                <a:pos x="139572" y="0"/>
              </a:cxn>
              <a:cxn ang="0">
                <a:pos x="139572" y="0"/>
              </a:cxn>
              <a:cxn ang="0">
                <a:pos x="114520" y="0"/>
              </a:cxn>
              <a:cxn ang="0">
                <a:pos x="114520" y="236978"/>
              </a:cxn>
              <a:cxn ang="0">
                <a:pos x="57260" y="236978"/>
              </a:cxn>
              <a:cxn ang="0">
                <a:pos x="7158" y="307060"/>
              </a:cxn>
              <a:cxn ang="0">
                <a:pos x="88753" y="333070"/>
              </a:cxn>
              <a:cxn ang="0">
                <a:pos x="139572" y="268768"/>
              </a:cxn>
              <a:cxn ang="0">
                <a:pos x="139572" y="76584"/>
              </a:cxn>
              <a:cxn ang="0">
                <a:pos x="183948" y="166174"/>
              </a:cxn>
              <a:cxn ang="0">
                <a:pos x="196832" y="166174"/>
              </a:cxn>
              <a:cxn ang="0">
                <a:pos x="139572" y="0"/>
              </a:cxn>
            </a:cxnLst>
            <a:rect l="0" t="0" r="0" b="0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Freeform 103"/>
          <p:cNvSpPr/>
          <p:nvPr/>
        </p:nvSpPr>
        <p:spPr>
          <a:xfrm>
            <a:off x="1027241" y="2643801"/>
            <a:ext cx="276225" cy="352425"/>
          </a:xfrm>
          <a:custGeom>
            <a:avLst/>
            <a:gdLst/>
            <a:ahLst/>
            <a:cxnLst>
              <a:cxn ang="0">
                <a:pos x="83661" y="44775"/>
              </a:cxn>
              <a:cxn ang="0">
                <a:pos x="83661" y="44775"/>
              </a:cxn>
              <a:cxn ang="0">
                <a:pos x="83661" y="256375"/>
              </a:cxn>
              <a:cxn ang="0">
                <a:pos x="45436" y="262874"/>
              </a:cxn>
              <a:cxn ang="0">
                <a:pos x="12982" y="319927"/>
              </a:cxn>
              <a:cxn ang="0">
                <a:pos x="70679" y="339426"/>
              </a:cxn>
              <a:cxn ang="0">
                <a:pos x="115394" y="288151"/>
              </a:cxn>
              <a:cxn ang="0">
                <a:pos x="115394" y="115549"/>
              </a:cxn>
              <a:cxn ang="0">
                <a:pos x="243049" y="83051"/>
              </a:cxn>
              <a:cxn ang="0">
                <a:pos x="243049" y="224599"/>
              </a:cxn>
              <a:cxn ang="0">
                <a:pos x="204825" y="224599"/>
              </a:cxn>
              <a:cxn ang="0">
                <a:pos x="172370" y="288151"/>
              </a:cxn>
              <a:cxn ang="0">
                <a:pos x="230067" y="306928"/>
              </a:cxn>
              <a:cxn ang="0">
                <a:pos x="275504" y="256375"/>
              </a:cxn>
              <a:cxn ang="0">
                <a:pos x="275504" y="0"/>
              </a:cxn>
              <a:cxn ang="0">
                <a:pos x="83661" y="44775"/>
              </a:cxn>
            </a:cxnLst>
            <a:rect l="0" t="0" r="0" b="0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786065" y="2347622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86066" y="2699253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779716" y="3881196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79717" y="4232827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492340" y="2346377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92341" y="2698008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492340" y="3865554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92341" y="4217185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1692" y="225083"/>
            <a:ext cx="1167619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43576" y="225083"/>
            <a:ext cx="157090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2989" r="39145" b="21212"/>
          <a:stretch>
            <a:fillRect/>
          </a:stretch>
        </p:blipFill>
        <p:spPr>
          <a:xfrm>
            <a:off x="5250023" y="1354990"/>
            <a:ext cx="1304561" cy="10138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2989" r="39145" b="21212"/>
          <a:stretch>
            <a:fillRect/>
          </a:stretch>
        </p:blipFill>
        <p:spPr>
          <a:xfrm>
            <a:off x="5250022" y="2555449"/>
            <a:ext cx="1304561" cy="101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2989" r="39145" b="21212"/>
          <a:stretch>
            <a:fillRect/>
          </a:stretch>
        </p:blipFill>
        <p:spPr>
          <a:xfrm>
            <a:off x="5250022" y="3771363"/>
            <a:ext cx="1304561" cy="101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2989" r="39145" b="21212"/>
          <a:stretch>
            <a:fillRect/>
          </a:stretch>
        </p:blipFill>
        <p:spPr>
          <a:xfrm>
            <a:off x="5250021" y="4971822"/>
            <a:ext cx="1304561" cy="1013809"/>
          </a:xfrm>
          <a:prstGeom prst="rect">
            <a:avLst/>
          </a:prstGeom>
        </p:spPr>
      </p:pic>
      <p:sp>
        <p:nvSpPr>
          <p:cNvPr id="10" name="文本框 7"/>
          <p:cNvSpPr>
            <a:spLocks noChangeArrowheads="1"/>
          </p:cNvSpPr>
          <p:nvPr/>
        </p:nvSpPr>
        <p:spPr bwMode="auto">
          <a:xfrm>
            <a:off x="1108909" y="1388813"/>
            <a:ext cx="3606542" cy="523220"/>
          </a:xfrm>
          <a:prstGeom prst="rect">
            <a:avLst/>
          </a:prstGeom>
          <a:noFill/>
          <a:ln>
            <a:noFill/>
          </a:ln>
          <a:effectLst>
            <a:reflection stA="45000" endPos="65000" dist="254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C O N T E N T S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4620" y="1562531"/>
            <a:ext cx="596347" cy="6096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7744E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 dirty="0">
              <a:solidFill>
                <a:srgbClr val="97744E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6595564" y="1450368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6595564" y="1912033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24620" y="2757554"/>
            <a:ext cx="596347" cy="6096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7744E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 dirty="0">
              <a:solidFill>
                <a:srgbClr val="97744E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95564" y="264539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595564" y="310705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24620" y="3978389"/>
            <a:ext cx="596347" cy="6096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7744E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 dirty="0">
              <a:solidFill>
                <a:srgbClr val="97744E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6595564" y="3866226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6595564" y="4327891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24620" y="5159124"/>
            <a:ext cx="596347" cy="6096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7744E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 dirty="0">
              <a:solidFill>
                <a:srgbClr val="97744E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6595564" y="504696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6595564" y="550862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1692" y="1815152"/>
            <a:ext cx="11521440" cy="1223470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1692" y="1505245"/>
            <a:ext cx="11521440" cy="253218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692" y="225083"/>
            <a:ext cx="11521440" cy="1223889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0" y="408381"/>
            <a:ext cx="6154093" cy="4923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6870" y="5331460"/>
            <a:ext cx="6809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汉仪柏京体简" panose="00020600040101010101" pitchFamily="18" charset="-122"/>
                <a:ea typeface="汉仪柏京体简" panose="00020600040101010101" pitchFamily="18" charset="-122"/>
              </a:rPr>
              <a:t>感  谢  您  的  观  看</a:t>
            </a:r>
            <a:endParaRPr lang="zh-CN" altLang="en-US" sz="4400" b="1" dirty="0">
              <a:latin typeface="汉仪柏京体简" panose="00020600040101010101" pitchFamily="18" charset="-122"/>
              <a:ea typeface="汉仪柏京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2315191" y="2048718"/>
            <a:ext cx="1181395" cy="1237729"/>
          </a:xfrm>
          <a:prstGeom prst="rect">
            <a:avLst/>
          </a:prstGeom>
          <a:solidFill>
            <a:srgbClr val="BBDD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524753" y="2604454"/>
            <a:ext cx="34679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01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753" y="3409532"/>
            <a:ext cx="662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2929256" y="2653715"/>
            <a:ext cx="581629" cy="609364"/>
          </a:xfrm>
          <a:prstGeom prst="rect">
            <a:avLst/>
          </a:prstGeom>
          <a:solidFill>
            <a:srgbClr val="F29E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1" y="3446584"/>
            <a:ext cx="5717575" cy="39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2"/>
          <a:stretch>
            <a:fillRect/>
          </a:stretch>
        </p:blipFill>
        <p:spPr>
          <a:xfrm>
            <a:off x="6721060" y="2294207"/>
            <a:ext cx="4171857" cy="30808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7491" y="2294206"/>
            <a:ext cx="6136490" cy="3080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100400" y="2759288"/>
            <a:ext cx="45844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TITTLE HERE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1030" y="3173883"/>
            <a:ext cx="4383175" cy="55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微软雅黑" panose="020B0503020204020204" pitchFamily="34" charset="-122"/>
                <a:ea typeface="楷体" panose="02010609060101010101" pitchFamily="49" charset="-122"/>
                <a:cs typeface="Arial" panose="020B0604020202020204" pitchFamily="34" charset="0"/>
              </a:rPr>
              <a:t>THIS IS A REMO TEMPLATE ,THANK YOU WATCHING THIS ONE </a:t>
            </a:r>
            <a:endParaRPr lang="zh-CN" altLang="en-US" sz="1050" dirty="0">
              <a:latin typeface="微软雅黑" panose="020B0503020204020204" pitchFamily="34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276837" y="3719451"/>
            <a:ext cx="5161211" cy="10683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twelve.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 Just for today I will try to live through this day only and not tackle my whole life problem at once. I can do for twelve.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1201030" y="1444793"/>
            <a:ext cx="9365295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twelve.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 Just for today I will try to live through this day only and not tackle my whole life problem at once. I can do for twelve.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0030" y="450002"/>
            <a:ext cx="11216085" cy="5902706"/>
            <a:chOff x="516166" y="491298"/>
            <a:chExt cx="11216085" cy="590270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383" y="491298"/>
              <a:ext cx="5734697" cy="590270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8286686" y="1630625"/>
              <a:ext cx="3445565" cy="1709531"/>
              <a:chOff x="980661" y="1842052"/>
              <a:chExt cx="3445565" cy="1709531"/>
            </a:xfrm>
            <a:solidFill>
              <a:srgbClr val="329A53"/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980661" y="1842052"/>
                <a:ext cx="3445565" cy="1709531"/>
              </a:xfrm>
              <a:prstGeom prst="rect">
                <a:avLst/>
              </a:prstGeom>
              <a:solidFill>
                <a:srgbClr val="A2D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0661" y="2251470"/>
                <a:ext cx="344556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Just for today I will exercise my soul in three ways. I will do somebody a good turnJust for today I will exercise my soul</a:t>
                </a:r>
                <a:endParaRPr lang="zh-CN" altLang="en-US" sz="12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522400" y="1629225"/>
              <a:ext cx="3039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THIS IS A ART TEMPLATE ,THANK YOU WATCHING THIS ONE 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516166" y="2167984"/>
              <a:ext cx="3052352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I can do for twelve hours that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I can do for twelve hours that hours that Just for today I will try to live through this day only and not tackle my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9307103" y="3442651"/>
              <a:ext cx="2425148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hours that 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I can do for twelve hours that Just for today I will try to live through this day only 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98"/>
          <p:cNvGrpSpPr/>
          <p:nvPr/>
        </p:nvGrpSpPr>
        <p:grpSpPr bwMode="auto">
          <a:xfrm>
            <a:off x="1488558" y="1635982"/>
            <a:ext cx="751647" cy="751647"/>
            <a:chOff x="0" y="0"/>
            <a:chExt cx="971550" cy="971550"/>
          </a:xfrm>
        </p:grpSpPr>
        <p:sp>
          <p:nvSpPr>
            <p:cNvPr id="8" name="矩形 223"/>
            <p:cNvSpPr>
              <a:spLocks noChangeArrowheads="1"/>
            </p:cNvSpPr>
            <p:nvPr/>
          </p:nvSpPr>
          <p:spPr bwMode="auto">
            <a:xfrm>
              <a:off x="0" y="0"/>
              <a:ext cx="971550" cy="971550"/>
            </a:xfrm>
            <a:prstGeom prst="rect">
              <a:avLst/>
            </a:prstGeom>
            <a:solidFill>
              <a:srgbClr val="8ED2BA"/>
            </a:solidFill>
            <a:ln w="9525">
              <a:solidFill>
                <a:srgbClr val="8ED2BA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105"/>
            <p:cNvSpPr>
              <a:spLocks noEditPoints="1" noChangeArrowheads="1"/>
            </p:cNvSpPr>
            <p:nvPr/>
          </p:nvSpPr>
          <p:spPr bwMode="auto">
            <a:xfrm>
              <a:off x="232758" y="136614"/>
              <a:ext cx="506034" cy="611688"/>
            </a:xfrm>
            <a:custGeom>
              <a:avLst/>
              <a:gdLst>
                <a:gd name="T0" fmla="*/ 0 w 77"/>
                <a:gd name="T1" fmla="*/ 2147483646 h 93"/>
                <a:gd name="T2" fmla="*/ 2147483646 w 77"/>
                <a:gd name="T3" fmla="*/ 2147483646 h 93"/>
                <a:gd name="T4" fmla="*/ 2147483646 w 77"/>
                <a:gd name="T5" fmla="*/ 2147483646 h 93"/>
                <a:gd name="T6" fmla="*/ 2147483646 w 77"/>
                <a:gd name="T7" fmla="*/ 2147483646 h 93"/>
                <a:gd name="T8" fmla="*/ 2147483646 w 77"/>
                <a:gd name="T9" fmla="*/ 2147483646 h 93"/>
                <a:gd name="T10" fmla="*/ 2147483646 w 77"/>
                <a:gd name="T11" fmla="*/ 2147483646 h 93"/>
                <a:gd name="T12" fmla="*/ 2147483646 w 77"/>
                <a:gd name="T13" fmla="*/ 2147483646 h 93"/>
                <a:gd name="T14" fmla="*/ 2147483646 w 77"/>
                <a:gd name="T15" fmla="*/ 2147483646 h 93"/>
                <a:gd name="T16" fmla="*/ 2147483646 w 77"/>
                <a:gd name="T17" fmla="*/ 2147483646 h 93"/>
                <a:gd name="T18" fmla="*/ 2147483646 w 77"/>
                <a:gd name="T19" fmla="*/ 2147483646 h 93"/>
                <a:gd name="T20" fmla="*/ 2147483646 w 77"/>
                <a:gd name="T21" fmla="*/ 2147483646 h 93"/>
                <a:gd name="T22" fmla="*/ 2147483646 w 77"/>
                <a:gd name="T23" fmla="*/ 2147483646 h 93"/>
                <a:gd name="T24" fmla="*/ 2147483646 w 77"/>
                <a:gd name="T25" fmla="*/ 2147483646 h 93"/>
                <a:gd name="T26" fmla="*/ 2147483646 w 77"/>
                <a:gd name="T27" fmla="*/ 2147483646 h 93"/>
                <a:gd name="T28" fmla="*/ 2147483646 w 77"/>
                <a:gd name="T29" fmla="*/ 2147483646 h 93"/>
                <a:gd name="T30" fmla="*/ 2147483646 w 77"/>
                <a:gd name="T31" fmla="*/ 2147483646 h 93"/>
                <a:gd name="T32" fmla="*/ 2147483646 w 77"/>
                <a:gd name="T33" fmla="*/ 2147483646 h 93"/>
                <a:gd name="T34" fmla="*/ 2147483646 w 77"/>
                <a:gd name="T35" fmla="*/ 2147483646 h 93"/>
                <a:gd name="T36" fmla="*/ 2147483646 w 77"/>
                <a:gd name="T37" fmla="*/ 2147483646 h 93"/>
                <a:gd name="T38" fmla="*/ 2147483646 w 77"/>
                <a:gd name="T39" fmla="*/ 2147483646 h 93"/>
                <a:gd name="T40" fmla="*/ 2147483646 w 77"/>
                <a:gd name="T41" fmla="*/ 2147483646 h 93"/>
                <a:gd name="T42" fmla="*/ 2147483646 w 77"/>
                <a:gd name="T43" fmla="*/ 2147483646 h 93"/>
                <a:gd name="T44" fmla="*/ 2147483646 w 77"/>
                <a:gd name="T45" fmla="*/ 2147483646 h 93"/>
                <a:gd name="T46" fmla="*/ 2147483646 w 77"/>
                <a:gd name="T47" fmla="*/ 2147483646 h 93"/>
                <a:gd name="T48" fmla="*/ 2147483646 w 77"/>
                <a:gd name="T49" fmla="*/ 2147483646 h 93"/>
                <a:gd name="T50" fmla="*/ 2147483646 w 77"/>
                <a:gd name="T51" fmla="*/ 2147483646 h 93"/>
                <a:gd name="T52" fmla="*/ 2147483646 w 77"/>
                <a:gd name="T53" fmla="*/ 2147483646 h 93"/>
                <a:gd name="T54" fmla="*/ 2147483646 w 77"/>
                <a:gd name="T55" fmla="*/ 2147483646 h 93"/>
                <a:gd name="T56" fmla="*/ 2147483646 w 77"/>
                <a:gd name="T57" fmla="*/ 2147483646 h 93"/>
                <a:gd name="T58" fmla="*/ 2147483646 w 77"/>
                <a:gd name="T59" fmla="*/ 2147483646 h 93"/>
                <a:gd name="T60" fmla="*/ 2147483646 w 77"/>
                <a:gd name="T61" fmla="*/ 2147483646 h 93"/>
                <a:gd name="T62" fmla="*/ 2147483646 w 77"/>
                <a:gd name="T63" fmla="*/ 2147483646 h 93"/>
                <a:gd name="T64" fmla="*/ 2147483646 w 77"/>
                <a:gd name="T65" fmla="*/ 2147483646 h 93"/>
                <a:gd name="T66" fmla="*/ 2147483646 w 77"/>
                <a:gd name="T67" fmla="*/ 2147483646 h 93"/>
                <a:gd name="T68" fmla="*/ 2147483646 w 77"/>
                <a:gd name="T69" fmla="*/ 2147483646 h 93"/>
                <a:gd name="T70" fmla="*/ 2147483646 w 77"/>
                <a:gd name="T71" fmla="*/ 2147483646 h 93"/>
                <a:gd name="T72" fmla="*/ 2147483646 w 77"/>
                <a:gd name="T73" fmla="*/ 0 h 93"/>
                <a:gd name="T74" fmla="*/ 2147483646 w 77"/>
                <a:gd name="T75" fmla="*/ 2147483646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93"/>
                <a:gd name="T116" fmla="*/ 77 w 77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01318" y="1750200"/>
            <a:ext cx="861834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1" name="文本框 224"/>
          <p:cNvSpPr>
            <a:spLocks noChangeArrowheads="1"/>
          </p:cNvSpPr>
          <p:nvPr/>
        </p:nvSpPr>
        <p:spPr bwMode="auto">
          <a:xfrm>
            <a:off x="13740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8ED2B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endParaRPr lang="zh-CN" altLang="en-US" sz="5400" b="1" dirty="0">
              <a:solidFill>
                <a:srgbClr val="8ED2BA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" name="文本框 124"/>
          <p:cNvSpPr>
            <a:spLocks noChangeArrowheads="1"/>
          </p:cNvSpPr>
          <p:nvPr/>
        </p:nvSpPr>
        <p:spPr bwMode="auto">
          <a:xfrm>
            <a:off x="46887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8ED2B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</a:t>
            </a:r>
            <a:endParaRPr lang="zh-CN" altLang="en-US" sz="5400" b="1">
              <a:solidFill>
                <a:srgbClr val="8ED2BA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文本框 126"/>
          <p:cNvSpPr>
            <a:spLocks noChangeArrowheads="1"/>
          </p:cNvSpPr>
          <p:nvPr/>
        </p:nvSpPr>
        <p:spPr bwMode="auto">
          <a:xfrm>
            <a:off x="80034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8ED2B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endParaRPr lang="zh-CN" altLang="en-US" sz="5400" b="1" dirty="0">
              <a:solidFill>
                <a:srgbClr val="8ED2BA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8558" y="4464179"/>
            <a:ext cx="27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03258" y="4464179"/>
            <a:ext cx="27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17958" y="4464178"/>
            <a:ext cx="27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18"/>
          <p:cNvSpPr/>
          <p:nvPr/>
        </p:nvSpPr>
        <p:spPr bwMode="auto">
          <a:xfrm>
            <a:off x="1383979" y="2123791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rgbClr val="A5D3D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" name="AutoShape 123"/>
          <p:cNvSpPr/>
          <p:nvPr/>
        </p:nvSpPr>
        <p:spPr bwMode="auto">
          <a:xfrm>
            <a:off x="3377202" y="2129197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A5D3D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95400" y="2023284"/>
            <a:ext cx="549687" cy="562123"/>
            <a:chOff x="0" y="0"/>
            <a:chExt cx="701675" cy="717550"/>
          </a:xfrm>
          <a:solidFill>
            <a:srgbClr val="A5D3D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4625" y="174625"/>
              <a:ext cx="350838" cy="542925"/>
            </a:xfrm>
            <a:custGeom>
              <a:avLst/>
              <a:gdLst>
                <a:gd name="T0" fmla="*/ 46 w 92"/>
                <a:gd name="T1" fmla="*/ 0 h 142"/>
                <a:gd name="T2" fmla="*/ 0 w 92"/>
                <a:gd name="T3" fmla="*/ 44 h 142"/>
                <a:gd name="T4" fmla="*/ 20 w 92"/>
                <a:gd name="T5" fmla="*/ 97 h 142"/>
                <a:gd name="T6" fmla="*/ 28 w 92"/>
                <a:gd name="T7" fmla="*/ 108 h 142"/>
                <a:gd name="T8" fmla="*/ 26 w 92"/>
                <a:gd name="T9" fmla="*/ 111 h 142"/>
                <a:gd name="T10" fmla="*/ 29 w 92"/>
                <a:gd name="T11" fmla="*/ 115 h 142"/>
                <a:gd name="T12" fmla="*/ 27 w 92"/>
                <a:gd name="T13" fmla="*/ 118 h 142"/>
                <a:gd name="T14" fmla="*/ 29 w 92"/>
                <a:gd name="T15" fmla="*/ 122 h 142"/>
                <a:gd name="T16" fmla="*/ 26 w 92"/>
                <a:gd name="T17" fmla="*/ 125 h 142"/>
                <a:gd name="T18" fmla="*/ 30 w 92"/>
                <a:gd name="T19" fmla="*/ 129 h 142"/>
                <a:gd name="T20" fmla="*/ 29 w 92"/>
                <a:gd name="T21" fmla="*/ 132 h 142"/>
                <a:gd name="T22" fmla="*/ 40 w 92"/>
                <a:gd name="T23" fmla="*/ 138 h 142"/>
                <a:gd name="T24" fmla="*/ 46 w 92"/>
                <a:gd name="T25" fmla="*/ 142 h 142"/>
                <a:gd name="T26" fmla="*/ 52 w 92"/>
                <a:gd name="T27" fmla="*/ 138 h 142"/>
                <a:gd name="T28" fmla="*/ 63 w 92"/>
                <a:gd name="T29" fmla="*/ 132 h 142"/>
                <a:gd name="T30" fmla="*/ 62 w 92"/>
                <a:gd name="T31" fmla="*/ 129 h 142"/>
                <a:gd name="T32" fmla="*/ 66 w 92"/>
                <a:gd name="T33" fmla="*/ 125 h 142"/>
                <a:gd name="T34" fmla="*/ 63 w 92"/>
                <a:gd name="T35" fmla="*/ 122 h 142"/>
                <a:gd name="T36" fmla="*/ 66 w 92"/>
                <a:gd name="T37" fmla="*/ 118 h 142"/>
                <a:gd name="T38" fmla="*/ 63 w 92"/>
                <a:gd name="T39" fmla="*/ 115 h 142"/>
                <a:gd name="T40" fmla="*/ 66 w 92"/>
                <a:gd name="T41" fmla="*/ 111 h 142"/>
                <a:gd name="T42" fmla="*/ 64 w 92"/>
                <a:gd name="T43" fmla="*/ 108 h 142"/>
                <a:gd name="T44" fmla="*/ 72 w 92"/>
                <a:gd name="T45" fmla="*/ 97 h 142"/>
                <a:gd name="T46" fmla="*/ 92 w 92"/>
                <a:gd name="T47" fmla="*/ 44 h 142"/>
                <a:gd name="T48" fmla="*/ 46 w 92"/>
                <a:gd name="T49" fmla="*/ 0 h 142"/>
                <a:gd name="T50" fmla="*/ 70 w 92"/>
                <a:gd name="T51" fmla="*/ 72 h 142"/>
                <a:gd name="T52" fmla="*/ 60 w 92"/>
                <a:gd name="T53" fmla="*/ 96 h 142"/>
                <a:gd name="T54" fmla="*/ 46 w 92"/>
                <a:gd name="T55" fmla="*/ 101 h 142"/>
                <a:gd name="T56" fmla="*/ 32 w 92"/>
                <a:gd name="T57" fmla="*/ 96 h 142"/>
                <a:gd name="T58" fmla="*/ 22 w 92"/>
                <a:gd name="T59" fmla="*/ 72 h 142"/>
                <a:gd name="T60" fmla="*/ 12 w 92"/>
                <a:gd name="T61" fmla="*/ 44 h 142"/>
                <a:gd name="T62" fmla="*/ 46 w 92"/>
                <a:gd name="T63" fmla="*/ 12 h 142"/>
                <a:gd name="T64" fmla="*/ 80 w 92"/>
                <a:gd name="T65" fmla="*/ 44 h 142"/>
                <a:gd name="T66" fmla="*/ 70 w 92"/>
                <a:gd name="T6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142">
                  <a:moveTo>
                    <a:pt x="46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73"/>
                    <a:pt x="20" y="81"/>
                    <a:pt x="20" y="97"/>
                  </a:cubicBezTo>
                  <a:cubicBezTo>
                    <a:pt x="20" y="102"/>
                    <a:pt x="23" y="106"/>
                    <a:pt x="28" y="108"/>
                  </a:cubicBezTo>
                  <a:cubicBezTo>
                    <a:pt x="27" y="109"/>
                    <a:pt x="26" y="110"/>
                    <a:pt x="26" y="111"/>
                  </a:cubicBezTo>
                  <a:cubicBezTo>
                    <a:pt x="26" y="112"/>
                    <a:pt x="27" y="114"/>
                    <a:pt x="29" y="115"/>
                  </a:cubicBezTo>
                  <a:cubicBezTo>
                    <a:pt x="27" y="116"/>
                    <a:pt x="27" y="117"/>
                    <a:pt x="27" y="118"/>
                  </a:cubicBezTo>
                  <a:cubicBezTo>
                    <a:pt x="27" y="119"/>
                    <a:pt x="28" y="120"/>
                    <a:pt x="29" y="122"/>
                  </a:cubicBezTo>
                  <a:cubicBezTo>
                    <a:pt x="27" y="123"/>
                    <a:pt x="26" y="124"/>
                    <a:pt x="26" y="125"/>
                  </a:cubicBezTo>
                  <a:cubicBezTo>
                    <a:pt x="26" y="127"/>
                    <a:pt x="28" y="128"/>
                    <a:pt x="30" y="129"/>
                  </a:cubicBezTo>
                  <a:cubicBezTo>
                    <a:pt x="29" y="130"/>
                    <a:pt x="29" y="131"/>
                    <a:pt x="29" y="132"/>
                  </a:cubicBezTo>
                  <a:cubicBezTo>
                    <a:pt x="29" y="135"/>
                    <a:pt x="34" y="137"/>
                    <a:pt x="40" y="138"/>
                  </a:cubicBezTo>
                  <a:cubicBezTo>
                    <a:pt x="41" y="141"/>
                    <a:pt x="43" y="142"/>
                    <a:pt x="46" y="142"/>
                  </a:cubicBezTo>
                  <a:cubicBezTo>
                    <a:pt x="49" y="142"/>
                    <a:pt x="51" y="141"/>
                    <a:pt x="52" y="138"/>
                  </a:cubicBezTo>
                  <a:cubicBezTo>
                    <a:pt x="59" y="137"/>
                    <a:pt x="63" y="135"/>
                    <a:pt x="63" y="132"/>
                  </a:cubicBezTo>
                  <a:cubicBezTo>
                    <a:pt x="63" y="131"/>
                    <a:pt x="63" y="130"/>
                    <a:pt x="62" y="129"/>
                  </a:cubicBezTo>
                  <a:cubicBezTo>
                    <a:pt x="65" y="128"/>
                    <a:pt x="66" y="127"/>
                    <a:pt x="66" y="125"/>
                  </a:cubicBezTo>
                  <a:cubicBezTo>
                    <a:pt x="66" y="124"/>
                    <a:pt x="65" y="123"/>
                    <a:pt x="63" y="122"/>
                  </a:cubicBezTo>
                  <a:cubicBezTo>
                    <a:pt x="65" y="121"/>
                    <a:pt x="66" y="119"/>
                    <a:pt x="66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5" y="114"/>
                    <a:pt x="66" y="112"/>
                    <a:pt x="66" y="111"/>
                  </a:cubicBezTo>
                  <a:cubicBezTo>
                    <a:pt x="66" y="110"/>
                    <a:pt x="65" y="109"/>
                    <a:pt x="64" y="108"/>
                  </a:cubicBezTo>
                  <a:cubicBezTo>
                    <a:pt x="69" y="105"/>
                    <a:pt x="72" y="102"/>
                    <a:pt x="72" y="97"/>
                  </a:cubicBezTo>
                  <a:cubicBezTo>
                    <a:pt x="72" y="81"/>
                    <a:pt x="92" y="73"/>
                    <a:pt x="92" y="44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70" y="72"/>
                  </a:moveTo>
                  <a:cubicBezTo>
                    <a:pt x="66" y="78"/>
                    <a:pt x="60" y="86"/>
                    <a:pt x="60" y="96"/>
                  </a:cubicBezTo>
                  <a:cubicBezTo>
                    <a:pt x="58" y="98"/>
                    <a:pt x="53" y="101"/>
                    <a:pt x="46" y="101"/>
                  </a:cubicBezTo>
                  <a:cubicBezTo>
                    <a:pt x="39" y="101"/>
                    <a:pt x="34" y="98"/>
                    <a:pt x="32" y="96"/>
                  </a:cubicBezTo>
                  <a:cubicBezTo>
                    <a:pt x="32" y="86"/>
                    <a:pt x="26" y="78"/>
                    <a:pt x="22" y="72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27025" y="0"/>
              <a:ext cx="46038" cy="114300"/>
            </a:xfrm>
            <a:custGeom>
              <a:avLst/>
              <a:gdLst>
                <a:gd name="T0" fmla="*/ 6 w 12"/>
                <a:gd name="T1" fmla="*/ 30 h 30"/>
                <a:gd name="T2" fmla="*/ 12 w 12"/>
                <a:gd name="T3" fmla="*/ 22 h 30"/>
                <a:gd name="T4" fmla="*/ 12 w 12"/>
                <a:gd name="T5" fmla="*/ 8 h 30"/>
                <a:gd name="T6" fmla="*/ 6 w 12"/>
                <a:gd name="T7" fmla="*/ 0 h 30"/>
                <a:gd name="T8" fmla="*/ 0 w 12"/>
                <a:gd name="T9" fmla="*/ 8 h 30"/>
                <a:gd name="T10" fmla="*/ 0 w 12"/>
                <a:gd name="T11" fmla="*/ 22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9" y="30"/>
                    <a:pt x="12" y="27"/>
                    <a:pt x="12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9" y="0"/>
                    <a:pt x="6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60338" y="41275"/>
              <a:ext cx="82550" cy="111125"/>
            </a:xfrm>
            <a:custGeom>
              <a:avLst/>
              <a:gdLst>
                <a:gd name="T0" fmla="*/ 19 w 22"/>
                <a:gd name="T1" fmla="*/ 28 h 29"/>
                <a:gd name="T2" fmla="*/ 20 w 22"/>
                <a:gd name="T3" fmla="*/ 18 h 29"/>
                <a:gd name="T4" fmla="*/ 13 w 22"/>
                <a:gd name="T5" fmla="*/ 5 h 29"/>
                <a:gd name="T6" fmla="*/ 4 w 22"/>
                <a:gd name="T7" fmla="*/ 1 h 29"/>
                <a:gd name="T8" fmla="*/ 3 w 22"/>
                <a:gd name="T9" fmla="*/ 11 h 29"/>
                <a:gd name="T10" fmla="*/ 10 w 22"/>
                <a:gd name="T11" fmla="*/ 24 h 29"/>
                <a:gd name="T12" fmla="*/ 19 w 22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cubicBezTo>
                    <a:pt x="22" y="26"/>
                    <a:pt x="22" y="21"/>
                    <a:pt x="20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8"/>
                    <a:pt x="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6" y="29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38100" y="163513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2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2" y="10"/>
                    <a:pt x="6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7" y="21"/>
                    <a:pt x="28" y="18"/>
                  </a:cubicBezTo>
                  <a:cubicBezTo>
                    <a:pt x="30" y="15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49275" y="457200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3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0"/>
                    <a:pt x="2" y="3"/>
                  </a:cubicBezTo>
                  <a:cubicBezTo>
                    <a:pt x="0" y="6"/>
                    <a:pt x="2" y="10"/>
                    <a:pt x="6" y="1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6" y="21"/>
                    <a:pt x="28" y="18"/>
                  </a:cubicBezTo>
                  <a:cubicBezTo>
                    <a:pt x="30" y="16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0" y="327025"/>
              <a:ext cx="114300" cy="46038"/>
            </a:xfrm>
            <a:custGeom>
              <a:avLst/>
              <a:gdLst>
                <a:gd name="T0" fmla="*/ 30 w 30"/>
                <a:gd name="T1" fmla="*/ 6 h 12"/>
                <a:gd name="T2" fmla="*/ 22 w 30"/>
                <a:gd name="T3" fmla="*/ 0 h 12"/>
                <a:gd name="T4" fmla="*/ 8 w 30"/>
                <a:gd name="T5" fmla="*/ 0 h 12"/>
                <a:gd name="T6" fmla="*/ 0 w 30"/>
                <a:gd name="T7" fmla="*/ 6 h 12"/>
                <a:gd name="T8" fmla="*/ 8 w 30"/>
                <a:gd name="T9" fmla="*/ 12 h 12"/>
                <a:gd name="T10" fmla="*/ 22 w 30"/>
                <a:gd name="T11" fmla="*/ 12 h 12"/>
                <a:gd name="T12" fmla="*/ 30 w 3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30" y="6"/>
                  </a:moveTo>
                  <a:cubicBezTo>
                    <a:pt x="30" y="3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2"/>
                    <a:pt x="30" y="10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87375" y="327025"/>
              <a:ext cx="114300" cy="46038"/>
            </a:xfrm>
            <a:custGeom>
              <a:avLst/>
              <a:gdLst>
                <a:gd name="T0" fmla="*/ 22 w 30"/>
                <a:gd name="T1" fmla="*/ 0 h 12"/>
                <a:gd name="T2" fmla="*/ 8 w 30"/>
                <a:gd name="T3" fmla="*/ 0 h 12"/>
                <a:gd name="T4" fmla="*/ 0 w 30"/>
                <a:gd name="T5" fmla="*/ 6 h 12"/>
                <a:gd name="T6" fmla="*/ 8 w 30"/>
                <a:gd name="T7" fmla="*/ 12 h 12"/>
                <a:gd name="T8" fmla="*/ 22 w 30"/>
                <a:gd name="T9" fmla="*/ 12 h 12"/>
                <a:gd name="T10" fmla="*/ 30 w 30"/>
                <a:gd name="T11" fmla="*/ 6 h 12"/>
                <a:gd name="T12" fmla="*/ 22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7" y="12"/>
                    <a:pt x="30" y="10"/>
                    <a:pt x="30" y="6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8100" y="457200"/>
              <a:ext cx="114300" cy="84138"/>
            </a:xfrm>
            <a:custGeom>
              <a:avLst/>
              <a:gdLst>
                <a:gd name="T0" fmla="*/ 18 w 30"/>
                <a:gd name="T1" fmla="*/ 2 h 22"/>
                <a:gd name="T2" fmla="*/ 6 w 30"/>
                <a:gd name="T3" fmla="*/ 9 h 22"/>
                <a:gd name="T4" fmla="*/ 2 w 30"/>
                <a:gd name="T5" fmla="*/ 18 h 22"/>
                <a:gd name="T6" fmla="*/ 12 w 30"/>
                <a:gd name="T7" fmla="*/ 20 h 22"/>
                <a:gd name="T8" fmla="*/ 24 w 30"/>
                <a:gd name="T9" fmla="*/ 13 h 22"/>
                <a:gd name="T10" fmla="*/ 28 w 30"/>
                <a:gd name="T11" fmla="*/ 3 h 22"/>
                <a:gd name="T12" fmla="*/ 18 w 3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8" y="2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2" y="18"/>
                  </a:cubicBezTo>
                  <a:cubicBezTo>
                    <a:pt x="4" y="21"/>
                    <a:pt x="8" y="22"/>
                    <a:pt x="12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7" y="0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549275" y="163513"/>
              <a:ext cx="114300" cy="84138"/>
            </a:xfrm>
            <a:custGeom>
              <a:avLst/>
              <a:gdLst>
                <a:gd name="T0" fmla="*/ 12 w 30"/>
                <a:gd name="T1" fmla="*/ 20 h 22"/>
                <a:gd name="T2" fmla="*/ 24 w 30"/>
                <a:gd name="T3" fmla="*/ 12 h 22"/>
                <a:gd name="T4" fmla="*/ 28 w 30"/>
                <a:gd name="T5" fmla="*/ 3 h 22"/>
                <a:gd name="T6" fmla="*/ 18 w 30"/>
                <a:gd name="T7" fmla="*/ 2 h 22"/>
                <a:gd name="T8" fmla="*/ 6 w 30"/>
                <a:gd name="T9" fmla="*/ 9 h 22"/>
                <a:gd name="T10" fmla="*/ 2 w 30"/>
                <a:gd name="T11" fmla="*/ 18 h 22"/>
                <a:gd name="T12" fmla="*/ 12 w 3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2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5"/>
                    <a:pt x="2" y="18"/>
                  </a:cubicBezTo>
                  <a:cubicBezTo>
                    <a:pt x="3" y="21"/>
                    <a:pt x="8" y="22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57200" y="41275"/>
              <a:ext cx="84138" cy="111125"/>
            </a:xfrm>
            <a:custGeom>
              <a:avLst/>
              <a:gdLst>
                <a:gd name="T0" fmla="*/ 18 w 22"/>
                <a:gd name="T1" fmla="*/ 1 h 29"/>
                <a:gd name="T2" fmla="*/ 9 w 22"/>
                <a:gd name="T3" fmla="*/ 5 h 29"/>
                <a:gd name="T4" fmla="*/ 2 w 22"/>
                <a:gd name="T5" fmla="*/ 18 h 29"/>
                <a:gd name="T6" fmla="*/ 3 w 22"/>
                <a:gd name="T7" fmla="*/ 28 h 29"/>
                <a:gd name="T8" fmla="*/ 12 w 22"/>
                <a:gd name="T9" fmla="*/ 24 h 29"/>
                <a:gd name="T10" fmla="*/ 19 w 22"/>
                <a:gd name="T11" fmla="*/ 11 h 29"/>
                <a:gd name="T12" fmla="*/ 18 w 22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8" y="1"/>
                  </a:moveTo>
                  <a:cubicBezTo>
                    <a:pt x="15" y="0"/>
                    <a:pt x="11" y="1"/>
                    <a:pt x="9" y="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1"/>
                    <a:pt x="0" y="26"/>
                    <a:pt x="3" y="28"/>
                  </a:cubicBezTo>
                  <a:cubicBezTo>
                    <a:pt x="6" y="29"/>
                    <a:pt x="10" y="27"/>
                    <a:pt x="12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8"/>
                    <a:pt x="21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50387" y="2123791"/>
            <a:ext cx="372320" cy="481313"/>
            <a:chOff x="6445269" y="4300608"/>
            <a:chExt cx="319855" cy="413489"/>
          </a:xfrm>
          <a:solidFill>
            <a:srgbClr val="A5D3D1"/>
          </a:solidFill>
        </p:grpSpPr>
        <p:sp>
          <p:nvSpPr>
            <p:cNvPr id="21" name="Freeform 170"/>
            <p:cNvSpPr>
              <a:spLocks noChangeArrowheads="1"/>
            </p:cNvSpPr>
            <p:nvPr/>
          </p:nvSpPr>
          <p:spPr bwMode="auto">
            <a:xfrm>
              <a:off x="6445269" y="4419884"/>
              <a:ext cx="319855" cy="294213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Freeform 171"/>
            <p:cNvSpPr>
              <a:spLocks noChangeArrowheads="1"/>
            </p:cNvSpPr>
            <p:nvPr/>
          </p:nvSpPr>
          <p:spPr bwMode="auto">
            <a:xfrm>
              <a:off x="6445269" y="4300608"/>
              <a:ext cx="319855" cy="100722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913651" y="1630543"/>
            <a:ext cx="1327355" cy="1327355"/>
          </a:xfrm>
          <a:prstGeom prst="ellipse">
            <a:avLst/>
          </a:prstGeom>
          <a:noFill/>
          <a:ln w="19050">
            <a:solidFill>
              <a:srgbClr val="A5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911977" y="1630543"/>
            <a:ext cx="1327355" cy="1327355"/>
          </a:xfrm>
          <a:prstGeom prst="ellipse">
            <a:avLst/>
          </a:prstGeom>
          <a:noFill/>
          <a:ln w="19050">
            <a:solidFill>
              <a:srgbClr val="A5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987911" y="1651861"/>
            <a:ext cx="1327355" cy="1327355"/>
          </a:xfrm>
          <a:prstGeom prst="ellipse">
            <a:avLst/>
          </a:prstGeom>
          <a:noFill/>
          <a:ln w="19050">
            <a:solidFill>
              <a:srgbClr val="A5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72869" y="1630543"/>
            <a:ext cx="1327355" cy="1327355"/>
          </a:xfrm>
          <a:prstGeom prst="ellipse">
            <a:avLst/>
          </a:prstGeom>
          <a:noFill/>
          <a:ln w="19050">
            <a:solidFill>
              <a:srgbClr val="A5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13652" y="3254821"/>
            <a:ext cx="540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268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  HERE</a:t>
            </a:r>
            <a:endParaRPr lang="zh-CN" altLang="en-US" sz="3200" b="1" dirty="0">
              <a:solidFill>
                <a:srgbClr val="268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913651" y="3827349"/>
            <a:ext cx="615921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913652" y="4544324"/>
            <a:ext cx="1035457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day. Just for today I will try to live through this day only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2315191" y="2048718"/>
            <a:ext cx="1181395" cy="1237729"/>
          </a:xfrm>
          <a:prstGeom prst="rect">
            <a:avLst/>
          </a:prstGeom>
          <a:solidFill>
            <a:srgbClr val="BBDD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524753" y="2604454"/>
            <a:ext cx="34679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02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753" y="3409532"/>
            <a:ext cx="662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2929256" y="2653715"/>
            <a:ext cx="581629" cy="609364"/>
          </a:xfrm>
          <a:prstGeom prst="rect">
            <a:avLst/>
          </a:prstGeom>
          <a:solidFill>
            <a:srgbClr val="F29E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1" y="3446584"/>
            <a:ext cx="5717575" cy="39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30111" y="281353"/>
            <a:ext cx="12895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68222" y="281353"/>
            <a:ext cx="427893" cy="6330462"/>
          </a:xfrm>
          <a:prstGeom prst="rect">
            <a:avLst/>
          </a:prstGeom>
          <a:solidFill>
            <a:srgbClr val="A2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759" y="281353"/>
            <a:ext cx="11465169" cy="6330462"/>
          </a:xfrm>
          <a:prstGeom prst="rect">
            <a:avLst/>
          </a:prstGeom>
          <a:noFill/>
          <a:ln>
            <a:solidFill>
              <a:srgbClr val="A2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r="2171"/>
          <a:stretch>
            <a:fillRect/>
          </a:stretch>
        </p:blipFill>
        <p:spPr>
          <a:xfrm>
            <a:off x="1603715" y="1765454"/>
            <a:ext cx="1744394" cy="3821938"/>
          </a:xfrm>
          <a:prstGeom prst="rect">
            <a:avLst/>
          </a:prstGeom>
          <a:effectLst>
            <a:outerShdw blurRad="50800" dist="12700" dir="5400000" sx="102000" sy="102000" algn="ctr" rotWithShape="0">
              <a:srgbClr val="000000">
                <a:alpha val="42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429752" y="1715105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72290" y="2366719"/>
            <a:ext cx="6457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486592" y="1765453"/>
            <a:ext cx="64918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9752" y="2762647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72290" y="3414261"/>
            <a:ext cx="6457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3486592" y="2812995"/>
            <a:ext cx="64918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29752" y="3810189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372290" y="4461803"/>
            <a:ext cx="6457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3486592" y="3860537"/>
            <a:ext cx="64918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29752" y="4857731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372290" y="5509345"/>
            <a:ext cx="6457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3486592" y="4908079"/>
            <a:ext cx="64918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6505</Words>
  <Application>WPS 演示</Application>
  <PresentationFormat>宽屏</PresentationFormat>
  <Paragraphs>214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汉仪柏京体简</vt:lpstr>
      <vt:lpstr>汉仪黑荔枝体简</vt:lpstr>
      <vt:lpstr>黑体</vt:lpstr>
      <vt:lpstr>微软雅黑</vt:lpstr>
      <vt:lpstr>Castellar</vt:lpstr>
      <vt:lpstr>RoyalGothic</vt:lpstr>
      <vt:lpstr>楷体</vt:lpstr>
      <vt:lpstr>Calibri</vt:lpstr>
      <vt:lpstr>方正兰亭黑_GBK</vt:lpstr>
      <vt:lpstr>Ebrima</vt:lpstr>
      <vt:lpstr>Gill Sans</vt:lpstr>
      <vt:lpstr>等线</vt:lpstr>
      <vt:lpstr>等线 Light</vt:lpstr>
      <vt:lpstr>Hilda Sonnenschein</vt:lpstr>
      <vt:lpstr>Arial Unicode MS</vt:lpstr>
      <vt:lpstr>Open 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1</cp:revision>
  <dcterms:created xsi:type="dcterms:W3CDTF">2021-09-13T08:08:44Z</dcterms:created>
  <dcterms:modified xsi:type="dcterms:W3CDTF">2021-09-13T08:08:44Z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B85CB376A6444321A947D2727E2DD93A</vt:lpwstr>
  </property>
  <property fmtid="{D5CDD505-2E9C-101B-9397-08002B2CF9AE}" pid="3" name="KSOProductBuildVer">
    <vt:lpwstr>2052-11.1.0.10463</vt:lpwstr>
  </property>
</Properties>
</file>