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7" r:id="rId3"/>
    <p:sldId id="259" r:id="rId4"/>
    <p:sldId id="283" r:id="rId5"/>
    <p:sldId id="274" r:id="rId6"/>
    <p:sldId id="275" r:id="rId7"/>
    <p:sldId id="279" r:id="rId8"/>
    <p:sldId id="284" r:id="rId9"/>
    <p:sldId id="265" r:id="rId10"/>
    <p:sldId id="280" r:id="rId11"/>
    <p:sldId id="276" r:id="rId13"/>
    <p:sldId id="285" r:id="rId14"/>
    <p:sldId id="278" r:id="rId15"/>
    <p:sldId id="282" r:id="rId16"/>
    <p:sldId id="286" r:id="rId17"/>
    <p:sldId id="264" r:id="rId18"/>
    <p:sldId id="28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94660"/>
  </p:normalViewPr>
  <p:slideViewPr>
    <p:cSldViewPr snapToGrid="0" showGuides="1">
      <p:cViewPr varScale="1">
        <p:scale>
          <a:sx n="70" d="100"/>
          <a:sy n="70" d="100"/>
        </p:scale>
        <p:origin x="126" y="48"/>
      </p:cViewPr>
      <p:guideLst>
        <p:guide orient="horz" pos="2115"/>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B64B0-D18A-436E-95A5-CB98963BCB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3ACBE-A0CC-4854-88F0-AD5F3D96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C3B45-28F8-42D7-B1BB-6DD6D9EB05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F4973-8C70-4BA6-AD8F-30EE41877B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FA49C-C46B-4304-9694-D0B213C421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8.wdp"/><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00050" y="353993"/>
            <a:ext cx="11449049" cy="61781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5022" b="39775"/>
          <a:stretch>
            <a:fillRect/>
          </a:stretch>
        </p:blipFill>
        <p:spPr>
          <a:xfrm>
            <a:off x="5043" y="4279900"/>
            <a:ext cx="12190132" cy="2894309"/>
          </a:xfrm>
          <a:prstGeom prst="rect">
            <a:avLst/>
          </a:prstGeom>
        </p:spPr>
      </p:pic>
      <p:sp>
        <p:nvSpPr>
          <p:cNvPr id="3" name="矩形 2"/>
          <p:cNvSpPr/>
          <p:nvPr/>
        </p:nvSpPr>
        <p:spPr>
          <a:xfrm>
            <a:off x="3973540" y="1636784"/>
            <a:ext cx="7189760" cy="30252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1" y="725944"/>
            <a:ext cx="6913968" cy="4978057"/>
          </a:xfrm>
          <a:prstGeom prst="rect">
            <a:avLst/>
          </a:prstGeom>
        </p:spPr>
      </p:pic>
      <p:sp>
        <p:nvSpPr>
          <p:cNvPr id="18" name="矩形 4"/>
          <p:cNvSpPr/>
          <p:nvPr/>
        </p:nvSpPr>
        <p:spPr>
          <a:xfrm>
            <a:off x="6904672" y="3149428"/>
            <a:ext cx="3506729" cy="953032"/>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250000"/>
              </a:lnSpc>
              <a:buNone/>
            </a:pPr>
            <a:r>
              <a:rPr lang="zh-CN" altLang="en-US" sz="11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a:t>
            </a:r>
            <a:endParaRPr lang="zh-CN" altLang="en-US" sz="1200" dirty="0">
              <a:latin typeface="仿宋" panose="02010609060101010101" pitchFamily="49" charset="-122"/>
              <a:ea typeface="仿宋" panose="02010609060101010101" pitchFamily="49" charset="-122"/>
            </a:endParaRPr>
          </a:p>
        </p:txBody>
      </p:sp>
      <p:sp>
        <p:nvSpPr>
          <p:cNvPr id="20" name="文本框 19"/>
          <p:cNvSpPr txBox="1"/>
          <p:nvPr/>
        </p:nvSpPr>
        <p:spPr>
          <a:xfrm>
            <a:off x="7103976" y="2186482"/>
            <a:ext cx="2815194" cy="923330"/>
          </a:xfrm>
          <a:prstGeom prst="rect">
            <a:avLst/>
          </a:prstGeom>
          <a:noFill/>
        </p:spPr>
        <p:txBody>
          <a:bodyPr vert="horz" wrap="none" rtlCol="0">
            <a:spAutoFit/>
          </a:bodyPr>
          <a:lstStyle/>
          <a:p>
            <a:pPr algn="ctr"/>
            <a:r>
              <a:rPr lang="zh-CN" altLang="en-US" sz="5400" b="1" dirty="0" smtClean="0">
                <a:latin typeface="汉仪小麦体简" panose="00020600040101010101" pitchFamily="18" charset="-122"/>
                <a:ea typeface="汉仪小麦体简" panose="00020600040101010101" pitchFamily="18" charset="-122"/>
              </a:rPr>
              <a:t>喵</a:t>
            </a:r>
            <a:r>
              <a:rPr lang="zh-CN" altLang="en-US" sz="5400" b="1" dirty="0" smtClean="0">
                <a:latin typeface="汉仪小麦体简" panose="00020600040101010101" pitchFamily="18" charset="-122"/>
                <a:ea typeface="汉仪小麦体简" panose="00020600040101010101" pitchFamily="18" charset="-122"/>
              </a:rPr>
              <a:t>喵</a:t>
            </a:r>
            <a:r>
              <a:rPr lang="en-US" altLang="zh-CN" sz="5400" b="1" smtClean="0">
                <a:latin typeface="汉仪小麦体简" panose="00020600040101010101" pitchFamily="18" charset="-122"/>
                <a:ea typeface="汉仪小麦体简" panose="00020600040101010101" pitchFamily="18" charset="-122"/>
              </a:rPr>
              <a:t>000</a:t>
            </a:r>
            <a:endParaRPr lang="zh-CN" altLang="en-US" sz="54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94665" y="1193800"/>
            <a:ext cx="10625455" cy="4646295"/>
            <a:chOff x="-6360" y="1076"/>
            <a:chExt cx="16733" cy="7317"/>
          </a:xfrm>
        </p:grpSpPr>
        <p:sp>
          <p:nvSpPr>
            <p:cNvPr id="22" name="矩形 21"/>
            <p:cNvSpPr/>
            <p:nvPr/>
          </p:nvSpPr>
          <p:spPr>
            <a:xfrm>
              <a:off x="-5359" y="1076"/>
              <a:ext cx="15732" cy="724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21" name="图片 57"/>
            <p:cNvPicPr>
              <a:picLocks noChangeAspect="1"/>
            </p:cNvPicPr>
            <p:nvPr userDrawn="1"/>
          </p:nvPicPr>
          <p:blipFill>
            <a:blip r:embed="rId1"/>
            <a:stretch>
              <a:fillRect/>
            </a:stretch>
          </p:blipFill>
          <p:spPr>
            <a:xfrm>
              <a:off x="-6360" y="6185"/>
              <a:ext cx="2410" cy="2208"/>
            </a:xfrm>
            <a:prstGeom prst="rect">
              <a:avLst/>
            </a:prstGeom>
            <a:noFill/>
            <a:ln w="9525">
              <a:noFill/>
            </a:ln>
          </p:spPr>
        </p:pic>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064" y="1741734"/>
            <a:ext cx="3313072" cy="4559219"/>
          </a:xfrm>
          <a:prstGeom prst="rect">
            <a:avLst/>
          </a:prstGeom>
        </p:spPr>
      </p:pic>
      <p:grpSp>
        <p:nvGrpSpPr>
          <p:cNvPr id="2" name="组合 1"/>
          <p:cNvGrpSpPr/>
          <p:nvPr/>
        </p:nvGrpSpPr>
        <p:grpSpPr>
          <a:xfrm>
            <a:off x="4252412" y="1275822"/>
            <a:ext cx="5480037" cy="1229360"/>
            <a:chOff x="4025343" y="1325788"/>
            <a:chExt cx="5480037" cy="1229360"/>
          </a:xfrm>
        </p:grpSpPr>
        <p:pic>
          <p:nvPicPr>
            <p:cNvPr id="14" name="图片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5343" y="1325788"/>
              <a:ext cx="984250" cy="1229360"/>
            </a:xfrm>
            <a:prstGeom prst="rect">
              <a:avLst/>
            </a:prstGeom>
          </p:spPr>
        </p:pic>
        <p:sp>
          <p:nvSpPr>
            <p:cNvPr id="27" name="矩形 26"/>
            <p:cNvSpPr/>
            <p:nvPr/>
          </p:nvSpPr>
          <p:spPr>
            <a:xfrm>
              <a:off x="4802044" y="1437318"/>
              <a:ext cx="4703336" cy="862865"/>
            </a:xfrm>
            <a:prstGeom prst="rect">
              <a:avLst/>
            </a:prstGeom>
          </p:spPr>
          <p:txBody>
            <a:bodyPr vert="horz" wrap="square">
              <a:spAutoFit/>
            </a:bodyPr>
            <a:lstStyle/>
            <a:p>
              <a:pPr>
                <a:lnSpc>
                  <a:spcPct val="120000"/>
                </a:lnSpc>
              </a:pPr>
              <a:r>
                <a:rPr lang="zh-CN" altLang="en-US" sz="4400" b="1" spc="300" dirty="0">
                  <a:latin typeface="汉仪小麦体简" panose="00020600040101010101" pitchFamily="18" charset="-122"/>
                  <a:ea typeface="汉仪小麦体简" panose="00020600040101010101" pitchFamily="18" charset="-122"/>
                  <a:sym typeface="微软雅黑" panose="020B0503020204020204" charset="-122"/>
                </a:rPr>
                <a:t>点击添加标题</a:t>
              </a:r>
              <a:endParaRPr lang="zh-CN" altLang="en-US" sz="4400" b="1" dirty="0">
                <a:latin typeface="汉仪小麦体简" panose="00020600040101010101" pitchFamily="18" charset="-122"/>
                <a:ea typeface="汉仪小麦体简" panose="00020600040101010101" pitchFamily="18" charset="-122"/>
              </a:endParaRPr>
            </a:p>
          </p:txBody>
        </p:sp>
      </p:grpSp>
      <p:grpSp>
        <p:nvGrpSpPr>
          <p:cNvPr id="28" name="组合 27"/>
          <p:cNvGrpSpPr/>
          <p:nvPr/>
        </p:nvGrpSpPr>
        <p:grpSpPr>
          <a:xfrm>
            <a:off x="1992315" y="2696385"/>
            <a:ext cx="4801300" cy="1118301"/>
            <a:chOff x="1383600" y="3079414"/>
            <a:chExt cx="4801300" cy="1118301"/>
          </a:xfrm>
        </p:grpSpPr>
        <p:grpSp>
          <p:nvGrpSpPr>
            <p:cNvPr id="29" name="组合 28"/>
            <p:cNvGrpSpPr/>
            <p:nvPr/>
          </p:nvGrpSpPr>
          <p:grpSpPr>
            <a:xfrm>
              <a:off x="1383600" y="3079414"/>
              <a:ext cx="1118301" cy="1118301"/>
              <a:chOff x="1322022" y="2352846"/>
              <a:chExt cx="1225915" cy="1225915"/>
            </a:xfrm>
          </p:grpSpPr>
          <p:sp>
            <p:nvSpPr>
              <p:cNvPr id="33" name="Oval 16"/>
              <p:cNvSpPr/>
              <p:nvPr/>
            </p:nvSpPr>
            <p:spPr>
              <a:xfrm>
                <a:off x="1322022" y="2352846"/>
                <a:ext cx="1225915" cy="1225915"/>
              </a:xfrm>
              <a:prstGeom prst="ellipse">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34" name="Arc 20"/>
              <p:cNvSpPr/>
              <p:nvPr/>
            </p:nvSpPr>
            <p:spPr>
              <a:xfrm>
                <a:off x="1478127" y="2508951"/>
                <a:ext cx="913704" cy="913704"/>
              </a:xfrm>
              <a:prstGeom prst="arc">
                <a:avLst>
                  <a:gd name="adj1" fmla="val 20172577"/>
                  <a:gd name="adj2" fmla="val 16297434"/>
                </a:avLst>
              </a:prstGeom>
              <a:ln w="76200">
                <a:solidFill>
                  <a:srgbClr val="F3D65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TextBox 36"/>
              <p:cNvSpPr txBox="1"/>
              <p:nvPr/>
            </p:nvSpPr>
            <p:spPr>
              <a:xfrm>
                <a:off x="1577432" y="2735024"/>
                <a:ext cx="784089" cy="506091"/>
              </a:xfrm>
              <a:prstGeom prst="rect">
                <a:avLst/>
              </a:prstGeom>
              <a:noFill/>
            </p:spPr>
            <p:txBody>
              <a:bodyPr wrap="none">
                <a:spAutoFit/>
              </a:bodyPr>
              <a:lstStyle/>
              <a:p>
                <a:pPr>
                  <a:defRPr/>
                </a:pPr>
                <a:r>
                  <a:rPr lang="en-US" sz="2400" dirty="0">
                    <a:latin typeface="GeosansLight" panose="02000603020000020003" pitchFamily="2" charset="0"/>
                  </a:rPr>
                  <a:t>85%</a:t>
                </a:r>
                <a:endParaRPr lang="en-US" sz="2400" dirty="0">
                  <a:latin typeface="GeosansLight" panose="02000603020000020003" pitchFamily="2" charset="0"/>
                </a:endParaRPr>
              </a:p>
            </p:txBody>
          </p:sp>
        </p:grpSp>
        <p:grpSp>
          <p:nvGrpSpPr>
            <p:cNvPr id="30" name="组合 29"/>
            <p:cNvGrpSpPr/>
            <p:nvPr/>
          </p:nvGrpSpPr>
          <p:grpSpPr>
            <a:xfrm>
              <a:off x="2895220" y="3098274"/>
              <a:ext cx="3289680" cy="891731"/>
              <a:chOff x="6798183" y="1467780"/>
              <a:chExt cx="2241975" cy="891731"/>
            </a:xfrm>
          </p:grpSpPr>
          <p:sp>
            <p:nvSpPr>
              <p:cNvPr id="31" name="矩形 30"/>
              <p:cNvSpPr/>
              <p:nvPr/>
            </p:nvSpPr>
            <p:spPr>
              <a:xfrm>
                <a:off x="6798183" y="1887907"/>
                <a:ext cx="2241974" cy="47160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en-US" altLang="zh-CN" sz="1100" dirty="0">
                  <a:latin typeface="隶书" panose="02010509060101010101" pitchFamily="49" charset="-122"/>
                  <a:ea typeface="隶书" panose="02010509060101010101" pitchFamily="49" charset="-122"/>
                </a:endParaRPr>
              </a:p>
            </p:txBody>
          </p:sp>
          <p:sp>
            <p:nvSpPr>
              <p:cNvPr id="32" name="矩形 31"/>
              <p:cNvSpPr/>
              <p:nvPr/>
            </p:nvSpPr>
            <p:spPr>
              <a:xfrm>
                <a:off x="6798184" y="1467780"/>
                <a:ext cx="2241974" cy="476669"/>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latin typeface="隶书" panose="02010509060101010101" pitchFamily="49" charset="-122"/>
                    <a:ea typeface="隶书" panose="02010509060101010101" pitchFamily="49" charset="-122"/>
                  </a:rPr>
                  <a:t>文字添加</a:t>
                </a:r>
                <a:endParaRPr lang="zh-CN" altLang="en-US" sz="2400" b="1" dirty="0">
                  <a:latin typeface="隶书" panose="02010509060101010101" pitchFamily="49" charset="-122"/>
                  <a:ea typeface="隶书" panose="02010509060101010101" pitchFamily="49" charset="-122"/>
                </a:endParaRPr>
              </a:p>
            </p:txBody>
          </p:sp>
        </p:grpSp>
      </p:grpSp>
      <p:grpSp>
        <p:nvGrpSpPr>
          <p:cNvPr id="36" name="组合 35"/>
          <p:cNvGrpSpPr/>
          <p:nvPr/>
        </p:nvGrpSpPr>
        <p:grpSpPr>
          <a:xfrm>
            <a:off x="3049444" y="4344201"/>
            <a:ext cx="4801301" cy="1126463"/>
            <a:chOff x="1383599" y="4666013"/>
            <a:chExt cx="4801301" cy="1126463"/>
          </a:xfrm>
        </p:grpSpPr>
        <p:grpSp>
          <p:nvGrpSpPr>
            <p:cNvPr id="37" name="组合 36"/>
            <p:cNvGrpSpPr/>
            <p:nvPr/>
          </p:nvGrpSpPr>
          <p:grpSpPr>
            <a:xfrm>
              <a:off x="1383599" y="4674175"/>
              <a:ext cx="1118301" cy="1118301"/>
              <a:chOff x="1322022" y="2352846"/>
              <a:chExt cx="1225915" cy="1225915"/>
            </a:xfrm>
          </p:grpSpPr>
          <p:sp>
            <p:nvSpPr>
              <p:cNvPr id="41" name="Oval 16"/>
              <p:cNvSpPr/>
              <p:nvPr/>
            </p:nvSpPr>
            <p:spPr>
              <a:xfrm>
                <a:off x="1322022" y="2352846"/>
                <a:ext cx="1225915" cy="1225915"/>
              </a:xfrm>
              <a:prstGeom prst="ellipse">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42" name="Arc 20"/>
              <p:cNvSpPr/>
              <p:nvPr/>
            </p:nvSpPr>
            <p:spPr>
              <a:xfrm>
                <a:off x="1478127" y="2508951"/>
                <a:ext cx="913704" cy="913704"/>
              </a:xfrm>
              <a:prstGeom prst="arc">
                <a:avLst>
                  <a:gd name="adj1" fmla="val 1838217"/>
                  <a:gd name="adj2" fmla="val 16297434"/>
                </a:avLst>
              </a:prstGeom>
              <a:ln w="76200">
                <a:solidFill>
                  <a:srgbClr val="F3D65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TextBox 36"/>
              <p:cNvSpPr txBox="1"/>
              <p:nvPr/>
            </p:nvSpPr>
            <p:spPr>
              <a:xfrm>
                <a:off x="1577432" y="2735024"/>
                <a:ext cx="784089" cy="506091"/>
              </a:xfrm>
              <a:prstGeom prst="rect">
                <a:avLst/>
              </a:prstGeom>
              <a:noFill/>
            </p:spPr>
            <p:txBody>
              <a:bodyPr wrap="none">
                <a:spAutoFit/>
              </a:bodyPr>
              <a:lstStyle/>
              <a:p>
                <a:pPr>
                  <a:defRPr/>
                </a:pPr>
                <a:r>
                  <a:rPr lang="en-US" sz="2400" dirty="0">
                    <a:latin typeface="GeosansLight" panose="02000603020000020003" pitchFamily="2" charset="0"/>
                  </a:rPr>
                  <a:t>68%</a:t>
                </a:r>
                <a:endParaRPr lang="en-US" sz="2400" dirty="0">
                  <a:latin typeface="GeosansLight" panose="02000603020000020003" pitchFamily="2" charset="0"/>
                </a:endParaRPr>
              </a:p>
            </p:txBody>
          </p:sp>
        </p:grpSp>
        <p:grpSp>
          <p:nvGrpSpPr>
            <p:cNvPr id="38" name="组合 37"/>
            <p:cNvGrpSpPr/>
            <p:nvPr/>
          </p:nvGrpSpPr>
          <p:grpSpPr>
            <a:xfrm>
              <a:off x="2895220" y="4666013"/>
              <a:ext cx="3289680" cy="891731"/>
              <a:chOff x="6798183" y="1467780"/>
              <a:chExt cx="2241975" cy="891731"/>
            </a:xfrm>
          </p:grpSpPr>
          <p:sp>
            <p:nvSpPr>
              <p:cNvPr id="39" name="矩形 38"/>
              <p:cNvSpPr/>
              <p:nvPr/>
            </p:nvSpPr>
            <p:spPr>
              <a:xfrm>
                <a:off x="6798183" y="1887907"/>
                <a:ext cx="2241974" cy="47160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en-US" altLang="zh-CN" sz="1100" dirty="0">
                  <a:latin typeface="隶书" panose="02010509060101010101" pitchFamily="49" charset="-122"/>
                  <a:ea typeface="隶书" panose="02010509060101010101" pitchFamily="49" charset="-122"/>
                </a:endParaRPr>
              </a:p>
            </p:txBody>
          </p:sp>
          <p:sp>
            <p:nvSpPr>
              <p:cNvPr id="40" name="矩形 39"/>
              <p:cNvSpPr/>
              <p:nvPr/>
            </p:nvSpPr>
            <p:spPr>
              <a:xfrm>
                <a:off x="6798184" y="1467780"/>
                <a:ext cx="2241974" cy="476669"/>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latin typeface="隶书" panose="02010509060101010101" pitchFamily="49" charset="-122"/>
                    <a:ea typeface="隶书" panose="02010509060101010101" pitchFamily="49" charset="-122"/>
                  </a:rPr>
                  <a:t>文字添加</a:t>
                </a:r>
                <a:endParaRPr lang="zh-CN" altLang="en-US" sz="2400" b="1"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00050" y="353993"/>
            <a:ext cx="11449049" cy="61781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5022" b="39775"/>
          <a:stretch>
            <a:fillRect/>
          </a:stretch>
        </p:blipFill>
        <p:spPr>
          <a:xfrm>
            <a:off x="5043" y="4279900"/>
            <a:ext cx="12190132" cy="2894309"/>
          </a:xfrm>
          <a:prstGeom prst="rect">
            <a:avLst/>
          </a:prstGeom>
        </p:spPr>
      </p:pic>
      <p:sp>
        <p:nvSpPr>
          <p:cNvPr id="3" name="矩形 2"/>
          <p:cNvSpPr/>
          <p:nvPr/>
        </p:nvSpPr>
        <p:spPr>
          <a:xfrm>
            <a:off x="3973540" y="1636784"/>
            <a:ext cx="7189760" cy="30252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1" y="725944"/>
            <a:ext cx="6913968" cy="4978057"/>
          </a:xfrm>
          <a:prstGeom prst="rect">
            <a:avLst/>
          </a:prstGeom>
        </p:spPr>
      </p:pic>
      <p:sp>
        <p:nvSpPr>
          <p:cNvPr id="18" name="矩形 4"/>
          <p:cNvSpPr/>
          <p:nvPr/>
        </p:nvSpPr>
        <p:spPr>
          <a:xfrm>
            <a:off x="6904672" y="3149428"/>
            <a:ext cx="3506729" cy="953032"/>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250000"/>
              </a:lnSpc>
              <a:buNone/>
            </a:pPr>
            <a:r>
              <a:rPr lang="zh-CN" altLang="en-US" sz="11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a:t>
            </a:r>
            <a:endParaRPr lang="zh-CN" altLang="en-US" sz="1200" dirty="0">
              <a:latin typeface="仿宋" panose="02010609060101010101" pitchFamily="49" charset="-122"/>
              <a:ea typeface="仿宋" panose="02010609060101010101" pitchFamily="49" charset="-122"/>
            </a:endParaRPr>
          </a:p>
        </p:txBody>
      </p:sp>
      <p:sp>
        <p:nvSpPr>
          <p:cNvPr id="20" name="文本框 19"/>
          <p:cNvSpPr txBox="1"/>
          <p:nvPr/>
        </p:nvSpPr>
        <p:spPr>
          <a:xfrm>
            <a:off x="6687996" y="2186482"/>
            <a:ext cx="3647153" cy="923330"/>
          </a:xfrm>
          <a:prstGeom prst="rect">
            <a:avLst/>
          </a:prstGeom>
          <a:noFill/>
        </p:spPr>
        <p:txBody>
          <a:bodyPr vert="horz" wrap="none" rtlCol="0">
            <a:spAutoFit/>
          </a:bodyPr>
          <a:lstStyle/>
          <a:p>
            <a:pPr algn="ctr"/>
            <a:r>
              <a:rPr lang="zh-CN" altLang="en-US" sz="5400" b="1" dirty="0" smtClean="0">
                <a:latin typeface="汉仪小麦体简" panose="00020600040101010101" pitchFamily="18" charset="-122"/>
                <a:ea typeface="汉仪小麦体简" panose="00020600040101010101" pitchFamily="18" charset="-122"/>
              </a:rPr>
              <a:t>第三章标题</a:t>
            </a:r>
            <a:endParaRPr lang="zh-CN" altLang="en-US" sz="54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46725" y="1139825"/>
            <a:ext cx="5826760" cy="1356360"/>
            <a:chOff x="4018" y="5391"/>
            <a:chExt cx="9176" cy="2136"/>
          </a:xfrm>
        </p:grpSpPr>
        <p:grpSp>
          <p:nvGrpSpPr>
            <p:cNvPr id="20" name="组合 19"/>
            <p:cNvGrpSpPr/>
            <p:nvPr/>
          </p:nvGrpSpPr>
          <p:grpSpPr>
            <a:xfrm>
              <a:off x="4018" y="5391"/>
              <a:ext cx="9176" cy="2136"/>
              <a:chOff x="4251147" y="1707919"/>
              <a:chExt cx="5826758" cy="1356618"/>
            </a:xfrm>
          </p:grpSpPr>
          <p:grpSp>
            <p:nvGrpSpPr>
              <p:cNvPr id="21" name="组合 20"/>
              <p:cNvGrpSpPr/>
              <p:nvPr/>
            </p:nvGrpSpPr>
            <p:grpSpPr bwMode="auto">
              <a:xfrm>
                <a:off x="5666176" y="1707919"/>
                <a:ext cx="4411729" cy="1274496"/>
                <a:chOff x="1758156" y="2387073"/>
                <a:chExt cx="2077769" cy="1273564"/>
              </a:xfrm>
            </p:grpSpPr>
            <p:sp>
              <p:nvSpPr>
                <p:cNvPr id="25" name="矩形 24"/>
                <p:cNvSpPr/>
                <p:nvPr/>
              </p:nvSpPr>
              <p:spPr>
                <a:xfrm>
                  <a:off x="1758156" y="2387073"/>
                  <a:ext cx="1497972" cy="6089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6" name="矩形 39"/>
                <p:cNvSpPr>
                  <a:spLocks noChangeArrowheads="1"/>
                </p:cNvSpPr>
                <p:nvPr/>
              </p:nvSpPr>
              <p:spPr bwMode="auto">
                <a:xfrm>
                  <a:off x="1758156" y="2830248"/>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23" name="菱形 22"/>
              <p:cNvSpPr/>
              <p:nvPr/>
            </p:nvSpPr>
            <p:spPr>
              <a:xfrm>
                <a:off x="4251147" y="1911017"/>
                <a:ext cx="1153520" cy="1153520"/>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 name="矩形 13"/>
            <p:cNvSpPr/>
            <p:nvPr/>
          </p:nvSpPr>
          <p:spPr>
            <a:xfrm>
              <a:off x="4075" y="5886"/>
              <a:ext cx="1703" cy="1307"/>
            </a:xfrm>
            <a:prstGeom prst="rect">
              <a:avLst/>
            </a:prstGeom>
          </p:spPr>
          <p:txBody>
            <a:bodyPr vert="horz" wrap="square">
              <a:spAutoFit/>
            </a:bodyPr>
            <a:lstStyle/>
            <a:p>
              <a:pPr algn="ctr">
                <a:lnSpc>
                  <a:spcPct val="120000"/>
                </a:lnSpc>
              </a:pPr>
              <a:r>
                <a:rPr lang="en-US" altLang="zh-CN" sz="4000" b="1" spc="300" dirty="0">
                  <a:latin typeface="汉仪小麦体简" panose="00020600040101010101" pitchFamily="18" charset="-122"/>
                  <a:ea typeface="汉仪小麦体简" panose="00020600040101010101" pitchFamily="18" charset="-122"/>
                  <a:sym typeface="微软雅黑" panose="020B0503020204020204" charset="-122"/>
                </a:rPr>
                <a:t>01</a:t>
              </a:r>
              <a:endParaRPr lang="en-US" altLang="zh-CN" sz="4000" b="1" spc="300" dirty="0">
                <a:latin typeface="汉仪小麦体简" panose="00020600040101010101" pitchFamily="18" charset="-122"/>
                <a:ea typeface="汉仪小麦体简" panose="00020600040101010101" pitchFamily="18" charset="-122"/>
                <a:sym typeface="微软雅黑" panose="020B0503020204020204" charset="-122"/>
              </a:endParaRPr>
            </a:p>
          </p:txBody>
        </p:sp>
      </p:grpSp>
      <p:grpSp>
        <p:nvGrpSpPr>
          <p:cNvPr id="10" name="组合 9"/>
          <p:cNvGrpSpPr/>
          <p:nvPr/>
        </p:nvGrpSpPr>
        <p:grpSpPr>
          <a:xfrm>
            <a:off x="1412240" y="1925955"/>
            <a:ext cx="3634740" cy="3634740"/>
            <a:chOff x="2224" y="3033"/>
            <a:chExt cx="5724" cy="5724"/>
          </a:xfrm>
        </p:grpSpPr>
        <p:sp>
          <p:nvSpPr>
            <p:cNvPr id="9" name="椭圆 8"/>
            <p:cNvSpPr/>
            <p:nvPr/>
          </p:nvSpPr>
          <p:spPr>
            <a:xfrm>
              <a:off x="2224" y="3033"/>
              <a:ext cx="5725" cy="5725"/>
            </a:xfrm>
            <a:prstGeom prst="ellipse">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63" b="40379" l="353" r="36663">
                          <a14:foregroundMark x1="1939" y1="8517" x2="1939" y2="8517"/>
                          <a14:foregroundMark x1="36663" y1="7508" x2="36663" y2="7508"/>
                          <a14:foregroundMark x1="36663" y1="4795" x2="36663" y2="4795"/>
                          <a14:foregroundMark x1="35723" y1="2397" x2="35723" y2="2397"/>
                          <a14:foregroundMark x1="35723" y1="6120" x2="35723" y2="6120"/>
                          <a14:foregroundMark x1="17450" y1="38675" x2="17450" y2="38675"/>
                          <a14:foregroundMark x1="19624" y1="40379" x2="19624" y2="40379"/>
                          <a14:foregroundMark x1="411" y1="4416" x2="411" y2="4416"/>
                          <a14:foregroundMark x1="411" y1="694" x2="411" y2="694"/>
                          <a14:foregroundMark x1="999" y1="63" x2="999" y2="63"/>
                          <a14:foregroundMark x1="30670" y1="23407" x2="30670" y2="23407"/>
                          <a14:foregroundMark x1="7638" y1="24101" x2="7638" y2="24101"/>
                        </a14:backgroundRemoval>
                      </a14:imgEffect>
                    </a14:imgLayer>
                  </a14:imgProps>
                </a:ext>
                <a:ext uri="{28A0092B-C50C-407E-A947-70E740481C1C}">
                  <a14:useLocalDpi xmlns:a14="http://schemas.microsoft.com/office/drawing/2010/main" val="0"/>
                </a:ext>
              </a:extLst>
            </a:blip>
            <a:srcRect l="1" r="61125" b="57388"/>
            <a:stretch>
              <a:fillRect/>
            </a:stretch>
          </p:blipFill>
          <p:spPr>
            <a:xfrm>
              <a:off x="3153" y="4351"/>
              <a:ext cx="3867" cy="3948"/>
            </a:xfrm>
            <a:prstGeom prst="rect">
              <a:avLst/>
            </a:prstGeom>
          </p:spPr>
        </p:pic>
      </p:grpSp>
      <p:grpSp>
        <p:nvGrpSpPr>
          <p:cNvPr id="12" name="组合 11"/>
          <p:cNvGrpSpPr/>
          <p:nvPr/>
        </p:nvGrpSpPr>
        <p:grpSpPr>
          <a:xfrm>
            <a:off x="5546725" y="2811780"/>
            <a:ext cx="5826760" cy="1356360"/>
            <a:chOff x="4018" y="5391"/>
            <a:chExt cx="9176" cy="2136"/>
          </a:xfrm>
        </p:grpSpPr>
        <p:grpSp>
          <p:nvGrpSpPr>
            <p:cNvPr id="13" name="组合 12"/>
            <p:cNvGrpSpPr/>
            <p:nvPr/>
          </p:nvGrpSpPr>
          <p:grpSpPr>
            <a:xfrm>
              <a:off x="4018" y="5391"/>
              <a:ext cx="9176" cy="2136"/>
              <a:chOff x="4251147" y="1707919"/>
              <a:chExt cx="5826758" cy="1356618"/>
            </a:xfrm>
          </p:grpSpPr>
          <p:grpSp>
            <p:nvGrpSpPr>
              <p:cNvPr id="15" name="组合 14"/>
              <p:cNvGrpSpPr/>
              <p:nvPr/>
            </p:nvGrpSpPr>
            <p:grpSpPr bwMode="auto">
              <a:xfrm>
                <a:off x="5666176" y="1707919"/>
                <a:ext cx="4411729" cy="1274496"/>
                <a:chOff x="1758156" y="2387073"/>
                <a:chExt cx="2077769" cy="1273564"/>
              </a:xfrm>
            </p:grpSpPr>
            <p:sp>
              <p:nvSpPr>
                <p:cNvPr id="16" name="矩形 15"/>
                <p:cNvSpPr/>
                <p:nvPr/>
              </p:nvSpPr>
              <p:spPr>
                <a:xfrm>
                  <a:off x="1758156" y="2387073"/>
                  <a:ext cx="1497972" cy="6089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7" name="矩形 39"/>
                <p:cNvSpPr>
                  <a:spLocks noChangeArrowheads="1"/>
                </p:cNvSpPr>
                <p:nvPr/>
              </p:nvSpPr>
              <p:spPr bwMode="auto">
                <a:xfrm>
                  <a:off x="1758156" y="2830248"/>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8" name="菱形 17"/>
              <p:cNvSpPr/>
              <p:nvPr/>
            </p:nvSpPr>
            <p:spPr>
              <a:xfrm>
                <a:off x="4251147" y="1911017"/>
                <a:ext cx="1153520" cy="1153520"/>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9" name="矩形 18"/>
            <p:cNvSpPr/>
            <p:nvPr/>
          </p:nvSpPr>
          <p:spPr>
            <a:xfrm>
              <a:off x="4075" y="5886"/>
              <a:ext cx="1703" cy="1307"/>
            </a:xfrm>
            <a:prstGeom prst="rect">
              <a:avLst/>
            </a:prstGeom>
          </p:spPr>
          <p:txBody>
            <a:bodyPr vert="horz" wrap="square">
              <a:spAutoFit/>
            </a:bodyPr>
            <a:lstStyle/>
            <a:p>
              <a:pPr algn="ctr">
                <a:lnSpc>
                  <a:spcPct val="120000"/>
                </a:lnSpc>
              </a:pPr>
              <a:r>
                <a:rPr lang="en-US" altLang="zh-CN" sz="4000" b="1" spc="300" dirty="0">
                  <a:latin typeface="汉仪小麦体简" panose="00020600040101010101" pitchFamily="18" charset="-122"/>
                  <a:ea typeface="汉仪小麦体简" panose="00020600040101010101" pitchFamily="18" charset="-122"/>
                  <a:sym typeface="微软雅黑" panose="020B0503020204020204" charset="-122"/>
                </a:rPr>
                <a:t>02</a:t>
              </a:r>
              <a:endParaRPr lang="en-US" altLang="zh-CN" sz="4000" b="1" spc="300" dirty="0">
                <a:latin typeface="汉仪小麦体简" panose="00020600040101010101" pitchFamily="18" charset="-122"/>
                <a:ea typeface="汉仪小麦体简" panose="00020600040101010101" pitchFamily="18" charset="-122"/>
                <a:sym typeface="微软雅黑" panose="020B0503020204020204" charset="-122"/>
              </a:endParaRPr>
            </a:p>
          </p:txBody>
        </p:sp>
      </p:grpSp>
      <p:grpSp>
        <p:nvGrpSpPr>
          <p:cNvPr id="27" name="组合 26"/>
          <p:cNvGrpSpPr/>
          <p:nvPr/>
        </p:nvGrpSpPr>
        <p:grpSpPr>
          <a:xfrm>
            <a:off x="5546725" y="4483735"/>
            <a:ext cx="5826760" cy="1356360"/>
            <a:chOff x="4018" y="5391"/>
            <a:chExt cx="9176" cy="2136"/>
          </a:xfrm>
        </p:grpSpPr>
        <p:grpSp>
          <p:nvGrpSpPr>
            <p:cNvPr id="28" name="组合 27"/>
            <p:cNvGrpSpPr/>
            <p:nvPr/>
          </p:nvGrpSpPr>
          <p:grpSpPr>
            <a:xfrm>
              <a:off x="4018" y="5391"/>
              <a:ext cx="9176" cy="2136"/>
              <a:chOff x="4251147" y="1707919"/>
              <a:chExt cx="5826758" cy="1356618"/>
            </a:xfrm>
          </p:grpSpPr>
          <p:grpSp>
            <p:nvGrpSpPr>
              <p:cNvPr id="29" name="组合 28"/>
              <p:cNvGrpSpPr/>
              <p:nvPr/>
            </p:nvGrpSpPr>
            <p:grpSpPr bwMode="auto">
              <a:xfrm>
                <a:off x="5666176" y="1707919"/>
                <a:ext cx="4411729" cy="1274496"/>
                <a:chOff x="1758156" y="2387073"/>
                <a:chExt cx="2077769" cy="1273564"/>
              </a:xfrm>
            </p:grpSpPr>
            <p:sp>
              <p:nvSpPr>
                <p:cNvPr id="30" name="矩形 29"/>
                <p:cNvSpPr/>
                <p:nvPr/>
              </p:nvSpPr>
              <p:spPr>
                <a:xfrm>
                  <a:off x="1758156" y="2387073"/>
                  <a:ext cx="1497972" cy="6089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31" name="矩形 39"/>
                <p:cNvSpPr>
                  <a:spLocks noChangeArrowheads="1"/>
                </p:cNvSpPr>
                <p:nvPr/>
              </p:nvSpPr>
              <p:spPr bwMode="auto">
                <a:xfrm>
                  <a:off x="1758156" y="2830248"/>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32" name="菱形 31"/>
              <p:cNvSpPr/>
              <p:nvPr/>
            </p:nvSpPr>
            <p:spPr>
              <a:xfrm>
                <a:off x="4251147" y="1911017"/>
                <a:ext cx="1153520" cy="1153520"/>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3" name="矩形 32"/>
            <p:cNvSpPr/>
            <p:nvPr/>
          </p:nvSpPr>
          <p:spPr>
            <a:xfrm>
              <a:off x="4075" y="5886"/>
              <a:ext cx="1703" cy="1307"/>
            </a:xfrm>
            <a:prstGeom prst="rect">
              <a:avLst/>
            </a:prstGeom>
          </p:spPr>
          <p:txBody>
            <a:bodyPr vert="horz" wrap="square">
              <a:spAutoFit/>
            </a:bodyPr>
            <a:lstStyle/>
            <a:p>
              <a:pPr algn="ctr">
                <a:lnSpc>
                  <a:spcPct val="120000"/>
                </a:lnSpc>
              </a:pPr>
              <a:r>
                <a:rPr lang="en-US" altLang="zh-CN" sz="4000" b="1" spc="300" dirty="0">
                  <a:latin typeface="汉仪小麦体简" panose="00020600040101010101" pitchFamily="18" charset="-122"/>
                  <a:ea typeface="汉仪小麦体简" panose="00020600040101010101" pitchFamily="18" charset="-122"/>
                  <a:sym typeface="微软雅黑" panose="020B0503020204020204" charset="-122"/>
                </a:rPr>
                <a:t>03</a:t>
              </a:r>
              <a:endParaRPr lang="en-US" altLang="zh-CN" sz="4000" b="1" spc="300" dirty="0">
                <a:latin typeface="汉仪小麦体简" panose="00020600040101010101" pitchFamily="18" charset="-122"/>
                <a:ea typeface="汉仪小麦体简" panose="00020600040101010101" pitchFamily="18"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32795" y="228600"/>
            <a:ext cx="4049095" cy="6858000"/>
          </a:xfrm>
          <a:prstGeom prst="rect">
            <a:avLst/>
          </a:prstGeom>
        </p:spPr>
      </p:pic>
      <p:grpSp>
        <p:nvGrpSpPr>
          <p:cNvPr id="6" name="组合 5"/>
          <p:cNvGrpSpPr/>
          <p:nvPr/>
        </p:nvGrpSpPr>
        <p:grpSpPr>
          <a:xfrm>
            <a:off x="853897" y="1962167"/>
            <a:ext cx="3278898" cy="1466833"/>
            <a:chOff x="770135" y="3649903"/>
            <a:chExt cx="3278898" cy="1466833"/>
          </a:xfrm>
        </p:grpSpPr>
        <p:grpSp>
          <p:nvGrpSpPr>
            <p:cNvPr id="7" name="组合 6"/>
            <p:cNvGrpSpPr/>
            <p:nvPr/>
          </p:nvGrpSpPr>
          <p:grpSpPr>
            <a:xfrm>
              <a:off x="1347263" y="3649903"/>
              <a:ext cx="2124644" cy="523220"/>
              <a:chOff x="1016849" y="3882131"/>
              <a:chExt cx="2604553" cy="523220"/>
            </a:xfrm>
          </p:grpSpPr>
          <p:sp>
            <p:nvSpPr>
              <p:cNvPr id="9" name="矩形 8"/>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PA_库_文本框 5"/>
              <p:cNvSpPr txBox="1"/>
              <p:nvPr>
                <p:custDataLst>
                  <p:tags r:id="rId2"/>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8" name="矩形 39"/>
            <p:cNvSpPr>
              <a:spLocks noChangeArrowheads="1"/>
            </p:cNvSpPr>
            <p:nvPr/>
          </p:nvSpPr>
          <p:spPr bwMode="auto">
            <a:xfrm>
              <a:off x="770135" y="4285739"/>
              <a:ext cx="327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1" name="组合 10"/>
          <p:cNvGrpSpPr/>
          <p:nvPr/>
        </p:nvGrpSpPr>
        <p:grpSpPr>
          <a:xfrm>
            <a:off x="853897" y="4349973"/>
            <a:ext cx="3278898" cy="1466833"/>
            <a:chOff x="770135" y="3649903"/>
            <a:chExt cx="3278898" cy="1466833"/>
          </a:xfrm>
        </p:grpSpPr>
        <p:grpSp>
          <p:nvGrpSpPr>
            <p:cNvPr id="12" name="组合 11"/>
            <p:cNvGrpSpPr/>
            <p:nvPr/>
          </p:nvGrpSpPr>
          <p:grpSpPr>
            <a:xfrm>
              <a:off x="1347263" y="3649903"/>
              <a:ext cx="2124644" cy="523220"/>
              <a:chOff x="1016849" y="3882131"/>
              <a:chExt cx="2604553" cy="523220"/>
            </a:xfrm>
          </p:grpSpPr>
          <p:sp>
            <p:nvSpPr>
              <p:cNvPr id="14" name="矩形 13"/>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PA_库_文本框 5"/>
              <p:cNvSpPr txBox="1"/>
              <p:nvPr>
                <p:custDataLst>
                  <p:tags r:id="rId3"/>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3" name="矩形 39"/>
            <p:cNvSpPr>
              <a:spLocks noChangeArrowheads="1"/>
            </p:cNvSpPr>
            <p:nvPr/>
          </p:nvSpPr>
          <p:spPr bwMode="auto">
            <a:xfrm>
              <a:off x="770135" y="4285739"/>
              <a:ext cx="327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6" name="组合 15"/>
          <p:cNvGrpSpPr/>
          <p:nvPr/>
        </p:nvGrpSpPr>
        <p:grpSpPr>
          <a:xfrm>
            <a:off x="7762790" y="1962167"/>
            <a:ext cx="3278898" cy="1466833"/>
            <a:chOff x="770135" y="3649903"/>
            <a:chExt cx="3278898" cy="1466833"/>
          </a:xfrm>
        </p:grpSpPr>
        <p:grpSp>
          <p:nvGrpSpPr>
            <p:cNvPr id="17" name="组合 16"/>
            <p:cNvGrpSpPr/>
            <p:nvPr/>
          </p:nvGrpSpPr>
          <p:grpSpPr>
            <a:xfrm>
              <a:off x="1347263" y="3649903"/>
              <a:ext cx="2124644" cy="523220"/>
              <a:chOff x="1016849" y="3882131"/>
              <a:chExt cx="2604553" cy="523220"/>
            </a:xfrm>
          </p:grpSpPr>
          <p:sp>
            <p:nvSpPr>
              <p:cNvPr id="19" name="矩形 18"/>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PA_库_文本框 5"/>
              <p:cNvSpPr txBox="1"/>
              <p:nvPr>
                <p:custDataLst>
                  <p:tags r:id="rId4"/>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8" name="矩形 39"/>
            <p:cNvSpPr>
              <a:spLocks noChangeArrowheads="1"/>
            </p:cNvSpPr>
            <p:nvPr/>
          </p:nvSpPr>
          <p:spPr bwMode="auto">
            <a:xfrm>
              <a:off x="770135" y="4285739"/>
              <a:ext cx="327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1" name="组合 20"/>
          <p:cNvGrpSpPr/>
          <p:nvPr/>
        </p:nvGrpSpPr>
        <p:grpSpPr>
          <a:xfrm>
            <a:off x="7762790" y="4349973"/>
            <a:ext cx="3278898" cy="1466833"/>
            <a:chOff x="770135" y="3649903"/>
            <a:chExt cx="3278898" cy="1466833"/>
          </a:xfrm>
        </p:grpSpPr>
        <p:grpSp>
          <p:nvGrpSpPr>
            <p:cNvPr id="22" name="组合 21"/>
            <p:cNvGrpSpPr/>
            <p:nvPr/>
          </p:nvGrpSpPr>
          <p:grpSpPr>
            <a:xfrm>
              <a:off x="1347263" y="3649903"/>
              <a:ext cx="2124644" cy="523220"/>
              <a:chOff x="1016849" y="3882131"/>
              <a:chExt cx="2604553" cy="523220"/>
            </a:xfrm>
          </p:grpSpPr>
          <p:sp>
            <p:nvSpPr>
              <p:cNvPr id="24" name="矩形 23"/>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PA_库_文本框 5"/>
              <p:cNvSpPr txBox="1"/>
              <p:nvPr>
                <p:custDataLst>
                  <p:tags r:id="rId5"/>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23" name="矩形 39"/>
            <p:cNvSpPr>
              <a:spLocks noChangeArrowheads="1"/>
            </p:cNvSpPr>
            <p:nvPr/>
          </p:nvSpPr>
          <p:spPr bwMode="auto">
            <a:xfrm>
              <a:off x="770135" y="4285739"/>
              <a:ext cx="327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00050" y="353993"/>
            <a:ext cx="11449049" cy="61781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5022" b="39775"/>
          <a:stretch>
            <a:fillRect/>
          </a:stretch>
        </p:blipFill>
        <p:spPr>
          <a:xfrm>
            <a:off x="5043" y="4279900"/>
            <a:ext cx="12190132" cy="2894309"/>
          </a:xfrm>
          <a:prstGeom prst="rect">
            <a:avLst/>
          </a:prstGeom>
        </p:spPr>
      </p:pic>
      <p:sp>
        <p:nvSpPr>
          <p:cNvPr id="3" name="矩形 2"/>
          <p:cNvSpPr/>
          <p:nvPr/>
        </p:nvSpPr>
        <p:spPr>
          <a:xfrm>
            <a:off x="3973540" y="1636784"/>
            <a:ext cx="7189760" cy="30252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1" y="725944"/>
            <a:ext cx="6913968" cy="4978057"/>
          </a:xfrm>
          <a:prstGeom prst="rect">
            <a:avLst/>
          </a:prstGeom>
        </p:spPr>
      </p:pic>
      <p:sp>
        <p:nvSpPr>
          <p:cNvPr id="18" name="矩形 4"/>
          <p:cNvSpPr/>
          <p:nvPr/>
        </p:nvSpPr>
        <p:spPr>
          <a:xfrm>
            <a:off x="6904672" y="3149428"/>
            <a:ext cx="3506729" cy="953032"/>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250000"/>
              </a:lnSpc>
              <a:buNone/>
            </a:pPr>
            <a:r>
              <a:rPr lang="zh-CN" altLang="en-US" sz="11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a:t>
            </a:r>
            <a:endParaRPr lang="zh-CN" altLang="en-US" sz="1200" dirty="0">
              <a:latin typeface="仿宋" panose="02010609060101010101" pitchFamily="49" charset="-122"/>
              <a:ea typeface="仿宋" panose="02010609060101010101" pitchFamily="49" charset="-122"/>
            </a:endParaRPr>
          </a:p>
        </p:txBody>
      </p:sp>
      <p:sp>
        <p:nvSpPr>
          <p:cNvPr id="20" name="文本框 19"/>
          <p:cNvSpPr txBox="1"/>
          <p:nvPr/>
        </p:nvSpPr>
        <p:spPr>
          <a:xfrm>
            <a:off x="6687996" y="2186482"/>
            <a:ext cx="3647153" cy="923330"/>
          </a:xfrm>
          <a:prstGeom prst="rect">
            <a:avLst/>
          </a:prstGeom>
          <a:noFill/>
        </p:spPr>
        <p:txBody>
          <a:bodyPr vert="horz" wrap="none" rtlCol="0">
            <a:spAutoFit/>
          </a:bodyPr>
          <a:lstStyle/>
          <a:p>
            <a:pPr algn="ctr"/>
            <a:r>
              <a:rPr lang="zh-CN" altLang="en-US" sz="5400" b="1" dirty="0" smtClean="0">
                <a:latin typeface="汉仪小麦体简" panose="00020600040101010101" pitchFamily="18" charset="-122"/>
                <a:ea typeface="汉仪小麦体简" panose="00020600040101010101" pitchFamily="18" charset="-122"/>
              </a:rPr>
              <a:t>第四章标题</a:t>
            </a:r>
            <a:endParaRPr lang="zh-CN" altLang="en-US" sz="54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44914" y="2031046"/>
            <a:ext cx="8829599" cy="3245190"/>
            <a:chOff x="655551" y="2666225"/>
            <a:chExt cx="8623990" cy="3245190"/>
          </a:xfrm>
        </p:grpSpPr>
        <p:sp>
          <p:nvSpPr>
            <p:cNvPr id="11" name="矩形 10"/>
            <p:cNvSpPr/>
            <p:nvPr/>
          </p:nvSpPr>
          <p:spPr bwMode="auto">
            <a:xfrm>
              <a:off x="655551" y="2666225"/>
              <a:ext cx="8623990" cy="324519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 name="组合 11"/>
            <p:cNvGrpSpPr/>
            <p:nvPr/>
          </p:nvGrpSpPr>
          <p:grpSpPr bwMode="auto">
            <a:xfrm>
              <a:off x="1046861" y="3523453"/>
              <a:ext cx="3873481" cy="1430248"/>
              <a:chOff x="1709237" y="2624518"/>
              <a:chExt cx="1824273" cy="1429201"/>
            </a:xfrm>
          </p:grpSpPr>
          <p:sp>
            <p:nvSpPr>
              <p:cNvPr id="13" name="矩形 12"/>
              <p:cNvSpPr/>
              <p:nvPr/>
            </p:nvSpPr>
            <p:spPr>
              <a:xfrm>
                <a:off x="1754726" y="2624518"/>
                <a:ext cx="1370355" cy="540329"/>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4" name="矩形 39"/>
              <p:cNvSpPr>
                <a:spLocks noChangeArrowheads="1"/>
              </p:cNvSpPr>
              <p:nvPr/>
            </p:nvSpPr>
            <p:spPr bwMode="auto">
              <a:xfrm>
                <a:off x="1709237" y="3223330"/>
                <a:ext cx="1824273"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6080" y="3487526"/>
            <a:ext cx="1498234" cy="306971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913" y="1975218"/>
            <a:ext cx="3895537" cy="33568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00050" y="353993"/>
            <a:ext cx="11449049" cy="61781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5022" b="39775"/>
          <a:stretch>
            <a:fillRect/>
          </a:stretch>
        </p:blipFill>
        <p:spPr>
          <a:xfrm>
            <a:off x="5043" y="4279900"/>
            <a:ext cx="12190132" cy="2894309"/>
          </a:xfrm>
          <a:prstGeom prst="rect">
            <a:avLst/>
          </a:prstGeom>
        </p:spPr>
      </p:pic>
      <p:sp>
        <p:nvSpPr>
          <p:cNvPr id="3" name="矩形 2"/>
          <p:cNvSpPr/>
          <p:nvPr/>
        </p:nvSpPr>
        <p:spPr>
          <a:xfrm>
            <a:off x="3973540" y="1636784"/>
            <a:ext cx="7189760" cy="30252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1" y="725944"/>
            <a:ext cx="6913968" cy="4978057"/>
          </a:xfrm>
          <a:prstGeom prst="rect">
            <a:avLst/>
          </a:prstGeom>
        </p:spPr>
      </p:pic>
      <p:sp>
        <p:nvSpPr>
          <p:cNvPr id="18" name="矩形 4"/>
          <p:cNvSpPr/>
          <p:nvPr/>
        </p:nvSpPr>
        <p:spPr>
          <a:xfrm>
            <a:off x="6904672" y="3149428"/>
            <a:ext cx="3506729" cy="953032"/>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250000"/>
              </a:lnSpc>
              <a:buNone/>
            </a:pPr>
            <a:r>
              <a:rPr lang="zh-CN" altLang="en-US" sz="11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a:t>
            </a:r>
            <a:endParaRPr lang="zh-CN" altLang="en-US" sz="1200" dirty="0">
              <a:latin typeface="仿宋" panose="02010609060101010101" pitchFamily="49" charset="-122"/>
              <a:ea typeface="仿宋" panose="02010609060101010101" pitchFamily="49" charset="-122"/>
            </a:endParaRPr>
          </a:p>
        </p:txBody>
      </p:sp>
      <p:sp>
        <p:nvSpPr>
          <p:cNvPr id="20" name="文本框 19"/>
          <p:cNvSpPr txBox="1"/>
          <p:nvPr/>
        </p:nvSpPr>
        <p:spPr>
          <a:xfrm>
            <a:off x="6687996" y="2186482"/>
            <a:ext cx="3647153" cy="923330"/>
          </a:xfrm>
          <a:prstGeom prst="rect">
            <a:avLst/>
          </a:prstGeom>
          <a:noFill/>
        </p:spPr>
        <p:txBody>
          <a:bodyPr vert="horz" wrap="none" rtlCol="0">
            <a:spAutoFit/>
          </a:bodyPr>
          <a:lstStyle/>
          <a:p>
            <a:pPr algn="ctr"/>
            <a:r>
              <a:rPr lang="zh-CN" altLang="en-US" sz="5400" b="1" dirty="0" smtClean="0">
                <a:latin typeface="汉仪小麦体简" panose="00020600040101010101" pitchFamily="18" charset="-122"/>
                <a:ea typeface="汉仪小麦体简" panose="00020600040101010101" pitchFamily="18" charset="-122"/>
              </a:rPr>
              <a:t>喵喵家长会</a:t>
            </a:r>
            <a:endParaRPr lang="zh-CN" altLang="en-US" sz="54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67909" y="3096031"/>
            <a:ext cx="2473051" cy="2134643"/>
            <a:chOff x="670909" y="2770932"/>
            <a:chExt cx="2642798" cy="2201318"/>
          </a:xfrm>
        </p:grpSpPr>
        <p:grpSp>
          <p:nvGrpSpPr>
            <p:cNvPr id="10" name="组合 9"/>
            <p:cNvGrpSpPr/>
            <p:nvPr/>
          </p:nvGrpSpPr>
          <p:grpSpPr>
            <a:xfrm>
              <a:off x="670909" y="2770932"/>
              <a:ext cx="2642798" cy="1577185"/>
              <a:chOff x="585949" y="2815752"/>
              <a:chExt cx="2642798" cy="1577185"/>
            </a:xfrm>
          </p:grpSpPr>
          <p:sp>
            <p:nvSpPr>
              <p:cNvPr id="12" name="菱形 11"/>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矩形 12"/>
              <p:cNvSpPr/>
              <p:nvPr/>
            </p:nvSpPr>
            <p:spPr>
              <a:xfrm>
                <a:off x="1548917" y="3036009"/>
                <a:ext cx="716863" cy="64511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charset="-122"/>
                  </a:rPr>
                  <a:t>01</a:t>
                </a:r>
                <a:endParaRPr lang="zh-CN" altLang="en-US" sz="3200" b="1" dirty="0">
                  <a:latin typeface="+mn-ea"/>
                  <a:ea typeface="+mn-ea"/>
                </a:endParaRPr>
              </a:p>
            </p:txBody>
          </p:sp>
          <p:sp>
            <p:nvSpPr>
              <p:cNvPr id="14" name="矩形 13"/>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11"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33" name="组合 32"/>
          <p:cNvGrpSpPr/>
          <p:nvPr/>
        </p:nvGrpSpPr>
        <p:grpSpPr>
          <a:xfrm>
            <a:off x="3622949" y="3096031"/>
            <a:ext cx="2473051" cy="2134643"/>
            <a:chOff x="670909" y="2770932"/>
            <a:chExt cx="2642798" cy="2201318"/>
          </a:xfrm>
        </p:grpSpPr>
        <p:grpSp>
          <p:nvGrpSpPr>
            <p:cNvPr id="34" name="组合 33"/>
            <p:cNvGrpSpPr/>
            <p:nvPr/>
          </p:nvGrpSpPr>
          <p:grpSpPr>
            <a:xfrm>
              <a:off x="670909" y="2770932"/>
              <a:ext cx="2642798" cy="1577185"/>
              <a:chOff x="585949" y="2815752"/>
              <a:chExt cx="2642798" cy="1577185"/>
            </a:xfrm>
          </p:grpSpPr>
          <p:sp>
            <p:nvSpPr>
              <p:cNvPr id="36" name="菱形 35"/>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矩形 36"/>
              <p:cNvSpPr/>
              <p:nvPr/>
            </p:nvSpPr>
            <p:spPr>
              <a:xfrm>
                <a:off x="1548917" y="3036009"/>
                <a:ext cx="766068" cy="66526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charset="-122"/>
                  </a:rPr>
                  <a:t>02</a:t>
                </a:r>
                <a:endParaRPr lang="zh-CN" altLang="en-US" sz="3200" b="1" dirty="0">
                  <a:latin typeface="+mn-ea"/>
                  <a:ea typeface="+mn-ea"/>
                </a:endParaRPr>
              </a:p>
            </p:txBody>
          </p:sp>
          <p:sp>
            <p:nvSpPr>
              <p:cNvPr id="38" name="矩形 37"/>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35"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51" name="组合 50"/>
          <p:cNvGrpSpPr/>
          <p:nvPr/>
        </p:nvGrpSpPr>
        <p:grpSpPr>
          <a:xfrm>
            <a:off x="6277989" y="3096031"/>
            <a:ext cx="2473051" cy="2134643"/>
            <a:chOff x="670909" y="2770932"/>
            <a:chExt cx="2642798" cy="2201318"/>
          </a:xfrm>
        </p:grpSpPr>
        <p:grpSp>
          <p:nvGrpSpPr>
            <p:cNvPr id="52" name="组合 51"/>
            <p:cNvGrpSpPr/>
            <p:nvPr/>
          </p:nvGrpSpPr>
          <p:grpSpPr>
            <a:xfrm>
              <a:off x="670909" y="2770932"/>
              <a:ext cx="2642798" cy="1577185"/>
              <a:chOff x="585949" y="2815752"/>
              <a:chExt cx="2642798" cy="1577185"/>
            </a:xfrm>
          </p:grpSpPr>
          <p:sp>
            <p:nvSpPr>
              <p:cNvPr id="54" name="菱形 53"/>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矩形 54"/>
              <p:cNvSpPr/>
              <p:nvPr/>
            </p:nvSpPr>
            <p:spPr>
              <a:xfrm>
                <a:off x="1548917" y="3036009"/>
                <a:ext cx="766068" cy="66526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charset="-122"/>
                  </a:rPr>
                  <a:t>03</a:t>
                </a:r>
                <a:endParaRPr lang="zh-CN" altLang="en-US" sz="3200" b="1" dirty="0">
                  <a:latin typeface="+mn-ea"/>
                  <a:ea typeface="+mn-ea"/>
                </a:endParaRPr>
              </a:p>
            </p:txBody>
          </p:sp>
          <p:sp>
            <p:nvSpPr>
              <p:cNvPr id="56" name="矩形 55"/>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53"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57" name="组合 56"/>
          <p:cNvGrpSpPr/>
          <p:nvPr/>
        </p:nvGrpSpPr>
        <p:grpSpPr>
          <a:xfrm>
            <a:off x="8933028" y="3096031"/>
            <a:ext cx="2473051" cy="2134643"/>
            <a:chOff x="670909" y="2770932"/>
            <a:chExt cx="2642798" cy="2201318"/>
          </a:xfrm>
        </p:grpSpPr>
        <p:grpSp>
          <p:nvGrpSpPr>
            <p:cNvPr id="58" name="组合 57"/>
            <p:cNvGrpSpPr/>
            <p:nvPr/>
          </p:nvGrpSpPr>
          <p:grpSpPr>
            <a:xfrm>
              <a:off x="670909" y="2770932"/>
              <a:ext cx="2642798" cy="1577185"/>
              <a:chOff x="585949" y="2815752"/>
              <a:chExt cx="2642798" cy="1577185"/>
            </a:xfrm>
          </p:grpSpPr>
          <p:sp>
            <p:nvSpPr>
              <p:cNvPr id="60" name="菱形 59"/>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矩形 60"/>
              <p:cNvSpPr/>
              <p:nvPr/>
            </p:nvSpPr>
            <p:spPr>
              <a:xfrm>
                <a:off x="1548917" y="3036009"/>
                <a:ext cx="766068" cy="66526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charset="-122"/>
                  </a:rPr>
                  <a:t>04</a:t>
                </a:r>
                <a:endParaRPr lang="zh-CN" altLang="en-US" sz="3200" b="1" dirty="0">
                  <a:latin typeface="+mn-ea"/>
                  <a:ea typeface="+mn-ea"/>
                </a:endParaRPr>
              </a:p>
            </p:txBody>
          </p:sp>
          <p:sp>
            <p:nvSpPr>
              <p:cNvPr id="62" name="矩形 61"/>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59"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5" name="组合 14"/>
          <p:cNvGrpSpPr/>
          <p:nvPr/>
        </p:nvGrpSpPr>
        <p:grpSpPr>
          <a:xfrm>
            <a:off x="4256725" y="610429"/>
            <a:ext cx="4389009" cy="1792644"/>
            <a:chOff x="4256725" y="610429"/>
            <a:chExt cx="4389009" cy="1792644"/>
          </a:xfrm>
        </p:grpSpPr>
        <p:grpSp>
          <p:nvGrpSpPr>
            <p:cNvPr id="2" name="组合 1"/>
            <p:cNvGrpSpPr/>
            <p:nvPr/>
          </p:nvGrpSpPr>
          <p:grpSpPr>
            <a:xfrm>
              <a:off x="4256725" y="1231078"/>
              <a:ext cx="3902058" cy="852283"/>
              <a:chOff x="4333363" y="1276046"/>
              <a:chExt cx="3902058" cy="852283"/>
            </a:xfrm>
          </p:grpSpPr>
          <p:sp>
            <p:nvSpPr>
              <p:cNvPr id="5" name="矩形 4"/>
              <p:cNvSpPr/>
              <p:nvPr/>
            </p:nvSpPr>
            <p:spPr>
              <a:xfrm>
                <a:off x="4333363" y="1322526"/>
                <a:ext cx="3902058" cy="80580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库_文本框 5"/>
              <p:cNvSpPr txBox="1"/>
              <p:nvPr>
                <p:custDataLst>
                  <p:tags r:id="rId1"/>
                </p:custDataLst>
              </p:nvPr>
            </p:nvSpPr>
            <p:spPr>
              <a:xfrm>
                <a:off x="5176671" y="1276046"/>
                <a:ext cx="2031325" cy="830997"/>
              </a:xfrm>
              <a:prstGeom prst="rect">
                <a:avLst/>
              </a:prstGeom>
              <a:noFill/>
            </p:spPr>
            <p:txBody>
              <a:bodyPr wrap="none" rtlCol="0">
                <a:spAutoFit/>
              </a:bodyPr>
              <a:lstStyle/>
              <a:p>
                <a:r>
                  <a:rPr lang="zh-CN" altLang="en-US" sz="4800" dirty="0">
                    <a:latin typeface="隶书" panose="02010509060101010101" pitchFamily="49" charset="-122"/>
                    <a:ea typeface="隶书" panose="02010509060101010101" pitchFamily="49" charset="-122"/>
                  </a:rPr>
                  <a:t>目丨录</a:t>
                </a:r>
                <a:endParaRPr lang="zh-CN" altLang="en-US" sz="4800" dirty="0">
                  <a:latin typeface="隶书" panose="02010509060101010101" pitchFamily="49" charset="-122"/>
                  <a:ea typeface="隶书" panose="02010509060101010101" pitchFamily="49" charset="-122"/>
                </a:endParaRPr>
              </a:p>
            </p:txBody>
          </p:sp>
        </p:grpSp>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064" y="610429"/>
              <a:ext cx="1302670" cy="179264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par>
                                <p:cTn id="19" presetID="2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00050" y="353993"/>
            <a:ext cx="11449049" cy="61781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5022" b="39775"/>
          <a:stretch>
            <a:fillRect/>
          </a:stretch>
        </p:blipFill>
        <p:spPr>
          <a:xfrm>
            <a:off x="5043" y="4279900"/>
            <a:ext cx="12190132" cy="2894309"/>
          </a:xfrm>
          <a:prstGeom prst="rect">
            <a:avLst/>
          </a:prstGeom>
        </p:spPr>
      </p:pic>
      <p:sp>
        <p:nvSpPr>
          <p:cNvPr id="3" name="矩形 2"/>
          <p:cNvSpPr/>
          <p:nvPr/>
        </p:nvSpPr>
        <p:spPr>
          <a:xfrm>
            <a:off x="3973540" y="1636784"/>
            <a:ext cx="7189760" cy="30252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1" y="725944"/>
            <a:ext cx="6913968" cy="4978057"/>
          </a:xfrm>
          <a:prstGeom prst="rect">
            <a:avLst/>
          </a:prstGeom>
        </p:spPr>
      </p:pic>
      <p:sp>
        <p:nvSpPr>
          <p:cNvPr id="18" name="矩形 4"/>
          <p:cNvSpPr/>
          <p:nvPr/>
        </p:nvSpPr>
        <p:spPr>
          <a:xfrm>
            <a:off x="6904672" y="3149428"/>
            <a:ext cx="3506729" cy="953032"/>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250000"/>
              </a:lnSpc>
              <a:buNone/>
            </a:pPr>
            <a:r>
              <a:rPr lang="zh-CN" altLang="en-US" sz="11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a:t>
            </a:r>
            <a:endParaRPr lang="zh-CN" altLang="en-US" sz="1200" dirty="0">
              <a:latin typeface="仿宋" panose="02010609060101010101" pitchFamily="49" charset="-122"/>
              <a:ea typeface="仿宋" panose="02010609060101010101" pitchFamily="49" charset="-122"/>
            </a:endParaRPr>
          </a:p>
        </p:txBody>
      </p:sp>
      <p:sp>
        <p:nvSpPr>
          <p:cNvPr id="20" name="文本框 19"/>
          <p:cNvSpPr txBox="1"/>
          <p:nvPr/>
        </p:nvSpPr>
        <p:spPr>
          <a:xfrm>
            <a:off x="6687996" y="2186482"/>
            <a:ext cx="3647153" cy="923330"/>
          </a:xfrm>
          <a:prstGeom prst="rect">
            <a:avLst/>
          </a:prstGeom>
          <a:noFill/>
        </p:spPr>
        <p:txBody>
          <a:bodyPr vert="horz" wrap="none" rtlCol="0">
            <a:spAutoFit/>
          </a:bodyPr>
          <a:lstStyle/>
          <a:p>
            <a:pPr algn="ctr"/>
            <a:r>
              <a:rPr lang="zh-CN" altLang="en-US" sz="5400" b="1" dirty="0" smtClean="0">
                <a:latin typeface="汉仪小麦体简" panose="00020600040101010101" pitchFamily="18" charset="-122"/>
                <a:ea typeface="汉仪小麦体简" panose="00020600040101010101" pitchFamily="18" charset="-122"/>
              </a:rPr>
              <a:t>第一章标题</a:t>
            </a:r>
            <a:endParaRPr lang="zh-CN" altLang="en-US" sz="54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5349240" cy="6858000"/>
          </a:xfrm>
          <a:prstGeom prst="rect">
            <a:avLst/>
          </a:prstGeom>
        </p:spPr>
      </p:pic>
      <p:grpSp>
        <p:nvGrpSpPr>
          <p:cNvPr id="7" name="组合 6"/>
          <p:cNvGrpSpPr/>
          <p:nvPr/>
        </p:nvGrpSpPr>
        <p:grpSpPr>
          <a:xfrm>
            <a:off x="6527612" y="2184965"/>
            <a:ext cx="5277057" cy="3252980"/>
            <a:chOff x="6527612" y="2184965"/>
            <a:chExt cx="5277057" cy="3252980"/>
          </a:xfrm>
        </p:grpSpPr>
        <p:pic>
          <p:nvPicPr>
            <p:cNvPr id="8" name="图片 7"/>
            <p:cNvPicPr>
              <a:picLocks noChangeAspect="1"/>
            </p:cNvPicPr>
            <p:nvPr/>
          </p:nvPicPr>
          <p:blipFill>
            <a:blip r:embed="rId2"/>
            <a:stretch>
              <a:fillRect/>
            </a:stretch>
          </p:blipFill>
          <p:spPr>
            <a:xfrm>
              <a:off x="6527612" y="2184965"/>
              <a:ext cx="5277057" cy="3252980"/>
            </a:xfrm>
            <a:prstGeom prst="rect">
              <a:avLst/>
            </a:prstGeom>
          </p:spPr>
        </p:pic>
        <p:sp>
          <p:nvSpPr>
            <p:cNvPr id="9" name="文本框 12"/>
            <p:cNvSpPr txBox="1"/>
            <p:nvPr/>
          </p:nvSpPr>
          <p:spPr>
            <a:xfrm>
              <a:off x="7448670" y="3568869"/>
              <a:ext cx="3828930" cy="1608137"/>
            </a:xfrm>
            <a:prstGeom prst="rect">
              <a:avLst/>
            </a:prstGeom>
            <a:noFill/>
          </p:spPr>
          <p:txBody>
            <a:bodyPr wrap="square" lIns="0" tIns="0" rIns="0" bIns="0" anchor="ctr" anchorCtr="1">
              <a:noAutofit/>
            </a:bodyPr>
            <a:lstStyle/>
            <a:p>
              <a:pPr>
                <a:lnSpc>
                  <a:spcPct val="250000"/>
                </a:lnSpc>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a:t>
              </a:r>
              <a:r>
                <a:rPr lang="zh-CN" altLang="en-US" sz="12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段落</a:t>
              </a: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a:p>
              <a:pPr>
                <a:lnSpc>
                  <a:spcPct val="250000"/>
                </a:lnSpc>
              </a:pP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0" name="矩形 9"/>
            <p:cNvSpPr/>
            <p:nvPr/>
          </p:nvSpPr>
          <p:spPr>
            <a:xfrm>
              <a:off x="7927699" y="2690865"/>
              <a:ext cx="1931010" cy="310924"/>
            </a:xfrm>
            <a:prstGeom prst="rect">
              <a:avLst/>
            </a:prstGeom>
          </p:spPr>
          <p:txBody>
            <a:bodyPr wrap="none" lIns="0" tIns="0" rIns="0" bIns="0" anchor="ctr" anchorCtr="1">
              <a:noAutofit/>
            </a:bodyPr>
            <a:lstStyle/>
            <a:p>
              <a:pPr>
                <a:lnSpc>
                  <a:spcPct val="120000"/>
                </a:lnSpc>
                <a:defRPr/>
              </a:pPr>
              <a:r>
                <a:rPr lang="zh-CN" altLang="en-US" sz="32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3200" b="1" dirty="0">
                <a:latin typeface="隶书" panose="02010509060101010101" pitchFamily="49" charset="-122"/>
                <a:ea typeface="隶书" panose="02010509060101010101" pitchFamily="49" charset="-122"/>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40667" b="39067"/>
            <a:stretch>
              <a:fillRect/>
            </a:stretch>
          </p:blipFill>
          <p:spPr>
            <a:xfrm>
              <a:off x="7305704" y="3107266"/>
              <a:ext cx="3175000" cy="64346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38282" y="2152357"/>
            <a:ext cx="3353717" cy="4742155"/>
          </a:xfrm>
          <a:prstGeom prst="rect">
            <a:avLst/>
          </a:prstGeom>
        </p:spPr>
      </p:pic>
      <p:grpSp>
        <p:nvGrpSpPr>
          <p:cNvPr id="2" name="组合 1"/>
          <p:cNvGrpSpPr/>
          <p:nvPr/>
        </p:nvGrpSpPr>
        <p:grpSpPr>
          <a:xfrm>
            <a:off x="1600200" y="974745"/>
            <a:ext cx="6984082" cy="5284206"/>
            <a:chOff x="864244" y="149537"/>
            <a:chExt cx="7974038" cy="6033214"/>
          </a:xfrm>
        </p:grpSpPr>
        <p:pic>
          <p:nvPicPr>
            <p:cNvPr id="4" name="图片 3"/>
            <p:cNvPicPr>
              <a:picLocks noChangeAspect="1"/>
            </p:cNvPicPr>
            <p:nvPr/>
          </p:nvPicPr>
          <p:blipFill rotWithShape="1">
            <a:blip r:embed="rId2"/>
            <a:srcRect l="12236" t="17235" r="17387"/>
            <a:stretch>
              <a:fillRect/>
            </a:stretch>
          </p:blipFill>
          <p:spPr>
            <a:xfrm>
              <a:off x="864244" y="149537"/>
              <a:ext cx="7974038" cy="6033214"/>
            </a:xfrm>
            <a:prstGeom prst="rect">
              <a:avLst/>
            </a:prstGeom>
          </p:spPr>
        </p:pic>
        <p:sp>
          <p:nvSpPr>
            <p:cNvPr id="7" name="Rounded Rectangle 72"/>
            <p:cNvSpPr/>
            <p:nvPr/>
          </p:nvSpPr>
          <p:spPr>
            <a:xfrm flipH="1">
              <a:off x="2187270" y="1819258"/>
              <a:ext cx="5327983" cy="950681"/>
            </a:xfrm>
            <a:prstGeom prst="roundRect">
              <a:avLst>
                <a:gd name="adj" fmla="val 0"/>
              </a:avLst>
            </a:prstGeom>
            <a:noFill/>
            <a:ln w="25400" cap="flat" cmpd="sng" algn="ctr">
              <a:noFill/>
              <a:prstDash val="solid"/>
            </a:ln>
            <a:effectLst/>
          </p:spPr>
          <p:txBody>
            <a:bodyPr anchor="ctr"/>
            <a:lstStyle/>
            <a:p>
              <a:pPr eaLnBrk="1" fontAlgn="auto" hangingPunct="1">
                <a:spcBef>
                  <a:spcPts val="0"/>
                </a:spcBef>
                <a:spcAft>
                  <a:spcPts val="0"/>
                </a:spcAft>
                <a:defRPr/>
              </a:pPr>
              <a:r>
                <a:rPr lang="zh-CN" altLang="en-US" sz="4800" b="1" dirty="0">
                  <a:latin typeface="汉仪小麦体简" panose="00020600040101010101" pitchFamily="18" charset="-122"/>
                  <a:ea typeface="汉仪小麦体简" panose="00020600040101010101" pitchFamily="18" charset="-122"/>
                </a:rPr>
                <a:t>点击添加标题</a:t>
              </a:r>
              <a:endParaRPr lang="en-US" sz="4800" b="1" dirty="0">
                <a:latin typeface="汉仪小麦体简" panose="00020600040101010101" pitchFamily="18" charset="-122"/>
                <a:ea typeface="汉仪小麦体简" panose="00020600040101010101" pitchFamily="18" charset="-122"/>
              </a:endParaRPr>
            </a:p>
          </p:txBody>
        </p:sp>
        <p:sp>
          <p:nvSpPr>
            <p:cNvPr id="8" name="文本框 7"/>
            <p:cNvSpPr txBox="1"/>
            <p:nvPr/>
          </p:nvSpPr>
          <p:spPr>
            <a:xfrm>
              <a:off x="2385756" y="2769938"/>
              <a:ext cx="4931014" cy="2600264"/>
            </a:xfrm>
            <a:prstGeom prst="rect">
              <a:avLst/>
            </a:prstGeom>
            <a:noFill/>
          </p:spPr>
          <p:txBody>
            <a:bodyPr wrap="square" rtlCol="0">
              <a:spAutoFit/>
            </a:bodyPr>
            <a:lstStyle/>
            <a:p>
              <a:pPr>
                <a:lnSpc>
                  <a:spcPct val="20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endParaRPr>
            </a:p>
            <a:p>
              <a:pPr>
                <a:lnSpc>
                  <a:spcPct val="20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endParaRPr>
            </a:p>
            <a:p>
              <a:pPr>
                <a:lnSpc>
                  <a:spcPct val="200000"/>
                </a:lnSpc>
                <a:defRPr/>
              </a:pP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08652" y="1084154"/>
            <a:ext cx="5826758" cy="1356618"/>
            <a:chOff x="4251147" y="1707919"/>
            <a:chExt cx="5826758" cy="1356618"/>
          </a:xfrm>
        </p:grpSpPr>
        <p:grpSp>
          <p:nvGrpSpPr>
            <p:cNvPr id="7" name="组合 6"/>
            <p:cNvGrpSpPr/>
            <p:nvPr/>
          </p:nvGrpSpPr>
          <p:grpSpPr bwMode="auto">
            <a:xfrm>
              <a:off x="5666176" y="1707919"/>
              <a:ext cx="4411729" cy="1274496"/>
              <a:chOff x="1758156" y="2387073"/>
              <a:chExt cx="2077769" cy="1273564"/>
            </a:xfrm>
          </p:grpSpPr>
          <p:sp>
            <p:nvSpPr>
              <p:cNvPr id="11" name="矩形 10"/>
              <p:cNvSpPr/>
              <p:nvPr/>
            </p:nvSpPr>
            <p:spPr>
              <a:xfrm>
                <a:off x="1758156" y="2387073"/>
                <a:ext cx="1497972" cy="608952"/>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2" name="矩形 39"/>
              <p:cNvSpPr>
                <a:spLocks noChangeArrowheads="1"/>
              </p:cNvSpPr>
              <p:nvPr/>
            </p:nvSpPr>
            <p:spPr bwMode="auto">
              <a:xfrm>
                <a:off x="1758156" y="2830248"/>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8" name="组合 7"/>
            <p:cNvGrpSpPr/>
            <p:nvPr/>
          </p:nvGrpSpPr>
          <p:grpSpPr>
            <a:xfrm>
              <a:off x="4251147" y="1911017"/>
              <a:ext cx="1153520" cy="1153520"/>
              <a:chOff x="1309027" y="2059632"/>
              <a:chExt cx="2161325" cy="2161325"/>
            </a:xfrm>
          </p:grpSpPr>
          <p:sp>
            <p:nvSpPr>
              <p:cNvPr id="9" name="菱形 8"/>
              <p:cNvSpPr/>
              <p:nvPr/>
            </p:nvSpPr>
            <p:spPr>
              <a:xfrm>
                <a:off x="1309027" y="2059632"/>
                <a:ext cx="2161325" cy="216132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stretch>
                <a:fillRect/>
              </a:stretch>
            </p:blipFill>
            <p:spPr>
              <a:xfrm>
                <a:off x="1799013" y="2481582"/>
                <a:ext cx="1304799" cy="1195081"/>
              </a:xfrm>
              <a:prstGeom prst="rect">
                <a:avLst/>
              </a:prstGeom>
            </p:spPr>
          </p:pic>
        </p:grpSp>
      </p:grpSp>
      <p:grpSp>
        <p:nvGrpSpPr>
          <p:cNvPr id="20" name="组合 19"/>
          <p:cNvGrpSpPr/>
          <p:nvPr/>
        </p:nvGrpSpPr>
        <p:grpSpPr>
          <a:xfrm>
            <a:off x="4608652" y="2750691"/>
            <a:ext cx="5826758" cy="1356618"/>
            <a:chOff x="4251147" y="1707919"/>
            <a:chExt cx="5826758" cy="1356618"/>
          </a:xfrm>
        </p:grpSpPr>
        <p:grpSp>
          <p:nvGrpSpPr>
            <p:cNvPr id="21" name="组合 20"/>
            <p:cNvGrpSpPr/>
            <p:nvPr/>
          </p:nvGrpSpPr>
          <p:grpSpPr bwMode="auto">
            <a:xfrm>
              <a:off x="5666176" y="1707919"/>
              <a:ext cx="4411729" cy="1274496"/>
              <a:chOff x="1758156" y="2387073"/>
              <a:chExt cx="2077769" cy="1273564"/>
            </a:xfrm>
          </p:grpSpPr>
          <p:sp>
            <p:nvSpPr>
              <p:cNvPr id="25" name="矩形 24"/>
              <p:cNvSpPr/>
              <p:nvPr/>
            </p:nvSpPr>
            <p:spPr>
              <a:xfrm>
                <a:off x="1758156" y="2387073"/>
                <a:ext cx="1497972" cy="608952"/>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6" name="矩形 39"/>
              <p:cNvSpPr>
                <a:spLocks noChangeArrowheads="1"/>
              </p:cNvSpPr>
              <p:nvPr/>
            </p:nvSpPr>
            <p:spPr bwMode="auto">
              <a:xfrm>
                <a:off x="1758156" y="2830248"/>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2" name="组合 21"/>
            <p:cNvGrpSpPr/>
            <p:nvPr/>
          </p:nvGrpSpPr>
          <p:grpSpPr>
            <a:xfrm>
              <a:off x="4251147" y="1911017"/>
              <a:ext cx="1153520" cy="1153520"/>
              <a:chOff x="1309027" y="2059632"/>
              <a:chExt cx="2161325" cy="2161325"/>
            </a:xfrm>
          </p:grpSpPr>
          <p:sp>
            <p:nvSpPr>
              <p:cNvPr id="23" name="菱形 22"/>
              <p:cNvSpPr/>
              <p:nvPr/>
            </p:nvSpPr>
            <p:spPr>
              <a:xfrm>
                <a:off x="1309027" y="2059632"/>
                <a:ext cx="2161325" cy="216132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1"/>
              <a:stretch>
                <a:fillRect/>
              </a:stretch>
            </p:blipFill>
            <p:spPr>
              <a:xfrm>
                <a:off x="1799013" y="2481582"/>
                <a:ext cx="1304799" cy="1195081"/>
              </a:xfrm>
              <a:prstGeom prst="rect">
                <a:avLst/>
              </a:prstGeom>
            </p:spPr>
          </p:pic>
        </p:grpSp>
      </p:grpSp>
      <p:grpSp>
        <p:nvGrpSpPr>
          <p:cNvPr id="27" name="组合 26"/>
          <p:cNvGrpSpPr/>
          <p:nvPr/>
        </p:nvGrpSpPr>
        <p:grpSpPr>
          <a:xfrm>
            <a:off x="4608652" y="4468686"/>
            <a:ext cx="5826758" cy="1356618"/>
            <a:chOff x="4251147" y="1707919"/>
            <a:chExt cx="5826758" cy="1356618"/>
          </a:xfrm>
        </p:grpSpPr>
        <p:grpSp>
          <p:nvGrpSpPr>
            <p:cNvPr id="28" name="组合 27"/>
            <p:cNvGrpSpPr/>
            <p:nvPr/>
          </p:nvGrpSpPr>
          <p:grpSpPr bwMode="auto">
            <a:xfrm>
              <a:off x="5666176" y="1707919"/>
              <a:ext cx="4411729" cy="1274496"/>
              <a:chOff x="1758156" y="2387073"/>
              <a:chExt cx="2077769" cy="1273564"/>
            </a:xfrm>
          </p:grpSpPr>
          <p:sp>
            <p:nvSpPr>
              <p:cNvPr id="32" name="矩形 31"/>
              <p:cNvSpPr/>
              <p:nvPr/>
            </p:nvSpPr>
            <p:spPr>
              <a:xfrm>
                <a:off x="1758156" y="2387073"/>
                <a:ext cx="1497972" cy="608952"/>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33" name="矩形 39"/>
              <p:cNvSpPr>
                <a:spLocks noChangeArrowheads="1"/>
              </p:cNvSpPr>
              <p:nvPr/>
            </p:nvSpPr>
            <p:spPr bwMode="auto">
              <a:xfrm>
                <a:off x="1758156" y="2830248"/>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9" name="组合 28"/>
            <p:cNvGrpSpPr/>
            <p:nvPr/>
          </p:nvGrpSpPr>
          <p:grpSpPr>
            <a:xfrm>
              <a:off x="4251147" y="1911017"/>
              <a:ext cx="1153520" cy="1153520"/>
              <a:chOff x="1309027" y="2059632"/>
              <a:chExt cx="2161325" cy="2161325"/>
            </a:xfrm>
          </p:grpSpPr>
          <p:sp>
            <p:nvSpPr>
              <p:cNvPr id="30" name="菱形 29"/>
              <p:cNvSpPr/>
              <p:nvPr/>
            </p:nvSpPr>
            <p:spPr>
              <a:xfrm>
                <a:off x="1309027" y="2059632"/>
                <a:ext cx="2161325" cy="216132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
              <a:stretch>
                <a:fillRect/>
              </a:stretch>
            </p:blipFill>
            <p:spPr>
              <a:xfrm>
                <a:off x="1799013" y="2481582"/>
                <a:ext cx="1304799" cy="1195081"/>
              </a:xfrm>
              <a:prstGeom prst="rect">
                <a:avLst/>
              </a:prstGeom>
            </p:spPr>
          </p:pic>
        </p:grpSp>
      </p:gr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43" y="990313"/>
            <a:ext cx="3543300" cy="5238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00050" y="353993"/>
            <a:ext cx="11449049" cy="61781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5022" b="39775"/>
          <a:stretch>
            <a:fillRect/>
          </a:stretch>
        </p:blipFill>
        <p:spPr>
          <a:xfrm>
            <a:off x="5043" y="4279900"/>
            <a:ext cx="12190132" cy="2894309"/>
          </a:xfrm>
          <a:prstGeom prst="rect">
            <a:avLst/>
          </a:prstGeom>
        </p:spPr>
      </p:pic>
      <p:sp>
        <p:nvSpPr>
          <p:cNvPr id="3" name="矩形 2"/>
          <p:cNvSpPr/>
          <p:nvPr/>
        </p:nvSpPr>
        <p:spPr>
          <a:xfrm>
            <a:off x="3973540" y="1636784"/>
            <a:ext cx="7189760" cy="30252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1" y="725944"/>
            <a:ext cx="6913968" cy="4978057"/>
          </a:xfrm>
          <a:prstGeom prst="rect">
            <a:avLst/>
          </a:prstGeom>
        </p:spPr>
      </p:pic>
      <p:sp>
        <p:nvSpPr>
          <p:cNvPr id="18" name="矩形 4"/>
          <p:cNvSpPr/>
          <p:nvPr/>
        </p:nvSpPr>
        <p:spPr>
          <a:xfrm>
            <a:off x="6904672" y="3149428"/>
            <a:ext cx="3506729" cy="953032"/>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250000"/>
              </a:lnSpc>
              <a:buNone/>
            </a:pPr>
            <a:r>
              <a:rPr lang="zh-CN" altLang="en-US" sz="11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a:t>
            </a:r>
            <a:endParaRPr lang="zh-CN" altLang="en-US" sz="1200" dirty="0">
              <a:latin typeface="仿宋" panose="02010609060101010101" pitchFamily="49" charset="-122"/>
              <a:ea typeface="仿宋" panose="02010609060101010101" pitchFamily="49" charset="-122"/>
            </a:endParaRPr>
          </a:p>
        </p:txBody>
      </p:sp>
      <p:sp>
        <p:nvSpPr>
          <p:cNvPr id="20" name="文本框 19"/>
          <p:cNvSpPr txBox="1"/>
          <p:nvPr/>
        </p:nvSpPr>
        <p:spPr>
          <a:xfrm>
            <a:off x="6687996" y="2186482"/>
            <a:ext cx="3647153" cy="923330"/>
          </a:xfrm>
          <a:prstGeom prst="rect">
            <a:avLst/>
          </a:prstGeom>
          <a:noFill/>
        </p:spPr>
        <p:txBody>
          <a:bodyPr vert="horz" wrap="none" rtlCol="0">
            <a:spAutoFit/>
          </a:bodyPr>
          <a:lstStyle/>
          <a:p>
            <a:pPr algn="ctr"/>
            <a:r>
              <a:rPr lang="zh-CN" altLang="en-US" sz="5400" b="1" dirty="0" smtClean="0">
                <a:latin typeface="汉仪小麦体简" panose="00020600040101010101" pitchFamily="18" charset="-122"/>
                <a:ea typeface="汉仪小麦体简" panose="00020600040101010101" pitchFamily="18" charset="-122"/>
              </a:rPr>
              <a:t>第二章标题</a:t>
            </a:r>
            <a:endParaRPr lang="zh-CN" altLang="en-US" sz="54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0047" r="9318"/>
          <a:stretch>
            <a:fillRect/>
          </a:stretch>
        </p:blipFill>
        <p:spPr>
          <a:xfrm>
            <a:off x="1041345" y="1019899"/>
            <a:ext cx="5461056" cy="5079460"/>
          </a:xfrm>
          <a:prstGeom prst="rect">
            <a:avLst/>
          </a:prstGeom>
        </p:spPr>
      </p:pic>
      <p:grpSp>
        <p:nvGrpSpPr>
          <p:cNvPr id="12" name="组合 11"/>
          <p:cNvGrpSpPr/>
          <p:nvPr/>
        </p:nvGrpSpPr>
        <p:grpSpPr>
          <a:xfrm>
            <a:off x="5424386" y="2020413"/>
            <a:ext cx="5097506" cy="688202"/>
            <a:chOff x="5868886" y="2020413"/>
            <a:chExt cx="5097506" cy="688202"/>
          </a:xfrm>
        </p:grpSpPr>
        <p:grpSp>
          <p:nvGrpSpPr>
            <p:cNvPr id="7" name="组合 6"/>
            <p:cNvGrpSpPr/>
            <p:nvPr/>
          </p:nvGrpSpPr>
          <p:grpSpPr>
            <a:xfrm>
              <a:off x="5868886" y="2097357"/>
              <a:ext cx="2124644" cy="611257"/>
              <a:chOff x="1016849" y="3882130"/>
              <a:chExt cx="2604553" cy="611257"/>
            </a:xfrm>
          </p:grpSpPr>
          <p:sp>
            <p:nvSpPr>
              <p:cNvPr id="9" name="矩形 8"/>
              <p:cNvSpPr/>
              <p:nvPr/>
            </p:nvSpPr>
            <p:spPr>
              <a:xfrm>
                <a:off x="1016849" y="3882130"/>
                <a:ext cx="2604553" cy="6112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PA_库_文本框 5"/>
              <p:cNvSpPr txBox="1"/>
              <p:nvPr>
                <p:custDataLst>
                  <p:tags r:id="rId2"/>
                </p:custDataLst>
              </p:nvPr>
            </p:nvSpPr>
            <p:spPr>
              <a:xfrm>
                <a:off x="1325578" y="3933180"/>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1" name="矩形 39"/>
            <p:cNvSpPr>
              <a:spLocks noChangeArrowheads="1"/>
            </p:cNvSpPr>
            <p:nvPr/>
          </p:nvSpPr>
          <p:spPr bwMode="auto">
            <a:xfrm>
              <a:off x="8121166" y="2020413"/>
              <a:ext cx="284522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3" name="组合 12"/>
          <p:cNvGrpSpPr/>
          <p:nvPr/>
        </p:nvGrpSpPr>
        <p:grpSpPr>
          <a:xfrm>
            <a:off x="5424386" y="3454415"/>
            <a:ext cx="5097506" cy="688202"/>
            <a:chOff x="5868886" y="2020413"/>
            <a:chExt cx="5097506" cy="688202"/>
          </a:xfrm>
        </p:grpSpPr>
        <p:grpSp>
          <p:nvGrpSpPr>
            <p:cNvPr id="14" name="组合 13"/>
            <p:cNvGrpSpPr/>
            <p:nvPr/>
          </p:nvGrpSpPr>
          <p:grpSpPr>
            <a:xfrm>
              <a:off x="5868886" y="2097357"/>
              <a:ext cx="2124644" cy="611257"/>
              <a:chOff x="1016849" y="3882130"/>
              <a:chExt cx="2604553" cy="611257"/>
            </a:xfrm>
          </p:grpSpPr>
          <p:sp>
            <p:nvSpPr>
              <p:cNvPr id="16" name="矩形 15"/>
              <p:cNvSpPr/>
              <p:nvPr/>
            </p:nvSpPr>
            <p:spPr>
              <a:xfrm>
                <a:off x="1016849" y="3882130"/>
                <a:ext cx="2604553" cy="6112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PA_库_文本框 5"/>
              <p:cNvSpPr txBox="1"/>
              <p:nvPr>
                <p:custDataLst>
                  <p:tags r:id="rId3"/>
                </p:custDataLst>
              </p:nvPr>
            </p:nvSpPr>
            <p:spPr>
              <a:xfrm>
                <a:off x="1325578" y="3933180"/>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5" name="矩形 39"/>
            <p:cNvSpPr>
              <a:spLocks noChangeArrowheads="1"/>
            </p:cNvSpPr>
            <p:nvPr/>
          </p:nvSpPr>
          <p:spPr bwMode="auto">
            <a:xfrm>
              <a:off x="8121166" y="2020413"/>
              <a:ext cx="284522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5424386" y="4888418"/>
            <a:ext cx="5097506" cy="688202"/>
            <a:chOff x="5868886" y="2020413"/>
            <a:chExt cx="5097506" cy="688202"/>
          </a:xfrm>
        </p:grpSpPr>
        <p:grpSp>
          <p:nvGrpSpPr>
            <p:cNvPr id="19" name="组合 18"/>
            <p:cNvGrpSpPr/>
            <p:nvPr/>
          </p:nvGrpSpPr>
          <p:grpSpPr>
            <a:xfrm>
              <a:off x="5868886" y="2097357"/>
              <a:ext cx="2124644" cy="611257"/>
              <a:chOff x="1016849" y="3882130"/>
              <a:chExt cx="2604553" cy="611257"/>
            </a:xfrm>
          </p:grpSpPr>
          <p:sp>
            <p:nvSpPr>
              <p:cNvPr id="21" name="矩形 20"/>
              <p:cNvSpPr/>
              <p:nvPr/>
            </p:nvSpPr>
            <p:spPr>
              <a:xfrm>
                <a:off x="1016849" y="3882130"/>
                <a:ext cx="2604553" cy="6112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PA_库_文本框 5"/>
              <p:cNvSpPr txBox="1"/>
              <p:nvPr>
                <p:custDataLst>
                  <p:tags r:id="rId4"/>
                </p:custDataLst>
              </p:nvPr>
            </p:nvSpPr>
            <p:spPr>
              <a:xfrm>
                <a:off x="1325578" y="3933180"/>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20" name="矩形 39"/>
            <p:cNvSpPr>
              <a:spLocks noChangeArrowheads="1"/>
            </p:cNvSpPr>
            <p:nvPr/>
          </p:nvSpPr>
          <p:spPr bwMode="auto">
            <a:xfrm>
              <a:off x="8121166" y="2020413"/>
              <a:ext cx="284522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5895" y="805220"/>
            <a:ext cx="3860317" cy="5714286"/>
          </a:xfrm>
          <a:prstGeom prst="rect">
            <a:avLst/>
          </a:prstGeom>
        </p:spPr>
      </p:pic>
      <p:grpSp>
        <p:nvGrpSpPr>
          <p:cNvPr id="12" name="组合 11"/>
          <p:cNvGrpSpPr/>
          <p:nvPr/>
        </p:nvGrpSpPr>
        <p:grpSpPr>
          <a:xfrm>
            <a:off x="5002729" y="2034074"/>
            <a:ext cx="4075701" cy="857234"/>
            <a:chOff x="1221958" y="1810916"/>
            <a:chExt cx="4075701" cy="857234"/>
          </a:xfrm>
        </p:grpSpPr>
        <p:grpSp>
          <p:nvGrpSpPr>
            <p:cNvPr id="13" name="组合 12"/>
            <p:cNvGrpSpPr/>
            <p:nvPr/>
          </p:nvGrpSpPr>
          <p:grpSpPr>
            <a:xfrm>
              <a:off x="2007979" y="1810916"/>
              <a:ext cx="3289680" cy="857234"/>
              <a:chOff x="6798183" y="1467780"/>
              <a:chExt cx="2241975" cy="857234"/>
            </a:xfrm>
          </p:grpSpPr>
          <p:sp>
            <p:nvSpPr>
              <p:cNvPr id="15" name="矩形 14"/>
              <p:cNvSpPr/>
              <p:nvPr/>
            </p:nvSpPr>
            <p:spPr>
              <a:xfrm>
                <a:off x="6798183" y="1887907"/>
                <a:ext cx="2241974" cy="437107"/>
              </a:xfrm>
              <a:prstGeom prst="rect">
                <a:avLst/>
              </a:prstGeom>
            </p:spPr>
            <p:txBody>
              <a:bodyPr wrap="square">
                <a:spAutoFit/>
                <a:scene3d>
                  <a:camera prst="orthographicFront"/>
                  <a:lightRig rig="threePt" dir="t"/>
                </a:scene3d>
                <a:sp3d contourW="12700"/>
              </a:bodyPr>
              <a:lstStyle/>
              <a:p>
                <a:pPr>
                  <a:lnSpc>
                    <a:spcPct val="12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en-US" altLang="zh-CN" sz="1000" dirty="0">
                  <a:latin typeface="隶书" panose="02010509060101010101" pitchFamily="49" charset="-122"/>
                  <a:ea typeface="隶书" panose="02010509060101010101" pitchFamily="49" charset="-122"/>
                </a:endParaRPr>
              </a:p>
            </p:txBody>
          </p:sp>
          <p:sp>
            <p:nvSpPr>
              <p:cNvPr id="16" name="矩形 15"/>
              <p:cNvSpPr/>
              <p:nvPr/>
            </p:nvSpPr>
            <p:spPr>
              <a:xfrm>
                <a:off x="6798184" y="1467780"/>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隶书" panose="02010509060101010101" pitchFamily="49" charset="-122"/>
                    <a:ea typeface="隶书" panose="02010509060101010101" pitchFamily="49" charset="-122"/>
                  </a:rPr>
                  <a:t>文字添加</a:t>
                </a:r>
                <a:endParaRPr lang="zh-CN" altLang="en-US" b="1" dirty="0">
                  <a:latin typeface="隶书" panose="02010509060101010101" pitchFamily="49" charset="-122"/>
                  <a:ea typeface="隶书" panose="02010509060101010101" pitchFamily="49" charset="-122"/>
                </a:endParaRPr>
              </a:p>
            </p:txBody>
          </p:sp>
        </p:grpSp>
        <p:sp>
          <p:nvSpPr>
            <p:cNvPr id="14" name="矩形 13"/>
            <p:cNvSpPr/>
            <p:nvPr/>
          </p:nvSpPr>
          <p:spPr>
            <a:xfrm>
              <a:off x="1221958" y="1986508"/>
              <a:ext cx="786021" cy="53553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zh-CN" altLang="en-US" sz="2400" b="1" dirty="0">
                <a:latin typeface="Open Sans ExtraBold" panose="020B0906030804020204" pitchFamily="34" charset="0"/>
                <a:ea typeface="造字工房悦黑演示版常规体" pitchFamily="50" charset="-122"/>
                <a:cs typeface="Open Sans ExtraBold" panose="020B0906030804020204" pitchFamily="34" charset="0"/>
              </a:endParaRPr>
            </a:p>
          </p:txBody>
        </p:sp>
      </p:grpSp>
      <p:grpSp>
        <p:nvGrpSpPr>
          <p:cNvPr id="17" name="组合 16"/>
          <p:cNvGrpSpPr/>
          <p:nvPr/>
        </p:nvGrpSpPr>
        <p:grpSpPr>
          <a:xfrm>
            <a:off x="6817014" y="3906357"/>
            <a:ext cx="4075701" cy="857234"/>
            <a:chOff x="1221958" y="1810916"/>
            <a:chExt cx="4075701" cy="857234"/>
          </a:xfrm>
        </p:grpSpPr>
        <p:grpSp>
          <p:nvGrpSpPr>
            <p:cNvPr id="18" name="组合 17"/>
            <p:cNvGrpSpPr/>
            <p:nvPr/>
          </p:nvGrpSpPr>
          <p:grpSpPr>
            <a:xfrm>
              <a:off x="2007979" y="1810916"/>
              <a:ext cx="3289680" cy="857234"/>
              <a:chOff x="6798183" y="1467780"/>
              <a:chExt cx="2241975" cy="857234"/>
            </a:xfrm>
          </p:grpSpPr>
          <p:sp>
            <p:nvSpPr>
              <p:cNvPr id="20" name="矩形 19"/>
              <p:cNvSpPr/>
              <p:nvPr/>
            </p:nvSpPr>
            <p:spPr>
              <a:xfrm>
                <a:off x="6798183" y="1887907"/>
                <a:ext cx="2241974" cy="437107"/>
              </a:xfrm>
              <a:prstGeom prst="rect">
                <a:avLst/>
              </a:prstGeom>
            </p:spPr>
            <p:txBody>
              <a:bodyPr wrap="square">
                <a:spAutoFit/>
                <a:scene3d>
                  <a:camera prst="orthographicFront"/>
                  <a:lightRig rig="threePt" dir="t"/>
                </a:scene3d>
                <a:sp3d contourW="12700"/>
              </a:bodyPr>
              <a:lstStyle/>
              <a:p>
                <a:pPr>
                  <a:lnSpc>
                    <a:spcPct val="12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en-US" altLang="zh-CN" sz="1000" dirty="0">
                  <a:latin typeface="隶书" panose="02010509060101010101" pitchFamily="49" charset="-122"/>
                  <a:ea typeface="隶书" panose="02010509060101010101" pitchFamily="49" charset="-122"/>
                </a:endParaRPr>
              </a:p>
            </p:txBody>
          </p:sp>
          <p:sp>
            <p:nvSpPr>
              <p:cNvPr id="21" name="矩形 20"/>
              <p:cNvSpPr/>
              <p:nvPr/>
            </p:nvSpPr>
            <p:spPr>
              <a:xfrm>
                <a:off x="6798184" y="1467780"/>
                <a:ext cx="2241974"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隶书" panose="02010509060101010101" pitchFamily="49" charset="-122"/>
                    <a:ea typeface="隶书" panose="02010509060101010101" pitchFamily="49" charset="-122"/>
                  </a:rPr>
                  <a:t>文字添加</a:t>
                </a:r>
                <a:endParaRPr lang="zh-CN" altLang="en-US" b="1" dirty="0">
                  <a:latin typeface="隶书" panose="02010509060101010101" pitchFamily="49" charset="-122"/>
                  <a:ea typeface="隶书" panose="02010509060101010101" pitchFamily="49" charset="-122"/>
                </a:endParaRPr>
              </a:p>
            </p:txBody>
          </p:sp>
        </p:grpSp>
        <p:sp>
          <p:nvSpPr>
            <p:cNvPr id="19" name="矩形 18"/>
            <p:cNvSpPr/>
            <p:nvPr/>
          </p:nvSpPr>
          <p:spPr>
            <a:xfrm>
              <a:off x="1221958" y="1986508"/>
              <a:ext cx="786021" cy="504177"/>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zh-CN" altLang="en-US" sz="2400" b="1" dirty="0">
                <a:latin typeface="Open Sans ExtraBold" panose="020B0906030804020204" pitchFamily="34" charset="0"/>
                <a:ea typeface="造字工房悦黑演示版常规体" pitchFamily="50" charset="-122"/>
                <a:cs typeface="Open Sans ExtraBold" panose="020B0906030804020204" pitchFamily="34" charset="0"/>
              </a:endParaRPr>
            </a:p>
          </p:txBody>
        </p:sp>
      </p:grpSp>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l="52302" t="68706"/>
          <a:stretch>
            <a:fillRect/>
          </a:stretch>
        </p:blipFill>
        <p:spPr>
          <a:xfrm>
            <a:off x="7850659" y="4790832"/>
            <a:ext cx="4341341" cy="1962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WPS 演示</Application>
  <PresentationFormat>宽屏</PresentationFormat>
  <Paragraphs>149</Paragraphs>
  <Slides>16</Slides>
  <Notes>1</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隶书</vt:lpstr>
      <vt:lpstr>微软雅黑</vt:lpstr>
      <vt:lpstr>仿宋</vt:lpstr>
      <vt:lpstr>汉仪小麦体简</vt:lpstr>
      <vt:lpstr>等线</vt:lpstr>
      <vt:lpstr>Open Sans ExtraBold</vt:lpstr>
      <vt:lpstr>造字工房悦黑演示版常规体</vt:lpstr>
      <vt:lpstr>GeosansLight</vt:lpstr>
      <vt:lpstr>等线 Light</vt:lpstr>
      <vt:lpstr>Calibri</vt:lpstr>
      <vt:lpstr>黑体</vt:lpstr>
      <vt:lpstr>Segoe Print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3</cp:revision>
  <dcterms:created xsi:type="dcterms:W3CDTF">2017-11-27T14:16:00Z</dcterms:created>
  <dcterms:modified xsi:type="dcterms:W3CDTF">2021-09-13T06:36:15Z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8E78F35206EE4BCA9E8C199AFC93EF0F</vt:lpwstr>
  </property>
</Properties>
</file>