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8" r:id="rId5"/>
    <p:sldId id="273" r:id="rId6"/>
    <p:sldId id="259" r:id="rId7"/>
    <p:sldId id="286" r:id="rId8"/>
    <p:sldId id="281" r:id="rId9"/>
    <p:sldId id="285" r:id="rId10"/>
    <p:sldId id="274" r:id="rId11"/>
    <p:sldId id="277" r:id="rId12"/>
    <p:sldId id="289" r:id="rId13"/>
    <p:sldId id="263" r:id="rId14"/>
    <p:sldId id="287" r:id="rId15"/>
    <p:sldId id="261" r:id="rId16"/>
    <p:sldId id="275" r:id="rId17"/>
    <p:sldId id="262" r:id="rId18"/>
    <p:sldId id="266" r:id="rId19"/>
    <p:sldId id="288" r:id="rId20"/>
    <p:sldId id="269" r:id="rId21"/>
    <p:sldId id="276" r:id="rId22"/>
    <p:sldId id="264" r:id="rId23"/>
    <p:sldId id="291" r:id="rId24"/>
    <p:sldId id="283" r:id="rId25"/>
    <p:sldId id="257" r:id="rId26"/>
    <p:sldId id="29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375"/>
    <a:srgbClr val="89544B"/>
    <a:srgbClr val="412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87" autoAdjust="0"/>
  </p:normalViewPr>
  <p:slideViewPr>
    <p:cSldViewPr snapToGrid="0">
      <p:cViewPr varScale="1">
        <p:scale>
          <a:sx n="107" d="100"/>
          <a:sy n="107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53062111"/>
        <c:axId val="1353065439"/>
      </c:barChart>
      <c:catAx>
        <c:axId val="13530621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53065439"/>
        <c:crosses val="autoZero"/>
        <c:auto val="1"/>
        <c:lblAlgn val="ctr"/>
        <c:lblOffset val="100"/>
        <c:noMultiLvlLbl val="0"/>
      </c:catAx>
      <c:valAx>
        <c:axId val="135306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53062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762BF-8041-454E-AD5F-406236CABF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843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84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868B98BE-42DF-47DA-9FD4-909789D0A901}" type="slidenum">
              <a:rPr lang="zh-CN" altLang="en-US" smtClean="0">
                <a:ea typeface="微软雅黑 Light" panose="020B0502040204020203" pitchFamily="34" charset="-122"/>
              </a:rPr>
            </a:fld>
            <a:endParaRPr lang="zh-CN" altLang="en-US" dirty="0" smtClean="0"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734D4-7744-4A3F-B8B1-68F03F15C2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457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3E9E9F94-321E-4606-B120-8F66B857145D}" type="slidenum">
              <a:rPr lang="zh-CN" altLang="en-US" smtClean="0">
                <a:ea typeface="微软雅黑 Light" panose="020B0502040204020203" pitchFamily="34" charset="-122"/>
              </a:rPr>
            </a:fld>
            <a:endParaRPr lang="zh-CN" altLang="en-US" dirty="0" smtClean="0"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0C10-EB2B-4C84-B03C-B6546EBB5D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418970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007890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36334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9" Type="http://schemas.openxmlformats.org/officeDocument/2006/relationships/notesSlide" Target="../notesSlides/notesSlide2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32"/>
            <a:ext cx="12192000" cy="68700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-1041"/>
            <a:ext cx="12192000" cy="688206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 12"/>
          <p:cNvSpPr/>
          <p:nvPr/>
        </p:nvSpPr>
        <p:spPr>
          <a:xfrm rot="5142653">
            <a:off x="3202858" y="533356"/>
            <a:ext cx="5616533" cy="590541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1-1" fmla="*/ 338591 w 4899185"/>
              <a:gd name="connsiteY0-2-2" fmla="*/ 416871 h 4940560"/>
              <a:gd name="connsiteX1-3-3" fmla="*/ 2842088 w 4899185"/>
              <a:gd name="connsiteY1-4-4" fmla="*/ 13204 h 4940560"/>
              <a:gd name="connsiteX2-5-5" fmla="*/ 4667834 w 4899185"/>
              <a:gd name="connsiteY2-6-6" fmla="*/ 732039 h 4940560"/>
              <a:gd name="connsiteX3-7-7" fmla="*/ 4662594 w 4899185"/>
              <a:gd name="connsiteY3-8-8" fmla="*/ 3282954 h 4940560"/>
              <a:gd name="connsiteX4-9-9" fmla="*/ 2744907 w 4899185"/>
              <a:gd name="connsiteY4-10-10" fmla="*/ 4916681 h 4940560"/>
              <a:gd name="connsiteX5-11-11" fmla="*/ 567191 w 4899185"/>
              <a:gd name="connsiteY5-12-12" fmla="*/ 4110566 h 4940560"/>
              <a:gd name="connsiteX6-13-13" fmla="*/ 49833 w 4899185"/>
              <a:gd name="connsiteY6-14-14" fmla="*/ 2161450 h 4940560"/>
              <a:gd name="connsiteX7-15-15" fmla="*/ 338591 w 4899185"/>
              <a:gd name="connsiteY7-16-16" fmla="*/ 416871 h 4940560"/>
              <a:gd name="connsiteX0-17-17" fmla="*/ 338591 w 4899185"/>
              <a:gd name="connsiteY0-18-18" fmla="*/ 416871 h 4940560"/>
              <a:gd name="connsiteX1-19-19" fmla="*/ 2842088 w 4899185"/>
              <a:gd name="connsiteY1-20-20" fmla="*/ 13204 h 4940560"/>
              <a:gd name="connsiteX2-21-21" fmla="*/ 4667835 w 4899185"/>
              <a:gd name="connsiteY2-22-22" fmla="*/ 732039 h 4940560"/>
              <a:gd name="connsiteX3-23-23" fmla="*/ 4662594 w 4899185"/>
              <a:gd name="connsiteY3-24-24" fmla="*/ 3282954 h 4940560"/>
              <a:gd name="connsiteX4-25-25" fmla="*/ 2744907 w 4899185"/>
              <a:gd name="connsiteY4-26-26" fmla="*/ 4916681 h 4940560"/>
              <a:gd name="connsiteX5-27-27" fmla="*/ 567191 w 4899185"/>
              <a:gd name="connsiteY5-28-28" fmla="*/ 4110566 h 4940560"/>
              <a:gd name="connsiteX6-29-29" fmla="*/ 49833 w 4899185"/>
              <a:gd name="connsiteY6-30-30" fmla="*/ 2161450 h 4940560"/>
              <a:gd name="connsiteX7-31-31" fmla="*/ 338591 w 4899185"/>
              <a:gd name="connsiteY7-32-32" fmla="*/ 416871 h 4940560"/>
              <a:gd name="connsiteX0-33-33" fmla="*/ 344877 w 4897955"/>
              <a:gd name="connsiteY0-34-34" fmla="*/ 603314 h 5127003"/>
              <a:gd name="connsiteX1-35-35" fmla="*/ 2970322 w 4897955"/>
              <a:gd name="connsiteY1-36-36" fmla="*/ 6757 h 5127003"/>
              <a:gd name="connsiteX2-37-37" fmla="*/ 4674121 w 4897955"/>
              <a:gd name="connsiteY2-38-38" fmla="*/ 918482 h 5127003"/>
              <a:gd name="connsiteX3-39-39" fmla="*/ 4668880 w 4897955"/>
              <a:gd name="connsiteY3-40-40" fmla="*/ 3469397 h 5127003"/>
              <a:gd name="connsiteX4-41-41" fmla="*/ 2751193 w 4897955"/>
              <a:gd name="connsiteY4-42-42" fmla="*/ 5103124 h 5127003"/>
              <a:gd name="connsiteX5-43-43" fmla="*/ 573477 w 4897955"/>
              <a:gd name="connsiteY5-44-44" fmla="*/ 4297009 h 5127003"/>
              <a:gd name="connsiteX6-45-45" fmla="*/ 56119 w 4897955"/>
              <a:gd name="connsiteY6-46-46" fmla="*/ 2347893 h 5127003"/>
              <a:gd name="connsiteX7-47-47" fmla="*/ 344877 w 4897955"/>
              <a:gd name="connsiteY7-48-48" fmla="*/ 603314 h 5127003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-11" y="connsiteY5-12-12"/>
              </a:cxn>
              <a:cxn ang="0">
                <a:pos x="connsiteX6-13-13" y="connsiteY6-14-14"/>
              </a:cxn>
              <a:cxn ang="0">
                <a:pos x="connsiteX7-15-15" y="connsiteY7-16-16"/>
              </a:cxn>
            </a:cxnLst>
            <a:rect l="l" t="t" r="r" b="b"/>
            <a:pathLst>
              <a:path w="4897955" h="5127003">
                <a:moveTo>
                  <a:pt x="344877" y="603314"/>
                </a:moveTo>
                <a:cubicBezTo>
                  <a:pt x="830577" y="213125"/>
                  <a:pt x="2248781" y="-45771"/>
                  <a:pt x="2970322" y="6757"/>
                </a:cubicBezTo>
                <a:cubicBezTo>
                  <a:pt x="3691863" y="59285"/>
                  <a:pt x="4391028" y="341375"/>
                  <a:pt x="4674121" y="918482"/>
                </a:cubicBezTo>
                <a:cubicBezTo>
                  <a:pt x="4957214" y="1495589"/>
                  <a:pt x="4989368" y="2771957"/>
                  <a:pt x="4668880" y="3469397"/>
                </a:cubicBezTo>
                <a:cubicBezTo>
                  <a:pt x="4348392" y="4166837"/>
                  <a:pt x="3433760" y="4965189"/>
                  <a:pt x="2751193" y="5103124"/>
                </a:cubicBezTo>
                <a:cubicBezTo>
                  <a:pt x="2068626" y="5241059"/>
                  <a:pt x="1022656" y="4756214"/>
                  <a:pt x="573477" y="4297009"/>
                </a:cubicBezTo>
                <a:cubicBezTo>
                  <a:pt x="124298" y="3837804"/>
                  <a:pt x="96224" y="2961504"/>
                  <a:pt x="56119" y="2347893"/>
                </a:cubicBezTo>
                <a:cubicBezTo>
                  <a:pt x="16014" y="1734282"/>
                  <a:pt x="-140823" y="993503"/>
                  <a:pt x="344877" y="60331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667125" y="1957638"/>
            <a:ext cx="2505075" cy="285750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endParaRPr lang="zh-CN" altLang="en-US" dirty="0"/>
          </a:p>
        </p:txBody>
      </p:sp>
      <p:sp>
        <p:nvSpPr>
          <p:cNvPr id="11" name="任意多边形 10"/>
          <p:cNvSpPr/>
          <p:nvPr/>
        </p:nvSpPr>
        <p:spPr>
          <a:xfrm rot="10800000">
            <a:off x="3293246" y="840134"/>
            <a:ext cx="5391850" cy="5199715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3402380" y="1475337"/>
            <a:ext cx="5173579" cy="23737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endParaRPr lang="en-US" altLang="zh-CN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endParaRPr lang="zh-CN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56"/>
          <p:cNvSpPr txBox="1"/>
          <p:nvPr/>
        </p:nvSpPr>
        <p:spPr>
          <a:xfrm>
            <a:off x="4355869" y="4214916"/>
            <a:ext cx="368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年终总结 </a:t>
            </a:r>
            <a:r>
              <a:rPr lang="en-US" altLang="zh-CN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工作汇报 </a:t>
            </a:r>
            <a:r>
              <a:rPr lang="en-US" altLang="zh-CN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与</a:t>
            </a:r>
            <a:r>
              <a:rPr lang="zh-CN" altLang="en-US" dirty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新年计划</a:t>
            </a:r>
            <a:endParaRPr lang="zh-CN" altLang="en-US" dirty="0">
              <a:solidFill>
                <a:srgbClr val="080808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55869" y="4070431"/>
            <a:ext cx="35488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286501" y="4853706"/>
            <a:ext cx="1844340" cy="495766"/>
            <a:chOff x="6286501" y="4853706"/>
            <a:chExt cx="1844340" cy="495766"/>
          </a:xfrm>
        </p:grpSpPr>
        <p:sp>
          <p:nvSpPr>
            <p:cNvPr id="5" name="任意多边形 4"/>
            <p:cNvSpPr/>
            <p:nvPr/>
          </p:nvSpPr>
          <p:spPr>
            <a:xfrm>
              <a:off x="6286501" y="4853706"/>
              <a:ext cx="1844340" cy="495766"/>
            </a:xfrm>
            <a:custGeom>
              <a:avLst/>
              <a:gdLst>
                <a:gd name="connsiteX0" fmla="*/ 821970 w 2039503"/>
                <a:gd name="connsiteY0" fmla="*/ 1579 h 652318"/>
                <a:gd name="connsiteX1" fmla="*/ 2037159 w 2039503"/>
                <a:gd name="connsiteY1" fmla="*/ 338463 h 652318"/>
                <a:gd name="connsiteX2" fmla="*/ 1098696 w 2039503"/>
                <a:gd name="connsiteY2" fmla="*/ 651284 h 652318"/>
                <a:gd name="connsiteX3" fmla="*/ 3822 w 2039503"/>
                <a:gd name="connsiteY3" fmla="*/ 230179 h 652318"/>
                <a:gd name="connsiteX4" fmla="*/ 821970 w 2039503"/>
                <a:gd name="connsiteY4" fmla="*/ 1579 h 652318"/>
                <a:gd name="connsiteX0-1" fmla="*/ 820774 w 2038088"/>
                <a:gd name="connsiteY0-2" fmla="*/ 1301 h 438530"/>
                <a:gd name="connsiteX1-3" fmla="*/ 2035963 w 2038088"/>
                <a:gd name="connsiteY1-4" fmla="*/ 338185 h 438530"/>
                <a:gd name="connsiteX2-5" fmla="*/ 1085873 w 2038088"/>
                <a:gd name="connsiteY2-6" fmla="*/ 434357 h 438530"/>
                <a:gd name="connsiteX3-7" fmla="*/ 2626 w 2038088"/>
                <a:gd name="connsiteY3-8" fmla="*/ 229901 h 438530"/>
                <a:gd name="connsiteX4-9" fmla="*/ 820774 w 2038088"/>
                <a:gd name="connsiteY4-10" fmla="*/ 1301 h 438530"/>
                <a:gd name="connsiteX0-11" fmla="*/ 820774 w 2038089"/>
                <a:gd name="connsiteY0-12" fmla="*/ 1301 h 526831"/>
                <a:gd name="connsiteX1-13" fmla="*/ 2035963 w 2038089"/>
                <a:gd name="connsiteY1-14" fmla="*/ 338185 h 526831"/>
                <a:gd name="connsiteX2-15" fmla="*/ 1085873 w 2038089"/>
                <a:gd name="connsiteY2-16" fmla="*/ 434357 h 526831"/>
                <a:gd name="connsiteX3-17" fmla="*/ 2626 w 2038089"/>
                <a:gd name="connsiteY3-18" fmla="*/ 229901 h 526831"/>
                <a:gd name="connsiteX4-19" fmla="*/ 820774 w 2038089"/>
                <a:gd name="connsiteY4-20" fmla="*/ 1301 h 526831"/>
                <a:gd name="connsiteX0-21" fmla="*/ 820774 w 2038124"/>
                <a:gd name="connsiteY0-22" fmla="*/ 1301 h 526831"/>
                <a:gd name="connsiteX1-23" fmla="*/ 2035963 w 2038124"/>
                <a:gd name="connsiteY1-24" fmla="*/ 338185 h 526831"/>
                <a:gd name="connsiteX2-25" fmla="*/ 1085873 w 2038124"/>
                <a:gd name="connsiteY2-26" fmla="*/ 434357 h 526831"/>
                <a:gd name="connsiteX3-27" fmla="*/ 2626 w 2038124"/>
                <a:gd name="connsiteY3-28" fmla="*/ 229901 h 526831"/>
                <a:gd name="connsiteX4-29" fmla="*/ 820774 w 2038124"/>
                <a:gd name="connsiteY4-30" fmla="*/ 1301 h 526831"/>
                <a:gd name="connsiteX0-31" fmla="*/ 820704 w 1945379"/>
                <a:gd name="connsiteY0-32" fmla="*/ 930 h 526460"/>
                <a:gd name="connsiteX1-33" fmla="*/ 1942876 w 1945379"/>
                <a:gd name="connsiteY1-34" fmla="*/ 319761 h 526460"/>
                <a:gd name="connsiteX2-35" fmla="*/ 1085803 w 1945379"/>
                <a:gd name="connsiteY2-36" fmla="*/ 433986 h 526460"/>
                <a:gd name="connsiteX3-37" fmla="*/ 2556 w 1945379"/>
                <a:gd name="connsiteY3-38" fmla="*/ 229530 h 526460"/>
                <a:gd name="connsiteX4-39" fmla="*/ 820704 w 1945379"/>
                <a:gd name="connsiteY4-40" fmla="*/ 930 h 526460"/>
                <a:gd name="connsiteX0-41" fmla="*/ 820755 w 2014928"/>
                <a:gd name="connsiteY0-42" fmla="*/ 4786 h 530316"/>
                <a:gd name="connsiteX1-43" fmla="*/ 2012690 w 2014928"/>
                <a:gd name="connsiteY1-44" fmla="*/ 106967 h 530316"/>
                <a:gd name="connsiteX2-45" fmla="*/ 1085854 w 2014928"/>
                <a:gd name="connsiteY2-46" fmla="*/ 437842 h 530316"/>
                <a:gd name="connsiteX3-47" fmla="*/ 2607 w 2014928"/>
                <a:gd name="connsiteY3-48" fmla="*/ 233386 h 530316"/>
                <a:gd name="connsiteX4-49" fmla="*/ 820755 w 2014928"/>
                <a:gd name="connsiteY4-50" fmla="*/ 4786 h 530316"/>
                <a:gd name="connsiteX0-51" fmla="*/ 820755 w 2013225"/>
                <a:gd name="connsiteY0-52" fmla="*/ 81126 h 606656"/>
                <a:gd name="connsiteX1-53" fmla="*/ 2012690 w 2013225"/>
                <a:gd name="connsiteY1-54" fmla="*/ 183307 h 606656"/>
                <a:gd name="connsiteX2-55" fmla="*/ 1085854 w 2013225"/>
                <a:gd name="connsiteY2-56" fmla="*/ 514182 h 606656"/>
                <a:gd name="connsiteX3-57" fmla="*/ 2607 w 2013225"/>
                <a:gd name="connsiteY3-58" fmla="*/ 309726 h 606656"/>
                <a:gd name="connsiteX4-59" fmla="*/ 820755 w 2013225"/>
                <a:gd name="connsiteY4-60" fmla="*/ 81126 h 606656"/>
                <a:gd name="connsiteX0-61" fmla="*/ 797594 w 1990064"/>
                <a:gd name="connsiteY0-62" fmla="*/ 72640 h 578603"/>
                <a:gd name="connsiteX1-63" fmla="*/ 1989529 w 1990064"/>
                <a:gd name="connsiteY1-64" fmla="*/ 174821 h 578603"/>
                <a:gd name="connsiteX2-65" fmla="*/ 1062693 w 1990064"/>
                <a:gd name="connsiteY2-66" fmla="*/ 505696 h 578603"/>
                <a:gd name="connsiteX3-67" fmla="*/ 2701 w 1990064"/>
                <a:gd name="connsiteY3-68" fmla="*/ 138754 h 578603"/>
                <a:gd name="connsiteX4-69" fmla="*/ 797594 w 1990064"/>
                <a:gd name="connsiteY4-70" fmla="*/ 72640 h 578603"/>
                <a:gd name="connsiteX0-71" fmla="*/ 796275 w 1988745"/>
                <a:gd name="connsiteY0-72" fmla="*/ 83665 h 614273"/>
                <a:gd name="connsiteX1-73" fmla="*/ 1988210 w 1988745"/>
                <a:gd name="connsiteY1-74" fmla="*/ 185846 h 614273"/>
                <a:gd name="connsiteX2-75" fmla="*/ 1061374 w 1988745"/>
                <a:gd name="connsiteY2-76" fmla="*/ 516721 h 614273"/>
                <a:gd name="connsiteX3-77" fmla="*/ 1382 w 1988745"/>
                <a:gd name="connsiteY3-78" fmla="*/ 149779 h 614273"/>
                <a:gd name="connsiteX4-79" fmla="*/ 796275 w 1988745"/>
                <a:gd name="connsiteY4-80" fmla="*/ 83665 h 614273"/>
                <a:gd name="connsiteX0-81" fmla="*/ 797593 w 1991766"/>
                <a:gd name="connsiteY0-82" fmla="*/ 4916 h 594532"/>
                <a:gd name="connsiteX1-83" fmla="*/ 1989528 w 1991766"/>
                <a:gd name="connsiteY1-84" fmla="*/ 107097 h 594532"/>
                <a:gd name="connsiteX2-85" fmla="*/ 1062692 w 1991766"/>
                <a:gd name="connsiteY2-86" fmla="*/ 528243 h 594532"/>
                <a:gd name="connsiteX3-87" fmla="*/ 2700 w 1991766"/>
                <a:gd name="connsiteY3-88" fmla="*/ 71030 h 594532"/>
                <a:gd name="connsiteX4-89" fmla="*/ 797593 w 1991766"/>
                <a:gd name="connsiteY4-90" fmla="*/ 4916 h 594532"/>
                <a:gd name="connsiteX0-91" fmla="*/ 797593 w 1992128"/>
                <a:gd name="connsiteY0-92" fmla="*/ 4916 h 594532"/>
                <a:gd name="connsiteX1-93" fmla="*/ 1989528 w 1992128"/>
                <a:gd name="connsiteY1-94" fmla="*/ 107097 h 594532"/>
                <a:gd name="connsiteX2-95" fmla="*/ 1062692 w 1992128"/>
                <a:gd name="connsiteY2-96" fmla="*/ 528243 h 594532"/>
                <a:gd name="connsiteX3-97" fmla="*/ 2700 w 1992128"/>
                <a:gd name="connsiteY3-98" fmla="*/ 71030 h 594532"/>
                <a:gd name="connsiteX4-99" fmla="*/ 797593 w 1992128"/>
                <a:gd name="connsiteY4-100" fmla="*/ 4916 h 594532"/>
                <a:gd name="connsiteX0-101" fmla="*/ 797593 w 1992128"/>
                <a:gd name="connsiteY0-102" fmla="*/ 4916 h 548721"/>
                <a:gd name="connsiteX1-103" fmla="*/ 1989528 w 1992128"/>
                <a:gd name="connsiteY1-104" fmla="*/ 107097 h 548721"/>
                <a:gd name="connsiteX2-105" fmla="*/ 1062692 w 1992128"/>
                <a:gd name="connsiteY2-106" fmla="*/ 528243 h 548721"/>
                <a:gd name="connsiteX3-107" fmla="*/ 2700 w 1992128"/>
                <a:gd name="connsiteY3-108" fmla="*/ 71030 h 548721"/>
                <a:gd name="connsiteX4-109" fmla="*/ 797593 w 1992128"/>
                <a:gd name="connsiteY4-110" fmla="*/ 4916 h 548721"/>
                <a:gd name="connsiteX0-111" fmla="*/ 797593 w 1992128"/>
                <a:gd name="connsiteY0-112" fmla="*/ 111 h 852687"/>
                <a:gd name="connsiteX1-113" fmla="*/ 1989528 w 1992128"/>
                <a:gd name="connsiteY1-114" fmla="*/ 409213 h 852687"/>
                <a:gd name="connsiteX2-115" fmla="*/ 1062692 w 1992128"/>
                <a:gd name="connsiteY2-116" fmla="*/ 830359 h 852687"/>
                <a:gd name="connsiteX3-117" fmla="*/ 2700 w 1992128"/>
                <a:gd name="connsiteY3-118" fmla="*/ 373146 h 852687"/>
                <a:gd name="connsiteX4-119" fmla="*/ 797593 w 1992128"/>
                <a:gd name="connsiteY4-120" fmla="*/ 111 h 852687"/>
                <a:gd name="connsiteX0-121" fmla="*/ 797434 w 1991969"/>
                <a:gd name="connsiteY0-122" fmla="*/ 53430 h 906006"/>
                <a:gd name="connsiteX1-123" fmla="*/ 1989369 w 1991969"/>
                <a:gd name="connsiteY1-124" fmla="*/ 462532 h 906006"/>
                <a:gd name="connsiteX2-125" fmla="*/ 1062533 w 1991969"/>
                <a:gd name="connsiteY2-126" fmla="*/ 883678 h 906006"/>
                <a:gd name="connsiteX3-127" fmla="*/ 2541 w 1991969"/>
                <a:gd name="connsiteY3-128" fmla="*/ 426465 h 906006"/>
                <a:gd name="connsiteX4-129" fmla="*/ 797434 w 1991969"/>
                <a:gd name="connsiteY4-130" fmla="*/ 53430 h 906006"/>
                <a:gd name="connsiteX0-131" fmla="*/ 797434 w 1990835"/>
                <a:gd name="connsiteY0-132" fmla="*/ 53432 h 906008"/>
                <a:gd name="connsiteX1-133" fmla="*/ 1989369 w 1990835"/>
                <a:gd name="connsiteY1-134" fmla="*/ 462534 h 906008"/>
                <a:gd name="connsiteX2-135" fmla="*/ 1062533 w 1990835"/>
                <a:gd name="connsiteY2-136" fmla="*/ 883680 h 906008"/>
                <a:gd name="connsiteX3-137" fmla="*/ 2541 w 1990835"/>
                <a:gd name="connsiteY3-138" fmla="*/ 426467 h 906008"/>
                <a:gd name="connsiteX4-139" fmla="*/ 797434 w 1990835"/>
                <a:gd name="connsiteY4-140" fmla="*/ 53432 h 906008"/>
                <a:gd name="connsiteX0-141" fmla="*/ 786016 w 1979417"/>
                <a:gd name="connsiteY0-142" fmla="*/ 3484 h 851844"/>
                <a:gd name="connsiteX1-143" fmla="*/ 1977951 w 1979417"/>
                <a:gd name="connsiteY1-144" fmla="*/ 412586 h 851844"/>
                <a:gd name="connsiteX2-145" fmla="*/ 1051115 w 1979417"/>
                <a:gd name="connsiteY2-146" fmla="*/ 833732 h 851844"/>
                <a:gd name="connsiteX3-147" fmla="*/ 2750 w 1979417"/>
                <a:gd name="connsiteY3-148" fmla="*/ 250140 h 851844"/>
                <a:gd name="connsiteX4-149" fmla="*/ 786016 w 1979417"/>
                <a:gd name="connsiteY4-150" fmla="*/ 3484 h 851844"/>
                <a:gd name="connsiteX0-151" fmla="*/ 794888 w 1988289"/>
                <a:gd name="connsiteY0-152" fmla="*/ 5913 h 856370"/>
                <a:gd name="connsiteX1-153" fmla="*/ 1986823 w 1988289"/>
                <a:gd name="connsiteY1-154" fmla="*/ 415015 h 856370"/>
                <a:gd name="connsiteX2-155" fmla="*/ 1059987 w 1988289"/>
                <a:gd name="connsiteY2-156" fmla="*/ 836161 h 856370"/>
                <a:gd name="connsiteX3-157" fmla="*/ 11622 w 1988289"/>
                <a:gd name="connsiteY3-158" fmla="*/ 252569 h 856370"/>
                <a:gd name="connsiteX4-159" fmla="*/ 794888 w 1988289"/>
                <a:gd name="connsiteY4-160" fmla="*/ 5913 h 8563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8289" h="856370">
                  <a:moveTo>
                    <a:pt x="794888" y="5913"/>
                  </a:moveTo>
                  <a:cubicBezTo>
                    <a:pt x="1124088" y="32987"/>
                    <a:pt x="1954268" y="114152"/>
                    <a:pt x="1986823" y="415015"/>
                  </a:cubicBezTo>
                  <a:cubicBezTo>
                    <a:pt x="2019378" y="715878"/>
                    <a:pt x="1503521" y="890316"/>
                    <a:pt x="1059987" y="836161"/>
                  </a:cubicBezTo>
                  <a:cubicBezTo>
                    <a:pt x="558318" y="962546"/>
                    <a:pt x="-95349" y="463162"/>
                    <a:pt x="11622" y="252569"/>
                  </a:cubicBezTo>
                  <a:cubicBezTo>
                    <a:pt x="118593" y="41976"/>
                    <a:pt x="465688" y="-21161"/>
                    <a:pt x="794888" y="59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09086" y="4973192"/>
              <a:ext cx="1299410" cy="286806"/>
            </a:xfrm>
            <a:prstGeom prst="rect">
              <a:avLst/>
            </a:prstGeom>
            <a:noFill/>
          </p:spPr>
          <p:txBody>
            <a:bodyPr wrap="none" rtlCol="0">
              <a:normAutofit fontScale="65000" lnSpcReduction="20000"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汇报人：好客模板</a:t>
              </a:r>
              <a:endPara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任意多边形 15"/>
          <p:cNvSpPr/>
          <p:nvPr/>
        </p:nvSpPr>
        <p:spPr>
          <a:xfrm rot="10800000">
            <a:off x="-576128" y="5561820"/>
            <a:ext cx="1549723" cy="1548663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 20"/>
          <p:cNvSpPr/>
          <p:nvPr/>
        </p:nvSpPr>
        <p:spPr>
          <a:xfrm rot="10800000">
            <a:off x="11004741" y="-229461"/>
            <a:ext cx="1549723" cy="1548663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任意多边形 22"/>
          <p:cNvSpPr/>
          <p:nvPr/>
        </p:nvSpPr>
        <p:spPr>
          <a:xfrm rot="10800000">
            <a:off x="9318345" y="4973192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任意多边形 23"/>
          <p:cNvSpPr/>
          <p:nvPr/>
        </p:nvSpPr>
        <p:spPr>
          <a:xfrm rot="10800000">
            <a:off x="2005745" y="2984686"/>
            <a:ext cx="370422" cy="35901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任意多边形 24"/>
          <p:cNvSpPr/>
          <p:nvPr/>
        </p:nvSpPr>
        <p:spPr>
          <a:xfrm rot="10800000">
            <a:off x="3605183" y="5688762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任意多边形 25"/>
          <p:cNvSpPr/>
          <p:nvPr/>
        </p:nvSpPr>
        <p:spPr>
          <a:xfrm rot="10800000">
            <a:off x="-287690" y="1109558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任意多边形 42"/>
          <p:cNvSpPr/>
          <p:nvPr/>
        </p:nvSpPr>
        <p:spPr>
          <a:xfrm rot="10800000">
            <a:off x="9382426" y="2452557"/>
            <a:ext cx="219749" cy="24970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/>
      <p:bldP spid="7" grpId="0"/>
      <p:bldP spid="16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8257943" y="3206646"/>
            <a:ext cx="2768734" cy="2980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785092" y="3194671"/>
            <a:ext cx="2768734" cy="2980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46909" y="3187146"/>
            <a:ext cx="2768734" cy="2980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18"/>
          <p:cNvSpPr>
            <a:spLocks noEditPoints="1"/>
          </p:cNvSpPr>
          <p:nvPr/>
        </p:nvSpPr>
        <p:spPr bwMode="auto">
          <a:xfrm rot="5400000">
            <a:off x="7592266" y="2317784"/>
            <a:ext cx="658284" cy="45337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E647C"/>
              </a:solidFill>
              <a:latin typeface="+mj-ea"/>
              <a:ea typeface="+mj-ea"/>
            </a:endParaRPr>
          </a:p>
        </p:txBody>
      </p:sp>
      <p:sp>
        <p:nvSpPr>
          <p:cNvPr id="5" name="Freeform 19"/>
          <p:cNvSpPr>
            <a:spLocks noEditPoints="1"/>
          </p:cNvSpPr>
          <p:nvPr/>
        </p:nvSpPr>
        <p:spPr bwMode="auto">
          <a:xfrm rot="5400000">
            <a:off x="4181653" y="2317784"/>
            <a:ext cx="658284" cy="453377"/>
          </a:xfrm>
          <a:custGeom>
            <a:avLst/>
            <a:gdLst>
              <a:gd name="T0" fmla="*/ 153 w 611"/>
              <a:gd name="T1" fmla="*/ 610 h 610"/>
              <a:gd name="T2" fmla="*/ 153 w 611"/>
              <a:gd name="T3" fmla="*/ 305 h 610"/>
              <a:gd name="T4" fmla="*/ 0 w 611"/>
              <a:gd name="T5" fmla="*/ 305 h 610"/>
              <a:gd name="T6" fmla="*/ 305 w 611"/>
              <a:gd name="T7" fmla="*/ 0 h 610"/>
              <a:gd name="T8" fmla="*/ 611 w 611"/>
              <a:gd name="T9" fmla="*/ 305 h 610"/>
              <a:gd name="T10" fmla="*/ 458 w 611"/>
              <a:gd name="T11" fmla="*/ 305 h 610"/>
              <a:gd name="T12" fmla="*/ 458 w 611"/>
              <a:gd name="T13" fmla="*/ 610 h 610"/>
              <a:gd name="T14" fmla="*/ 153 w 611"/>
              <a:gd name="T15" fmla="*/ 610 h 610"/>
              <a:gd name="T16" fmla="*/ 305 w 611"/>
              <a:gd name="T17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E647C"/>
              </a:solidFill>
              <a:latin typeface="+mj-ea"/>
              <a:ea typeface="+mj-ea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1403785" y="3194671"/>
            <a:ext cx="259228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4947208" y="3231590"/>
            <a:ext cx="259228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8434389" y="3256495"/>
            <a:ext cx="2592288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34797" y="1099949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477499" y="2136193"/>
            <a:ext cx="2538144" cy="816557"/>
            <a:chOff x="1477499" y="2330503"/>
            <a:chExt cx="2538144" cy="816557"/>
          </a:xfrm>
        </p:grpSpPr>
        <p:sp>
          <p:nvSpPr>
            <p:cNvPr id="3" name="任意多边形 2"/>
            <p:cNvSpPr/>
            <p:nvPr/>
          </p:nvSpPr>
          <p:spPr>
            <a:xfrm>
              <a:off x="1595335" y="2330503"/>
              <a:ext cx="2420308" cy="816557"/>
            </a:xfrm>
            <a:custGeom>
              <a:avLst/>
              <a:gdLst>
                <a:gd name="connsiteX0" fmla="*/ 247526 w 2420308"/>
                <a:gd name="connsiteY0" fmla="*/ 132220 h 816557"/>
                <a:gd name="connsiteX1" fmla="*/ 1276226 w 2420308"/>
                <a:gd name="connsiteY1" fmla="*/ 246520 h 816557"/>
                <a:gd name="connsiteX2" fmla="*/ 1859156 w 2420308"/>
                <a:gd name="connsiteY2" fmla="*/ 6490 h 816557"/>
                <a:gd name="connsiteX3" fmla="*/ 2407796 w 2420308"/>
                <a:gd name="connsiteY3" fmla="*/ 555130 h 816557"/>
                <a:gd name="connsiteX4" fmla="*/ 1299086 w 2420308"/>
                <a:gd name="connsiteY4" fmla="*/ 795160 h 816557"/>
                <a:gd name="connsiteX5" fmla="*/ 407546 w 2420308"/>
                <a:gd name="connsiteY5" fmla="*/ 760870 h 816557"/>
                <a:gd name="connsiteX6" fmla="*/ 7496 w 2420308"/>
                <a:gd name="connsiteY6" fmla="*/ 406540 h 816557"/>
                <a:gd name="connsiteX7" fmla="*/ 247526 w 2420308"/>
                <a:gd name="connsiteY7" fmla="*/ 132220 h 81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0308" h="816557">
                  <a:moveTo>
                    <a:pt x="247526" y="132220"/>
                  </a:moveTo>
                  <a:cubicBezTo>
                    <a:pt x="458981" y="105550"/>
                    <a:pt x="1007621" y="267475"/>
                    <a:pt x="1276226" y="246520"/>
                  </a:cubicBezTo>
                  <a:cubicBezTo>
                    <a:pt x="1544831" y="225565"/>
                    <a:pt x="1670561" y="-44945"/>
                    <a:pt x="1859156" y="6490"/>
                  </a:cubicBezTo>
                  <a:cubicBezTo>
                    <a:pt x="2047751" y="57925"/>
                    <a:pt x="2501141" y="423685"/>
                    <a:pt x="2407796" y="555130"/>
                  </a:cubicBezTo>
                  <a:cubicBezTo>
                    <a:pt x="2314451" y="686575"/>
                    <a:pt x="1632461" y="760870"/>
                    <a:pt x="1299086" y="795160"/>
                  </a:cubicBezTo>
                  <a:cubicBezTo>
                    <a:pt x="965711" y="829450"/>
                    <a:pt x="622811" y="825640"/>
                    <a:pt x="407546" y="760870"/>
                  </a:cubicBezTo>
                  <a:cubicBezTo>
                    <a:pt x="192281" y="696100"/>
                    <a:pt x="37976" y="509410"/>
                    <a:pt x="7496" y="406540"/>
                  </a:cubicBezTo>
                  <a:cubicBezTo>
                    <a:pt x="-22984" y="303670"/>
                    <a:pt x="36071" y="158890"/>
                    <a:pt x="247526" y="1322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50800" dir="5400000" sx="105000" sy="105000" algn="ctr" rotWithShape="0">
                <a:schemeClr val="bg1">
                  <a:lumMod val="6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"/>
              </p:custDataLst>
            </p:nvPr>
          </p:nvSpPr>
          <p:spPr>
            <a:xfrm>
              <a:off x="1477499" y="2664584"/>
              <a:ext cx="2444860" cy="402291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0000" tIns="46800" rIns="90000" bIns="46800" anchor="ctr">
              <a:normAutofit/>
            </a:bodyPr>
            <a:lstStyle>
              <a:defPPr>
                <a:defRPr lang="zh-CN"/>
              </a:defPPr>
              <a:lvl1pPr indent="0" algn="ctr" defTabSz="45656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</a:lstStyle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here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47029" y="2136193"/>
            <a:ext cx="2538144" cy="816557"/>
            <a:chOff x="1477499" y="2330503"/>
            <a:chExt cx="2538144" cy="816557"/>
          </a:xfrm>
        </p:grpSpPr>
        <p:sp>
          <p:nvSpPr>
            <p:cNvPr id="26" name="任意多边形 25"/>
            <p:cNvSpPr/>
            <p:nvPr/>
          </p:nvSpPr>
          <p:spPr>
            <a:xfrm>
              <a:off x="1595335" y="2330503"/>
              <a:ext cx="2420308" cy="816557"/>
            </a:xfrm>
            <a:custGeom>
              <a:avLst/>
              <a:gdLst>
                <a:gd name="connsiteX0" fmla="*/ 247526 w 2420308"/>
                <a:gd name="connsiteY0" fmla="*/ 132220 h 816557"/>
                <a:gd name="connsiteX1" fmla="*/ 1276226 w 2420308"/>
                <a:gd name="connsiteY1" fmla="*/ 246520 h 816557"/>
                <a:gd name="connsiteX2" fmla="*/ 1859156 w 2420308"/>
                <a:gd name="connsiteY2" fmla="*/ 6490 h 816557"/>
                <a:gd name="connsiteX3" fmla="*/ 2407796 w 2420308"/>
                <a:gd name="connsiteY3" fmla="*/ 555130 h 816557"/>
                <a:gd name="connsiteX4" fmla="*/ 1299086 w 2420308"/>
                <a:gd name="connsiteY4" fmla="*/ 795160 h 816557"/>
                <a:gd name="connsiteX5" fmla="*/ 407546 w 2420308"/>
                <a:gd name="connsiteY5" fmla="*/ 760870 h 816557"/>
                <a:gd name="connsiteX6" fmla="*/ 7496 w 2420308"/>
                <a:gd name="connsiteY6" fmla="*/ 406540 h 816557"/>
                <a:gd name="connsiteX7" fmla="*/ 247526 w 2420308"/>
                <a:gd name="connsiteY7" fmla="*/ 132220 h 81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0308" h="816557">
                  <a:moveTo>
                    <a:pt x="247526" y="132220"/>
                  </a:moveTo>
                  <a:cubicBezTo>
                    <a:pt x="458981" y="105550"/>
                    <a:pt x="1007621" y="267475"/>
                    <a:pt x="1276226" y="246520"/>
                  </a:cubicBezTo>
                  <a:cubicBezTo>
                    <a:pt x="1544831" y="225565"/>
                    <a:pt x="1670561" y="-44945"/>
                    <a:pt x="1859156" y="6490"/>
                  </a:cubicBezTo>
                  <a:cubicBezTo>
                    <a:pt x="2047751" y="57925"/>
                    <a:pt x="2501141" y="423685"/>
                    <a:pt x="2407796" y="555130"/>
                  </a:cubicBezTo>
                  <a:cubicBezTo>
                    <a:pt x="2314451" y="686575"/>
                    <a:pt x="1632461" y="760870"/>
                    <a:pt x="1299086" y="795160"/>
                  </a:cubicBezTo>
                  <a:cubicBezTo>
                    <a:pt x="965711" y="829450"/>
                    <a:pt x="622811" y="825640"/>
                    <a:pt x="407546" y="760870"/>
                  </a:cubicBezTo>
                  <a:cubicBezTo>
                    <a:pt x="192281" y="696100"/>
                    <a:pt x="37976" y="509410"/>
                    <a:pt x="7496" y="406540"/>
                  </a:cubicBezTo>
                  <a:cubicBezTo>
                    <a:pt x="-22984" y="303670"/>
                    <a:pt x="36071" y="158890"/>
                    <a:pt x="247526" y="1322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50800" dir="5400000" sx="105000" sy="105000" algn="ctr" rotWithShape="0">
                <a:schemeClr val="bg1">
                  <a:lumMod val="6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2"/>
              </p:custDataLst>
            </p:nvPr>
          </p:nvSpPr>
          <p:spPr>
            <a:xfrm>
              <a:off x="1477499" y="2664584"/>
              <a:ext cx="2444860" cy="402291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0000" tIns="46800" rIns="90000" bIns="46800" anchor="ctr">
              <a:normAutofit/>
            </a:bodyPr>
            <a:lstStyle>
              <a:defPPr>
                <a:defRPr lang="zh-CN"/>
              </a:defPPr>
              <a:lvl1pPr indent="0" algn="ctr" defTabSz="45656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</a:lstStyle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here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316553" y="2136193"/>
            <a:ext cx="2538144" cy="816557"/>
            <a:chOff x="1477499" y="2330503"/>
            <a:chExt cx="2538144" cy="816557"/>
          </a:xfrm>
        </p:grpSpPr>
        <p:sp>
          <p:nvSpPr>
            <p:cNvPr id="29" name="任意多边形 28"/>
            <p:cNvSpPr/>
            <p:nvPr/>
          </p:nvSpPr>
          <p:spPr>
            <a:xfrm>
              <a:off x="1595335" y="2330503"/>
              <a:ext cx="2420308" cy="816557"/>
            </a:xfrm>
            <a:custGeom>
              <a:avLst/>
              <a:gdLst>
                <a:gd name="connsiteX0" fmla="*/ 247526 w 2420308"/>
                <a:gd name="connsiteY0" fmla="*/ 132220 h 816557"/>
                <a:gd name="connsiteX1" fmla="*/ 1276226 w 2420308"/>
                <a:gd name="connsiteY1" fmla="*/ 246520 h 816557"/>
                <a:gd name="connsiteX2" fmla="*/ 1859156 w 2420308"/>
                <a:gd name="connsiteY2" fmla="*/ 6490 h 816557"/>
                <a:gd name="connsiteX3" fmla="*/ 2407796 w 2420308"/>
                <a:gd name="connsiteY3" fmla="*/ 555130 h 816557"/>
                <a:gd name="connsiteX4" fmla="*/ 1299086 w 2420308"/>
                <a:gd name="connsiteY4" fmla="*/ 795160 h 816557"/>
                <a:gd name="connsiteX5" fmla="*/ 407546 w 2420308"/>
                <a:gd name="connsiteY5" fmla="*/ 760870 h 816557"/>
                <a:gd name="connsiteX6" fmla="*/ 7496 w 2420308"/>
                <a:gd name="connsiteY6" fmla="*/ 406540 h 816557"/>
                <a:gd name="connsiteX7" fmla="*/ 247526 w 2420308"/>
                <a:gd name="connsiteY7" fmla="*/ 132220 h 81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0308" h="816557">
                  <a:moveTo>
                    <a:pt x="247526" y="132220"/>
                  </a:moveTo>
                  <a:cubicBezTo>
                    <a:pt x="458981" y="105550"/>
                    <a:pt x="1007621" y="267475"/>
                    <a:pt x="1276226" y="246520"/>
                  </a:cubicBezTo>
                  <a:cubicBezTo>
                    <a:pt x="1544831" y="225565"/>
                    <a:pt x="1670561" y="-44945"/>
                    <a:pt x="1859156" y="6490"/>
                  </a:cubicBezTo>
                  <a:cubicBezTo>
                    <a:pt x="2047751" y="57925"/>
                    <a:pt x="2501141" y="423685"/>
                    <a:pt x="2407796" y="555130"/>
                  </a:cubicBezTo>
                  <a:cubicBezTo>
                    <a:pt x="2314451" y="686575"/>
                    <a:pt x="1632461" y="760870"/>
                    <a:pt x="1299086" y="795160"/>
                  </a:cubicBezTo>
                  <a:cubicBezTo>
                    <a:pt x="965711" y="829450"/>
                    <a:pt x="622811" y="825640"/>
                    <a:pt x="407546" y="760870"/>
                  </a:cubicBezTo>
                  <a:cubicBezTo>
                    <a:pt x="192281" y="696100"/>
                    <a:pt x="37976" y="509410"/>
                    <a:pt x="7496" y="406540"/>
                  </a:cubicBezTo>
                  <a:cubicBezTo>
                    <a:pt x="-22984" y="303670"/>
                    <a:pt x="36071" y="158890"/>
                    <a:pt x="247526" y="1322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50800" dir="5400000" sx="105000" sy="105000" algn="ctr" rotWithShape="0">
                <a:schemeClr val="bg1">
                  <a:lumMod val="6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3"/>
              </p:custDataLst>
            </p:nvPr>
          </p:nvSpPr>
          <p:spPr>
            <a:xfrm>
              <a:off x="1477499" y="2664584"/>
              <a:ext cx="2444860" cy="402291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0000" tIns="46800" rIns="90000" bIns="46800" anchor="ctr">
              <a:normAutofit/>
            </a:bodyPr>
            <a:lstStyle>
              <a:defPPr>
                <a:defRPr lang="zh-CN"/>
              </a:defPPr>
              <a:lvl1pPr indent="0" algn="ctr" defTabSz="45656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</a:lstStyle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here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">
        <p14:doors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4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10"/>
                            </p:stCondLst>
                            <p:childTnLst>
                              <p:par>
                                <p:cTn id="3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6040787" y="2140079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40787" y="2928935"/>
            <a:ext cx="5449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209229" y="1970171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 19"/>
          <p:cNvSpPr/>
          <p:nvPr/>
        </p:nvSpPr>
        <p:spPr>
          <a:xfrm rot="16047099">
            <a:off x="-1628457" y="405541"/>
            <a:ext cx="7478585" cy="5771475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338591 w 4832270"/>
              <a:gd name="connsiteY0-50" fmla="*/ 423707 h 4947396"/>
              <a:gd name="connsiteX1-51" fmla="*/ 2842088 w 4832270"/>
              <a:gd name="connsiteY1-52" fmla="*/ 20040 h 4947396"/>
              <a:gd name="connsiteX2-53" fmla="*/ 4531017 w 4832270"/>
              <a:gd name="connsiteY2-54" fmla="*/ 853599 h 4947396"/>
              <a:gd name="connsiteX3-55" fmla="*/ 4662594 w 4832270"/>
              <a:gd name="connsiteY3-56" fmla="*/ 3289790 h 4947396"/>
              <a:gd name="connsiteX4-57" fmla="*/ 2744907 w 4832270"/>
              <a:gd name="connsiteY4-58" fmla="*/ 4923517 h 4947396"/>
              <a:gd name="connsiteX5-59" fmla="*/ 567191 w 4832270"/>
              <a:gd name="connsiteY5-60" fmla="*/ 4117402 h 4947396"/>
              <a:gd name="connsiteX6-61" fmla="*/ 49833 w 4832270"/>
              <a:gd name="connsiteY6-62" fmla="*/ 2168286 h 4947396"/>
              <a:gd name="connsiteX7-63" fmla="*/ 338591 w 4832270"/>
              <a:gd name="connsiteY7-64" fmla="*/ 423707 h 4947396"/>
              <a:gd name="connsiteX0-65" fmla="*/ 338591 w 4705332"/>
              <a:gd name="connsiteY0-66" fmla="*/ 423707 h 4947967"/>
              <a:gd name="connsiteX1-67" fmla="*/ 2842088 w 4705332"/>
              <a:gd name="connsiteY1-68" fmla="*/ 20040 h 4947967"/>
              <a:gd name="connsiteX2-69" fmla="*/ 4531017 w 4705332"/>
              <a:gd name="connsiteY2-70" fmla="*/ 853599 h 4947967"/>
              <a:gd name="connsiteX3-71" fmla="*/ 4449605 w 4705332"/>
              <a:gd name="connsiteY3-72" fmla="*/ 3277399 h 4947967"/>
              <a:gd name="connsiteX4-73" fmla="*/ 2744907 w 4705332"/>
              <a:gd name="connsiteY4-74" fmla="*/ 4923517 h 4947967"/>
              <a:gd name="connsiteX5-75" fmla="*/ 567191 w 4705332"/>
              <a:gd name="connsiteY5-76" fmla="*/ 4117402 h 4947967"/>
              <a:gd name="connsiteX6-77" fmla="*/ 49833 w 4705332"/>
              <a:gd name="connsiteY6-78" fmla="*/ 2168286 h 4947967"/>
              <a:gd name="connsiteX7-79" fmla="*/ 338591 w 4705332"/>
              <a:gd name="connsiteY7-80" fmla="*/ 423707 h 4947967"/>
              <a:gd name="connsiteX0-81" fmla="*/ 338591 w 4665728"/>
              <a:gd name="connsiteY0-82" fmla="*/ 423707 h 4947967"/>
              <a:gd name="connsiteX1-83" fmla="*/ 2842088 w 4665728"/>
              <a:gd name="connsiteY1-84" fmla="*/ 20040 h 4947967"/>
              <a:gd name="connsiteX2-85" fmla="*/ 4531017 w 4665728"/>
              <a:gd name="connsiteY2-86" fmla="*/ 853599 h 4947967"/>
              <a:gd name="connsiteX3-87" fmla="*/ 4449605 w 4665728"/>
              <a:gd name="connsiteY3-88" fmla="*/ 3277399 h 4947967"/>
              <a:gd name="connsiteX4-89" fmla="*/ 2744907 w 4665728"/>
              <a:gd name="connsiteY4-90" fmla="*/ 4923517 h 4947967"/>
              <a:gd name="connsiteX5-91" fmla="*/ 567191 w 4665728"/>
              <a:gd name="connsiteY5-92" fmla="*/ 4117402 h 4947967"/>
              <a:gd name="connsiteX6-93" fmla="*/ 49833 w 4665728"/>
              <a:gd name="connsiteY6-94" fmla="*/ 2168286 h 4947967"/>
              <a:gd name="connsiteX7-95" fmla="*/ 338591 w 4665728"/>
              <a:gd name="connsiteY7-96" fmla="*/ 423707 h 4947967"/>
              <a:gd name="connsiteX0-97" fmla="*/ 338591 w 4665728"/>
              <a:gd name="connsiteY0-98" fmla="*/ 423707 h 5058751"/>
              <a:gd name="connsiteX1-99" fmla="*/ 2842088 w 4665728"/>
              <a:gd name="connsiteY1-100" fmla="*/ 20040 h 5058751"/>
              <a:gd name="connsiteX2-101" fmla="*/ 4531017 w 4665728"/>
              <a:gd name="connsiteY2-102" fmla="*/ 853599 h 5058751"/>
              <a:gd name="connsiteX3-103" fmla="*/ 4449605 w 4665728"/>
              <a:gd name="connsiteY3-104" fmla="*/ 3277399 h 5058751"/>
              <a:gd name="connsiteX4-105" fmla="*/ 2744907 w 4665728"/>
              <a:gd name="connsiteY4-106" fmla="*/ 4923517 h 5058751"/>
              <a:gd name="connsiteX5-107" fmla="*/ 567191 w 4665728"/>
              <a:gd name="connsiteY5-108" fmla="*/ 4117402 h 5058751"/>
              <a:gd name="connsiteX6-109" fmla="*/ 49833 w 4665728"/>
              <a:gd name="connsiteY6-110" fmla="*/ 2168286 h 5058751"/>
              <a:gd name="connsiteX7-111" fmla="*/ 338591 w 4665728"/>
              <a:gd name="connsiteY7-112" fmla="*/ 423707 h 5058751"/>
              <a:gd name="connsiteX0-113" fmla="*/ 338591 w 4710524"/>
              <a:gd name="connsiteY0-114" fmla="*/ 423707 h 4598102"/>
              <a:gd name="connsiteX1-115" fmla="*/ 2842088 w 4710524"/>
              <a:gd name="connsiteY1-116" fmla="*/ 20040 h 4598102"/>
              <a:gd name="connsiteX2-117" fmla="*/ 4531017 w 4710524"/>
              <a:gd name="connsiteY2-118" fmla="*/ 853599 h 4598102"/>
              <a:gd name="connsiteX3-119" fmla="*/ 4449605 w 4710524"/>
              <a:gd name="connsiteY3-120" fmla="*/ 3277399 h 4598102"/>
              <a:gd name="connsiteX4-121" fmla="*/ 2650588 w 4710524"/>
              <a:gd name="connsiteY4-122" fmla="*/ 4350816 h 4598102"/>
              <a:gd name="connsiteX5-123" fmla="*/ 567191 w 4710524"/>
              <a:gd name="connsiteY5-124" fmla="*/ 4117402 h 4598102"/>
              <a:gd name="connsiteX6-125" fmla="*/ 49833 w 4710524"/>
              <a:gd name="connsiteY6-126" fmla="*/ 2168286 h 4598102"/>
              <a:gd name="connsiteX7-127" fmla="*/ 338591 w 4710524"/>
              <a:gd name="connsiteY7-128" fmla="*/ 423707 h 4598102"/>
              <a:gd name="connsiteX0-129" fmla="*/ 338591 w 4710524"/>
              <a:gd name="connsiteY0-130" fmla="*/ 423707 h 4575095"/>
              <a:gd name="connsiteX1-131" fmla="*/ 2842088 w 4710524"/>
              <a:gd name="connsiteY1-132" fmla="*/ 20040 h 4575095"/>
              <a:gd name="connsiteX2-133" fmla="*/ 4531017 w 4710524"/>
              <a:gd name="connsiteY2-134" fmla="*/ 853599 h 4575095"/>
              <a:gd name="connsiteX3-135" fmla="*/ 4449605 w 4710524"/>
              <a:gd name="connsiteY3-136" fmla="*/ 3277399 h 4575095"/>
              <a:gd name="connsiteX4-137" fmla="*/ 2650588 w 4710524"/>
              <a:gd name="connsiteY4-138" fmla="*/ 4350816 h 4575095"/>
              <a:gd name="connsiteX5-139" fmla="*/ 567191 w 4710524"/>
              <a:gd name="connsiteY5-140" fmla="*/ 4117402 h 4575095"/>
              <a:gd name="connsiteX6-141" fmla="*/ 49833 w 4710524"/>
              <a:gd name="connsiteY6-142" fmla="*/ 2168286 h 4575095"/>
              <a:gd name="connsiteX7-143" fmla="*/ 338591 w 4710524"/>
              <a:gd name="connsiteY7-144" fmla="*/ 423707 h 4575095"/>
              <a:gd name="connsiteX0-145" fmla="*/ 335342 w 4707275"/>
              <a:gd name="connsiteY0-146" fmla="*/ 423707 h 4549390"/>
              <a:gd name="connsiteX1-147" fmla="*/ 2838839 w 4707275"/>
              <a:gd name="connsiteY1-148" fmla="*/ 20040 h 4549390"/>
              <a:gd name="connsiteX2-149" fmla="*/ 4527768 w 4707275"/>
              <a:gd name="connsiteY2-150" fmla="*/ 853599 h 4549390"/>
              <a:gd name="connsiteX3-151" fmla="*/ 4446356 w 4707275"/>
              <a:gd name="connsiteY3-152" fmla="*/ 3277399 h 4549390"/>
              <a:gd name="connsiteX4-153" fmla="*/ 2647339 w 4707275"/>
              <a:gd name="connsiteY4-154" fmla="*/ 4350816 h 4549390"/>
              <a:gd name="connsiteX5-155" fmla="*/ 530171 w 4707275"/>
              <a:gd name="connsiteY5-156" fmla="*/ 4273514 h 4549390"/>
              <a:gd name="connsiteX6-157" fmla="*/ 46584 w 4707275"/>
              <a:gd name="connsiteY6-158" fmla="*/ 2168286 h 4549390"/>
              <a:gd name="connsiteX7-159" fmla="*/ 335342 w 4707275"/>
              <a:gd name="connsiteY7-160" fmla="*/ 423707 h 4549390"/>
              <a:gd name="connsiteX0-161" fmla="*/ 335342 w 4707275"/>
              <a:gd name="connsiteY0-162" fmla="*/ 423707 h 4560772"/>
              <a:gd name="connsiteX1-163" fmla="*/ 2838839 w 4707275"/>
              <a:gd name="connsiteY1-164" fmla="*/ 20040 h 4560772"/>
              <a:gd name="connsiteX2-165" fmla="*/ 4527768 w 4707275"/>
              <a:gd name="connsiteY2-166" fmla="*/ 853599 h 4560772"/>
              <a:gd name="connsiteX3-167" fmla="*/ 4446356 w 4707275"/>
              <a:gd name="connsiteY3-168" fmla="*/ 3277399 h 4560772"/>
              <a:gd name="connsiteX4-169" fmla="*/ 2647339 w 4707275"/>
              <a:gd name="connsiteY4-170" fmla="*/ 4350816 h 4560772"/>
              <a:gd name="connsiteX5-171" fmla="*/ 530171 w 4707275"/>
              <a:gd name="connsiteY5-172" fmla="*/ 4273514 h 4560772"/>
              <a:gd name="connsiteX6-173" fmla="*/ 46584 w 4707275"/>
              <a:gd name="connsiteY6-174" fmla="*/ 2168286 h 4560772"/>
              <a:gd name="connsiteX7-175" fmla="*/ 335342 w 4707275"/>
              <a:gd name="connsiteY7-176" fmla="*/ 423707 h 4560772"/>
              <a:gd name="connsiteX0-177" fmla="*/ 335342 w 4735260"/>
              <a:gd name="connsiteY0-178" fmla="*/ 423707 h 4560772"/>
              <a:gd name="connsiteX1-179" fmla="*/ 2838839 w 4735260"/>
              <a:gd name="connsiteY1-180" fmla="*/ 20040 h 4560772"/>
              <a:gd name="connsiteX2-181" fmla="*/ 4527768 w 4735260"/>
              <a:gd name="connsiteY2-182" fmla="*/ 853599 h 4560772"/>
              <a:gd name="connsiteX3-183" fmla="*/ 4446356 w 4735260"/>
              <a:gd name="connsiteY3-184" fmla="*/ 3277399 h 4560772"/>
              <a:gd name="connsiteX4-185" fmla="*/ 2647339 w 4735260"/>
              <a:gd name="connsiteY4-186" fmla="*/ 4350816 h 4560772"/>
              <a:gd name="connsiteX5-187" fmla="*/ 530171 w 4735260"/>
              <a:gd name="connsiteY5-188" fmla="*/ 4273514 h 4560772"/>
              <a:gd name="connsiteX6-189" fmla="*/ 46584 w 4735260"/>
              <a:gd name="connsiteY6-190" fmla="*/ 2168286 h 4560772"/>
              <a:gd name="connsiteX7-191" fmla="*/ 335342 w 4735260"/>
              <a:gd name="connsiteY7-192" fmla="*/ 423707 h 45607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35260" h="4560772">
                <a:moveTo>
                  <a:pt x="335342" y="423707"/>
                </a:moveTo>
                <a:cubicBezTo>
                  <a:pt x="800718" y="65666"/>
                  <a:pt x="2140101" y="-51609"/>
                  <a:pt x="2838839" y="20040"/>
                </a:cubicBezTo>
                <a:cubicBezTo>
                  <a:pt x="3537577" y="91689"/>
                  <a:pt x="4259849" y="310706"/>
                  <a:pt x="4527768" y="853599"/>
                </a:cubicBezTo>
                <a:cubicBezTo>
                  <a:pt x="4795687" y="1396492"/>
                  <a:pt x="4839772" y="2224956"/>
                  <a:pt x="4446356" y="3277399"/>
                </a:cubicBezTo>
                <a:cubicBezTo>
                  <a:pt x="4052940" y="4329842"/>
                  <a:pt x="3300036" y="4184797"/>
                  <a:pt x="2647339" y="4350816"/>
                </a:cubicBezTo>
                <a:cubicBezTo>
                  <a:pt x="1994642" y="4516835"/>
                  <a:pt x="1134911" y="4760367"/>
                  <a:pt x="530171" y="4273514"/>
                </a:cubicBezTo>
                <a:cubicBezTo>
                  <a:pt x="80992" y="3814309"/>
                  <a:pt x="79055" y="2809920"/>
                  <a:pt x="46584" y="2168286"/>
                </a:cubicBezTo>
                <a:cubicBezTo>
                  <a:pt x="14113" y="1526652"/>
                  <a:pt x="-130034" y="781748"/>
                  <a:pt x="335342" y="4237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59386" y="-461230"/>
            <a:ext cx="5639541" cy="7505016"/>
          </a:xfrm>
          <a:custGeom>
            <a:avLst/>
            <a:gdLst>
              <a:gd name="connsiteX0" fmla="*/ 2027535 w 5639541"/>
              <a:gd name="connsiteY0" fmla="*/ 1414 h 7505016"/>
              <a:gd name="connsiteX1" fmla="*/ 3821469 w 5639541"/>
              <a:gd name="connsiteY1" fmla="*/ 377990 h 7505016"/>
              <a:gd name="connsiteX2" fmla="*/ 5304822 w 5639541"/>
              <a:gd name="connsiteY2" fmla="*/ 3156044 h 7505016"/>
              <a:gd name="connsiteX3" fmla="*/ 5616821 w 5639541"/>
              <a:gd name="connsiteY3" fmla="*/ 4623239 h 7505016"/>
              <a:gd name="connsiteX4" fmla="*/ 5639541 w 5639541"/>
              <a:gd name="connsiteY4" fmla="*/ 4829178 h 7505016"/>
              <a:gd name="connsiteX5" fmla="*/ 5639541 w 5639541"/>
              <a:gd name="connsiteY5" fmla="*/ 5582953 h 7505016"/>
              <a:gd name="connsiteX6" fmla="*/ 5625508 w 5639541"/>
              <a:gd name="connsiteY6" fmla="*/ 5707610 h 7505016"/>
              <a:gd name="connsiteX7" fmla="*/ 5355766 w 5639541"/>
              <a:gd name="connsiteY7" fmla="*/ 6500814 h 7505016"/>
              <a:gd name="connsiteX8" fmla="*/ 2728277 w 5639541"/>
              <a:gd name="connsiteY8" fmla="*/ 7382258 h 7505016"/>
              <a:gd name="connsiteX9" fmla="*/ 502488 w 5639541"/>
              <a:gd name="connsiteY9" fmla="*/ 7024822 h 7505016"/>
              <a:gd name="connsiteX10" fmla="*/ 8464 w 5639541"/>
              <a:gd name="connsiteY10" fmla="*/ 5488292 h 7505016"/>
              <a:gd name="connsiteX11" fmla="*/ 0 w 5639541"/>
              <a:gd name="connsiteY11" fmla="*/ 5437438 h 7505016"/>
              <a:gd name="connsiteX12" fmla="*/ 0 w 5639541"/>
              <a:gd name="connsiteY12" fmla="*/ 1692212 h 7505016"/>
              <a:gd name="connsiteX13" fmla="*/ 49215 w 5639541"/>
              <a:gd name="connsiteY13" fmla="*/ 1496786 h 7505016"/>
              <a:gd name="connsiteX14" fmla="*/ 751564 w 5639541"/>
              <a:gd name="connsiteY14" fmla="*/ 385916 h 7505016"/>
              <a:gd name="connsiteX15" fmla="*/ 2027535 w 5639541"/>
              <a:gd name="connsiteY15" fmla="*/ 1414 h 750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9541" h="7505016">
                <a:moveTo>
                  <a:pt x="2027535" y="1414"/>
                </a:moveTo>
                <a:cubicBezTo>
                  <a:pt x="2541805" y="-14098"/>
                  <a:pt x="3142402" y="97237"/>
                  <a:pt x="3821469" y="377990"/>
                </a:cubicBezTo>
                <a:cubicBezTo>
                  <a:pt x="5179603" y="939497"/>
                  <a:pt x="5049106" y="2135573"/>
                  <a:pt x="5304822" y="3156044"/>
                </a:cubicBezTo>
                <a:cubicBezTo>
                  <a:pt x="5416698" y="3602499"/>
                  <a:pt x="5550112" y="4110643"/>
                  <a:pt x="5616821" y="4623239"/>
                </a:cubicBezTo>
                <a:lnTo>
                  <a:pt x="5639541" y="4829178"/>
                </a:lnTo>
                <a:lnTo>
                  <a:pt x="5639541" y="5582953"/>
                </a:lnTo>
                <a:lnTo>
                  <a:pt x="5625508" y="5707610"/>
                </a:lnTo>
                <a:cubicBezTo>
                  <a:pt x="5583446" y="5987468"/>
                  <a:pt x="5499021" y="6255429"/>
                  <a:pt x="5355766" y="6500814"/>
                </a:cubicBezTo>
                <a:cubicBezTo>
                  <a:pt x="4806777" y="7235356"/>
                  <a:pt x="3537156" y="7294925"/>
                  <a:pt x="2728277" y="7382258"/>
                </a:cubicBezTo>
                <a:cubicBezTo>
                  <a:pt x="1919398" y="7469592"/>
                  <a:pt x="987806" y="7738937"/>
                  <a:pt x="502488" y="7024822"/>
                </a:cubicBezTo>
                <a:cubicBezTo>
                  <a:pt x="290161" y="6712397"/>
                  <a:pt x="124347" y="6133431"/>
                  <a:pt x="8464" y="5488292"/>
                </a:cubicBezTo>
                <a:lnTo>
                  <a:pt x="0" y="5437438"/>
                </a:lnTo>
                <a:lnTo>
                  <a:pt x="0" y="1692212"/>
                </a:lnTo>
                <a:lnTo>
                  <a:pt x="49215" y="1496786"/>
                </a:lnTo>
                <a:cubicBezTo>
                  <a:pt x="194385" y="1013840"/>
                  <a:pt x="417805" y="612548"/>
                  <a:pt x="751564" y="385916"/>
                </a:cubicBezTo>
                <a:cubicBezTo>
                  <a:pt x="1085322" y="159285"/>
                  <a:pt x="1513265" y="16926"/>
                  <a:pt x="2027535" y="14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 bwMode="auto">
          <a:xfrm>
            <a:off x="1615440" y="2940368"/>
            <a:ext cx="1828800" cy="1828800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chemeClr val="tx1">
                <a:lumMod val="65000"/>
                <a:lumOff val="35000"/>
              </a:schemeClr>
            </a:solidFill>
            <a:headEnd type="oval"/>
          </a:ln>
          <a:effectLst>
            <a:outerShdw blurRad="2286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5" name="弧形 4"/>
          <p:cNvSpPr/>
          <p:nvPr/>
        </p:nvSpPr>
        <p:spPr bwMode="auto">
          <a:xfrm>
            <a:off x="3444240" y="2940368"/>
            <a:ext cx="1828800" cy="1828800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286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6" name="弧形 5"/>
          <p:cNvSpPr/>
          <p:nvPr/>
        </p:nvSpPr>
        <p:spPr bwMode="auto">
          <a:xfrm>
            <a:off x="5273040" y="2940368"/>
            <a:ext cx="1828800" cy="1828800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286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7" name="弧形 6"/>
          <p:cNvSpPr/>
          <p:nvPr/>
        </p:nvSpPr>
        <p:spPr bwMode="auto">
          <a:xfrm>
            <a:off x="7101840" y="2940368"/>
            <a:ext cx="1828800" cy="1828800"/>
          </a:xfrm>
          <a:prstGeom prst="arc">
            <a:avLst>
              <a:gd name="adj1" fmla="val 10839970"/>
              <a:gd name="adj2" fmla="val 0"/>
            </a:avLst>
          </a:prstGeom>
          <a:noFill/>
          <a:ln w="63500" cap="rnd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286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8" name="弧形 7"/>
          <p:cNvSpPr/>
          <p:nvPr/>
        </p:nvSpPr>
        <p:spPr bwMode="auto">
          <a:xfrm>
            <a:off x="8930640" y="2940368"/>
            <a:ext cx="1828800" cy="1828800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>
            <a:outerShdw blurRad="2286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9" name="文本框 7"/>
          <p:cNvSpPr txBox="1"/>
          <p:nvPr/>
        </p:nvSpPr>
        <p:spPr bwMode="auto">
          <a:xfrm>
            <a:off x="2180590" y="2357755"/>
            <a:ext cx="698500" cy="369888"/>
          </a:xfrm>
          <a:prstGeom prst="rect">
            <a:avLst/>
          </a:prstGeom>
          <a:noFill/>
        </p:spPr>
        <p:txBody>
          <a:bodyPr wrap="none"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2015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文本框 8"/>
          <p:cNvSpPr txBox="1"/>
          <p:nvPr/>
        </p:nvSpPr>
        <p:spPr bwMode="auto">
          <a:xfrm>
            <a:off x="4009390" y="2357755"/>
            <a:ext cx="698500" cy="369888"/>
          </a:xfrm>
          <a:prstGeom prst="rect">
            <a:avLst/>
          </a:prstGeom>
          <a:noFill/>
        </p:spPr>
        <p:txBody>
          <a:bodyPr wrap="none"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2016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1" name="文本框 9"/>
          <p:cNvSpPr txBox="1"/>
          <p:nvPr/>
        </p:nvSpPr>
        <p:spPr bwMode="auto">
          <a:xfrm>
            <a:off x="5838190" y="2357755"/>
            <a:ext cx="698500" cy="369888"/>
          </a:xfrm>
          <a:prstGeom prst="rect">
            <a:avLst/>
          </a:prstGeom>
          <a:noFill/>
        </p:spPr>
        <p:txBody>
          <a:bodyPr wrap="none"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2017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2" name="文本框 10"/>
          <p:cNvSpPr txBox="1"/>
          <p:nvPr/>
        </p:nvSpPr>
        <p:spPr bwMode="auto">
          <a:xfrm>
            <a:off x="7666990" y="2370455"/>
            <a:ext cx="698500" cy="368300"/>
          </a:xfrm>
          <a:prstGeom prst="rect">
            <a:avLst/>
          </a:prstGeom>
          <a:noFill/>
        </p:spPr>
        <p:txBody>
          <a:bodyPr wrap="none"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2018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3" name="文本框 11"/>
          <p:cNvSpPr txBox="1"/>
          <p:nvPr/>
        </p:nvSpPr>
        <p:spPr bwMode="auto">
          <a:xfrm>
            <a:off x="9495790" y="2370455"/>
            <a:ext cx="698500" cy="368300"/>
          </a:xfrm>
          <a:prstGeom prst="rect">
            <a:avLst/>
          </a:prstGeom>
          <a:noFill/>
        </p:spPr>
        <p:txBody>
          <a:bodyPr wrap="none"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2019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2072640" y="3345180"/>
            <a:ext cx="914400" cy="914400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17421" name="任意多边形: 形状 14"/>
          <p:cNvSpPr>
            <a:spLocks noChangeArrowheads="1"/>
          </p:cNvSpPr>
          <p:nvPr/>
        </p:nvSpPr>
        <p:spPr bwMode="auto">
          <a:xfrm>
            <a:off x="2390174" y="3674330"/>
            <a:ext cx="279328" cy="279238"/>
          </a:xfrm>
          <a:custGeom>
            <a:avLst/>
            <a:gdLst>
              <a:gd name="T0" fmla="*/ 8836 w 21600"/>
              <a:gd name="T1" fmla="*/ 13345 h 21600"/>
              <a:gd name="T2" fmla="*/ 8647 w 21600"/>
              <a:gd name="T3" fmla="*/ 14614 h 21600"/>
              <a:gd name="T4" fmla="*/ 14047 w 21600"/>
              <a:gd name="T5" fmla="*/ 11178 h 21600"/>
              <a:gd name="T6" fmla="*/ 14052 w 21600"/>
              <a:gd name="T7" fmla="*/ 10417 h 21600"/>
              <a:gd name="T8" fmla="*/ 8345 w 21600"/>
              <a:gd name="T9" fmla="*/ 6873 h 21600"/>
              <a:gd name="T10" fmla="*/ 8345 w 21600"/>
              <a:gd name="T11" fmla="*/ 14727 h 21600"/>
              <a:gd name="T12" fmla="*/ 18655 w 21600"/>
              <a:gd name="T13" fmla="*/ 19636 h 21600"/>
              <a:gd name="T14" fmla="*/ 19636 w 21600"/>
              <a:gd name="T15" fmla="*/ 14727 h 21600"/>
              <a:gd name="T16" fmla="*/ 19636 w 21600"/>
              <a:gd name="T17" fmla="*/ 15709 h 21600"/>
              <a:gd name="T18" fmla="*/ 18655 w 21600"/>
              <a:gd name="T19" fmla="*/ 12764 h 21600"/>
              <a:gd name="T20" fmla="*/ 19636 w 21600"/>
              <a:gd name="T21" fmla="*/ 12764 h 21600"/>
              <a:gd name="T22" fmla="*/ 18655 w 21600"/>
              <a:gd name="T23" fmla="*/ 17673 h 21600"/>
              <a:gd name="T24" fmla="*/ 18655 w 21600"/>
              <a:gd name="T25" fmla="*/ 2945 h 21600"/>
              <a:gd name="T26" fmla="*/ 18655 w 21600"/>
              <a:gd name="T27" fmla="*/ 1964 h 21600"/>
              <a:gd name="T28" fmla="*/ 17673 w 21600"/>
              <a:gd name="T29" fmla="*/ 10309 h 21600"/>
              <a:gd name="T30" fmla="*/ 20618 w 21600"/>
              <a:gd name="T31" fmla="*/ 1964 h 21600"/>
              <a:gd name="T32" fmla="*/ 19636 w 21600"/>
              <a:gd name="T33" fmla="*/ 20618 h 21600"/>
              <a:gd name="T34" fmla="*/ 20618 w 21600"/>
              <a:gd name="T35" fmla="*/ 11291 h 21600"/>
              <a:gd name="T36" fmla="*/ 4909 w 21600"/>
              <a:gd name="T37" fmla="*/ 20618 h 21600"/>
              <a:gd name="T38" fmla="*/ 16691 w 21600"/>
              <a:gd name="T39" fmla="*/ 20618 h 21600"/>
              <a:gd name="T40" fmla="*/ 982 w 21600"/>
              <a:gd name="T41" fmla="*/ 1964 h 21600"/>
              <a:gd name="T42" fmla="*/ 3927 w 21600"/>
              <a:gd name="T43" fmla="*/ 10309 h 21600"/>
              <a:gd name="T44" fmla="*/ 982 w 21600"/>
              <a:gd name="T45" fmla="*/ 19636 h 21600"/>
              <a:gd name="T46" fmla="*/ 3927 w 21600"/>
              <a:gd name="T47" fmla="*/ 20618 h 21600"/>
              <a:gd name="T48" fmla="*/ 0 w 21600"/>
              <a:gd name="T49" fmla="*/ 1964 h 21600"/>
              <a:gd name="T50" fmla="*/ 19636 w 21600"/>
              <a:gd name="T51" fmla="*/ 21600 h 21600"/>
              <a:gd name="T52" fmla="*/ 19636 w 21600"/>
              <a:gd name="T53" fmla="*/ 0 h 21600"/>
              <a:gd name="T54" fmla="*/ 19636 w 21600"/>
              <a:gd name="T55" fmla="*/ 7855 h 21600"/>
              <a:gd name="T56" fmla="*/ 18655 w 21600"/>
              <a:gd name="T57" fmla="*/ 6873 h 21600"/>
              <a:gd name="T58" fmla="*/ 18655 w 21600"/>
              <a:gd name="T59" fmla="*/ 5891 h 21600"/>
              <a:gd name="T60" fmla="*/ 19636 w 21600"/>
              <a:gd name="T61" fmla="*/ 4909 h 21600"/>
              <a:gd name="T62" fmla="*/ 18655 w 21600"/>
              <a:gd name="T63" fmla="*/ 4909 h 21600"/>
              <a:gd name="T64" fmla="*/ 2945 w 21600"/>
              <a:gd name="T65" fmla="*/ 1964 h 21600"/>
              <a:gd name="T66" fmla="*/ 1964 w 21600"/>
              <a:gd name="T67" fmla="*/ 8836 h 21600"/>
              <a:gd name="T68" fmla="*/ 1964 w 21600"/>
              <a:gd name="T69" fmla="*/ 7855 h 21600"/>
              <a:gd name="T70" fmla="*/ 1964 w 21600"/>
              <a:gd name="T71" fmla="*/ 16691 h 21600"/>
              <a:gd name="T72" fmla="*/ 2945 w 21600"/>
              <a:gd name="T73" fmla="*/ 16691 h 21600"/>
              <a:gd name="T74" fmla="*/ 1964 w 21600"/>
              <a:gd name="T75" fmla="*/ 13745 h 21600"/>
              <a:gd name="T76" fmla="*/ 2945 w 21600"/>
              <a:gd name="T77" fmla="*/ 14727 h 21600"/>
              <a:gd name="T78" fmla="*/ 2945 w 21600"/>
              <a:gd name="T79" fmla="*/ 15709 h 21600"/>
              <a:gd name="T80" fmla="*/ 1964 w 21600"/>
              <a:gd name="T81" fmla="*/ 18655 h 21600"/>
              <a:gd name="T82" fmla="*/ 2945 w 21600"/>
              <a:gd name="T83" fmla="*/ 18655 h 21600"/>
              <a:gd name="T84" fmla="*/ 2945 w 21600"/>
              <a:gd name="T85" fmla="*/ 5891 h 21600"/>
              <a:gd name="T86" fmla="*/ 1964 w 21600"/>
              <a:gd name="T87" fmla="*/ 4909 h 21600"/>
              <a:gd name="T88" fmla="*/ 1964 w 21600"/>
              <a:gd name="T89" fmla="*/ 39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600" h="2160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6" name="椭圆 15"/>
          <p:cNvSpPr/>
          <p:nvPr/>
        </p:nvSpPr>
        <p:spPr bwMode="auto">
          <a:xfrm>
            <a:off x="3901440" y="3345180"/>
            <a:ext cx="914400" cy="914400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17423" name="任意多边形: 形状 16"/>
          <p:cNvSpPr>
            <a:spLocks noChangeArrowheads="1"/>
          </p:cNvSpPr>
          <p:nvPr/>
        </p:nvSpPr>
        <p:spPr bwMode="auto">
          <a:xfrm>
            <a:off x="4218906" y="3674330"/>
            <a:ext cx="279328" cy="228493"/>
          </a:xfrm>
          <a:custGeom>
            <a:avLst/>
            <a:gdLst>
              <a:gd name="T0" fmla="*/ 7134 w 21600"/>
              <a:gd name="T1" fmla="*/ 17493 h 21600"/>
              <a:gd name="T2" fmla="*/ 9626 w 21600"/>
              <a:gd name="T3" fmla="*/ 13569 h 21600"/>
              <a:gd name="T4" fmla="*/ 8414 w 21600"/>
              <a:gd name="T5" fmla="*/ 9680 h 21600"/>
              <a:gd name="T6" fmla="*/ 8380 w 21600"/>
              <a:gd name="T7" fmla="*/ 7241 h 21600"/>
              <a:gd name="T8" fmla="*/ 9741 w 21600"/>
              <a:gd name="T9" fmla="*/ 1747 h 21600"/>
              <a:gd name="T10" fmla="*/ 11403 w 21600"/>
              <a:gd name="T11" fmla="*/ 1200 h 21600"/>
              <a:gd name="T12" fmla="*/ 13313 w 21600"/>
              <a:gd name="T13" fmla="*/ 3271 h 21600"/>
              <a:gd name="T14" fmla="*/ 13191 w 21600"/>
              <a:gd name="T15" fmla="*/ 8102 h 21600"/>
              <a:gd name="T16" fmla="*/ 13041 w 21600"/>
              <a:gd name="T17" fmla="*/ 9902 h 21600"/>
              <a:gd name="T18" fmla="*/ 14427 w 21600"/>
              <a:gd name="T19" fmla="*/ 17477 h 21600"/>
              <a:gd name="T20" fmla="*/ 17143 w 21600"/>
              <a:gd name="T21" fmla="*/ 20400 h 21600"/>
              <a:gd name="T22" fmla="*/ 14715 w 21600"/>
              <a:gd name="T23" fmla="*/ 16328 h 21600"/>
              <a:gd name="T24" fmla="*/ 13957 w 21600"/>
              <a:gd name="T25" fmla="*/ 10421 h 21600"/>
              <a:gd name="T26" fmla="*/ 14211 w 21600"/>
              <a:gd name="T27" fmla="*/ 2789 h 21600"/>
              <a:gd name="T28" fmla="*/ 11403 w 21600"/>
              <a:gd name="T29" fmla="*/ 0 h 21600"/>
              <a:gd name="T30" fmla="*/ 7077 w 21600"/>
              <a:gd name="T31" fmla="*/ 3579 h 21600"/>
              <a:gd name="T32" fmla="*/ 7642 w 21600"/>
              <a:gd name="T33" fmla="*/ 10421 h 21600"/>
              <a:gd name="T34" fmla="*/ 6885 w 21600"/>
              <a:gd name="T35" fmla="*/ 16328 h 21600"/>
              <a:gd name="T36" fmla="*/ 3927 w 21600"/>
              <a:gd name="T37" fmla="*/ 21600 h 21600"/>
              <a:gd name="T38" fmla="*/ 18164 w 21600"/>
              <a:gd name="T39" fmla="*/ 21000 h 21600"/>
              <a:gd name="T40" fmla="*/ 19516 w 21600"/>
              <a:gd name="T41" fmla="*/ 15006 h 21600"/>
              <a:gd name="T42" fmla="*/ 19017 w 21600"/>
              <a:gd name="T43" fmla="*/ 10506 h 21600"/>
              <a:gd name="T44" fmla="*/ 19470 w 21600"/>
              <a:gd name="T45" fmla="*/ 5184 h 21600"/>
              <a:gd name="T46" fmla="*/ 16208 w 21600"/>
              <a:gd name="T47" fmla="*/ 2400 h 21600"/>
              <a:gd name="T48" fmla="*/ 15525 w 21600"/>
              <a:gd name="T49" fmla="*/ 3799 h 21600"/>
              <a:gd name="T50" fmla="*/ 16208 w 21600"/>
              <a:gd name="T51" fmla="*/ 3600 h 21600"/>
              <a:gd name="T52" fmla="*/ 17467 w 21600"/>
              <a:gd name="T53" fmla="*/ 4008 h 21600"/>
              <a:gd name="T54" fmla="*/ 18253 w 21600"/>
              <a:gd name="T55" fmla="*/ 7911 h 21600"/>
              <a:gd name="T56" fmla="*/ 18232 w 21600"/>
              <a:gd name="T57" fmla="*/ 9784 h 21600"/>
              <a:gd name="T58" fmla="*/ 18191 w 21600"/>
              <a:gd name="T59" fmla="*/ 9853 h 21600"/>
              <a:gd name="T60" fmla="*/ 19229 w 21600"/>
              <a:gd name="T61" fmla="*/ 16155 h 21600"/>
              <a:gd name="T62" fmla="*/ 18459 w 21600"/>
              <a:gd name="T63" fmla="*/ 18000 h 21600"/>
              <a:gd name="T64" fmla="*/ 21109 w 21600"/>
              <a:gd name="T65" fmla="*/ 19199 h 21600"/>
              <a:gd name="T66" fmla="*/ 19516 w 21600"/>
              <a:gd name="T67" fmla="*/ 15006 h 21600"/>
              <a:gd name="T68" fmla="*/ 4166 w 21600"/>
              <a:gd name="T69" fmla="*/ 12954 h 21600"/>
              <a:gd name="T70" fmla="*/ 3376 w 21600"/>
              <a:gd name="T71" fmla="*/ 9798 h 21600"/>
              <a:gd name="T72" fmla="*/ 3418 w 21600"/>
              <a:gd name="T73" fmla="*/ 8718 h 21600"/>
              <a:gd name="T74" fmla="*/ 3038 w 21600"/>
              <a:gd name="T75" fmla="*/ 5641 h 21600"/>
              <a:gd name="T76" fmla="*/ 4268 w 21600"/>
              <a:gd name="T77" fmla="*/ 3919 h 21600"/>
              <a:gd name="T78" fmla="*/ 6002 w 21600"/>
              <a:gd name="T79" fmla="*/ 3755 h 21600"/>
              <a:gd name="T80" fmla="*/ 6351 w 21600"/>
              <a:gd name="T81" fmla="*/ 2630 h 21600"/>
              <a:gd name="T82" fmla="*/ 3740 w 21600"/>
              <a:gd name="T83" fmla="*/ 2908 h 21600"/>
              <a:gd name="T84" fmla="*/ 2464 w 21600"/>
              <a:gd name="T85" fmla="*/ 8435 h 21600"/>
              <a:gd name="T86" fmla="*/ 3185 w 21600"/>
              <a:gd name="T87" fmla="*/ 12954 h 21600"/>
              <a:gd name="T88" fmla="*/ 0 w 21600"/>
              <a:gd name="T89" fmla="*/ 18599 h 21600"/>
              <a:gd name="T90" fmla="*/ 2680 w 21600"/>
              <a:gd name="T91" fmla="*/ 19200 h 21600"/>
              <a:gd name="T92" fmla="*/ 1018 w 21600"/>
              <a:gd name="T93" fmla="*/ 179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600" h="2160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8" name="椭圆 17"/>
          <p:cNvSpPr/>
          <p:nvPr/>
        </p:nvSpPr>
        <p:spPr bwMode="auto">
          <a:xfrm>
            <a:off x="5730240" y="3345180"/>
            <a:ext cx="914400" cy="914400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17425" name="任意多边形: 形状 18"/>
          <p:cNvSpPr>
            <a:spLocks noChangeArrowheads="1"/>
          </p:cNvSpPr>
          <p:nvPr/>
        </p:nvSpPr>
        <p:spPr bwMode="auto">
          <a:xfrm>
            <a:off x="6053177" y="3680077"/>
            <a:ext cx="279328" cy="279236"/>
          </a:xfrm>
          <a:custGeom>
            <a:avLst/>
            <a:gdLst>
              <a:gd name="T0" fmla="*/ 12364 w 21600"/>
              <a:gd name="T1" fmla="*/ 11941 h 21583"/>
              <a:gd name="T2" fmla="*/ 13062 w 21600"/>
              <a:gd name="T3" fmla="*/ 14033 h 21583"/>
              <a:gd name="T4" fmla="*/ 11365 w 21600"/>
              <a:gd name="T5" fmla="*/ 12790 h 21583"/>
              <a:gd name="T6" fmla="*/ 10785 w 21600"/>
              <a:gd name="T7" fmla="*/ 12365 h 21583"/>
              <a:gd name="T8" fmla="*/ 10205 w 21600"/>
              <a:gd name="T9" fmla="*/ 12790 h 21583"/>
              <a:gd name="T10" fmla="*/ 8508 w 21600"/>
              <a:gd name="T11" fmla="*/ 14033 h 21583"/>
              <a:gd name="T12" fmla="*/ 9206 w 21600"/>
              <a:gd name="T13" fmla="*/ 11941 h 21583"/>
              <a:gd name="T14" fmla="*/ 9426 w 21600"/>
              <a:gd name="T15" fmla="*/ 11282 h 21583"/>
              <a:gd name="T16" fmla="*/ 8877 w 21600"/>
              <a:gd name="T17" fmla="*/ 10856 h 21583"/>
              <a:gd name="T18" fmla="*/ 7511 w 21600"/>
              <a:gd name="T19" fmla="*/ 9794 h 21583"/>
              <a:gd name="T20" fmla="*/ 9790 w 21600"/>
              <a:gd name="T21" fmla="*/ 9794 h 21583"/>
              <a:gd name="T22" fmla="*/ 10030 w 21600"/>
              <a:gd name="T23" fmla="*/ 9160 h 21583"/>
              <a:gd name="T24" fmla="*/ 10785 w 21600"/>
              <a:gd name="T25" fmla="*/ 7162 h 21583"/>
              <a:gd name="T26" fmla="*/ 11540 w 21600"/>
              <a:gd name="T27" fmla="*/ 9160 h 21583"/>
              <a:gd name="T28" fmla="*/ 11779 w 21600"/>
              <a:gd name="T29" fmla="*/ 9794 h 21583"/>
              <a:gd name="T30" fmla="*/ 14059 w 21600"/>
              <a:gd name="T31" fmla="*/ 9794 h 21583"/>
              <a:gd name="T32" fmla="*/ 12692 w 21600"/>
              <a:gd name="T33" fmla="*/ 10856 h 21583"/>
              <a:gd name="T34" fmla="*/ 12144 w 21600"/>
              <a:gd name="T35" fmla="*/ 11282 h 21583"/>
              <a:gd name="T36" fmla="*/ 12364 w 21600"/>
              <a:gd name="T37" fmla="*/ 11941 h 21583"/>
              <a:gd name="T38" fmla="*/ 12458 w 21600"/>
              <a:gd name="T39" fmla="*/ 8813 h 21583"/>
              <a:gd name="T40" fmla="*/ 10785 w 21600"/>
              <a:gd name="T41" fmla="*/ 4384 h 21583"/>
              <a:gd name="T42" fmla="*/ 9111 w 21600"/>
              <a:gd name="T43" fmla="*/ 8813 h 21583"/>
              <a:gd name="T44" fmla="*/ 4649 w 21600"/>
              <a:gd name="T45" fmla="*/ 8813 h 21583"/>
              <a:gd name="T46" fmla="*/ 8275 w 21600"/>
              <a:gd name="T47" fmla="*/ 11631 h 21583"/>
              <a:gd name="T48" fmla="*/ 6601 w 21600"/>
              <a:gd name="T49" fmla="*/ 16647 h 21583"/>
              <a:gd name="T50" fmla="*/ 10785 w 21600"/>
              <a:gd name="T51" fmla="*/ 13582 h 21583"/>
              <a:gd name="T52" fmla="*/ 14969 w 21600"/>
              <a:gd name="T53" fmla="*/ 16647 h 21583"/>
              <a:gd name="T54" fmla="*/ 13295 w 21600"/>
              <a:gd name="T55" fmla="*/ 11631 h 21583"/>
              <a:gd name="T56" fmla="*/ 16921 w 21600"/>
              <a:gd name="T57" fmla="*/ 8813 h 21583"/>
              <a:gd name="T58" fmla="*/ 12458 w 21600"/>
              <a:gd name="T59" fmla="*/ 8813 h 21583"/>
              <a:gd name="T60" fmla="*/ 10800 w 21600"/>
              <a:gd name="T61" fmla="*/ 20592 h 21583"/>
              <a:gd name="T62" fmla="*/ 982 w 21600"/>
              <a:gd name="T63" fmla="*/ 12263 h 21583"/>
              <a:gd name="T64" fmla="*/ 2778 w 21600"/>
              <a:gd name="T65" fmla="*/ 1179 h 21583"/>
              <a:gd name="T66" fmla="*/ 10800 w 21600"/>
              <a:gd name="T67" fmla="*/ 2943 h 21583"/>
              <a:gd name="T68" fmla="*/ 18823 w 21600"/>
              <a:gd name="T69" fmla="*/ 1179 h 21583"/>
              <a:gd name="T70" fmla="*/ 20618 w 21600"/>
              <a:gd name="T71" fmla="*/ 12263 h 21583"/>
              <a:gd name="T72" fmla="*/ 10800 w 21600"/>
              <a:gd name="T73" fmla="*/ 20592 h 21583"/>
              <a:gd name="T74" fmla="*/ 19618 w 21600"/>
              <a:gd name="T75" fmla="*/ 356 h 21583"/>
              <a:gd name="T76" fmla="*/ 19343 w 21600"/>
              <a:gd name="T77" fmla="*/ 42 h 21583"/>
              <a:gd name="T78" fmla="*/ 18926 w 21600"/>
              <a:gd name="T79" fmla="*/ 52 h 21583"/>
              <a:gd name="T80" fmla="*/ 10800 w 21600"/>
              <a:gd name="T81" fmla="*/ 1962 h 21583"/>
              <a:gd name="T82" fmla="*/ 2674 w 21600"/>
              <a:gd name="T83" fmla="*/ 52 h 21583"/>
              <a:gd name="T84" fmla="*/ 2257 w 21600"/>
              <a:gd name="T85" fmla="*/ 42 h 21583"/>
              <a:gd name="T86" fmla="*/ 1983 w 21600"/>
              <a:gd name="T87" fmla="*/ 356 h 21583"/>
              <a:gd name="T88" fmla="*/ 0 w 21600"/>
              <a:gd name="T89" fmla="*/ 12263 h 21583"/>
              <a:gd name="T90" fmla="*/ 10708 w 21600"/>
              <a:gd name="T91" fmla="*/ 21575 h 21583"/>
              <a:gd name="T92" fmla="*/ 10800 w 21600"/>
              <a:gd name="T93" fmla="*/ 21583 h 21583"/>
              <a:gd name="T94" fmla="*/ 10892 w 21600"/>
              <a:gd name="T95" fmla="*/ 21575 h 21583"/>
              <a:gd name="T96" fmla="*/ 21600 w 21600"/>
              <a:gd name="T97" fmla="*/ 12263 h 21583"/>
              <a:gd name="T98" fmla="*/ 19618 w 21600"/>
              <a:gd name="T99" fmla="*/ 356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600" h="21583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0" name="椭圆 19"/>
          <p:cNvSpPr/>
          <p:nvPr/>
        </p:nvSpPr>
        <p:spPr bwMode="auto">
          <a:xfrm>
            <a:off x="7559040" y="3345180"/>
            <a:ext cx="914400" cy="914400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17427" name="任意多边形: 形状 20"/>
          <p:cNvSpPr>
            <a:spLocks noChangeArrowheads="1"/>
          </p:cNvSpPr>
          <p:nvPr/>
        </p:nvSpPr>
        <p:spPr bwMode="auto">
          <a:xfrm>
            <a:off x="7889313" y="3647089"/>
            <a:ext cx="279328" cy="253949"/>
          </a:xfrm>
          <a:custGeom>
            <a:avLst/>
            <a:gdLst>
              <a:gd name="T0" fmla="*/ 13580 w 21600"/>
              <a:gd name="T1" fmla="*/ 7406 h 21144"/>
              <a:gd name="T2" fmla="*/ 20618 w 21600"/>
              <a:gd name="T3" fmla="*/ 5293 h 21144"/>
              <a:gd name="T4" fmla="*/ 19636 w 21600"/>
              <a:gd name="T5" fmla="*/ 13747 h 21144"/>
              <a:gd name="T6" fmla="*/ 11291 w 21600"/>
              <a:gd name="T7" fmla="*/ 8463 h 21144"/>
              <a:gd name="T8" fmla="*/ 14882 w 21600"/>
              <a:gd name="T9" fmla="*/ 10497 h 21144"/>
              <a:gd name="T10" fmla="*/ 15573 w 21600"/>
              <a:gd name="T11" fmla="*/ 10429 h 21144"/>
              <a:gd name="T12" fmla="*/ 14383 w 21600"/>
              <a:gd name="T13" fmla="*/ 8463 h 21144"/>
              <a:gd name="T14" fmla="*/ 19636 w 21600"/>
              <a:gd name="T15" fmla="*/ 13747 h 21144"/>
              <a:gd name="T16" fmla="*/ 11291 w 21600"/>
              <a:gd name="T17" fmla="*/ 20087 h 21144"/>
              <a:gd name="T18" fmla="*/ 19636 w 21600"/>
              <a:gd name="T19" fmla="*/ 14803 h 21144"/>
              <a:gd name="T20" fmla="*/ 11291 w 21600"/>
              <a:gd name="T21" fmla="*/ 5461 h 21144"/>
              <a:gd name="T22" fmla="*/ 11291 w 21600"/>
              <a:gd name="T23" fmla="*/ 7406 h 21144"/>
              <a:gd name="T24" fmla="*/ 12871 w 21600"/>
              <a:gd name="T25" fmla="*/ 1481 h 21144"/>
              <a:gd name="T26" fmla="*/ 15755 w 21600"/>
              <a:gd name="T27" fmla="*/ 4236 h 21144"/>
              <a:gd name="T28" fmla="*/ 11550 w 21600"/>
              <a:gd name="T29" fmla="*/ 3432 h 21144"/>
              <a:gd name="T30" fmla="*/ 10309 w 21600"/>
              <a:gd name="T31" fmla="*/ 7406 h 21144"/>
              <a:gd name="T32" fmla="*/ 10309 w 21600"/>
              <a:gd name="T33" fmla="*/ 5429 h 21144"/>
              <a:gd name="T34" fmla="*/ 10309 w 21600"/>
              <a:gd name="T35" fmla="*/ 13747 h 21144"/>
              <a:gd name="T36" fmla="*/ 1964 w 21600"/>
              <a:gd name="T37" fmla="*/ 8463 h 21144"/>
              <a:gd name="T38" fmla="*/ 6075 w 21600"/>
              <a:gd name="T39" fmla="*/ 9684 h 21144"/>
              <a:gd name="T40" fmla="*/ 6261 w 21600"/>
              <a:gd name="T41" fmla="*/ 10601 h 21144"/>
              <a:gd name="T42" fmla="*/ 8495 w 21600"/>
              <a:gd name="T43" fmla="*/ 8463 h 21144"/>
              <a:gd name="T44" fmla="*/ 10309 w 21600"/>
              <a:gd name="T45" fmla="*/ 13747 h 21144"/>
              <a:gd name="T46" fmla="*/ 1964 w 21600"/>
              <a:gd name="T47" fmla="*/ 20087 h 21144"/>
              <a:gd name="T48" fmla="*/ 10309 w 21600"/>
              <a:gd name="T49" fmla="*/ 14803 h 21144"/>
              <a:gd name="T50" fmla="*/ 982 w 21600"/>
              <a:gd name="T51" fmla="*/ 7406 h 21144"/>
              <a:gd name="T52" fmla="*/ 9266 w 21600"/>
              <a:gd name="T53" fmla="*/ 5293 h 21144"/>
              <a:gd name="T54" fmla="*/ 982 w 21600"/>
              <a:gd name="T55" fmla="*/ 7406 h 21144"/>
              <a:gd name="T56" fmla="*/ 8714 w 21600"/>
              <a:gd name="T57" fmla="*/ 1481 h 21144"/>
              <a:gd name="T58" fmla="*/ 9740 w 21600"/>
              <a:gd name="T59" fmla="*/ 4236 h 21144"/>
              <a:gd name="T60" fmla="*/ 5606 w 21600"/>
              <a:gd name="T61" fmla="*/ 1990 h 21144"/>
              <a:gd name="T62" fmla="*/ 16874 w 21600"/>
              <a:gd name="T63" fmla="*/ 4236 h 21144"/>
              <a:gd name="T64" fmla="*/ 12380 w 21600"/>
              <a:gd name="T65" fmla="*/ 565 h 21144"/>
              <a:gd name="T66" fmla="*/ 10920 w 21600"/>
              <a:gd name="T67" fmla="*/ 2098 h 21144"/>
              <a:gd name="T68" fmla="*/ 10806 w 21600"/>
              <a:gd name="T69" fmla="*/ 2088 h 21144"/>
              <a:gd name="T70" fmla="*/ 10665 w 21600"/>
              <a:gd name="T71" fmla="*/ 2098 h 21144"/>
              <a:gd name="T72" fmla="*/ 9205 w 21600"/>
              <a:gd name="T73" fmla="*/ 566 h 21144"/>
              <a:gd name="T74" fmla="*/ 4711 w 21600"/>
              <a:gd name="T75" fmla="*/ 4236 h 21144"/>
              <a:gd name="T76" fmla="*/ 0 w 21600"/>
              <a:gd name="T77" fmla="*/ 5293 h 21144"/>
              <a:gd name="T78" fmla="*/ 982 w 21600"/>
              <a:gd name="T79" fmla="*/ 8463 h 21144"/>
              <a:gd name="T80" fmla="*/ 1964 w 21600"/>
              <a:gd name="T81" fmla="*/ 21144 h 21144"/>
              <a:gd name="T82" fmla="*/ 20618 w 21600"/>
              <a:gd name="T83" fmla="*/ 20087 h 21144"/>
              <a:gd name="T84" fmla="*/ 21600 w 21600"/>
              <a:gd name="T85" fmla="*/ 7406 h 21144"/>
              <a:gd name="T86" fmla="*/ 20618 w 21600"/>
              <a:gd name="T87" fmla="*/ 4236 h 21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600" h="21144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2" name="椭圆 21"/>
          <p:cNvSpPr/>
          <p:nvPr/>
        </p:nvSpPr>
        <p:spPr bwMode="auto">
          <a:xfrm>
            <a:off x="9387840" y="3345180"/>
            <a:ext cx="914400" cy="914400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</a:p>
        </p:txBody>
      </p:sp>
      <p:sp>
        <p:nvSpPr>
          <p:cNvPr id="17429" name="任意多边形: 形状 22"/>
          <p:cNvSpPr>
            <a:spLocks noChangeArrowheads="1"/>
          </p:cNvSpPr>
          <p:nvPr/>
        </p:nvSpPr>
        <p:spPr bwMode="auto">
          <a:xfrm>
            <a:off x="9705376" y="3674330"/>
            <a:ext cx="279328" cy="279238"/>
          </a:xfrm>
          <a:custGeom>
            <a:avLst/>
            <a:gdLst>
              <a:gd name="T0" fmla="*/ 9050 w 21600"/>
              <a:gd name="T1" fmla="*/ 17344 h 21600"/>
              <a:gd name="T2" fmla="*/ 7214 w 21600"/>
              <a:gd name="T3" fmla="*/ 16966 h 21600"/>
              <a:gd name="T4" fmla="*/ 5864 w 21600"/>
              <a:gd name="T5" fmla="*/ 15715 h 21600"/>
              <a:gd name="T6" fmla="*/ 6545 w 21600"/>
              <a:gd name="T7" fmla="*/ 17611 h 21600"/>
              <a:gd name="T8" fmla="*/ 8413 w 21600"/>
              <a:gd name="T9" fmla="*/ 18273 h 21600"/>
              <a:gd name="T10" fmla="*/ 10271 w 21600"/>
              <a:gd name="T11" fmla="*/ 17672 h 21600"/>
              <a:gd name="T12" fmla="*/ 11048 w 21600"/>
              <a:gd name="T13" fmla="*/ 15881 h 21600"/>
              <a:gd name="T14" fmla="*/ 9666 w 21600"/>
              <a:gd name="T15" fmla="*/ 13968 h 21600"/>
              <a:gd name="T16" fmla="*/ 10422 w 21600"/>
              <a:gd name="T17" fmla="*/ 13323 h 21600"/>
              <a:gd name="T18" fmla="*/ 10546 w 21600"/>
              <a:gd name="T19" fmla="*/ 11432 h 21600"/>
              <a:gd name="T20" fmla="*/ 9315 w 21600"/>
              <a:gd name="T21" fmla="*/ 10392 h 21600"/>
              <a:gd name="T22" fmla="*/ 7382 w 21600"/>
              <a:gd name="T23" fmla="*/ 10453 h 21600"/>
              <a:gd name="T24" fmla="*/ 6204 w 21600"/>
              <a:gd name="T25" fmla="*/ 11777 h 21600"/>
              <a:gd name="T26" fmla="*/ 6944 w 21600"/>
              <a:gd name="T27" fmla="*/ 12811 h 21600"/>
              <a:gd name="T28" fmla="*/ 7296 w 21600"/>
              <a:gd name="T29" fmla="*/ 11610 h 21600"/>
              <a:gd name="T30" fmla="*/ 8391 w 21600"/>
              <a:gd name="T31" fmla="*/ 11098 h 21600"/>
              <a:gd name="T32" fmla="*/ 9752 w 21600"/>
              <a:gd name="T33" fmla="*/ 12366 h 21600"/>
              <a:gd name="T34" fmla="*/ 9315 w 21600"/>
              <a:gd name="T35" fmla="*/ 13329 h 21600"/>
              <a:gd name="T36" fmla="*/ 8294 w 21600"/>
              <a:gd name="T37" fmla="*/ 13657 h 21600"/>
              <a:gd name="T38" fmla="*/ 7895 w 21600"/>
              <a:gd name="T39" fmla="*/ 13645 h 21600"/>
              <a:gd name="T40" fmla="*/ 8445 w 21600"/>
              <a:gd name="T41" fmla="*/ 14413 h 21600"/>
              <a:gd name="T42" fmla="*/ 9601 w 21600"/>
              <a:gd name="T43" fmla="*/ 14797 h 21600"/>
              <a:gd name="T44" fmla="*/ 10076 w 21600"/>
              <a:gd name="T45" fmla="*/ 15926 h 21600"/>
              <a:gd name="T46" fmla="*/ 9579 w 21600"/>
              <a:gd name="T47" fmla="*/ 17044 h 21600"/>
              <a:gd name="T48" fmla="*/ 15175 w 21600"/>
              <a:gd name="T49" fmla="*/ 18151 h 21600"/>
              <a:gd name="T50" fmla="*/ 14473 w 21600"/>
              <a:gd name="T51" fmla="*/ 10264 h 21600"/>
              <a:gd name="T52" fmla="*/ 13690 w 21600"/>
              <a:gd name="T53" fmla="*/ 11454 h 21600"/>
              <a:gd name="T54" fmla="*/ 12270 w 21600"/>
              <a:gd name="T55" fmla="*/ 11743 h 21600"/>
              <a:gd name="T56" fmla="*/ 14257 w 21600"/>
              <a:gd name="T57" fmla="*/ 12499 h 21600"/>
              <a:gd name="T58" fmla="*/ 20618 w 21600"/>
              <a:gd name="T59" fmla="*/ 6873 h 21600"/>
              <a:gd name="T60" fmla="*/ 982 w 21600"/>
              <a:gd name="T61" fmla="*/ 3928 h 21600"/>
              <a:gd name="T62" fmla="*/ 3927 w 21600"/>
              <a:gd name="T63" fmla="*/ 2945 h 21600"/>
              <a:gd name="T64" fmla="*/ 4418 w 21600"/>
              <a:gd name="T65" fmla="*/ 4909 h 21600"/>
              <a:gd name="T66" fmla="*/ 4909 w 21600"/>
              <a:gd name="T67" fmla="*/ 2945 h 21600"/>
              <a:gd name="T68" fmla="*/ 16691 w 21600"/>
              <a:gd name="T69" fmla="*/ 4418 h 21600"/>
              <a:gd name="T70" fmla="*/ 17673 w 21600"/>
              <a:gd name="T71" fmla="*/ 4418 h 21600"/>
              <a:gd name="T72" fmla="*/ 19636 w 21600"/>
              <a:gd name="T73" fmla="*/ 2945 h 21600"/>
              <a:gd name="T74" fmla="*/ 20618 w 21600"/>
              <a:gd name="T75" fmla="*/ 6873 h 21600"/>
              <a:gd name="T76" fmla="*/ 19636 w 21600"/>
              <a:gd name="T77" fmla="*/ 20618 h 21600"/>
              <a:gd name="T78" fmla="*/ 982 w 21600"/>
              <a:gd name="T79" fmla="*/ 19636 h 21600"/>
              <a:gd name="T80" fmla="*/ 20618 w 21600"/>
              <a:gd name="T81" fmla="*/ 7855 h 21600"/>
              <a:gd name="T82" fmla="*/ 19636 w 21600"/>
              <a:gd name="T83" fmla="*/ 1964 h 21600"/>
              <a:gd name="T84" fmla="*/ 17673 w 21600"/>
              <a:gd name="T85" fmla="*/ 491 h 21600"/>
              <a:gd name="T86" fmla="*/ 16691 w 21600"/>
              <a:gd name="T87" fmla="*/ 491 h 21600"/>
              <a:gd name="T88" fmla="*/ 4909 w 21600"/>
              <a:gd name="T89" fmla="*/ 1964 h 21600"/>
              <a:gd name="T90" fmla="*/ 4418 w 21600"/>
              <a:gd name="T91" fmla="*/ 0 h 21600"/>
              <a:gd name="T92" fmla="*/ 3927 w 21600"/>
              <a:gd name="T93" fmla="*/ 1964 h 21600"/>
              <a:gd name="T94" fmla="*/ 0 w 21600"/>
              <a:gd name="T95" fmla="*/ 3928 h 21600"/>
              <a:gd name="T96" fmla="*/ 1964 w 21600"/>
              <a:gd name="T97" fmla="*/ 21600 h 21600"/>
              <a:gd name="T98" fmla="*/ 21600 w 21600"/>
              <a:gd name="T99" fmla="*/ 19636 h 21600"/>
              <a:gd name="T100" fmla="*/ 19636 w 21600"/>
              <a:gd name="T101" fmla="*/ 19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600" h="2160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6" name="TextBox 11"/>
          <p:cNvSpPr txBox="1"/>
          <p:nvPr/>
        </p:nvSpPr>
        <p:spPr>
          <a:xfrm>
            <a:off x="1739264" y="4512953"/>
            <a:ext cx="1581152" cy="89768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ts val="1400"/>
              </a:lnSpc>
              <a:buFontTx/>
              <a:buNone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Family and friends are hidden treasures. seek them and enjoy the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riches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3567993" y="4512953"/>
            <a:ext cx="1581152" cy="89768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ts val="1400"/>
              </a:lnSpc>
              <a:buFontTx/>
              <a:buNone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Family and friends are hidden treasures. seek them and enjoy the riches.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9" name="TextBox 11"/>
          <p:cNvSpPr txBox="1"/>
          <p:nvPr/>
        </p:nvSpPr>
        <p:spPr>
          <a:xfrm>
            <a:off x="5396864" y="4512953"/>
            <a:ext cx="1581152" cy="89768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ts val="1400"/>
              </a:lnSpc>
              <a:buFontTx/>
              <a:buNone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Family and friends are hidden treasures. seek them and enjoy the riches.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0" name="TextBox 11"/>
          <p:cNvSpPr txBox="1"/>
          <p:nvPr/>
        </p:nvSpPr>
        <p:spPr>
          <a:xfrm>
            <a:off x="7225661" y="4512953"/>
            <a:ext cx="1581152" cy="89768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ts val="1400"/>
              </a:lnSpc>
              <a:buFontTx/>
              <a:buNone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Family and friends are hidden treasures. seek them and enjoy the riches.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" name="TextBox 11"/>
          <p:cNvSpPr txBox="1"/>
          <p:nvPr/>
        </p:nvSpPr>
        <p:spPr>
          <a:xfrm>
            <a:off x="9054460" y="4512953"/>
            <a:ext cx="1581152" cy="89768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ts val="1400"/>
              </a:lnSpc>
              <a:buFontTx/>
              <a:buNone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Family and friends are hidden treasures. seek them and enjoy the riches.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36067" y="1114263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1615440" y="954988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4321080" y="-496303"/>
            <a:ext cx="8253663" cy="7736305"/>
          </a:xfrm>
          <a:custGeom>
            <a:avLst/>
            <a:gdLst>
              <a:gd name="connsiteX0" fmla="*/ 431060 w 7073264"/>
              <a:gd name="connsiteY0" fmla="*/ 560621 h 7903323"/>
              <a:gd name="connsiteX1" fmla="*/ 731849 w 7073264"/>
              <a:gd name="connsiteY1" fmla="*/ 2521769 h 7903323"/>
              <a:gd name="connsiteX2" fmla="*/ 2572681 w 7073264"/>
              <a:gd name="connsiteY2" fmla="*/ 3279758 h 7903323"/>
              <a:gd name="connsiteX3" fmla="*/ 3246449 w 7073264"/>
              <a:gd name="connsiteY3" fmla="*/ 4891990 h 7903323"/>
              <a:gd name="connsiteX4" fmla="*/ 4642112 w 7073264"/>
              <a:gd name="connsiteY4" fmla="*/ 5842484 h 7903323"/>
              <a:gd name="connsiteX5" fmla="*/ 4954934 w 7073264"/>
              <a:gd name="connsiteY5" fmla="*/ 7021579 h 7903323"/>
              <a:gd name="connsiteX6" fmla="*/ 6591228 w 7073264"/>
              <a:gd name="connsiteY6" fmla="*/ 7478779 h 7903323"/>
              <a:gd name="connsiteX7" fmla="*/ 6531070 w 7073264"/>
              <a:gd name="connsiteY7" fmla="*/ 608748 h 7903323"/>
              <a:gd name="connsiteX8" fmla="*/ 431060 w 7073264"/>
              <a:gd name="connsiteY8" fmla="*/ 560621 h 7903323"/>
              <a:gd name="connsiteX0-1" fmla="*/ 431060 w 7073264"/>
              <a:gd name="connsiteY0-2" fmla="*/ 560621 h 7935208"/>
              <a:gd name="connsiteX1-3" fmla="*/ 731849 w 7073264"/>
              <a:gd name="connsiteY1-4" fmla="*/ 2521769 h 7935208"/>
              <a:gd name="connsiteX2-5" fmla="*/ 2572681 w 7073264"/>
              <a:gd name="connsiteY2-6" fmla="*/ 3279758 h 7935208"/>
              <a:gd name="connsiteX3-7" fmla="*/ 3246449 w 7073264"/>
              <a:gd name="connsiteY3-8" fmla="*/ 4891990 h 7935208"/>
              <a:gd name="connsiteX4-9" fmla="*/ 4642112 w 7073264"/>
              <a:gd name="connsiteY4-10" fmla="*/ 5842484 h 7935208"/>
              <a:gd name="connsiteX5-11" fmla="*/ 4954934 w 7073264"/>
              <a:gd name="connsiteY5-12" fmla="*/ 7021579 h 7935208"/>
              <a:gd name="connsiteX6-13" fmla="*/ 6591228 w 7073264"/>
              <a:gd name="connsiteY6-14" fmla="*/ 7478779 h 7935208"/>
              <a:gd name="connsiteX7-15" fmla="*/ 6531070 w 7073264"/>
              <a:gd name="connsiteY7-16" fmla="*/ 608748 h 7935208"/>
              <a:gd name="connsiteX8-17" fmla="*/ 431060 w 7073264"/>
              <a:gd name="connsiteY8-18" fmla="*/ 560621 h 7935208"/>
              <a:gd name="connsiteX0-19" fmla="*/ 431060 w 7073264"/>
              <a:gd name="connsiteY0-20" fmla="*/ 560621 h 7955359"/>
              <a:gd name="connsiteX1-21" fmla="*/ 731849 w 7073264"/>
              <a:gd name="connsiteY1-22" fmla="*/ 2521769 h 7955359"/>
              <a:gd name="connsiteX2-23" fmla="*/ 2572681 w 7073264"/>
              <a:gd name="connsiteY2-24" fmla="*/ 3279758 h 7955359"/>
              <a:gd name="connsiteX3-25" fmla="*/ 3246449 w 7073264"/>
              <a:gd name="connsiteY3-26" fmla="*/ 4891990 h 7955359"/>
              <a:gd name="connsiteX4-27" fmla="*/ 4642112 w 7073264"/>
              <a:gd name="connsiteY4-28" fmla="*/ 5842484 h 7955359"/>
              <a:gd name="connsiteX5-29" fmla="*/ 4870712 w 7073264"/>
              <a:gd name="connsiteY5-30" fmla="*/ 7105800 h 7955359"/>
              <a:gd name="connsiteX6-31" fmla="*/ 6591228 w 7073264"/>
              <a:gd name="connsiteY6-32" fmla="*/ 7478779 h 7955359"/>
              <a:gd name="connsiteX7-33" fmla="*/ 6531070 w 7073264"/>
              <a:gd name="connsiteY7-34" fmla="*/ 608748 h 7955359"/>
              <a:gd name="connsiteX8-35" fmla="*/ 431060 w 7073264"/>
              <a:gd name="connsiteY8-36" fmla="*/ 560621 h 7955359"/>
              <a:gd name="connsiteX0-37" fmla="*/ 431060 w 7073264"/>
              <a:gd name="connsiteY0-38" fmla="*/ 560621 h 7957949"/>
              <a:gd name="connsiteX1-39" fmla="*/ 731849 w 7073264"/>
              <a:gd name="connsiteY1-40" fmla="*/ 2521769 h 7957949"/>
              <a:gd name="connsiteX2-41" fmla="*/ 2572681 w 7073264"/>
              <a:gd name="connsiteY2-42" fmla="*/ 3279758 h 7957949"/>
              <a:gd name="connsiteX3-43" fmla="*/ 3246449 w 7073264"/>
              <a:gd name="connsiteY3-44" fmla="*/ 4891990 h 7957949"/>
              <a:gd name="connsiteX4-45" fmla="*/ 4642112 w 7073264"/>
              <a:gd name="connsiteY4-46" fmla="*/ 5842484 h 7957949"/>
              <a:gd name="connsiteX5-47" fmla="*/ 4870712 w 7073264"/>
              <a:gd name="connsiteY5-48" fmla="*/ 7105800 h 7957949"/>
              <a:gd name="connsiteX6-49" fmla="*/ 6591228 w 7073264"/>
              <a:gd name="connsiteY6-50" fmla="*/ 7478779 h 7957949"/>
              <a:gd name="connsiteX7-51" fmla="*/ 6531070 w 7073264"/>
              <a:gd name="connsiteY7-52" fmla="*/ 608748 h 7957949"/>
              <a:gd name="connsiteX8-53" fmla="*/ 431060 w 7073264"/>
              <a:gd name="connsiteY8-54" fmla="*/ 560621 h 7957949"/>
              <a:gd name="connsiteX0-55" fmla="*/ 428682 w 7081107"/>
              <a:gd name="connsiteY0-56" fmla="*/ 402187 h 8092367"/>
              <a:gd name="connsiteX1-57" fmla="*/ 740626 w 7081107"/>
              <a:gd name="connsiteY1-58" fmla="*/ 2656187 h 8092367"/>
              <a:gd name="connsiteX2-59" fmla="*/ 2581458 w 7081107"/>
              <a:gd name="connsiteY2-60" fmla="*/ 3414176 h 8092367"/>
              <a:gd name="connsiteX3-61" fmla="*/ 3255226 w 7081107"/>
              <a:gd name="connsiteY3-62" fmla="*/ 5026408 h 8092367"/>
              <a:gd name="connsiteX4-63" fmla="*/ 4650889 w 7081107"/>
              <a:gd name="connsiteY4-64" fmla="*/ 5976902 h 8092367"/>
              <a:gd name="connsiteX5-65" fmla="*/ 4879489 w 7081107"/>
              <a:gd name="connsiteY5-66" fmla="*/ 7240218 h 8092367"/>
              <a:gd name="connsiteX6-67" fmla="*/ 6600005 w 7081107"/>
              <a:gd name="connsiteY6-68" fmla="*/ 7613197 h 8092367"/>
              <a:gd name="connsiteX7-69" fmla="*/ 6539847 w 7081107"/>
              <a:gd name="connsiteY7-70" fmla="*/ 743166 h 8092367"/>
              <a:gd name="connsiteX8-71" fmla="*/ 428682 w 7081107"/>
              <a:gd name="connsiteY8-72" fmla="*/ 402187 h 8092367"/>
              <a:gd name="connsiteX0-73" fmla="*/ 448342 w 7100767"/>
              <a:gd name="connsiteY0-74" fmla="*/ 402187 h 8092367"/>
              <a:gd name="connsiteX1-75" fmla="*/ 760286 w 7100767"/>
              <a:gd name="connsiteY1-76" fmla="*/ 2656187 h 8092367"/>
              <a:gd name="connsiteX2-77" fmla="*/ 2601118 w 7100767"/>
              <a:gd name="connsiteY2-78" fmla="*/ 3414176 h 8092367"/>
              <a:gd name="connsiteX3-79" fmla="*/ 3274886 w 7100767"/>
              <a:gd name="connsiteY3-80" fmla="*/ 5026408 h 8092367"/>
              <a:gd name="connsiteX4-81" fmla="*/ 4670549 w 7100767"/>
              <a:gd name="connsiteY4-82" fmla="*/ 5976902 h 8092367"/>
              <a:gd name="connsiteX5-83" fmla="*/ 4899149 w 7100767"/>
              <a:gd name="connsiteY5-84" fmla="*/ 7240218 h 8092367"/>
              <a:gd name="connsiteX6-85" fmla="*/ 6619665 w 7100767"/>
              <a:gd name="connsiteY6-86" fmla="*/ 7613197 h 8092367"/>
              <a:gd name="connsiteX7-87" fmla="*/ 6559507 w 7100767"/>
              <a:gd name="connsiteY7-88" fmla="*/ 743166 h 8092367"/>
              <a:gd name="connsiteX8-89" fmla="*/ 448342 w 7100767"/>
              <a:gd name="connsiteY8-90" fmla="*/ 402187 h 80923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100767" h="8092367">
                <a:moveTo>
                  <a:pt x="448342" y="402187"/>
                </a:moveTo>
                <a:cubicBezTo>
                  <a:pt x="-518195" y="721024"/>
                  <a:pt x="312246" y="2192388"/>
                  <a:pt x="760286" y="2656187"/>
                </a:cubicBezTo>
                <a:cubicBezTo>
                  <a:pt x="1208326" y="3119986"/>
                  <a:pt x="2182018" y="3019139"/>
                  <a:pt x="2601118" y="3414176"/>
                </a:cubicBezTo>
                <a:cubicBezTo>
                  <a:pt x="3020218" y="3809213"/>
                  <a:pt x="2929981" y="4599287"/>
                  <a:pt x="3274886" y="5026408"/>
                </a:cubicBezTo>
                <a:cubicBezTo>
                  <a:pt x="3619791" y="5453529"/>
                  <a:pt x="4399839" y="5607934"/>
                  <a:pt x="4670549" y="5976902"/>
                </a:cubicBezTo>
                <a:cubicBezTo>
                  <a:pt x="4941259" y="6345870"/>
                  <a:pt x="4778833" y="6787028"/>
                  <a:pt x="4899149" y="7240218"/>
                </a:cubicBezTo>
                <a:cubicBezTo>
                  <a:pt x="5019465" y="7693408"/>
                  <a:pt x="6356976" y="8682002"/>
                  <a:pt x="6619665" y="7613197"/>
                </a:cubicBezTo>
                <a:cubicBezTo>
                  <a:pt x="6882354" y="6544392"/>
                  <a:pt x="7588061" y="1945001"/>
                  <a:pt x="6559507" y="743166"/>
                </a:cubicBezTo>
                <a:cubicBezTo>
                  <a:pt x="5530953" y="-458669"/>
                  <a:pt x="1414879" y="83350"/>
                  <a:pt x="448342" y="40218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996" y="-605790"/>
            <a:ext cx="8253664" cy="7589520"/>
          </a:xfrm>
          <a:custGeom>
            <a:avLst/>
            <a:gdLst>
              <a:gd name="connsiteX0" fmla="*/ 4601689 w 8253664"/>
              <a:gd name="connsiteY0" fmla="*/ 2286 h 7589520"/>
              <a:gd name="connsiteX1" fmla="*/ 7624524 w 8253664"/>
              <a:gd name="connsiteY1" fmla="*/ 710467 h 7589520"/>
              <a:gd name="connsiteX2" fmla="*/ 7694449 w 8253664"/>
              <a:gd name="connsiteY2" fmla="*/ 7278219 h 7589520"/>
              <a:gd name="connsiteX3" fmla="*/ 7526588 w 8253664"/>
              <a:gd name="connsiteY3" fmla="*/ 7574029 h 7589520"/>
              <a:gd name="connsiteX4" fmla="*/ 7508524 w 8253664"/>
              <a:gd name="connsiteY4" fmla="*/ 7589520 h 7589520"/>
              <a:gd name="connsiteX5" fmla="*/ 6498305 w 8253664"/>
              <a:gd name="connsiteY5" fmla="*/ 7589520 h 7589520"/>
              <a:gd name="connsiteX6" fmla="*/ 6467461 w 8253664"/>
              <a:gd name="connsiteY6" fmla="*/ 7576634 h 7589520"/>
              <a:gd name="connsiteX7" fmla="*/ 5694587 w 8253664"/>
              <a:gd name="connsiteY7" fmla="*/ 6921651 h 7589520"/>
              <a:gd name="connsiteX8" fmla="*/ 5428871 w 8253664"/>
              <a:gd name="connsiteY8" fmla="*/ 5713920 h 7589520"/>
              <a:gd name="connsiteX9" fmla="*/ 3806605 w 8253664"/>
              <a:gd name="connsiteY9" fmla="*/ 4805248 h 7589520"/>
              <a:gd name="connsiteX10" fmla="*/ 3023443 w 8253664"/>
              <a:gd name="connsiteY10" fmla="*/ 3263953 h 7589520"/>
              <a:gd name="connsiteX11" fmla="*/ 883729 w 8253664"/>
              <a:gd name="connsiteY11" fmla="*/ 2539316 h 7589520"/>
              <a:gd name="connsiteX12" fmla="*/ 521137 w 8253664"/>
              <a:gd name="connsiteY12" fmla="*/ 384491 h 7589520"/>
              <a:gd name="connsiteX13" fmla="*/ 4601689 w 8253664"/>
              <a:gd name="connsiteY13" fmla="*/ 2286 h 758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53664" h="7589520">
                <a:moveTo>
                  <a:pt x="4601689" y="2286"/>
                </a:moveTo>
                <a:cubicBezTo>
                  <a:pt x="5891494" y="24230"/>
                  <a:pt x="7101470" y="207799"/>
                  <a:pt x="7624524" y="710467"/>
                </a:cubicBezTo>
                <a:cubicBezTo>
                  <a:pt x="8820076" y="1859422"/>
                  <a:pt x="7999789" y="6256441"/>
                  <a:pt x="7694449" y="7278219"/>
                </a:cubicBezTo>
                <a:cubicBezTo>
                  <a:pt x="7656282" y="7405941"/>
                  <a:pt x="7598594" y="7502931"/>
                  <a:pt x="7526588" y="7574029"/>
                </a:cubicBezTo>
                <a:lnTo>
                  <a:pt x="7508524" y="7589520"/>
                </a:lnTo>
                <a:lnTo>
                  <a:pt x="6498305" y="7589520"/>
                </a:lnTo>
                <a:lnTo>
                  <a:pt x="6467461" y="7576634"/>
                </a:lnTo>
                <a:cubicBezTo>
                  <a:pt x="6087762" y="7398715"/>
                  <a:pt x="5755771" y="7111197"/>
                  <a:pt x="5694587" y="6921651"/>
                </a:cubicBezTo>
                <a:cubicBezTo>
                  <a:pt x="5554736" y="6488401"/>
                  <a:pt x="5743534" y="6066654"/>
                  <a:pt x="5428871" y="5713920"/>
                </a:cubicBezTo>
                <a:cubicBezTo>
                  <a:pt x="5114208" y="5361187"/>
                  <a:pt x="4207509" y="5213575"/>
                  <a:pt x="3806605" y="4805248"/>
                </a:cubicBezTo>
                <a:cubicBezTo>
                  <a:pt x="3405700" y="4396920"/>
                  <a:pt x="3510588" y="3641609"/>
                  <a:pt x="3023443" y="3263953"/>
                </a:cubicBezTo>
                <a:cubicBezTo>
                  <a:pt x="2536297" y="2886298"/>
                  <a:pt x="1404514" y="2982708"/>
                  <a:pt x="883729" y="2539316"/>
                </a:cubicBezTo>
                <a:cubicBezTo>
                  <a:pt x="362944" y="2095924"/>
                  <a:pt x="-602329" y="689299"/>
                  <a:pt x="521137" y="384491"/>
                </a:cubicBezTo>
                <a:cubicBezTo>
                  <a:pt x="1153087" y="213036"/>
                  <a:pt x="2943369" y="-25927"/>
                  <a:pt x="4601689" y="2286"/>
                </a:cubicBezTo>
                <a:close/>
              </a:path>
            </a:pathLst>
          </a:custGeom>
        </p:spPr>
      </p:pic>
      <p:sp>
        <p:nvSpPr>
          <p:cNvPr id="9" name="文本框 8"/>
          <p:cNvSpPr txBox="1"/>
          <p:nvPr/>
        </p:nvSpPr>
        <p:spPr>
          <a:xfrm>
            <a:off x="965867" y="2482979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5867" y="3271835"/>
            <a:ext cx="5449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34309" y="2313071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673059" y="4248668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6372" y="4951969"/>
            <a:ext cx="9278620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23694" y="692811"/>
            <a:ext cx="3808864" cy="3433196"/>
            <a:chOff x="3686810" y="-136543"/>
            <a:chExt cx="3877898" cy="3609474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686810" y="-136543"/>
              <a:ext cx="3877898" cy="3609474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0463" y="12848"/>
              <a:ext cx="3470592" cy="3346919"/>
            </a:xfrm>
            <a:custGeom>
              <a:avLst/>
              <a:gdLst>
                <a:gd name="connsiteX0" fmla="*/ 1679935 w 3470592"/>
                <a:gd name="connsiteY0" fmla="*/ 54 h 3346919"/>
                <a:gd name="connsiteX1" fmla="*/ 3060030 w 3470592"/>
                <a:gd name="connsiteY1" fmla="*/ 556522 h 3346919"/>
                <a:gd name="connsiteX2" fmla="*/ 3434521 w 3470592"/>
                <a:gd name="connsiteY2" fmla="*/ 1863428 h 3346919"/>
                <a:gd name="connsiteX3" fmla="*/ 3225503 w 3470592"/>
                <a:gd name="connsiteY3" fmla="*/ 3033191 h 3346919"/>
                <a:gd name="connsiteX4" fmla="*/ 1413338 w 3470592"/>
                <a:gd name="connsiteY4" fmla="*/ 3303855 h 3346919"/>
                <a:gd name="connsiteX5" fmla="*/ 263799 w 3470592"/>
                <a:gd name="connsiteY5" fmla="*/ 2299969 h 3346919"/>
                <a:gd name="connsiteX6" fmla="*/ 95558 w 3470592"/>
                <a:gd name="connsiteY6" fmla="*/ 1111446 h 3346919"/>
                <a:gd name="connsiteX7" fmla="*/ 1483683 w 3470592"/>
                <a:gd name="connsiteY7" fmla="*/ 16011 h 3346919"/>
                <a:gd name="connsiteX8" fmla="*/ 1679935 w 3470592"/>
                <a:gd name="connsiteY8" fmla="*/ 54 h 33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0592" h="3346919">
                  <a:moveTo>
                    <a:pt x="1679935" y="54"/>
                  </a:moveTo>
                  <a:cubicBezTo>
                    <a:pt x="2160293" y="4529"/>
                    <a:pt x="2775533" y="287107"/>
                    <a:pt x="3060030" y="556522"/>
                  </a:cubicBezTo>
                  <a:cubicBezTo>
                    <a:pt x="3385170" y="864424"/>
                    <a:pt x="3405491" y="1451995"/>
                    <a:pt x="3434521" y="1863428"/>
                  </a:cubicBezTo>
                  <a:cubicBezTo>
                    <a:pt x="3463551" y="2274862"/>
                    <a:pt x="3562367" y="2793120"/>
                    <a:pt x="3225503" y="3033191"/>
                  </a:cubicBezTo>
                  <a:cubicBezTo>
                    <a:pt x="2888639" y="3273262"/>
                    <a:pt x="1906955" y="3426058"/>
                    <a:pt x="1413338" y="3303855"/>
                  </a:cubicBezTo>
                  <a:cubicBezTo>
                    <a:pt x="919720" y="3181651"/>
                    <a:pt x="483430" y="2665370"/>
                    <a:pt x="263799" y="2299969"/>
                  </a:cubicBezTo>
                  <a:cubicBezTo>
                    <a:pt x="44169" y="1934568"/>
                    <a:pt x="-107755" y="1492105"/>
                    <a:pt x="95558" y="1111446"/>
                  </a:cubicBezTo>
                  <a:cubicBezTo>
                    <a:pt x="298872" y="730786"/>
                    <a:pt x="989604" y="108498"/>
                    <a:pt x="1483683" y="16011"/>
                  </a:cubicBezTo>
                  <a:cubicBezTo>
                    <a:pt x="1545443" y="4451"/>
                    <a:pt x="1611313" y="-586"/>
                    <a:pt x="1679935" y="54"/>
                  </a:cubicBezTo>
                  <a:close/>
                </a:path>
              </a:pathLst>
            </a:custGeom>
          </p:spPr>
        </p:pic>
        <p:sp>
          <p:nvSpPr>
            <p:cNvPr id="18" name="任意多边形 17"/>
            <p:cNvSpPr/>
            <p:nvPr/>
          </p:nvSpPr>
          <p:spPr>
            <a:xfrm rot="10800000">
              <a:off x="3890463" y="-1"/>
              <a:ext cx="3470592" cy="335976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63348" y="1433521"/>
              <a:ext cx="2437361" cy="80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Franklin Gothic Demi Cond" panose="020B0706030402020204" charset="0"/>
                </a:rPr>
                <a:t>Part 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Franklin Gothic Demi Cond" panose="020B0706030402020204" charset="0"/>
                </a:rPr>
                <a:t>Three</a:t>
              </a:r>
              <a:endParaRPr lang="en-US" altLang="zh-CN" sz="4000" dirty="0">
                <a:solidFill>
                  <a:schemeClr val="bg1"/>
                </a:solidFill>
                <a:latin typeface="Franklin Gothic Demi Cond" panose="020B07060304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rot="10800000">
            <a:off x="-629353" y="-1243764"/>
            <a:ext cx="6825316" cy="5758614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08660" y="-1243764"/>
            <a:ext cx="6680936" cy="5329989"/>
          </a:xfrm>
          <a:custGeom>
            <a:avLst/>
            <a:gdLst>
              <a:gd name="connsiteX0" fmla="*/ 3233897 w 6680936"/>
              <a:gd name="connsiteY0" fmla="*/ 86 h 5329989"/>
              <a:gd name="connsiteX1" fmla="*/ 5890597 w 6680936"/>
              <a:gd name="connsiteY1" fmla="*/ 886265 h 5329989"/>
              <a:gd name="connsiteX2" fmla="*/ 6611498 w 6680936"/>
              <a:gd name="connsiteY2" fmla="*/ 2967521 h 5329989"/>
              <a:gd name="connsiteX3" fmla="*/ 6209135 w 6680936"/>
              <a:gd name="connsiteY3" fmla="*/ 4830374 h 5329989"/>
              <a:gd name="connsiteX4" fmla="*/ 2720693 w 6680936"/>
              <a:gd name="connsiteY4" fmla="*/ 5261408 h 5329989"/>
              <a:gd name="connsiteX5" fmla="*/ 507816 w 6680936"/>
              <a:gd name="connsiteY5" fmla="*/ 3662715 h 5329989"/>
              <a:gd name="connsiteX6" fmla="*/ 183950 w 6680936"/>
              <a:gd name="connsiteY6" fmla="*/ 1769985 h 5329989"/>
              <a:gd name="connsiteX7" fmla="*/ 2856108 w 6680936"/>
              <a:gd name="connsiteY7" fmla="*/ 25499 h 5329989"/>
              <a:gd name="connsiteX8" fmla="*/ 3233897 w 6680936"/>
              <a:gd name="connsiteY8" fmla="*/ 86 h 53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0936" h="5329989">
                <a:moveTo>
                  <a:pt x="3233897" y="86"/>
                </a:moveTo>
                <a:cubicBezTo>
                  <a:pt x="4158594" y="7214"/>
                  <a:pt x="5342936" y="457220"/>
                  <a:pt x="5890597" y="886265"/>
                </a:cubicBezTo>
                <a:cubicBezTo>
                  <a:pt x="6516496" y="1376602"/>
                  <a:pt x="6555615" y="2312310"/>
                  <a:pt x="6611498" y="2967521"/>
                </a:cubicBezTo>
                <a:cubicBezTo>
                  <a:pt x="6667382" y="3622732"/>
                  <a:pt x="6857603" y="4448060"/>
                  <a:pt x="6209135" y="4830374"/>
                </a:cubicBezTo>
                <a:cubicBezTo>
                  <a:pt x="5560667" y="5212689"/>
                  <a:pt x="3670913" y="5456018"/>
                  <a:pt x="2720693" y="5261408"/>
                </a:cubicBezTo>
                <a:cubicBezTo>
                  <a:pt x="1770474" y="5066798"/>
                  <a:pt x="930607" y="4244618"/>
                  <a:pt x="507816" y="3662715"/>
                </a:cubicBezTo>
                <a:cubicBezTo>
                  <a:pt x="85025" y="3080811"/>
                  <a:pt x="-207431" y="2376187"/>
                  <a:pt x="183950" y="1769985"/>
                </a:cubicBezTo>
                <a:cubicBezTo>
                  <a:pt x="575332" y="1163782"/>
                  <a:pt x="1905001" y="172785"/>
                  <a:pt x="2856108" y="25499"/>
                </a:cubicBezTo>
                <a:cubicBezTo>
                  <a:pt x="2974997" y="7088"/>
                  <a:pt x="3101798" y="-932"/>
                  <a:pt x="3233897" y="86"/>
                </a:cubicBez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6685946" y="2178396"/>
            <a:ext cx="452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89638" y="2871523"/>
            <a:ext cx="5046746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087716" y="2008488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29436" y="4721268"/>
            <a:ext cx="4422674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50808" y="4776989"/>
            <a:ext cx="163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treasures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data-pie-chart_72876"/>
          <p:cNvSpPr/>
          <p:nvPr/>
        </p:nvSpPr>
        <p:spPr bwMode="auto">
          <a:xfrm>
            <a:off x="7206833" y="3962466"/>
            <a:ext cx="512707" cy="512707"/>
          </a:xfrm>
          <a:custGeom>
            <a:avLst/>
            <a:gdLst>
              <a:gd name="connsiteX0" fmla="*/ 254070 w 607524"/>
              <a:gd name="connsiteY0" fmla="*/ 48695 h 606651"/>
              <a:gd name="connsiteX1" fmla="*/ 272191 w 607524"/>
              <a:gd name="connsiteY1" fmla="*/ 54818 h 606651"/>
              <a:gd name="connsiteX2" fmla="*/ 279971 w 607524"/>
              <a:gd name="connsiteY2" fmla="*/ 72274 h 606651"/>
              <a:gd name="connsiteX3" fmla="*/ 279971 w 607524"/>
              <a:gd name="connsiteY3" fmla="*/ 303408 h 606651"/>
              <a:gd name="connsiteX4" fmla="*/ 303675 w 607524"/>
              <a:gd name="connsiteY4" fmla="*/ 327079 h 606651"/>
              <a:gd name="connsiteX5" fmla="*/ 535139 w 607524"/>
              <a:gd name="connsiteY5" fmla="*/ 327079 h 606651"/>
              <a:gd name="connsiteX6" fmla="*/ 552620 w 607524"/>
              <a:gd name="connsiteY6" fmla="*/ 334847 h 606651"/>
              <a:gd name="connsiteX7" fmla="*/ 558752 w 607524"/>
              <a:gd name="connsiteY7" fmla="*/ 352943 h 606651"/>
              <a:gd name="connsiteX8" fmla="*/ 279971 w 607524"/>
              <a:gd name="connsiteY8" fmla="*/ 606651 h 606651"/>
              <a:gd name="connsiteX9" fmla="*/ 0 w 607524"/>
              <a:gd name="connsiteY9" fmla="*/ 327079 h 606651"/>
              <a:gd name="connsiteX10" fmla="*/ 254070 w 607524"/>
              <a:gd name="connsiteY10" fmla="*/ 48695 h 606651"/>
              <a:gd name="connsiteX11" fmla="*/ 369782 w 607524"/>
              <a:gd name="connsiteY11" fmla="*/ 43408 h 606651"/>
              <a:gd name="connsiteX12" fmla="*/ 369782 w 607524"/>
              <a:gd name="connsiteY12" fmla="*/ 237419 h 606651"/>
              <a:gd name="connsiteX13" fmla="*/ 564065 w 607524"/>
              <a:gd name="connsiteY13" fmla="*/ 237419 h 606651"/>
              <a:gd name="connsiteX14" fmla="*/ 369782 w 607524"/>
              <a:gd name="connsiteY14" fmla="*/ 43408 h 606651"/>
              <a:gd name="connsiteX15" fmla="*/ 352395 w 607524"/>
              <a:gd name="connsiteY15" fmla="*/ 0 h 606651"/>
              <a:gd name="connsiteX16" fmla="*/ 354591 w 607524"/>
              <a:gd name="connsiteY16" fmla="*/ 91 h 606651"/>
              <a:gd name="connsiteX17" fmla="*/ 607442 w 607524"/>
              <a:gd name="connsiteY17" fmla="*/ 252589 h 606651"/>
              <a:gd name="connsiteX18" fmla="*/ 601311 w 607524"/>
              <a:gd name="connsiteY18" fmla="*/ 270683 h 606651"/>
              <a:gd name="connsiteX19" fmla="*/ 583832 w 607524"/>
              <a:gd name="connsiteY19" fmla="*/ 278451 h 606651"/>
              <a:gd name="connsiteX20" fmla="*/ 352395 w 607524"/>
              <a:gd name="connsiteY20" fmla="*/ 278451 h 606651"/>
              <a:gd name="connsiteX21" fmla="*/ 328693 w 607524"/>
              <a:gd name="connsiteY21" fmla="*/ 254782 h 606651"/>
              <a:gd name="connsiteX22" fmla="*/ 328693 w 607524"/>
              <a:gd name="connsiteY22" fmla="*/ 23669 h 606651"/>
              <a:gd name="connsiteX23" fmla="*/ 336380 w 607524"/>
              <a:gd name="connsiteY23" fmla="*/ 6214 h 606651"/>
              <a:gd name="connsiteX24" fmla="*/ 352395 w 607524"/>
              <a:gd name="connsiteY24" fmla="*/ 0 h 6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524" h="606651">
                <a:moveTo>
                  <a:pt x="254070" y="48695"/>
                </a:moveTo>
                <a:cubicBezTo>
                  <a:pt x="260659" y="48055"/>
                  <a:pt x="267249" y="50248"/>
                  <a:pt x="272191" y="54818"/>
                </a:cubicBezTo>
                <a:cubicBezTo>
                  <a:pt x="277134" y="59296"/>
                  <a:pt x="279971" y="65603"/>
                  <a:pt x="279971" y="72274"/>
                </a:cubicBezTo>
                <a:lnTo>
                  <a:pt x="279971" y="303408"/>
                </a:lnTo>
                <a:cubicBezTo>
                  <a:pt x="279971" y="316477"/>
                  <a:pt x="290588" y="327079"/>
                  <a:pt x="303675" y="327079"/>
                </a:cubicBezTo>
                <a:lnTo>
                  <a:pt x="535139" y="327079"/>
                </a:lnTo>
                <a:cubicBezTo>
                  <a:pt x="541820" y="327079"/>
                  <a:pt x="548135" y="329912"/>
                  <a:pt x="552620" y="334847"/>
                </a:cubicBezTo>
                <a:cubicBezTo>
                  <a:pt x="557104" y="339783"/>
                  <a:pt x="559301" y="346363"/>
                  <a:pt x="558752" y="352943"/>
                </a:cubicBezTo>
                <a:cubicBezTo>
                  <a:pt x="545664" y="495243"/>
                  <a:pt x="425860" y="606651"/>
                  <a:pt x="279971" y="606651"/>
                </a:cubicBezTo>
                <a:cubicBezTo>
                  <a:pt x="125387" y="606651"/>
                  <a:pt x="0" y="481442"/>
                  <a:pt x="0" y="327079"/>
                </a:cubicBezTo>
                <a:cubicBezTo>
                  <a:pt x="0" y="181398"/>
                  <a:pt x="111567" y="61764"/>
                  <a:pt x="254070" y="48695"/>
                </a:cubicBezTo>
                <a:close/>
                <a:moveTo>
                  <a:pt x="369782" y="43408"/>
                </a:moveTo>
                <a:lnTo>
                  <a:pt x="369782" y="237419"/>
                </a:lnTo>
                <a:lnTo>
                  <a:pt x="564065" y="237419"/>
                </a:lnTo>
                <a:cubicBezTo>
                  <a:pt x="546860" y="138357"/>
                  <a:pt x="468891" y="60497"/>
                  <a:pt x="369782" y="43408"/>
                </a:cubicBezTo>
                <a:close/>
                <a:moveTo>
                  <a:pt x="352395" y="0"/>
                </a:moveTo>
                <a:cubicBezTo>
                  <a:pt x="353127" y="0"/>
                  <a:pt x="353859" y="0"/>
                  <a:pt x="354591" y="91"/>
                </a:cubicBezTo>
                <a:cubicBezTo>
                  <a:pt x="488475" y="12337"/>
                  <a:pt x="595088" y="118892"/>
                  <a:pt x="607442" y="252589"/>
                </a:cubicBezTo>
                <a:cubicBezTo>
                  <a:pt x="607991" y="259169"/>
                  <a:pt x="605795" y="265840"/>
                  <a:pt x="601311" y="270683"/>
                </a:cubicBezTo>
                <a:cubicBezTo>
                  <a:pt x="596826" y="275618"/>
                  <a:pt x="590512" y="278451"/>
                  <a:pt x="583832" y="278451"/>
                </a:cubicBezTo>
                <a:lnTo>
                  <a:pt x="352395" y="278451"/>
                </a:lnTo>
                <a:cubicBezTo>
                  <a:pt x="339309" y="278451"/>
                  <a:pt x="328693" y="267850"/>
                  <a:pt x="328693" y="254782"/>
                </a:cubicBezTo>
                <a:lnTo>
                  <a:pt x="328693" y="23669"/>
                </a:lnTo>
                <a:cubicBezTo>
                  <a:pt x="328693" y="16998"/>
                  <a:pt x="331530" y="10692"/>
                  <a:pt x="336380" y="6214"/>
                </a:cubicBezTo>
                <a:cubicBezTo>
                  <a:pt x="340864" y="2193"/>
                  <a:pt x="346538" y="0"/>
                  <a:pt x="35239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13" name="time_145460"/>
          <p:cNvSpPr/>
          <p:nvPr/>
        </p:nvSpPr>
        <p:spPr bwMode="auto">
          <a:xfrm>
            <a:off x="10423411" y="3962466"/>
            <a:ext cx="505070" cy="515687"/>
          </a:xfrm>
          <a:custGeom>
            <a:avLst/>
            <a:gdLst>
              <a:gd name="connsiteX0" fmla="*/ 348057 w 558222"/>
              <a:gd name="connsiteY0" fmla="*/ 234645 h 592945"/>
              <a:gd name="connsiteX1" fmla="*/ 301597 w 558222"/>
              <a:gd name="connsiteY1" fmla="*/ 294424 h 592945"/>
              <a:gd name="connsiteX2" fmla="*/ 348057 w 558222"/>
              <a:gd name="connsiteY2" fmla="*/ 294424 h 592945"/>
              <a:gd name="connsiteX3" fmla="*/ 350122 w 558222"/>
              <a:gd name="connsiteY3" fmla="*/ 217123 h 592945"/>
              <a:gd name="connsiteX4" fmla="*/ 353735 w 558222"/>
              <a:gd name="connsiteY4" fmla="*/ 217123 h 592945"/>
              <a:gd name="connsiteX5" fmla="*/ 364060 w 558222"/>
              <a:gd name="connsiteY5" fmla="*/ 226915 h 592945"/>
              <a:gd name="connsiteX6" fmla="*/ 364060 w 558222"/>
              <a:gd name="connsiteY6" fmla="*/ 294424 h 592945"/>
              <a:gd name="connsiteX7" fmla="*/ 376965 w 558222"/>
              <a:gd name="connsiteY7" fmla="*/ 294424 h 592945"/>
              <a:gd name="connsiteX8" fmla="*/ 384192 w 558222"/>
              <a:gd name="connsiteY8" fmla="*/ 301638 h 592945"/>
              <a:gd name="connsiteX9" fmla="*/ 376965 w 558222"/>
              <a:gd name="connsiteY9" fmla="*/ 308338 h 592945"/>
              <a:gd name="connsiteX10" fmla="*/ 364060 w 558222"/>
              <a:gd name="connsiteY10" fmla="*/ 308338 h 592945"/>
              <a:gd name="connsiteX11" fmla="*/ 364060 w 558222"/>
              <a:gd name="connsiteY11" fmla="*/ 332043 h 592945"/>
              <a:gd name="connsiteX12" fmla="*/ 355800 w 558222"/>
              <a:gd name="connsiteY12" fmla="*/ 339773 h 592945"/>
              <a:gd name="connsiteX13" fmla="*/ 348057 w 558222"/>
              <a:gd name="connsiteY13" fmla="*/ 332043 h 592945"/>
              <a:gd name="connsiteX14" fmla="*/ 348057 w 558222"/>
              <a:gd name="connsiteY14" fmla="*/ 308338 h 592945"/>
              <a:gd name="connsiteX15" fmla="*/ 294886 w 558222"/>
              <a:gd name="connsiteY15" fmla="*/ 308338 h 592945"/>
              <a:gd name="connsiteX16" fmla="*/ 285078 w 558222"/>
              <a:gd name="connsiteY16" fmla="*/ 298546 h 592945"/>
              <a:gd name="connsiteX17" fmla="*/ 285078 w 558222"/>
              <a:gd name="connsiteY17" fmla="*/ 297000 h 592945"/>
              <a:gd name="connsiteX18" fmla="*/ 287143 w 558222"/>
              <a:gd name="connsiteY18" fmla="*/ 290816 h 592945"/>
              <a:gd name="connsiteX19" fmla="*/ 341346 w 558222"/>
              <a:gd name="connsiteY19" fmla="*/ 221246 h 592945"/>
              <a:gd name="connsiteX20" fmla="*/ 350122 w 558222"/>
              <a:gd name="connsiteY20" fmla="*/ 217123 h 592945"/>
              <a:gd name="connsiteX21" fmla="*/ 227744 w 558222"/>
              <a:gd name="connsiteY21" fmla="*/ 216046 h 592945"/>
              <a:gd name="connsiteX22" fmla="*/ 267509 w 558222"/>
              <a:gd name="connsiteY22" fmla="*/ 251108 h 592945"/>
              <a:gd name="connsiteX23" fmla="*/ 198307 w 558222"/>
              <a:gd name="connsiteY23" fmla="*/ 324324 h 592945"/>
              <a:gd name="connsiteX24" fmla="*/ 259246 w 558222"/>
              <a:gd name="connsiteY24" fmla="*/ 324324 h 592945"/>
              <a:gd name="connsiteX25" fmla="*/ 266476 w 558222"/>
              <a:gd name="connsiteY25" fmla="*/ 331542 h 592945"/>
              <a:gd name="connsiteX26" fmla="*/ 259246 w 558222"/>
              <a:gd name="connsiteY26" fmla="*/ 339276 h 592945"/>
              <a:gd name="connsiteX27" fmla="*/ 191593 w 558222"/>
              <a:gd name="connsiteY27" fmla="*/ 339276 h 592945"/>
              <a:gd name="connsiteX28" fmla="*/ 182814 w 558222"/>
              <a:gd name="connsiteY28" fmla="*/ 329995 h 592945"/>
              <a:gd name="connsiteX29" fmla="*/ 252016 w 558222"/>
              <a:gd name="connsiteY29" fmla="*/ 252654 h 592945"/>
              <a:gd name="connsiteX30" fmla="*/ 224645 w 558222"/>
              <a:gd name="connsiteY30" fmla="*/ 230999 h 592945"/>
              <a:gd name="connsiteX31" fmla="*/ 195208 w 558222"/>
              <a:gd name="connsiteY31" fmla="*/ 237186 h 592945"/>
              <a:gd name="connsiteX32" fmla="*/ 191593 w 558222"/>
              <a:gd name="connsiteY32" fmla="*/ 238217 h 592945"/>
              <a:gd name="connsiteX33" fmla="*/ 184880 w 558222"/>
              <a:gd name="connsiteY33" fmla="*/ 231514 h 592945"/>
              <a:gd name="connsiteX34" fmla="*/ 189011 w 558222"/>
              <a:gd name="connsiteY34" fmla="*/ 224812 h 592945"/>
              <a:gd name="connsiteX35" fmla="*/ 227744 w 558222"/>
              <a:gd name="connsiteY35" fmla="*/ 216046 h 592945"/>
              <a:gd name="connsiteX36" fmla="*/ 275238 w 558222"/>
              <a:gd name="connsiteY36" fmla="*/ 104667 h 592945"/>
              <a:gd name="connsiteX37" fmla="*/ 451318 w 558222"/>
              <a:gd name="connsiteY37" fmla="*/ 280493 h 592945"/>
              <a:gd name="connsiteX38" fmla="*/ 438925 w 558222"/>
              <a:gd name="connsiteY38" fmla="*/ 292868 h 592945"/>
              <a:gd name="connsiteX39" fmla="*/ 426533 w 558222"/>
              <a:gd name="connsiteY39" fmla="*/ 280493 h 592945"/>
              <a:gd name="connsiteX40" fmla="*/ 275238 w 558222"/>
              <a:gd name="connsiteY40" fmla="*/ 129417 h 592945"/>
              <a:gd name="connsiteX41" fmla="*/ 175579 w 558222"/>
              <a:gd name="connsiteY41" fmla="*/ 166542 h 592945"/>
              <a:gd name="connsiteX42" fmla="*/ 158023 w 558222"/>
              <a:gd name="connsiteY42" fmla="*/ 165510 h 592945"/>
              <a:gd name="connsiteX43" fmla="*/ 159572 w 558222"/>
              <a:gd name="connsiteY43" fmla="*/ 147979 h 592945"/>
              <a:gd name="connsiteX44" fmla="*/ 275238 w 558222"/>
              <a:gd name="connsiteY44" fmla="*/ 104667 h 592945"/>
              <a:gd name="connsiteX45" fmla="*/ 126775 w 558222"/>
              <a:gd name="connsiteY45" fmla="*/ 52955 h 592945"/>
              <a:gd name="connsiteX46" fmla="*/ 143558 w 558222"/>
              <a:gd name="connsiteY46" fmla="*/ 62367 h 592945"/>
              <a:gd name="connsiteX47" fmla="*/ 138910 w 558222"/>
              <a:gd name="connsiteY47" fmla="*/ 97438 h 592945"/>
              <a:gd name="connsiteX48" fmla="*/ 49574 w 558222"/>
              <a:gd name="connsiteY48" fmla="*/ 278463 h 592945"/>
              <a:gd name="connsiteX49" fmla="*/ 64549 w 558222"/>
              <a:gd name="connsiteY49" fmla="*/ 359950 h 592945"/>
              <a:gd name="connsiteX50" fmla="*/ 50090 w 558222"/>
              <a:gd name="connsiteY50" fmla="*/ 391926 h 592945"/>
              <a:gd name="connsiteX51" fmla="*/ 41312 w 558222"/>
              <a:gd name="connsiteY51" fmla="*/ 393473 h 592945"/>
              <a:gd name="connsiteX52" fmla="*/ 18074 w 558222"/>
              <a:gd name="connsiteY52" fmla="*/ 377485 h 592945"/>
              <a:gd name="connsiteX53" fmla="*/ 0 w 558222"/>
              <a:gd name="connsiteY53" fmla="*/ 278463 h 592945"/>
              <a:gd name="connsiteX54" fmla="*/ 108443 w 558222"/>
              <a:gd name="connsiteY54" fmla="*/ 58241 h 592945"/>
              <a:gd name="connsiteX55" fmla="*/ 126775 w 558222"/>
              <a:gd name="connsiteY55" fmla="*/ 52955 h 592945"/>
              <a:gd name="connsiteX56" fmla="*/ 278832 w 558222"/>
              <a:gd name="connsiteY56" fmla="*/ 0 h 592945"/>
              <a:gd name="connsiteX57" fmla="*/ 558222 w 558222"/>
              <a:gd name="connsiteY57" fmla="*/ 278427 h 592945"/>
              <a:gd name="connsiteX58" fmla="*/ 278832 w 558222"/>
              <a:gd name="connsiteY58" fmla="*/ 557369 h 592945"/>
              <a:gd name="connsiteX59" fmla="*/ 185875 w 558222"/>
              <a:gd name="connsiteY59" fmla="*/ 541385 h 592945"/>
              <a:gd name="connsiteX60" fmla="*/ 194138 w 558222"/>
              <a:gd name="connsiteY60" fmla="*/ 556853 h 592945"/>
              <a:gd name="connsiteX61" fmla="*/ 183809 w 558222"/>
              <a:gd name="connsiteY61" fmla="*/ 590367 h 592945"/>
              <a:gd name="connsiteX62" fmla="*/ 171931 w 558222"/>
              <a:gd name="connsiteY62" fmla="*/ 592945 h 592945"/>
              <a:gd name="connsiteX63" fmla="*/ 150241 w 558222"/>
              <a:gd name="connsiteY63" fmla="*/ 580055 h 592945"/>
              <a:gd name="connsiteX64" fmla="*/ 104278 w 558222"/>
              <a:gd name="connsiteY64" fmla="*/ 493434 h 592945"/>
              <a:gd name="connsiteX65" fmla="*/ 101696 w 558222"/>
              <a:gd name="connsiteY65" fmla="*/ 482606 h 592945"/>
              <a:gd name="connsiteX66" fmla="*/ 100663 w 558222"/>
              <a:gd name="connsiteY66" fmla="*/ 478997 h 592945"/>
              <a:gd name="connsiteX67" fmla="*/ 122353 w 558222"/>
              <a:gd name="connsiteY67" fmla="*/ 451154 h 592945"/>
              <a:gd name="connsiteX68" fmla="*/ 217893 w 558222"/>
              <a:gd name="connsiteY68" fmla="*/ 438264 h 592945"/>
              <a:gd name="connsiteX69" fmla="*/ 245781 w 558222"/>
              <a:gd name="connsiteY69" fmla="*/ 459404 h 592945"/>
              <a:gd name="connsiteX70" fmla="*/ 224091 w 558222"/>
              <a:gd name="connsiteY70" fmla="*/ 487246 h 592945"/>
              <a:gd name="connsiteX71" fmla="*/ 194138 w 558222"/>
              <a:gd name="connsiteY71" fmla="*/ 491371 h 592945"/>
              <a:gd name="connsiteX72" fmla="*/ 278832 w 558222"/>
              <a:gd name="connsiteY72" fmla="*/ 507871 h 592945"/>
              <a:gd name="connsiteX73" fmla="*/ 508128 w 558222"/>
              <a:gd name="connsiteY73" fmla="*/ 278427 h 592945"/>
              <a:gd name="connsiteX74" fmla="*/ 278832 w 558222"/>
              <a:gd name="connsiteY74" fmla="*/ 49498 h 592945"/>
              <a:gd name="connsiteX75" fmla="*/ 207048 w 558222"/>
              <a:gd name="connsiteY75" fmla="*/ 61357 h 592945"/>
              <a:gd name="connsiteX76" fmla="*/ 175546 w 558222"/>
              <a:gd name="connsiteY76" fmla="*/ 45373 h 592945"/>
              <a:gd name="connsiteX77" fmla="*/ 191039 w 558222"/>
              <a:gd name="connsiteY77" fmla="*/ 13921 h 592945"/>
              <a:gd name="connsiteX78" fmla="*/ 278832 w 558222"/>
              <a:gd name="connsiteY78" fmla="*/ 0 h 59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222" h="592945">
                <a:moveTo>
                  <a:pt x="348057" y="234645"/>
                </a:moveTo>
                <a:lnTo>
                  <a:pt x="301597" y="294424"/>
                </a:lnTo>
                <a:lnTo>
                  <a:pt x="348057" y="294424"/>
                </a:lnTo>
                <a:close/>
                <a:moveTo>
                  <a:pt x="350122" y="217123"/>
                </a:moveTo>
                <a:lnTo>
                  <a:pt x="353735" y="217123"/>
                </a:lnTo>
                <a:cubicBezTo>
                  <a:pt x="359930" y="217123"/>
                  <a:pt x="364060" y="221246"/>
                  <a:pt x="364060" y="226915"/>
                </a:cubicBezTo>
                <a:lnTo>
                  <a:pt x="364060" y="294424"/>
                </a:lnTo>
                <a:lnTo>
                  <a:pt x="376965" y="294424"/>
                </a:lnTo>
                <a:cubicBezTo>
                  <a:pt x="381095" y="294424"/>
                  <a:pt x="384192" y="297516"/>
                  <a:pt x="384192" y="301638"/>
                </a:cubicBezTo>
                <a:cubicBezTo>
                  <a:pt x="384192" y="305246"/>
                  <a:pt x="381095" y="308338"/>
                  <a:pt x="376965" y="308338"/>
                </a:cubicBezTo>
                <a:lnTo>
                  <a:pt x="364060" y="308338"/>
                </a:lnTo>
                <a:lnTo>
                  <a:pt x="364060" y="332043"/>
                </a:lnTo>
                <a:cubicBezTo>
                  <a:pt x="364060" y="336166"/>
                  <a:pt x="360446" y="339773"/>
                  <a:pt x="355800" y="339773"/>
                </a:cubicBezTo>
                <a:cubicBezTo>
                  <a:pt x="351670" y="339773"/>
                  <a:pt x="348057" y="336166"/>
                  <a:pt x="348057" y="332043"/>
                </a:cubicBezTo>
                <a:lnTo>
                  <a:pt x="348057" y="308338"/>
                </a:lnTo>
                <a:lnTo>
                  <a:pt x="294886" y="308338"/>
                </a:lnTo>
                <a:cubicBezTo>
                  <a:pt x="289208" y="308338"/>
                  <a:pt x="285078" y="304215"/>
                  <a:pt x="285078" y="298546"/>
                </a:cubicBezTo>
                <a:lnTo>
                  <a:pt x="285078" y="297000"/>
                </a:lnTo>
                <a:cubicBezTo>
                  <a:pt x="285078" y="294939"/>
                  <a:pt x="285594" y="292362"/>
                  <a:pt x="287143" y="290816"/>
                </a:cubicBezTo>
                <a:lnTo>
                  <a:pt x="341346" y="221246"/>
                </a:lnTo>
                <a:cubicBezTo>
                  <a:pt x="343411" y="218669"/>
                  <a:pt x="347024" y="217123"/>
                  <a:pt x="350122" y="217123"/>
                </a:cubicBezTo>
                <a:close/>
                <a:moveTo>
                  <a:pt x="227744" y="216046"/>
                </a:moveTo>
                <a:cubicBezTo>
                  <a:pt x="249950" y="216046"/>
                  <a:pt x="267509" y="229968"/>
                  <a:pt x="267509" y="251108"/>
                </a:cubicBezTo>
                <a:cubicBezTo>
                  <a:pt x="267509" y="287200"/>
                  <a:pt x="207603" y="303699"/>
                  <a:pt x="198307" y="324324"/>
                </a:cubicBezTo>
                <a:lnTo>
                  <a:pt x="259246" y="324324"/>
                </a:lnTo>
                <a:cubicBezTo>
                  <a:pt x="263378" y="324324"/>
                  <a:pt x="266476" y="327417"/>
                  <a:pt x="266476" y="331542"/>
                </a:cubicBezTo>
                <a:cubicBezTo>
                  <a:pt x="266476" y="335667"/>
                  <a:pt x="263378" y="339276"/>
                  <a:pt x="259246" y="339276"/>
                </a:cubicBezTo>
                <a:lnTo>
                  <a:pt x="191593" y="339276"/>
                </a:lnTo>
                <a:cubicBezTo>
                  <a:pt x="186429" y="339276"/>
                  <a:pt x="182814" y="335151"/>
                  <a:pt x="182814" y="329995"/>
                </a:cubicBezTo>
                <a:cubicBezTo>
                  <a:pt x="182814" y="293387"/>
                  <a:pt x="252016" y="281013"/>
                  <a:pt x="252016" y="252654"/>
                </a:cubicBezTo>
                <a:cubicBezTo>
                  <a:pt x="252016" y="240280"/>
                  <a:pt x="244786" y="230999"/>
                  <a:pt x="224645" y="230999"/>
                </a:cubicBezTo>
                <a:cubicBezTo>
                  <a:pt x="212767" y="230999"/>
                  <a:pt x="202955" y="233577"/>
                  <a:pt x="195208" y="237186"/>
                </a:cubicBezTo>
                <a:cubicBezTo>
                  <a:pt x="194692" y="237186"/>
                  <a:pt x="193143" y="238217"/>
                  <a:pt x="191593" y="238217"/>
                </a:cubicBezTo>
                <a:cubicBezTo>
                  <a:pt x="187978" y="238217"/>
                  <a:pt x="184880" y="235124"/>
                  <a:pt x="184880" y="231514"/>
                </a:cubicBezTo>
                <a:cubicBezTo>
                  <a:pt x="184880" y="228421"/>
                  <a:pt x="186429" y="226358"/>
                  <a:pt x="189011" y="224812"/>
                </a:cubicBezTo>
                <a:cubicBezTo>
                  <a:pt x="198823" y="220171"/>
                  <a:pt x="211734" y="216046"/>
                  <a:pt x="227744" y="216046"/>
                </a:cubicBezTo>
                <a:close/>
                <a:moveTo>
                  <a:pt x="275238" y="104667"/>
                </a:moveTo>
                <a:cubicBezTo>
                  <a:pt x="372314" y="104667"/>
                  <a:pt x="451318" y="183557"/>
                  <a:pt x="451318" y="280493"/>
                </a:cubicBezTo>
                <a:cubicBezTo>
                  <a:pt x="451318" y="287196"/>
                  <a:pt x="445638" y="292868"/>
                  <a:pt x="438925" y="292868"/>
                </a:cubicBezTo>
                <a:cubicBezTo>
                  <a:pt x="431696" y="292868"/>
                  <a:pt x="426533" y="287196"/>
                  <a:pt x="426533" y="280493"/>
                </a:cubicBezTo>
                <a:cubicBezTo>
                  <a:pt x="426533" y="197479"/>
                  <a:pt x="358372" y="129417"/>
                  <a:pt x="275238" y="129417"/>
                </a:cubicBezTo>
                <a:cubicBezTo>
                  <a:pt x="238576" y="129417"/>
                  <a:pt x="203463" y="142823"/>
                  <a:pt x="175579" y="166542"/>
                </a:cubicBezTo>
                <a:cubicBezTo>
                  <a:pt x="170416" y="171182"/>
                  <a:pt x="162670" y="170667"/>
                  <a:pt x="158023" y="165510"/>
                </a:cubicBezTo>
                <a:cubicBezTo>
                  <a:pt x="153892" y="160354"/>
                  <a:pt x="154408" y="152620"/>
                  <a:pt x="159572" y="147979"/>
                </a:cubicBezTo>
                <a:cubicBezTo>
                  <a:pt x="191587" y="120136"/>
                  <a:pt x="232379" y="104667"/>
                  <a:pt x="275238" y="104667"/>
                </a:cubicBezTo>
                <a:close/>
                <a:moveTo>
                  <a:pt x="126775" y="52955"/>
                </a:moveTo>
                <a:cubicBezTo>
                  <a:pt x="133101" y="53729"/>
                  <a:pt x="139168" y="56952"/>
                  <a:pt x="143558" y="62367"/>
                </a:cubicBezTo>
                <a:cubicBezTo>
                  <a:pt x="151820" y="73198"/>
                  <a:pt x="149754" y="88670"/>
                  <a:pt x="138910" y="97438"/>
                </a:cubicBezTo>
                <a:cubicBezTo>
                  <a:pt x="82107" y="141276"/>
                  <a:pt x="49574" y="207291"/>
                  <a:pt x="49574" y="278463"/>
                </a:cubicBezTo>
                <a:cubicBezTo>
                  <a:pt x="49574" y="306829"/>
                  <a:pt x="54738" y="334163"/>
                  <a:pt x="64549" y="359950"/>
                </a:cubicBezTo>
                <a:cubicBezTo>
                  <a:pt x="69197" y="372844"/>
                  <a:pt x="63000" y="387284"/>
                  <a:pt x="50090" y="391926"/>
                </a:cubicBezTo>
                <a:cubicBezTo>
                  <a:pt x="46992" y="392957"/>
                  <a:pt x="44410" y="393473"/>
                  <a:pt x="41312" y="393473"/>
                </a:cubicBezTo>
                <a:cubicBezTo>
                  <a:pt x="31500" y="393473"/>
                  <a:pt x="21689" y="387800"/>
                  <a:pt x="18074" y="377485"/>
                </a:cubicBezTo>
                <a:cubicBezTo>
                  <a:pt x="6197" y="346025"/>
                  <a:pt x="0" y="313018"/>
                  <a:pt x="0" y="278463"/>
                </a:cubicBezTo>
                <a:cubicBezTo>
                  <a:pt x="0" y="191819"/>
                  <a:pt x="39246" y="111363"/>
                  <a:pt x="108443" y="58241"/>
                </a:cubicBezTo>
                <a:cubicBezTo>
                  <a:pt x="113865" y="53858"/>
                  <a:pt x="120449" y="52181"/>
                  <a:pt x="126775" y="52955"/>
                </a:cubicBezTo>
                <a:close/>
                <a:moveTo>
                  <a:pt x="278832" y="0"/>
                </a:moveTo>
                <a:cubicBezTo>
                  <a:pt x="432729" y="0"/>
                  <a:pt x="558222" y="124776"/>
                  <a:pt x="558222" y="278427"/>
                </a:cubicBezTo>
                <a:cubicBezTo>
                  <a:pt x="558222" y="432077"/>
                  <a:pt x="432729" y="557369"/>
                  <a:pt x="278832" y="557369"/>
                </a:cubicBezTo>
                <a:cubicBezTo>
                  <a:pt x="246814" y="557369"/>
                  <a:pt x="215311" y="551697"/>
                  <a:pt x="185875" y="541385"/>
                </a:cubicBezTo>
                <a:lnTo>
                  <a:pt x="194138" y="556853"/>
                </a:lnTo>
                <a:cubicBezTo>
                  <a:pt x="200335" y="568712"/>
                  <a:pt x="195687" y="584180"/>
                  <a:pt x="183809" y="590367"/>
                </a:cubicBezTo>
                <a:cubicBezTo>
                  <a:pt x="179677" y="592430"/>
                  <a:pt x="176062" y="592945"/>
                  <a:pt x="171931" y="592945"/>
                </a:cubicBezTo>
                <a:cubicBezTo>
                  <a:pt x="163152" y="592945"/>
                  <a:pt x="154372" y="588305"/>
                  <a:pt x="150241" y="580055"/>
                </a:cubicBezTo>
                <a:lnTo>
                  <a:pt x="104278" y="493434"/>
                </a:lnTo>
                <a:cubicBezTo>
                  <a:pt x="102729" y="489824"/>
                  <a:pt x="101696" y="486215"/>
                  <a:pt x="101696" y="482606"/>
                </a:cubicBezTo>
                <a:cubicBezTo>
                  <a:pt x="101180" y="481059"/>
                  <a:pt x="101180" y="480028"/>
                  <a:pt x="100663" y="478997"/>
                </a:cubicBezTo>
                <a:cubicBezTo>
                  <a:pt x="99114" y="465075"/>
                  <a:pt x="108410" y="452701"/>
                  <a:pt x="122353" y="451154"/>
                </a:cubicBezTo>
                <a:lnTo>
                  <a:pt x="217893" y="438264"/>
                </a:lnTo>
                <a:cubicBezTo>
                  <a:pt x="231321" y="436717"/>
                  <a:pt x="243715" y="445998"/>
                  <a:pt x="245781" y="459404"/>
                </a:cubicBezTo>
                <a:cubicBezTo>
                  <a:pt x="247330" y="473325"/>
                  <a:pt x="238034" y="485700"/>
                  <a:pt x="224091" y="487246"/>
                </a:cubicBezTo>
                <a:lnTo>
                  <a:pt x="194138" y="491371"/>
                </a:lnTo>
                <a:cubicBezTo>
                  <a:pt x="220992" y="502199"/>
                  <a:pt x="249396" y="507871"/>
                  <a:pt x="278832" y="507871"/>
                </a:cubicBezTo>
                <a:cubicBezTo>
                  <a:pt x="405358" y="507871"/>
                  <a:pt x="508128" y="404750"/>
                  <a:pt x="508128" y="278427"/>
                </a:cubicBezTo>
                <a:cubicBezTo>
                  <a:pt x="508128" y="152104"/>
                  <a:pt x="405358" y="49498"/>
                  <a:pt x="278832" y="49498"/>
                </a:cubicBezTo>
                <a:cubicBezTo>
                  <a:pt x="254044" y="49498"/>
                  <a:pt x="229771" y="53623"/>
                  <a:pt x="207048" y="61357"/>
                </a:cubicBezTo>
                <a:cubicBezTo>
                  <a:pt x="193621" y="65482"/>
                  <a:pt x="179677" y="58263"/>
                  <a:pt x="175546" y="45373"/>
                </a:cubicBezTo>
                <a:cubicBezTo>
                  <a:pt x="170898" y="32483"/>
                  <a:pt x="178128" y="18562"/>
                  <a:pt x="191039" y="13921"/>
                </a:cubicBezTo>
                <a:cubicBezTo>
                  <a:pt x="219443" y="4640"/>
                  <a:pt x="248879" y="0"/>
                  <a:pt x="27883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14" name="earth-symbol-with-continents-and-grid_44505"/>
          <p:cNvSpPr/>
          <p:nvPr/>
        </p:nvSpPr>
        <p:spPr bwMode="auto">
          <a:xfrm>
            <a:off x="8815122" y="3962466"/>
            <a:ext cx="512707" cy="512707"/>
          </a:xfrm>
          <a:custGeom>
            <a:avLst/>
            <a:gdLst>
              <a:gd name="connsiteX0" fmla="*/ 175260 w 593115"/>
              <a:gd name="connsiteY0" fmla="*/ 543382 h 593115"/>
              <a:gd name="connsiteX1" fmla="*/ 173415 w 593115"/>
              <a:gd name="connsiteY1" fmla="*/ 545224 h 593115"/>
              <a:gd name="connsiteX2" fmla="*/ 179872 w 593115"/>
              <a:gd name="connsiteY2" fmla="*/ 548908 h 593115"/>
              <a:gd name="connsiteX3" fmla="*/ 360666 w 593115"/>
              <a:gd name="connsiteY3" fmla="*/ 517594 h 593115"/>
              <a:gd name="connsiteX4" fmla="*/ 308088 w 593115"/>
              <a:gd name="connsiteY4" fmla="*/ 520357 h 593115"/>
              <a:gd name="connsiteX5" fmla="*/ 305321 w 593115"/>
              <a:gd name="connsiteY5" fmla="*/ 520357 h 593115"/>
              <a:gd name="connsiteX6" fmla="*/ 305321 w 593115"/>
              <a:gd name="connsiteY6" fmla="*/ 524041 h 593115"/>
              <a:gd name="connsiteX7" fmla="*/ 308088 w 593115"/>
              <a:gd name="connsiteY7" fmla="*/ 570090 h 593115"/>
              <a:gd name="connsiteX8" fmla="*/ 308088 w 593115"/>
              <a:gd name="connsiteY8" fmla="*/ 573774 h 593115"/>
              <a:gd name="connsiteX9" fmla="*/ 311778 w 593115"/>
              <a:gd name="connsiteY9" fmla="*/ 573774 h 593115"/>
              <a:gd name="connsiteX10" fmla="*/ 336683 w 593115"/>
              <a:gd name="connsiteY10" fmla="*/ 571011 h 593115"/>
              <a:gd name="connsiteX11" fmla="*/ 338528 w 593115"/>
              <a:gd name="connsiteY11" fmla="*/ 571011 h 593115"/>
              <a:gd name="connsiteX12" fmla="*/ 339450 w 593115"/>
              <a:gd name="connsiteY12" fmla="*/ 569169 h 593115"/>
              <a:gd name="connsiteX13" fmla="*/ 363433 w 593115"/>
              <a:gd name="connsiteY13" fmla="*/ 522199 h 593115"/>
              <a:gd name="connsiteX14" fmla="*/ 366200 w 593115"/>
              <a:gd name="connsiteY14" fmla="*/ 517594 h 593115"/>
              <a:gd name="connsiteX15" fmla="*/ 232450 w 593115"/>
              <a:gd name="connsiteY15" fmla="*/ 516673 h 593115"/>
              <a:gd name="connsiteX16" fmla="*/ 234295 w 593115"/>
              <a:gd name="connsiteY16" fmla="*/ 521278 h 593115"/>
              <a:gd name="connsiteX17" fmla="*/ 260122 w 593115"/>
              <a:gd name="connsiteY17" fmla="*/ 570090 h 593115"/>
              <a:gd name="connsiteX18" fmla="*/ 260122 w 593115"/>
              <a:gd name="connsiteY18" fmla="*/ 571932 h 593115"/>
              <a:gd name="connsiteX19" fmla="*/ 261967 w 593115"/>
              <a:gd name="connsiteY19" fmla="*/ 571932 h 593115"/>
              <a:gd name="connsiteX20" fmla="*/ 286872 w 593115"/>
              <a:gd name="connsiteY20" fmla="*/ 573774 h 593115"/>
              <a:gd name="connsiteX21" fmla="*/ 289640 w 593115"/>
              <a:gd name="connsiteY21" fmla="*/ 573774 h 593115"/>
              <a:gd name="connsiteX22" fmla="*/ 289640 w 593115"/>
              <a:gd name="connsiteY22" fmla="*/ 570090 h 593115"/>
              <a:gd name="connsiteX23" fmla="*/ 286872 w 593115"/>
              <a:gd name="connsiteY23" fmla="*/ 523120 h 593115"/>
              <a:gd name="connsiteX24" fmla="*/ 286872 w 593115"/>
              <a:gd name="connsiteY24" fmla="*/ 520357 h 593115"/>
              <a:gd name="connsiteX25" fmla="*/ 284105 w 593115"/>
              <a:gd name="connsiteY25" fmla="*/ 520357 h 593115"/>
              <a:gd name="connsiteX26" fmla="*/ 237062 w 593115"/>
              <a:gd name="connsiteY26" fmla="*/ 516673 h 593115"/>
              <a:gd name="connsiteX27" fmla="*/ 202932 w 593115"/>
              <a:gd name="connsiteY27" fmla="*/ 512068 h 593115"/>
              <a:gd name="connsiteX28" fmla="*/ 199243 w 593115"/>
              <a:gd name="connsiteY28" fmla="*/ 519436 h 593115"/>
              <a:gd name="connsiteX29" fmla="*/ 185406 w 593115"/>
              <a:gd name="connsiteY29" fmla="*/ 525883 h 593115"/>
              <a:gd name="connsiteX30" fmla="*/ 220458 w 593115"/>
              <a:gd name="connsiteY30" fmla="*/ 562722 h 593115"/>
              <a:gd name="connsiteX31" fmla="*/ 221381 w 593115"/>
              <a:gd name="connsiteY31" fmla="*/ 563643 h 593115"/>
              <a:gd name="connsiteX32" fmla="*/ 229682 w 593115"/>
              <a:gd name="connsiteY32" fmla="*/ 565485 h 593115"/>
              <a:gd name="connsiteX33" fmla="*/ 237062 w 593115"/>
              <a:gd name="connsiteY33" fmla="*/ 567327 h 593115"/>
              <a:gd name="connsiteX34" fmla="*/ 233372 w 593115"/>
              <a:gd name="connsiteY34" fmla="*/ 561801 h 593115"/>
              <a:gd name="connsiteX35" fmla="*/ 211234 w 593115"/>
              <a:gd name="connsiteY35" fmla="*/ 514831 h 593115"/>
              <a:gd name="connsiteX36" fmla="*/ 210312 w 593115"/>
              <a:gd name="connsiteY36" fmla="*/ 512989 h 593115"/>
              <a:gd name="connsiteX37" fmla="*/ 208467 w 593115"/>
              <a:gd name="connsiteY37" fmla="*/ 512989 h 593115"/>
              <a:gd name="connsiteX38" fmla="*/ 202932 w 593115"/>
              <a:gd name="connsiteY38" fmla="*/ 512068 h 593115"/>
              <a:gd name="connsiteX39" fmla="*/ 429847 w 593115"/>
              <a:gd name="connsiteY39" fmla="*/ 507463 h 593115"/>
              <a:gd name="connsiteX40" fmla="*/ 421545 w 593115"/>
              <a:gd name="connsiteY40" fmla="*/ 509305 h 593115"/>
              <a:gd name="connsiteX41" fmla="*/ 389261 w 593115"/>
              <a:gd name="connsiteY41" fmla="*/ 514831 h 593115"/>
              <a:gd name="connsiteX42" fmla="*/ 387416 w 593115"/>
              <a:gd name="connsiteY42" fmla="*/ 514831 h 593115"/>
              <a:gd name="connsiteX43" fmla="*/ 386494 w 593115"/>
              <a:gd name="connsiteY43" fmla="*/ 516673 h 593115"/>
              <a:gd name="connsiteX44" fmla="*/ 366200 w 593115"/>
              <a:gd name="connsiteY44" fmla="*/ 559959 h 593115"/>
              <a:gd name="connsiteX45" fmla="*/ 362511 w 593115"/>
              <a:gd name="connsiteY45" fmla="*/ 566406 h 593115"/>
              <a:gd name="connsiteX46" fmla="*/ 369890 w 593115"/>
              <a:gd name="connsiteY46" fmla="*/ 563643 h 593115"/>
              <a:gd name="connsiteX47" fmla="*/ 380959 w 593115"/>
              <a:gd name="connsiteY47" fmla="*/ 560881 h 593115"/>
              <a:gd name="connsiteX48" fmla="*/ 382804 w 593115"/>
              <a:gd name="connsiteY48" fmla="*/ 559959 h 593115"/>
              <a:gd name="connsiteX49" fmla="*/ 425235 w 593115"/>
              <a:gd name="connsiteY49" fmla="*/ 513910 h 593115"/>
              <a:gd name="connsiteX50" fmla="*/ 499951 w 593115"/>
              <a:gd name="connsiteY50" fmla="*/ 486281 h 593115"/>
              <a:gd name="connsiteX51" fmla="*/ 487037 w 593115"/>
              <a:gd name="connsiteY51" fmla="*/ 490886 h 593115"/>
              <a:gd name="connsiteX52" fmla="*/ 460287 w 593115"/>
              <a:gd name="connsiteY52" fmla="*/ 499174 h 593115"/>
              <a:gd name="connsiteX53" fmla="*/ 459365 w 593115"/>
              <a:gd name="connsiteY53" fmla="*/ 499174 h 593115"/>
              <a:gd name="connsiteX54" fmla="*/ 457520 w 593115"/>
              <a:gd name="connsiteY54" fmla="*/ 501016 h 593115"/>
              <a:gd name="connsiteX55" fmla="*/ 436304 w 593115"/>
              <a:gd name="connsiteY55" fmla="*/ 529567 h 593115"/>
              <a:gd name="connsiteX56" fmla="*/ 425235 w 593115"/>
              <a:gd name="connsiteY56" fmla="*/ 543382 h 593115"/>
              <a:gd name="connsiteX57" fmla="*/ 440916 w 593115"/>
              <a:gd name="connsiteY57" fmla="*/ 533251 h 593115"/>
              <a:gd name="connsiteX58" fmla="*/ 489804 w 593115"/>
              <a:gd name="connsiteY58" fmla="*/ 496411 h 593115"/>
              <a:gd name="connsiteX59" fmla="*/ 85785 w 593115"/>
              <a:gd name="connsiteY59" fmla="*/ 477071 h 593115"/>
              <a:gd name="connsiteX60" fmla="*/ 95009 w 593115"/>
              <a:gd name="connsiteY60" fmla="*/ 487202 h 593115"/>
              <a:gd name="connsiteX61" fmla="*/ 146665 w 593115"/>
              <a:gd name="connsiteY61" fmla="*/ 529567 h 593115"/>
              <a:gd name="connsiteX62" fmla="*/ 146665 w 593115"/>
              <a:gd name="connsiteY62" fmla="*/ 526804 h 593115"/>
              <a:gd name="connsiteX63" fmla="*/ 136518 w 593115"/>
              <a:gd name="connsiteY63" fmla="*/ 513910 h 593115"/>
              <a:gd name="connsiteX64" fmla="*/ 139285 w 593115"/>
              <a:gd name="connsiteY64" fmla="*/ 498253 h 593115"/>
              <a:gd name="connsiteX65" fmla="*/ 139285 w 593115"/>
              <a:gd name="connsiteY65" fmla="*/ 497332 h 593115"/>
              <a:gd name="connsiteX66" fmla="*/ 138363 w 593115"/>
              <a:gd name="connsiteY66" fmla="*/ 496411 h 593115"/>
              <a:gd name="connsiteX67" fmla="*/ 137441 w 593115"/>
              <a:gd name="connsiteY67" fmla="*/ 496411 h 593115"/>
              <a:gd name="connsiteX68" fmla="*/ 98699 w 593115"/>
              <a:gd name="connsiteY68" fmla="*/ 482597 h 593115"/>
              <a:gd name="connsiteX69" fmla="*/ 411399 w 593115"/>
              <a:gd name="connsiteY69" fmla="*/ 445757 h 593115"/>
              <a:gd name="connsiteX70" fmla="*/ 397563 w 593115"/>
              <a:gd name="connsiteY70" fmla="*/ 489965 h 593115"/>
              <a:gd name="connsiteX71" fmla="*/ 395718 w 593115"/>
              <a:gd name="connsiteY71" fmla="*/ 494569 h 593115"/>
              <a:gd name="connsiteX72" fmla="*/ 400330 w 593115"/>
              <a:gd name="connsiteY72" fmla="*/ 493649 h 593115"/>
              <a:gd name="connsiteX73" fmla="*/ 424313 w 593115"/>
              <a:gd name="connsiteY73" fmla="*/ 489965 h 593115"/>
              <a:gd name="connsiteX74" fmla="*/ 424313 w 593115"/>
              <a:gd name="connsiteY74" fmla="*/ 484439 h 593115"/>
              <a:gd name="connsiteX75" fmla="*/ 414166 w 593115"/>
              <a:gd name="connsiteY75" fmla="*/ 470624 h 593115"/>
              <a:gd name="connsiteX76" fmla="*/ 414166 w 593115"/>
              <a:gd name="connsiteY76" fmla="*/ 448520 h 593115"/>
              <a:gd name="connsiteX77" fmla="*/ 122682 w 593115"/>
              <a:gd name="connsiteY77" fmla="*/ 433784 h 593115"/>
              <a:gd name="connsiteX78" fmla="*/ 134673 w 593115"/>
              <a:gd name="connsiteY78" fmla="*/ 455888 h 593115"/>
              <a:gd name="connsiteX79" fmla="*/ 134673 w 593115"/>
              <a:gd name="connsiteY79" fmla="*/ 442994 h 593115"/>
              <a:gd name="connsiteX80" fmla="*/ 122682 w 593115"/>
              <a:gd name="connsiteY80" fmla="*/ 433784 h 593115"/>
              <a:gd name="connsiteX81" fmla="*/ 253665 w 593115"/>
              <a:gd name="connsiteY81" fmla="*/ 419970 h 593115"/>
              <a:gd name="connsiteX82" fmla="*/ 249976 w 593115"/>
              <a:gd name="connsiteY82" fmla="*/ 452204 h 593115"/>
              <a:gd name="connsiteX83" fmla="*/ 238907 w 593115"/>
              <a:gd name="connsiteY83" fmla="*/ 460493 h 593115"/>
              <a:gd name="connsiteX84" fmla="*/ 223225 w 593115"/>
              <a:gd name="connsiteY84" fmla="*/ 460493 h 593115"/>
              <a:gd name="connsiteX85" fmla="*/ 217691 w 593115"/>
              <a:gd name="connsiteY85" fmla="*/ 469703 h 593115"/>
              <a:gd name="connsiteX86" fmla="*/ 222303 w 593115"/>
              <a:gd name="connsiteY86" fmla="*/ 487202 h 593115"/>
              <a:gd name="connsiteX87" fmla="*/ 220458 w 593115"/>
              <a:gd name="connsiteY87" fmla="*/ 488123 h 593115"/>
              <a:gd name="connsiteX88" fmla="*/ 223225 w 593115"/>
              <a:gd name="connsiteY88" fmla="*/ 494569 h 593115"/>
              <a:gd name="connsiteX89" fmla="*/ 224148 w 593115"/>
              <a:gd name="connsiteY89" fmla="*/ 496411 h 593115"/>
              <a:gd name="connsiteX90" fmla="*/ 225070 w 593115"/>
              <a:gd name="connsiteY90" fmla="*/ 496411 h 593115"/>
              <a:gd name="connsiteX91" fmla="*/ 282260 w 593115"/>
              <a:gd name="connsiteY91" fmla="*/ 501937 h 593115"/>
              <a:gd name="connsiteX92" fmla="*/ 285950 w 593115"/>
              <a:gd name="connsiteY92" fmla="*/ 501937 h 593115"/>
              <a:gd name="connsiteX93" fmla="*/ 285028 w 593115"/>
              <a:gd name="connsiteY93" fmla="*/ 498253 h 593115"/>
              <a:gd name="connsiteX94" fmla="*/ 282260 w 593115"/>
              <a:gd name="connsiteY94" fmla="*/ 424575 h 593115"/>
              <a:gd name="connsiteX95" fmla="*/ 282260 w 593115"/>
              <a:gd name="connsiteY95" fmla="*/ 421812 h 593115"/>
              <a:gd name="connsiteX96" fmla="*/ 279493 w 593115"/>
              <a:gd name="connsiteY96" fmla="*/ 421812 h 593115"/>
              <a:gd name="connsiteX97" fmla="*/ 253665 w 593115"/>
              <a:gd name="connsiteY97" fmla="*/ 419970 h 593115"/>
              <a:gd name="connsiteX98" fmla="*/ 401252 w 593115"/>
              <a:gd name="connsiteY98" fmla="*/ 411681 h 593115"/>
              <a:gd name="connsiteX99" fmla="*/ 396640 w 593115"/>
              <a:gd name="connsiteY99" fmla="*/ 412602 h 593115"/>
              <a:gd name="connsiteX100" fmla="*/ 303476 w 593115"/>
              <a:gd name="connsiteY100" fmla="*/ 421812 h 593115"/>
              <a:gd name="connsiteX101" fmla="*/ 300709 w 593115"/>
              <a:gd name="connsiteY101" fmla="*/ 421812 h 593115"/>
              <a:gd name="connsiteX102" fmla="*/ 300709 w 593115"/>
              <a:gd name="connsiteY102" fmla="*/ 424575 h 593115"/>
              <a:gd name="connsiteX103" fmla="*/ 303476 w 593115"/>
              <a:gd name="connsiteY103" fmla="*/ 499174 h 593115"/>
              <a:gd name="connsiteX104" fmla="*/ 304398 w 593115"/>
              <a:gd name="connsiteY104" fmla="*/ 501937 h 593115"/>
              <a:gd name="connsiteX105" fmla="*/ 307166 w 593115"/>
              <a:gd name="connsiteY105" fmla="*/ 501937 h 593115"/>
              <a:gd name="connsiteX106" fmla="*/ 372657 w 593115"/>
              <a:gd name="connsiteY106" fmla="*/ 498253 h 593115"/>
              <a:gd name="connsiteX107" fmla="*/ 374502 w 593115"/>
              <a:gd name="connsiteY107" fmla="*/ 498253 h 593115"/>
              <a:gd name="connsiteX108" fmla="*/ 374502 w 593115"/>
              <a:gd name="connsiteY108" fmla="*/ 496411 h 593115"/>
              <a:gd name="connsiteX109" fmla="*/ 400330 w 593115"/>
              <a:gd name="connsiteY109" fmla="*/ 416286 h 593115"/>
              <a:gd name="connsiteX110" fmla="*/ 571900 w 593115"/>
              <a:gd name="connsiteY110" fmla="*/ 340765 h 593115"/>
              <a:gd name="connsiteX111" fmla="*/ 565443 w 593115"/>
              <a:gd name="connsiteY111" fmla="*/ 345370 h 593115"/>
              <a:gd name="connsiteX112" fmla="*/ 533158 w 593115"/>
              <a:gd name="connsiteY112" fmla="*/ 364710 h 593115"/>
              <a:gd name="connsiteX113" fmla="*/ 518399 w 593115"/>
              <a:gd name="connsiteY113" fmla="*/ 378525 h 593115"/>
              <a:gd name="connsiteX114" fmla="*/ 511942 w 593115"/>
              <a:gd name="connsiteY114" fmla="*/ 397866 h 593115"/>
              <a:gd name="connsiteX115" fmla="*/ 512865 w 593115"/>
              <a:gd name="connsiteY115" fmla="*/ 399708 h 593115"/>
              <a:gd name="connsiteX116" fmla="*/ 515632 w 593115"/>
              <a:gd name="connsiteY116" fmla="*/ 427337 h 593115"/>
              <a:gd name="connsiteX117" fmla="*/ 502718 w 593115"/>
              <a:gd name="connsiteY117" fmla="*/ 444836 h 593115"/>
              <a:gd name="connsiteX118" fmla="*/ 496261 w 593115"/>
              <a:gd name="connsiteY118" fmla="*/ 452204 h 593115"/>
              <a:gd name="connsiteX119" fmla="*/ 496261 w 593115"/>
              <a:gd name="connsiteY119" fmla="*/ 463256 h 593115"/>
              <a:gd name="connsiteX120" fmla="*/ 487037 w 593115"/>
              <a:gd name="connsiteY120" fmla="*/ 466019 h 593115"/>
              <a:gd name="connsiteX121" fmla="*/ 483347 w 593115"/>
              <a:gd name="connsiteY121" fmla="*/ 473387 h 593115"/>
              <a:gd name="connsiteX122" fmla="*/ 521167 w 593115"/>
              <a:gd name="connsiteY122" fmla="*/ 457730 h 593115"/>
              <a:gd name="connsiteX123" fmla="*/ 524856 w 593115"/>
              <a:gd name="connsiteY123" fmla="*/ 454046 h 593115"/>
              <a:gd name="connsiteX124" fmla="*/ 528546 w 593115"/>
              <a:gd name="connsiteY124" fmla="*/ 447599 h 593115"/>
              <a:gd name="connsiteX125" fmla="*/ 523011 w 593115"/>
              <a:gd name="connsiteY125" fmla="*/ 442073 h 593115"/>
              <a:gd name="connsiteX126" fmla="*/ 523011 w 593115"/>
              <a:gd name="connsiteY126" fmla="*/ 431021 h 593115"/>
              <a:gd name="connsiteX127" fmla="*/ 537770 w 593115"/>
              <a:gd name="connsiteY127" fmla="*/ 432863 h 593115"/>
              <a:gd name="connsiteX128" fmla="*/ 546072 w 593115"/>
              <a:gd name="connsiteY128" fmla="*/ 416286 h 593115"/>
              <a:gd name="connsiteX129" fmla="*/ 547917 w 593115"/>
              <a:gd name="connsiteY129" fmla="*/ 416286 h 593115"/>
              <a:gd name="connsiteX130" fmla="*/ 570055 w 593115"/>
              <a:gd name="connsiteY130" fmla="*/ 348133 h 593115"/>
              <a:gd name="connsiteX131" fmla="*/ 91320 w 593115"/>
              <a:gd name="connsiteY131" fmla="*/ 339844 h 593115"/>
              <a:gd name="connsiteX132" fmla="*/ 95009 w 593115"/>
              <a:gd name="connsiteY132" fmla="*/ 359185 h 593115"/>
              <a:gd name="connsiteX133" fmla="*/ 95932 w 593115"/>
              <a:gd name="connsiteY133" fmla="*/ 361027 h 593115"/>
              <a:gd name="connsiteX134" fmla="*/ 96854 w 593115"/>
              <a:gd name="connsiteY134" fmla="*/ 361947 h 593115"/>
              <a:gd name="connsiteX135" fmla="*/ 97777 w 593115"/>
              <a:gd name="connsiteY135" fmla="*/ 361947 h 593115"/>
              <a:gd name="connsiteX136" fmla="*/ 104234 w 593115"/>
              <a:gd name="connsiteY136" fmla="*/ 357343 h 593115"/>
              <a:gd name="connsiteX137" fmla="*/ 101466 w 593115"/>
              <a:gd name="connsiteY137" fmla="*/ 340765 h 593115"/>
              <a:gd name="connsiteX138" fmla="*/ 22138 w 593115"/>
              <a:gd name="connsiteY138" fmla="*/ 338923 h 593115"/>
              <a:gd name="connsiteX139" fmla="*/ 23061 w 593115"/>
              <a:gd name="connsiteY139" fmla="*/ 346291 h 593115"/>
              <a:gd name="connsiteX140" fmla="*/ 61802 w 593115"/>
              <a:gd name="connsiteY140" fmla="*/ 444836 h 593115"/>
              <a:gd name="connsiteX141" fmla="*/ 62725 w 593115"/>
              <a:gd name="connsiteY141" fmla="*/ 445757 h 593115"/>
              <a:gd name="connsiteX142" fmla="*/ 63647 w 593115"/>
              <a:gd name="connsiteY142" fmla="*/ 445757 h 593115"/>
              <a:gd name="connsiteX143" fmla="*/ 114380 w 593115"/>
              <a:gd name="connsiteY143" fmla="*/ 468782 h 593115"/>
              <a:gd name="connsiteX144" fmla="*/ 122682 w 593115"/>
              <a:gd name="connsiteY144" fmla="*/ 472466 h 593115"/>
              <a:gd name="connsiteX145" fmla="*/ 118070 w 593115"/>
              <a:gd name="connsiteY145" fmla="*/ 465098 h 593115"/>
              <a:gd name="connsiteX146" fmla="*/ 80251 w 593115"/>
              <a:gd name="connsiteY146" fmla="*/ 374841 h 593115"/>
              <a:gd name="connsiteX147" fmla="*/ 79328 w 593115"/>
              <a:gd name="connsiteY147" fmla="*/ 372999 h 593115"/>
              <a:gd name="connsiteX148" fmla="*/ 78406 w 593115"/>
              <a:gd name="connsiteY148" fmla="*/ 372999 h 593115"/>
              <a:gd name="connsiteX149" fmla="*/ 27673 w 593115"/>
              <a:gd name="connsiteY149" fmla="*/ 342607 h 593115"/>
              <a:gd name="connsiteX150" fmla="*/ 298864 w 593115"/>
              <a:gd name="connsiteY150" fmla="*/ 325108 h 593115"/>
              <a:gd name="connsiteX151" fmla="*/ 298864 w 593115"/>
              <a:gd name="connsiteY151" fmla="*/ 326950 h 593115"/>
              <a:gd name="connsiteX152" fmla="*/ 299786 w 593115"/>
              <a:gd name="connsiteY152" fmla="*/ 400629 h 593115"/>
              <a:gd name="connsiteX153" fmla="*/ 299786 w 593115"/>
              <a:gd name="connsiteY153" fmla="*/ 403392 h 593115"/>
              <a:gd name="connsiteX154" fmla="*/ 303476 w 593115"/>
              <a:gd name="connsiteY154" fmla="*/ 403392 h 593115"/>
              <a:gd name="connsiteX155" fmla="*/ 403097 w 593115"/>
              <a:gd name="connsiteY155" fmla="*/ 392340 h 593115"/>
              <a:gd name="connsiteX156" fmla="*/ 404942 w 593115"/>
              <a:gd name="connsiteY156" fmla="*/ 392340 h 593115"/>
              <a:gd name="connsiteX157" fmla="*/ 395718 w 593115"/>
              <a:gd name="connsiteY157" fmla="*/ 376683 h 593115"/>
              <a:gd name="connsiteX158" fmla="*/ 397563 w 593115"/>
              <a:gd name="connsiteY158" fmla="*/ 353659 h 593115"/>
              <a:gd name="connsiteX159" fmla="*/ 380037 w 593115"/>
              <a:gd name="connsiteY159" fmla="*/ 351817 h 593115"/>
              <a:gd name="connsiteX160" fmla="*/ 373580 w 593115"/>
              <a:gd name="connsiteY160" fmla="*/ 345370 h 593115"/>
              <a:gd name="connsiteX161" fmla="*/ 362511 w 593115"/>
              <a:gd name="connsiteY161" fmla="*/ 345370 h 593115"/>
              <a:gd name="connsiteX162" fmla="*/ 356054 w 593115"/>
              <a:gd name="connsiteY162" fmla="*/ 350896 h 593115"/>
              <a:gd name="connsiteX163" fmla="*/ 334838 w 593115"/>
              <a:gd name="connsiteY163" fmla="*/ 350896 h 593115"/>
              <a:gd name="connsiteX164" fmla="*/ 334838 w 593115"/>
              <a:gd name="connsiteY164" fmla="*/ 352738 h 593115"/>
              <a:gd name="connsiteX165" fmla="*/ 322847 w 593115"/>
              <a:gd name="connsiteY165" fmla="*/ 352738 h 593115"/>
              <a:gd name="connsiteX166" fmla="*/ 185406 w 593115"/>
              <a:gd name="connsiteY166" fmla="*/ 309451 h 593115"/>
              <a:gd name="connsiteX167" fmla="*/ 185406 w 593115"/>
              <a:gd name="connsiteY167" fmla="*/ 314056 h 593115"/>
              <a:gd name="connsiteX168" fmla="*/ 186329 w 593115"/>
              <a:gd name="connsiteY168" fmla="*/ 345370 h 593115"/>
              <a:gd name="connsiteX169" fmla="*/ 198320 w 593115"/>
              <a:gd name="connsiteY169" fmla="*/ 345370 h 593115"/>
              <a:gd name="connsiteX170" fmla="*/ 204777 w 593115"/>
              <a:gd name="connsiteY170" fmla="*/ 357343 h 593115"/>
              <a:gd name="connsiteX171" fmla="*/ 205700 w 593115"/>
              <a:gd name="connsiteY171" fmla="*/ 371157 h 593115"/>
              <a:gd name="connsiteX172" fmla="*/ 225070 w 593115"/>
              <a:gd name="connsiteY172" fmla="*/ 378525 h 593115"/>
              <a:gd name="connsiteX173" fmla="*/ 249976 w 593115"/>
              <a:gd name="connsiteY173" fmla="*/ 378525 h 593115"/>
              <a:gd name="connsiteX174" fmla="*/ 256433 w 593115"/>
              <a:gd name="connsiteY174" fmla="*/ 390498 h 593115"/>
              <a:gd name="connsiteX175" fmla="*/ 267502 w 593115"/>
              <a:gd name="connsiteY175" fmla="*/ 394182 h 593115"/>
              <a:gd name="connsiteX176" fmla="*/ 265657 w 593115"/>
              <a:gd name="connsiteY176" fmla="*/ 402471 h 593115"/>
              <a:gd name="connsiteX177" fmla="*/ 278571 w 593115"/>
              <a:gd name="connsiteY177" fmla="*/ 402471 h 593115"/>
              <a:gd name="connsiteX178" fmla="*/ 281338 w 593115"/>
              <a:gd name="connsiteY178" fmla="*/ 403392 h 593115"/>
              <a:gd name="connsiteX179" fmla="*/ 281338 w 593115"/>
              <a:gd name="connsiteY179" fmla="*/ 399708 h 593115"/>
              <a:gd name="connsiteX180" fmla="*/ 280415 w 593115"/>
              <a:gd name="connsiteY180" fmla="*/ 326029 h 593115"/>
              <a:gd name="connsiteX181" fmla="*/ 280415 w 593115"/>
              <a:gd name="connsiteY181" fmla="*/ 323266 h 593115"/>
              <a:gd name="connsiteX182" fmla="*/ 277648 w 593115"/>
              <a:gd name="connsiteY182" fmla="*/ 323266 h 593115"/>
              <a:gd name="connsiteX183" fmla="*/ 189096 w 593115"/>
              <a:gd name="connsiteY183" fmla="*/ 310372 h 593115"/>
              <a:gd name="connsiteX184" fmla="*/ 19371 w 593115"/>
              <a:gd name="connsiteY184" fmla="*/ 306688 h 593115"/>
              <a:gd name="connsiteX185" fmla="*/ 19371 w 593115"/>
              <a:gd name="connsiteY185" fmla="*/ 312214 h 593115"/>
              <a:gd name="connsiteX186" fmla="*/ 19371 w 593115"/>
              <a:gd name="connsiteY186" fmla="*/ 313135 h 593115"/>
              <a:gd name="connsiteX187" fmla="*/ 20293 w 593115"/>
              <a:gd name="connsiteY187" fmla="*/ 314056 h 593115"/>
              <a:gd name="connsiteX188" fmla="*/ 69182 w 593115"/>
              <a:gd name="connsiteY188" fmla="*/ 347212 h 593115"/>
              <a:gd name="connsiteX189" fmla="*/ 74716 w 593115"/>
              <a:gd name="connsiteY189" fmla="*/ 350896 h 593115"/>
              <a:gd name="connsiteX190" fmla="*/ 73794 w 593115"/>
              <a:gd name="connsiteY190" fmla="*/ 344449 h 593115"/>
              <a:gd name="connsiteX191" fmla="*/ 71949 w 593115"/>
              <a:gd name="connsiteY191" fmla="*/ 328792 h 593115"/>
              <a:gd name="connsiteX192" fmla="*/ 63647 w 593115"/>
              <a:gd name="connsiteY192" fmla="*/ 319582 h 593115"/>
              <a:gd name="connsiteX193" fmla="*/ 51656 w 593115"/>
              <a:gd name="connsiteY193" fmla="*/ 316819 h 593115"/>
              <a:gd name="connsiteX194" fmla="*/ 44276 w 593115"/>
              <a:gd name="connsiteY194" fmla="*/ 314977 h 593115"/>
              <a:gd name="connsiteX195" fmla="*/ 45199 w 593115"/>
              <a:gd name="connsiteY195" fmla="*/ 308530 h 593115"/>
              <a:gd name="connsiteX196" fmla="*/ 35975 w 593115"/>
              <a:gd name="connsiteY196" fmla="*/ 306688 h 593115"/>
              <a:gd name="connsiteX197" fmla="*/ 35975 w 593115"/>
              <a:gd name="connsiteY197" fmla="*/ 311293 h 593115"/>
              <a:gd name="connsiteX198" fmla="*/ 70104 w 593115"/>
              <a:gd name="connsiteY198" fmla="*/ 298399 h 593115"/>
              <a:gd name="connsiteX199" fmla="*/ 67337 w 593115"/>
              <a:gd name="connsiteY199" fmla="*/ 303925 h 593115"/>
              <a:gd name="connsiteX200" fmla="*/ 70104 w 593115"/>
              <a:gd name="connsiteY200" fmla="*/ 304846 h 593115"/>
              <a:gd name="connsiteX201" fmla="*/ 70104 w 593115"/>
              <a:gd name="connsiteY201" fmla="*/ 298399 h 593115"/>
              <a:gd name="connsiteX202" fmla="*/ 574667 w 593115"/>
              <a:gd name="connsiteY202" fmla="*/ 294716 h 593115"/>
              <a:gd name="connsiteX203" fmla="*/ 573744 w 593115"/>
              <a:gd name="connsiteY203" fmla="*/ 295637 h 593115"/>
              <a:gd name="connsiteX204" fmla="*/ 543305 w 593115"/>
              <a:gd name="connsiteY204" fmla="*/ 317740 h 593115"/>
              <a:gd name="connsiteX205" fmla="*/ 529468 w 593115"/>
              <a:gd name="connsiteY205" fmla="*/ 318661 h 593115"/>
              <a:gd name="connsiteX206" fmla="*/ 528546 w 593115"/>
              <a:gd name="connsiteY206" fmla="*/ 326950 h 593115"/>
              <a:gd name="connsiteX207" fmla="*/ 556218 w 593115"/>
              <a:gd name="connsiteY207" fmla="*/ 321424 h 593115"/>
              <a:gd name="connsiteX208" fmla="*/ 561753 w 593115"/>
              <a:gd name="connsiteY208" fmla="*/ 324187 h 593115"/>
              <a:gd name="connsiteX209" fmla="*/ 559908 w 593115"/>
              <a:gd name="connsiteY209" fmla="*/ 326950 h 593115"/>
              <a:gd name="connsiteX210" fmla="*/ 572822 w 593115"/>
              <a:gd name="connsiteY210" fmla="*/ 316819 h 593115"/>
              <a:gd name="connsiteX211" fmla="*/ 574667 w 593115"/>
              <a:gd name="connsiteY211" fmla="*/ 315898 h 593115"/>
              <a:gd name="connsiteX212" fmla="*/ 574667 w 593115"/>
              <a:gd name="connsiteY212" fmla="*/ 314977 h 593115"/>
              <a:gd name="connsiteX213" fmla="*/ 574667 w 593115"/>
              <a:gd name="connsiteY213" fmla="*/ 296557 h 593115"/>
              <a:gd name="connsiteX214" fmla="*/ 574667 w 593115"/>
              <a:gd name="connsiteY214" fmla="*/ 294716 h 593115"/>
              <a:gd name="connsiteX215" fmla="*/ 299786 w 593115"/>
              <a:gd name="connsiteY215" fmla="*/ 288269 h 593115"/>
              <a:gd name="connsiteX216" fmla="*/ 298864 w 593115"/>
              <a:gd name="connsiteY216" fmla="*/ 297479 h 593115"/>
              <a:gd name="connsiteX217" fmla="*/ 300709 w 593115"/>
              <a:gd name="connsiteY217" fmla="*/ 296557 h 593115"/>
              <a:gd name="connsiteX218" fmla="*/ 302553 w 593115"/>
              <a:gd name="connsiteY218" fmla="*/ 288269 h 593115"/>
              <a:gd name="connsiteX219" fmla="*/ 500873 w 593115"/>
              <a:gd name="connsiteY219" fmla="*/ 275375 h 593115"/>
              <a:gd name="connsiteX220" fmla="*/ 494416 w 593115"/>
              <a:gd name="connsiteY220" fmla="*/ 278138 h 593115"/>
              <a:gd name="connsiteX221" fmla="*/ 511020 w 593115"/>
              <a:gd name="connsiteY221" fmla="*/ 309451 h 593115"/>
              <a:gd name="connsiteX222" fmla="*/ 511020 w 593115"/>
              <a:gd name="connsiteY222" fmla="*/ 296557 h 593115"/>
              <a:gd name="connsiteX223" fmla="*/ 511020 w 593115"/>
              <a:gd name="connsiteY223" fmla="*/ 288269 h 593115"/>
              <a:gd name="connsiteX224" fmla="*/ 89475 w 593115"/>
              <a:gd name="connsiteY224" fmla="*/ 271691 h 593115"/>
              <a:gd name="connsiteX225" fmla="*/ 89475 w 593115"/>
              <a:gd name="connsiteY225" fmla="*/ 276296 h 593115"/>
              <a:gd name="connsiteX226" fmla="*/ 88552 w 593115"/>
              <a:gd name="connsiteY226" fmla="*/ 296557 h 593115"/>
              <a:gd name="connsiteX227" fmla="*/ 90397 w 593115"/>
              <a:gd name="connsiteY227" fmla="*/ 332476 h 593115"/>
              <a:gd name="connsiteX228" fmla="*/ 107001 w 593115"/>
              <a:gd name="connsiteY228" fmla="*/ 335239 h 593115"/>
              <a:gd name="connsiteX229" fmla="*/ 120837 w 593115"/>
              <a:gd name="connsiteY229" fmla="*/ 319582 h 593115"/>
              <a:gd name="connsiteX230" fmla="*/ 138363 w 593115"/>
              <a:gd name="connsiteY230" fmla="*/ 322345 h 593115"/>
              <a:gd name="connsiteX231" fmla="*/ 144820 w 593115"/>
              <a:gd name="connsiteY231" fmla="*/ 330634 h 593115"/>
              <a:gd name="connsiteX232" fmla="*/ 160501 w 593115"/>
              <a:gd name="connsiteY232" fmla="*/ 329713 h 593115"/>
              <a:gd name="connsiteX233" fmla="*/ 161423 w 593115"/>
              <a:gd name="connsiteY233" fmla="*/ 325108 h 593115"/>
              <a:gd name="connsiteX234" fmla="*/ 166958 w 593115"/>
              <a:gd name="connsiteY234" fmla="*/ 327871 h 593115"/>
              <a:gd name="connsiteX235" fmla="*/ 166958 w 593115"/>
              <a:gd name="connsiteY235" fmla="*/ 306688 h 593115"/>
              <a:gd name="connsiteX236" fmla="*/ 166958 w 593115"/>
              <a:gd name="connsiteY236" fmla="*/ 304846 h 593115"/>
              <a:gd name="connsiteX237" fmla="*/ 164191 w 593115"/>
              <a:gd name="connsiteY237" fmla="*/ 303925 h 593115"/>
              <a:gd name="connsiteX238" fmla="*/ 94087 w 593115"/>
              <a:gd name="connsiteY238" fmla="*/ 274454 h 593115"/>
              <a:gd name="connsiteX239" fmla="*/ 59035 w 593115"/>
              <a:gd name="connsiteY239" fmla="*/ 254192 h 593115"/>
              <a:gd name="connsiteX240" fmla="*/ 42431 w 593115"/>
              <a:gd name="connsiteY240" fmla="*/ 262481 h 593115"/>
              <a:gd name="connsiteX241" fmla="*/ 35052 w 593115"/>
              <a:gd name="connsiteY241" fmla="*/ 276296 h 593115"/>
              <a:gd name="connsiteX242" fmla="*/ 32285 w 593115"/>
              <a:gd name="connsiteY242" fmla="*/ 286427 h 593115"/>
              <a:gd name="connsiteX243" fmla="*/ 36897 w 593115"/>
              <a:gd name="connsiteY243" fmla="*/ 297479 h 593115"/>
              <a:gd name="connsiteX244" fmla="*/ 50733 w 593115"/>
              <a:gd name="connsiteY244" fmla="*/ 298399 h 593115"/>
              <a:gd name="connsiteX245" fmla="*/ 70104 w 593115"/>
              <a:gd name="connsiteY245" fmla="*/ 285506 h 593115"/>
              <a:gd name="connsiteX246" fmla="*/ 72871 w 593115"/>
              <a:gd name="connsiteY246" fmla="*/ 263402 h 593115"/>
              <a:gd name="connsiteX247" fmla="*/ 72871 w 593115"/>
              <a:gd name="connsiteY247" fmla="*/ 261560 h 593115"/>
              <a:gd name="connsiteX248" fmla="*/ 71026 w 593115"/>
              <a:gd name="connsiteY248" fmla="*/ 260639 h 593115"/>
              <a:gd name="connsiteX249" fmla="*/ 61802 w 593115"/>
              <a:gd name="connsiteY249" fmla="*/ 254192 h 593115"/>
              <a:gd name="connsiteX250" fmla="*/ 541460 w 593115"/>
              <a:gd name="connsiteY250" fmla="*/ 248666 h 593115"/>
              <a:gd name="connsiteX251" fmla="*/ 537770 w 593115"/>
              <a:gd name="connsiteY251" fmla="*/ 251429 h 593115"/>
              <a:gd name="connsiteX252" fmla="*/ 537770 w 593115"/>
              <a:gd name="connsiteY252" fmla="*/ 263402 h 593115"/>
              <a:gd name="connsiteX253" fmla="*/ 572822 w 593115"/>
              <a:gd name="connsiteY253" fmla="*/ 280901 h 593115"/>
              <a:gd name="connsiteX254" fmla="*/ 574667 w 593115"/>
              <a:gd name="connsiteY254" fmla="*/ 280901 h 593115"/>
              <a:gd name="connsiteX255" fmla="*/ 573744 w 593115"/>
              <a:gd name="connsiteY255" fmla="*/ 268928 h 593115"/>
              <a:gd name="connsiteX256" fmla="*/ 563598 w 593115"/>
              <a:gd name="connsiteY256" fmla="*/ 268007 h 593115"/>
              <a:gd name="connsiteX257" fmla="*/ 546994 w 593115"/>
              <a:gd name="connsiteY257" fmla="*/ 258797 h 593115"/>
              <a:gd name="connsiteX258" fmla="*/ 545149 w 593115"/>
              <a:gd name="connsiteY258" fmla="*/ 248666 h 593115"/>
              <a:gd name="connsiteX259" fmla="*/ 337605 w 593115"/>
              <a:gd name="connsiteY259" fmla="*/ 233930 h 593115"/>
              <a:gd name="connsiteX260" fmla="*/ 308088 w 593115"/>
              <a:gd name="connsiteY260" fmla="*/ 234851 h 593115"/>
              <a:gd name="connsiteX261" fmla="*/ 300709 w 593115"/>
              <a:gd name="connsiteY261" fmla="*/ 234851 h 593115"/>
              <a:gd name="connsiteX262" fmla="*/ 300709 w 593115"/>
              <a:gd name="connsiteY262" fmla="*/ 237614 h 593115"/>
              <a:gd name="connsiteX263" fmla="*/ 299786 w 593115"/>
              <a:gd name="connsiteY263" fmla="*/ 274454 h 593115"/>
              <a:gd name="connsiteX264" fmla="*/ 324691 w 593115"/>
              <a:gd name="connsiteY264" fmla="*/ 256034 h 593115"/>
              <a:gd name="connsiteX265" fmla="*/ 324691 w 593115"/>
              <a:gd name="connsiteY265" fmla="*/ 240377 h 593115"/>
              <a:gd name="connsiteX266" fmla="*/ 362511 w 593115"/>
              <a:gd name="connsiteY266" fmla="*/ 230247 h 593115"/>
              <a:gd name="connsiteX267" fmla="*/ 344985 w 593115"/>
              <a:gd name="connsiteY267" fmla="*/ 233009 h 593115"/>
              <a:gd name="connsiteX268" fmla="*/ 345907 w 593115"/>
              <a:gd name="connsiteY268" fmla="*/ 233009 h 593115"/>
              <a:gd name="connsiteX269" fmla="*/ 357899 w 593115"/>
              <a:gd name="connsiteY269" fmla="*/ 233009 h 593115"/>
              <a:gd name="connsiteX270" fmla="*/ 404019 w 593115"/>
              <a:gd name="connsiteY270" fmla="*/ 221958 h 593115"/>
              <a:gd name="connsiteX271" fmla="*/ 401252 w 593115"/>
              <a:gd name="connsiteY271" fmla="*/ 222879 h 593115"/>
              <a:gd name="connsiteX272" fmla="*/ 386494 w 593115"/>
              <a:gd name="connsiteY272" fmla="*/ 226563 h 593115"/>
              <a:gd name="connsiteX273" fmla="*/ 399407 w 593115"/>
              <a:gd name="connsiteY273" fmla="*/ 225642 h 593115"/>
              <a:gd name="connsiteX274" fmla="*/ 399407 w 593115"/>
              <a:gd name="connsiteY274" fmla="*/ 241298 h 593115"/>
              <a:gd name="connsiteX275" fmla="*/ 407709 w 593115"/>
              <a:gd name="connsiteY275" fmla="*/ 243140 h 593115"/>
              <a:gd name="connsiteX276" fmla="*/ 404942 w 593115"/>
              <a:gd name="connsiteY276" fmla="*/ 225642 h 593115"/>
              <a:gd name="connsiteX277" fmla="*/ 194631 w 593115"/>
              <a:gd name="connsiteY277" fmla="*/ 217353 h 593115"/>
              <a:gd name="connsiteX278" fmla="*/ 194631 w 593115"/>
              <a:gd name="connsiteY278" fmla="*/ 221037 h 593115"/>
              <a:gd name="connsiteX279" fmla="*/ 185406 w 593115"/>
              <a:gd name="connsiteY279" fmla="*/ 288269 h 593115"/>
              <a:gd name="connsiteX280" fmla="*/ 185406 w 593115"/>
              <a:gd name="connsiteY280" fmla="*/ 291032 h 593115"/>
              <a:gd name="connsiteX281" fmla="*/ 188174 w 593115"/>
              <a:gd name="connsiteY281" fmla="*/ 291953 h 593115"/>
              <a:gd name="connsiteX282" fmla="*/ 277648 w 593115"/>
              <a:gd name="connsiteY282" fmla="*/ 304846 h 593115"/>
              <a:gd name="connsiteX283" fmla="*/ 280415 w 593115"/>
              <a:gd name="connsiteY283" fmla="*/ 304846 h 593115"/>
              <a:gd name="connsiteX284" fmla="*/ 280415 w 593115"/>
              <a:gd name="connsiteY284" fmla="*/ 302083 h 593115"/>
              <a:gd name="connsiteX285" fmla="*/ 281338 w 593115"/>
              <a:gd name="connsiteY285" fmla="*/ 286427 h 593115"/>
              <a:gd name="connsiteX286" fmla="*/ 282260 w 593115"/>
              <a:gd name="connsiteY286" fmla="*/ 236693 h 593115"/>
              <a:gd name="connsiteX287" fmla="*/ 282260 w 593115"/>
              <a:gd name="connsiteY287" fmla="*/ 233930 h 593115"/>
              <a:gd name="connsiteX288" fmla="*/ 279493 w 593115"/>
              <a:gd name="connsiteY288" fmla="*/ 233930 h 593115"/>
              <a:gd name="connsiteX289" fmla="*/ 198320 w 593115"/>
              <a:gd name="connsiteY289" fmla="*/ 218274 h 593115"/>
              <a:gd name="connsiteX290" fmla="*/ 453830 w 593115"/>
              <a:gd name="connsiteY290" fmla="*/ 207222 h 593115"/>
              <a:gd name="connsiteX291" fmla="*/ 446451 w 593115"/>
              <a:gd name="connsiteY291" fmla="*/ 210906 h 593115"/>
              <a:gd name="connsiteX292" fmla="*/ 442761 w 593115"/>
              <a:gd name="connsiteY292" fmla="*/ 226563 h 593115"/>
              <a:gd name="connsiteX293" fmla="*/ 431692 w 593115"/>
              <a:gd name="connsiteY293" fmla="*/ 215511 h 593115"/>
              <a:gd name="connsiteX294" fmla="*/ 431692 w 593115"/>
              <a:gd name="connsiteY294" fmla="*/ 213669 h 593115"/>
              <a:gd name="connsiteX295" fmla="*/ 424313 w 593115"/>
              <a:gd name="connsiteY295" fmla="*/ 215511 h 593115"/>
              <a:gd name="connsiteX296" fmla="*/ 422468 w 593115"/>
              <a:gd name="connsiteY296" fmla="*/ 216432 h 593115"/>
              <a:gd name="connsiteX297" fmla="*/ 422468 w 593115"/>
              <a:gd name="connsiteY297" fmla="*/ 220116 h 593115"/>
              <a:gd name="connsiteX298" fmla="*/ 428002 w 593115"/>
              <a:gd name="connsiteY298" fmla="*/ 250508 h 593115"/>
              <a:gd name="connsiteX299" fmla="*/ 428925 w 593115"/>
              <a:gd name="connsiteY299" fmla="*/ 250508 h 593115"/>
              <a:gd name="connsiteX300" fmla="*/ 433537 w 593115"/>
              <a:gd name="connsiteY300" fmla="*/ 250508 h 593115"/>
              <a:gd name="connsiteX301" fmla="*/ 433537 w 593115"/>
              <a:gd name="connsiteY301" fmla="*/ 242219 h 593115"/>
              <a:gd name="connsiteX302" fmla="*/ 447373 w 593115"/>
              <a:gd name="connsiteY302" fmla="*/ 240377 h 593115"/>
              <a:gd name="connsiteX303" fmla="*/ 461209 w 593115"/>
              <a:gd name="connsiteY303" fmla="*/ 250508 h 593115"/>
              <a:gd name="connsiteX304" fmla="*/ 483347 w 593115"/>
              <a:gd name="connsiteY304" fmla="*/ 250508 h 593115"/>
              <a:gd name="connsiteX305" fmla="*/ 490727 w 593115"/>
              <a:gd name="connsiteY305" fmla="*/ 243140 h 593115"/>
              <a:gd name="connsiteX306" fmla="*/ 490727 w 593115"/>
              <a:gd name="connsiteY306" fmla="*/ 232088 h 593115"/>
              <a:gd name="connsiteX307" fmla="*/ 484270 w 593115"/>
              <a:gd name="connsiteY307" fmla="*/ 227484 h 593115"/>
              <a:gd name="connsiteX308" fmla="*/ 463054 w 593115"/>
              <a:gd name="connsiteY308" fmla="*/ 227484 h 593115"/>
              <a:gd name="connsiteX309" fmla="*/ 455675 w 593115"/>
              <a:gd name="connsiteY309" fmla="*/ 219195 h 593115"/>
              <a:gd name="connsiteX310" fmla="*/ 123604 w 593115"/>
              <a:gd name="connsiteY310" fmla="*/ 202617 h 593115"/>
              <a:gd name="connsiteX311" fmla="*/ 117147 w 593115"/>
              <a:gd name="connsiteY311" fmla="*/ 203538 h 593115"/>
              <a:gd name="connsiteX312" fmla="*/ 116225 w 593115"/>
              <a:gd name="connsiteY312" fmla="*/ 205380 h 593115"/>
              <a:gd name="connsiteX313" fmla="*/ 112535 w 593115"/>
              <a:gd name="connsiteY313" fmla="*/ 205380 h 593115"/>
              <a:gd name="connsiteX314" fmla="*/ 110690 w 593115"/>
              <a:gd name="connsiteY314" fmla="*/ 211827 h 593115"/>
              <a:gd name="connsiteX315" fmla="*/ 119915 w 593115"/>
              <a:gd name="connsiteY315" fmla="*/ 211827 h 593115"/>
              <a:gd name="connsiteX316" fmla="*/ 123604 w 593115"/>
              <a:gd name="connsiteY316" fmla="*/ 207222 h 593115"/>
              <a:gd name="connsiteX317" fmla="*/ 155889 w 593115"/>
              <a:gd name="connsiteY317" fmla="*/ 201696 h 593115"/>
              <a:gd name="connsiteX318" fmla="*/ 147587 w 593115"/>
              <a:gd name="connsiteY318" fmla="*/ 206301 h 593115"/>
              <a:gd name="connsiteX319" fmla="*/ 130061 w 593115"/>
              <a:gd name="connsiteY319" fmla="*/ 224721 h 593115"/>
              <a:gd name="connsiteX320" fmla="*/ 129139 w 593115"/>
              <a:gd name="connsiteY320" fmla="*/ 232088 h 593115"/>
              <a:gd name="connsiteX321" fmla="*/ 111613 w 593115"/>
              <a:gd name="connsiteY321" fmla="*/ 243140 h 593115"/>
              <a:gd name="connsiteX322" fmla="*/ 103311 w 593115"/>
              <a:gd name="connsiteY322" fmla="*/ 252350 h 593115"/>
              <a:gd name="connsiteX323" fmla="*/ 103311 w 593115"/>
              <a:gd name="connsiteY323" fmla="*/ 258797 h 593115"/>
              <a:gd name="connsiteX324" fmla="*/ 163268 w 593115"/>
              <a:gd name="connsiteY324" fmla="*/ 284585 h 593115"/>
              <a:gd name="connsiteX325" fmla="*/ 166958 w 593115"/>
              <a:gd name="connsiteY325" fmla="*/ 285506 h 593115"/>
              <a:gd name="connsiteX326" fmla="*/ 166958 w 593115"/>
              <a:gd name="connsiteY326" fmla="*/ 281822 h 593115"/>
              <a:gd name="connsiteX327" fmla="*/ 177105 w 593115"/>
              <a:gd name="connsiteY327" fmla="*/ 213669 h 593115"/>
              <a:gd name="connsiteX328" fmla="*/ 177105 w 593115"/>
              <a:gd name="connsiteY328" fmla="*/ 210906 h 593115"/>
              <a:gd name="connsiteX329" fmla="*/ 175260 w 593115"/>
              <a:gd name="connsiteY329" fmla="*/ 209985 h 593115"/>
              <a:gd name="connsiteX330" fmla="*/ 155889 w 593115"/>
              <a:gd name="connsiteY330" fmla="*/ 201696 h 593115"/>
              <a:gd name="connsiteX331" fmla="*/ 128216 w 593115"/>
              <a:gd name="connsiteY331" fmla="*/ 197091 h 593115"/>
              <a:gd name="connsiteX332" fmla="*/ 128216 w 593115"/>
              <a:gd name="connsiteY332" fmla="*/ 202617 h 593115"/>
              <a:gd name="connsiteX333" fmla="*/ 130061 w 593115"/>
              <a:gd name="connsiteY333" fmla="*/ 205380 h 593115"/>
              <a:gd name="connsiteX334" fmla="*/ 139285 w 593115"/>
              <a:gd name="connsiteY334" fmla="*/ 205380 h 593115"/>
              <a:gd name="connsiteX335" fmla="*/ 139285 w 593115"/>
              <a:gd name="connsiteY335" fmla="*/ 200775 h 593115"/>
              <a:gd name="connsiteX336" fmla="*/ 129139 w 593115"/>
              <a:gd name="connsiteY336" fmla="*/ 197091 h 593115"/>
              <a:gd name="connsiteX337" fmla="*/ 394795 w 593115"/>
              <a:gd name="connsiteY337" fmla="*/ 195249 h 593115"/>
              <a:gd name="connsiteX338" fmla="*/ 386494 w 593115"/>
              <a:gd name="connsiteY338" fmla="*/ 203538 h 593115"/>
              <a:gd name="connsiteX339" fmla="*/ 377269 w 593115"/>
              <a:gd name="connsiteY339" fmla="*/ 201696 h 593115"/>
              <a:gd name="connsiteX340" fmla="*/ 369890 w 593115"/>
              <a:gd name="connsiteY340" fmla="*/ 210906 h 593115"/>
              <a:gd name="connsiteX341" fmla="*/ 397563 w 593115"/>
              <a:gd name="connsiteY341" fmla="*/ 205380 h 593115"/>
              <a:gd name="connsiteX342" fmla="*/ 400330 w 593115"/>
              <a:gd name="connsiteY342" fmla="*/ 204459 h 593115"/>
              <a:gd name="connsiteX343" fmla="*/ 396640 w 593115"/>
              <a:gd name="connsiteY343" fmla="*/ 201696 h 593115"/>
              <a:gd name="connsiteX344" fmla="*/ 484270 w 593115"/>
              <a:gd name="connsiteY344" fmla="*/ 193407 h 593115"/>
              <a:gd name="connsiteX345" fmla="*/ 481503 w 593115"/>
              <a:gd name="connsiteY345" fmla="*/ 196170 h 593115"/>
              <a:gd name="connsiteX346" fmla="*/ 472278 w 593115"/>
              <a:gd name="connsiteY346" fmla="*/ 198012 h 593115"/>
              <a:gd name="connsiteX347" fmla="*/ 467666 w 593115"/>
              <a:gd name="connsiteY347" fmla="*/ 198933 h 593115"/>
              <a:gd name="connsiteX348" fmla="*/ 463977 w 593115"/>
              <a:gd name="connsiteY348" fmla="*/ 203538 h 593115"/>
              <a:gd name="connsiteX349" fmla="*/ 463977 w 593115"/>
              <a:gd name="connsiteY349" fmla="*/ 215511 h 593115"/>
              <a:gd name="connsiteX350" fmla="*/ 469511 w 593115"/>
              <a:gd name="connsiteY350" fmla="*/ 214590 h 593115"/>
              <a:gd name="connsiteX351" fmla="*/ 487037 w 593115"/>
              <a:gd name="connsiteY351" fmla="*/ 215511 h 593115"/>
              <a:gd name="connsiteX352" fmla="*/ 496261 w 593115"/>
              <a:gd name="connsiteY352" fmla="*/ 215511 h 593115"/>
              <a:gd name="connsiteX353" fmla="*/ 494416 w 593115"/>
              <a:gd name="connsiteY353" fmla="*/ 209064 h 593115"/>
              <a:gd name="connsiteX354" fmla="*/ 487960 w 593115"/>
              <a:gd name="connsiteY354" fmla="*/ 206301 h 593115"/>
              <a:gd name="connsiteX355" fmla="*/ 487960 w 593115"/>
              <a:gd name="connsiteY355" fmla="*/ 195249 h 593115"/>
              <a:gd name="connsiteX356" fmla="*/ 416011 w 593115"/>
              <a:gd name="connsiteY356" fmla="*/ 191565 h 593115"/>
              <a:gd name="connsiteX357" fmla="*/ 417856 w 593115"/>
              <a:gd name="connsiteY357" fmla="*/ 195249 h 593115"/>
              <a:gd name="connsiteX358" fmla="*/ 417856 w 593115"/>
              <a:gd name="connsiteY358" fmla="*/ 198933 h 593115"/>
              <a:gd name="connsiteX359" fmla="*/ 421545 w 593115"/>
              <a:gd name="connsiteY359" fmla="*/ 198012 h 593115"/>
              <a:gd name="connsiteX360" fmla="*/ 423390 w 593115"/>
              <a:gd name="connsiteY360" fmla="*/ 197091 h 593115"/>
              <a:gd name="connsiteX361" fmla="*/ 420623 w 593115"/>
              <a:gd name="connsiteY361" fmla="*/ 195249 h 593115"/>
              <a:gd name="connsiteX362" fmla="*/ 416933 w 593115"/>
              <a:gd name="connsiteY362" fmla="*/ 191565 h 593115"/>
              <a:gd name="connsiteX363" fmla="*/ 116225 w 593115"/>
              <a:gd name="connsiteY363" fmla="*/ 191565 h 593115"/>
              <a:gd name="connsiteX364" fmla="*/ 116225 w 593115"/>
              <a:gd name="connsiteY364" fmla="*/ 200775 h 593115"/>
              <a:gd name="connsiteX365" fmla="*/ 121759 w 593115"/>
              <a:gd name="connsiteY365" fmla="*/ 199854 h 593115"/>
              <a:gd name="connsiteX366" fmla="*/ 125449 w 593115"/>
              <a:gd name="connsiteY366" fmla="*/ 197091 h 593115"/>
              <a:gd name="connsiteX367" fmla="*/ 125449 w 593115"/>
              <a:gd name="connsiteY367" fmla="*/ 191565 h 593115"/>
              <a:gd name="connsiteX368" fmla="*/ 133751 w 593115"/>
              <a:gd name="connsiteY368" fmla="*/ 190644 h 593115"/>
              <a:gd name="connsiteX369" fmla="*/ 130984 w 593115"/>
              <a:gd name="connsiteY369" fmla="*/ 193407 h 593115"/>
              <a:gd name="connsiteX370" fmla="*/ 134673 w 593115"/>
              <a:gd name="connsiteY370" fmla="*/ 196170 h 593115"/>
              <a:gd name="connsiteX371" fmla="*/ 137441 w 593115"/>
              <a:gd name="connsiteY371" fmla="*/ 193407 h 593115"/>
              <a:gd name="connsiteX372" fmla="*/ 539615 w 593115"/>
              <a:gd name="connsiteY372" fmla="*/ 185118 h 593115"/>
              <a:gd name="connsiteX373" fmla="*/ 530391 w 593115"/>
              <a:gd name="connsiteY373" fmla="*/ 186039 h 593115"/>
              <a:gd name="connsiteX374" fmla="*/ 527624 w 593115"/>
              <a:gd name="connsiteY374" fmla="*/ 191565 h 593115"/>
              <a:gd name="connsiteX375" fmla="*/ 528546 w 593115"/>
              <a:gd name="connsiteY375" fmla="*/ 202617 h 593115"/>
              <a:gd name="connsiteX376" fmla="*/ 540537 w 593115"/>
              <a:gd name="connsiteY376" fmla="*/ 210906 h 593115"/>
              <a:gd name="connsiteX377" fmla="*/ 540537 w 593115"/>
              <a:gd name="connsiteY377" fmla="*/ 215511 h 593115"/>
              <a:gd name="connsiteX378" fmla="*/ 534080 w 593115"/>
              <a:gd name="connsiteY378" fmla="*/ 220116 h 593115"/>
              <a:gd name="connsiteX379" fmla="*/ 533158 w 593115"/>
              <a:gd name="connsiteY379" fmla="*/ 223800 h 593115"/>
              <a:gd name="connsiteX380" fmla="*/ 542382 w 593115"/>
              <a:gd name="connsiteY380" fmla="*/ 224721 h 593115"/>
              <a:gd name="connsiteX381" fmla="*/ 551606 w 593115"/>
              <a:gd name="connsiteY381" fmla="*/ 216432 h 593115"/>
              <a:gd name="connsiteX382" fmla="*/ 550684 w 593115"/>
              <a:gd name="connsiteY382" fmla="*/ 215511 h 593115"/>
              <a:gd name="connsiteX383" fmla="*/ 550684 w 593115"/>
              <a:gd name="connsiteY383" fmla="*/ 208143 h 593115"/>
              <a:gd name="connsiteX384" fmla="*/ 535925 w 593115"/>
              <a:gd name="connsiteY384" fmla="*/ 198933 h 593115"/>
              <a:gd name="connsiteX385" fmla="*/ 536848 w 593115"/>
              <a:gd name="connsiteY385" fmla="*/ 193407 h 593115"/>
              <a:gd name="connsiteX386" fmla="*/ 547917 w 593115"/>
              <a:gd name="connsiteY386" fmla="*/ 194328 h 593115"/>
              <a:gd name="connsiteX387" fmla="*/ 547917 w 593115"/>
              <a:gd name="connsiteY387" fmla="*/ 188802 h 593115"/>
              <a:gd name="connsiteX388" fmla="*/ 176182 w 593115"/>
              <a:gd name="connsiteY388" fmla="*/ 183276 h 593115"/>
              <a:gd name="connsiteX389" fmla="*/ 170648 w 593115"/>
              <a:gd name="connsiteY389" fmla="*/ 188802 h 593115"/>
              <a:gd name="connsiteX390" fmla="*/ 178027 w 593115"/>
              <a:gd name="connsiteY390" fmla="*/ 191565 h 593115"/>
              <a:gd name="connsiteX391" fmla="*/ 181717 w 593115"/>
              <a:gd name="connsiteY391" fmla="*/ 193407 h 593115"/>
              <a:gd name="connsiteX392" fmla="*/ 182639 w 593115"/>
              <a:gd name="connsiteY392" fmla="*/ 189723 h 593115"/>
              <a:gd name="connsiteX393" fmla="*/ 183561 w 593115"/>
              <a:gd name="connsiteY393" fmla="*/ 186960 h 593115"/>
              <a:gd name="connsiteX394" fmla="*/ 182639 w 593115"/>
              <a:gd name="connsiteY394" fmla="*/ 186960 h 593115"/>
              <a:gd name="connsiteX395" fmla="*/ 180794 w 593115"/>
              <a:gd name="connsiteY395" fmla="*/ 185118 h 593115"/>
              <a:gd name="connsiteX396" fmla="*/ 116225 w 593115"/>
              <a:gd name="connsiteY396" fmla="*/ 183276 h 593115"/>
              <a:gd name="connsiteX397" fmla="*/ 113458 w 593115"/>
              <a:gd name="connsiteY397" fmla="*/ 188802 h 593115"/>
              <a:gd name="connsiteX398" fmla="*/ 118070 w 593115"/>
              <a:gd name="connsiteY398" fmla="*/ 188802 h 593115"/>
              <a:gd name="connsiteX399" fmla="*/ 118070 w 593115"/>
              <a:gd name="connsiteY399" fmla="*/ 183276 h 593115"/>
              <a:gd name="connsiteX400" fmla="*/ 120837 w 593115"/>
              <a:gd name="connsiteY400" fmla="*/ 182355 h 593115"/>
              <a:gd name="connsiteX401" fmla="*/ 120837 w 593115"/>
              <a:gd name="connsiteY401" fmla="*/ 188802 h 593115"/>
              <a:gd name="connsiteX402" fmla="*/ 126372 w 593115"/>
              <a:gd name="connsiteY402" fmla="*/ 187881 h 593115"/>
              <a:gd name="connsiteX403" fmla="*/ 180794 w 593115"/>
              <a:gd name="connsiteY403" fmla="*/ 172224 h 593115"/>
              <a:gd name="connsiteX404" fmla="*/ 178027 w 593115"/>
              <a:gd name="connsiteY404" fmla="*/ 174066 h 593115"/>
              <a:gd name="connsiteX405" fmla="*/ 178027 w 593115"/>
              <a:gd name="connsiteY405" fmla="*/ 179592 h 593115"/>
              <a:gd name="connsiteX406" fmla="*/ 183561 w 593115"/>
              <a:gd name="connsiteY406" fmla="*/ 180513 h 593115"/>
              <a:gd name="connsiteX407" fmla="*/ 185406 w 593115"/>
              <a:gd name="connsiteY407" fmla="*/ 181434 h 593115"/>
              <a:gd name="connsiteX408" fmla="*/ 187251 w 593115"/>
              <a:gd name="connsiteY408" fmla="*/ 172224 h 593115"/>
              <a:gd name="connsiteX409" fmla="*/ 86708 w 593115"/>
              <a:gd name="connsiteY409" fmla="*/ 159331 h 593115"/>
              <a:gd name="connsiteX410" fmla="*/ 79328 w 593115"/>
              <a:gd name="connsiteY410" fmla="*/ 162094 h 593115"/>
              <a:gd name="connsiteX411" fmla="*/ 83940 w 593115"/>
              <a:gd name="connsiteY411" fmla="*/ 171303 h 593115"/>
              <a:gd name="connsiteX412" fmla="*/ 91320 w 593115"/>
              <a:gd name="connsiteY412" fmla="*/ 169461 h 593115"/>
              <a:gd name="connsiteX413" fmla="*/ 93164 w 593115"/>
              <a:gd name="connsiteY413" fmla="*/ 160252 h 593115"/>
              <a:gd name="connsiteX414" fmla="*/ 344085 w 593115"/>
              <a:gd name="connsiteY414" fmla="*/ 154751 h 593115"/>
              <a:gd name="connsiteX415" fmla="*/ 348708 w 593115"/>
              <a:gd name="connsiteY415" fmla="*/ 157513 h 593115"/>
              <a:gd name="connsiteX416" fmla="*/ 348708 w 593115"/>
              <a:gd name="connsiteY416" fmla="*/ 163036 h 593115"/>
              <a:gd name="connsiteX417" fmla="*/ 336688 w 593115"/>
              <a:gd name="connsiteY417" fmla="*/ 171321 h 593115"/>
              <a:gd name="connsiteX418" fmla="*/ 330215 w 593115"/>
              <a:gd name="connsiteY418" fmla="*/ 171321 h 593115"/>
              <a:gd name="connsiteX419" fmla="*/ 330215 w 593115"/>
              <a:gd name="connsiteY419" fmla="*/ 165798 h 593115"/>
              <a:gd name="connsiteX420" fmla="*/ 335763 w 593115"/>
              <a:gd name="connsiteY420" fmla="*/ 156592 h 593115"/>
              <a:gd name="connsiteX421" fmla="*/ 356964 w 593115"/>
              <a:gd name="connsiteY421" fmla="*/ 142768 h 593115"/>
              <a:gd name="connsiteX422" fmla="*/ 359730 w 593115"/>
              <a:gd name="connsiteY422" fmla="*/ 153826 h 593115"/>
              <a:gd name="connsiteX423" fmla="*/ 364341 w 593115"/>
              <a:gd name="connsiteY423" fmla="*/ 161198 h 593115"/>
              <a:gd name="connsiteX424" fmla="*/ 368030 w 593115"/>
              <a:gd name="connsiteY424" fmla="*/ 164884 h 593115"/>
              <a:gd name="connsiteX425" fmla="*/ 373563 w 593115"/>
              <a:gd name="connsiteY425" fmla="*/ 167648 h 593115"/>
              <a:gd name="connsiteX426" fmla="*/ 368030 w 593115"/>
              <a:gd name="connsiteY426" fmla="*/ 174099 h 593115"/>
              <a:gd name="connsiteX427" fmla="*/ 356964 w 593115"/>
              <a:gd name="connsiteY427" fmla="*/ 175020 h 593115"/>
              <a:gd name="connsiteX428" fmla="*/ 349586 w 593115"/>
              <a:gd name="connsiteY428" fmla="*/ 175020 h 593115"/>
              <a:gd name="connsiteX429" fmla="*/ 350508 w 593115"/>
              <a:gd name="connsiteY429" fmla="*/ 165805 h 593115"/>
              <a:gd name="connsiteX430" fmla="*/ 356964 w 593115"/>
              <a:gd name="connsiteY430" fmla="*/ 163962 h 593115"/>
              <a:gd name="connsiteX431" fmla="*/ 356041 w 593115"/>
              <a:gd name="connsiteY431" fmla="*/ 159355 h 593115"/>
              <a:gd name="connsiteX432" fmla="*/ 349586 w 593115"/>
              <a:gd name="connsiteY432" fmla="*/ 155669 h 593115"/>
              <a:gd name="connsiteX433" fmla="*/ 345897 w 593115"/>
              <a:gd name="connsiteY433" fmla="*/ 152904 h 593115"/>
              <a:gd name="connsiteX434" fmla="*/ 345897 w 593115"/>
              <a:gd name="connsiteY434" fmla="*/ 148297 h 593115"/>
              <a:gd name="connsiteX435" fmla="*/ 347742 w 593115"/>
              <a:gd name="connsiteY435" fmla="*/ 144611 h 593115"/>
              <a:gd name="connsiteX436" fmla="*/ 119915 w 593115"/>
              <a:gd name="connsiteY436" fmla="*/ 136306 h 593115"/>
              <a:gd name="connsiteX437" fmla="*/ 115303 w 593115"/>
              <a:gd name="connsiteY437" fmla="*/ 139069 h 593115"/>
              <a:gd name="connsiteX438" fmla="*/ 116225 w 593115"/>
              <a:gd name="connsiteY438" fmla="*/ 142753 h 593115"/>
              <a:gd name="connsiteX439" fmla="*/ 119915 w 593115"/>
              <a:gd name="connsiteY439" fmla="*/ 136306 h 593115"/>
              <a:gd name="connsiteX440" fmla="*/ 377269 w 593115"/>
              <a:gd name="connsiteY440" fmla="*/ 129859 h 593115"/>
              <a:gd name="connsiteX441" fmla="*/ 374502 w 593115"/>
              <a:gd name="connsiteY441" fmla="*/ 130780 h 593115"/>
              <a:gd name="connsiteX442" fmla="*/ 307166 w 593115"/>
              <a:gd name="connsiteY442" fmla="*/ 139069 h 593115"/>
              <a:gd name="connsiteX443" fmla="*/ 303476 w 593115"/>
              <a:gd name="connsiteY443" fmla="*/ 139069 h 593115"/>
              <a:gd name="connsiteX444" fmla="*/ 303476 w 593115"/>
              <a:gd name="connsiteY444" fmla="*/ 142753 h 593115"/>
              <a:gd name="connsiteX445" fmla="*/ 300709 w 593115"/>
              <a:gd name="connsiteY445" fmla="*/ 212748 h 593115"/>
              <a:gd name="connsiteX446" fmla="*/ 300709 w 593115"/>
              <a:gd name="connsiteY446" fmla="*/ 216432 h 593115"/>
              <a:gd name="connsiteX447" fmla="*/ 308088 w 593115"/>
              <a:gd name="connsiteY447" fmla="*/ 216432 h 593115"/>
              <a:gd name="connsiteX448" fmla="*/ 330226 w 593115"/>
              <a:gd name="connsiteY448" fmla="*/ 215511 h 593115"/>
              <a:gd name="connsiteX449" fmla="*/ 329304 w 593115"/>
              <a:gd name="connsiteY449" fmla="*/ 208143 h 593115"/>
              <a:gd name="connsiteX450" fmla="*/ 332071 w 593115"/>
              <a:gd name="connsiteY450" fmla="*/ 200775 h 593115"/>
              <a:gd name="connsiteX451" fmla="*/ 344985 w 593115"/>
              <a:gd name="connsiteY451" fmla="*/ 198012 h 593115"/>
              <a:gd name="connsiteX452" fmla="*/ 359743 w 593115"/>
              <a:gd name="connsiteY452" fmla="*/ 200775 h 593115"/>
              <a:gd name="connsiteX453" fmla="*/ 361588 w 593115"/>
              <a:gd name="connsiteY453" fmla="*/ 193407 h 593115"/>
              <a:gd name="connsiteX454" fmla="*/ 355131 w 593115"/>
              <a:gd name="connsiteY454" fmla="*/ 191565 h 593115"/>
              <a:gd name="connsiteX455" fmla="*/ 356976 w 593115"/>
              <a:gd name="connsiteY455" fmla="*/ 179592 h 593115"/>
              <a:gd name="connsiteX456" fmla="*/ 371735 w 593115"/>
              <a:gd name="connsiteY456" fmla="*/ 176829 h 593115"/>
              <a:gd name="connsiteX457" fmla="*/ 381881 w 593115"/>
              <a:gd name="connsiteY457" fmla="*/ 163015 h 593115"/>
              <a:gd name="connsiteX458" fmla="*/ 388338 w 593115"/>
              <a:gd name="connsiteY458" fmla="*/ 162094 h 593115"/>
              <a:gd name="connsiteX459" fmla="*/ 381881 w 593115"/>
              <a:gd name="connsiteY459" fmla="*/ 142753 h 593115"/>
              <a:gd name="connsiteX460" fmla="*/ 380959 w 593115"/>
              <a:gd name="connsiteY460" fmla="*/ 142753 h 593115"/>
              <a:gd name="connsiteX461" fmla="*/ 380037 w 593115"/>
              <a:gd name="connsiteY461" fmla="*/ 139069 h 593115"/>
              <a:gd name="connsiteX462" fmla="*/ 378192 w 593115"/>
              <a:gd name="connsiteY462" fmla="*/ 132622 h 593115"/>
              <a:gd name="connsiteX463" fmla="*/ 223225 w 593115"/>
              <a:gd name="connsiteY463" fmla="*/ 125254 h 593115"/>
              <a:gd name="connsiteX464" fmla="*/ 222303 w 593115"/>
              <a:gd name="connsiteY464" fmla="*/ 128017 h 593115"/>
              <a:gd name="connsiteX465" fmla="*/ 213079 w 593115"/>
              <a:gd name="connsiteY465" fmla="*/ 152884 h 593115"/>
              <a:gd name="connsiteX466" fmla="*/ 213079 w 593115"/>
              <a:gd name="connsiteY466" fmla="*/ 155647 h 593115"/>
              <a:gd name="connsiteX467" fmla="*/ 224148 w 593115"/>
              <a:gd name="connsiteY467" fmla="*/ 162094 h 593115"/>
              <a:gd name="connsiteX468" fmla="*/ 223225 w 593115"/>
              <a:gd name="connsiteY468" fmla="*/ 171303 h 593115"/>
              <a:gd name="connsiteX469" fmla="*/ 213079 w 593115"/>
              <a:gd name="connsiteY469" fmla="*/ 174987 h 593115"/>
              <a:gd name="connsiteX470" fmla="*/ 214001 w 593115"/>
              <a:gd name="connsiteY470" fmla="*/ 177750 h 593115"/>
              <a:gd name="connsiteX471" fmla="*/ 225993 w 593115"/>
              <a:gd name="connsiteY471" fmla="*/ 183276 h 593115"/>
              <a:gd name="connsiteX472" fmla="*/ 225993 w 593115"/>
              <a:gd name="connsiteY472" fmla="*/ 190644 h 593115"/>
              <a:gd name="connsiteX473" fmla="*/ 222303 w 593115"/>
              <a:gd name="connsiteY473" fmla="*/ 190644 h 593115"/>
              <a:gd name="connsiteX474" fmla="*/ 206622 w 593115"/>
              <a:gd name="connsiteY474" fmla="*/ 186039 h 593115"/>
              <a:gd name="connsiteX475" fmla="*/ 205700 w 593115"/>
              <a:gd name="connsiteY475" fmla="*/ 180513 h 593115"/>
              <a:gd name="connsiteX476" fmla="*/ 210312 w 593115"/>
              <a:gd name="connsiteY476" fmla="*/ 177750 h 593115"/>
              <a:gd name="connsiteX477" fmla="*/ 210312 w 593115"/>
              <a:gd name="connsiteY477" fmla="*/ 173145 h 593115"/>
              <a:gd name="connsiteX478" fmla="*/ 206622 w 593115"/>
              <a:gd name="connsiteY478" fmla="*/ 172224 h 593115"/>
              <a:gd name="connsiteX479" fmla="*/ 200165 w 593115"/>
              <a:gd name="connsiteY479" fmla="*/ 197091 h 593115"/>
              <a:gd name="connsiteX480" fmla="*/ 199243 w 593115"/>
              <a:gd name="connsiteY480" fmla="*/ 199854 h 593115"/>
              <a:gd name="connsiteX481" fmla="*/ 202010 w 593115"/>
              <a:gd name="connsiteY481" fmla="*/ 200775 h 593115"/>
              <a:gd name="connsiteX482" fmla="*/ 279493 w 593115"/>
              <a:gd name="connsiteY482" fmla="*/ 215511 h 593115"/>
              <a:gd name="connsiteX483" fmla="*/ 282260 w 593115"/>
              <a:gd name="connsiteY483" fmla="*/ 215511 h 593115"/>
              <a:gd name="connsiteX484" fmla="*/ 282260 w 593115"/>
              <a:gd name="connsiteY484" fmla="*/ 211827 h 593115"/>
              <a:gd name="connsiteX485" fmla="*/ 285028 w 593115"/>
              <a:gd name="connsiteY485" fmla="*/ 140911 h 593115"/>
              <a:gd name="connsiteX486" fmla="*/ 285028 w 593115"/>
              <a:gd name="connsiteY486" fmla="*/ 138148 h 593115"/>
              <a:gd name="connsiteX487" fmla="*/ 282260 w 593115"/>
              <a:gd name="connsiteY487" fmla="*/ 138148 h 593115"/>
              <a:gd name="connsiteX488" fmla="*/ 225993 w 593115"/>
              <a:gd name="connsiteY488" fmla="*/ 126175 h 593115"/>
              <a:gd name="connsiteX489" fmla="*/ 399407 w 593115"/>
              <a:gd name="connsiteY489" fmla="*/ 122491 h 593115"/>
              <a:gd name="connsiteX490" fmla="*/ 397563 w 593115"/>
              <a:gd name="connsiteY490" fmla="*/ 123412 h 593115"/>
              <a:gd name="connsiteX491" fmla="*/ 394795 w 593115"/>
              <a:gd name="connsiteY491" fmla="*/ 124333 h 593115"/>
              <a:gd name="connsiteX492" fmla="*/ 395718 w 593115"/>
              <a:gd name="connsiteY492" fmla="*/ 126175 h 593115"/>
              <a:gd name="connsiteX493" fmla="*/ 398485 w 593115"/>
              <a:gd name="connsiteY493" fmla="*/ 125254 h 593115"/>
              <a:gd name="connsiteX494" fmla="*/ 439994 w 593115"/>
              <a:gd name="connsiteY494" fmla="*/ 114202 h 593115"/>
              <a:gd name="connsiteX495" fmla="*/ 419701 w 593115"/>
              <a:gd name="connsiteY495" fmla="*/ 128017 h 593115"/>
              <a:gd name="connsiteX496" fmla="*/ 419701 w 593115"/>
              <a:gd name="connsiteY496" fmla="*/ 151042 h 593115"/>
              <a:gd name="connsiteX497" fmla="*/ 407709 w 593115"/>
              <a:gd name="connsiteY497" fmla="*/ 156568 h 593115"/>
              <a:gd name="connsiteX498" fmla="*/ 409554 w 593115"/>
              <a:gd name="connsiteY498" fmla="*/ 160252 h 593115"/>
              <a:gd name="connsiteX499" fmla="*/ 428002 w 593115"/>
              <a:gd name="connsiteY499" fmla="*/ 161173 h 593115"/>
              <a:gd name="connsiteX500" fmla="*/ 439071 w 593115"/>
              <a:gd name="connsiteY500" fmla="*/ 144595 h 593115"/>
              <a:gd name="connsiteX501" fmla="*/ 439071 w 593115"/>
              <a:gd name="connsiteY501" fmla="*/ 137227 h 593115"/>
              <a:gd name="connsiteX502" fmla="*/ 430770 w 593115"/>
              <a:gd name="connsiteY502" fmla="*/ 133543 h 593115"/>
              <a:gd name="connsiteX503" fmla="*/ 430770 w 593115"/>
              <a:gd name="connsiteY503" fmla="*/ 128017 h 593115"/>
              <a:gd name="connsiteX504" fmla="*/ 444606 w 593115"/>
              <a:gd name="connsiteY504" fmla="*/ 119728 h 593115"/>
              <a:gd name="connsiteX505" fmla="*/ 444606 w 593115"/>
              <a:gd name="connsiteY505" fmla="*/ 117886 h 593115"/>
              <a:gd name="connsiteX506" fmla="*/ 441839 w 593115"/>
              <a:gd name="connsiteY506" fmla="*/ 114202 h 593115"/>
              <a:gd name="connsiteX507" fmla="*/ 186329 w 593115"/>
              <a:gd name="connsiteY507" fmla="*/ 107755 h 593115"/>
              <a:gd name="connsiteX508" fmla="*/ 179872 w 593115"/>
              <a:gd name="connsiteY508" fmla="*/ 108676 h 593115"/>
              <a:gd name="connsiteX509" fmla="*/ 178027 w 593115"/>
              <a:gd name="connsiteY509" fmla="*/ 110518 h 593115"/>
              <a:gd name="connsiteX510" fmla="*/ 172492 w 593115"/>
              <a:gd name="connsiteY510" fmla="*/ 116044 h 593115"/>
              <a:gd name="connsiteX511" fmla="*/ 164191 w 593115"/>
              <a:gd name="connsiteY511" fmla="*/ 116965 h 593115"/>
              <a:gd name="connsiteX512" fmla="*/ 165113 w 593115"/>
              <a:gd name="connsiteY512" fmla="*/ 121570 h 593115"/>
              <a:gd name="connsiteX513" fmla="*/ 167880 w 593115"/>
              <a:gd name="connsiteY513" fmla="*/ 122491 h 593115"/>
              <a:gd name="connsiteX514" fmla="*/ 167880 w 593115"/>
              <a:gd name="connsiteY514" fmla="*/ 124333 h 593115"/>
              <a:gd name="connsiteX515" fmla="*/ 160501 w 593115"/>
              <a:gd name="connsiteY515" fmla="*/ 125254 h 593115"/>
              <a:gd name="connsiteX516" fmla="*/ 160501 w 593115"/>
              <a:gd name="connsiteY516" fmla="*/ 128938 h 593115"/>
              <a:gd name="connsiteX517" fmla="*/ 153122 w 593115"/>
              <a:gd name="connsiteY517" fmla="*/ 129859 h 593115"/>
              <a:gd name="connsiteX518" fmla="*/ 152199 w 593115"/>
              <a:gd name="connsiteY518" fmla="*/ 121570 h 593115"/>
              <a:gd name="connsiteX519" fmla="*/ 130984 w 593115"/>
              <a:gd name="connsiteY519" fmla="*/ 154726 h 593115"/>
              <a:gd name="connsiteX520" fmla="*/ 138363 w 593115"/>
              <a:gd name="connsiteY520" fmla="*/ 156568 h 593115"/>
              <a:gd name="connsiteX521" fmla="*/ 138363 w 593115"/>
              <a:gd name="connsiteY521" fmla="*/ 171303 h 593115"/>
              <a:gd name="connsiteX522" fmla="*/ 139285 w 593115"/>
              <a:gd name="connsiteY522" fmla="*/ 172224 h 593115"/>
              <a:gd name="connsiteX523" fmla="*/ 144820 w 593115"/>
              <a:gd name="connsiteY523" fmla="*/ 171303 h 593115"/>
              <a:gd name="connsiteX524" fmla="*/ 151277 w 593115"/>
              <a:gd name="connsiteY524" fmla="*/ 158410 h 593115"/>
              <a:gd name="connsiteX525" fmla="*/ 166036 w 593115"/>
              <a:gd name="connsiteY525" fmla="*/ 153805 h 593115"/>
              <a:gd name="connsiteX526" fmla="*/ 166036 w 593115"/>
              <a:gd name="connsiteY526" fmla="*/ 135385 h 593115"/>
              <a:gd name="connsiteX527" fmla="*/ 174337 w 593115"/>
              <a:gd name="connsiteY527" fmla="*/ 128938 h 593115"/>
              <a:gd name="connsiteX528" fmla="*/ 193708 w 593115"/>
              <a:gd name="connsiteY528" fmla="*/ 133543 h 593115"/>
              <a:gd name="connsiteX529" fmla="*/ 192786 w 593115"/>
              <a:gd name="connsiteY529" fmla="*/ 146437 h 593115"/>
              <a:gd name="connsiteX530" fmla="*/ 195553 w 593115"/>
              <a:gd name="connsiteY530" fmla="*/ 146437 h 593115"/>
              <a:gd name="connsiteX531" fmla="*/ 202010 w 593115"/>
              <a:gd name="connsiteY531" fmla="*/ 128938 h 593115"/>
              <a:gd name="connsiteX532" fmla="*/ 185406 w 593115"/>
              <a:gd name="connsiteY532" fmla="*/ 124333 h 593115"/>
              <a:gd name="connsiteX533" fmla="*/ 201087 w 593115"/>
              <a:gd name="connsiteY533" fmla="*/ 116044 h 593115"/>
              <a:gd name="connsiteX534" fmla="*/ 186329 w 593115"/>
              <a:gd name="connsiteY534" fmla="*/ 107755 h 593115"/>
              <a:gd name="connsiteX535" fmla="*/ 93164 w 593115"/>
              <a:gd name="connsiteY535" fmla="*/ 107755 h 593115"/>
              <a:gd name="connsiteX536" fmla="*/ 87630 w 593115"/>
              <a:gd name="connsiteY536" fmla="*/ 113281 h 593115"/>
              <a:gd name="connsiteX537" fmla="*/ 105156 w 593115"/>
              <a:gd name="connsiteY537" fmla="*/ 114202 h 593115"/>
              <a:gd name="connsiteX538" fmla="*/ 103311 w 593115"/>
              <a:gd name="connsiteY538" fmla="*/ 107755 h 593115"/>
              <a:gd name="connsiteX539" fmla="*/ 168803 w 593115"/>
              <a:gd name="connsiteY539" fmla="*/ 98546 h 593115"/>
              <a:gd name="connsiteX540" fmla="*/ 167880 w 593115"/>
              <a:gd name="connsiteY540" fmla="*/ 99466 h 593115"/>
              <a:gd name="connsiteX541" fmla="*/ 160501 w 593115"/>
              <a:gd name="connsiteY541" fmla="*/ 109597 h 593115"/>
              <a:gd name="connsiteX542" fmla="*/ 169725 w 593115"/>
              <a:gd name="connsiteY542" fmla="*/ 110518 h 593115"/>
              <a:gd name="connsiteX543" fmla="*/ 467666 w 593115"/>
              <a:gd name="connsiteY543" fmla="*/ 76442 h 593115"/>
              <a:gd name="connsiteX544" fmla="*/ 464899 w 593115"/>
              <a:gd name="connsiteY544" fmla="*/ 79205 h 593115"/>
              <a:gd name="connsiteX545" fmla="*/ 452908 w 593115"/>
              <a:gd name="connsiteY545" fmla="*/ 91178 h 593115"/>
              <a:gd name="connsiteX546" fmla="*/ 450140 w 593115"/>
              <a:gd name="connsiteY546" fmla="*/ 93020 h 593115"/>
              <a:gd name="connsiteX547" fmla="*/ 451985 w 593115"/>
              <a:gd name="connsiteY547" fmla="*/ 95783 h 593115"/>
              <a:gd name="connsiteX548" fmla="*/ 455675 w 593115"/>
              <a:gd name="connsiteY548" fmla="*/ 101308 h 593115"/>
              <a:gd name="connsiteX549" fmla="*/ 459365 w 593115"/>
              <a:gd name="connsiteY549" fmla="*/ 101308 h 593115"/>
              <a:gd name="connsiteX550" fmla="*/ 487960 w 593115"/>
              <a:gd name="connsiteY550" fmla="*/ 114202 h 593115"/>
              <a:gd name="connsiteX551" fmla="*/ 483347 w 593115"/>
              <a:gd name="connsiteY551" fmla="*/ 118807 h 593115"/>
              <a:gd name="connsiteX552" fmla="*/ 468589 w 593115"/>
              <a:gd name="connsiteY552" fmla="*/ 118807 h 593115"/>
              <a:gd name="connsiteX553" fmla="*/ 472278 w 593115"/>
              <a:gd name="connsiteY553" fmla="*/ 124333 h 593115"/>
              <a:gd name="connsiteX554" fmla="*/ 483347 w 593115"/>
              <a:gd name="connsiteY554" fmla="*/ 125254 h 593115"/>
              <a:gd name="connsiteX555" fmla="*/ 492572 w 593115"/>
              <a:gd name="connsiteY555" fmla="*/ 117886 h 593115"/>
              <a:gd name="connsiteX556" fmla="*/ 495339 w 593115"/>
              <a:gd name="connsiteY556" fmla="*/ 109597 h 593115"/>
              <a:gd name="connsiteX557" fmla="*/ 499833 w 593115"/>
              <a:gd name="connsiteY557" fmla="*/ 107802 h 593115"/>
              <a:gd name="connsiteX558" fmla="*/ 500031 w 593115"/>
              <a:gd name="connsiteY558" fmla="*/ 107995 h 593115"/>
              <a:gd name="connsiteX559" fmla="*/ 502718 w 593115"/>
              <a:gd name="connsiteY559" fmla="*/ 116044 h 593115"/>
              <a:gd name="connsiteX560" fmla="*/ 506408 w 593115"/>
              <a:gd name="connsiteY560" fmla="*/ 114202 h 593115"/>
              <a:gd name="connsiteX561" fmla="*/ 500031 w 593115"/>
              <a:gd name="connsiteY561" fmla="*/ 107995 h 593115"/>
              <a:gd name="connsiteX562" fmla="*/ 499951 w 593115"/>
              <a:gd name="connsiteY562" fmla="*/ 107755 h 593115"/>
              <a:gd name="connsiteX563" fmla="*/ 499833 w 593115"/>
              <a:gd name="connsiteY563" fmla="*/ 107802 h 593115"/>
              <a:gd name="connsiteX564" fmla="*/ 469511 w 593115"/>
              <a:gd name="connsiteY564" fmla="*/ 78284 h 593115"/>
              <a:gd name="connsiteX565" fmla="*/ 140208 w 593115"/>
              <a:gd name="connsiteY565" fmla="*/ 67232 h 593115"/>
              <a:gd name="connsiteX566" fmla="*/ 137441 w 593115"/>
              <a:gd name="connsiteY566" fmla="*/ 68153 h 593115"/>
              <a:gd name="connsiteX567" fmla="*/ 108846 w 593115"/>
              <a:gd name="connsiteY567" fmla="*/ 91178 h 593115"/>
              <a:gd name="connsiteX568" fmla="*/ 113458 w 593115"/>
              <a:gd name="connsiteY568" fmla="*/ 97625 h 593115"/>
              <a:gd name="connsiteX569" fmla="*/ 125449 w 593115"/>
              <a:gd name="connsiteY569" fmla="*/ 97625 h 593115"/>
              <a:gd name="connsiteX570" fmla="*/ 132828 w 593115"/>
              <a:gd name="connsiteY570" fmla="*/ 91178 h 593115"/>
              <a:gd name="connsiteX571" fmla="*/ 138363 w 593115"/>
              <a:gd name="connsiteY571" fmla="*/ 93941 h 593115"/>
              <a:gd name="connsiteX572" fmla="*/ 128216 w 593115"/>
              <a:gd name="connsiteY572" fmla="*/ 104071 h 593115"/>
              <a:gd name="connsiteX573" fmla="*/ 115303 w 593115"/>
              <a:gd name="connsiteY573" fmla="*/ 104071 h 593115"/>
              <a:gd name="connsiteX574" fmla="*/ 116225 w 593115"/>
              <a:gd name="connsiteY574" fmla="*/ 113281 h 593115"/>
              <a:gd name="connsiteX575" fmla="*/ 132828 w 593115"/>
              <a:gd name="connsiteY575" fmla="*/ 113281 h 593115"/>
              <a:gd name="connsiteX576" fmla="*/ 134673 w 593115"/>
              <a:gd name="connsiteY576" fmla="*/ 108676 h 593115"/>
              <a:gd name="connsiteX577" fmla="*/ 138363 w 593115"/>
              <a:gd name="connsiteY577" fmla="*/ 108676 h 593115"/>
              <a:gd name="connsiteX578" fmla="*/ 143898 w 593115"/>
              <a:gd name="connsiteY578" fmla="*/ 100387 h 593115"/>
              <a:gd name="connsiteX579" fmla="*/ 141130 w 593115"/>
              <a:gd name="connsiteY579" fmla="*/ 99466 h 593115"/>
              <a:gd name="connsiteX580" fmla="*/ 143898 w 593115"/>
              <a:gd name="connsiteY580" fmla="*/ 93020 h 593115"/>
              <a:gd name="connsiteX581" fmla="*/ 149432 w 593115"/>
              <a:gd name="connsiteY581" fmla="*/ 92099 h 593115"/>
              <a:gd name="connsiteX582" fmla="*/ 150354 w 593115"/>
              <a:gd name="connsiteY582" fmla="*/ 92099 h 593115"/>
              <a:gd name="connsiteX583" fmla="*/ 154044 w 593115"/>
              <a:gd name="connsiteY583" fmla="*/ 86573 h 593115"/>
              <a:gd name="connsiteX584" fmla="*/ 155889 w 593115"/>
              <a:gd name="connsiteY584" fmla="*/ 84731 h 593115"/>
              <a:gd name="connsiteX585" fmla="*/ 154044 w 593115"/>
              <a:gd name="connsiteY585" fmla="*/ 82889 h 593115"/>
              <a:gd name="connsiteX586" fmla="*/ 142053 w 593115"/>
              <a:gd name="connsiteY586" fmla="*/ 69074 h 593115"/>
              <a:gd name="connsiteX587" fmla="*/ 404019 w 593115"/>
              <a:gd name="connsiteY587" fmla="*/ 39602 h 593115"/>
              <a:gd name="connsiteX588" fmla="*/ 416011 w 593115"/>
              <a:gd name="connsiteY588" fmla="*/ 51575 h 593115"/>
              <a:gd name="connsiteX589" fmla="*/ 437227 w 593115"/>
              <a:gd name="connsiteY589" fmla="*/ 76442 h 593115"/>
              <a:gd name="connsiteX590" fmla="*/ 439071 w 593115"/>
              <a:gd name="connsiteY590" fmla="*/ 79205 h 593115"/>
              <a:gd name="connsiteX591" fmla="*/ 442761 w 593115"/>
              <a:gd name="connsiteY591" fmla="*/ 75521 h 593115"/>
              <a:gd name="connsiteX592" fmla="*/ 450140 w 593115"/>
              <a:gd name="connsiteY592" fmla="*/ 69074 h 593115"/>
              <a:gd name="connsiteX593" fmla="*/ 452908 w 593115"/>
              <a:gd name="connsiteY593" fmla="*/ 66311 h 593115"/>
              <a:gd name="connsiteX594" fmla="*/ 449218 w 593115"/>
              <a:gd name="connsiteY594" fmla="*/ 64469 h 593115"/>
              <a:gd name="connsiteX595" fmla="*/ 419701 w 593115"/>
              <a:gd name="connsiteY595" fmla="*/ 46970 h 593115"/>
              <a:gd name="connsiteX596" fmla="*/ 199243 w 593115"/>
              <a:gd name="connsiteY596" fmla="*/ 35918 h 593115"/>
              <a:gd name="connsiteX597" fmla="*/ 185406 w 593115"/>
              <a:gd name="connsiteY597" fmla="*/ 42365 h 593115"/>
              <a:gd name="connsiteX598" fmla="*/ 158656 w 593115"/>
              <a:gd name="connsiteY598" fmla="*/ 55259 h 593115"/>
              <a:gd name="connsiteX599" fmla="*/ 155889 w 593115"/>
              <a:gd name="connsiteY599" fmla="*/ 57101 h 593115"/>
              <a:gd name="connsiteX600" fmla="*/ 157734 w 593115"/>
              <a:gd name="connsiteY600" fmla="*/ 59864 h 593115"/>
              <a:gd name="connsiteX601" fmla="*/ 163268 w 593115"/>
              <a:gd name="connsiteY601" fmla="*/ 66311 h 593115"/>
              <a:gd name="connsiteX602" fmla="*/ 166958 w 593115"/>
              <a:gd name="connsiteY602" fmla="*/ 70916 h 593115"/>
              <a:gd name="connsiteX603" fmla="*/ 169725 w 593115"/>
              <a:gd name="connsiteY603" fmla="*/ 68153 h 593115"/>
              <a:gd name="connsiteX604" fmla="*/ 188174 w 593115"/>
              <a:gd name="connsiteY604" fmla="*/ 46970 h 593115"/>
              <a:gd name="connsiteX605" fmla="*/ 346830 w 593115"/>
              <a:gd name="connsiteY605" fmla="*/ 23025 h 593115"/>
              <a:gd name="connsiteX606" fmla="*/ 350519 w 593115"/>
              <a:gd name="connsiteY606" fmla="*/ 28551 h 593115"/>
              <a:gd name="connsiteX607" fmla="*/ 387416 w 593115"/>
              <a:gd name="connsiteY607" fmla="*/ 104992 h 593115"/>
              <a:gd name="connsiteX608" fmla="*/ 388338 w 593115"/>
              <a:gd name="connsiteY608" fmla="*/ 107755 h 593115"/>
              <a:gd name="connsiteX609" fmla="*/ 391106 w 593115"/>
              <a:gd name="connsiteY609" fmla="*/ 105913 h 593115"/>
              <a:gd name="connsiteX610" fmla="*/ 420623 w 593115"/>
              <a:gd name="connsiteY610" fmla="*/ 92099 h 593115"/>
              <a:gd name="connsiteX611" fmla="*/ 424313 w 593115"/>
              <a:gd name="connsiteY611" fmla="*/ 90257 h 593115"/>
              <a:gd name="connsiteX612" fmla="*/ 421545 w 593115"/>
              <a:gd name="connsiteY612" fmla="*/ 87494 h 593115"/>
              <a:gd name="connsiteX613" fmla="*/ 363433 w 593115"/>
              <a:gd name="connsiteY613" fmla="*/ 26709 h 593115"/>
              <a:gd name="connsiteX614" fmla="*/ 362511 w 593115"/>
              <a:gd name="connsiteY614" fmla="*/ 26709 h 593115"/>
              <a:gd name="connsiteX615" fmla="*/ 353286 w 593115"/>
              <a:gd name="connsiteY615" fmla="*/ 23946 h 593115"/>
              <a:gd name="connsiteX616" fmla="*/ 251820 w 593115"/>
              <a:gd name="connsiteY616" fmla="*/ 22104 h 593115"/>
              <a:gd name="connsiteX617" fmla="*/ 245364 w 593115"/>
              <a:gd name="connsiteY617" fmla="*/ 23025 h 593115"/>
              <a:gd name="connsiteX618" fmla="*/ 238907 w 593115"/>
              <a:gd name="connsiteY618" fmla="*/ 24867 h 593115"/>
              <a:gd name="connsiteX619" fmla="*/ 234295 w 593115"/>
              <a:gd name="connsiteY619" fmla="*/ 25788 h 593115"/>
              <a:gd name="connsiteX620" fmla="*/ 235217 w 593115"/>
              <a:gd name="connsiteY620" fmla="*/ 27630 h 593115"/>
              <a:gd name="connsiteX621" fmla="*/ 183561 w 593115"/>
              <a:gd name="connsiteY621" fmla="*/ 81047 h 593115"/>
              <a:gd name="connsiteX622" fmla="*/ 181717 w 593115"/>
              <a:gd name="connsiteY622" fmla="*/ 82889 h 593115"/>
              <a:gd name="connsiteX623" fmla="*/ 184484 w 593115"/>
              <a:gd name="connsiteY623" fmla="*/ 84731 h 593115"/>
              <a:gd name="connsiteX624" fmla="*/ 192786 w 593115"/>
              <a:gd name="connsiteY624" fmla="*/ 91178 h 593115"/>
              <a:gd name="connsiteX625" fmla="*/ 197398 w 593115"/>
              <a:gd name="connsiteY625" fmla="*/ 90257 h 593115"/>
              <a:gd name="connsiteX626" fmla="*/ 214001 w 593115"/>
              <a:gd name="connsiteY626" fmla="*/ 97625 h 593115"/>
              <a:gd name="connsiteX627" fmla="*/ 249053 w 593115"/>
              <a:gd name="connsiteY627" fmla="*/ 27630 h 593115"/>
              <a:gd name="connsiteX628" fmla="*/ 309010 w 593115"/>
              <a:gd name="connsiteY628" fmla="*/ 18420 h 593115"/>
              <a:gd name="connsiteX629" fmla="*/ 309010 w 593115"/>
              <a:gd name="connsiteY629" fmla="*/ 22104 h 593115"/>
              <a:gd name="connsiteX630" fmla="*/ 304398 w 593115"/>
              <a:gd name="connsiteY630" fmla="*/ 117886 h 593115"/>
              <a:gd name="connsiteX631" fmla="*/ 304398 w 593115"/>
              <a:gd name="connsiteY631" fmla="*/ 120649 h 593115"/>
              <a:gd name="connsiteX632" fmla="*/ 308088 w 593115"/>
              <a:gd name="connsiteY632" fmla="*/ 120649 h 593115"/>
              <a:gd name="connsiteX633" fmla="*/ 367123 w 593115"/>
              <a:gd name="connsiteY633" fmla="*/ 113281 h 593115"/>
              <a:gd name="connsiteX634" fmla="*/ 370812 w 593115"/>
              <a:gd name="connsiteY634" fmla="*/ 113281 h 593115"/>
              <a:gd name="connsiteX635" fmla="*/ 368968 w 593115"/>
              <a:gd name="connsiteY635" fmla="*/ 109597 h 593115"/>
              <a:gd name="connsiteX636" fmla="*/ 323769 w 593115"/>
              <a:gd name="connsiteY636" fmla="*/ 21183 h 593115"/>
              <a:gd name="connsiteX637" fmla="*/ 323769 w 593115"/>
              <a:gd name="connsiteY637" fmla="*/ 19341 h 593115"/>
              <a:gd name="connsiteX638" fmla="*/ 321924 w 593115"/>
              <a:gd name="connsiteY638" fmla="*/ 19341 h 593115"/>
              <a:gd name="connsiteX639" fmla="*/ 312700 w 593115"/>
              <a:gd name="connsiteY639" fmla="*/ 19341 h 593115"/>
              <a:gd name="connsiteX640" fmla="*/ 285028 w 593115"/>
              <a:gd name="connsiteY640" fmla="*/ 18420 h 593115"/>
              <a:gd name="connsiteX641" fmla="*/ 276726 w 593115"/>
              <a:gd name="connsiteY641" fmla="*/ 19341 h 593115"/>
              <a:gd name="connsiteX642" fmla="*/ 275803 w 593115"/>
              <a:gd name="connsiteY642" fmla="*/ 19341 h 593115"/>
              <a:gd name="connsiteX643" fmla="*/ 274881 w 593115"/>
              <a:gd name="connsiteY643" fmla="*/ 20262 h 593115"/>
              <a:gd name="connsiteX644" fmla="*/ 231527 w 593115"/>
              <a:gd name="connsiteY644" fmla="*/ 104992 h 593115"/>
              <a:gd name="connsiteX645" fmla="*/ 229682 w 593115"/>
              <a:gd name="connsiteY645" fmla="*/ 108676 h 593115"/>
              <a:gd name="connsiteX646" fmla="*/ 233372 w 593115"/>
              <a:gd name="connsiteY646" fmla="*/ 109597 h 593115"/>
              <a:gd name="connsiteX647" fmla="*/ 282260 w 593115"/>
              <a:gd name="connsiteY647" fmla="*/ 119728 h 593115"/>
              <a:gd name="connsiteX648" fmla="*/ 285950 w 593115"/>
              <a:gd name="connsiteY648" fmla="*/ 119728 h 593115"/>
              <a:gd name="connsiteX649" fmla="*/ 285950 w 593115"/>
              <a:gd name="connsiteY649" fmla="*/ 116965 h 593115"/>
              <a:gd name="connsiteX650" fmla="*/ 290562 w 593115"/>
              <a:gd name="connsiteY650" fmla="*/ 22104 h 593115"/>
              <a:gd name="connsiteX651" fmla="*/ 290562 w 593115"/>
              <a:gd name="connsiteY651" fmla="*/ 18420 h 593115"/>
              <a:gd name="connsiteX652" fmla="*/ 297019 w 593115"/>
              <a:gd name="connsiteY652" fmla="*/ 0 h 593115"/>
              <a:gd name="connsiteX653" fmla="*/ 461209 w 593115"/>
              <a:gd name="connsiteY653" fmla="*/ 49733 h 593115"/>
              <a:gd name="connsiteX654" fmla="*/ 480580 w 593115"/>
              <a:gd name="connsiteY654" fmla="*/ 63548 h 593115"/>
              <a:gd name="connsiteX655" fmla="*/ 530391 w 593115"/>
              <a:gd name="connsiteY655" fmla="*/ 114202 h 593115"/>
              <a:gd name="connsiteX656" fmla="*/ 546072 w 593115"/>
              <a:gd name="connsiteY656" fmla="*/ 135385 h 593115"/>
              <a:gd name="connsiteX657" fmla="*/ 571900 w 593115"/>
              <a:gd name="connsiteY657" fmla="*/ 186039 h 593115"/>
              <a:gd name="connsiteX658" fmla="*/ 582046 w 593115"/>
              <a:gd name="connsiteY658" fmla="*/ 212748 h 593115"/>
              <a:gd name="connsiteX659" fmla="*/ 593115 w 593115"/>
              <a:gd name="connsiteY659" fmla="*/ 291953 h 593115"/>
              <a:gd name="connsiteX660" fmla="*/ 593115 w 593115"/>
              <a:gd name="connsiteY660" fmla="*/ 293795 h 593115"/>
              <a:gd name="connsiteX661" fmla="*/ 593115 w 593115"/>
              <a:gd name="connsiteY661" fmla="*/ 296557 h 593115"/>
              <a:gd name="connsiteX662" fmla="*/ 592193 w 593115"/>
              <a:gd name="connsiteY662" fmla="*/ 326029 h 593115"/>
              <a:gd name="connsiteX663" fmla="*/ 560831 w 593115"/>
              <a:gd name="connsiteY663" fmla="*/ 431021 h 593115"/>
              <a:gd name="connsiteX664" fmla="*/ 535925 w 593115"/>
              <a:gd name="connsiteY664" fmla="*/ 471545 h 593115"/>
              <a:gd name="connsiteX665" fmla="*/ 297019 w 593115"/>
              <a:gd name="connsiteY665" fmla="*/ 592194 h 593115"/>
              <a:gd name="connsiteX666" fmla="*/ 296097 w 593115"/>
              <a:gd name="connsiteY666" fmla="*/ 592194 h 593115"/>
              <a:gd name="connsiteX667" fmla="*/ 291484 w 593115"/>
              <a:gd name="connsiteY667" fmla="*/ 593115 h 593115"/>
              <a:gd name="connsiteX668" fmla="*/ 291484 w 593115"/>
              <a:gd name="connsiteY668" fmla="*/ 592194 h 593115"/>
              <a:gd name="connsiteX669" fmla="*/ 288717 w 593115"/>
              <a:gd name="connsiteY669" fmla="*/ 592194 h 593115"/>
              <a:gd name="connsiteX670" fmla="*/ 49811 w 593115"/>
              <a:gd name="connsiteY670" fmla="*/ 459572 h 593115"/>
              <a:gd name="connsiteX671" fmla="*/ 25828 w 593115"/>
              <a:gd name="connsiteY671" fmla="*/ 416286 h 593115"/>
              <a:gd name="connsiteX672" fmla="*/ 1845 w 593115"/>
              <a:gd name="connsiteY672" fmla="*/ 323266 h 593115"/>
              <a:gd name="connsiteX673" fmla="*/ 0 w 593115"/>
              <a:gd name="connsiteY673" fmla="*/ 296557 h 593115"/>
              <a:gd name="connsiteX674" fmla="*/ 0 w 593115"/>
              <a:gd name="connsiteY674" fmla="*/ 291032 h 593115"/>
              <a:gd name="connsiteX675" fmla="*/ 0 w 593115"/>
              <a:gd name="connsiteY675" fmla="*/ 289190 h 593115"/>
              <a:gd name="connsiteX676" fmla="*/ 12914 w 593115"/>
              <a:gd name="connsiteY676" fmla="*/ 210906 h 593115"/>
              <a:gd name="connsiteX677" fmla="*/ 22138 w 593115"/>
              <a:gd name="connsiteY677" fmla="*/ 183276 h 593115"/>
              <a:gd name="connsiteX678" fmla="*/ 23983 w 593115"/>
              <a:gd name="connsiteY678" fmla="*/ 180513 h 593115"/>
              <a:gd name="connsiteX679" fmla="*/ 23983 w 593115"/>
              <a:gd name="connsiteY679" fmla="*/ 179592 h 593115"/>
              <a:gd name="connsiteX680" fmla="*/ 59035 w 593115"/>
              <a:gd name="connsiteY680" fmla="*/ 118807 h 593115"/>
              <a:gd name="connsiteX681" fmla="*/ 76561 w 593115"/>
              <a:gd name="connsiteY681" fmla="*/ 98546 h 593115"/>
              <a:gd name="connsiteX682" fmla="*/ 128216 w 593115"/>
              <a:gd name="connsiteY682" fmla="*/ 52496 h 593115"/>
              <a:gd name="connsiteX683" fmla="*/ 149432 w 593115"/>
              <a:gd name="connsiteY683" fmla="*/ 39602 h 593115"/>
              <a:gd name="connsiteX684" fmla="*/ 297019 w 593115"/>
              <a:gd name="connsiteY684" fmla="*/ 0 h 59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</a:cxnLst>
            <a:rect l="l" t="t" r="r" b="b"/>
            <a:pathLst>
              <a:path w="593115" h="593115">
                <a:moveTo>
                  <a:pt x="175260" y="543382"/>
                </a:moveTo>
                <a:lnTo>
                  <a:pt x="173415" y="545224"/>
                </a:lnTo>
                <a:lnTo>
                  <a:pt x="179872" y="548908"/>
                </a:lnTo>
                <a:close/>
                <a:moveTo>
                  <a:pt x="360666" y="517594"/>
                </a:moveTo>
                <a:cubicBezTo>
                  <a:pt x="343140" y="519436"/>
                  <a:pt x="325614" y="520357"/>
                  <a:pt x="308088" y="520357"/>
                </a:cubicBezTo>
                <a:lnTo>
                  <a:pt x="305321" y="520357"/>
                </a:lnTo>
                <a:lnTo>
                  <a:pt x="305321" y="524041"/>
                </a:lnTo>
                <a:cubicBezTo>
                  <a:pt x="306243" y="542461"/>
                  <a:pt x="307166" y="559039"/>
                  <a:pt x="308088" y="570090"/>
                </a:cubicBezTo>
                <a:lnTo>
                  <a:pt x="308088" y="573774"/>
                </a:lnTo>
                <a:lnTo>
                  <a:pt x="311778" y="573774"/>
                </a:lnTo>
                <a:cubicBezTo>
                  <a:pt x="320079" y="572853"/>
                  <a:pt x="328381" y="571932"/>
                  <a:pt x="336683" y="571011"/>
                </a:cubicBezTo>
                <a:lnTo>
                  <a:pt x="338528" y="571011"/>
                </a:lnTo>
                <a:lnTo>
                  <a:pt x="339450" y="569169"/>
                </a:lnTo>
                <a:cubicBezTo>
                  <a:pt x="344062" y="561801"/>
                  <a:pt x="353286" y="545224"/>
                  <a:pt x="363433" y="522199"/>
                </a:cubicBezTo>
                <a:lnTo>
                  <a:pt x="366200" y="517594"/>
                </a:lnTo>
                <a:close/>
                <a:moveTo>
                  <a:pt x="232450" y="516673"/>
                </a:moveTo>
                <a:lnTo>
                  <a:pt x="234295" y="521278"/>
                </a:lnTo>
                <a:cubicBezTo>
                  <a:pt x="245364" y="546145"/>
                  <a:pt x="255510" y="563643"/>
                  <a:pt x="260122" y="570090"/>
                </a:cubicBezTo>
                <a:lnTo>
                  <a:pt x="260122" y="571932"/>
                </a:lnTo>
                <a:lnTo>
                  <a:pt x="261967" y="571932"/>
                </a:lnTo>
                <a:cubicBezTo>
                  <a:pt x="270269" y="572853"/>
                  <a:pt x="278571" y="573774"/>
                  <a:pt x="286872" y="573774"/>
                </a:cubicBezTo>
                <a:lnTo>
                  <a:pt x="289640" y="573774"/>
                </a:lnTo>
                <a:lnTo>
                  <a:pt x="289640" y="570090"/>
                </a:lnTo>
                <a:cubicBezTo>
                  <a:pt x="288717" y="558117"/>
                  <a:pt x="287795" y="542461"/>
                  <a:pt x="286872" y="523120"/>
                </a:cubicBezTo>
                <a:lnTo>
                  <a:pt x="286872" y="520357"/>
                </a:lnTo>
                <a:lnTo>
                  <a:pt x="284105" y="520357"/>
                </a:lnTo>
                <a:cubicBezTo>
                  <a:pt x="268424" y="519436"/>
                  <a:pt x="252743" y="518515"/>
                  <a:pt x="237062" y="516673"/>
                </a:cubicBezTo>
                <a:close/>
                <a:moveTo>
                  <a:pt x="202932" y="512068"/>
                </a:moveTo>
                <a:lnTo>
                  <a:pt x="199243" y="519436"/>
                </a:lnTo>
                <a:lnTo>
                  <a:pt x="185406" y="525883"/>
                </a:lnTo>
                <a:cubicBezTo>
                  <a:pt x="203855" y="547987"/>
                  <a:pt x="218613" y="560881"/>
                  <a:pt x="220458" y="562722"/>
                </a:cubicBezTo>
                <a:lnTo>
                  <a:pt x="221381" y="563643"/>
                </a:lnTo>
                <a:cubicBezTo>
                  <a:pt x="224148" y="564564"/>
                  <a:pt x="226915" y="565485"/>
                  <a:pt x="229682" y="565485"/>
                </a:cubicBezTo>
                <a:lnTo>
                  <a:pt x="237062" y="567327"/>
                </a:lnTo>
                <a:lnTo>
                  <a:pt x="233372" y="561801"/>
                </a:lnTo>
                <a:cubicBezTo>
                  <a:pt x="225993" y="547066"/>
                  <a:pt x="217691" y="531409"/>
                  <a:pt x="211234" y="514831"/>
                </a:cubicBezTo>
                <a:lnTo>
                  <a:pt x="210312" y="512989"/>
                </a:lnTo>
                <a:lnTo>
                  <a:pt x="208467" y="512989"/>
                </a:lnTo>
                <a:cubicBezTo>
                  <a:pt x="206622" y="512068"/>
                  <a:pt x="204777" y="512068"/>
                  <a:pt x="202932" y="512068"/>
                </a:cubicBezTo>
                <a:close/>
                <a:moveTo>
                  <a:pt x="429847" y="507463"/>
                </a:moveTo>
                <a:lnTo>
                  <a:pt x="421545" y="509305"/>
                </a:lnTo>
                <a:cubicBezTo>
                  <a:pt x="412321" y="511147"/>
                  <a:pt x="402175" y="512989"/>
                  <a:pt x="389261" y="514831"/>
                </a:cubicBezTo>
                <a:lnTo>
                  <a:pt x="387416" y="514831"/>
                </a:lnTo>
                <a:lnTo>
                  <a:pt x="386494" y="516673"/>
                </a:lnTo>
                <a:cubicBezTo>
                  <a:pt x="380037" y="531409"/>
                  <a:pt x="373580" y="546145"/>
                  <a:pt x="366200" y="559959"/>
                </a:cubicBezTo>
                <a:lnTo>
                  <a:pt x="362511" y="566406"/>
                </a:lnTo>
                <a:lnTo>
                  <a:pt x="369890" y="563643"/>
                </a:lnTo>
                <a:cubicBezTo>
                  <a:pt x="373580" y="562722"/>
                  <a:pt x="377269" y="561801"/>
                  <a:pt x="380959" y="560881"/>
                </a:cubicBezTo>
                <a:lnTo>
                  <a:pt x="382804" y="559959"/>
                </a:lnTo>
                <a:cubicBezTo>
                  <a:pt x="389261" y="554434"/>
                  <a:pt x="405864" y="537856"/>
                  <a:pt x="425235" y="513910"/>
                </a:cubicBezTo>
                <a:close/>
                <a:moveTo>
                  <a:pt x="499951" y="486281"/>
                </a:moveTo>
                <a:lnTo>
                  <a:pt x="487037" y="490886"/>
                </a:lnTo>
                <a:cubicBezTo>
                  <a:pt x="478735" y="493649"/>
                  <a:pt x="470434" y="496411"/>
                  <a:pt x="460287" y="499174"/>
                </a:cubicBezTo>
                <a:lnTo>
                  <a:pt x="459365" y="499174"/>
                </a:lnTo>
                <a:lnTo>
                  <a:pt x="457520" y="501016"/>
                </a:lnTo>
                <a:cubicBezTo>
                  <a:pt x="451063" y="510226"/>
                  <a:pt x="443683" y="520357"/>
                  <a:pt x="436304" y="529567"/>
                </a:cubicBezTo>
                <a:lnTo>
                  <a:pt x="425235" y="543382"/>
                </a:lnTo>
                <a:lnTo>
                  <a:pt x="440916" y="533251"/>
                </a:lnTo>
                <a:cubicBezTo>
                  <a:pt x="458442" y="522199"/>
                  <a:pt x="475046" y="510226"/>
                  <a:pt x="489804" y="496411"/>
                </a:cubicBezTo>
                <a:close/>
                <a:moveTo>
                  <a:pt x="85785" y="477071"/>
                </a:moveTo>
                <a:lnTo>
                  <a:pt x="95009" y="487202"/>
                </a:lnTo>
                <a:cubicBezTo>
                  <a:pt x="110690" y="503779"/>
                  <a:pt x="127294" y="517594"/>
                  <a:pt x="146665" y="529567"/>
                </a:cubicBezTo>
                <a:lnTo>
                  <a:pt x="146665" y="526804"/>
                </a:lnTo>
                <a:lnTo>
                  <a:pt x="136518" y="513910"/>
                </a:lnTo>
                <a:lnTo>
                  <a:pt x="139285" y="498253"/>
                </a:lnTo>
                <a:cubicBezTo>
                  <a:pt x="139285" y="497332"/>
                  <a:pt x="139285" y="497332"/>
                  <a:pt x="139285" y="497332"/>
                </a:cubicBezTo>
                <a:lnTo>
                  <a:pt x="138363" y="496411"/>
                </a:lnTo>
                <a:lnTo>
                  <a:pt x="137441" y="496411"/>
                </a:lnTo>
                <a:cubicBezTo>
                  <a:pt x="122682" y="491807"/>
                  <a:pt x="109768" y="487202"/>
                  <a:pt x="98699" y="482597"/>
                </a:cubicBezTo>
                <a:close/>
                <a:moveTo>
                  <a:pt x="411399" y="445757"/>
                </a:moveTo>
                <a:cubicBezTo>
                  <a:pt x="407709" y="460493"/>
                  <a:pt x="403097" y="475229"/>
                  <a:pt x="397563" y="489965"/>
                </a:cubicBezTo>
                <a:lnTo>
                  <a:pt x="395718" y="494569"/>
                </a:lnTo>
                <a:lnTo>
                  <a:pt x="400330" y="493649"/>
                </a:lnTo>
                <a:cubicBezTo>
                  <a:pt x="408632" y="492728"/>
                  <a:pt x="416933" y="490886"/>
                  <a:pt x="424313" y="489965"/>
                </a:cubicBezTo>
                <a:lnTo>
                  <a:pt x="424313" y="484439"/>
                </a:lnTo>
                <a:lnTo>
                  <a:pt x="414166" y="470624"/>
                </a:lnTo>
                <a:lnTo>
                  <a:pt x="414166" y="448520"/>
                </a:lnTo>
                <a:close/>
                <a:moveTo>
                  <a:pt x="122682" y="433784"/>
                </a:moveTo>
                <a:cubicBezTo>
                  <a:pt x="126372" y="441152"/>
                  <a:pt x="130984" y="448520"/>
                  <a:pt x="134673" y="455888"/>
                </a:cubicBezTo>
                <a:lnTo>
                  <a:pt x="134673" y="442994"/>
                </a:lnTo>
                <a:cubicBezTo>
                  <a:pt x="134673" y="442994"/>
                  <a:pt x="128216" y="437468"/>
                  <a:pt x="122682" y="433784"/>
                </a:cubicBezTo>
                <a:close/>
                <a:moveTo>
                  <a:pt x="253665" y="419970"/>
                </a:moveTo>
                <a:lnTo>
                  <a:pt x="249976" y="452204"/>
                </a:lnTo>
                <a:lnTo>
                  <a:pt x="238907" y="460493"/>
                </a:lnTo>
                <a:lnTo>
                  <a:pt x="223225" y="460493"/>
                </a:lnTo>
                <a:lnTo>
                  <a:pt x="217691" y="469703"/>
                </a:lnTo>
                <a:lnTo>
                  <a:pt x="222303" y="487202"/>
                </a:lnTo>
                <a:lnTo>
                  <a:pt x="220458" y="488123"/>
                </a:lnTo>
                <a:cubicBezTo>
                  <a:pt x="221381" y="490886"/>
                  <a:pt x="222303" y="492728"/>
                  <a:pt x="223225" y="494569"/>
                </a:cubicBezTo>
                <a:lnTo>
                  <a:pt x="224148" y="496411"/>
                </a:lnTo>
                <a:lnTo>
                  <a:pt x="225070" y="496411"/>
                </a:lnTo>
                <a:cubicBezTo>
                  <a:pt x="244441" y="499174"/>
                  <a:pt x="262889" y="501016"/>
                  <a:pt x="282260" y="501937"/>
                </a:cubicBezTo>
                <a:lnTo>
                  <a:pt x="285950" y="501937"/>
                </a:lnTo>
                <a:lnTo>
                  <a:pt x="285028" y="498253"/>
                </a:lnTo>
                <a:cubicBezTo>
                  <a:pt x="284105" y="473387"/>
                  <a:pt x="283183" y="448520"/>
                  <a:pt x="282260" y="424575"/>
                </a:cubicBezTo>
                <a:lnTo>
                  <a:pt x="282260" y="421812"/>
                </a:lnTo>
                <a:lnTo>
                  <a:pt x="279493" y="421812"/>
                </a:lnTo>
                <a:cubicBezTo>
                  <a:pt x="270269" y="420891"/>
                  <a:pt x="261967" y="420891"/>
                  <a:pt x="253665" y="419970"/>
                </a:cubicBezTo>
                <a:close/>
                <a:moveTo>
                  <a:pt x="401252" y="411681"/>
                </a:moveTo>
                <a:lnTo>
                  <a:pt x="396640" y="412602"/>
                </a:lnTo>
                <a:cubicBezTo>
                  <a:pt x="366200" y="418128"/>
                  <a:pt x="334838" y="420891"/>
                  <a:pt x="303476" y="421812"/>
                </a:cubicBezTo>
                <a:lnTo>
                  <a:pt x="300709" y="421812"/>
                </a:lnTo>
                <a:lnTo>
                  <a:pt x="300709" y="424575"/>
                </a:lnTo>
                <a:cubicBezTo>
                  <a:pt x="301631" y="449441"/>
                  <a:pt x="302553" y="474308"/>
                  <a:pt x="303476" y="499174"/>
                </a:cubicBezTo>
                <a:lnTo>
                  <a:pt x="304398" y="501937"/>
                </a:lnTo>
                <a:lnTo>
                  <a:pt x="307166" y="501937"/>
                </a:lnTo>
                <a:cubicBezTo>
                  <a:pt x="328381" y="501937"/>
                  <a:pt x="350519" y="501016"/>
                  <a:pt x="372657" y="498253"/>
                </a:cubicBezTo>
                <a:lnTo>
                  <a:pt x="374502" y="498253"/>
                </a:lnTo>
                <a:lnTo>
                  <a:pt x="374502" y="496411"/>
                </a:lnTo>
                <a:cubicBezTo>
                  <a:pt x="385571" y="469703"/>
                  <a:pt x="393873" y="442994"/>
                  <a:pt x="400330" y="416286"/>
                </a:cubicBezTo>
                <a:close/>
                <a:moveTo>
                  <a:pt x="571900" y="340765"/>
                </a:moveTo>
                <a:lnTo>
                  <a:pt x="565443" y="345370"/>
                </a:lnTo>
                <a:cubicBezTo>
                  <a:pt x="556218" y="351817"/>
                  <a:pt x="545149" y="358264"/>
                  <a:pt x="533158" y="364710"/>
                </a:cubicBezTo>
                <a:lnTo>
                  <a:pt x="518399" y="378525"/>
                </a:lnTo>
                <a:cubicBezTo>
                  <a:pt x="516555" y="384972"/>
                  <a:pt x="514710" y="391419"/>
                  <a:pt x="511942" y="397866"/>
                </a:cubicBezTo>
                <a:lnTo>
                  <a:pt x="512865" y="399708"/>
                </a:lnTo>
                <a:lnTo>
                  <a:pt x="515632" y="427337"/>
                </a:lnTo>
                <a:lnTo>
                  <a:pt x="502718" y="444836"/>
                </a:lnTo>
                <a:lnTo>
                  <a:pt x="496261" y="452204"/>
                </a:lnTo>
                <a:lnTo>
                  <a:pt x="496261" y="463256"/>
                </a:lnTo>
                <a:lnTo>
                  <a:pt x="487037" y="466019"/>
                </a:lnTo>
                <a:lnTo>
                  <a:pt x="483347" y="473387"/>
                </a:lnTo>
                <a:cubicBezTo>
                  <a:pt x="497184" y="467861"/>
                  <a:pt x="510098" y="463256"/>
                  <a:pt x="521167" y="457730"/>
                </a:cubicBezTo>
                <a:lnTo>
                  <a:pt x="524856" y="454046"/>
                </a:lnTo>
                <a:lnTo>
                  <a:pt x="528546" y="447599"/>
                </a:lnTo>
                <a:lnTo>
                  <a:pt x="523011" y="442073"/>
                </a:lnTo>
                <a:lnTo>
                  <a:pt x="523011" y="431021"/>
                </a:lnTo>
                <a:lnTo>
                  <a:pt x="537770" y="432863"/>
                </a:lnTo>
                <a:lnTo>
                  <a:pt x="546072" y="416286"/>
                </a:lnTo>
                <a:lnTo>
                  <a:pt x="547917" y="416286"/>
                </a:lnTo>
                <a:cubicBezTo>
                  <a:pt x="558063" y="394182"/>
                  <a:pt x="565443" y="372078"/>
                  <a:pt x="570055" y="348133"/>
                </a:cubicBezTo>
                <a:close/>
                <a:moveTo>
                  <a:pt x="91320" y="339844"/>
                </a:moveTo>
                <a:cubicBezTo>
                  <a:pt x="92242" y="346291"/>
                  <a:pt x="94087" y="352738"/>
                  <a:pt x="95009" y="359185"/>
                </a:cubicBezTo>
                <a:lnTo>
                  <a:pt x="95932" y="361027"/>
                </a:lnTo>
                <a:lnTo>
                  <a:pt x="96854" y="361947"/>
                </a:lnTo>
                <a:cubicBezTo>
                  <a:pt x="96854" y="361947"/>
                  <a:pt x="97777" y="361947"/>
                  <a:pt x="97777" y="361947"/>
                </a:cubicBezTo>
                <a:lnTo>
                  <a:pt x="104234" y="357343"/>
                </a:lnTo>
                <a:lnTo>
                  <a:pt x="101466" y="340765"/>
                </a:lnTo>
                <a:close/>
                <a:moveTo>
                  <a:pt x="22138" y="338923"/>
                </a:moveTo>
                <a:lnTo>
                  <a:pt x="23061" y="346291"/>
                </a:lnTo>
                <a:cubicBezTo>
                  <a:pt x="29518" y="381288"/>
                  <a:pt x="42431" y="414444"/>
                  <a:pt x="61802" y="444836"/>
                </a:cubicBezTo>
                <a:lnTo>
                  <a:pt x="62725" y="445757"/>
                </a:lnTo>
                <a:lnTo>
                  <a:pt x="63647" y="445757"/>
                </a:lnTo>
                <a:cubicBezTo>
                  <a:pt x="79328" y="454967"/>
                  <a:pt x="95932" y="462335"/>
                  <a:pt x="114380" y="468782"/>
                </a:cubicBezTo>
                <a:lnTo>
                  <a:pt x="122682" y="472466"/>
                </a:lnTo>
                <a:lnTo>
                  <a:pt x="118070" y="465098"/>
                </a:lnTo>
                <a:cubicBezTo>
                  <a:pt x="100544" y="434705"/>
                  <a:pt x="87630" y="404313"/>
                  <a:pt x="80251" y="374841"/>
                </a:cubicBezTo>
                <a:lnTo>
                  <a:pt x="79328" y="372999"/>
                </a:lnTo>
                <a:lnTo>
                  <a:pt x="78406" y="372999"/>
                </a:lnTo>
                <a:cubicBezTo>
                  <a:pt x="59957" y="363789"/>
                  <a:pt x="43354" y="353659"/>
                  <a:pt x="27673" y="342607"/>
                </a:cubicBezTo>
                <a:close/>
                <a:moveTo>
                  <a:pt x="298864" y="325108"/>
                </a:moveTo>
                <a:lnTo>
                  <a:pt x="298864" y="326950"/>
                </a:lnTo>
                <a:cubicBezTo>
                  <a:pt x="298864" y="350896"/>
                  <a:pt x="299786" y="374841"/>
                  <a:pt x="299786" y="400629"/>
                </a:cubicBezTo>
                <a:lnTo>
                  <a:pt x="299786" y="403392"/>
                </a:lnTo>
                <a:lnTo>
                  <a:pt x="303476" y="403392"/>
                </a:lnTo>
                <a:cubicBezTo>
                  <a:pt x="337605" y="402471"/>
                  <a:pt x="370812" y="399708"/>
                  <a:pt x="403097" y="392340"/>
                </a:cubicBezTo>
                <a:lnTo>
                  <a:pt x="404942" y="392340"/>
                </a:lnTo>
                <a:lnTo>
                  <a:pt x="395718" y="376683"/>
                </a:lnTo>
                <a:lnTo>
                  <a:pt x="397563" y="353659"/>
                </a:lnTo>
                <a:lnTo>
                  <a:pt x="380037" y="351817"/>
                </a:lnTo>
                <a:lnTo>
                  <a:pt x="373580" y="345370"/>
                </a:lnTo>
                <a:lnTo>
                  <a:pt x="362511" y="345370"/>
                </a:lnTo>
                <a:lnTo>
                  <a:pt x="356054" y="350896"/>
                </a:lnTo>
                <a:lnTo>
                  <a:pt x="334838" y="350896"/>
                </a:lnTo>
                <a:lnTo>
                  <a:pt x="334838" y="352738"/>
                </a:lnTo>
                <a:lnTo>
                  <a:pt x="322847" y="352738"/>
                </a:lnTo>
                <a:close/>
                <a:moveTo>
                  <a:pt x="185406" y="309451"/>
                </a:moveTo>
                <a:lnTo>
                  <a:pt x="185406" y="314056"/>
                </a:lnTo>
                <a:cubicBezTo>
                  <a:pt x="185406" y="324187"/>
                  <a:pt x="185406" y="335239"/>
                  <a:pt x="186329" y="345370"/>
                </a:cubicBezTo>
                <a:lnTo>
                  <a:pt x="198320" y="345370"/>
                </a:lnTo>
                <a:lnTo>
                  <a:pt x="204777" y="357343"/>
                </a:lnTo>
                <a:lnTo>
                  <a:pt x="205700" y="371157"/>
                </a:lnTo>
                <a:lnTo>
                  <a:pt x="225070" y="378525"/>
                </a:lnTo>
                <a:lnTo>
                  <a:pt x="249976" y="378525"/>
                </a:lnTo>
                <a:lnTo>
                  <a:pt x="256433" y="390498"/>
                </a:lnTo>
                <a:lnTo>
                  <a:pt x="267502" y="394182"/>
                </a:lnTo>
                <a:lnTo>
                  <a:pt x="265657" y="402471"/>
                </a:lnTo>
                <a:cubicBezTo>
                  <a:pt x="270269" y="402471"/>
                  <a:pt x="273958" y="402471"/>
                  <a:pt x="278571" y="402471"/>
                </a:cubicBezTo>
                <a:lnTo>
                  <a:pt x="281338" y="403392"/>
                </a:lnTo>
                <a:lnTo>
                  <a:pt x="281338" y="399708"/>
                </a:lnTo>
                <a:cubicBezTo>
                  <a:pt x="281338" y="374841"/>
                  <a:pt x="280415" y="349975"/>
                  <a:pt x="280415" y="326029"/>
                </a:cubicBezTo>
                <a:lnTo>
                  <a:pt x="280415" y="323266"/>
                </a:lnTo>
                <a:lnTo>
                  <a:pt x="277648" y="323266"/>
                </a:lnTo>
                <a:cubicBezTo>
                  <a:pt x="247208" y="322345"/>
                  <a:pt x="217691" y="317740"/>
                  <a:pt x="189096" y="310372"/>
                </a:cubicBezTo>
                <a:close/>
                <a:moveTo>
                  <a:pt x="19371" y="306688"/>
                </a:moveTo>
                <a:cubicBezTo>
                  <a:pt x="19371" y="308530"/>
                  <a:pt x="19371" y="310372"/>
                  <a:pt x="19371" y="312214"/>
                </a:cubicBezTo>
                <a:lnTo>
                  <a:pt x="19371" y="313135"/>
                </a:lnTo>
                <a:lnTo>
                  <a:pt x="20293" y="314056"/>
                </a:lnTo>
                <a:cubicBezTo>
                  <a:pt x="34130" y="326029"/>
                  <a:pt x="50733" y="337081"/>
                  <a:pt x="69182" y="347212"/>
                </a:cubicBezTo>
                <a:lnTo>
                  <a:pt x="74716" y="350896"/>
                </a:lnTo>
                <a:lnTo>
                  <a:pt x="73794" y="344449"/>
                </a:lnTo>
                <a:cubicBezTo>
                  <a:pt x="72871" y="338923"/>
                  <a:pt x="71949" y="333397"/>
                  <a:pt x="71949" y="328792"/>
                </a:cubicBezTo>
                <a:lnTo>
                  <a:pt x="63647" y="319582"/>
                </a:lnTo>
                <a:lnTo>
                  <a:pt x="51656" y="316819"/>
                </a:lnTo>
                <a:lnTo>
                  <a:pt x="44276" y="314977"/>
                </a:lnTo>
                <a:lnTo>
                  <a:pt x="45199" y="308530"/>
                </a:lnTo>
                <a:lnTo>
                  <a:pt x="35975" y="306688"/>
                </a:lnTo>
                <a:lnTo>
                  <a:pt x="35975" y="311293"/>
                </a:lnTo>
                <a:close/>
                <a:moveTo>
                  <a:pt x="70104" y="298399"/>
                </a:moveTo>
                <a:lnTo>
                  <a:pt x="67337" y="303925"/>
                </a:lnTo>
                <a:lnTo>
                  <a:pt x="70104" y="304846"/>
                </a:lnTo>
                <a:cubicBezTo>
                  <a:pt x="70104" y="302083"/>
                  <a:pt x="70104" y="300241"/>
                  <a:pt x="70104" y="298399"/>
                </a:cubicBezTo>
                <a:close/>
                <a:moveTo>
                  <a:pt x="574667" y="294716"/>
                </a:moveTo>
                <a:lnTo>
                  <a:pt x="573744" y="295637"/>
                </a:lnTo>
                <a:lnTo>
                  <a:pt x="543305" y="317740"/>
                </a:lnTo>
                <a:lnTo>
                  <a:pt x="529468" y="318661"/>
                </a:lnTo>
                <a:cubicBezTo>
                  <a:pt x="529468" y="321424"/>
                  <a:pt x="528546" y="324187"/>
                  <a:pt x="528546" y="326950"/>
                </a:cubicBezTo>
                <a:lnTo>
                  <a:pt x="556218" y="321424"/>
                </a:lnTo>
                <a:lnTo>
                  <a:pt x="561753" y="324187"/>
                </a:lnTo>
                <a:lnTo>
                  <a:pt x="559908" y="326950"/>
                </a:lnTo>
                <a:cubicBezTo>
                  <a:pt x="564520" y="323266"/>
                  <a:pt x="569132" y="320503"/>
                  <a:pt x="572822" y="316819"/>
                </a:cubicBezTo>
                <a:lnTo>
                  <a:pt x="574667" y="315898"/>
                </a:lnTo>
                <a:lnTo>
                  <a:pt x="574667" y="314977"/>
                </a:lnTo>
                <a:cubicBezTo>
                  <a:pt x="574667" y="307609"/>
                  <a:pt x="574667" y="302083"/>
                  <a:pt x="574667" y="296557"/>
                </a:cubicBezTo>
                <a:cubicBezTo>
                  <a:pt x="574667" y="295637"/>
                  <a:pt x="574667" y="295637"/>
                  <a:pt x="574667" y="294716"/>
                </a:cubicBezTo>
                <a:close/>
                <a:moveTo>
                  <a:pt x="299786" y="288269"/>
                </a:moveTo>
                <a:cubicBezTo>
                  <a:pt x="299786" y="291032"/>
                  <a:pt x="299786" y="294716"/>
                  <a:pt x="298864" y="297479"/>
                </a:cubicBezTo>
                <a:lnTo>
                  <a:pt x="300709" y="296557"/>
                </a:lnTo>
                <a:lnTo>
                  <a:pt x="302553" y="288269"/>
                </a:lnTo>
                <a:close/>
                <a:moveTo>
                  <a:pt x="500873" y="275375"/>
                </a:moveTo>
                <a:cubicBezTo>
                  <a:pt x="499029" y="276296"/>
                  <a:pt x="497184" y="277217"/>
                  <a:pt x="494416" y="278138"/>
                </a:cubicBezTo>
                <a:lnTo>
                  <a:pt x="511020" y="309451"/>
                </a:lnTo>
                <a:cubicBezTo>
                  <a:pt x="511020" y="304846"/>
                  <a:pt x="511942" y="300241"/>
                  <a:pt x="511020" y="296557"/>
                </a:cubicBezTo>
                <a:cubicBezTo>
                  <a:pt x="511020" y="293795"/>
                  <a:pt x="511020" y="291032"/>
                  <a:pt x="511020" y="288269"/>
                </a:cubicBezTo>
                <a:close/>
                <a:moveTo>
                  <a:pt x="89475" y="271691"/>
                </a:moveTo>
                <a:lnTo>
                  <a:pt x="89475" y="276296"/>
                </a:lnTo>
                <a:cubicBezTo>
                  <a:pt x="88552" y="283664"/>
                  <a:pt x="88552" y="290111"/>
                  <a:pt x="88552" y="296557"/>
                </a:cubicBezTo>
                <a:cubicBezTo>
                  <a:pt x="87630" y="307609"/>
                  <a:pt x="88552" y="320503"/>
                  <a:pt x="90397" y="332476"/>
                </a:cubicBezTo>
                <a:lnTo>
                  <a:pt x="107001" y="335239"/>
                </a:lnTo>
                <a:lnTo>
                  <a:pt x="120837" y="319582"/>
                </a:lnTo>
                <a:lnTo>
                  <a:pt x="138363" y="322345"/>
                </a:lnTo>
                <a:lnTo>
                  <a:pt x="144820" y="330634"/>
                </a:lnTo>
                <a:lnTo>
                  <a:pt x="160501" y="329713"/>
                </a:lnTo>
                <a:lnTo>
                  <a:pt x="161423" y="325108"/>
                </a:lnTo>
                <a:lnTo>
                  <a:pt x="166958" y="327871"/>
                </a:lnTo>
                <a:cubicBezTo>
                  <a:pt x="166958" y="321424"/>
                  <a:pt x="166958" y="314056"/>
                  <a:pt x="166958" y="306688"/>
                </a:cubicBezTo>
                <a:lnTo>
                  <a:pt x="166958" y="304846"/>
                </a:lnTo>
                <a:lnTo>
                  <a:pt x="164191" y="303925"/>
                </a:lnTo>
                <a:cubicBezTo>
                  <a:pt x="139285" y="296557"/>
                  <a:pt x="116225" y="286427"/>
                  <a:pt x="94087" y="274454"/>
                </a:cubicBezTo>
                <a:close/>
                <a:moveTo>
                  <a:pt x="59035" y="254192"/>
                </a:moveTo>
                <a:lnTo>
                  <a:pt x="42431" y="262481"/>
                </a:lnTo>
                <a:lnTo>
                  <a:pt x="35052" y="276296"/>
                </a:lnTo>
                <a:lnTo>
                  <a:pt x="32285" y="286427"/>
                </a:lnTo>
                <a:lnTo>
                  <a:pt x="36897" y="297479"/>
                </a:lnTo>
                <a:lnTo>
                  <a:pt x="50733" y="298399"/>
                </a:lnTo>
                <a:lnTo>
                  <a:pt x="70104" y="285506"/>
                </a:lnTo>
                <a:cubicBezTo>
                  <a:pt x="71026" y="278138"/>
                  <a:pt x="71026" y="270770"/>
                  <a:pt x="72871" y="263402"/>
                </a:cubicBezTo>
                <a:lnTo>
                  <a:pt x="72871" y="261560"/>
                </a:lnTo>
                <a:lnTo>
                  <a:pt x="71026" y="260639"/>
                </a:lnTo>
                <a:cubicBezTo>
                  <a:pt x="68259" y="257876"/>
                  <a:pt x="64570" y="256034"/>
                  <a:pt x="61802" y="254192"/>
                </a:cubicBezTo>
                <a:close/>
                <a:moveTo>
                  <a:pt x="541460" y="248666"/>
                </a:moveTo>
                <a:cubicBezTo>
                  <a:pt x="540537" y="249587"/>
                  <a:pt x="538693" y="250508"/>
                  <a:pt x="537770" y="251429"/>
                </a:cubicBezTo>
                <a:cubicBezTo>
                  <a:pt x="537770" y="256034"/>
                  <a:pt x="537770" y="262481"/>
                  <a:pt x="537770" y="263402"/>
                </a:cubicBezTo>
                <a:cubicBezTo>
                  <a:pt x="537770" y="263402"/>
                  <a:pt x="572822" y="280901"/>
                  <a:pt x="572822" y="280901"/>
                </a:cubicBezTo>
                <a:lnTo>
                  <a:pt x="574667" y="280901"/>
                </a:lnTo>
                <a:cubicBezTo>
                  <a:pt x="574667" y="276296"/>
                  <a:pt x="573744" y="272612"/>
                  <a:pt x="573744" y="268928"/>
                </a:cubicBezTo>
                <a:lnTo>
                  <a:pt x="563598" y="268007"/>
                </a:lnTo>
                <a:lnTo>
                  <a:pt x="546994" y="258797"/>
                </a:lnTo>
                <a:lnTo>
                  <a:pt x="545149" y="248666"/>
                </a:lnTo>
                <a:close/>
                <a:moveTo>
                  <a:pt x="337605" y="233930"/>
                </a:moveTo>
                <a:cubicBezTo>
                  <a:pt x="327459" y="233930"/>
                  <a:pt x="317312" y="234851"/>
                  <a:pt x="308088" y="234851"/>
                </a:cubicBezTo>
                <a:lnTo>
                  <a:pt x="300709" y="234851"/>
                </a:lnTo>
                <a:lnTo>
                  <a:pt x="300709" y="237614"/>
                </a:lnTo>
                <a:cubicBezTo>
                  <a:pt x="299786" y="249587"/>
                  <a:pt x="299786" y="261560"/>
                  <a:pt x="299786" y="274454"/>
                </a:cubicBezTo>
                <a:lnTo>
                  <a:pt x="324691" y="256034"/>
                </a:lnTo>
                <a:lnTo>
                  <a:pt x="324691" y="240377"/>
                </a:lnTo>
                <a:close/>
                <a:moveTo>
                  <a:pt x="362511" y="230247"/>
                </a:moveTo>
                <a:cubicBezTo>
                  <a:pt x="356054" y="231167"/>
                  <a:pt x="350519" y="232088"/>
                  <a:pt x="344985" y="233009"/>
                </a:cubicBezTo>
                <a:lnTo>
                  <a:pt x="345907" y="233009"/>
                </a:lnTo>
                <a:lnTo>
                  <a:pt x="357899" y="233009"/>
                </a:lnTo>
                <a:close/>
                <a:moveTo>
                  <a:pt x="404019" y="221958"/>
                </a:moveTo>
                <a:lnTo>
                  <a:pt x="401252" y="222879"/>
                </a:lnTo>
                <a:cubicBezTo>
                  <a:pt x="396640" y="223800"/>
                  <a:pt x="392028" y="224721"/>
                  <a:pt x="386494" y="226563"/>
                </a:cubicBezTo>
                <a:lnTo>
                  <a:pt x="399407" y="225642"/>
                </a:lnTo>
                <a:lnTo>
                  <a:pt x="399407" y="241298"/>
                </a:lnTo>
                <a:lnTo>
                  <a:pt x="407709" y="243140"/>
                </a:lnTo>
                <a:cubicBezTo>
                  <a:pt x="406787" y="237614"/>
                  <a:pt x="405864" y="231167"/>
                  <a:pt x="404942" y="225642"/>
                </a:cubicBezTo>
                <a:close/>
                <a:moveTo>
                  <a:pt x="194631" y="217353"/>
                </a:moveTo>
                <a:lnTo>
                  <a:pt x="194631" y="221037"/>
                </a:lnTo>
                <a:cubicBezTo>
                  <a:pt x="189096" y="244061"/>
                  <a:pt x="186329" y="267086"/>
                  <a:pt x="185406" y="288269"/>
                </a:cubicBezTo>
                <a:lnTo>
                  <a:pt x="185406" y="291032"/>
                </a:lnTo>
                <a:lnTo>
                  <a:pt x="188174" y="291953"/>
                </a:lnTo>
                <a:cubicBezTo>
                  <a:pt x="216769" y="299320"/>
                  <a:pt x="247208" y="303925"/>
                  <a:pt x="277648" y="304846"/>
                </a:cubicBezTo>
                <a:lnTo>
                  <a:pt x="280415" y="304846"/>
                </a:lnTo>
                <a:lnTo>
                  <a:pt x="280415" y="302083"/>
                </a:lnTo>
                <a:cubicBezTo>
                  <a:pt x="280415" y="296557"/>
                  <a:pt x="281338" y="291953"/>
                  <a:pt x="281338" y="286427"/>
                </a:cubicBezTo>
                <a:cubicBezTo>
                  <a:pt x="281338" y="269849"/>
                  <a:pt x="281338" y="253271"/>
                  <a:pt x="282260" y="236693"/>
                </a:cubicBezTo>
                <a:lnTo>
                  <a:pt x="282260" y="233930"/>
                </a:lnTo>
                <a:lnTo>
                  <a:pt x="279493" y="233930"/>
                </a:lnTo>
                <a:cubicBezTo>
                  <a:pt x="250898" y="231167"/>
                  <a:pt x="224148" y="226563"/>
                  <a:pt x="198320" y="218274"/>
                </a:cubicBezTo>
                <a:close/>
                <a:moveTo>
                  <a:pt x="453830" y="207222"/>
                </a:moveTo>
                <a:lnTo>
                  <a:pt x="446451" y="210906"/>
                </a:lnTo>
                <a:lnTo>
                  <a:pt x="442761" y="226563"/>
                </a:lnTo>
                <a:lnTo>
                  <a:pt x="431692" y="215511"/>
                </a:lnTo>
                <a:lnTo>
                  <a:pt x="431692" y="213669"/>
                </a:lnTo>
                <a:cubicBezTo>
                  <a:pt x="428925" y="213669"/>
                  <a:pt x="427080" y="214590"/>
                  <a:pt x="424313" y="215511"/>
                </a:cubicBezTo>
                <a:lnTo>
                  <a:pt x="422468" y="216432"/>
                </a:lnTo>
                <a:lnTo>
                  <a:pt x="422468" y="220116"/>
                </a:lnTo>
                <a:cubicBezTo>
                  <a:pt x="425235" y="230247"/>
                  <a:pt x="426158" y="240377"/>
                  <a:pt x="428002" y="250508"/>
                </a:cubicBezTo>
                <a:lnTo>
                  <a:pt x="428925" y="250508"/>
                </a:lnTo>
                <a:lnTo>
                  <a:pt x="433537" y="250508"/>
                </a:lnTo>
                <a:lnTo>
                  <a:pt x="433537" y="242219"/>
                </a:lnTo>
                <a:lnTo>
                  <a:pt x="447373" y="240377"/>
                </a:lnTo>
                <a:lnTo>
                  <a:pt x="461209" y="250508"/>
                </a:lnTo>
                <a:lnTo>
                  <a:pt x="483347" y="250508"/>
                </a:lnTo>
                <a:lnTo>
                  <a:pt x="490727" y="243140"/>
                </a:lnTo>
                <a:lnTo>
                  <a:pt x="490727" y="232088"/>
                </a:lnTo>
                <a:lnTo>
                  <a:pt x="484270" y="227484"/>
                </a:lnTo>
                <a:lnTo>
                  <a:pt x="463054" y="227484"/>
                </a:lnTo>
                <a:lnTo>
                  <a:pt x="455675" y="219195"/>
                </a:lnTo>
                <a:close/>
                <a:moveTo>
                  <a:pt x="123604" y="202617"/>
                </a:moveTo>
                <a:lnTo>
                  <a:pt x="117147" y="203538"/>
                </a:lnTo>
                <a:lnTo>
                  <a:pt x="116225" y="205380"/>
                </a:lnTo>
                <a:lnTo>
                  <a:pt x="112535" y="205380"/>
                </a:lnTo>
                <a:lnTo>
                  <a:pt x="110690" y="211827"/>
                </a:lnTo>
                <a:lnTo>
                  <a:pt x="119915" y="211827"/>
                </a:lnTo>
                <a:lnTo>
                  <a:pt x="123604" y="207222"/>
                </a:lnTo>
                <a:close/>
                <a:moveTo>
                  <a:pt x="155889" y="201696"/>
                </a:moveTo>
                <a:lnTo>
                  <a:pt x="147587" y="206301"/>
                </a:lnTo>
                <a:lnTo>
                  <a:pt x="130061" y="224721"/>
                </a:lnTo>
                <a:lnTo>
                  <a:pt x="129139" y="232088"/>
                </a:lnTo>
                <a:lnTo>
                  <a:pt x="111613" y="243140"/>
                </a:lnTo>
                <a:lnTo>
                  <a:pt x="103311" y="252350"/>
                </a:lnTo>
                <a:lnTo>
                  <a:pt x="103311" y="258797"/>
                </a:lnTo>
                <a:cubicBezTo>
                  <a:pt x="121759" y="268928"/>
                  <a:pt x="142053" y="278138"/>
                  <a:pt x="163268" y="284585"/>
                </a:cubicBezTo>
                <a:lnTo>
                  <a:pt x="166958" y="285506"/>
                </a:lnTo>
                <a:lnTo>
                  <a:pt x="166958" y="281822"/>
                </a:lnTo>
                <a:cubicBezTo>
                  <a:pt x="168803" y="259718"/>
                  <a:pt x="171570" y="236693"/>
                  <a:pt x="177105" y="213669"/>
                </a:cubicBezTo>
                <a:lnTo>
                  <a:pt x="177105" y="210906"/>
                </a:lnTo>
                <a:lnTo>
                  <a:pt x="175260" y="209985"/>
                </a:lnTo>
                <a:cubicBezTo>
                  <a:pt x="168803" y="207222"/>
                  <a:pt x="162346" y="204459"/>
                  <a:pt x="155889" y="201696"/>
                </a:cubicBezTo>
                <a:close/>
                <a:moveTo>
                  <a:pt x="128216" y="197091"/>
                </a:moveTo>
                <a:lnTo>
                  <a:pt x="128216" y="202617"/>
                </a:lnTo>
                <a:lnTo>
                  <a:pt x="130061" y="205380"/>
                </a:lnTo>
                <a:lnTo>
                  <a:pt x="139285" y="205380"/>
                </a:lnTo>
                <a:lnTo>
                  <a:pt x="139285" y="200775"/>
                </a:lnTo>
                <a:lnTo>
                  <a:pt x="129139" y="197091"/>
                </a:lnTo>
                <a:close/>
                <a:moveTo>
                  <a:pt x="394795" y="195249"/>
                </a:moveTo>
                <a:lnTo>
                  <a:pt x="386494" y="203538"/>
                </a:lnTo>
                <a:lnTo>
                  <a:pt x="377269" y="201696"/>
                </a:lnTo>
                <a:lnTo>
                  <a:pt x="369890" y="210906"/>
                </a:lnTo>
                <a:cubicBezTo>
                  <a:pt x="379114" y="209064"/>
                  <a:pt x="388338" y="207222"/>
                  <a:pt x="397563" y="205380"/>
                </a:cubicBezTo>
                <a:lnTo>
                  <a:pt x="400330" y="204459"/>
                </a:lnTo>
                <a:lnTo>
                  <a:pt x="396640" y="201696"/>
                </a:lnTo>
                <a:close/>
                <a:moveTo>
                  <a:pt x="484270" y="193407"/>
                </a:moveTo>
                <a:lnTo>
                  <a:pt x="481503" y="196170"/>
                </a:lnTo>
                <a:lnTo>
                  <a:pt x="472278" y="198012"/>
                </a:lnTo>
                <a:lnTo>
                  <a:pt x="467666" y="198933"/>
                </a:lnTo>
                <a:lnTo>
                  <a:pt x="463977" y="203538"/>
                </a:lnTo>
                <a:lnTo>
                  <a:pt x="463977" y="215511"/>
                </a:lnTo>
                <a:lnTo>
                  <a:pt x="469511" y="214590"/>
                </a:lnTo>
                <a:lnTo>
                  <a:pt x="487037" y="215511"/>
                </a:lnTo>
                <a:lnTo>
                  <a:pt x="496261" y="215511"/>
                </a:lnTo>
                <a:cubicBezTo>
                  <a:pt x="495339" y="213669"/>
                  <a:pt x="495339" y="210906"/>
                  <a:pt x="494416" y="209064"/>
                </a:cubicBezTo>
                <a:lnTo>
                  <a:pt x="487960" y="206301"/>
                </a:lnTo>
                <a:lnTo>
                  <a:pt x="487960" y="195249"/>
                </a:lnTo>
                <a:close/>
                <a:moveTo>
                  <a:pt x="416011" y="191565"/>
                </a:moveTo>
                <a:cubicBezTo>
                  <a:pt x="416933" y="192486"/>
                  <a:pt x="416933" y="194328"/>
                  <a:pt x="417856" y="195249"/>
                </a:cubicBezTo>
                <a:lnTo>
                  <a:pt x="417856" y="198933"/>
                </a:lnTo>
                <a:lnTo>
                  <a:pt x="421545" y="198012"/>
                </a:lnTo>
                <a:cubicBezTo>
                  <a:pt x="421545" y="197091"/>
                  <a:pt x="422468" y="197091"/>
                  <a:pt x="423390" y="197091"/>
                </a:cubicBezTo>
                <a:lnTo>
                  <a:pt x="420623" y="195249"/>
                </a:lnTo>
                <a:lnTo>
                  <a:pt x="416933" y="191565"/>
                </a:lnTo>
                <a:close/>
                <a:moveTo>
                  <a:pt x="116225" y="191565"/>
                </a:moveTo>
                <a:lnTo>
                  <a:pt x="116225" y="200775"/>
                </a:lnTo>
                <a:lnTo>
                  <a:pt x="121759" y="199854"/>
                </a:lnTo>
                <a:lnTo>
                  <a:pt x="125449" y="197091"/>
                </a:lnTo>
                <a:lnTo>
                  <a:pt x="125449" y="191565"/>
                </a:lnTo>
                <a:close/>
                <a:moveTo>
                  <a:pt x="133751" y="190644"/>
                </a:moveTo>
                <a:lnTo>
                  <a:pt x="130984" y="193407"/>
                </a:lnTo>
                <a:lnTo>
                  <a:pt x="134673" y="196170"/>
                </a:lnTo>
                <a:lnTo>
                  <a:pt x="137441" y="193407"/>
                </a:lnTo>
                <a:close/>
                <a:moveTo>
                  <a:pt x="539615" y="185118"/>
                </a:moveTo>
                <a:lnTo>
                  <a:pt x="530391" y="186039"/>
                </a:lnTo>
                <a:lnTo>
                  <a:pt x="527624" y="191565"/>
                </a:lnTo>
                <a:lnTo>
                  <a:pt x="528546" y="202617"/>
                </a:lnTo>
                <a:lnTo>
                  <a:pt x="540537" y="210906"/>
                </a:lnTo>
                <a:lnTo>
                  <a:pt x="540537" y="215511"/>
                </a:lnTo>
                <a:lnTo>
                  <a:pt x="534080" y="220116"/>
                </a:lnTo>
                <a:lnTo>
                  <a:pt x="533158" y="223800"/>
                </a:lnTo>
                <a:lnTo>
                  <a:pt x="542382" y="224721"/>
                </a:lnTo>
                <a:cubicBezTo>
                  <a:pt x="546072" y="221958"/>
                  <a:pt x="548839" y="219195"/>
                  <a:pt x="551606" y="216432"/>
                </a:cubicBezTo>
                <a:lnTo>
                  <a:pt x="550684" y="215511"/>
                </a:lnTo>
                <a:lnTo>
                  <a:pt x="550684" y="208143"/>
                </a:lnTo>
                <a:lnTo>
                  <a:pt x="535925" y="198933"/>
                </a:lnTo>
                <a:lnTo>
                  <a:pt x="536848" y="193407"/>
                </a:lnTo>
                <a:lnTo>
                  <a:pt x="547917" y="194328"/>
                </a:lnTo>
                <a:lnTo>
                  <a:pt x="547917" y="188802"/>
                </a:lnTo>
                <a:close/>
                <a:moveTo>
                  <a:pt x="176182" y="183276"/>
                </a:moveTo>
                <a:lnTo>
                  <a:pt x="170648" y="188802"/>
                </a:lnTo>
                <a:cubicBezTo>
                  <a:pt x="173415" y="189723"/>
                  <a:pt x="176182" y="190644"/>
                  <a:pt x="178027" y="191565"/>
                </a:cubicBezTo>
                <a:lnTo>
                  <a:pt x="181717" y="193407"/>
                </a:lnTo>
                <a:lnTo>
                  <a:pt x="182639" y="189723"/>
                </a:lnTo>
                <a:cubicBezTo>
                  <a:pt x="182639" y="188802"/>
                  <a:pt x="183561" y="187881"/>
                  <a:pt x="183561" y="186960"/>
                </a:cubicBezTo>
                <a:lnTo>
                  <a:pt x="182639" y="186960"/>
                </a:lnTo>
                <a:lnTo>
                  <a:pt x="180794" y="185118"/>
                </a:lnTo>
                <a:close/>
                <a:moveTo>
                  <a:pt x="116225" y="183276"/>
                </a:moveTo>
                <a:cubicBezTo>
                  <a:pt x="115303" y="185118"/>
                  <a:pt x="114380" y="186960"/>
                  <a:pt x="113458" y="188802"/>
                </a:cubicBezTo>
                <a:lnTo>
                  <a:pt x="118070" y="188802"/>
                </a:lnTo>
                <a:lnTo>
                  <a:pt x="118070" y="183276"/>
                </a:lnTo>
                <a:close/>
                <a:moveTo>
                  <a:pt x="120837" y="182355"/>
                </a:moveTo>
                <a:lnTo>
                  <a:pt x="120837" y="188802"/>
                </a:lnTo>
                <a:lnTo>
                  <a:pt x="126372" y="187881"/>
                </a:lnTo>
                <a:close/>
                <a:moveTo>
                  <a:pt x="180794" y="172224"/>
                </a:moveTo>
                <a:lnTo>
                  <a:pt x="178027" y="174066"/>
                </a:lnTo>
                <a:lnTo>
                  <a:pt x="178027" y="179592"/>
                </a:lnTo>
                <a:lnTo>
                  <a:pt x="183561" y="180513"/>
                </a:lnTo>
                <a:lnTo>
                  <a:pt x="185406" y="181434"/>
                </a:lnTo>
                <a:cubicBezTo>
                  <a:pt x="185406" y="177750"/>
                  <a:pt x="186329" y="174987"/>
                  <a:pt x="187251" y="172224"/>
                </a:cubicBezTo>
                <a:close/>
                <a:moveTo>
                  <a:pt x="86708" y="159331"/>
                </a:moveTo>
                <a:lnTo>
                  <a:pt x="79328" y="162094"/>
                </a:lnTo>
                <a:lnTo>
                  <a:pt x="83940" y="171303"/>
                </a:lnTo>
                <a:lnTo>
                  <a:pt x="91320" y="169461"/>
                </a:lnTo>
                <a:lnTo>
                  <a:pt x="93164" y="160252"/>
                </a:lnTo>
                <a:close/>
                <a:moveTo>
                  <a:pt x="344085" y="154751"/>
                </a:moveTo>
                <a:lnTo>
                  <a:pt x="348708" y="157513"/>
                </a:lnTo>
                <a:lnTo>
                  <a:pt x="348708" y="163036"/>
                </a:lnTo>
                <a:lnTo>
                  <a:pt x="336688" y="171321"/>
                </a:lnTo>
                <a:lnTo>
                  <a:pt x="330215" y="171321"/>
                </a:lnTo>
                <a:lnTo>
                  <a:pt x="330215" y="165798"/>
                </a:lnTo>
                <a:lnTo>
                  <a:pt x="335763" y="156592"/>
                </a:lnTo>
                <a:close/>
                <a:moveTo>
                  <a:pt x="356964" y="142768"/>
                </a:moveTo>
                <a:lnTo>
                  <a:pt x="359730" y="153826"/>
                </a:lnTo>
                <a:lnTo>
                  <a:pt x="364341" y="161198"/>
                </a:lnTo>
                <a:lnTo>
                  <a:pt x="368030" y="164884"/>
                </a:lnTo>
                <a:lnTo>
                  <a:pt x="373563" y="167648"/>
                </a:lnTo>
                <a:lnTo>
                  <a:pt x="368030" y="174099"/>
                </a:lnTo>
                <a:lnTo>
                  <a:pt x="356964" y="175020"/>
                </a:lnTo>
                <a:lnTo>
                  <a:pt x="349586" y="175020"/>
                </a:lnTo>
                <a:lnTo>
                  <a:pt x="350508" y="165805"/>
                </a:lnTo>
                <a:lnTo>
                  <a:pt x="356964" y="163962"/>
                </a:lnTo>
                <a:lnTo>
                  <a:pt x="356041" y="159355"/>
                </a:lnTo>
                <a:lnTo>
                  <a:pt x="349586" y="155669"/>
                </a:lnTo>
                <a:lnTo>
                  <a:pt x="345897" y="152904"/>
                </a:lnTo>
                <a:lnTo>
                  <a:pt x="345897" y="148297"/>
                </a:lnTo>
                <a:lnTo>
                  <a:pt x="347742" y="144611"/>
                </a:lnTo>
                <a:close/>
                <a:moveTo>
                  <a:pt x="119915" y="136306"/>
                </a:moveTo>
                <a:lnTo>
                  <a:pt x="115303" y="139069"/>
                </a:lnTo>
                <a:lnTo>
                  <a:pt x="116225" y="142753"/>
                </a:lnTo>
                <a:cubicBezTo>
                  <a:pt x="117147" y="140911"/>
                  <a:pt x="118992" y="139069"/>
                  <a:pt x="119915" y="136306"/>
                </a:cubicBezTo>
                <a:close/>
                <a:moveTo>
                  <a:pt x="377269" y="129859"/>
                </a:moveTo>
                <a:lnTo>
                  <a:pt x="374502" y="130780"/>
                </a:lnTo>
                <a:cubicBezTo>
                  <a:pt x="353286" y="136306"/>
                  <a:pt x="330226" y="139069"/>
                  <a:pt x="307166" y="139069"/>
                </a:cubicBezTo>
                <a:lnTo>
                  <a:pt x="303476" y="139069"/>
                </a:lnTo>
                <a:lnTo>
                  <a:pt x="303476" y="142753"/>
                </a:lnTo>
                <a:cubicBezTo>
                  <a:pt x="302553" y="163936"/>
                  <a:pt x="301631" y="187881"/>
                  <a:pt x="300709" y="212748"/>
                </a:cubicBezTo>
                <a:lnTo>
                  <a:pt x="300709" y="216432"/>
                </a:lnTo>
                <a:lnTo>
                  <a:pt x="308088" y="216432"/>
                </a:lnTo>
                <a:cubicBezTo>
                  <a:pt x="315467" y="216432"/>
                  <a:pt x="322847" y="216432"/>
                  <a:pt x="330226" y="215511"/>
                </a:cubicBezTo>
                <a:lnTo>
                  <a:pt x="329304" y="208143"/>
                </a:lnTo>
                <a:lnTo>
                  <a:pt x="332071" y="200775"/>
                </a:lnTo>
                <a:lnTo>
                  <a:pt x="344985" y="198012"/>
                </a:lnTo>
                <a:lnTo>
                  <a:pt x="359743" y="200775"/>
                </a:lnTo>
                <a:lnTo>
                  <a:pt x="361588" y="193407"/>
                </a:lnTo>
                <a:lnTo>
                  <a:pt x="355131" y="191565"/>
                </a:lnTo>
                <a:lnTo>
                  <a:pt x="356976" y="179592"/>
                </a:lnTo>
                <a:lnTo>
                  <a:pt x="371735" y="176829"/>
                </a:lnTo>
                <a:lnTo>
                  <a:pt x="381881" y="163015"/>
                </a:lnTo>
                <a:lnTo>
                  <a:pt x="388338" y="162094"/>
                </a:lnTo>
                <a:cubicBezTo>
                  <a:pt x="386494" y="155647"/>
                  <a:pt x="383726" y="149200"/>
                  <a:pt x="381881" y="142753"/>
                </a:cubicBezTo>
                <a:lnTo>
                  <a:pt x="380959" y="142753"/>
                </a:lnTo>
                <a:lnTo>
                  <a:pt x="380037" y="139069"/>
                </a:lnTo>
                <a:cubicBezTo>
                  <a:pt x="380037" y="136306"/>
                  <a:pt x="379114" y="134464"/>
                  <a:pt x="378192" y="132622"/>
                </a:cubicBezTo>
                <a:close/>
                <a:moveTo>
                  <a:pt x="223225" y="125254"/>
                </a:moveTo>
                <a:lnTo>
                  <a:pt x="222303" y="128017"/>
                </a:lnTo>
                <a:cubicBezTo>
                  <a:pt x="218613" y="136306"/>
                  <a:pt x="215846" y="144595"/>
                  <a:pt x="213079" y="152884"/>
                </a:cubicBezTo>
                <a:lnTo>
                  <a:pt x="213079" y="155647"/>
                </a:lnTo>
                <a:lnTo>
                  <a:pt x="224148" y="162094"/>
                </a:lnTo>
                <a:lnTo>
                  <a:pt x="223225" y="171303"/>
                </a:lnTo>
                <a:lnTo>
                  <a:pt x="213079" y="174987"/>
                </a:lnTo>
                <a:lnTo>
                  <a:pt x="214001" y="177750"/>
                </a:lnTo>
                <a:lnTo>
                  <a:pt x="225993" y="183276"/>
                </a:lnTo>
                <a:lnTo>
                  <a:pt x="225993" y="190644"/>
                </a:lnTo>
                <a:lnTo>
                  <a:pt x="222303" y="190644"/>
                </a:lnTo>
                <a:lnTo>
                  <a:pt x="206622" y="186039"/>
                </a:lnTo>
                <a:lnTo>
                  <a:pt x="205700" y="180513"/>
                </a:lnTo>
                <a:lnTo>
                  <a:pt x="210312" y="177750"/>
                </a:lnTo>
                <a:lnTo>
                  <a:pt x="210312" y="173145"/>
                </a:lnTo>
                <a:lnTo>
                  <a:pt x="206622" y="172224"/>
                </a:lnTo>
                <a:cubicBezTo>
                  <a:pt x="204777" y="180513"/>
                  <a:pt x="202010" y="188802"/>
                  <a:pt x="200165" y="197091"/>
                </a:cubicBezTo>
                <a:lnTo>
                  <a:pt x="199243" y="199854"/>
                </a:lnTo>
                <a:lnTo>
                  <a:pt x="202010" y="200775"/>
                </a:lnTo>
                <a:cubicBezTo>
                  <a:pt x="225993" y="208143"/>
                  <a:pt x="251820" y="212748"/>
                  <a:pt x="279493" y="215511"/>
                </a:cubicBezTo>
                <a:lnTo>
                  <a:pt x="282260" y="215511"/>
                </a:lnTo>
                <a:lnTo>
                  <a:pt x="282260" y="211827"/>
                </a:lnTo>
                <a:cubicBezTo>
                  <a:pt x="283183" y="186960"/>
                  <a:pt x="284105" y="163015"/>
                  <a:pt x="285028" y="140911"/>
                </a:cubicBezTo>
                <a:lnTo>
                  <a:pt x="285028" y="138148"/>
                </a:lnTo>
                <a:lnTo>
                  <a:pt x="282260" y="138148"/>
                </a:lnTo>
                <a:cubicBezTo>
                  <a:pt x="262889" y="136306"/>
                  <a:pt x="243519" y="132622"/>
                  <a:pt x="225993" y="126175"/>
                </a:cubicBezTo>
                <a:close/>
                <a:moveTo>
                  <a:pt x="399407" y="122491"/>
                </a:moveTo>
                <a:cubicBezTo>
                  <a:pt x="399407" y="122491"/>
                  <a:pt x="398485" y="122491"/>
                  <a:pt x="397563" y="123412"/>
                </a:cubicBezTo>
                <a:lnTo>
                  <a:pt x="394795" y="124333"/>
                </a:lnTo>
                <a:lnTo>
                  <a:pt x="395718" y="126175"/>
                </a:lnTo>
                <a:lnTo>
                  <a:pt x="398485" y="125254"/>
                </a:lnTo>
                <a:close/>
                <a:moveTo>
                  <a:pt x="439994" y="114202"/>
                </a:moveTo>
                <a:lnTo>
                  <a:pt x="419701" y="128017"/>
                </a:lnTo>
                <a:lnTo>
                  <a:pt x="419701" y="151042"/>
                </a:lnTo>
                <a:lnTo>
                  <a:pt x="407709" y="156568"/>
                </a:lnTo>
                <a:lnTo>
                  <a:pt x="409554" y="160252"/>
                </a:lnTo>
                <a:lnTo>
                  <a:pt x="428002" y="161173"/>
                </a:lnTo>
                <a:lnTo>
                  <a:pt x="439071" y="144595"/>
                </a:lnTo>
                <a:lnTo>
                  <a:pt x="439071" y="137227"/>
                </a:lnTo>
                <a:lnTo>
                  <a:pt x="430770" y="133543"/>
                </a:lnTo>
                <a:lnTo>
                  <a:pt x="430770" y="128017"/>
                </a:lnTo>
                <a:lnTo>
                  <a:pt x="444606" y="119728"/>
                </a:lnTo>
                <a:lnTo>
                  <a:pt x="444606" y="117886"/>
                </a:lnTo>
                <a:cubicBezTo>
                  <a:pt x="443683" y="116044"/>
                  <a:pt x="442761" y="115123"/>
                  <a:pt x="441839" y="114202"/>
                </a:cubicBezTo>
                <a:close/>
                <a:moveTo>
                  <a:pt x="186329" y="107755"/>
                </a:moveTo>
                <a:lnTo>
                  <a:pt x="179872" y="108676"/>
                </a:lnTo>
                <a:lnTo>
                  <a:pt x="178027" y="110518"/>
                </a:lnTo>
                <a:lnTo>
                  <a:pt x="172492" y="116044"/>
                </a:lnTo>
                <a:lnTo>
                  <a:pt x="164191" y="116965"/>
                </a:lnTo>
                <a:lnTo>
                  <a:pt x="165113" y="121570"/>
                </a:lnTo>
                <a:lnTo>
                  <a:pt x="167880" y="122491"/>
                </a:lnTo>
                <a:lnTo>
                  <a:pt x="167880" y="124333"/>
                </a:lnTo>
                <a:lnTo>
                  <a:pt x="160501" y="125254"/>
                </a:lnTo>
                <a:lnTo>
                  <a:pt x="160501" y="128938"/>
                </a:lnTo>
                <a:lnTo>
                  <a:pt x="153122" y="129859"/>
                </a:lnTo>
                <a:lnTo>
                  <a:pt x="152199" y="121570"/>
                </a:lnTo>
                <a:cubicBezTo>
                  <a:pt x="144820" y="132622"/>
                  <a:pt x="137441" y="143674"/>
                  <a:pt x="130984" y="154726"/>
                </a:cubicBezTo>
                <a:lnTo>
                  <a:pt x="138363" y="156568"/>
                </a:lnTo>
                <a:lnTo>
                  <a:pt x="138363" y="171303"/>
                </a:lnTo>
                <a:cubicBezTo>
                  <a:pt x="139285" y="171303"/>
                  <a:pt x="139285" y="171303"/>
                  <a:pt x="139285" y="172224"/>
                </a:cubicBezTo>
                <a:lnTo>
                  <a:pt x="144820" y="171303"/>
                </a:lnTo>
                <a:lnTo>
                  <a:pt x="151277" y="158410"/>
                </a:lnTo>
                <a:lnTo>
                  <a:pt x="166036" y="153805"/>
                </a:lnTo>
                <a:lnTo>
                  <a:pt x="166036" y="135385"/>
                </a:lnTo>
                <a:lnTo>
                  <a:pt x="174337" y="128938"/>
                </a:lnTo>
                <a:lnTo>
                  <a:pt x="193708" y="133543"/>
                </a:lnTo>
                <a:lnTo>
                  <a:pt x="192786" y="146437"/>
                </a:lnTo>
                <a:lnTo>
                  <a:pt x="195553" y="146437"/>
                </a:lnTo>
                <a:cubicBezTo>
                  <a:pt x="197398" y="139990"/>
                  <a:pt x="200165" y="134464"/>
                  <a:pt x="202010" y="128938"/>
                </a:cubicBezTo>
                <a:lnTo>
                  <a:pt x="185406" y="124333"/>
                </a:lnTo>
                <a:lnTo>
                  <a:pt x="201087" y="116044"/>
                </a:lnTo>
                <a:cubicBezTo>
                  <a:pt x="196475" y="113281"/>
                  <a:pt x="190941" y="110518"/>
                  <a:pt x="186329" y="107755"/>
                </a:cubicBezTo>
                <a:close/>
                <a:moveTo>
                  <a:pt x="93164" y="107755"/>
                </a:moveTo>
                <a:cubicBezTo>
                  <a:pt x="91320" y="109597"/>
                  <a:pt x="89475" y="111439"/>
                  <a:pt x="87630" y="113281"/>
                </a:cubicBezTo>
                <a:lnTo>
                  <a:pt x="105156" y="114202"/>
                </a:lnTo>
                <a:lnTo>
                  <a:pt x="103311" y="107755"/>
                </a:lnTo>
                <a:close/>
                <a:moveTo>
                  <a:pt x="168803" y="98546"/>
                </a:moveTo>
                <a:lnTo>
                  <a:pt x="167880" y="99466"/>
                </a:lnTo>
                <a:cubicBezTo>
                  <a:pt x="166036" y="103150"/>
                  <a:pt x="163268" y="105913"/>
                  <a:pt x="160501" y="109597"/>
                </a:cubicBezTo>
                <a:lnTo>
                  <a:pt x="169725" y="110518"/>
                </a:lnTo>
                <a:close/>
                <a:moveTo>
                  <a:pt x="467666" y="76442"/>
                </a:moveTo>
                <a:lnTo>
                  <a:pt x="464899" y="79205"/>
                </a:lnTo>
                <a:cubicBezTo>
                  <a:pt x="461209" y="82889"/>
                  <a:pt x="457520" y="87494"/>
                  <a:pt x="452908" y="91178"/>
                </a:cubicBezTo>
                <a:lnTo>
                  <a:pt x="450140" y="93020"/>
                </a:lnTo>
                <a:lnTo>
                  <a:pt x="451985" y="95783"/>
                </a:lnTo>
                <a:cubicBezTo>
                  <a:pt x="453830" y="97625"/>
                  <a:pt x="454752" y="99466"/>
                  <a:pt x="455675" y="101308"/>
                </a:cubicBezTo>
                <a:lnTo>
                  <a:pt x="459365" y="101308"/>
                </a:lnTo>
                <a:lnTo>
                  <a:pt x="487960" y="114202"/>
                </a:lnTo>
                <a:lnTo>
                  <a:pt x="483347" y="118807"/>
                </a:lnTo>
                <a:lnTo>
                  <a:pt x="468589" y="118807"/>
                </a:lnTo>
                <a:cubicBezTo>
                  <a:pt x="469511" y="120649"/>
                  <a:pt x="471356" y="122491"/>
                  <a:pt x="472278" y="124333"/>
                </a:cubicBezTo>
                <a:lnTo>
                  <a:pt x="483347" y="125254"/>
                </a:lnTo>
                <a:lnTo>
                  <a:pt x="492572" y="117886"/>
                </a:lnTo>
                <a:lnTo>
                  <a:pt x="495339" y="109597"/>
                </a:lnTo>
                <a:lnTo>
                  <a:pt x="499833" y="107802"/>
                </a:lnTo>
                <a:lnTo>
                  <a:pt x="500031" y="107995"/>
                </a:lnTo>
                <a:lnTo>
                  <a:pt x="502718" y="116044"/>
                </a:lnTo>
                <a:lnTo>
                  <a:pt x="506408" y="114202"/>
                </a:lnTo>
                <a:lnTo>
                  <a:pt x="500031" y="107995"/>
                </a:lnTo>
                <a:lnTo>
                  <a:pt x="499951" y="107755"/>
                </a:lnTo>
                <a:lnTo>
                  <a:pt x="499833" y="107802"/>
                </a:lnTo>
                <a:lnTo>
                  <a:pt x="469511" y="78284"/>
                </a:lnTo>
                <a:close/>
                <a:moveTo>
                  <a:pt x="140208" y="67232"/>
                </a:moveTo>
                <a:lnTo>
                  <a:pt x="137441" y="68153"/>
                </a:lnTo>
                <a:cubicBezTo>
                  <a:pt x="127294" y="75521"/>
                  <a:pt x="118070" y="82889"/>
                  <a:pt x="108846" y="91178"/>
                </a:cubicBezTo>
                <a:lnTo>
                  <a:pt x="113458" y="97625"/>
                </a:lnTo>
                <a:lnTo>
                  <a:pt x="125449" y="97625"/>
                </a:lnTo>
                <a:lnTo>
                  <a:pt x="132828" y="91178"/>
                </a:lnTo>
                <a:lnTo>
                  <a:pt x="138363" y="93941"/>
                </a:lnTo>
                <a:lnTo>
                  <a:pt x="128216" y="104071"/>
                </a:lnTo>
                <a:cubicBezTo>
                  <a:pt x="128216" y="104071"/>
                  <a:pt x="114380" y="104071"/>
                  <a:pt x="115303" y="104071"/>
                </a:cubicBezTo>
                <a:cubicBezTo>
                  <a:pt x="115303" y="104071"/>
                  <a:pt x="116225" y="113281"/>
                  <a:pt x="116225" y="113281"/>
                </a:cubicBezTo>
                <a:lnTo>
                  <a:pt x="132828" y="113281"/>
                </a:lnTo>
                <a:lnTo>
                  <a:pt x="134673" y="108676"/>
                </a:lnTo>
                <a:lnTo>
                  <a:pt x="138363" y="108676"/>
                </a:lnTo>
                <a:cubicBezTo>
                  <a:pt x="140208" y="105913"/>
                  <a:pt x="142053" y="103150"/>
                  <a:pt x="143898" y="100387"/>
                </a:cubicBezTo>
                <a:lnTo>
                  <a:pt x="141130" y="99466"/>
                </a:lnTo>
                <a:lnTo>
                  <a:pt x="143898" y="93020"/>
                </a:lnTo>
                <a:lnTo>
                  <a:pt x="149432" y="92099"/>
                </a:lnTo>
                <a:lnTo>
                  <a:pt x="150354" y="92099"/>
                </a:lnTo>
                <a:cubicBezTo>
                  <a:pt x="151277" y="90257"/>
                  <a:pt x="153122" y="88415"/>
                  <a:pt x="154044" y="86573"/>
                </a:cubicBezTo>
                <a:lnTo>
                  <a:pt x="155889" y="84731"/>
                </a:lnTo>
                <a:lnTo>
                  <a:pt x="154044" y="82889"/>
                </a:lnTo>
                <a:cubicBezTo>
                  <a:pt x="149432" y="78284"/>
                  <a:pt x="145742" y="73679"/>
                  <a:pt x="142053" y="69074"/>
                </a:cubicBezTo>
                <a:close/>
                <a:moveTo>
                  <a:pt x="404019" y="39602"/>
                </a:moveTo>
                <a:lnTo>
                  <a:pt x="416011" y="51575"/>
                </a:lnTo>
                <a:cubicBezTo>
                  <a:pt x="423390" y="59864"/>
                  <a:pt x="429847" y="68153"/>
                  <a:pt x="437227" y="76442"/>
                </a:cubicBezTo>
                <a:lnTo>
                  <a:pt x="439071" y="79205"/>
                </a:lnTo>
                <a:lnTo>
                  <a:pt x="442761" y="75521"/>
                </a:lnTo>
                <a:cubicBezTo>
                  <a:pt x="445528" y="73679"/>
                  <a:pt x="447373" y="70916"/>
                  <a:pt x="450140" y="69074"/>
                </a:cubicBezTo>
                <a:lnTo>
                  <a:pt x="452908" y="66311"/>
                </a:lnTo>
                <a:lnTo>
                  <a:pt x="449218" y="64469"/>
                </a:lnTo>
                <a:cubicBezTo>
                  <a:pt x="439994" y="58022"/>
                  <a:pt x="430770" y="52496"/>
                  <a:pt x="419701" y="46970"/>
                </a:cubicBezTo>
                <a:close/>
                <a:moveTo>
                  <a:pt x="199243" y="35918"/>
                </a:moveTo>
                <a:lnTo>
                  <a:pt x="185406" y="42365"/>
                </a:lnTo>
                <a:cubicBezTo>
                  <a:pt x="175260" y="46049"/>
                  <a:pt x="166958" y="50654"/>
                  <a:pt x="158656" y="55259"/>
                </a:cubicBezTo>
                <a:lnTo>
                  <a:pt x="155889" y="57101"/>
                </a:lnTo>
                <a:lnTo>
                  <a:pt x="157734" y="59864"/>
                </a:lnTo>
                <a:cubicBezTo>
                  <a:pt x="159579" y="62627"/>
                  <a:pt x="161423" y="64469"/>
                  <a:pt x="163268" y="66311"/>
                </a:cubicBezTo>
                <a:lnTo>
                  <a:pt x="166958" y="70916"/>
                </a:lnTo>
                <a:lnTo>
                  <a:pt x="169725" y="68153"/>
                </a:lnTo>
                <a:cubicBezTo>
                  <a:pt x="176182" y="60785"/>
                  <a:pt x="182639" y="53417"/>
                  <a:pt x="188174" y="46970"/>
                </a:cubicBezTo>
                <a:close/>
                <a:moveTo>
                  <a:pt x="346830" y="23025"/>
                </a:moveTo>
                <a:lnTo>
                  <a:pt x="350519" y="28551"/>
                </a:lnTo>
                <a:cubicBezTo>
                  <a:pt x="359743" y="45128"/>
                  <a:pt x="373580" y="71837"/>
                  <a:pt x="387416" y="104992"/>
                </a:cubicBezTo>
                <a:lnTo>
                  <a:pt x="388338" y="107755"/>
                </a:lnTo>
                <a:lnTo>
                  <a:pt x="391106" y="105913"/>
                </a:lnTo>
                <a:cubicBezTo>
                  <a:pt x="401252" y="102229"/>
                  <a:pt x="411399" y="97625"/>
                  <a:pt x="420623" y="92099"/>
                </a:cubicBezTo>
                <a:lnTo>
                  <a:pt x="424313" y="90257"/>
                </a:lnTo>
                <a:lnTo>
                  <a:pt x="421545" y="87494"/>
                </a:lnTo>
                <a:cubicBezTo>
                  <a:pt x="394795" y="54338"/>
                  <a:pt x="370812" y="33155"/>
                  <a:pt x="363433" y="26709"/>
                </a:cubicBezTo>
                <a:lnTo>
                  <a:pt x="362511" y="26709"/>
                </a:lnTo>
                <a:cubicBezTo>
                  <a:pt x="359743" y="25788"/>
                  <a:pt x="356976" y="24867"/>
                  <a:pt x="353286" y="23946"/>
                </a:cubicBezTo>
                <a:close/>
                <a:moveTo>
                  <a:pt x="251820" y="22104"/>
                </a:moveTo>
                <a:lnTo>
                  <a:pt x="245364" y="23025"/>
                </a:lnTo>
                <a:cubicBezTo>
                  <a:pt x="243519" y="23946"/>
                  <a:pt x="240751" y="23946"/>
                  <a:pt x="238907" y="24867"/>
                </a:cubicBezTo>
                <a:lnTo>
                  <a:pt x="234295" y="25788"/>
                </a:lnTo>
                <a:lnTo>
                  <a:pt x="235217" y="27630"/>
                </a:lnTo>
                <a:cubicBezTo>
                  <a:pt x="228760" y="33155"/>
                  <a:pt x="207544" y="52496"/>
                  <a:pt x="183561" y="81047"/>
                </a:cubicBezTo>
                <a:lnTo>
                  <a:pt x="181717" y="82889"/>
                </a:lnTo>
                <a:lnTo>
                  <a:pt x="184484" y="84731"/>
                </a:lnTo>
                <a:cubicBezTo>
                  <a:pt x="187251" y="87494"/>
                  <a:pt x="190018" y="89336"/>
                  <a:pt x="192786" y="91178"/>
                </a:cubicBezTo>
                <a:lnTo>
                  <a:pt x="197398" y="90257"/>
                </a:lnTo>
                <a:lnTo>
                  <a:pt x="214001" y="97625"/>
                </a:lnTo>
                <a:cubicBezTo>
                  <a:pt x="226915" y="67232"/>
                  <a:pt x="239829" y="43286"/>
                  <a:pt x="249053" y="27630"/>
                </a:cubicBezTo>
                <a:close/>
                <a:moveTo>
                  <a:pt x="309010" y="18420"/>
                </a:moveTo>
                <a:lnTo>
                  <a:pt x="309010" y="22104"/>
                </a:lnTo>
                <a:cubicBezTo>
                  <a:pt x="308088" y="42365"/>
                  <a:pt x="306243" y="75521"/>
                  <a:pt x="304398" y="117886"/>
                </a:cubicBezTo>
                <a:lnTo>
                  <a:pt x="304398" y="120649"/>
                </a:lnTo>
                <a:lnTo>
                  <a:pt x="308088" y="120649"/>
                </a:lnTo>
                <a:cubicBezTo>
                  <a:pt x="327459" y="120649"/>
                  <a:pt x="347752" y="118807"/>
                  <a:pt x="367123" y="113281"/>
                </a:cubicBezTo>
                <a:lnTo>
                  <a:pt x="370812" y="113281"/>
                </a:lnTo>
                <a:lnTo>
                  <a:pt x="368968" y="109597"/>
                </a:lnTo>
                <a:cubicBezTo>
                  <a:pt x="350519" y="65390"/>
                  <a:pt x="331148" y="33155"/>
                  <a:pt x="323769" y="21183"/>
                </a:cubicBezTo>
                <a:lnTo>
                  <a:pt x="323769" y="19341"/>
                </a:lnTo>
                <a:lnTo>
                  <a:pt x="321924" y="19341"/>
                </a:lnTo>
                <a:cubicBezTo>
                  <a:pt x="319157" y="19341"/>
                  <a:pt x="315467" y="19341"/>
                  <a:pt x="312700" y="19341"/>
                </a:cubicBezTo>
                <a:close/>
                <a:moveTo>
                  <a:pt x="285028" y="18420"/>
                </a:moveTo>
                <a:cubicBezTo>
                  <a:pt x="282260" y="19341"/>
                  <a:pt x="279493" y="19341"/>
                  <a:pt x="276726" y="19341"/>
                </a:cubicBezTo>
                <a:lnTo>
                  <a:pt x="275803" y="19341"/>
                </a:lnTo>
                <a:lnTo>
                  <a:pt x="274881" y="20262"/>
                </a:lnTo>
                <a:cubicBezTo>
                  <a:pt x="267502" y="32235"/>
                  <a:pt x="249053" y="63548"/>
                  <a:pt x="231527" y="104992"/>
                </a:cubicBezTo>
                <a:lnTo>
                  <a:pt x="229682" y="108676"/>
                </a:lnTo>
                <a:lnTo>
                  <a:pt x="233372" y="109597"/>
                </a:lnTo>
                <a:cubicBezTo>
                  <a:pt x="249053" y="114202"/>
                  <a:pt x="265657" y="117886"/>
                  <a:pt x="282260" y="119728"/>
                </a:cubicBezTo>
                <a:lnTo>
                  <a:pt x="285950" y="119728"/>
                </a:lnTo>
                <a:lnTo>
                  <a:pt x="285950" y="116965"/>
                </a:lnTo>
                <a:cubicBezTo>
                  <a:pt x="287795" y="74600"/>
                  <a:pt x="289640" y="42365"/>
                  <a:pt x="290562" y="22104"/>
                </a:cubicBezTo>
                <a:lnTo>
                  <a:pt x="290562" y="18420"/>
                </a:lnTo>
                <a:close/>
                <a:moveTo>
                  <a:pt x="297019" y="0"/>
                </a:moveTo>
                <a:cubicBezTo>
                  <a:pt x="355131" y="0"/>
                  <a:pt x="412321" y="17499"/>
                  <a:pt x="461209" y="49733"/>
                </a:cubicBezTo>
                <a:cubicBezTo>
                  <a:pt x="467666" y="53417"/>
                  <a:pt x="474123" y="58943"/>
                  <a:pt x="480580" y="63548"/>
                </a:cubicBezTo>
                <a:cubicBezTo>
                  <a:pt x="499029" y="78284"/>
                  <a:pt x="515632" y="95783"/>
                  <a:pt x="530391" y="114202"/>
                </a:cubicBezTo>
                <a:cubicBezTo>
                  <a:pt x="535925" y="120649"/>
                  <a:pt x="540537" y="128017"/>
                  <a:pt x="546072" y="135385"/>
                </a:cubicBezTo>
                <a:cubicBezTo>
                  <a:pt x="556218" y="151042"/>
                  <a:pt x="565443" y="168540"/>
                  <a:pt x="571900" y="186039"/>
                </a:cubicBezTo>
                <a:cubicBezTo>
                  <a:pt x="575589" y="195249"/>
                  <a:pt x="579279" y="204459"/>
                  <a:pt x="582046" y="212748"/>
                </a:cubicBezTo>
                <a:cubicBezTo>
                  <a:pt x="589426" y="238535"/>
                  <a:pt x="593115" y="265244"/>
                  <a:pt x="593115" y="291953"/>
                </a:cubicBezTo>
                <a:lnTo>
                  <a:pt x="593115" y="293795"/>
                </a:lnTo>
                <a:cubicBezTo>
                  <a:pt x="593115" y="294716"/>
                  <a:pt x="593115" y="295637"/>
                  <a:pt x="593115" y="296557"/>
                </a:cubicBezTo>
                <a:cubicBezTo>
                  <a:pt x="593115" y="305767"/>
                  <a:pt x="593115" y="315898"/>
                  <a:pt x="592193" y="326029"/>
                </a:cubicBezTo>
                <a:cubicBezTo>
                  <a:pt x="588503" y="361947"/>
                  <a:pt x="578357" y="397866"/>
                  <a:pt x="560831" y="431021"/>
                </a:cubicBezTo>
                <a:cubicBezTo>
                  <a:pt x="553451" y="444836"/>
                  <a:pt x="545149" y="458651"/>
                  <a:pt x="535925" y="471545"/>
                </a:cubicBezTo>
                <a:cubicBezTo>
                  <a:pt x="480580" y="547066"/>
                  <a:pt x="391106" y="592194"/>
                  <a:pt x="297019" y="592194"/>
                </a:cubicBezTo>
                <a:lnTo>
                  <a:pt x="296097" y="592194"/>
                </a:lnTo>
                <a:lnTo>
                  <a:pt x="291484" y="593115"/>
                </a:lnTo>
                <a:lnTo>
                  <a:pt x="291484" y="592194"/>
                </a:lnTo>
                <a:lnTo>
                  <a:pt x="288717" y="592194"/>
                </a:lnTo>
                <a:cubicBezTo>
                  <a:pt x="192786" y="589431"/>
                  <a:pt x="103311" y="539698"/>
                  <a:pt x="49811" y="459572"/>
                </a:cubicBezTo>
                <a:cubicBezTo>
                  <a:pt x="40587" y="445757"/>
                  <a:pt x="32285" y="431942"/>
                  <a:pt x="25828" y="416286"/>
                </a:cubicBezTo>
                <a:cubicBezTo>
                  <a:pt x="12914" y="386814"/>
                  <a:pt x="4612" y="355501"/>
                  <a:pt x="1845" y="323266"/>
                </a:cubicBezTo>
                <a:cubicBezTo>
                  <a:pt x="923" y="313135"/>
                  <a:pt x="0" y="304846"/>
                  <a:pt x="0" y="296557"/>
                </a:cubicBezTo>
                <a:cubicBezTo>
                  <a:pt x="0" y="294716"/>
                  <a:pt x="0" y="292874"/>
                  <a:pt x="0" y="291032"/>
                </a:cubicBezTo>
                <a:lnTo>
                  <a:pt x="0" y="289190"/>
                </a:lnTo>
                <a:cubicBezTo>
                  <a:pt x="923" y="262481"/>
                  <a:pt x="5535" y="235772"/>
                  <a:pt x="12914" y="210906"/>
                </a:cubicBezTo>
                <a:cubicBezTo>
                  <a:pt x="15681" y="201696"/>
                  <a:pt x="19371" y="192486"/>
                  <a:pt x="22138" y="183276"/>
                </a:cubicBezTo>
                <a:cubicBezTo>
                  <a:pt x="23061" y="182355"/>
                  <a:pt x="23983" y="181434"/>
                  <a:pt x="23983" y="180513"/>
                </a:cubicBezTo>
                <a:lnTo>
                  <a:pt x="23983" y="179592"/>
                </a:lnTo>
                <a:cubicBezTo>
                  <a:pt x="33207" y="158410"/>
                  <a:pt x="45199" y="137227"/>
                  <a:pt x="59035" y="118807"/>
                </a:cubicBezTo>
                <a:cubicBezTo>
                  <a:pt x="64570" y="111439"/>
                  <a:pt x="70104" y="104992"/>
                  <a:pt x="76561" y="98546"/>
                </a:cubicBezTo>
                <a:cubicBezTo>
                  <a:pt x="92242" y="81047"/>
                  <a:pt x="109768" y="65390"/>
                  <a:pt x="128216" y="52496"/>
                </a:cubicBezTo>
                <a:cubicBezTo>
                  <a:pt x="135596" y="47891"/>
                  <a:pt x="142053" y="43286"/>
                  <a:pt x="149432" y="39602"/>
                </a:cubicBezTo>
                <a:cubicBezTo>
                  <a:pt x="194631" y="13815"/>
                  <a:pt x="245364" y="0"/>
                  <a:pt x="29701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15" name="文本框 14"/>
          <p:cNvSpPr txBox="1"/>
          <p:nvPr/>
        </p:nvSpPr>
        <p:spPr>
          <a:xfrm>
            <a:off x="8376217" y="4776989"/>
            <a:ext cx="163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treasures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98478" y="4776989"/>
            <a:ext cx="163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treasures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flas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437120" y="-4346"/>
            <a:ext cx="475488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72300" y="0"/>
            <a:ext cx="475488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图表 12"/>
          <p:cNvGraphicFramePr/>
          <p:nvPr/>
        </p:nvGraphicFramePr>
        <p:xfrm>
          <a:off x="485807" y="1392070"/>
          <a:ext cx="6486493" cy="406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103777" y="2162375"/>
            <a:ext cx="4817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98087" y="2902694"/>
            <a:ext cx="4429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580829" y="1958741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ferris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/>
        </p:nvSpPr>
        <p:spPr>
          <a:xfrm rot="11271601">
            <a:off x="477364" y="611761"/>
            <a:ext cx="4852866" cy="3015634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1393346 w 4787470"/>
              <a:gd name="connsiteY0-50" fmla="*/ 1387196 h 4927593"/>
              <a:gd name="connsiteX1-51" fmla="*/ 2834952 w 4787470"/>
              <a:gd name="connsiteY1-52" fmla="*/ 237 h 4927593"/>
              <a:gd name="connsiteX2-53" fmla="*/ 4423034 w 4787470"/>
              <a:gd name="connsiteY2-54" fmla="*/ 1497428 h 4927593"/>
              <a:gd name="connsiteX3-55" fmla="*/ 4655458 w 4787470"/>
              <a:gd name="connsiteY3-56" fmla="*/ 3269987 h 4927593"/>
              <a:gd name="connsiteX4-57" fmla="*/ 2737771 w 4787470"/>
              <a:gd name="connsiteY4-58" fmla="*/ 4903714 h 4927593"/>
              <a:gd name="connsiteX5-59" fmla="*/ 560055 w 4787470"/>
              <a:gd name="connsiteY5-60" fmla="*/ 4097599 h 4927593"/>
              <a:gd name="connsiteX6-61" fmla="*/ 42697 w 4787470"/>
              <a:gd name="connsiteY6-62" fmla="*/ 2148483 h 4927593"/>
              <a:gd name="connsiteX7-63" fmla="*/ 1393346 w 4787470"/>
              <a:gd name="connsiteY7-64" fmla="*/ 1387196 h 4927593"/>
              <a:gd name="connsiteX0-65" fmla="*/ 1393346 w 4787470"/>
              <a:gd name="connsiteY0-66" fmla="*/ 1387287 h 4927684"/>
              <a:gd name="connsiteX1-67" fmla="*/ 2834952 w 4787470"/>
              <a:gd name="connsiteY1-68" fmla="*/ 328 h 4927684"/>
              <a:gd name="connsiteX2-69" fmla="*/ 4423034 w 4787470"/>
              <a:gd name="connsiteY2-70" fmla="*/ 1497519 h 4927684"/>
              <a:gd name="connsiteX3-71" fmla="*/ 4655458 w 4787470"/>
              <a:gd name="connsiteY3-72" fmla="*/ 3270078 h 4927684"/>
              <a:gd name="connsiteX4-73" fmla="*/ 2737771 w 4787470"/>
              <a:gd name="connsiteY4-74" fmla="*/ 4903805 h 4927684"/>
              <a:gd name="connsiteX5-75" fmla="*/ 560055 w 4787470"/>
              <a:gd name="connsiteY5-76" fmla="*/ 4097690 h 4927684"/>
              <a:gd name="connsiteX6-77" fmla="*/ 42697 w 4787470"/>
              <a:gd name="connsiteY6-78" fmla="*/ 2148574 h 4927684"/>
              <a:gd name="connsiteX7-79" fmla="*/ 1393346 w 4787470"/>
              <a:gd name="connsiteY7-80" fmla="*/ 1387287 h 4927684"/>
              <a:gd name="connsiteX0-81" fmla="*/ 1726154 w 5120278"/>
              <a:gd name="connsiteY0-82" fmla="*/ 1387220 h 4927617"/>
              <a:gd name="connsiteX1-83" fmla="*/ 3167760 w 5120278"/>
              <a:gd name="connsiteY1-84" fmla="*/ 261 h 4927617"/>
              <a:gd name="connsiteX2-85" fmla="*/ 4755842 w 5120278"/>
              <a:gd name="connsiteY2-86" fmla="*/ 1497452 h 4927617"/>
              <a:gd name="connsiteX3-87" fmla="*/ 4988266 w 5120278"/>
              <a:gd name="connsiteY3-88" fmla="*/ 3270011 h 4927617"/>
              <a:gd name="connsiteX4-89" fmla="*/ 3070579 w 5120278"/>
              <a:gd name="connsiteY4-90" fmla="*/ 4903738 h 4927617"/>
              <a:gd name="connsiteX5-91" fmla="*/ 892863 w 5120278"/>
              <a:gd name="connsiteY5-92" fmla="*/ 4097623 h 4927617"/>
              <a:gd name="connsiteX6-93" fmla="*/ 21538 w 5120278"/>
              <a:gd name="connsiteY6-94" fmla="*/ 2726913 h 4927617"/>
              <a:gd name="connsiteX7-95" fmla="*/ 1726154 w 5120278"/>
              <a:gd name="connsiteY7-96" fmla="*/ 1387220 h 4927617"/>
              <a:gd name="connsiteX0-97" fmla="*/ 1897114 w 5291238"/>
              <a:gd name="connsiteY0-98" fmla="*/ 1387220 h 4927617"/>
              <a:gd name="connsiteX1-99" fmla="*/ 3338720 w 5291238"/>
              <a:gd name="connsiteY1-100" fmla="*/ 261 h 4927617"/>
              <a:gd name="connsiteX2-101" fmla="*/ 4926802 w 5291238"/>
              <a:gd name="connsiteY2-102" fmla="*/ 1497452 h 4927617"/>
              <a:gd name="connsiteX3-103" fmla="*/ 5159226 w 5291238"/>
              <a:gd name="connsiteY3-104" fmla="*/ 3270011 h 4927617"/>
              <a:gd name="connsiteX4-105" fmla="*/ 3241539 w 5291238"/>
              <a:gd name="connsiteY4-106" fmla="*/ 4903738 h 4927617"/>
              <a:gd name="connsiteX5-107" fmla="*/ 1063823 w 5291238"/>
              <a:gd name="connsiteY5-108" fmla="*/ 4097623 h 4927617"/>
              <a:gd name="connsiteX6-109" fmla="*/ 192498 w 5291238"/>
              <a:gd name="connsiteY6-110" fmla="*/ 2726913 h 4927617"/>
              <a:gd name="connsiteX7-111" fmla="*/ 1897114 w 5291238"/>
              <a:gd name="connsiteY7-112" fmla="*/ 1387220 h 4927617"/>
              <a:gd name="connsiteX0-113" fmla="*/ 1734753 w 5128877"/>
              <a:gd name="connsiteY0-114" fmla="*/ 1387220 h 4927617"/>
              <a:gd name="connsiteX1-115" fmla="*/ 3176359 w 5128877"/>
              <a:gd name="connsiteY1-116" fmla="*/ 261 h 4927617"/>
              <a:gd name="connsiteX2-117" fmla="*/ 4764441 w 5128877"/>
              <a:gd name="connsiteY2-118" fmla="*/ 1497452 h 4927617"/>
              <a:gd name="connsiteX3-119" fmla="*/ 4996865 w 5128877"/>
              <a:gd name="connsiteY3-120" fmla="*/ 3270011 h 4927617"/>
              <a:gd name="connsiteX4-121" fmla="*/ 3079178 w 5128877"/>
              <a:gd name="connsiteY4-122" fmla="*/ 4903738 h 4927617"/>
              <a:gd name="connsiteX5-123" fmla="*/ 901462 w 5128877"/>
              <a:gd name="connsiteY5-124" fmla="*/ 4097623 h 4927617"/>
              <a:gd name="connsiteX6-125" fmla="*/ 30137 w 5128877"/>
              <a:gd name="connsiteY6-126" fmla="*/ 2726913 h 4927617"/>
              <a:gd name="connsiteX7-127" fmla="*/ 1734753 w 5128877"/>
              <a:gd name="connsiteY7-128" fmla="*/ 1387220 h 4927617"/>
              <a:gd name="connsiteX0-129" fmla="*/ 1734753 w 5128877"/>
              <a:gd name="connsiteY0-130" fmla="*/ 1401714 h 4942111"/>
              <a:gd name="connsiteX1-131" fmla="*/ 3176359 w 5128877"/>
              <a:gd name="connsiteY1-132" fmla="*/ 14755 h 4942111"/>
              <a:gd name="connsiteX2-133" fmla="*/ 4764441 w 5128877"/>
              <a:gd name="connsiteY2-134" fmla="*/ 1511946 h 4942111"/>
              <a:gd name="connsiteX3-135" fmla="*/ 4996865 w 5128877"/>
              <a:gd name="connsiteY3-136" fmla="*/ 3284505 h 4942111"/>
              <a:gd name="connsiteX4-137" fmla="*/ 3079178 w 5128877"/>
              <a:gd name="connsiteY4-138" fmla="*/ 4918232 h 4942111"/>
              <a:gd name="connsiteX5-139" fmla="*/ 901462 w 5128877"/>
              <a:gd name="connsiteY5-140" fmla="*/ 4112117 h 4942111"/>
              <a:gd name="connsiteX6-141" fmla="*/ 30137 w 5128877"/>
              <a:gd name="connsiteY6-142" fmla="*/ 2741407 h 4942111"/>
              <a:gd name="connsiteX7-143" fmla="*/ 1734753 w 5128877"/>
              <a:gd name="connsiteY7-144" fmla="*/ 1401714 h 4942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128877" h="4942111">
                <a:moveTo>
                  <a:pt x="1734753" y="1401714"/>
                </a:moveTo>
                <a:cubicBezTo>
                  <a:pt x="2259123" y="947272"/>
                  <a:pt x="2510518" y="169908"/>
                  <a:pt x="3176359" y="14755"/>
                </a:cubicBezTo>
                <a:cubicBezTo>
                  <a:pt x="3842200" y="-140398"/>
                  <a:pt x="4461023" y="966988"/>
                  <a:pt x="4764441" y="1511946"/>
                </a:cubicBezTo>
                <a:cubicBezTo>
                  <a:pt x="5067859" y="2056904"/>
                  <a:pt x="5277742" y="2716791"/>
                  <a:pt x="4996865" y="3284505"/>
                </a:cubicBezTo>
                <a:cubicBezTo>
                  <a:pt x="4715988" y="3852219"/>
                  <a:pt x="3761745" y="4780297"/>
                  <a:pt x="3079178" y="4918232"/>
                </a:cubicBezTo>
                <a:cubicBezTo>
                  <a:pt x="2396611" y="5056167"/>
                  <a:pt x="1350641" y="4571322"/>
                  <a:pt x="901462" y="4112117"/>
                </a:cubicBezTo>
                <a:cubicBezTo>
                  <a:pt x="452283" y="3652912"/>
                  <a:pt x="-140925" y="3771542"/>
                  <a:pt x="30137" y="2741407"/>
                </a:cubicBezTo>
                <a:cubicBezTo>
                  <a:pt x="201199" y="1711272"/>
                  <a:pt x="1210383" y="1856156"/>
                  <a:pt x="1734753" y="1401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215095" y="3944836"/>
            <a:ext cx="372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50548" y="2501939"/>
            <a:ext cx="480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seek them and enjoy the riches.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50548" y="4499579"/>
            <a:ext cx="4699924" cy="11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seek them and enjoy the riches. 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50089" y="1945189"/>
            <a:ext cx="372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263333" y="2991762"/>
            <a:ext cx="4856213" cy="3015634"/>
            <a:chOff x="1869123" y="3503495"/>
            <a:chExt cx="4856213" cy="3015634"/>
          </a:xfrm>
        </p:grpSpPr>
        <p:sp>
          <p:nvSpPr>
            <p:cNvPr id="26" name="任意多边形 25"/>
            <p:cNvSpPr/>
            <p:nvPr/>
          </p:nvSpPr>
          <p:spPr>
            <a:xfrm rot="227763">
              <a:off x="1872470" y="3503495"/>
              <a:ext cx="4852866" cy="3015634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  <a:gd name="connsiteX0-49" fmla="*/ 1393346 w 4787470"/>
                <a:gd name="connsiteY0-50" fmla="*/ 1387196 h 4927593"/>
                <a:gd name="connsiteX1-51" fmla="*/ 2834952 w 4787470"/>
                <a:gd name="connsiteY1-52" fmla="*/ 237 h 4927593"/>
                <a:gd name="connsiteX2-53" fmla="*/ 4423034 w 4787470"/>
                <a:gd name="connsiteY2-54" fmla="*/ 1497428 h 4927593"/>
                <a:gd name="connsiteX3-55" fmla="*/ 4655458 w 4787470"/>
                <a:gd name="connsiteY3-56" fmla="*/ 3269987 h 4927593"/>
                <a:gd name="connsiteX4-57" fmla="*/ 2737771 w 4787470"/>
                <a:gd name="connsiteY4-58" fmla="*/ 4903714 h 4927593"/>
                <a:gd name="connsiteX5-59" fmla="*/ 560055 w 4787470"/>
                <a:gd name="connsiteY5-60" fmla="*/ 4097599 h 4927593"/>
                <a:gd name="connsiteX6-61" fmla="*/ 42697 w 4787470"/>
                <a:gd name="connsiteY6-62" fmla="*/ 2148483 h 4927593"/>
                <a:gd name="connsiteX7-63" fmla="*/ 1393346 w 4787470"/>
                <a:gd name="connsiteY7-64" fmla="*/ 1387196 h 4927593"/>
                <a:gd name="connsiteX0-65" fmla="*/ 1393346 w 4787470"/>
                <a:gd name="connsiteY0-66" fmla="*/ 1387287 h 4927684"/>
                <a:gd name="connsiteX1-67" fmla="*/ 2834952 w 4787470"/>
                <a:gd name="connsiteY1-68" fmla="*/ 328 h 4927684"/>
                <a:gd name="connsiteX2-69" fmla="*/ 4423034 w 4787470"/>
                <a:gd name="connsiteY2-70" fmla="*/ 1497519 h 4927684"/>
                <a:gd name="connsiteX3-71" fmla="*/ 4655458 w 4787470"/>
                <a:gd name="connsiteY3-72" fmla="*/ 3270078 h 4927684"/>
                <a:gd name="connsiteX4-73" fmla="*/ 2737771 w 4787470"/>
                <a:gd name="connsiteY4-74" fmla="*/ 4903805 h 4927684"/>
                <a:gd name="connsiteX5-75" fmla="*/ 560055 w 4787470"/>
                <a:gd name="connsiteY5-76" fmla="*/ 4097690 h 4927684"/>
                <a:gd name="connsiteX6-77" fmla="*/ 42697 w 4787470"/>
                <a:gd name="connsiteY6-78" fmla="*/ 2148574 h 4927684"/>
                <a:gd name="connsiteX7-79" fmla="*/ 1393346 w 4787470"/>
                <a:gd name="connsiteY7-80" fmla="*/ 1387287 h 4927684"/>
                <a:gd name="connsiteX0-81" fmla="*/ 1726154 w 5120278"/>
                <a:gd name="connsiteY0-82" fmla="*/ 1387220 h 4927617"/>
                <a:gd name="connsiteX1-83" fmla="*/ 3167760 w 5120278"/>
                <a:gd name="connsiteY1-84" fmla="*/ 261 h 4927617"/>
                <a:gd name="connsiteX2-85" fmla="*/ 4755842 w 5120278"/>
                <a:gd name="connsiteY2-86" fmla="*/ 1497452 h 4927617"/>
                <a:gd name="connsiteX3-87" fmla="*/ 4988266 w 5120278"/>
                <a:gd name="connsiteY3-88" fmla="*/ 3270011 h 4927617"/>
                <a:gd name="connsiteX4-89" fmla="*/ 3070579 w 5120278"/>
                <a:gd name="connsiteY4-90" fmla="*/ 4903738 h 4927617"/>
                <a:gd name="connsiteX5-91" fmla="*/ 892863 w 5120278"/>
                <a:gd name="connsiteY5-92" fmla="*/ 4097623 h 4927617"/>
                <a:gd name="connsiteX6-93" fmla="*/ 21538 w 5120278"/>
                <a:gd name="connsiteY6-94" fmla="*/ 2726913 h 4927617"/>
                <a:gd name="connsiteX7-95" fmla="*/ 1726154 w 5120278"/>
                <a:gd name="connsiteY7-96" fmla="*/ 1387220 h 4927617"/>
                <a:gd name="connsiteX0-97" fmla="*/ 1897114 w 5291238"/>
                <a:gd name="connsiteY0-98" fmla="*/ 1387220 h 4927617"/>
                <a:gd name="connsiteX1-99" fmla="*/ 3338720 w 5291238"/>
                <a:gd name="connsiteY1-100" fmla="*/ 261 h 4927617"/>
                <a:gd name="connsiteX2-101" fmla="*/ 4926802 w 5291238"/>
                <a:gd name="connsiteY2-102" fmla="*/ 1497452 h 4927617"/>
                <a:gd name="connsiteX3-103" fmla="*/ 5159226 w 5291238"/>
                <a:gd name="connsiteY3-104" fmla="*/ 3270011 h 4927617"/>
                <a:gd name="connsiteX4-105" fmla="*/ 3241539 w 5291238"/>
                <a:gd name="connsiteY4-106" fmla="*/ 4903738 h 4927617"/>
                <a:gd name="connsiteX5-107" fmla="*/ 1063823 w 5291238"/>
                <a:gd name="connsiteY5-108" fmla="*/ 4097623 h 4927617"/>
                <a:gd name="connsiteX6-109" fmla="*/ 192498 w 5291238"/>
                <a:gd name="connsiteY6-110" fmla="*/ 2726913 h 4927617"/>
                <a:gd name="connsiteX7-111" fmla="*/ 1897114 w 5291238"/>
                <a:gd name="connsiteY7-112" fmla="*/ 1387220 h 4927617"/>
                <a:gd name="connsiteX0-113" fmla="*/ 1734753 w 5128877"/>
                <a:gd name="connsiteY0-114" fmla="*/ 1387220 h 4927617"/>
                <a:gd name="connsiteX1-115" fmla="*/ 3176359 w 5128877"/>
                <a:gd name="connsiteY1-116" fmla="*/ 261 h 4927617"/>
                <a:gd name="connsiteX2-117" fmla="*/ 4764441 w 5128877"/>
                <a:gd name="connsiteY2-118" fmla="*/ 1497452 h 4927617"/>
                <a:gd name="connsiteX3-119" fmla="*/ 4996865 w 5128877"/>
                <a:gd name="connsiteY3-120" fmla="*/ 3270011 h 4927617"/>
                <a:gd name="connsiteX4-121" fmla="*/ 3079178 w 5128877"/>
                <a:gd name="connsiteY4-122" fmla="*/ 4903738 h 4927617"/>
                <a:gd name="connsiteX5-123" fmla="*/ 901462 w 5128877"/>
                <a:gd name="connsiteY5-124" fmla="*/ 4097623 h 4927617"/>
                <a:gd name="connsiteX6-125" fmla="*/ 30137 w 5128877"/>
                <a:gd name="connsiteY6-126" fmla="*/ 2726913 h 4927617"/>
                <a:gd name="connsiteX7-127" fmla="*/ 1734753 w 5128877"/>
                <a:gd name="connsiteY7-128" fmla="*/ 1387220 h 4927617"/>
                <a:gd name="connsiteX0-129" fmla="*/ 1734753 w 5128877"/>
                <a:gd name="connsiteY0-130" fmla="*/ 1401714 h 4942111"/>
                <a:gd name="connsiteX1-131" fmla="*/ 3176359 w 5128877"/>
                <a:gd name="connsiteY1-132" fmla="*/ 14755 h 4942111"/>
                <a:gd name="connsiteX2-133" fmla="*/ 4764441 w 5128877"/>
                <a:gd name="connsiteY2-134" fmla="*/ 1511946 h 4942111"/>
                <a:gd name="connsiteX3-135" fmla="*/ 4996865 w 5128877"/>
                <a:gd name="connsiteY3-136" fmla="*/ 3284505 h 4942111"/>
                <a:gd name="connsiteX4-137" fmla="*/ 3079178 w 5128877"/>
                <a:gd name="connsiteY4-138" fmla="*/ 4918232 h 4942111"/>
                <a:gd name="connsiteX5-139" fmla="*/ 901462 w 5128877"/>
                <a:gd name="connsiteY5-140" fmla="*/ 4112117 h 4942111"/>
                <a:gd name="connsiteX6-141" fmla="*/ 30137 w 5128877"/>
                <a:gd name="connsiteY6-142" fmla="*/ 2741407 h 4942111"/>
                <a:gd name="connsiteX7-143" fmla="*/ 1734753 w 5128877"/>
                <a:gd name="connsiteY7-144" fmla="*/ 1401714 h 4942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5128877" h="4942111">
                  <a:moveTo>
                    <a:pt x="1734753" y="1401714"/>
                  </a:moveTo>
                  <a:cubicBezTo>
                    <a:pt x="2259123" y="947272"/>
                    <a:pt x="2510518" y="169908"/>
                    <a:pt x="3176359" y="14755"/>
                  </a:cubicBezTo>
                  <a:cubicBezTo>
                    <a:pt x="3842200" y="-140398"/>
                    <a:pt x="4461023" y="966988"/>
                    <a:pt x="4764441" y="1511946"/>
                  </a:cubicBezTo>
                  <a:cubicBezTo>
                    <a:pt x="5067859" y="2056904"/>
                    <a:pt x="5277742" y="2716791"/>
                    <a:pt x="4996865" y="3284505"/>
                  </a:cubicBezTo>
                  <a:cubicBezTo>
                    <a:pt x="4715988" y="3852219"/>
                    <a:pt x="3761745" y="4780297"/>
                    <a:pt x="3079178" y="4918232"/>
                  </a:cubicBezTo>
                  <a:cubicBezTo>
                    <a:pt x="2396611" y="5056167"/>
                    <a:pt x="1350641" y="4571322"/>
                    <a:pt x="901462" y="4112117"/>
                  </a:cubicBezTo>
                  <a:cubicBezTo>
                    <a:pt x="452283" y="3652912"/>
                    <a:pt x="-140925" y="3771542"/>
                    <a:pt x="30137" y="2741407"/>
                  </a:cubicBezTo>
                  <a:cubicBezTo>
                    <a:pt x="201199" y="1711272"/>
                    <a:pt x="1210383" y="1856156"/>
                    <a:pt x="1734753" y="14017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69123" y="3677470"/>
              <a:ext cx="4600962" cy="2826550"/>
            </a:xfrm>
            <a:custGeom>
              <a:avLst/>
              <a:gdLst>
                <a:gd name="connsiteX0" fmla="*/ 3241152 w 4859561"/>
                <a:gd name="connsiteY0" fmla="*/ 1581 h 2985417"/>
                <a:gd name="connsiteX1" fmla="*/ 4562110 w 4859561"/>
                <a:gd name="connsiteY1" fmla="*/ 1013824 h 2985417"/>
                <a:gd name="connsiteX2" fmla="*/ 4709936 w 4859561"/>
                <a:gd name="connsiteY2" fmla="*/ 2107611 h 2985417"/>
                <a:gd name="connsiteX3" fmla="*/ 2833432 w 4859561"/>
                <a:gd name="connsiteY3" fmla="*/ 2982182 h 2985417"/>
                <a:gd name="connsiteX4" fmla="*/ 809996 w 4859561"/>
                <a:gd name="connsiteY4" fmla="*/ 2354959 h 2985417"/>
                <a:gd name="connsiteX5" fmla="*/ 42744 w 4859561"/>
                <a:gd name="connsiteY5" fmla="*/ 1465817 h 2985417"/>
                <a:gd name="connsiteX6" fmla="*/ 1706208 w 4859561"/>
                <a:gd name="connsiteY6" fmla="*/ 756922 h 2985417"/>
                <a:gd name="connsiteX7" fmla="*/ 3123271 w 4859561"/>
                <a:gd name="connsiteY7" fmla="*/ 2774 h 2985417"/>
                <a:gd name="connsiteX8" fmla="*/ 3241152 w 4859561"/>
                <a:gd name="connsiteY8" fmla="*/ 1581 h 298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9561" h="2985417">
                  <a:moveTo>
                    <a:pt x="3241152" y="1581"/>
                  </a:moveTo>
                  <a:cubicBezTo>
                    <a:pt x="3824528" y="37728"/>
                    <a:pt x="4314194" y="684943"/>
                    <a:pt x="4562110" y="1013824"/>
                  </a:cubicBezTo>
                  <a:cubicBezTo>
                    <a:pt x="4826555" y="1364630"/>
                    <a:pt x="4998050" y="1779552"/>
                    <a:pt x="4709936" y="2107611"/>
                  </a:cubicBezTo>
                  <a:cubicBezTo>
                    <a:pt x="4421823" y="2435670"/>
                    <a:pt x="3483422" y="2940957"/>
                    <a:pt x="2833432" y="2982182"/>
                  </a:cubicBezTo>
                  <a:cubicBezTo>
                    <a:pt x="2183442" y="3023406"/>
                    <a:pt x="1215519" y="2662685"/>
                    <a:pt x="809996" y="2354959"/>
                  </a:cubicBezTo>
                  <a:cubicBezTo>
                    <a:pt x="404473" y="2047234"/>
                    <a:pt x="-160373" y="2082302"/>
                    <a:pt x="42744" y="1465817"/>
                  </a:cubicBezTo>
                  <a:cubicBezTo>
                    <a:pt x="245860" y="849332"/>
                    <a:pt x="1192787" y="1000763"/>
                    <a:pt x="1706208" y="756922"/>
                  </a:cubicBezTo>
                  <a:cubicBezTo>
                    <a:pt x="2219629" y="513082"/>
                    <a:pt x="2488377" y="55529"/>
                    <a:pt x="3123271" y="2774"/>
                  </a:cubicBezTo>
                  <a:cubicBezTo>
                    <a:pt x="3162952" y="-523"/>
                    <a:pt x="3202260" y="-829"/>
                    <a:pt x="3241152" y="1581"/>
                  </a:cubicBezTo>
                  <a:close/>
                </a:path>
              </a:pathLst>
            </a:cu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508" y="720544"/>
            <a:ext cx="4596511" cy="2798068"/>
          </a:xfrm>
          <a:custGeom>
            <a:avLst/>
            <a:gdLst>
              <a:gd name="connsiteX0" fmla="*/ 2112230 w 4848519"/>
              <a:gd name="connsiteY0" fmla="*/ 42 h 2951475"/>
              <a:gd name="connsiteX1" fmla="*/ 4086126 w 4848519"/>
              <a:gd name="connsiteY1" fmla="*/ 769089 h 2951475"/>
              <a:gd name="connsiteX2" fmla="*/ 4788435 w 4848519"/>
              <a:gd name="connsiteY2" fmla="*/ 1710371 h 2951475"/>
              <a:gd name="connsiteX3" fmla="*/ 3078915 w 4848519"/>
              <a:gd name="connsiteY3" fmla="*/ 2299593 h 2951475"/>
              <a:gd name="connsiteX4" fmla="*/ 1611968 w 4848519"/>
              <a:gd name="connsiteY4" fmla="*/ 2951418 h 2951475"/>
              <a:gd name="connsiteX5" fmla="*/ 248400 w 4848519"/>
              <a:gd name="connsiteY5" fmla="*/ 1840939 h 2951475"/>
              <a:gd name="connsiteX6" fmla="*/ 178463 w 4848519"/>
              <a:gd name="connsiteY6" fmla="*/ 739426 h 2951475"/>
              <a:gd name="connsiteX7" fmla="*/ 2112230 w 4848519"/>
              <a:gd name="connsiteY7" fmla="*/ 42 h 295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8519" h="2951475">
                <a:moveTo>
                  <a:pt x="2112230" y="42"/>
                </a:moveTo>
                <a:cubicBezTo>
                  <a:pt x="2763507" y="4986"/>
                  <a:pt x="3703431" y="433397"/>
                  <a:pt x="4086126" y="769089"/>
                </a:cubicBezTo>
                <a:cubicBezTo>
                  <a:pt x="4468821" y="1104781"/>
                  <a:pt x="5034731" y="1109831"/>
                  <a:pt x="4788435" y="1710371"/>
                </a:cubicBezTo>
                <a:cubicBezTo>
                  <a:pt x="4542139" y="2310911"/>
                  <a:pt x="3608326" y="2092752"/>
                  <a:pt x="3078915" y="2299593"/>
                </a:cubicBezTo>
                <a:cubicBezTo>
                  <a:pt x="2549504" y="2506434"/>
                  <a:pt x="2249005" y="2943790"/>
                  <a:pt x="1611968" y="2951418"/>
                </a:cubicBezTo>
                <a:cubicBezTo>
                  <a:pt x="974931" y="2959046"/>
                  <a:pt x="487318" y="2209604"/>
                  <a:pt x="248400" y="1840939"/>
                </a:cubicBezTo>
                <a:cubicBezTo>
                  <a:pt x="9482" y="1472274"/>
                  <a:pt x="-132176" y="1046242"/>
                  <a:pt x="178463" y="739426"/>
                </a:cubicBezTo>
                <a:cubicBezTo>
                  <a:pt x="489101" y="432610"/>
                  <a:pt x="1460952" y="-4902"/>
                  <a:pt x="2112230" y="42"/>
                </a:cubicBezTo>
                <a:close/>
              </a:path>
            </a:pathLst>
          </a:custGeom>
        </p:spPr>
      </p:pic>
      <p:grpSp>
        <p:nvGrpSpPr>
          <p:cNvPr id="4" name="组合 3"/>
          <p:cNvGrpSpPr/>
          <p:nvPr/>
        </p:nvGrpSpPr>
        <p:grpSpPr>
          <a:xfrm>
            <a:off x="6739258" y="1819903"/>
            <a:ext cx="634445" cy="634445"/>
            <a:chOff x="5458387" y="-512785"/>
            <a:chExt cx="634445" cy="634445"/>
          </a:xfrm>
          <a:solidFill>
            <a:srgbClr val="FFC000"/>
          </a:solidFill>
        </p:grpSpPr>
        <p:sp>
          <p:nvSpPr>
            <p:cNvPr id="3" name="椭圆 2"/>
            <p:cNvSpPr/>
            <p:nvPr/>
          </p:nvSpPr>
          <p:spPr>
            <a:xfrm>
              <a:off x="5458387" y="-512785"/>
              <a:ext cx="634445" cy="6344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553063" y="-465194"/>
              <a:ext cx="445092" cy="52444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95788" y="3769175"/>
            <a:ext cx="634445" cy="634445"/>
            <a:chOff x="5458387" y="-512785"/>
            <a:chExt cx="634445" cy="634445"/>
          </a:xfrm>
        </p:grpSpPr>
        <p:sp>
          <p:nvSpPr>
            <p:cNvPr id="16" name="椭圆 15"/>
            <p:cNvSpPr/>
            <p:nvPr/>
          </p:nvSpPr>
          <p:spPr>
            <a:xfrm>
              <a:off x="5458387" y="-512785"/>
              <a:ext cx="634445" cy="634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553063" y="-465194"/>
              <a:ext cx="445092" cy="52444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:dissolve/>
      </p:transition>
    </mc:Choice>
    <mc:Fallback>
      <p:transition spd="slow"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 bwMode="auto">
          <a:xfrm>
            <a:off x="1400806" y="1991635"/>
            <a:ext cx="2316163" cy="3949700"/>
            <a:chOff x="1055688" y="1799486"/>
            <a:chExt cx="2315545" cy="3951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51"/>
            <p:cNvSpPr/>
            <p:nvPr/>
          </p:nvSpPr>
          <p:spPr>
            <a:xfrm>
              <a:off x="1055688" y="1799486"/>
              <a:ext cx="2315544" cy="39510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Rectangle 53"/>
            <p:cNvSpPr/>
            <p:nvPr/>
          </p:nvSpPr>
          <p:spPr>
            <a:xfrm>
              <a:off x="1055688" y="5013715"/>
              <a:ext cx="2315544" cy="736859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10" name="Straight Connector 54"/>
            <p:cNvCxnSpPr/>
            <p:nvPr/>
          </p:nvCxnSpPr>
          <p:spPr>
            <a:xfrm>
              <a:off x="1055688" y="2645921"/>
              <a:ext cx="2315544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55"/>
            <p:cNvSpPr/>
            <p:nvPr/>
          </p:nvSpPr>
          <p:spPr>
            <a:xfrm>
              <a:off x="1055688" y="1799486"/>
              <a:ext cx="2315545" cy="84643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" name="Rectangle 57"/>
            <p:cNvSpPr/>
            <p:nvPr/>
          </p:nvSpPr>
          <p:spPr bwMode="auto">
            <a:xfrm>
              <a:off x="1752306" y="1927566"/>
              <a:ext cx="1126646" cy="643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en-US" sz="3300" b="1" dirty="0" smtClean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100$</a:t>
              </a:r>
              <a:endParaRPr lang="en-US" sz="33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14" name="Rectangle 59"/>
            <p:cNvSpPr/>
            <p:nvPr/>
          </p:nvSpPr>
          <p:spPr bwMode="auto">
            <a:xfrm>
              <a:off x="1311088" y="290010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cxnSp>
          <p:nvCxnSpPr>
            <p:cNvPr id="15" name="Straight Connector 63"/>
            <p:cNvCxnSpPr/>
            <p:nvPr/>
          </p:nvCxnSpPr>
          <p:spPr>
            <a:xfrm>
              <a:off x="1055688" y="3266851"/>
              <a:ext cx="2315544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64"/>
            <p:cNvCxnSpPr/>
            <p:nvPr/>
          </p:nvCxnSpPr>
          <p:spPr>
            <a:xfrm>
              <a:off x="1055688" y="3809967"/>
              <a:ext cx="2315544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65"/>
            <p:cNvCxnSpPr/>
            <p:nvPr/>
          </p:nvCxnSpPr>
          <p:spPr>
            <a:xfrm>
              <a:off x="1055688" y="4353083"/>
              <a:ext cx="2315544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: Rounded Corners 66"/>
            <p:cNvSpPr/>
            <p:nvPr/>
          </p:nvSpPr>
          <p:spPr>
            <a:xfrm>
              <a:off x="1331686" y="5188948"/>
              <a:ext cx="1773387" cy="38536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normAutofit fontScale="92500"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350" b="1" dirty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35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19" name="Rectangle 122"/>
            <p:cNvSpPr/>
            <p:nvPr/>
          </p:nvSpPr>
          <p:spPr bwMode="auto">
            <a:xfrm>
              <a:off x="1311088" y="3442762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20" name="Rectangle 123"/>
            <p:cNvSpPr/>
            <p:nvPr/>
          </p:nvSpPr>
          <p:spPr bwMode="auto">
            <a:xfrm>
              <a:off x="1311088" y="394765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21" name="Rectangle 124"/>
            <p:cNvSpPr/>
            <p:nvPr/>
          </p:nvSpPr>
          <p:spPr bwMode="auto">
            <a:xfrm>
              <a:off x="1311088" y="4546908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4769797" y="1991635"/>
            <a:ext cx="2314575" cy="3949700"/>
            <a:chOff x="3640975" y="1799486"/>
            <a:chExt cx="2315607" cy="3951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69"/>
            <p:cNvSpPr/>
            <p:nvPr/>
          </p:nvSpPr>
          <p:spPr>
            <a:xfrm>
              <a:off x="3640975" y="1799486"/>
              <a:ext cx="2315607" cy="39510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4" name="Rectangle 71"/>
            <p:cNvSpPr/>
            <p:nvPr/>
          </p:nvSpPr>
          <p:spPr>
            <a:xfrm>
              <a:off x="3640975" y="5013715"/>
              <a:ext cx="2315607" cy="736859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25" name="Straight Connector 72"/>
            <p:cNvCxnSpPr/>
            <p:nvPr/>
          </p:nvCxnSpPr>
          <p:spPr>
            <a:xfrm>
              <a:off x="3640975" y="2645921"/>
              <a:ext cx="231560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73"/>
            <p:cNvSpPr/>
            <p:nvPr/>
          </p:nvSpPr>
          <p:spPr>
            <a:xfrm>
              <a:off x="3640975" y="1799486"/>
              <a:ext cx="2315607" cy="84643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7" name="Rectangle 75"/>
            <p:cNvSpPr/>
            <p:nvPr/>
          </p:nvSpPr>
          <p:spPr bwMode="auto">
            <a:xfrm>
              <a:off x="4394810" y="1924263"/>
              <a:ext cx="1133766" cy="6821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en-US" sz="3300" b="1" dirty="0" smtClean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180$</a:t>
              </a:r>
              <a:endParaRPr lang="en-US" sz="33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cxnSp>
          <p:nvCxnSpPr>
            <p:cNvPr id="29" name="Straight Connector 81"/>
            <p:cNvCxnSpPr/>
            <p:nvPr/>
          </p:nvCxnSpPr>
          <p:spPr>
            <a:xfrm>
              <a:off x="3640975" y="3266851"/>
              <a:ext cx="231560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82"/>
            <p:cNvCxnSpPr/>
            <p:nvPr/>
          </p:nvCxnSpPr>
          <p:spPr>
            <a:xfrm>
              <a:off x="3640975" y="3809967"/>
              <a:ext cx="231560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83"/>
            <p:cNvCxnSpPr/>
            <p:nvPr/>
          </p:nvCxnSpPr>
          <p:spPr>
            <a:xfrm>
              <a:off x="3640975" y="4353083"/>
              <a:ext cx="231560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: Rounded Corners 84"/>
            <p:cNvSpPr/>
            <p:nvPr/>
          </p:nvSpPr>
          <p:spPr>
            <a:xfrm>
              <a:off x="3916973" y="5188948"/>
              <a:ext cx="1773387" cy="38536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normAutofit fontScale="92500"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350" b="1" dirty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35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33" name="Rectangle 125"/>
            <p:cNvSpPr/>
            <p:nvPr/>
          </p:nvSpPr>
          <p:spPr bwMode="auto">
            <a:xfrm>
              <a:off x="3911553" y="290010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34" name="Rectangle 126"/>
            <p:cNvSpPr/>
            <p:nvPr/>
          </p:nvSpPr>
          <p:spPr bwMode="auto">
            <a:xfrm>
              <a:off x="3911553" y="3442762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35" name="Rectangle 127"/>
            <p:cNvSpPr/>
            <p:nvPr/>
          </p:nvSpPr>
          <p:spPr bwMode="auto">
            <a:xfrm>
              <a:off x="3911553" y="394765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36" name="Rectangle 128"/>
            <p:cNvSpPr/>
            <p:nvPr/>
          </p:nvSpPr>
          <p:spPr bwMode="auto">
            <a:xfrm>
              <a:off x="3911553" y="4546908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 bwMode="auto">
          <a:xfrm>
            <a:off x="8194353" y="1991635"/>
            <a:ext cx="2316163" cy="3949700"/>
            <a:chOff x="6226264" y="1799486"/>
            <a:chExt cx="2315841" cy="3951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Rectangle 87"/>
            <p:cNvSpPr/>
            <p:nvPr/>
          </p:nvSpPr>
          <p:spPr>
            <a:xfrm>
              <a:off x="6226264" y="1799486"/>
              <a:ext cx="2315841" cy="39510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9" name="Rectangle 89"/>
            <p:cNvSpPr/>
            <p:nvPr/>
          </p:nvSpPr>
          <p:spPr>
            <a:xfrm>
              <a:off x="6226264" y="5013715"/>
              <a:ext cx="2315841" cy="736859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40" name="Straight Connector 90"/>
            <p:cNvCxnSpPr/>
            <p:nvPr/>
          </p:nvCxnSpPr>
          <p:spPr>
            <a:xfrm>
              <a:off x="6226264" y="2645921"/>
              <a:ext cx="231584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91"/>
            <p:cNvSpPr/>
            <p:nvPr/>
          </p:nvSpPr>
          <p:spPr>
            <a:xfrm>
              <a:off x="6226264" y="1799486"/>
              <a:ext cx="2315841" cy="84643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defRPr/>
              </a:pPr>
              <a:endParaRPr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2" name="Rectangle 93"/>
            <p:cNvSpPr/>
            <p:nvPr/>
          </p:nvSpPr>
          <p:spPr bwMode="auto">
            <a:xfrm>
              <a:off x="6974813" y="1953521"/>
              <a:ext cx="1144318" cy="7025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en-US" sz="3300" b="1" dirty="0" smtClean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299$</a:t>
              </a:r>
              <a:endParaRPr lang="en-US" sz="33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cxnSp>
          <p:nvCxnSpPr>
            <p:cNvPr id="44" name="Straight Connector 99"/>
            <p:cNvCxnSpPr/>
            <p:nvPr/>
          </p:nvCxnSpPr>
          <p:spPr>
            <a:xfrm>
              <a:off x="6226264" y="3266851"/>
              <a:ext cx="231584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100"/>
            <p:cNvCxnSpPr/>
            <p:nvPr/>
          </p:nvCxnSpPr>
          <p:spPr>
            <a:xfrm>
              <a:off x="6226264" y="3809967"/>
              <a:ext cx="231584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101"/>
            <p:cNvCxnSpPr/>
            <p:nvPr/>
          </p:nvCxnSpPr>
          <p:spPr>
            <a:xfrm>
              <a:off x="6226264" y="4353083"/>
              <a:ext cx="231584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Rectangle: Rounded Corners 102"/>
            <p:cNvSpPr/>
            <p:nvPr/>
          </p:nvSpPr>
          <p:spPr>
            <a:xfrm>
              <a:off x="6502262" y="5188948"/>
              <a:ext cx="1773386" cy="38536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normAutofit fontScale="92500"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350" b="1" dirty="0">
                  <a:solidFill>
                    <a:srgbClr val="FFFF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35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48" name="Rectangle 129"/>
            <p:cNvSpPr/>
            <p:nvPr/>
          </p:nvSpPr>
          <p:spPr bwMode="auto">
            <a:xfrm>
              <a:off x="6512018" y="290010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49" name="Rectangle 130"/>
            <p:cNvSpPr/>
            <p:nvPr/>
          </p:nvSpPr>
          <p:spPr bwMode="auto">
            <a:xfrm>
              <a:off x="6512018" y="3442762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50" name="Rectangle 131"/>
            <p:cNvSpPr/>
            <p:nvPr/>
          </p:nvSpPr>
          <p:spPr bwMode="auto">
            <a:xfrm>
              <a:off x="6512018" y="3947651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  <p:sp>
          <p:nvSpPr>
            <p:cNvPr id="51" name="Rectangle 132"/>
            <p:cNvSpPr/>
            <p:nvPr/>
          </p:nvSpPr>
          <p:spPr bwMode="auto">
            <a:xfrm>
              <a:off x="6512018" y="4546908"/>
              <a:ext cx="1773387" cy="2689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FontTx/>
                <a:buNone/>
                <a:tabLst>
                  <a:tab pos="266700" algn="l"/>
                  <a:tab pos="533400" algn="l"/>
                  <a:tab pos="800100" algn="l"/>
                  <a:tab pos="1066800" algn="l"/>
                  <a:tab pos="1333500" algn="l"/>
                  <a:tab pos="1600200" algn="l"/>
                  <a:tab pos="1866900" algn="l"/>
                  <a:tab pos="2133600" algn="l"/>
                  <a:tab pos="2400300" algn="l"/>
                  <a:tab pos="2667000" algn="l"/>
                  <a:tab pos="2933700" algn="l"/>
                  <a:tab pos="3200400" algn="l"/>
                </a:tabLst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标题文本预设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3517997" y="1096603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72848"/>
          <a:stretch>
            <a:fillRect/>
          </a:stretch>
        </p:blipFill>
        <p:spPr>
          <a:xfrm>
            <a:off x="4756149" y="-13648"/>
            <a:ext cx="2636809" cy="715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673059" y="4248668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6372" y="4951969"/>
            <a:ext cx="9278620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23694" y="692811"/>
            <a:ext cx="3808864" cy="3433196"/>
            <a:chOff x="3686810" y="-136543"/>
            <a:chExt cx="3877898" cy="3609474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686810" y="-136543"/>
              <a:ext cx="3877898" cy="3609474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0463" y="12848"/>
              <a:ext cx="3470592" cy="3346919"/>
            </a:xfrm>
            <a:custGeom>
              <a:avLst/>
              <a:gdLst>
                <a:gd name="connsiteX0" fmla="*/ 1679935 w 3470592"/>
                <a:gd name="connsiteY0" fmla="*/ 54 h 3346919"/>
                <a:gd name="connsiteX1" fmla="*/ 3060030 w 3470592"/>
                <a:gd name="connsiteY1" fmla="*/ 556522 h 3346919"/>
                <a:gd name="connsiteX2" fmla="*/ 3434521 w 3470592"/>
                <a:gd name="connsiteY2" fmla="*/ 1863428 h 3346919"/>
                <a:gd name="connsiteX3" fmla="*/ 3225503 w 3470592"/>
                <a:gd name="connsiteY3" fmla="*/ 3033191 h 3346919"/>
                <a:gd name="connsiteX4" fmla="*/ 1413338 w 3470592"/>
                <a:gd name="connsiteY4" fmla="*/ 3303855 h 3346919"/>
                <a:gd name="connsiteX5" fmla="*/ 263799 w 3470592"/>
                <a:gd name="connsiteY5" fmla="*/ 2299969 h 3346919"/>
                <a:gd name="connsiteX6" fmla="*/ 95558 w 3470592"/>
                <a:gd name="connsiteY6" fmla="*/ 1111446 h 3346919"/>
                <a:gd name="connsiteX7" fmla="*/ 1483683 w 3470592"/>
                <a:gd name="connsiteY7" fmla="*/ 16011 h 3346919"/>
                <a:gd name="connsiteX8" fmla="*/ 1679935 w 3470592"/>
                <a:gd name="connsiteY8" fmla="*/ 54 h 33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0592" h="3346919">
                  <a:moveTo>
                    <a:pt x="1679935" y="54"/>
                  </a:moveTo>
                  <a:cubicBezTo>
                    <a:pt x="2160293" y="4529"/>
                    <a:pt x="2775533" y="287107"/>
                    <a:pt x="3060030" y="556522"/>
                  </a:cubicBezTo>
                  <a:cubicBezTo>
                    <a:pt x="3385170" y="864424"/>
                    <a:pt x="3405491" y="1451995"/>
                    <a:pt x="3434521" y="1863428"/>
                  </a:cubicBezTo>
                  <a:cubicBezTo>
                    <a:pt x="3463551" y="2274862"/>
                    <a:pt x="3562367" y="2793120"/>
                    <a:pt x="3225503" y="3033191"/>
                  </a:cubicBezTo>
                  <a:cubicBezTo>
                    <a:pt x="2888639" y="3273262"/>
                    <a:pt x="1906955" y="3426058"/>
                    <a:pt x="1413338" y="3303855"/>
                  </a:cubicBezTo>
                  <a:cubicBezTo>
                    <a:pt x="919720" y="3181651"/>
                    <a:pt x="483430" y="2665370"/>
                    <a:pt x="263799" y="2299969"/>
                  </a:cubicBezTo>
                  <a:cubicBezTo>
                    <a:pt x="44169" y="1934568"/>
                    <a:pt x="-107755" y="1492105"/>
                    <a:pt x="95558" y="1111446"/>
                  </a:cubicBezTo>
                  <a:cubicBezTo>
                    <a:pt x="298872" y="730786"/>
                    <a:pt x="989604" y="108498"/>
                    <a:pt x="1483683" y="16011"/>
                  </a:cubicBezTo>
                  <a:cubicBezTo>
                    <a:pt x="1545443" y="4451"/>
                    <a:pt x="1611313" y="-586"/>
                    <a:pt x="1679935" y="54"/>
                  </a:cubicBezTo>
                  <a:close/>
                </a:path>
              </a:pathLst>
            </a:custGeom>
          </p:spPr>
        </p:pic>
        <p:sp>
          <p:nvSpPr>
            <p:cNvPr id="18" name="任意多边形 17"/>
            <p:cNvSpPr/>
            <p:nvPr/>
          </p:nvSpPr>
          <p:spPr>
            <a:xfrm rot="10800000">
              <a:off x="3890463" y="-1"/>
              <a:ext cx="3470592" cy="335976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477798" y="1408364"/>
              <a:ext cx="2412862" cy="80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Franklin Gothic Demi Cond" panose="020B0706030402020204" charset="0"/>
                </a:rPr>
                <a:t>Part 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Franklin Gothic Demi Cond" panose="020B0706030402020204" charset="0"/>
                </a:rPr>
                <a:t>Four</a:t>
              </a:r>
              <a:r>
                <a:rPr lang="en-US" altLang="zh-CN" sz="4000" dirty="0" smtClean="0">
                  <a:solidFill>
                    <a:schemeClr val="bg1"/>
                  </a:solidFill>
                  <a:latin typeface="Franklin Gothic Demi Cond" panose="020B0706030402020204" charset="0"/>
                </a:rPr>
                <a:t> </a:t>
              </a:r>
              <a:endParaRPr lang="en-US" altLang="zh-CN" sz="4000" dirty="0">
                <a:solidFill>
                  <a:schemeClr val="bg1"/>
                </a:solidFill>
                <a:latin typeface="Franklin Gothic Demi Cond" panose="020B07060304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 rot="20887281">
            <a:off x="-1459635" y="-436196"/>
            <a:ext cx="7417187" cy="7844292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303705" y="1627976"/>
            <a:ext cx="267252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FontTx/>
              <a:buNone/>
              <a:defRPr/>
            </a:pPr>
            <a:r>
              <a: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CONTENTS</a:t>
            </a:r>
            <a:endParaRPr lang="en-US" altLang="zh-CN" sz="4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81" b="2228"/>
          <a:stretch>
            <a:fillRect/>
          </a:stretch>
        </p:blipFill>
        <p:spPr>
          <a:xfrm>
            <a:off x="-2187552" y="-322045"/>
            <a:ext cx="7662310" cy="7634486"/>
          </a:xfrm>
          <a:custGeom>
            <a:avLst/>
            <a:gdLst>
              <a:gd name="connsiteX0" fmla="*/ 2761972 w 7662310"/>
              <a:gd name="connsiteY0" fmla="*/ 0 h 7634486"/>
              <a:gd name="connsiteX1" fmla="*/ 4371310 w 7662310"/>
              <a:gd name="connsiteY1" fmla="*/ 0 h 7634486"/>
              <a:gd name="connsiteX2" fmla="*/ 4406477 w 7662310"/>
              <a:gd name="connsiteY2" fmla="*/ 10381 h 7634486"/>
              <a:gd name="connsiteX3" fmla="*/ 6677582 w 7662310"/>
              <a:gd name="connsiteY3" fmla="*/ 1681423 h 7634486"/>
              <a:gd name="connsiteX4" fmla="*/ 7602823 w 7662310"/>
              <a:gd name="connsiteY4" fmla="*/ 4333344 h 7634486"/>
              <a:gd name="connsiteX5" fmla="*/ 5228191 w 7662310"/>
              <a:gd name="connsiteY5" fmla="*/ 7456423 h 7634486"/>
              <a:gd name="connsiteX6" fmla="*/ 1670677 w 7662310"/>
              <a:gd name="connsiteY6" fmla="*/ 6910190 h 7634486"/>
              <a:gd name="connsiteX7" fmla="*/ 256975 w 7662310"/>
              <a:gd name="connsiteY7" fmla="*/ 4077483 h 7634486"/>
              <a:gd name="connsiteX8" fmla="*/ 44965 w 7662310"/>
              <a:gd name="connsiteY8" fmla="*/ 3349470 h 7634486"/>
              <a:gd name="connsiteX9" fmla="*/ 0 w 7662310"/>
              <a:gd name="connsiteY9" fmla="*/ 3176387 h 7634486"/>
              <a:gd name="connsiteX10" fmla="*/ 0 w 7662310"/>
              <a:gd name="connsiteY10" fmla="*/ 1498975 h 7634486"/>
              <a:gd name="connsiteX11" fmla="*/ 31348 w 7662310"/>
              <a:gd name="connsiteY11" fmla="*/ 1438726 h 7634486"/>
              <a:gd name="connsiteX12" fmla="*/ 129782 w 7662310"/>
              <a:gd name="connsiteY12" fmla="*/ 1302631 h 7634486"/>
              <a:gd name="connsiteX13" fmla="*/ 2575415 w 7662310"/>
              <a:gd name="connsiteY13" fmla="*/ 44811 h 763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62310" h="7634486">
                <a:moveTo>
                  <a:pt x="2761972" y="0"/>
                </a:moveTo>
                <a:lnTo>
                  <a:pt x="4371310" y="0"/>
                </a:lnTo>
                <a:lnTo>
                  <a:pt x="4406477" y="10381"/>
                </a:lnTo>
                <a:cubicBezTo>
                  <a:pt x="5297527" y="311047"/>
                  <a:pt x="6161146" y="1078998"/>
                  <a:pt x="6677582" y="1681423"/>
                </a:cubicBezTo>
                <a:cubicBezTo>
                  <a:pt x="7313196" y="2422870"/>
                  <a:pt x="7844388" y="3370844"/>
                  <a:pt x="7602823" y="4333344"/>
                </a:cubicBezTo>
                <a:cubicBezTo>
                  <a:pt x="7361257" y="5295844"/>
                  <a:pt x="6216881" y="7026949"/>
                  <a:pt x="5228191" y="7456423"/>
                </a:cubicBezTo>
                <a:cubicBezTo>
                  <a:pt x="4239500" y="7885897"/>
                  <a:pt x="2499213" y="7473347"/>
                  <a:pt x="1670677" y="6910190"/>
                </a:cubicBezTo>
                <a:cubicBezTo>
                  <a:pt x="842141" y="6347034"/>
                  <a:pt x="516178" y="5008355"/>
                  <a:pt x="256975" y="4077483"/>
                </a:cubicBezTo>
                <a:cubicBezTo>
                  <a:pt x="192174" y="3844765"/>
                  <a:pt x="115031" y="3598653"/>
                  <a:pt x="44965" y="3349470"/>
                </a:cubicBezTo>
                <a:lnTo>
                  <a:pt x="0" y="3176387"/>
                </a:lnTo>
                <a:lnTo>
                  <a:pt x="0" y="1498975"/>
                </a:lnTo>
                <a:lnTo>
                  <a:pt x="31348" y="1438726"/>
                </a:lnTo>
                <a:cubicBezTo>
                  <a:pt x="60278" y="1391725"/>
                  <a:pt x="92988" y="1346306"/>
                  <a:pt x="129782" y="1302631"/>
                </a:cubicBezTo>
                <a:cubicBezTo>
                  <a:pt x="534509" y="822203"/>
                  <a:pt x="1596547" y="302312"/>
                  <a:pt x="2575415" y="44811"/>
                </a:cubicBezTo>
                <a:close/>
              </a:path>
            </a:pathLst>
          </a:custGeom>
        </p:spPr>
      </p:pic>
      <p:sp>
        <p:nvSpPr>
          <p:cNvPr id="25" name="文本框 1"/>
          <p:cNvSpPr txBox="1"/>
          <p:nvPr/>
        </p:nvSpPr>
        <p:spPr>
          <a:xfrm>
            <a:off x="7150593" y="5597359"/>
            <a:ext cx="682172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defRPr sz="280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04.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7150593" y="4687294"/>
            <a:ext cx="682172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defRPr sz="280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03.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7" name="文本框 14"/>
          <p:cNvSpPr txBox="1"/>
          <p:nvPr/>
        </p:nvSpPr>
        <p:spPr>
          <a:xfrm>
            <a:off x="7150593" y="3777230"/>
            <a:ext cx="682172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defRPr sz="280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02.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8" name="文本框 15"/>
          <p:cNvSpPr txBox="1"/>
          <p:nvPr/>
        </p:nvSpPr>
        <p:spPr>
          <a:xfrm>
            <a:off x="7150593" y="2867166"/>
            <a:ext cx="682172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defRPr sz="280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01.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9" name="文本框 16"/>
          <p:cNvSpPr txBox="1"/>
          <p:nvPr/>
        </p:nvSpPr>
        <p:spPr>
          <a:xfrm>
            <a:off x="7910039" y="2880045"/>
            <a:ext cx="2954654" cy="46166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阶段工作回顾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7910039" y="3790109"/>
            <a:ext cx="2954654" cy="46166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取得的成绩与经验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18"/>
          <p:cNvSpPr txBox="1"/>
          <p:nvPr/>
        </p:nvSpPr>
        <p:spPr>
          <a:xfrm>
            <a:off x="7910039" y="4687294"/>
            <a:ext cx="1066192" cy="461665"/>
          </a:xfrm>
          <a:prstGeom prst="rect">
            <a:avLst/>
          </a:prstGeom>
        </p:spPr>
        <p:txBody>
          <a:bodyPr wrap="none">
            <a:norm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不足之处与原因分析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19"/>
          <p:cNvSpPr txBox="1"/>
          <p:nvPr/>
        </p:nvSpPr>
        <p:spPr>
          <a:xfrm>
            <a:off x="7910039" y="5610238"/>
            <a:ext cx="2954655" cy="46166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后续工作计划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14:window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974655"/>
            <a:ext cx="7983939" cy="3046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 rot="11044623">
            <a:off x="5840729" y="1165859"/>
            <a:ext cx="7401824" cy="6089333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863" y="1359274"/>
            <a:ext cx="6673297" cy="5590166"/>
          </a:xfrm>
          <a:custGeom>
            <a:avLst/>
            <a:gdLst>
              <a:gd name="connsiteX0" fmla="*/ 3230199 w 6673297"/>
              <a:gd name="connsiteY0" fmla="*/ 90 h 5590166"/>
              <a:gd name="connsiteX1" fmla="*/ 5883862 w 6673297"/>
              <a:gd name="connsiteY1" fmla="*/ 929527 h 5590166"/>
              <a:gd name="connsiteX2" fmla="*/ 6603939 w 6673297"/>
              <a:gd name="connsiteY2" fmla="*/ 3112377 h 5590166"/>
              <a:gd name="connsiteX3" fmla="*/ 6202036 w 6673297"/>
              <a:gd name="connsiteY3" fmla="*/ 5066163 h 5590166"/>
              <a:gd name="connsiteX4" fmla="*/ 2717582 w 6673297"/>
              <a:gd name="connsiteY4" fmla="*/ 5518237 h 5590166"/>
              <a:gd name="connsiteX5" fmla="*/ 507235 w 6673297"/>
              <a:gd name="connsiteY5" fmla="*/ 3841506 h 5590166"/>
              <a:gd name="connsiteX6" fmla="*/ 183739 w 6673297"/>
              <a:gd name="connsiteY6" fmla="*/ 1856384 h 5590166"/>
              <a:gd name="connsiteX7" fmla="*/ 2852842 w 6673297"/>
              <a:gd name="connsiteY7" fmla="*/ 26744 h 5590166"/>
              <a:gd name="connsiteX8" fmla="*/ 3230199 w 6673297"/>
              <a:gd name="connsiteY8" fmla="*/ 90 h 559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297" h="5590166">
                <a:moveTo>
                  <a:pt x="3230199" y="90"/>
                </a:moveTo>
                <a:cubicBezTo>
                  <a:pt x="4153838" y="7566"/>
                  <a:pt x="5336827" y="479539"/>
                  <a:pt x="5883862" y="929527"/>
                </a:cubicBezTo>
                <a:cubicBezTo>
                  <a:pt x="6509045" y="1443799"/>
                  <a:pt x="6548119" y="2425183"/>
                  <a:pt x="6603939" y="3112377"/>
                </a:cubicBezTo>
                <a:cubicBezTo>
                  <a:pt x="6659758" y="3799571"/>
                  <a:pt x="6849762" y="4665186"/>
                  <a:pt x="6202036" y="5066163"/>
                </a:cubicBezTo>
                <a:cubicBezTo>
                  <a:pt x="5554309" y="5467140"/>
                  <a:pt x="3666716" y="5722347"/>
                  <a:pt x="2717582" y="5518237"/>
                </a:cubicBezTo>
                <a:cubicBezTo>
                  <a:pt x="1768448" y="5314128"/>
                  <a:pt x="929542" y="4451814"/>
                  <a:pt x="507235" y="3841506"/>
                </a:cubicBezTo>
                <a:cubicBezTo>
                  <a:pt x="84927" y="3231197"/>
                  <a:pt x="-207195" y="2492178"/>
                  <a:pt x="183739" y="1856384"/>
                </a:cubicBezTo>
                <a:cubicBezTo>
                  <a:pt x="574673" y="1220591"/>
                  <a:pt x="1902822" y="181220"/>
                  <a:pt x="2852842" y="26744"/>
                </a:cubicBezTo>
                <a:cubicBezTo>
                  <a:pt x="2971595" y="7434"/>
                  <a:pt x="3098250" y="-978"/>
                  <a:pt x="3230199" y="90"/>
                </a:cubicBez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634397" y="2185799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138" y="2974655"/>
            <a:ext cx="4999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02839" y="2015891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">
        <p:cut/>
      </p:transition>
    </mc:Choice>
    <mc:Fallback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23915" y="2694802"/>
            <a:ext cx="1285212" cy="1231052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38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45%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28678" y="2708246"/>
            <a:ext cx="1196553" cy="1231052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6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66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68%</a:t>
              </a:r>
              <a:endParaRPr lang="zh-CN" altLang="en-US" sz="2665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36388" y="2700894"/>
            <a:ext cx="1256113" cy="1231052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38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79%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02116" y="2692869"/>
            <a:ext cx="1268273" cy="1231052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38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92%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Freeform 8"/>
          <p:cNvSpPr/>
          <p:nvPr/>
        </p:nvSpPr>
        <p:spPr bwMode="auto">
          <a:xfrm rot="18900000">
            <a:off x="1882255" y="3151274"/>
            <a:ext cx="1620740" cy="880972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FFC000"/>
          </a:solidFill>
          <a:ln w="3175" cap="flat">
            <a:noFill/>
            <a:prstDash val="solid"/>
            <a:miter lim="800000"/>
          </a:ln>
        </p:spPr>
        <p:txBody>
          <a:bodyPr vert="horz" wrap="square" lIns="123139" tIns="61569" rIns="123139" bIns="61569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5" name="Freeform 7"/>
          <p:cNvSpPr/>
          <p:nvPr/>
        </p:nvSpPr>
        <p:spPr bwMode="auto">
          <a:xfrm rot="19087048">
            <a:off x="4426764" y="3013929"/>
            <a:ext cx="1583837" cy="1070361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 cap="flat">
            <a:noFill/>
            <a:prstDash val="solid"/>
            <a:miter lim="800000"/>
          </a:ln>
        </p:spPr>
        <p:txBody>
          <a:bodyPr vert="horz" wrap="square" lIns="123139" tIns="61569" rIns="123139" bIns="61569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6" name="Freeform 6"/>
          <p:cNvSpPr/>
          <p:nvPr/>
        </p:nvSpPr>
        <p:spPr bwMode="auto">
          <a:xfrm rot="19290703">
            <a:off x="6747286" y="2825492"/>
            <a:ext cx="1619319" cy="1260987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FFC000"/>
          </a:solidFill>
          <a:ln w="3175" cap="flat">
            <a:noFill/>
            <a:prstDash val="solid"/>
            <a:miter lim="800000"/>
          </a:ln>
        </p:spPr>
        <p:txBody>
          <a:bodyPr vert="horz" wrap="square" lIns="123139" tIns="61569" rIns="123139" bIns="61569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7" name="Freeform 5"/>
          <p:cNvSpPr/>
          <p:nvPr/>
        </p:nvSpPr>
        <p:spPr bwMode="auto">
          <a:xfrm rot="19810786">
            <a:off x="9146263" y="2563962"/>
            <a:ext cx="1559879" cy="1521925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 cap="flat">
            <a:noFill/>
            <a:prstDash val="solid"/>
            <a:miter lim="800000"/>
          </a:ln>
        </p:spPr>
        <p:txBody>
          <a:bodyPr vert="horz" wrap="square" lIns="123139" tIns="61569" rIns="123139" bIns="61569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853336" y="1700807"/>
            <a:ext cx="1281109" cy="318100"/>
            <a:chOff x="3477359" y="8005745"/>
            <a:chExt cx="2534423" cy="616688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776380" y="8005745"/>
              <a:ext cx="1849458" cy="616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6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6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274380" y="1700807"/>
            <a:ext cx="1281109" cy="318100"/>
            <a:chOff x="3477359" y="8005745"/>
            <a:chExt cx="2534423" cy="616688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776380" y="8005745"/>
              <a:ext cx="1849458" cy="616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6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6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61622" y="1700807"/>
            <a:ext cx="1281109" cy="318100"/>
            <a:chOff x="3477359" y="8005745"/>
            <a:chExt cx="2534423" cy="616688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776380" y="8005745"/>
              <a:ext cx="1849458" cy="616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6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6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89046" y="1700807"/>
            <a:ext cx="1281109" cy="318100"/>
            <a:chOff x="3477359" y="8005745"/>
            <a:chExt cx="2534423" cy="616688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776380" y="8005745"/>
              <a:ext cx="1849457" cy="616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6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6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40" name="TextBox 83"/>
          <p:cNvSpPr txBox="1"/>
          <p:nvPr/>
        </p:nvSpPr>
        <p:spPr>
          <a:xfrm>
            <a:off x="1583499" y="4425077"/>
            <a:ext cx="2196941" cy="1815906"/>
          </a:xfrm>
          <a:prstGeom prst="rect">
            <a:avLst/>
          </a:prstGeom>
          <a:noFill/>
        </p:spPr>
        <p:txBody>
          <a:bodyPr wrap="square" lIns="91464" tIns="45732" rIns="91464" bIns="45732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1" name="TextBox 84"/>
          <p:cNvSpPr txBox="1"/>
          <p:nvPr/>
        </p:nvSpPr>
        <p:spPr>
          <a:xfrm>
            <a:off x="4036367" y="4425077"/>
            <a:ext cx="2196941" cy="1815906"/>
          </a:xfrm>
          <a:prstGeom prst="rect">
            <a:avLst/>
          </a:prstGeom>
          <a:noFill/>
        </p:spPr>
        <p:txBody>
          <a:bodyPr wrap="square" lIns="91464" tIns="45732" rIns="91464" bIns="45732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TextBox 85"/>
          <p:cNvSpPr txBox="1"/>
          <p:nvPr/>
        </p:nvSpPr>
        <p:spPr>
          <a:xfrm>
            <a:off x="6395336" y="4425077"/>
            <a:ext cx="2196941" cy="1815906"/>
          </a:xfrm>
          <a:prstGeom prst="rect">
            <a:avLst/>
          </a:prstGeom>
          <a:noFill/>
        </p:spPr>
        <p:txBody>
          <a:bodyPr wrap="square" lIns="91464" tIns="45732" rIns="91464" bIns="45732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TextBox 86"/>
          <p:cNvSpPr txBox="1"/>
          <p:nvPr/>
        </p:nvSpPr>
        <p:spPr>
          <a:xfrm>
            <a:off x="8987624" y="4425077"/>
            <a:ext cx="2196941" cy="1815906"/>
          </a:xfrm>
          <a:prstGeom prst="rect">
            <a:avLst/>
          </a:prstGeom>
          <a:noFill/>
        </p:spPr>
        <p:txBody>
          <a:bodyPr wrap="square" lIns="91464" tIns="45732" rIns="91464" bIns="45732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824753" y="792114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59516" y="0"/>
            <a:ext cx="267569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856268" y="2552104"/>
            <a:ext cx="1031443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3414476" y="2494624"/>
            <a:ext cx="114961" cy="1149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6095192" y="2494624"/>
            <a:ext cx="114961" cy="1149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8775908" y="2494624"/>
            <a:ext cx="114961" cy="1149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8890869" y="4063649"/>
            <a:ext cx="2444864" cy="65248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6263329" y="4063649"/>
            <a:ext cx="2444864" cy="65248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7"/>
            </p:custDataLst>
          </p:nvPr>
        </p:nvSpPr>
        <p:spPr>
          <a:xfrm>
            <a:off x="3587633" y="4076349"/>
            <a:ext cx="2444864" cy="65248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856268" y="4067428"/>
            <a:ext cx="2444864" cy="65248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rtlCol="0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856270" y="3613621"/>
            <a:ext cx="2444860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indent="0" algn="ctr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Text here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3587635" y="3622542"/>
            <a:ext cx="2444860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indent="0" algn="ctr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Text here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6263331" y="3609842"/>
            <a:ext cx="2444860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indent="0" algn="ctr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Text here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8890871" y="3609842"/>
            <a:ext cx="2444860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indent="0" algn="ctr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Text here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9861520" y="2816207"/>
            <a:ext cx="457474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0000" tIns="46800" rIns="90000" bIns="46800" anchor="ctr">
            <a:normAutofit fontScale="85000" lnSpcReduction="10000"/>
          </a:bodyPr>
          <a:lstStyle>
            <a:defPPr>
              <a:defRPr lang="zh-CN"/>
            </a:defPPr>
            <a:lvl1pPr indent="0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>
                <a:latin typeface="+mn-lt"/>
                <a:ea typeface="+mn-ea"/>
                <a:cs typeface="+mn-cs"/>
              </a:rPr>
              <a:t>Q4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7193746" y="2816207"/>
            <a:ext cx="457474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none" lIns="90000" tIns="46800" rIns="90000" bIns="46800" anchor="ctr">
            <a:normAutofit/>
          </a:bodyPr>
          <a:lstStyle>
            <a:defPPr>
              <a:defRPr lang="zh-CN"/>
            </a:defPPr>
            <a:lvl1pPr indent="0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>
                <a:latin typeface="+mn-lt"/>
                <a:ea typeface="+mn-ea"/>
                <a:cs typeface="+mn-cs"/>
              </a:rPr>
              <a:t>Q3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4568950" y="2816207"/>
            <a:ext cx="449460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none" lIns="90000" tIns="46800" rIns="90000" bIns="46800" anchor="ctr">
            <a:normAutofit/>
          </a:bodyPr>
          <a:lstStyle>
            <a:defPPr>
              <a:defRPr lang="zh-CN"/>
            </a:defPPr>
            <a:lvl1pPr indent="0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>
                <a:latin typeface="+mn-lt"/>
                <a:ea typeface="+mn-ea"/>
                <a:cs typeface="+mn-cs"/>
              </a:rPr>
              <a:t>Q2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1853692" y="2816207"/>
            <a:ext cx="419002" cy="40229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none" lIns="90000" tIns="46800" rIns="90000" bIns="46800" anchor="ctr">
            <a:normAutofit/>
          </a:bodyPr>
          <a:lstStyle>
            <a:defPPr>
              <a:defRPr lang="zh-CN"/>
            </a:defPPr>
            <a:lvl1pPr indent="0" defTabSz="4565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</a:lstStyle>
          <a:p>
            <a:r>
              <a:rPr lang="en-US" altLang="zh-CN">
                <a:latin typeface="+mn-lt"/>
                <a:ea typeface="+mn-ea"/>
                <a:cs typeface="+mn-cs"/>
              </a:rPr>
              <a:t>Q1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31168" y="2329365"/>
            <a:ext cx="514024" cy="408498"/>
            <a:chOff x="2078699" y="997186"/>
            <a:chExt cx="607930" cy="483126"/>
          </a:xfrm>
        </p:grpSpPr>
        <p:sp>
          <p:nvSpPr>
            <p:cNvPr id="43" name="任意多边形 42"/>
            <p:cNvSpPr/>
            <p:nvPr/>
          </p:nvSpPr>
          <p:spPr>
            <a:xfrm rot="10800000">
              <a:off x="2078699" y="1004757"/>
              <a:ext cx="607930" cy="475555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任意多边形 41"/>
            <p:cNvSpPr/>
            <p:nvPr/>
          </p:nvSpPr>
          <p:spPr>
            <a:xfrm rot="10800000">
              <a:off x="2078699" y="997186"/>
              <a:ext cx="515910" cy="40849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52632" y="2304879"/>
            <a:ext cx="514024" cy="408498"/>
            <a:chOff x="2078699" y="997186"/>
            <a:chExt cx="607930" cy="483126"/>
          </a:xfrm>
        </p:grpSpPr>
        <p:sp>
          <p:nvSpPr>
            <p:cNvPr id="45" name="任意多边形 44"/>
            <p:cNvSpPr/>
            <p:nvPr/>
          </p:nvSpPr>
          <p:spPr>
            <a:xfrm rot="10800000">
              <a:off x="2078699" y="1004757"/>
              <a:ext cx="607930" cy="475555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任意多边形 45"/>
            <p:cNvSpPr/>
            <p:nvPr/>
          </p:nvSpPr>
          <p:spPr>
            <a:xfrm rot="10800000">
              <a:off x="2078699" y="997186"/>
              <a:ext cx="515910" cy="40849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228749" y="2349557"/>
            <a:ext cx="514024" cy="408498"/>
            <a:chOff x="2078699" y="997186"/>
            <a:chExt cx="607930" cy="483126"/>
          </a:xfrm>
        </p:grpSpPr>
        <p:sp>
          <p:nvSpPr>
            <p:cNvPr id="48" name="任意多边形 47"/>
            <p:cNvSpPr/>
            <p:nvPr/>
          </p:nvSpPr>
          <p:spPr>
            <a:xfrm rot="10800000">
              <a:off x="2078699" y="1004757"/>
              <a:ext cx="607930" cy="475555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任意多边形 48"/>
            <p:cNvSpPr/>
            <p:nvPr/>
          </p:nvSpPr>
          <p:spPr>
            <a:xfrm rot="10800000">
              <a:off x="2078699" y="997186"/>
              <a:ext cx="515910" cy="40849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773772" y="2327094"/>
            <a:ext cx="514024" cy="408498"/>
            <a:chOff x="2078699" y="997186"/>
            <a:chExt cx="607930" cy="483126"/>
          </a:xfrm>
        </p:grpSpPr>
        <p:sp>
          <p:nvSpPr>
            <p:cNvPr id="51" name="任意多边形 50"/>
            <p:cNvSpPr/>
            <p:nvPr/>
          </p:nvSpPr>
          <p:spPr>
            <a:xfrm rot="10800000">
              <a:off x="2078699" y="1004757"/>
              <a:ext cx="607930" cy="475555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任意多边形 51"/>
            <p:cNvSpPr/>
            <p:nvPr/>
          </p:nvSpPr>
          <p:spPr>
            <a:xfrm rot="10800000">
              <a:off x="2078699" y="997186"/>
              <a:ext cx="515910" cy="40849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3854774" y="1088576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</a:t>
            </a: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add your title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2000">
        <p14:warp dir="i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57211" y="-1347375"/>
            <a:ext cx="12814432" cy="4643313"/>
            <a:chOff x="-157211" y="-1347375"/>
            <a:chExt cx="12814432" cy="4643313"/>
          </a:xfrm>
        </p:grpSpPr>
        <p:sp>
          <p:nvSpPr>
            <p:cNvPr id="37" name="任意多边形 36"/>
            <p:cNvSpPr/>
            <p:nvPr/>
          </p:nvSpPr>
          <p:spPr>
            <a:xfrm>
              <a:off x="-157211" y="-778302"/>
              <a:ext cx="12814432" cy="4074240"/>
            </a:xfrm>
            <a:custGeom>
              <a:avLst/>
              <a:gdLst>
                <a:gd name="connsiteX0" fmla="*/ 843890 w 14693349"/>
                <a:gd name="connsiteY0" fmla="*/ 1200117 h 4292676"/>
                <a:gd name="connsiteX1" fmla="*/ 2444090 w 14693349"/>
                <a:gd name="connsiteY1" fmla="*/ 3690654 h 4292676"/>
                <a:gd name="connsiteX2" fmla="*/ 5042911 w 14693349"/>
                <a:gd name="connsiteY2" fmla="*/ 2908601 h 4292676"/>
                <a:gd name="connsiteX3" fmla="*/ 10011954 w 14693349"/>
                <a:gd name="connsiteY3" fmla="*/ 4292232 h 4292676"/>
                <a:gd name="connsiteX4" fmla="*/ 13212354 w 14693349"/>
                <a:gd name="connsiteY4" fmla="*/ 2740159 h 4292676"/>
                <a:gd name="connsiteX5" fmla="*/ 14668175 w 14693349"/>
                <a:gd name="connsiteY5" fmla="*/ 1067769 h 4292676"/>
                <a:gd name="connsiteX6" fmla="*/ 12105448 w 14693349"/>
                <a:gd name="connsiteY6" fmla="*/ 45085 h 4292676"/>
                <a:gd name="connsiteX7" fmla="*/ 916080 w 14693349"/>
                <a:gd name="connsiteY7" fmla="*/ 285717 h 4292676"/>
                <a:gd name="connsiteX8" fmla="*/ 843890 w 14693349"/>
                <a:gd name="connsiteY8" fmla="*/ 1200117 h 4292676"/>
                <a:gd name="connsiteX0-1" fmla="*/ 334 w 13849793"/>
                <a:gd name="connsiteY0-2" fmla="*/ 1325255 h 4417814"/>
                <a:gd name="connsiteX1-3" fmla="*/ 1600534 w 13849793"/>
                <a:gd name="connsiteY1-4" fmla="*/ 3815792 h 4417814"/>
                <a:gd name="connsiteX2-5" fmla="*/ 4199355 w 13849793"/>
                <a:gd name="connsiteY2-6" fmla="*/ 3033739 h 4417814"/>
                <a:gd name="connsiteX3-7" fmla="*/ 9168398 w 13849793"/>
                <a:gd name="connsiteY3-8" fmla="*/ 4417370 h 4417814"/>
                <a:gd name="connsiteX4-9" fmla="*/ 12368798 w 13849793"/>
                <a:gd name="connsiteY4-10" fmla="*/ 2865297 h 4417814"/>
                <a:gd name="connsiteX5-11" fmla="*/ 13824619 w 13849793"/>
                <a:gd name="connsiteY5-12" fmla="*/ 1192907 h 4417814"/>
                <a:gd name="connsiteX6-13" fmla="*/ 11261892 w 13849793"/>
                <a:gd name="connsiteY6-14" fmla="*/ 170223 h 4417814"/>
                <a:gd name="connsiteX7-15" fmla="*/ 1723050 w 13849793"/>
                <a:gd name="connsiteY7-16" fmla="*/ 98034 h 4417814"/>
                <a:gd name="connsiteX8-17" fmla="*/ 334 w 13849793"/>
                <a:gd name="connsiteY8-18" fmla="*/ 1325255 h 44178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3849793" h="4417814">
                  <a:moveTo>
                    <a:pt x="334" y="1325255"/>
                  </a:moveTo>
                  <a:cubicBezTo>
                    <a:pt x="-20085" y="1944881"/>
                    <a:pt x="900697" y="3531045"/>
                    <a:pt x="1600534" y="3815792"/>
                  </a:cubicBezTo>
                  <a:cubicBezTo>
                    <a:pt x="2300371" y="4100539"/>
                    <a:pt x="2938044" y="2933476"/>
                    <a:pt x="4199355" y="3033739"/>
                  </a:cubicBezTo>
                  <a:cubicBezTo>
                    <a:pt x="5460666" y="3134002"/>
                    <a:pt x="7806824" y="4445444"/>
                    <a:pt x="9168398" y="4417370"/>
                  </a:cubicBezTo>
                  <a:cubicBezTo>
                    <a:pt x="10529972" y="4389296"/>
                    <a:pt x="11592761" y="3402708"/>
                    <a:pt x="12368798" y="2865297"/>
                  </a:cubicBezTo>
                  <a:cubicBezTo>
                    <a:pt x="13144835" y="2327886"/>
                    <a:pt x="14009103" y="1642086"/>
                    <a:pt x="13824619" y="1192907"/>
                  </a:cubicBezTo>
                  <a:cubicBezTo>
                    <a:pt x="13640135" y="743728"/>
                    <a:pt x="13553908" y="300565"/>
                    <a:pt x="11261892" y="170223"/>
                  </a:cubicBezTo>
                  <a:cubicBezTo>
                    <a:pt x="8969876" y="39881"/>
                    <a:pt x="3601982" y="-98482"/>
                    <a:pt x="1723050" y="98034"/>
                  </a:cubicBezTo>
                  <a:cubicBezTo>
                    <a:pt x="-155882" y="294550"/>
                    <a:pt x="20753" y="705629"/>
                    <a:pt x="334" y="132525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211" y="-1347375"/>
              <a:ext cx="12349211" cy="4358938"/>
            </a:xfrm>
            <a:custGeom>
              <a:avLst/>
              <a:gdLst>
                <a:gd name="connsiteX0" fmla="*/ 4618660 w 12516018"/>
                <a:gd name="connsiteY0" fmla="*/ 149 h 4417815"/>
                <a:gd name="connsiteX1" fmla="*/ 10679994 w 12516018"/>
                <a:gd name="connsiteY1" fmla="*/ 170224 h 4417815"/>
                <a:gd name="connsiteX2" fmla="*/ 12382595 w 12516018"/>
                <a:gd name="connsiteY2" fmla="*/ 432651 h 4417815"/>
                <a:gd name="connsiteX3" fmla="*/ 12516018 w 12516018"/>
                <a:gd name="connsiteY3" fmla="*/ 485195 h 4417815"/>
                <a:gd name="connsiteX4" fmla="*/ 12516018 w 12516018"/>
                <a:gd name="connsiteY4" fmla="*/ 2258860 h 4417815"/>
                <a:gd name="connsiteX5" fmla="*/ 12303942 w 12516018"/>
                <a:gd name="connsiteY5" fmla="*/ 2440433 h 4417815"/>
                <a:gd name="connsiteX6" fmla="*/ 11745080 w 12516018"/>
                <a:gd name="connsiteY6" fmla="*/ 2865298 h 4417815"/>
                <a:gd name="connsiteX7" fmla="*/ 8665594 w 12516018"/>
                <a:gd name="connsiteY7" fmla="*/ 4417371 h 4417815"/>
                <a:gd name="connsiteX8" fmla="*/ 3884288 w 12516018"/>
                <a:gd name="connsiteY8" fmla="*/ 3033740 h 4417815"/>
                <a:gd name="connsiteX9" fmla="*/ 1383653 w 12516018"/>
                <a:gd name="connsiteY9" fmla="*/ 3815793 h 4417815"/>
                <a:gd name="connsiteX10" fmla="*/ 56690 w 12516018"/>
                <a:gd name="connsiteY10" fmla="*/ 2120108 h 4417815"/>
                <a:gd name="connsiteX11" fmla="*/ 0 w 12516018"/>
                <a:gd name="connsiteY11" fmla="*/ 1981103 h 4417815"/>
                <a:gd name="connsiteX12" fmla="*/ 0 w 12516018"/>
                <a:gd name="connsiteY12" fmla="*/ 555783 h 4417815"/>
                <a:gd name="connsiteX13" fmla="*/ 2114 w 12516018"/>
                <a:gd name="connsiteY13" fmla="*/ 552979 h 4417815"/>
                <a:gd name="connsiteX14" fmla="*/ 1501541 w 12516018"/>
                <a:gd name="connsiteY14" fmla="*/ 98035 h 4417815"/>
                <a:gd name="connsiteX15" fmla="*/ 4618660 w 12516018"/>
                <a:gd name="connsiteY15" fmla="*/ 149 h 44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16018" h="4417815">
                  <a:moveTo>
                    <a:pt x="4618660" y="149"/>
                  </a:moveTo>
                  <a:cubicBezTo>
                    <a:pt x="6767098" y="4163"/>
                    <a:pt x="9301606" y="88760"/>
                    <a:pt x="10679994" y="170224"/>
                  </a:cubicBezTo>
                  <a:cubicBezTo>
                    <a:pt x="11507027" y="219102"/>
                    <a:pt x="12035590" y="311971"/>
                    <a:pt x="12382595" y="432651"/>
                  </a:cubicBezTo>
                  <a:lnTo>
                    <a:pt x="12516018" y="485195"/>
                  </a:lnTo>
                  <a:lnTo>
                    <a:pt x="12516018" y="2258860"/>
                  </a:lnTo>
                  <a:lnTo>
                    <a:pt x="12303942" y="2440433"/>
                  </a:lnTo>
                  <a:cubicBezTo>
                    <a:pt x="12123745" y="2587318"/>
                    <a:pt x="11931759" y="2730945"/>
                    <a:pt x="11745080" y="2865298"/>
                  </a:cubicBezTo>
                  <a:cubicBezTo>
                    <a:pt x="10998362" y="3402709"/>
                    <a:pt x="9975727" y="4389297"/>
                    <a:pt x="8665594" y="4417371"/>
                  </a:cubicBezTo>
                  <a:cubicBezTo>
                    <a:pt x="7355463" y="4445445"/>
                    <a:pt x="5097945" y="3134003"/>
                    <a:pt x="3884288" y="3033740"/>
                  </a:cubicBezTo>
                  <a:cubicBezTo>
                    <a:pt x="2670631" y="2933477"/>
                    <a:pt x="2057049" y="4100540"/>
                    <a:pt x="1383653" y="3815793"/>
                  </a:cubicBezTo>
                  <a:cubicBezTo>
                    <a:pt x="920693" y="3620030"/>
                    <a:pt x="357248" y="2809143"/>
                    <a:pt x="56690" y="2120108"/>
                  </a:cubicBezTo>
                  <a:lnTo>
                    <a:pt x="0" y="1981103"/>
                  </a:lnTo>
                  <a:lnTo>
                    <a:pt x="0" y="555783"/>
                  </a:lnTo>
                  <a:lnTo>
                    <a:pt x="2114" y="552979"/>
                  </a:lnTo>
                  <a:cubicBezTo>
                    <a:pt x="188073" y="348192"/>
                    <a:pt x="597569" y="196293"/>
                    <a:pt x="1501541" y="98035"/>
                  </a:cubicBezTo>
                  <a:cubicBezTo>
                    <a:pt x="2179519" y="24342"/>
                    <a:pt x="3329597" y="-2259"/>
                    <a:pt x="4618660" y="149"/>
                  </a:cubicBezTo>
                  <a:close/>
                </a:path>
              </a:pathLst>
            </a:custGeom>
          </p:spPr>
        </p:pic>
      </p:grpSp>
      <p:sp>
        <p:nvSpPr>
          <p:cNvPr id="45" name="椭圆 44"/>
          <p:cNvSpPr/>
          <p:nvPr/>
        </p:nvSpPr>
        <p:spPr>
          <a:xfrm>
            <a:off x="2282635" y="3464178"/>
            <a:ext cx="682487" cy="682487"/>
          </a:xfrm>
          <a:prstGeom prst="ellipse">
            <a:avLst/>
          </a:pr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5706569" y="3464178"/>
            <a:ext cx="682487" cy="682487"/>
          </a:xfrm>
          <a:prstGeom prst="ellipse">
            <a:avLst/>
          </a:pr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9130503" y="3464178"/>
            <a:ext cx="682487" cy="682487"/>
          </a:xfrm>
          <a:prstGeom prst="ellipse">
            <a:avLst/>
          </a:pr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1302570" y="4549144"/>
            <a:ext cx="3033373" cy="1648578"/>
            <a:chOff x="1634880" y="4844615"/>
            <a:chExt cx="3033373" cy="1648578"/>
          </a:xfrm>
        </p:grpSpPr>
        <p:sp>
          <p:nvSpPr>
            <p:cNvPr id="49" name="文本框 48"/>
            <p:cNvSpPr txBox="1"/>
            <p:nvPr/>
          </p:nvSpPr>
          <p:spPr>
            <a:xfrm>
              <a:off x="1634880" y="5292864"/>
              <a:ext cx="30333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634880" y="4844615"/>
              <a:ext cx="2916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here 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to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760208" y="4549144"/>
            <a:ext cx="3033373" cy="1648578"/>
            <a:chOff x="1634880" y="4844615"/>
            <a:chExt cx="3033373" cy="1648578"/>
          </a:xfrm>
        </p:grpSpPr>
        <p:sp>
          <p:nvSpPr>
            <p:cNvPr id="55" name="文本框 54"/>
            <p:cNvSpPr txBox="1"/>
            <p:nvPr/>
          </p:nvSpPr>
          <p:spPr>
            <a:xfrm>
              <a:off x="1634880" y="5292864"/>
              <a:ext cx="30333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634880" y="4844615"/>
              <a:ext cx="2916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here 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to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217846" y="4549144"/>
            <a:ext cx="3033373" cy="1648578"/>
            <a:chOff x="1634880" y="4844615"/>
            <a:chExt cx="3033373" cy="1648578"/>
          </a:xfrm>
        </p:grpSpPr>
        <p:sp>
          <p:nvSpPr>
            <p:cNvPr id="58" name="文本框 57"/>
            <p:cNvSpPr txBox="1"/>
            <p:nvPr/>
          </p:nvSpPr>
          <p:spPr>
            <a:xfrm>
              <a:off x="1634880" y="5292864"/>
              <a:ext cx="30333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634880" y="4844615"/>
              <a:ext cx="2916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here 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to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sp>
        <p:nvSpPr>
          <p:cNvPr id="60" name="KSO_Shape"/>
          <p:cNvSpPr/>
          <p:nvPr/>
        </p:nvSpPr>
        <p:spPr bwMode="auto">
          <a:xfrm>
            <a:off x="2466474" y="3596148"/>
            <a:ext cx="397042" cy="38318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61" name="KSO_Shape"/>
          <p:cNvSpPr/>
          <p:nvPr/>
        </p:nvSpPr>
        <p:spPr bwMode="auto">
          <a:xfrm>
            <a:off x="5829408" y="3647719"/>
            <a:ext cx="412483" cy="356841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62" name="KSO_Shape"/>
          <p:cNvSpPr/>
          <p:nvPr/>
        </p:nvSpPr>
        <p:spPr bwMode="auto">
          <a:xfrm>
            <a:off x="9248654" y="3672950"/>
            <a:ext cx="446184" cy="30638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">
        <p14:doors dir="ver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032"/>
            <a:ext cx="12192000" cy="68700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6579"/>
            <a:ext cx="12192000" cy="688206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任意多边形 12"/>
          <p:cNvSpPr/>
          <p:nvPr/>
        </p:nvSpPr>
        <p:spPr>
          <a:xfrm rot="5142653">
            <a:off x="3202858" y="533356"/>
            <a:ext cx="5616533" cy="590541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1-1" fmla="*/ 338591 w 4899185"/>
              <a:gd name="connsiteY0-2-2" fmla="*/ 416871 h 4940560"/>
              <a:gd name="connsiteX1-3-3" fmla="*/ 2842088 w 4899185"/>
              <a:gd name="connsiteY1-4-4" fmla="*/ 13204 h 4940560"/>
              <a:gd name="connsiteX2-5-5" fmla="*/ 4667834 w 4899185"/>
              <a:gd name="connsiteY2-6-6" fmla="*/ 732039 h 4940560"/>
              <a:gd name="connsiteX3-7-7" fmla="*/ 4662594 w 4899185"/>
              <a:gd name="connsiteY3-8-8" fmla="*/ 3282954 h 4940560"/>
              <a:gd name="connsiteX4-9-9" fmla="*/ 2744907 w 4899185"/>
              <a:gd name="connsiteY4-10-10" fmla="*/ 4916681 h 4940560"/>
              <a:gd name="connsiteX5-11-11" fmla="*/ 567191 w 4899185"/>
              <a:gd name="connsiteY5-12-12" fmla="*/ 4110566 h 4940560"/>
              <a:gd name="connsiteX6-13-13" fmla="*/ 49833 w 4899185"/>
              <a:gd name="connsiteY6-14-14" fmla="*/ 2161450 h 4940560"/>
              <a:gd name="connsiteX7-15-15" fmla="*/ 338591 w 4899185"/>
              <a:gd name="connsiteY7-16-16" fmla="*/ 416871 h 4940560"/>
              <a:gd name="connsiteX0-17-17" fmla="*/ 338591 w 4899185"/>
              <a:gd name="connsiteY0-18-18" fmla="*/ 416871 h 4940560"/>
              <a:gd name="connsiteX1-19-19" fmla="*/ 2842088 w 4899185"/>
              <a:gd name="connsiteY1-20-20" fmla="*/ 13204 h 4940560"/>
              <a:gd name="connsiteX2-21-21" fmla="*/ 4667835 w 4899185"/>
              <a:gd name="connsiteY2-22-22" fmla="*/ 732039 h 4940560"/>
              <a:gd name="connsiteX3-23-23" fmla="*/ 4662594 w 4899185"/>
              <a:gd name="connsiteY3-24-24" fmla="*/ 3282954 h 4940560"/>
              <a:gd name="connsiteX4-25-25" fmla="*/ 2744907 w 4899185"/>
              <a:gd name="connsiteY4-26-26" fmla="*/ 4916681 h 4940560"/>
              <a:gd name="connsiteX5-27-27" fmla="*/ 567191 w 4899185"/>
              <a:gd name="connsiteY5-28-28" fmla="*/ 4110566 h 4940560"/>
              <a:gd name="connsiteX6-29-29" fmla="*/ 49833 w 4899185"/>
              <a:gd name="connsiteY6-30-30" fmla="*/ 2161450 h 4940560"/>
              <a:gd name="connsiteX7-31-31" fmla="*/ 338591 w 4899185"/>
              <a:gd name="connsiteY7-32-32" fmla="*/ 416871 h 4940560"/>
              <a:gd name="connsiteX0-33-33" fmla="*/ 344877 w 4897955"/>
              <a:gd name="connsiteY0-34-34" fmla="*/ 603314 h 5127003"/>
              <a:gd name="connsiteX1-35-35" fmla="*/ 2970322 w 4897955"/>
              <a:gd name="connsiteY1-36-36" fmla="*/ 6757 h 5127003"/>
              <a:gd name="connsiteX2-37-37" fmla="*/ 4674121 w 4897955"/>
              <a:gd name="connsiteY2-38-38" fmla="*/ 918482 h 5127003"/>
              <a:gd name="connsiteX3-39-39" fmla="*/ 4668880 w 4897955"/>
              <a:gd name="connsiteY3-40-40" fmla="*/ 3469397 h 5127003"/>
              <a:gd name="connsiteX4-41-41" fmla="*/ 2751193 w 4897955"/>
              <a:gd name="connsiteY4-42-42" fmla="*/ 5103124 h 5127003"/>
              <a:gd name="connsiteX5-43-43" fmla="*/ 573477 w 4897955"/>
              <a:gd name="connsiteY5-44-44" fmla="*/ 4297009 h 5127003"/>
              <a:gd name="connsiteX6-45-45" fmla="*/ 56119 w 4897955"/>
              <a:gd name="connsiteY6-46-46" fmla="*/ 2347893 h 5127003"/>
              <a:gd name="connsiteX7-47-47" fmla="*/ 344877 w 4897955"/>
              <a:gd name="connsiteY7-48-48" fmla="*/ 603314 h 5127003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-11" y="connsiteY5-12-12"/>
              </a:cxn>
              <a:cxn ang="0">
                <a:pos x="connsiteX6-13-13" y="connsiteY6-14-14"/>
              </a:cxn>
              <a:cxn ang="0">
                <a:pos x="connsiteX7-15-15" y="connsiteY7-16-16"/>
              </a:cxn>
            </a:cxnLst>
            <a:rect l="l" t="t" r="r" b="b"/>
            <a:pathLst>
              <a:path w="4897955" h="5127003">
                <a:moveTo>
                  <a:pt x="344877" y="603314"/>
                </a:moveTo>
                <a:cubicBezTo>
                  <a:pt x="830577" y="213125"/>
                  <a:pt x="2248781" y="-45771"/>
                  <a:pt x="2970322" y="6757"/>
                </a:cubicBezTo>
                <a:cubicBezTo>
                  <a:pt x="3691863" y="59285"/>
                  <a:pt x="4391028" y="341375"/>
                  <a:pt x="4674121" y="918482"/>
                </a:cubicBezTo>
                <a:cubicBezTo>
                  <a:pt x="4957214" y="1495589"/>
                  <a:pt x="4989368" y="2771957"/>
                  <a:pt x="4668880" y="3469397"/>
                </a:cubicBezTo>
                <a:cubicBezTo>
                  <a:pt x="4348392" y="4166837"/>
                  <a:pt x="3433760" y="4965189"/>
                  <a:pt x="2751193" y="5103124"/>
                </a:cubicBezTo>
                <a:cubicBezTo>
                  <a:pt x="2068626" y="5241059"/>
                  <a:pt x="1022656" y="4756214"/>
                  <a:pt x="573477" y="4297009"/>
                </a:cubicBezTo>
                <a:cubicBezTo>
                  <a:pt x="124298" y="3837804"/>
                  <a:pt x="96224" y="2961504"/>
                  <a:pt x="56119" y="2347893"/>
                </a:cubicBezTo>
                <a:cubicBezTo>
                  <a:pt x="16014" y="1734282"/>
                  <a:pt x="-140823" y="993503"/>
                  <a:pt x="344877" y="60331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667125" y="1957638"/>
            <a:ext cx="2505075" cy="285750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endParaRPr lang="zh-CN" altLang="en-US" dirty="0"/>
          </a:p>
        </p:txBody>
      </p:sp>
      <p:sp>
        <p:nvSpPr>
          <p:cNvPr id="11" name="任意多边形 10"/>
          <p:cNvSpPr/>
          <p:nvPr/>
        </p:nvSpPr>
        <p:spPr>
          <a:xfrm rot="10800000">
            <a:off x="3293246" y="840134"/>
            <a:ext cx="5391850" cy="5199715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3509210" y="1592345"/>
            <a:ext cx="5173579" cy="23737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lang="en-US" altLang="zh-CN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endParaRPr lang="zh-CN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55869" y="4070431"/>
            <a:ext cx="35488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286501" y="4853706"/>
            <a:ext cx="1844340" cy="495766"/>
            <a:chOff x="6286501" y="4853706"/>
            <a:chExt cx="1844340" cy="495766"/>
          </a:xfrm>
        </p:grpSpPr>
        <p:sp>
          <p:nvSpPr>
            <p:cNvPr id="5" name="任意多边形 4"/>
            <p:cNvSpPr/>
            <p:nvPr/>
          </p:nvSpPr>
          <p:spPr>
            <a:xfrm>
              <a:off x="6286501" y="4853706"/>
              <a:ext cx="1844340" cy="495766"/>
            </a:xfrm>
            <a:custGeom>
              <a:avLst/>
              <a:gdLst>
                <a:gd name="connsiteX0" fmla="*/ 821970 w 2039503"/>
                <a:gd name="connsiteY0" fmla="*/ 1579 h 652318"/>
                <a:gd name="connsiteX1" fmla="*/ 2037159 w 2039503"/>
                <a:gd name="connsiteY1" fmla="*/ 338463 h 652318"/>
                <a:gd name="connsiteX2" fmla="*/ 1098696 w 2039503"/>
                <a:gd name="connsiteY2" fmla="*/ 651284 h 652318"/>
                <a:gd name="connsiteX3" fmla="*/ 3822 w 2039503"/>
                <a:gd name="connsiteY3" fmla="*/ 230179 h 652318"/>
                <a:gd name="connsiteX4" fmla="*/ 821970 w 2039503"/>
                <a:gd name="connsiteY4" fmla="*/ 1579 h 652318"/>
                <a:gd name="connsiteX0-1" fmla="*/ 820774 w 2038088"/>
                <a:gd name="connsiteY0-2" fmla="*/ 1301 h 438530"/>
                <a:gd name="connsiteX1-3" fmla="*/ 2035963 w 2038088"/>
                <a:gd name="connsiteY1-4" fmla="*/ 338185 h 438530"/>
                <a:gd name="connsiteX2-5" fmla="*/ 1085873 w 2038088"/>
                <a:gd name="connsiteY2-6" fmla="*/ 434357 h 438530"/>
                <a:gd name="connsiteX3-7" fmla="*/ 2626 w 2038088"/>
                <a:gd name="connsiteY3-8" fmla="*/ 229901 h 438530"/>
                <a:gd name="connsiteX4-9" fmla="*/ 820774 w 2038088"/>
                <a:gd name="connsiteY4-10" fmla="*/ 1301 h 438530"/>
                <a:gd name="connsiteX0-11" fmla="*/ 820774 w 2038089"/>
                <a:gd name="connsiteY0-12" fmla="*/ 1301 h 526831"/>
                <a:gd name="connsiteX1-13" fmla="*/ 2035963 w 2038089"/>
                <a:gd name="connsiteY1-14" fmla="*/ 338185 h 526831"/>
                <a:gd name="connsiteX2-15" fmla="*/ 1085873 w 2038089"/>
                <a:gd name="connsiteY2-16" fmla="*/ 434357 h 526831"/>
                <a:gd name="connsiteX3-17" fmla="*/ 2626 w 2038089"/>
                <a:gd name="connsiteY3-18" fmla="*/ 229901 h 526831"/>
                <a:gd name="connsiteX4-19" fmla="*/ 820774 w 2038089"/>
                <a:gd name="connsiteY4-20" fmla="*/ 1301 h 526831"/>
                <a:gd name="connsiteX0-21" fmla="*/ 820774 w 2038124"/>
                <a:gd name="connsiteY0-22" fmla="*/ 1301 h 526831"/>
                <a:gd name="connsiteX1-23" fmla="*/ 2035963 w 2038124"/>
                <a:gd name="connsiteY1-24" fmla="*/ 338185 h 526831"/>
                <a:gd name="connsiteX2-25" fmla="*/ 1085873 w 2038124"/>
                <a:gd name="connsiteY2-26" fmla="*/ 434357 h 526831"/>
                <a:gd name="connsiteX3-27" fmla="*/ 2626 w 2038124"/>
                <a:gd name="connsiteY3-28" fmla="*/ 229901 h 526831"/>
                <a:gd name="connsiteX4-29" fmla="*/ 820774 w 2038124"/>
                <a:gd name="connsiteY4-30" fmla="*/ 1301 h 526831"/>
                <a:gd name="connsiteX0-31" fmla="*/ 820704 w 1945379"/>
                <a:gd name="connsiteY0-32" fmla="*/ 930 h 526460"/>
                <a:gd name="connsiteX1-33" fmla="*/ 1942876 w 1945379"/>
                <a:gd name="connsiteY1-34" fmla="*/ 319761 h 526460"/>
                <a:gd name="connsiteX2-35" fmla="*/ 1085803 w 1945379"/>
                <a:gd name="connsiteY2-36" fmla="*/ 433986 h 526460"/>
                <a:gd name="connsiteX3-37" fmla="*/ 2556 w 1945379"/>
                <a:gd name="connsiteY3-38" fmla="*/ 229530 h 526460"/>
                <a:gd name="connsiteX4-39" fmla="*/ 820704 w 1945379"/>
                <a:gd name="connsiteY4-40" fmla="*/ 930 h 526460"/>
                <a:gd name="connsiteX0-41" fmla="*/ 820755 w 2014928"/>
                <a:gd name="connsiteY0-42" fmla="*/ 4786 h 530316"/>
                <a:gd name="connsiteX1-43" fmla="*/ 2012690 w 2014928"/>
                <a:gd name="connsiteY1-44" fmla="*/ 106967 h 530316"/>
                <a:gd name="connsiteX2-45" fmla="*/ 1085854 w 2014928"/>
                <a:gd name="connsiteY2-46" fmla="*/ 437842 h 530316"/>
                <a:gd name="connsiteX3-47" fmla="*/ 2607 w 2014928"/>
                <a:gd name="connsiteY3-48" fmla="*/ 233386 h 530316"/>
                <a:gd name="connsiteX4-49" fmla="*/ 820755 w 2014928"/>
                <a:gd name="connsiteY4-50" fmla="*/ 4786 h 530316"/>
                <a:gd name="connsiteX0-51" fmla="*/ 820755 w 2013225"/>
                <a:gd name="connsiteY0-52" fmla="*/ 81126 h 606656"/>
                <a:gd name="connsiteX1-53" fmla="*/ 2012690 w 2013225"/>
                <a:gd name="connsiteY1-54" fmla="*/ 183307 h 606656"/>
                <a:gd name="connsiteX2-55" fmla="*/ 1085854 w 2013225"/>
                <a:gd name="connsiteY2-56" fmla="*/ 514182 h 606656"/>
                <a:gd name="connsiteX3-57" fmla="*/ 2607 w 2013225"/>
                <a:gd name="connsiteY3-58" fmla="*/ 309726 h 606656"/>
                <a:gd name="connsiteX4-59" fmla="*/ 820755 w 2013225"/>
                <a:gd name="connsiteY4-60" fmla="*/ 81126 h 606656"/>
                <a:gd name="connsiteX0-61" fmla="*/ 797594 w 1990064"/>
                <a:gd name="connsiteY0-62" fmla="*/ 72640 h 578603"/>
                <a:gd name="connsiteX1-63" fmla="*/ 1989529 w 1990064"/>
                <a:gd name="connsiteY1-64" fmla="*/ 174821 h 578603"/>
                <a:gd name="connsiteX2-65" fmla="*/ 1062693 w 1990064"/>
                <a:gd name="connsiteY2-66" fmla="*/ 505696 h 578603"/>
                <a:gd name="connsiteX3-67" fmla="*/ 2701 w 1990064"/>
                <a:gd name="connsiteY3-68" fmla="*/ 138754 h 578603"/>
                <a:gd name="connsiteX4-69" fmla="*/ 797594 w 1990064"/>
                <a:gd name="connsiteY4-70" fmla="*/ 72640 h 578603"/>
                <a:gd name="connsiteX0-71" fmla="*/ 796275 w 1988745"/>
                <a:gd name="connsiteY0-72" fmla="*/ 83665 h 614273"/>
                <a:gd name="connsiteX1-73" fmla="*/ 1988210 w 1988745"/>
                <a:gd name="connsiteY1-74" fmla="*/ 185846 h 614273"/>
                <a:gd name="connsiteX2-75" fmla="*/ 1061374 w 1988745"/>
                <a:gd name="connsiteY2-76" fmla="*/ 516721 h 614273"/>
                <a:gd name="connsiteX3-77" fmla="*/ 1382 w 1988745"/>
                <a:gd name="connsiteY3-78" fmla="*/ 149779 h 614273"/>
                <a:gd name="connsiteX4-79" fmla="*/ 796275 w 1988745"/>
                <a:gd name="connsiteY4-80" fmla="*/ 83665 h 614273"/>
                <a:gd name="connsiteX0-81" fmla="*/ 797593 w 1991766"/>
                <a:gd name="connsiteY0-82" fmla="*/ 4916 h 594532"/>
                <a:gd name="connsiteX1-83" fmla="*/ 1989528 w 1991766"/>
                <a:gd name="connsiteY1-84" fmla="*/ 107097 h 594532"/>
                <a:gd name="connsiteX2-85" fmla="*/ 1062692 w 1991766"/>
                <a:gd name="connsiteY2-86" fmla="*/ 528243 h 594532"/>
                <a:gd name="connsiteX3-87" fmla="*/ 2700 w 1991766"/>
                <a:gd name="connsiteY3-88" fmla="*/ 71030 h 594532"/>
                <a:gd name="connsiteX4-89" fmla="*/ 797593 w 1991766"/>
                <a:gd name="connsiteY4-90" fmla="*/ 4916 h 594532"/>
                <a:gd name="connsiteX0-91" fmla="*/ 797593 w 1992128"/>
                <a:gd name="connsiteY0-92" fmla="*/ 4916 h 594532"/>
                <a:gd name="connsiteX1-93" fmla="*/ 1989528 w 1992128"/>
                <a:gd name="connsiteY1-94" fmla="*/ 107097 h 594532"/>
                <a:gd name="connsiteX2-95" fmla="*/ 1062692 w 1992128"/>
                <a:gd name="connsiteY2-96" fmla="*/ 528243 h 594532"/>
                <a:gd name="connsiteX3-97" fmla="*/ 2700 w 1992128"/>
                <a:gd name="connsiteY3-98" fmla="*/ 71030 h 594532"/>
                <a:gd name="connsiteX4-99" fmla="*/ 797593 w 1992128"/>
                <a:gd name="connsiteY4-100" fmla="*/ 4916 h 594532"/>
                <a:gd name="connsiteX0-101" fmla="*/ 797593 w 1992128"/>
                <a:gd name="connsiteY0-102" fmla="*/ 4916 h 548721"/>
                <a:gd name="connsiteX1-103" fmla="*/ 1989528 w 1992128"/>
                <a:gd name="connsiteY1-104" fmla="*/ 107097 h 548721"/>
                <a:gd name="connsiteX2-105" fmla="*/ 1062692 w 1992128"/>
                <a:gd name="connsiteY2-106" fmla="*/ 528243 h 548721"/>
                <a:gd name="connsiteX3-107" fmla="*/ 2700 w 1992128"/>
                <a:gd name="connsiteY3-108" fmla="*/ 71030 h 548721"/>
                <a:gd name="connsiteX4-109" fmla="*/ 797593 w 1992128"/>
                <a:gd name="connsiteY4-110" fmla="*/ 4916 h 548721"/>
                <a:gd name="connsiteX0-111" fmla="*/ 797593 w 1992128"/>
                <a:gd name="connsiteY0-112" fmla="*/ 111 h 852687"/>
                <a:gd name="connsiteX1-113" fmla="*/ 1989528 w 1992128"/>
                <a:gd name="connsiteY1-114" fmla="*/ 409213 h 852687"/>
                <a:gd name="connsiteX2-115" fmla="*/ 1062692 w 1992128"/>
                <a:gd name="connsiteY2-116" fmla="*/ 830359 h 852687"/>
                <a:gd name="connsiteX3-117" fmla="*/ 2700 w 1992128"/>
                <a:gd name="connsiteY3-118" fmla="*/ 373146 h 852687"/>
                <a:gd name="connsiteX4-119" fmla="*/ 797593 w 1992128"/>
                <a:gd name="connsiteY4-120" fmla="*/ 111 h 852687"/>
                <a:gd name="connsiteX0-121" fmla="*/ 797434 w 1991969"/>
                <a:gd name="connsiteY0-122" fmla="*/ 53430 h 906006"/>
                <a:gd name="connsiteX1-123" fmla="*/ 1989369 w 1991969"/>
                <a:gd name="connsiteY1-124" fmla="*/ 462532 h 906006"/>
                <a:gd name="connsiteX2-125" fmla="*/ 1062533 w 1991969"/>
                <a:gd name="connsiteY2-126" fmla="*/ 883678 h 906006"/>
                <a:gd name="connsiteX3-127" fmla="*/ 2541 w 1991969"/>
                <a:gd name="connsiteY3-128" fmla="*/ 426465 h 906006"/>
                <a:gd name="connsiteX4-129" fmla="*/ 797434 w 1991969"/>
                <a:gd name="connsiteY4-130" fmla="*/ 53430 h 906006"/>
                <a:gd name="connsiteX0-131" fmla="*/ 797434 w 1990835"/>
                <a:gd name="connsiteY0-132" fmla="*/ 53432 h 906008"/>
                <a:gd name="connsiteX1-133" fmla="*/ 1989369 w 1990835"/>
                <a:gd name="connsiteY1-134" fmla="*/ 462534 h 906008"/>
                <a:gd name="connsiteX2-135" fmla="*/ 1062533 w 1990835"/>
                <a:gd name="connsiteY2-136" fmla="*/ 883680 h 906008"/>
                <a:gd name="connsiteX3-137" fmla="*/ 2541 w 1990835"/>
                <a:gd name="connsiteY3-138" fmla="*/ 426467 h 906008"/>
                <a:gd name="connsiteX4-139" fmla="*/ 797434 w 1990835"/>
                <a:gd name="connsiteY4-140" fmla="*/ 53432 h 906008"/>
                <a:gd name="connsiteX0-141" fmla="*/ 786016 w 1979417"/>
                <a:gd name="connsiteY0-142" fmla="*/ 3484 h 851844"/>
                <a:gd name="connsiteX1-143" fmla="*/ 1977951 w 1979417"/>
                <a:gd name="connsiteY1-144" fmla="*/ 412586 h 851844"/>
                <a:gd name="connsiteX2-145" fmla="*/ 1051115 w 1979417"/>
                <a:gd name="connsiteY2-146" fmla="*/ 833732 h 851844"/>
                <a:gd name="connsiteX3-147" fmla="*/ 2750 w 1979417"/>
                <a:gd name="connsiteY3-148" fmla="*/ 250140 h 851844"/>
                <a:gd name="connsiteX4-149" fmla="*/ 786016 w 1979417"/>
                <a:gd name="connsiteY4-150" fmla="*/ 3484 h 851844"/>
                <a:gd name="connsiteX0-151" fmla="*/ 794888 w 1988289"/>
                <a:gd name="connsiteY0-152" fmla="*/ 5913 h 856370"/>
                <a:gd name="connsiteX1-153" fmla="*/ 1986823 w 1988289"/>
                <a:gd name="connsiteY1-154" fmla="*/ 415015 h 856370"/>
                <a:gd name="connsiteX2-155" fmla="*/ 1059987 w 1988289"/>
                <a:gd name="connsiteY2-156" fmla="*/ 836161 h 856370"/>
                <a:gd name="connsiteX3-157" fmla="*/ 11622 w 1988289"/>
                <a:gd name="connsiteY3-158" fmla="*/ 252569 h 856370"/>
                <a:gd name="connsiteX4-159" fmla="*/ 794888 w 1988289"/>
                <a:gd name="connsiteY4-160" fmla="*/ 5913 h 8563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88289" h="856370">
                  <a:moveTo>
                    <a:pt x="794888" y="5913"/>
                  </a:moveTo>
                  <a:cubicBezTo>
                    <a:pt x="1124088" y="32987"/>
                    <a:pt x="1954268" y="114152"/>
                    <a:pt x="1986823" y="415015"/>
                  </a:cubicBezTo>
                  <a:cubicBezTo>
                    <a:pt x="2019378" y="715878"/>
                    <a:pt x="1503521" y="890316"/>
                    <a:pt x="1059987" y="836161"/>
                  </a:cubicBezTo>
                  <a:cubicBezTo>
                    <a:pt x="558318" y="962546"/>
                    <a:pt x="-95349" y="463162"/>
                    <a:pt x="11622" y="252569"/>
                  </a:cubicBezTo>
                  <a:cubicBezTo>
                    <a:pt x="118593" y="41976"/>
                    <a:pt x="465688" y="-21161"/>
                    <a:pt x="794888" y="59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09086" y="4973192"/>
              <a:ext cx="1299410" cy="286806"/>
            </a:xfrm>
            <a:prstGeom prst="rect">
              <a:avLst/>
            </a:prstGeom>
            <a:noFill/>
          </p:spPr>
          <p:txBody>
            <a:bodyPr wrap="none" rtlCol="0">
              <a:normAutofit fontScale="65000" lnSpcReduction="20000"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汇报人：好客模板</a:t>
              </a:r>
              <a:endPara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任意多边形 15"/>
          <p:cNvSpPr/>
          <p:nvPr/>
        </p:nvSpPr>
        <p:spPr>
          <a:xfrm rot="10800000">
            <a:off x="-576128" y="5561820"/>
            <a:ext cx="1549723" cy="1548663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 20"/>
          <p:cNvSpPr/>
          <p:nvPr/>
        </p:nvSpPr>
        <p:spPr>
          <a:xfrm rot="10800000">
            <a:off x="11004741" y="-229461"/>
            <a:ext cx="1549723" cy="1548663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任意多边形 22"/>
          <p:cNvSpPr/>
          <p:nvPr/>
        </p:nvSpPr>
        <p:spPr>
          <a:xfrm rot="10800000">
            <a:off x="9318345" y="4973192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任意多边形 23"/>
          <p:cNvSpPr/>
          <p:nvPr/>
        </p:nvSpPr>
        <p:spPr>
          <a:xfrm rot="10800000">
            <a:off x="2005745" y="2984686"/>
            <a:ext cx="370422" cy="35901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任意多边形 24"/>
          <p:cNvSpPr/>
          <p:nvPr/>
        </p:nvSpPr>
        <p:spPr>
          <a:xfrm rot="10800000">
            <a:off x="3605183" y="5688762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任意多边形 25"/>
          <p:cNvSpPr/>
          <p:nvPr/>
        </p:nvSpPr>
        <p:spPr>
          <a:xfrm rot="10800000">
            <a:off x="-287690" y="1109558"/>
            <a:ext cx="439498" cy="41929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任意多边形 42"/>
          <p:cNvSpPr/>
          <p:nvPr/>
        </p:nvSpPr>
        <p:spPr>
          <a:xfrm rot="10800000">
            <a:off x="9382426" y="2452557"/>
            <a:ext cx="219749" cy="249700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TextBox 56"/>
          <p:cNvSpPr txBox="1"/>
          <p:nvPr/>
        </p:nvSpPr>
        <p:spPr>
          <a:xfrm>
            <a:off x="4554718" y="4185498"/>
            <a:ext cx="346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zh-CN" altLang="en-US" dirty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不忘</a:t>
            </a:r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初心 </a:t>
            </a:r>
            <a:r>
              <a:rPr lang="en-US" altLang="zh-CN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不惧未来 </a:t>
            </a:r>
            <a:r>
              <a:rPr lang="en-US" altLang="zh-CN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rgbClr val="08080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pitchFamily="34" charset="-122"/>
              </a:rPr>
              <a:t>与您共勉</a:t>
            </a:r>
            <a:endParaRPr lang="zh-CN" altLang="en-US" dirty="0">
              <a:solidFill>
                <a:srgbClr val="080808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/>
      <p:bldP spid="16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529263" y="4248668"/>
            <a:ext cx="496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6372" y="4951969"/>
            <a:ext cx="9278620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23694" y="692811"/>
            <a:ext cx="3808864" cy="3433196"/>
            <a:chOff x="3686810" y="-136543"/>
            <a:chExt cx="3877898" cy="3609474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686810" y="-136543"/>
              <a:ext cx="3877898" cy="3609474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0463" y="12848"/>
              <a:ext cx="3470592" cy="3346919"/>
            </a:xfrm>
            <a:custGeom>
              <a:avLst/>
              <a:gdLst>
                <a:gd name="connsiteX0" fmla="*/ 1679935 w 3470592"/>
                <a:gd name="connsiteY0" fmla="*/ 54 h 3346919"/>
                <a:gd name="connsiteX1" fmla="*/ 3060030 w 3470592"/>
                <a:gd name="connsiteY1" fmla="*/ 556522 h 3346919"/>
                <a:gd name="connsiteX2" fmla="*/ 3434521 w 3470592"/>
                <a:gd name="connsiteY2" fmla="*/ 1863428 h 3346919"/>
                <a:gd name="connsiteX3" fmla="*/ 3225503 w 3470592"/>
                <a:gd name="connsiteY3" fmla="*/ 3033191 h 3346919"/>
                <a:gd name="connsiteX4" fmla="*/ 1413338 w 3470592"/>
                <a:gd name="connsiteY4" fmla="*/ 3303855 h 3346919"/>
                <a:gd name="connsiteX5" fmla="*/ 263799 w 3470592"/>
                <a:gd name="connsiteY5" fmla="*/ 2299969 h 3346919"/>
                <a:gd name="connsiteX6" fmla="*/ 95558 w 3470592"/>
                <a:gd name="connsiteY6" fmla="*/ 1111446 h 3346919"/>
                <a:gd name="connsiteX7" fmla="*/ 1483683 w 3470592"/>
                <a:gd name="connsiteY7" fmla="*/ 16011 h 3346919"/>
                <a:gd name="connsiteX8" fmla="*/ 1679935 w 3470592"/>
                <a:gd name="connsiteY8" fmla="*/ 54 h 33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0592" h="3346919">
                  <a:moveTo>
                    <a:pt x="1679935" y="54"/>
                  </a:moveTo>
                  <a:cubicBezTo>
                    <a:pt x="2160293" y="4529"/>
                    <a:pt x="2775533" y="287107"/>
                    <a:pt x="3060030" y="556522"/>
                  </a:cubicBezTo>
                  <a:cubicBezTo>
                    <a:pt x="3385170" y="864424"/>
                    <a:pt x="3405491" y="1451995"/>
                    <a:pt x="3434521" y="1863428"/>
                  </a:cubicBezTo>
                  <a:cubicBezTo>
                    <a:pt x="3463551" y="2274862"/>
                    <a:pt x="3562367" y="2793120"/>
                    <a:pt x="3225503" y="3033191"/>
                  </a:cubicBezTo>
                  <a:cubicBezTo>
                    <a:pt x="2888639" y="3273262"/>
                    <a:pt x="1906955" y="3426058"/>
                    <a:pt x="1413338" y="3303855"/>
                  </a:cubicBezTo>
                  <a:cubicBezTo>
                    <a:pt x="919720" y="3181651"/>
                    <a:pt x="483430" y="2665370"/>
                    <a:pt x="263799" y="2299969"/>
                  </a:cubicBezTo>
                  <a:cubicBezTo>
                    <a:pt x="44169" y="1934568"/>
                    <a:pt x="-107755" y="1492105"/>
                    <a:pt x="95558" y="1111446"/>
                  </a:cubicBezTo>
                  <a:cubicBezTo>
                    <a:pt x="298872" y="730786"/>
                    <a:pt x="989604" y="108498"/>
                    <a:pt x="1483683" y="16011"/>
                  </a:cubicBezTo>
                  <a:cubicBezTo>
                    <a:pt x="1545443" y="4451"/>
                    <a:pt x="1611313" y="-586"/>
                    <a:pt x="1679935" y="54"/>
                  </a:cubicBezTo>
                  <a:close/>
                </a:path>
              </a:pathLst>
            </a:custGeom>
          </p:spPr>
        </p:pic>
        <p:sp>
          <p:nvSpPr>
            <p:cNvPr id="18" name="任意多边形 17"/>
            <p:cNvSpPr/>
            <p:nvPr/>
          </p:nvSpPr>
          <p:spPr>
            <a:xfrm rot="10800000">
              <a:off x="3890463" y="-1"/>
              <a:ext cx="3470592" cy="335976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10149" y="1408363"/>
              <a:ext cx="2143760" cy="76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Franklin Gothic Demi Cond" panose="020B0706030402020204" charset="0"/>
                </a:rPr>
                <a:t>Part One</a:t>
              </a:r>
              <a:r>
                <a:rPr lang="en-US" altLang="zh-CN" sz="4000" dirty="0">
                  <a:solidFill>
                    <a:schemeClr val="bg1"/>
                  </a:solidFill>
                  <a:latin typeface="Franklin Gothic Demi Cond" panose="020B0706030402020204" charset="0"/>
                </a:rPr>
                <a:t> </a:t>
              </a:r>
              <a:endParaRPr lang="en-US" altLang="zh-CN" sz="4000" dirty="0">
                <a:solidFill>
                  <a:schemeClr val="bg1"/>
                </a:solidFill>
                <a:latin typeface="Franklin Gothic Demi Cond" panose="020B07060304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prism isInverted="1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rot="10800000">
            <a:off x="6562068" y="907108"/>
            <a:ext cx="6328610" cy="6403339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794606" h="4991584">
                <a:moveTo>
                  <a:pt x="338591" y="467895"/>
                </a:moveTo>
                <a:cubicBezTo>
                  <a:pt x="803967" y="109854"/>
                  <a:pt x="2160158" y="-118026"/>
                  <a:pt x="2842088" y="64228"/>
                </a:cubicBezTo>
                <a:cubicBezTo>
                  <a:pt x="3524018" y="246482"/>
                  <a:pt x="4126752" y="1016461"/>
                  <a:pt x="4430170" y="1561419"/>
                </a:cubicBezTo>
                <a:cubicBezTo>
                  <a:pt x="4733588" y="2106377"/>
                  <a:pt x="4943471" y="2766264"/>
                  <a:pt x="4662594" y="3333978"/>
                </a:cubicBezTo>
                <a:cubicBezTo>
                  <a:pt x="4381717" y="3901692"/>
                  <a:pt x="3427474" y="4829770"/>
                  <a:pt x="2744907" y="4967705"/>
                </a:cubicBezTo>
                <a:cubicBezTo>
                  <a:pt x="2062340" y="5105640"/>
                  <a:pt x="1016370" y="4620795"/>
                  <a:pt x="567191" y="4161590"/>
                </a:cubicBezTo>
                <a:cubicBezTo>
                  <a:pt x="118012" y="3702385"/>
                  <a:pt x="89938" y="2826085"/>
                  <a:pt x="49833" y="2212474"/>
                </a:cubicBezTo>
                <a:cubicBezTo>
                  <a:pt x="9728" y="1598863"/>
                  <a:pt x="-126785" y="825936"/>
                  <a:pt x="338591" y="4678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8666" y="2446996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7257" y="3100385"/>
            <a:ext cx="5449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11271601">
            <a:off x="-763246" y="-523318"/>
            <a:ext cx="2543825" cy="158076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1393346 w 4787470"/>
              <a:gd name="connsiteY0-50" fmla="*/ 1387196 h 4927593"/>
              <a:gd name="connsiteX1-51" fmla="*/ 2834952 w 4787470"/>
              <a:gd name="connsiteY1-52" fmla="*/ 237 h 4927593"/>
              <a:gd name="connsiteX2-53" fmla="*/ 4423034 w 4787470"/>
              <a:gd name="connsiteY2-54" fmla="*/ 1497428 h 4927593"/>
              <a:gd name="connsiteX3-55" fmla="*/ 4655458 w 4787470"/>
              <a:gd name="connsiteY3-56" fmla="*/ 3269987 h 4927593"/>
              <a:gd name="connsiteX4-57" fmla="*/ 2737771 w 4787470"/>
              <a:gd name="connsiteY4-58" fmla="*/ 4903714 h 4927593"/>
              <a:gd name="connsiteX5-59" fmla="*/ 560055 w 4787470"/>
              <a:gd name="connsiteY5-60" fmla="*/ 4097599 h 4927593"/>
              <a:gd name="connsiteX6-61" fmla="*/ 42697 w 4787470"/>
              <a:gd name="connsiteY6-62" fmla="*/ 2148483 h 4927593"/>
              <a:gd name="connsiteX7-63" fmla="*/ 1393346 w 4787470"/>
              <a:gd name="connsiteY7-64" fmla="*/ 1387196 h 4927593"/>
              <a:gd name="connsiteX0-65" fmla="*/ 1393346 w 4787470"/>
              <a:gd name="connsiteY0-66" fmla="*/ 1387287 h 4927684"/>
              <a:gd name="connsiteX1-67" fmla="*/ 2834952 w 4787470"/>
              <a:gd name="connsiteY1-68" fmla="*/ 328 h 4927684"/>
              <a:gd name="connsiteX2-69" fmla="*/ 4423034 w 4787470"/>
              <a:gd name="connsiteY2-70" fmla="*/ 1497519 h 4927684"/>
              <a:gd name="connsiteX3-71" fmla="*/ 4655458 w 4787470"/>
              <a:gd name="connsiteY3-72" fmla="*/ 3270078 h 4927684"/>
              <a:gd name="connsiteX4-73" fmla="*/ 2737771 w 4787470"/>
              <a:gd name="connsiteY4-74" fmla="*/ 4903805 h 4927684"/>
              <a:gd name="connsiteX5-75" fmla="*/ 560055 w 4787470"/>
              <a:gd name="connsiteY5-76" fmla="*/ 4097690 h 4927684"/>
              <a:gd name="connsiteX6-77" fmla="*/ 42697 w 4787470"/>
              <a:gd name="connsiteY6-78" fmla="*/ 2148574 h 4927684"/>
              <a:gd name="connsiteX7-79" fmla="*/ 1393346 w 4787470"/>
              <a:gd name="connsiteY7-80" fmla="*/ 1387287 h 4927684"/>
              <a:gd name="connsiteX0-81" fmla="*/ 1726154 w 5120278"/>
              <a:gd name="connsiteY0-82" fmla="*/ 1387220 h 4927617"/>
              <a:gd name="connsiteX1-83" fmla="*/ 3167760 w 5120278"/>
              <a:gd name="connsiteY1-84" fmla="*/ 261 h 4927617"/>
              <a:gd name="connsiteX2-85" fmla="*/ 4755842 w 5120278"/>
              <a:gd name="connsiteY2-86" fmla="*/ 1497452 h 4927617"/>
              <a:gd name="connsiteX3-87" fmla="*/ 4988266 w 5120278"/>
              <a:gd name="connsiteY3-88" fmla="*/ 3270011 h 4927617"/>
              <a:gd name="connsiteX4-89" fmla="*/ 3070579 w 5120278"/>
              <a:gd name="connsiteY4-90" fmla="*/ 4903738 h 4927617"/>
              <a:gd name="connsiteX5-91" fmla="*/ 892863 w 5120278"/>
              <a:gd name="connsiteY5-92" fmla="*/ 4097623 h 4927617"/>
              <a:gd name="connsiteX6-93" fmla="*/ 21538 w 5120278"/>
              <a:gd name="connsiteY6-94" fmla="*/ 2726913 h 4927617"/>
              <a:gd name="connsiteX7-95" fmla="*/ 1726154 w 5120278"/>
              <a:gd name="connsiteY7-96" fmla="*/ 1387220 h 4927617"/>
              <a:gd name="connsiteX0-97" fmla="*/ 1897114 w 5291238"/>
              <a:gd name="connsiteY0-98" fmla="*/ 1387220 h 4927617"/>
              <a:gd name="connsiteX1-99" fmla="*/ 3338720 w 5291238"/>
              <a:gd name="connsiteY1-100" fmla="*/ 261 h 4927617"/>
              <a:gd name="connsiteX2-101" fmla="*/ 4926802 w 5291238"/>
              <a:gd name="connsiteY2-102" fmla="*/ 1497452 h 4927617"/>
              <a:gd name="connsiteX3-103" fmla="*/ 5159226 w 5291238"/>
              <a:gd name="connsiteY3-104" fmla="*/ 3270011 h 4927617"/>
              <a:gd name="connsiteX4-105" fmla="*/ 3241539 w 5291238"/>
              <a:gd name="connsiteY4-106" fmla="*/ 4903738 h 4927617"/>
              <a:gd name="connsiteX5-107" fmla="*/ 1063823 w 5291238"/>
              <a:gd name="connsiteY5-108" fmla="*/ 4097623 h 4927617"/>
              <a:gd name="connsiteX6-109" fmla="*/ 192498 w 5291238"/>
              <a:gd name="connsiteY6-110" fmla="*/ 2726913 h 4927617"/>
              <a:gd name="connsiteX7-111" fmla="*/ 1897114 w 5291238"/>
              <a:gd name="connsiteY7-112" fmla="*/ 1387220 h 4927617"/>
              <a:gd name="connsiteX0-113" fmla="*/ 1734753 w 5128877"/>
              <a:gd name="connsiteY0-114" fmla="*/ 1387220 h 4927617"/>
              <a:gd name="connsiteX1-115" fmla="*/ 3176359 w 5128877"/>
              <a:gd name="connsiteY1-116" fmla="*/ 261 h 4927617"/>
              <a:gd name="connsiteX2-117" fmla="*/ 4764441 w 5128877"/>
              <a:gd name="connsiteY2-118" fmla="*/ 1497452 h 4927617"/>
              <a:gd name="connsiteX3-119" fmla="*/ 4996865 w 5128877"/>
              <a:gd name="connsiteY3-120" fmla="*/ 3270011 h 4927617"/>
              <a:gd name="connsiteX4-121" fmla="*/ 3079178 w 5128877"/>
              <a:gd name="connsiteY4-122" fmla="*/ 4903738 h 4927617"/>
              <a:gd name="connsiteX5-123" fmla="*/ 901462 w 5128877"/>
              <a:gd name="connsiteY5-124" fmla="*/ 4097623 h 4927617"/>
              <a:gd name="connsiteX6-125" fmla="*/ 30137 w 5128877"/>
              <a:gd name="connsiteY6-126" fmla="*/ 2726913 h 4927617"/>
              <a:gd name="connsiteX7-127" fmla="*/ 1734753 w 5128877"/>
              <a:gd name="connsiteY7-128" fmla="*/ 1387220 h 4927617"/>
              <a:gd name="connsiteX0-129" fmla="*/ 1734753 w 5128877"/>
              <a:gd name="connsiteY0-130" fmla="*/ 1401714 h 4942111"/>
              <a:gd name="connsiteX1-131" fmla="*/ 3176359 w 5128877"/>
              <a:gd name="connsiteY1-132" fmla="*/ 14755 h 4942111"/>
              <a:gd name="connsiteX2-133" fmla="*/ 4764441 w 5128877"/>
              <a:gd name="connsiteY2-134" fmla="*/ 1511946 h 4942111"/>
              <a:gd name="connsiteX3-135" fmla="*/ 4996865 w 5128877"/>
              <a:gd name="connsiteY3-136" fmla="*/ 3284505 h 4942111"/>
              <a:gd name="connsiteX4-137" fmla="*/ 3079178 w 5128877"/>
              <a:gd name="connsiteY4-138" fmla="*/ 4918232 h 4942111"/>
              <a:gd name="connsiteX5-139" fmla="*/ 901462 w 5128877"/>
              <a:gd name="connsiteY5-140" fmla="*/ 4112117 h 4942111"/>
              <a:gd name="connsiteX6-141" fmla="*/ 30137 w 5128877"/>
              <a:gd name="connsiteY6-142" fmla="*/ 2741407 h 4942111"/>
              <a:gd name="connsiteX7-143" fmla="*/ 1734753 w 5128877"/>
              <a:gd name="connsiteY7-144" fmla="*/ 1401714 h 4942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128877" h="4942111">
                <a:moveTo>
                  <a:pt x="1734753" y="1401714"/>
                </a:moveTo>
                <a:cubicBezTo>
                  <a:pt x="2259123" y="947272"/>
                  <a:pt x="2510518" y="169908"/>
                  <a:pt x="3176359" y="14755"/>
                </a:cubicBezTo>
                <a:cubicBezTo>
                  <a:pt x="3842200" y="-140398"/>
                  <a:pt x="4461023" y="966988"/>
                  <a:pt x="4764441" y="1511946"/>
                </a:cubicBezTo>
                <a:cubicBezTo>
                  <a:pt x="5067859" y="2056904"/>
                  <a:pt x="5277742" y="2716791"/>
                  <a:pt x="4996865" y="3284505"/>
                </a:cubicBezTo>
                <a:cubicBezTo>
                  <a:pt x="4715988" y="3852219"/>
                  <a:pt x="3761745" y="4780297"/>
                  <a:pt x="3079178" y="4918232"/>
                </a:cubicBezTo>
                <a:cubicBezTo>
                  <a:pt x="2396611" y="5056167"/>
                  <a:pt x="1350641" y="4571322"/>
                  <a:pt x="901462" y="4112117"/>
                </a:cubicBezTo>
                <a:cubicBezTo>
                  <a:pt x="452283" y="3652912"/>
                  <a:pt x="-140925" y="3771542"/>
                  <a:pt x="30137" y="2741407"/>
                </a:cubicBezTo>
                <a:cubicBezTo>
                  <a:pt x="201199" y="1711272"/>
                  <a:pt x="1210383" y="1856156"/>
                  <a:pt x="1734753" y="1401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8238" y="1275340"/>
            <a:ext cx="5876269" cy="5666873"/>
          </a:xfrm>
          <a:custGeom>
            <a:avLst/>
            <a:gdLst>
              <a:gd name="connsiteX0" fmla="*/ 2609916 w 5391849"/>
              <a:gd name="connsiteY0" fmla="*/ 83 h 5199714"/>
              <a:gd name="connsiteX1" fmla="*/ 4754007 w 5391849"/>
              <a:gd name="connsiteY1" fmla="*/ 864602 h 5199714"/>
              <a:gd name="connsiteX2" fmla="*/ 5335810 w 5391849"/>
              <a:gd name="connsiteY2" fmla="*/ 2894989 h 5199714"/>
              <a:gd name="connsiteX3" fmla="*/ 5011082 w 5391849"/>
              <a:gd name="connsiteY3" fmla="*/ 4712311 h 5199714"/>
              <a:gd name="connsiteX4" fmla="*/ 2195735 w 5391849"/>
              <a:gd name="connsiteY4" fmla="*/ 5132809 h 5199714"/>
              <a:gd name="connsiteX5" fmla="*/ 409833 w 5391849"/>
              <a:gd name="connsiteY5" fmla="*/ 3573191 h 5199714"/>
              <a:gd name="connsiteX6" fmla="*/ 148456 w 5391849"/>
              <a:gd name="connsiteY6" fmla="*/ 1726722 h 5199714"/>
              <a:gd name="connsiteX7" fmla="*/ 2305022 w 5391849"/>
              <a:gd name="connsiteY7" fmla="*/ 24875 h 5199714"/>
              <a:gd name="connsiteX8" fmla="*/ 2609916 w 5391849"/>
              <a:gd name="connsiteY8" fmla="*/ 83 h 51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1849" h="5199714">
                <a:moveTo>
                  <a:pt x="2609916" y="83"/>
                </a:moveTo>
                <a:cubicBezTo>
                  <a:pt x="3356192" y="7037"/>
                  <a:pt x="4312017" y="446044"/>
                  <a:pt x="4754007" y="864602"/>
                </a:cubicBezTo>
                <a:cubicBezTo>
                  <a:pt x="5259138" y="1342954"/>
                  <a:pt x="5290709" y="2255793"/>
                  <a:pt x="5335810" y="2894989"/>
                </a:cubicBezTo>
                <a:cubicBezTo>
                  <a:pt x="5380910" y="3534185"/>
                  <a:pt x="5534428" y="4339341"/>
                  <a:pt x="5011082" y="4712311"/>
                </a:cubicBezTo>
                <a:cubicBezTo>
                  <a:pt x="4487736" y="5085281"/>
                  <a:pt x="2962610" y="5322663"/>
                  <a:pt x="2195735" y="5132809"/>
                </a:cubicBezTo>
                <a:cubicBezTo>
                  <a:pt x="1428860" y="4942956"/>
                  <a:pt x="751046" y="4140871"/>
                  <a:pt x="409833" y="3573191"/>
                </a:cubicBezTo>
                <a:cubicBezTo>
                  <a:pt x="68619" y="3005510"/>
                  <a:pt x="-167408" y="2318108"/>
                  <a:pt x="148456" y="1726722"/>
                </a:cubicBezTo>
                <a:cubicBezTo>
                  <a:pt x="464321" y="1135337"/>
                  <a:pt x="1537430" y="168561"/>
                  <a:pt x="2305022" y="24875"/>
                </a:cubicBezTo>
                <a:cubicBezTo>
                  <a:pt x="2400971" y="6914"/>
                  <a:pt x="2503305" y="-910"/>
                  <a:pt x="2609916" y="83"/>
                </a:cubicBezTo>
                <a:close/>
              </a:path>
            </a:pathLst>
          </a:custGeom>
        </p:spPr>
      </p:pic>
      <p:cxnSp>
        <p:nvCxnSpPr>
          <p:cNvPr id="12" name="直接连接符 11"/>
          <p:cNvCxnSpPr/>
          <p:nvPr/>
        </p:nvCxnSpPr>
        <p:spPr>
          <a:xfrm>
            <a:off x="825699" y="2141621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conveyor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spect="1" noChangeArrowheads="1"/>
          </p:cNvSpPr>
          <p:nvPr/>
        </p:nvSpPr>
        <p:spPr bwMode="auto">
          <a:xfrm>
            <a:off x="1374775" y="2299018"/>
            <a:ext cx="429577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dirty="0">
              <a:ea typeface="微软雅黑 Light" panose="020B0502040204020203" pitchFamily="34" charset="-122"/>
            </a:endParaRPr>
          </a:p>
        </p:txBody>
      </p:sp>
      <p:grpSp>
        <p:nvGrpSpPr>
          <p:cNvPr id="66" name="组合 65"/>
          <p:cNvGrpSpPr/>
          <p:nvPr/>
        </p:nvGrpSpPr>
        <p:grpSpPr bwMode="auto">
          <a:xfrm>
            <a:off x="1384300" y="2283143"/>
            <a:ext cx="9923463" cy="773112"/>
            <a:chOff x="1212507" y="1928126"/>
            <a:chExt cx="9923807" cy="773040"/>
          </a:xfrm>
        </p:grpSpPr>
        <p:sp>
          <p:nvSpPr>
            <p:cNvPr id="23556" name="TextBox 20"/>
            <p:cNvSpPr txBox="1">
              <a:spLocks noChangeArrowheads="1"/>
            </p:cNvSpPr>
            <p:nvPr/>
          </p:nvSpPr>
          <p:spPr bwMode="auto">
            <a:xfrm>
              <a:off x="6002701" y="1928126"/>
              <a:ext cx="894856" cy="56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zh-CN" sz="3200" dirty="0">
                  <a:solidFill>
                    <a:srgbClr val="393A3B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80%</a:t>
              </a:r>
              <a:endParaRPr lang="en-US" altLang="zh-CN" sz="3200" dirty="0">
                <a:solidFill>
                  <a:srgbClr val="393A3B"/>
                </a:solidFill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3557" name="Freeform: Shape 2"/>
            <p:cNvSpPr>
              <a:spLocks noChangeArrowheads="1"/>
            </p:cNvSpPr>
            <p:nvPr/>
          </p:nvSpPr>
          <p:spPr bwMode="auto">
            <a:xfrm>
              <a:off x="1212507" y="1936062"/>
              <a:ext cx="279410" cy="765104"/>
            </a:xfrm>
            <a:custGeom>
              <a:avLst/>
              <a:gdLst>
                <a:gd name="T0" fmla="*/ 14 w 27"/>
                <a:gd name="T1" fmla="*/ 11 h 75"/>
                <a:gd name="T2" fmla="*/ 19 w 27"/>
                <a:gd name="T3" fmla="*/ 5 h 75"/>
                <a:gd name="T4" fmla="*/ 14 w 27"/>
                <a:gd name="T5" fmla="*/ 0 h 75"/>
                <a:gd name="T6" fmla="*/ 8 w 27"/>
                <a:gd name="T7" fmla="*/ 5 h 75"/>
                <a:gd name="T8" fmla="*/ 14 w 27"/>
                <a:gd name="T9" fmla="*/ 11 h 75"/>
                <a:gd name="T10" fmla="*/ 27 w 27"/>
                <a:gd name="T11" fmla="*/ 19 h 75"/>
                <a:gd name="T12" fmla="*/ 22 w 27"/>
                <a:gd name="T13" fmla="*/ 13 h 75"/>
                <a:gd name="T14" fmla="*/ 5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3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3 w 27"/>
                <a:gd name="T33" fmla="*/ 72 h 75"/>
                <a:gd name="T34" fmla="*/ 13 w 27"/>
                <a:gd name="T35" fmla="*/ 44 h 75"/>
                <a:gd name="T36" fmla="*/ 14 w 27"/>
                <a:gd name="T37" fmla="*/ 44 h 75"/>
                <a:gd name="T38" fmla="*/ 14 w 27"/>
                <a:gd name="T39" fmla="*/ 72 h 75"/>
                <a:gd name="T40" fmla="*/ 18 w 27"/>
                <a:gd name="T41" fmla="*/ 75 h 75"/>
                <a:gd name="T42" fmla="*/ 21 w 27"/>
                <a:gd name="T43" fmla="*/ 72 h 75"/>
                <a:gd name="T44" fmla="*/ 21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5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4" y="11"/>
                  </a:moveTo>
                  <a:cubicBezTo>
                    <a:pt x="17" y="11"/>
                    <a:pt x="19" y="9"/>
                    <a:pt x="19" y="5"/>
                  </a:cubicBezTo>
                  <a:cubicBezTo>
                    <a:pt x="19" y="2"/>
                    <a:pt x="17" y="0"/>
                    <a:pt x="14" y="0"/>
                  </a:cubicBezTo>
                  <a:cubicBezTo>
                    <a:pt x="11" y="0"/>
                    <a:pt x="8" y="2"/>
                    <a:pt x="8" y="5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3"/>
                    <a:pt x="2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5"/>
                    <a:pt x="9" y="75"/>
                  </a:cubicBezTo>
                  <a:cubicBezTo>
                    <a:pt x="11" y="75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8" y="75"/>
                  </a:cubicBezTo>
                  <a:cubicBezTo>
                    <a:pt x="20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58" name="Freeform: Shape 3"/>
            <p:cNvSpPr>
              <a:spLocks noChangeArrowheads="1"/>
            </p:cNvSpPr>
            <p:nvPr/>
          </p:nvSpPr>
          <p:spPr bwMode="auto">
            <a:xfrm>
              <a:off x="1663373" y="1936062"/>
              <a:ext cx="266709" cy="765104"/>
            </a:xfrm>
            <a:custGeom>
              <a:avLst/>
              <a:gdLst>
                <a:gd name="T0" fmla="*/ 13 w 26"/>
                <a:gd name="T1" fmla="*/ 11 h 75"/>
                <a:gd name="T2" fmla="*/ 19 w 26"/>
                <a:gd name="T3" fmla="*/ 5 h 75"/>
                <a:gd name="T4" fmla="*/ 13 w 26"/>
                <a:gd name="T5" fmla="*/ 0 h 75"/>
                <a:gd name="T6" fmla="*/ 8 w 26"/>
                <a:gd name="T7" fmla="*/ 5 h 75"/>
                <a:gd name="T8" fmla="*/ 13 w 26"/>
                <a:gd name="T9" fmla="*/ 11 h 75"/>
                <a:gd name="T10" fmla="*/ 26 w 26"/>
                <a:gd name="T11" fmla="*/ 19 h 75"/>
                <a:gd name="T12" fmla="*/ 21 w 26"/>
                <a:gd name="T13" fmla="*/ 13 h 75"/>
                <a:gd name="T14" fmla="*/ 5 w 26"/>
                <a:gd name="T15" fmla="*/ 13 h 75"/>
                <a:gd name="T16" fmla="*/ 0 w 26"/>
                <a:gd name="T17" fmla="*/ 19 h 75"/>
                <a:gd name="T18" fmla="*/ 0 w 26"/>
                <a:gd name="T19" fmla="*/ 40 h 75"/>
                <a:gd name="T20" fmla="*/ 2 w 26"/>
                <a:gd name="T21" fmla="*/ 42 h 75"/>
                <a:gd name="T22" fmla="*/ 4 w 26"/>
                <a:gd name="T23" fmla="*/ 40 h 75"/>
                <a:gd name="T24" fmla="*/ 4 w 26"/>
                <a:gd name="T25" fmla="*/ 20 h 75"/>
                <a:gd name="T26" fmla="*/ 5 w 26"/>
                <a:gd name="T27" fmla="*/ 20 h 75"/>
                <a:gd name="T28" fmla="*/ 5 w 26"/>
                <a:gd name="T29" fmla="*/ 72 h 75"/>
                <a:gd name="T30" fmla="*/ 9 w 26"/>
                <a:gd name="T31" fmla="*/ 75 h 75"/>
                <a:gd name="T32" fmla="*/ 12 w 26"/>
                <a:gd name="T33" fmla="*/ 72 h 75"/>
                <a:gd name="T34" fmla="*/ 12 w 26"/>
                <a:gd name="T35" fmla="*/ 44 h 75"/>
                <a:gd name="T36" fmla="*/ 14 w 26"/>
                <a:gd name="T37" fmla="*/ 44 h 75"/>
                <a:gd name="T38" fmla="*/ 14 w 26"/>
                <a:gd name="T39" fmla="*/ 72 h 75"/>
                <a:gd name="T40" fmla="*/ 17 w 26"/>
                <a:gd name="T41" fmla="*/ 75 h 75"/>
                <a:gd name="T42" fmla="*/ 21 w 26"/>
                <a:gd name="T43" fmla="*/ 72 h 75"/>
                <a:gd name="T44" fmla="*/ 21 w 26"/>
                <a:gd name="T45" fmla="*/ 20 h 75"/>
                <a:gd name="T46" fmla="*/ 22 w 26"/>
                <a:gd name="T47" fmla="*/ 20 h 75"/>
                <a:gd name="T48" fmla="*/ 22 w 26"/>
                <a:gd name="T49" fmla="*/ 40 h 75"/>
                <a:gd name="T50" fmla="*/ 24 w 26"/>
                <a:gd name="T51" fmla="*/ 42 h 75"/>
                <a:gd name="T52" fmla="*/ 26 w 26"/>
                <a:gd name="T53" fmla="*/ 40 h 75"/>
                <a:gd name="T54" fmla="*/ 26 w 26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5">
                  <a:moveTo>
                    <a:pt x="13" y="11"/>
                  </a:moveTo>
                  <a:cubicBezTo>
                    <a:pt x="16" y="11"/>
                    <a:pt x="19" y="9"/>
                    <a:pt x="19" y="5"/>
                  </a:cubicBezTo>
                  <a:cubicBezTo>
                    <a:pt x="19" y="2"/>
                    <a:pt x="16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5"/>
                    <a:pt x="9" y="75"/>
                  </a:cubicBezTo>
                  <a:cubicBezTo>
                    <a:pt x="11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7" y="75"/>
                  </a:cubicBezTo>
                  <a:cubicBezTo>
                    <a:pt x="19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59" name="Freeform: Shape 4"/>
            <p:cNvSpPr>
              <a:spLocks noChangeArrowheads="1"/>
            </p:cNvSpPr>
            <p:nvPr/>
          </p:nvSpPr>
          <p:spPr bwMode="auto">
            <a:xfrm>
              <a:off x="2106301" y="1936062"/>
              <a:ext cx="274647" cy="765104"/>
            </a:xfrm>
            <a:custGeom>
              <a:avLst/>
              <a:gdLst>
                <a:gd name="T0" fmla="*/ 14 w 27"/>
                <a:gd name="T1" fmla="*/ 11 h 75"/>
                <a:gd name="T2" fmla="*/ 20 w 27"/>
                <a:gd name="T3" fmla="*/ 5 h 75"/>
                <a:gd name="T4" fmla="*/ 14 w 27"/>
                <a:gd name="T5" fmla="*/ 0 h 75"/>
                <a:gd name="T6" fmla="*/ 8 w 27"/>
                <a:gd name="T7" fmla="*/ 5 h 75"/>
                <a:gd name="T8" fmla="*/ 14 w 27"/>
                <a:gd name="T9" fmla="*/ 11 h 75"/>
                <a:gd name="T10" fmla="*/ 27 w 27"/>
                <a:gd name="T11" fmla="*/ 19 h 75"/>
                <a:gd name="T12" fmla="*/ 22 w 27"/>
                <a:gd name="T13" fmla="*/ 13 h 75"/>
                <a:gd name="T14" fmla="*/ 6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3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3 w 27"/>
                <a:gd name="T33" fmla="*/ 72 h 75"/>
                <a:gd name="T34" fmla="*/ 13 w 27"/>
                <a:gd name="T35" fmla="*/ 44 h 75"/>
                <a:gd name="T36" fmla="*/ 15 w 27"/>
                <a:gd name="T37" fmla="*/ 44 h 75"/>
                <a:gd name="T38" fmla="*/ 15 w 27"/>
                <a:gd name="T39" fmla="*/ 72 h 75"/>
                <a:gd name="T40" fmla="*/ 18 w 27"/>
                <a:gd name="T41" fmla="*/ 75 h 75"/>
                <a:gd name="T42" fmla="*/ 21 w 27"/>
                <a:gd name="T43" fmla="*/ 72 h 75"/>
                <a:gd name="T44" fmla="*/ 21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5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4" y="11"/>
                  </a:moveTo>
                  <a:cubicBezTo>
                    <a:pt x="17" y="11"/>
                    <a:pt x="20" y="9"/>
                    <a:pt x="20" y="5"/>
                  </a:cubicBezTo>
                  <a:cubicBezTo>
                    <a:pt x="20" y="2"/>
                    <a:pt x="17" y="0"/>
                    <a:pt x="14" y="0"/>
                  </a:cubicBezTo>
                  <a:cubicBezTo>
                    <a:pt x="11" y="0"/>
                    <a:pt x="8" y="2"/>
                    <a:pt x="8" y="5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3"/>
                    <a:pt x="22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5"/>
                    <a:pt x="9" y="75"/>
                  </a:cubicBezTo>
                  <a:cubicBezTo>
                    <a:pt x="11" y="75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5"/>
                    <a:pt x="18" y="75"/>
                  </a:cubicBezTo>
                  <a:cubicBezTo>
                    <a:pt x="20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0" name="Freeform: Shape 5"/>
            <p:cNvSpPr>
              <a:spLocks noChangeArrowheads="1"/>
            </p:cNvSpPr>
            <p:nvPr/>
          </p:nvSpPr>
          <p:spPr bwMode="auto">
            <a:xfrm>
              <a:off x="2552403" y="1936062"/>
              <a:ext cx="266709" cy="765104"/>
            </a:xfrm>
            <a:custGeom>
              <a:avLst/>
              <a:gdLst>
                <a:gd name="T0" fmla="*/ 13 w 26"/>
                <a:gd name="T1" fmla="*/ 11 h 75"/>
                <a:gd name="T2" fmla="*/ 19 w 26"/>
                <a:gd name="T3" fmla="*/ 5 h 75"/>
                <a:gd name="T4" fmla="*/ 13 w 26"/>
                <a:gd name="T5" fmla="*/ 0 h 75"/>
                <a:gd name="T6" fmla="*/ 8 w 26"/>
                <a:gd name="T7" fmla="*/ 5 h 75"/>
                <a:gd name="T8" fmla="*/ 13 w 26"/>
                <a:gd name="T9" fmla="*/ 11 h 75"/>
                <a:gd name="T10" fmla="*/ 26 w 26"/>
                <a:gd name="T11" fmla="*/ 19 h 75"/>
                <a:gd name="T12" fmla="*/ 21 w 26"/>
                <a:gd name="T13" fmla="*/ 13 h 75"/>
                <a:gd name="T14" fmla="*/ 5 w 26"/>
                <a:gd name="T15" fmla="*/ 13 h 75"/>
                <a:gd name="T16" fmla="*/ 0 w 26"/>
                <a:gd name="T17" fmla="*/ 19 h 75"/>
                <a:gd name="T18" fmla="*/ 0 w 26"/>
                <a:gd name="T19" fmla="*/ 40 h 75"/>
                <a:gd name="T20" fmla="*/ 2 w 26"/>
                <a:gd name="T21" fmla="*/ 42 h 75"/>
                <a:gd name="T22" fmla="*/ 4 w 26"/>
                <a:gd name="T23" fmla="*/ 40 h 75"/>
                <a:gd name="T24" fmla="*/ 4 w 26"/>
                <a:gd name="T25" fmla="*/ 20 h 75"/>
                <a:gd name="T26" fmla="*/ 5 w 26"/>
                <a:gd name="T27" fmla="*/ 20 h 75"/>
                <a:gd name="T28" fmla="*/ 5 w 26"/>
                <a:gd name="T29" fmla="*/ 72 h 75"/>
                <a:gd name="T30" fmla="*/ 9 w 26"/>
                <a:gd name="T31" fmla="*/ 75 h 75"/>
                <a:gd name="T32" fmla="*/ 12 w 26"/>
                <a:gd name="T33" fmla="*/ 72 h 75"/>
                <a:gd name="T34" fmla="*/ 12 w 26"/>
                <a:gd name="T35" fmla="*/ 44 h 75"/>
                <a:gd name="T36" fmla="*/ 14 w 26"/>
                <a:gd name="T37" fmla="*/ 44 h 75"/>
                <a:gd name="T38" fmla="*/ 14 w 26"/>
                <a:gd name="T39" fmla="*/ 72 h 75"/>
                <a:gd name="T40" fmla="*/ 18 w 26"/>
                <a:gd name="T41" fmla="*/ 75 h 75"/>
                <a:gd name="T42" fmla="*/ 21 w 26"/>
                <a:gd name="T43" fmla="*/ 72 h 75"/>
                <a:gd name="T44" fmla="*/ 21 w 26"/>
                <a:gd name="T45" fmla="*/ 20 h 75"/>
                <a:gd name="T46" fmla="*/ 22 w 26"/>
                <a:gd name="T47" fmla="*/ 20 h 75"/>
                <a:gd name="T48" fmla="*/ 22 w 26"/>
                <a:gd name="T49" fmla="*/ 40 h 75"/>
                <a:gd name="T50" fmla="*/ 24 w 26"/>
                <a:gd name="T51" fmla="*/ 42 h 75"/>
                <a:gd name="T52" fmla="*/ 26 w 26"/>
                <a:gd name="T53" fmla="*/ 40 h 75"/>
                <a:gd name="T54" fmla="*/ 26 w 26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5">
                  <a:moveTo>
                    <a:pt x="13" y="11"/>
                  </a:moveTo>
                  <a:cubicBezTo>
                    <a:pt x="17" y="11"/>
                    <a:pt x="19" y="9"/>
                    <a:pt x="19" y="5"/>
                  </a:cubicBezTo>
                  <a:cubicBezTo>
                    <a:pt x="19" y="2"/>
                    <a:pt x="17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5"/>
                    <a:pt x="9" y="75"/>
                  </a:cubicBezTo>
                  <a:cubicBezTo>
                    <a:pt x="11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8" y="75"/>
                  </a:cubicBezTo>
                  <a:cubicBezTo>
                    <a:pt x="19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1" name="Freeform: Shape 6"/>
            <p:cNvSpPr>
              <a:spLocks noChangeArrowheads="1"/>
            </p:cNvSpPr>
            <p:nvPr/>
          </p:nvSpPr>
          <p:spPr bwMode="auto">
            <a:xfrm>
              <a:off x="2995332" y="1936062"/>
              <a:ext cx="274647" cy="765104"/>
            </a:xfrm>
            <a:custGeom>
              <a:avLst/>
              <a:gdLst>
                <a:gd name="T0" fmla="*/ 14 w 27"/>
                <a:gd name="T1" fmla="*/ 11 h 75"/>
                <a:gd name="T2" fmla="*/ 20 w 27"/>
                <a:gd name="T3" fmla="*/ 5 h 75"/>
                <a:gd name="T4" fmla="*/ 14 w 27"/>
                <a:gd name="T5" fmla="*/ 0 h 75"/>
                <a:gd name="T6" fmla="*/ 8 w 27"/>
                <a:gd name="T7" fmla="*/ 5 h 75"/>
                <a:gd name="T8" fmla="*/ 14 w 27"/>
                <a:gd name="T9" fmla="*/ 11 h 75"/>
                <a:gd name="T10" fmla="*/ 27 w 27"/>
                <a:gd name="T11" fmla="*/ 19 h 75"/>
                <a:gd name="T12" fmla="*/ 22 w 27"/>
                <a:gd name="T13" fmla="*/ 13 h 75"/>
                <a:gd name="T14" fmla="*/ 6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3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3 w 27"/>
                <a:gd name="T33" fmla="*/ 72 h 75"/>
                <a:gd name="T34" fmla="*/ 13 w 27"/>
                <a:gd name="T35" fmla="*/ 44 h 75"/>
                <a:gd name="T36" fmla="*/ 15 w 27"/>
                <a:gd name="T37" fmla="*/ 44 h 75"/>
                <a:gd name="T38" fmla="*/ 15 w 27"/>
                <a:gd name="T39" fmla="*/ 72 h 75"/>
                <a:gd name="T40" fmla="*/ 18 w 27"/>
                <a:gd name="T41" fmla="*/ 75 h 75"/>
                <a:gd name="T42" fmla="*/ 22 w 27"/>
                <a:gd name="T43" fmla="*/ 72 h 75"/>
                <a:gd name="T44" fmla="*/ 22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5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4" y="11"/>
                  </a:moveTo>
                  <a:cubicBezTo>
                    <a:pt x="17" y="11"/>
                    <a:pt x="20" y="9"/>
                    <a:pt x="20" y="5"/>
                  </a:cubicBezTo>
                  <a:cubicBezTo>
                    <a:pt x="20" y="2"/>
                    <a:pt x="17" y="0"/>
                    <a:pt x="14" y="0"/>
                  </a:cubicBezTo>
                  <a:cubicBezTo>
                    <a:pt x="11" y="0"/>
                    <a:pt x="8" y="2"/>
                    <a:pt x="8" y="5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3"/>
                    <a:pt x="22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8" y="75"/>
                    <a:pt x="9" y="75"/>
                  </a:cubicBezTo>
                  <a:cubicBezTo>
                    <a:pt x="11" y="75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5"/>
                    <a:pt x="18" y="75"/>
                  </a:cubicBezTo>
                  <a:cubicBezTo>
                    <a:pt x="20" y="75"/>
                    <a:pt x="22" y="74"/>
                    <a:pt x="22" y="7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2" name="Freeform: Shape 7"/>
            <p:cNvSpPr>
              <a:spLocks noChangeArrowheads="1"/>
            </p:cNvSpPr>
            <p:nvPr/>
          </p:nvSpPr>
          <p:spPr bwMode="auto">
            <a:xfrm>
              <a:off x="3441434" y="1936062"/>
              <a:ext cx="279410" cy="765104"/>
            </a:xfrm>
            <a:custGeom>
              <a:avLst/>
              <a:gdLst>
                <a:gd name="T0" fmla="*/ 13 w 27"/>
                <a:gd name="T1" fmla="*/ 11 h 75"/>
                <a:gd name="T2" fmla="*/ 19 w 27"/>
                <a:gd name="T3" fmla="*/ 5 h 75"/>
                <a:gd name="T4" fmla="*/ 13 w 27"/>
                <a:gd name="T5" fmla="*/ 0 h 75"/>
                <a:gd name="T6" fmla="*/ 8 w 27"/>
                <a:gd name="T7" fmla="*/ 5 h 75"/>
                <a:gd name="T8" fmla="*/ 13 w 27"/>
                <a:gd name="T9" fmla="*/ 11 h 75"/>
                <a:gd name="T10" fmla="*/ 27 w 27"/>
                <a:gd name="T11" fmla="*/ 19 h 75"/>
                <a:gd name="T12" fmla="*/ 21 w 27"/>
                <a:gd name="T13" fmla="*/ 13 h 75"/>
                <a:gd name="T14" fmla="*/ 5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2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2 w 27"/>
                <a:gd name="T33" fmla="*/ 72 h 75"/>
                <a:gd name="T34" fmla="*/ 12 w 27"/>
                <a:gd name="T35" fmla="*/ 44 h 75"/>
                <a:gd name="T36" fmla="*/ 14 w 27"/>
                <a:gd name="T37" fmla="*/ 44 h 75"/>
                <a:gd name="T38" fmla="*/ 14 w 27"/>
                <a:gd name="T39" fmla="*/ 72 h 75"/>
                <a:gd name="T40" fmla="*/ 18 w 27"/>
                <a:gd name="T41" fmla="*/ 75 h 75"/>
                <a:gd name="T42" fmla="*/ 21 w 27"/>
                <a:gd name="T43" fmla="*/ 72 h 75"/>
                <a:gd name="T44" fmla="*/ 21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4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3" y="11"/>
                  </a:moveTo>
                  <a:cubicBezTo>
                    <a:pt x="17" y="11"/>
                    <a:pt x="19" y="9"/>
                    <a:pt x="19" y="5"/>
                  </a:cubicBezTo>
                  <a:cubicBezTo>
                    <a:pt x="19" y="2"/>
                    <a:pt x="17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5"/>
                    <a:pt x="9" y="75"/>
                  </a:cubicBezTo>
                  <a:cubicBezTo>
                    <a:pt x="11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8" y="75"/>
                  </a:cubicBezTo>
                  <a:cubicBezTo>
                    <a:pt x="20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3" name="Freeform: Shape 8"/>
            <p:cNvSpPr>
              <a:spLocks noChangeArrowheads="1"/>
            </p:cNvSpPr>
            <p:nvPr/>
          </p:nvSpPr>
          <p:spPr bwMode="auto">
            <a:xfrm>
              <a:off x="3892300" y="1936062"/>
              <a:ext cx="266709" cy="765104"/>
            </a:xfrm>
            <a:custGeom>
              <a:avLst/>
              <a:gdLst>
                <a:gd name="T0" fmla="*/ 13 w 26"/>
                <a:gd name="T1" fmla="*/ 11 h 75"/>
                <a:gd name="T2" fmla="*/ 19 w 26"/>
                <a:gd name="T3" fmla="*/ 5 h 75"/>
                <a:gd name="T4" fmla="*/ 13 w 26"/>
                <a:gd name="T5" fmla="*/ 0 h 75"/>
                <a:gd name="T6" fmla="*/ 7 w 26"/>
                <a:gd name="T7" fmla="*/ 5 h 75"/>
                <a:gd name="T8" fmla="*/ 13 w 26"/>
                <a:gd name="T9" fmla="*/ 11 h 75"/>
                <a:gd name="T10" fmla="*/ 26 w 26"/>
                <a:gd name="T11" fmla="*/ 19 h 75"/>
                <a:gd name="T12" fmla="*/ 21 w 26"/>
                <a:gd name="T13" fmla="*/ 13 h 75"/>
                <a:gd name="T14" fmla="*/ 5 w 26"/>
                <a:gd name="T15" fmla="*/ 13 h 75"/>
                <a:gd name="T16" fmla="*/ 0 w 26"/>
                <a:gd name="T17" fmla="*/ 19 h 75"/>
                <a:gd name="T18" fmla="*/ 0 w 26"/>
                <a:gd name="T19" fmla="*/ 40 h 75"/>
                <a:gd name="T20" fmla="*/ 2 w 26"/>
                <a:gd name="T21" fmla="*/ 42 h 75"/>
                <a:gd name="T22" fmla="*/ 4 w 26"/>
                <a:gd name="T23" fmla="*/ 40 h 75"/>
                <a:gd name="T24" fmla="*/ 4 w 26"/>
                <a:gd name="T25" fmla="*/ 20 h 75"/>
                <a:gd name="T26" fmla="*/ 5 w 26"/>
                <a:gd name="T27" fmla="*/ 20 h 75"/>
                <a:gd name="T28" fmla="*/ 5 w 26"/>
                <a:gd name="T29" fmla="*/ 72 h 75"/>
                <a:gd name="T30" fmla="*/ 9 w 26"/>
                <a:gd name="T31" fmla="*/ 75 h 75"/>
                <a:gd name="T32" fmla="*/ 12 w 26"/>
                <a:gd name="T33" fmla="*/ 72 h 75"/>
                <a:gd name="T34" fmla="*/ 12 w 26"/>
                <a:gd name="T35" fmla="*/ 44 h 75"/>
                <a:gd name="T36" fmla="*/ 14 w 26"/>
                <a:gd name="T37" fmla="*/ 44 h 75"/>
                <a:gd name="T38" fmla="*/ 14 w 26"/>
                <a:gd name="T39" fmla="*/ 72 h 75"/>
                <a:gd name="T40" fmla="*/ 17 w 26"/>
                <a:gd name="T41" fmla="*/ 75 h 75"/>
                <a:gd name="T42" fmla="*/ 21 w 26"/>
                <a:gd name="T43" fmla="*/ 72 h 75"/>
                <a:gd name="T44" fmla="*/ 21 w 26"/>
                <a:gd name="T45" fmla="*/ 20 h 75"/>
                <a:gd name="T46" fmla="*/ 22 w 26"/>
                <a:gd name="T47" fmla="*/ 20 h 75"/>
                <a:gd name="T48" fmla="*/ 22 w 26"/>
                <a:gd name="T49" fmla="*/ 40 h 75"/>
                <a:gd name="T50" fmla="*/ 24 w 26"/>
                <a:gd name="T51" fmla="*/ 42 h 75"/>
                <a:gd name="T52" fmla="*/ 26 w 26"/>
                <a:gd name="T53" fmla="*/ 40 h 75"/>
                <a:gd name="T54" fmla="*/ 26 w 26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5">
                  <a:moveTo>
                    <a:pt x="13" y="11"/>
                  </a:moveTo>
                  <a:cubicBezTo>
                    <a:pt x="16" y="11"/>
                    <a:pt x="19" y="9"/>
                    <a:pt x="19" y="5"/>
                  </a:cubicBezTo>
                  <a:cubicBezTo>
                    <a:pt x="19" y="2"/>
                    <a:pt x="16" y="0"/>
                    <a:pt x="13" y="0"/>
                  </a:cubicBezTo>
                  <a:cubicBezTo>
                    <a:pt x="10" y="0"/>
                    <a:pt x="7" y="2"/>
                    <a:pt x="7" y="5"/>
                  </a:cubicBezTo>
                  <a:cubicBezTo>
                    <a:pt x="7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5"/>
                    <a:pt x="9" y="75"/>
                  </a:cubicBezTo>
                  <a:cubicBezTo>
                    <a:pt x="10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5"/>
                    <a:pt x="17" y="75"/>
                  </a:cubicBezTo>
                  <a:cubicBezTo>
                    <a:pt x="19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4" name="Freeform: Shape 9"/>
            <p:cNvSpPr>
              <a:spLocks noChangeArrowheads="1"/>
            </p:cNvSpPr>
            <p:nvPr/>
          </p:nvSpPr>
          <p:spPr bwMode="auto">
            <a:xfrm>
              <a:off x="4335228" y="1936062"/>
              <a:ext cx="274647" cy="765104"/>
            </a:xfrm>
            <a:custGeom>
              <a:avLst/>
              <a:gdLst>
                <a:gd name="T0" fmla="*/ 14 w 27"/>
                <a:gd name="T1" fmla="*/ 11 h 75"/>
                <a:gd name="T2" fmla="*/ 19 w 27"/>
                <a:gd name="T3" fmla="*/ 5 h 75"/>
                <a:gd name="T4" fmla="*/ 14 w 27"/>
                <a:gd name="T5" fmla="*/ 0 h 75"/>
                <a:gd name="T6" fmla="*/ 8 w 27"/>
                <a:gd name="T7" fmla="*/ 5 h 75"/>
                <a:gd name="T8" fmla="*/ 14 w 27"/>
                <a:gd name="T9" fmla="*/ 11 h 75"/>
                <a:gd name="T10" fmla="*/ 27 w 27"/>
                <a:gd name="T11" fmla="*/ 19 h 75"/>
                <a:gd name="T12" fmla="*/ 21 w 27"/>
                <a:gd name="T13" fmla="*/ 13 h 75"/>
                <a:gd name="T14" fmla="*/ 5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2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2 w 27"/>
                <a:gd name="T33" fmla="*/ 72 h 75"/>
                <a:gd name="T34" fmla="*/ 12 w 27"/>
                <a:gd name="T35" fmla="*/ 44 h 75"/>
                <a:gd name="T36" fmla="*/ 14 w 27"/>
                <a:gd name="T37" fmla="*/ 44 h 75"/>
                <a:gd name="T38" fmla="*/ 14 w 27"/>
                <a:gd name="T39" fmla="*/ 72 h 75"/>
                <a:gd name="T40" fmla="*/ 18 w 27"/>
                <a:gd name="T41" fmla="*/ 75 h 75"/>
                <a:gd name="T42" fmla="*/ 21 w 27"/>
                <a:gd name="T43" fmla="*/ 72 h 75"/>
                <a:gd name="T44" fmla="*/ 21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4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4" y="11"/>
                  </a:moveTo>
                  <a:cubicBezTo>
                    <a:pt x="17" y="11"/>
                    <a:pt x="19" y="9"/>
                    <a:pt x="19" y="5"/>
                  </a:cubicBezTo>
                  <a:cubicBezTo>
                    <a:pt x="19" y="2"/>
                    <a:pt x="17" y="0"/>
                    <a:pt x="14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9"/>
                    <a:pt x="10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5"/>
                    <a:pt x="9" y="75"/>
                  </a:cubicBezTo>
                  <a:cubicBezTo>
                    <a:pt x="11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8" y="75"/>
                  </a:cubicBezTo>
                  <a:cubicBezTo>
                    <a:pt x="20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5" name="Freeform: Shape 10"/>
            <p:cNvSpPr>
              <a:spLocks noChangeArrowheads="1"/>
            </p:cNvSpPr>
            <p:nvPr/>
          </p:nvSpPr>
          <p:spPr bwMode="auto">
            <a:xfrm>
              <a:off x="4781904" y="1936602"/>
              <a:ext cx="266309" cy="764564"/>
            </a:xfrm>
            <a:custGeom>
              <a:avLst/>
              <a:gdLst>
                <a:gd name="T0" fmla="*/ 13 w 26"/>
                <a:gd name="T1" fmla="*/ 11 h 75"/>
                <a:gd name="T2" fmla="*/ 19 w 26"/>
                <a:gd name="T3" fmla="*/ 5 h 75"/>
                <a:gd name="T4" fmla="*/ 13 w 26"/>
                <a:gd name="T5" fmla="*/ 0 h 75"/>
                <a:gd name="T6" fmla="*/ 7 w 26"/>
                <a:gd name="T7" fmla="*/ 5 h 75"/>
                <a:gd name="T8" fmla="*/ 13 w 26"/>
                <a:gd name="T9" fmla="*/ 11 h 75"/>
                <a:gd name="T10" fmla="*/ 26 w 26"/>
                <a:gd name="T11" fmla="*/ 19 h 75"/>
                <a:gd name="T12" fmla="*/ 21 w 26"/>
                <a:gd name="T13" fmla="*/ 13 h 75"/>
                <a:gd name="T14" fmla="*/ 5 w 26"/>
                <a:gd name="T15" fmla="*/ 13 h 75"/>
                <a:gd name="T16" fmla="*/ 0 w 26"/>
                <a:gd name="T17" fmla="*/ 19 h 75"/>
                <a:gd name="T18" fmla="*/ 0 w 26"/>
                <a:gd name="T19" fmla="*/ 40 h 75"/>
                <a:gd name="T20" fmla="*/ 2 w 26"/>
                <a:gd name="T21" fmla="*/ 42 h 75"/>
                <a:gd name="T22" fmla="*/ 4 w 26"/>
                <a:gd name="T23" fmla="*/ 40 h 75"/>
                <a:gd name="T24" fmla="*/ 4 w 26"/>
                <a:gd name="T25" fmla="*/ 20 h 75"/>
                <a:gd name="T26" fmla="*/ 5 w 26"/>
                <a:gd name="T27" fmla="*/ 20 h 75"/>
                <a:gd name="T28" fmla="*/ 5 w 26"/>
                <a:gd name="T29" fmla="*/ 72 h 75"/>
                <a:gd name="T30" fmla="*/ 9 w 26"/>
                <a:gd name="T31" fmla="*/ 75 h 75"/>
                <a:gd name="T32" fmla="*/ 12 w 26"/>
                <a:gd name="T33" fmla="*/ 72 h 75"/>
                <a:gd name="T34" fmla="*/ 12 w 26"/>
                <a:gd name="T35" fmla="*/ 44 h 75"/>
                <a:gd name="T36" fmla="*/ 14 w 26"/>
                <a:gd name="T37" fmla="*/ 44 h 75"/>
                <a:gd name="T38" fmla="*/ 14 w 26"/>
                <a:gd name="T39" fmla="*/ 72 h 75"/>
                <a:gd name="T40" fmla="*/ 17 w 26"/>
                <a:gd name="T41" fmla="*/ 75 h 75"/>
                <a:gd name="T42" fmla="*/ 21 w 26"/>
                <a:gd name="T43" fmla="*/ 72 h 75"/>
                <a:gd name="T44" fmla="*/ 21 w 26"/>
                <a:gd name="T45" fmla="*/ 20 h 75"/>
                <a:gd name="T46" fmla="*/ 22 w 26"/>
                <a:gd name="T47" fmla="*/ 20 h 75"/>
                <a:gd name="T48" fmla="*/ 22 w 26"/>
                <a:gd name="T49" fmla="*/ 40 h 75"/>
                <a:gd name="T50" fmla="*/ 24 w 26"/>
                <a:gd name="T51" fmla="*/ 42 h 75"/>
                <a:gd name="T52" fmla="*/ 26 w 26"/>
                <a:gd name="T53" fmla="*/ 40 h 75"/>
                <a:gd name="T54" fmla="*/ 26 w 26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5">
                  <a:moveTo>
                    <a:pt x="13" y="11"/>
                  </a:moveTo>
                  <a:cubicBezTo>
                    <a:pt x="16" y="11"/>
                    <a:pt x="19" y="9"/>
                    <a:pt x="19" y="5"/>
                  </a:cubicBezTo>
                  <a:cubicBezTo>
                    <a:pt x="19" y="2"/>
                    <a:pt x="16" y="0"/>
                    <a:pt x="13" y="0"/>
                  </a:cubicBezTo>
                  <a:cubicBezTo>
                    <a:pt x="10" y="0"/>
                    <a:pt x="7" y="2"/>
                    <a:pt x="7" y="5"/>
                  </a:cubicBezTo>
                  <a:cubicBezTo>
                    <a:pt x="7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3"/>
                    <a:pt x="2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5"/>
                    <a:pt x="9" y="75"/>
                  </a:cubicBezTo>
                  <a:cubicBezTo>
                    <a:pt x="11" y="75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5"/>
                    <a:pt x="17" y="75"/>
                  </a:cubicBezTo>
                  <a:cubicBezTo>
                    <a:pt x="19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66" name="Freeform: Shape 11"/>
            <p:cNvSpPr>
              <a:spLocks noChangeArrowheads="1"/>
            </p:cNvSpPr>
            <p:nvPr/>
          </p:nvSpPr>
          <p:spPr bwMode="auto">
            <a:xfrm>
              <a:off x="5224320" y="1936602"/>
              <a:ext cx="274900" cy="764564"/>
            </a:xfrm>
            <a:custGeom>
              <a:avLst/>
              <a:gdLst>
                <a:gd name="T0" fmla="*/ 14 w 27"/>
                <a:gd name="T1" fmla="*/ 11 h 75"/>
                <a:gd name="T2" fmla="*/ 19 w 27"/>
                <a:gd name="T3" fmla="*/ 5 h 75"/>
                <a:gd name="T4" fmla="*/ 14 w 27"/>
                <a:gd name="T5" fmla="*/ 0 h 75"/>
                <a:gd name="T6" fmla="*/ 8 w 27"/>
                <a:gd name="T7" fmla="*/ 5 h 75"/>
                <a:gd name="T8" fmla="*/ 14 w 27"/>
                <a:gd name="T9" fmla="*/ 11 h 75"/>
                <a:gd name="T10" fmla="*/ 27 w 27"/>
                <a:gd name="T11" fmla="*/ 19 h 75"/>
                <a:gd name="T12" fmla="*/ 22 w 27"/>
                <a:gd name="T13" fmla="*/ 13 h 75"/>
                <a:gd name="T14" fmla="*/ 5 w 27"/>
                <a:gd name="T15" fmla="*/ 13 h 75"/>
                <a:gd name="T16" fmla="*/ 0 w 27"/>
                <a:gd name="T17" fmla="*/ 19 h 75"/>
                <a:gd name="T18" fmla="*/ 0 w 27"/>
                <a:gd name="T19" fmla="*/ 40 h 75"/>
                <a:gd name="T20" fmla="*/ 3 w 27"/>
                <a:gd name="T21" fmla="*/ 42 h 75"/>
                <a:gd name="T22" fmla="*/ 5 w 27"/>
                <a:gd name="T23" fmla="*/ 40 h 75"/>
                <a:gd name="T24" fmla="*/ 5 w 27"/>
                <a:gd name="T25" fmla="*/ 20 h 75"/>
                <a:gd name="T26" fmla="*/ 6 w 27"/>
                <a:gd name="T27" fmla="*/ 20 h 75"/>
                <a:gd name="T28" fmla="*/ 6 w 27"/>
                <a:gd name="T29" fmla="*/ 72 h 75"/>
                <a:gd name="T30" fmla="*/ 9 w 27"/>
                <a:gd name="T31" fmla="*/ 75 h 75"/>
                <a:gd name="T32" fmla="*/ 13 w 27"/>
                <a:gd name="T33" fmla="*/ 72 h 75"/>
                <a:gd name="T34" fmla="*/ 13 w 27"/>
                <a:gd name="T35" fmla="*/ 44 h 75"/>
                <a:gd name="T36" fmla="*/ 14 w 27"/>
                <a:gd name="T37" fmla="*/ 44 h 75"/>
                <a:gd name="T38" fmla="*/ 14 w 27"/>
                <a:gd name="T39" fmla="*/ 72 h 75"/>
                <a:gd name="T40" fmla="*/ 18 w 27"/>
                <a:gd name="T41" fmla="*/ 75 h 75"/>
                <a:gd name="T42" fmla="*/ 21 w 27"/>
                <a:gd name="T43" fmla="*/ 72 h 75"/>
                <a:gd name="T44" fmla="*/ 21 w 27"/>
                <a:gd name="T45" fmla="*/ 20 h 75"/>
                <a:gd name="T46" fmla="*/ 22 w 27"/>
                <a:gd name="T47" fmla="*/ 20 h 75"/>
                <a:gd name="T48" fmla="*/ 22 w 27"/>
                <a:gd name="T49" fmla="*/ 40 h 75"/>
                <a:gd name="T50" fmla="*/ 25 w 27"/>
                <a:gd name="T51" fmla="*/ 42 h 75"/>
                <a:gd name="T52" fmla="*/ 27 w 27"/>
                <a:gd name="T53" fmla="*/ 40 h 75"/>
                <a:gd name="T54" fmla="*/ 27 w 27"/>
                <a:gd name="T55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5">
                  <a:moveTo>
                    <a:pt x="14" y="11"/>
                  </a:moveTo>
                  <a:cubicBezTo>
                    <a:pt x="17" y="11"/>
                    <a:pt x="19" y="9"/>
                    <a:pt x="19" y="5"/>
                  </a:cubicBezTo>
                  <a:cubicBezTo>
                    <a:pt x="19" y="2"/>
                    <a:pt x="17" y="0"/>
                    <a:pt x="14" y="0"/>
                  </a:cubicBezTo>
                  <a:cubicBezTo>
                    <a:pt x="11" y="0"/>
                    <a:pt x="8" y="2"/>
                    <a:pt x="8" y="5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3"/>
                    <a:pt x="2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5"/>
                    <a:pt x="9" y="75"/>
                  </a:cubicBezTo>
                  <a:cubicBezTo>
                    <a:pt x="11" y="75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5"/>
                    <a:pt x="18" y="75"/>
                  </a:cubicBezTo>
                  <a:cubicBezTo>
                    <a:pt x="20" y="75"/>
                    <a:pt x="21" y="74"/>
                    <a:pt x="21" y="7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TextBox 11"/>
            <p:cNvSpPr txBox="1"/>
            <p:nvPr/>
          </p:nvSpPr>
          <p:spPr>
            <a:xfrm>
              <a:off x="6985916" y="1974221"/>
              <a:ext cx="4150398" cy="35904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and friends are hidden treasures. seek them and enjoy the riches. </a:t>
              </a:r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ea typeface="微软雅黑 Light" panose="020B0502040204020203" pitchFamily="34" charset="-122"/>
                  <a:sym typeface="+mn-ea"/>
                </a:rPr>
                <a:t>.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 bwMode="auto">
          <a:xfrm>
            <a:off x="1384300" y="3157855"/>
            <a:ext cx="9923463" cy="777875"/>
            <a:chOff x="1212507" y="2804253"/>
            <a:chExt cx="9923807" cy="777449"/>
          </a:xfrm>
        </p:grpSpPr>
        <p:sp>
          <p:nvSpPr>
            <p:cNvPr id="23569" name="Freeform: Shape 12"/>
            <p:cNvSpPr>
              <a:spLocks noChangeArrowheads="1"/>
            </p:cNvSpPr>
            <p:nvPr/>
          </p:nvSpPr>
          <p:spPr bwMode="auto">
            <a:xfrm>
              <a:off x="1212507" y="2804253"/>
              <a:ext cx="279195" cy="777449"/>
            </a:xfrm>
            <a:custGeom>
              <a:avLst/>
              <a:gdLst>
                <a:gd name="T0" fmla="*/ 14 w 27"/>
                <a:gd name="T1" fmla="*/ 11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1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1"/>
                  </a:moveTo>
                  <a:cubicBezTo>
                    <a:pt x="17" y="11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0" name="Freeform: Shape 13"/>
            <p:cNvSpPr>
              <a:spLocks noChangeArrowheads="1"/>
            </p:cNvSpPr>
            <p:nvPr/>
          </p:nvSpPr>
          <p:spPr bwMode="auto">
            <a:xfrm>
              <a:off x="1663514" y="2804253"/>
              <a:ext cx="266309" cy="777449"/>
            </a:xfrm>
            <a:custGeom>
              <a:avLst/>
              <a:gdLst>
                <a:gd name="T0" fmla="*/ 13 w 26"/>
                <a:gd name="T1" fmla="*/ 11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1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1"/>
                  </a:moveTo>
                  <a:cubicBezTo>
                    <a:pt x="16" y="11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1" name="Freeform: Shape 14"/>
            <p:cNvSpPr>
              <a:spLocks noChangeArrowheads="1"/>
            </p:cNvSpPr>
            <p:nvPr/>
          </p:nvSpPr>
          <p:spPr bwMode="auto">
            <a:xfrm>
              <a:off x="2105930" y="2804253"/>
              <a:ext cx="274900" cy="777449"/>
            </a:xfrm>
            <a:custGeom>
              <a:avLst/>
              <a:gdLst>
                <a:gd name="T0" fmla="*/ 14 w 27"/>
                <a:gd name="T1" fmla="*/ 11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1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1"/>
                  </a:moveTo>
                  <a:cubicBezTo>
                    <a:pt x="17" y="11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2" name="Freeform: Shape 15"/>
            <p:cNvSpPr>
              <a:spLocks noChangeArrowheads="1"/>
            </p:cNvSpPr>
            <p:nvPr/>
          </p:nvSpPr>
          <p:spPr bwMode="auto">
            <a:xfrm>
              <a:off x="2552641" y="2804253"/>
              <a:ext cx="266309" cy="777449"/>
            </a:xfrm>
            <a:custGeom>
              <a:avLst/>
              <a:gdLst>
                <a:gd name="T0" fmla="*/ 13 w 26"/>
                <a:gd name="T1" fmla="*/ 11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1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8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1"/>
                  </a:moveTo>
                  <a:cubicBezTo>
                    <a:pt x="17" y="11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3" name="Freeform: Shape 16"/>
            <p:cNvSpPr>
              <a:spLocks noChangeArrowheads="1"/>
            </p:cNvSpPr>
            <p:nvPr/>
          </p:nvSpPr>
          <p:spPr bwMode="auto">
            <a:xfrm>
              <a:off x="2995057" y="2804253"/>
              <a:ext cx="274900" cy="777449"/>
            </a:xfrm>
            <a:custGeom>
              <a:avLst/>
              <a:gdLst>
                <a:gd name="T0" fmla="*/ 14 w 27"/>
                <a:gd name="T1" fmla="*/ 11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1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2 h 76"/>
                <a:gd name="T40" fmla="*/ 18 w 27"/>
                <a:gd name="T41" fmla="*/ 76 h 76"/>
                <a:gd name="T42" fmla="*/ 22 w 27"/>
                <a:gd name="T43" fmla="*/ 72 h 76"/>
                <a:gd name="T44" fmla="*/ 22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1"/>
                  </a:moveTo>
                  <a:cubicBezTo>
                    <a:pt x="17" y="11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8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2" y="74"/>
                    <a:pt x="22" y="7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4" name="Freeform: Shape 17"/>
            <p:cNvSpPr>
              <a:spLocks noChangeArrowheads="1"/>
            </p:cNvSpPr>
            <p:nvPr/>
          </p:nvSpPr>
          <p:spPr bwMode="auto">
            <a:xfrm>
              <a:off x="3441770" y="2804253"/>
              <a:ext cx="279195" cy="777449"/>
            </a:xfrm>
            <a:custGeom>
              <a:avLst/>
              <a:gdLst>
                <a:gd name="T0" fmla="*/ 13 w 27"/>
                <a:gd name="T1" fmla="*/ 11 h 76"/>
                <a:gd name="T2" fmla="*/ 19 w 27"/>
                <a:gd name="T3" fmla="*/ 6 h 76"/>
                <a:gd name="T4" fmla="*/ 13 w 27"/>
                <a:gd name="T5" fmla="*/ 0 h 76"/>
                <a:gd name="T6" fmla="*/ 8 w 27"/>
                <a:gd name="T7" fmla="*/ 6 h 76"/>
                <a:gd name="T8" fmla="*/ 13 w 27"/>
                <a:gd name="T9" fmla="*/ 11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2 w 27"/>
                <a:gd name="T33" fmla="*/ 72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3" y="11"/>
                  </a:moveTo>
                  <a:cubicBezTo>
                    <a:pt x="17" y="11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1"/>
                    <a:pt x="13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5" name="Freeform: Shape 18"/>
            <p:cNvSpPr>
              <a:spLocks noChangeArrowheads="1"/>
            </p:cNvSpPr>
            <p:nvPr/>
          </p:nvSpPr>
          <p:spPr bwMode="auto">
            <a:xfrm>
              <a:off x="3892777" y="2804253"/>
              <a:ext cx="266309" cy="777449"/>
            </a:xfrm>
            <a:custGeom>
              <a:avLst/>
              <a:gdLst>
                <a:gd name="T0" fmla="*/ 13 w 26"/>
                <a:gd name="T1" fmla="*/ 11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1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1"/>
                  </a:moveTo>
                  <a:cubicBezTo>
                    <a:pt x="16" y="11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0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6" name="Freeform: Shape 19"/>
            <p:cNvSpPr>
              <a:spLocks noChangeArrowheads="1"/>
            </p:cNvSpPr>
            <p:nvPr/>
          </p:nvSpPr>
          <p:spPr bwMode="auto">
            <a:xfrm>
              <a:off x="4335193" y="2804253"/>
              <a:ext cx="274900" cy="777449"/>
            </a:xfrm>
            <a:custGeom>
              <a:avLst/>
              <a:gdLst>
                <a:gd name="T0" fmla="*/ 14 w 27"/>
                <a:gd name="T1" fmla="*/ 11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1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2 w 27"/>
                <a:gd name="T33" fmla="*/ 72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1"/>
                  </a:moveTo>
                  <a:cubicBezTo>
                    <a:pt x="17" y="11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7" name="Freeform: Shape 22"/>
            <p:cNvSpPr>
              <a:spLocks noChangeArrowheads="1"/>
            </p:cNvSpPr>
            <p:nvPr/>
          </p:nvSpPr>
          <p:spPr bwMode="auto">
            <a:xfrm>
              <a:off x="4781904" y="2804253"/>
              <a:ext cx="266309" cy="777449"/>
            </a:xfrm>
            <a:custGeom>
              <a:avLst/>
              <a:gdLst>
                <a:gd name="T0" fmla="*/ 13 w 26"/>
                <a:gd name="T1" fmla="*/ 11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1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1"/>
                  </a:moveTo>
                  <a:cubicBezTo>
                    <a:pt x="16" y="11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1"/>
                    <a:pt x="13" y="11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8" name="Freeform: Shape 23"/>
            <p:cNvSpPr>
              <a:spLocks noChangeArrowheads="1"/>
            </p:cNvSpPr>
            <p:nvPr/>
          </p:nvSpPr>
          <p:spPr bwMode="auto">
            <a:xfrm>
              <a:off x="5224320" y="2804253"/>
              <a:ext cx="274900" cy="777449"/>
            </a:xfrm>
            <a:custGeom>
              <a:avLst/>
              <a:gdLst>
                <a:gd name="T0" fmla="*/ 14 w 27"/>
                <a:gd name="T1" fmla="*/ 11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1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1"/>
                  </a:moveTo>
                  <a:cubicBezTo>
                    <a:pt x="17" y="11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1"/>
                    <a:pt x="14" y="11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79" name="TextBox 44"/>
            <p:cNvSpPr txBox="1">
              <a:spLocks noChangeArrowheads="1"/>
            </p:cNvSpPr>
            <p:nvPr/>
          </p:nvSpPr>
          <p:spPr bwMode="auto">
            <a:xfrm>
              <a:off x="6002701" y="2861116"/>
              <a:ext cx="892886" cy="56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zh-CN" sz="3200" dirty="0">
                  <a:solidFill>
                    <a:srgbClr val="FFC000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30%</a:t>
              </a:r>
              <a:endParaRPr lang="en-US" altLang="zh-CN" sz="3200" dirty="0">
                <a:solidFill>
                  <a:srgbClr val="FFC000"/>
                </a:solidFill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3" name="TextBox 11"/>
            <p:cNvSpPr txBox="1"/>
            <p:nvPr/>
          </p:nvSpPr>
          <p:spPr>
            <a:xfrm>
              <a:off x="6985916" y="2861116"/>
              <a:ext cx="4150398" cy="55369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and friends are hidden treasures. seek them and enjoy the riches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. 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 bwMode="auto">
          <a:xfrm>
            <a:off x="1384300" y="4030980"/>
            <a:ext cx="9923463" cy="776288"/>
            <a:chOff x="1212507" y="3676200"/>
            <a:chExt cx="9923807" cy="777449"/>
          </a:xfrm>
        </p:grpSpPr>
        <p:sp>
          <p:nvSpPr>
            <p:cNvPr id="23582" name="Freeform: Shape 24"/>
            <p:cNvSpPr>
              <a:spLocks noChangeArrowheads="1"/>
            </p:cNvSpPr>
            <p:nvPr/>
          </p:nvSpPr>
          <p:spPr bwMode="auto">
            <a:xfrm>
              <a:off x="1212507" y="3676200"/>
              <a:ext cx="279410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3" name="Freeform: Shape 25"/>
            <p:cNvSpPr>
              <a:spLocks noChangeArrowheads="1"/>
            </p:cNvSpPr>
            <p:nvPr/>
          </p:nvSpPr>
          <p:spPr bwMode="auto">
            <a:xfrm>
              <a:off x="1663373" y="3676200"/>
              <a:ext cx="2667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4" name="Freeform: Shape 26"/>
            <p:cNvSpPr>
              <a:spLocks noChangeArrowheads="1"/>
            </p:cNvSpPr>
            <p:nvPr/>
          </p:nvSpPr>
          <p:spPr bwMode="auto">
            <a:xfrm>
              <a:off x="2106301" y="3676200"/>
              <a:ext cx="274647" cy="777449"/>
            </a:xfrm>
            <a:custGeom>
              <a:avLst/>
              <a:gdLst>
                <a:gd name="T0" fmla="*/ 14 w 27"/>
                <a:gd name="T1" fmla="*/ 12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5" name="Freeform: Shape 27"/>
            <p:cNvSpPr>
              <a:spLocks noChangeArrowheads="1"/>
            </p:cNvSpPr>
            <p:nvPr/>
          </p:nvSpPr>
          <p:spPr bwMode="auto">
            <a:xfrm>
              <a:off x="2552403" y="3676200"/>
              <a:ext cx="2667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8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6" name="Freeform: Shape 28"/>
            <p:cNvSpPr>
              <a:spLocks noChangeArrowheads="1"/>
            </p:cNvSpPr>
            <p:nvPr/>
          </p:nvSpPr>
          <p:spPr bwMode="auto">
            <a:xfrm>
              <a:off x="2995332" y="3676200"/>
              <a:ext cx="274647" cy="777449"/>
            </a:xfrm>
            <a:custGeom>
              <a:avLst/>
              <a:gdLst>
                <a:gd name="T0" fmla="*/ 14 w 27"/>
                <a:gd name="T1" fmla="*/ 12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2 h 76"/>
                <a:gd name="T40" fmla="*/ 18 w 27"/>
                <a:gd name="T41" fmla="*/ 76 h 76"/>
                <a:gd name="T42" fmla="*/ 22 w 27"/>
                <a:gd name="T43" fmla="*/ 72 h 76"/>
                <a:gd name="T44" fmla="*/ 22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8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2" y="74"/>
                    <a:pt x="22" y="7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414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7" name="Freeform: Shape 29"/>
            <p:cNvSpPr>
              <a:spLocks noChangeArrowheads="1"/>
            </p:cNvSpPr>
            <p:nvPr/>
          </p:nvSpPr>
          <p:spPr bwMode="auto">
            <a:xfrm>
              <a:off x="3441770" y="3676200"/>
              <a:ext cx="279195" cy="777449"/>
            </a:xfrm>
            <a:custGeom>
              <a:avLst/>
              <a:gdLst>
                <a:gd name="T0" fmla="*/ 13 w 27"/>
                <a:gd name="T1" fmla="*/ 12 h 76"/>
                <a:gd name="T2" fmla="*/ 19 w 27"/>
                <a:gd name="T3" fmla="*/ 6 h 76"/>
                <a:gd name="T4" fmla="*/ 13 w 27"/>
                <a:gd name="T5" fmla="*/ 0 h 76"/>
                <a:gd name="T6" fmla="*/ 8 w 27"/>
                <a:gd name="T7" fmla="*/ 6 h 76"/>
                <a:gd name="T8" fmla="*/ 13 w 27"/>
                <a:gd name="T9" fmla="*/ 12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2 w 27"/>
                <a:gd name="T33" fmla="*/ 72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3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8" name="Freeform: Shape 30"/>
            <p:cNvSpPr>
              <a:spLocks noChangeArrowheads="1"/>
            </p:cNvSpPr>
            <p:nvPr/>
          </p:nvSpPr>
          <p:spPr bwMode="auto">
            <a:xfrm>
              <a:off x="3892777" y="3676200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0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89" name="Freeform: Shape 31"/>
            <p:cNvSpPr>
              <a:spLocks noChangeArrowheads="1"/>
            </p:cNvSpPr>
            <p:nvPr/>
          </p:nvSpPr>
          <p:spPr bwMode="auto">
            <a:xfrm>
              <a:off x="4335193" y="3676200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2 w 27"/>
                <a:gd name="T33" fmla="*/ 72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0" name="Freeform: Shape 32"/>
            <p:cNvSpPr>
              <a:spLocks noChangeArrowheads="1"/>
            </p:cNvSpPr>
            <p:nvPr/>
          </p:nvSpPr>
          <p:spPr bwMode="auto">
            <a:xfrm>
              <a:off x="4781904" y="3676200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2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2 h 76"/>
                <a:gd name="T30" fmla="*/ 9 w 26"/>
                <a:gd name="T31" fmla="*/ 76 h 76"/>
                <a:gd name="T32" fmla="*/ 12 w 26"/>
                <a:gd name="T33" fmla="*/ 72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2 h 76"/>
                <a:gd name="T40" fmla="*/ 17 w 26"/>
                <a:gd name="T41" fmla="*/ 76 h 76"/>
                <a:gd name="T42" fmla="*/ 21 w 26"/>
                <a:gd name="T43" fmla="*/ 72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2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1" name="Freeform: Shape 33"/>
            <p:cNvSpPr>
              <a:spLocks noChangeArrowheads="1"/>
            </p:cNvSpPr>
            <p:nvPr/>
          </p:nvSpPr>
          <p:spPr bwMode="auto">
            <a:xfrm>
              <a:off x="5224320" y="3676200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2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2 h 76"/>
                <a:gd name="T30" fmla="*/ 9 w 27"/>
                <a:gd name="T31" fmla="*/ 76 h 76"/>
                <a:gd name="T32" fmla="*/ 13 w 27"/>
                <a:gd name="T33" fmla="*/ 72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2 h 76"/>
                <a:gd name="T40" fmla="*/ 18 w 27"/>
                <a:gd name="T41" fmla="*/ 76 h 76"/>
                <a:gd name="T42" fmla="*/ 21 w 27"/>
                <a:gd name="T43" fmla="*/ 72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4" y="42"/>
                    <a:pt x="5" y="41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2" name="TextBox 45"/>
            <p:cNvSpPr txBox="1">
              <a:spLocks noChangeArrowheads="1"/>
            </p:cNvSpPr>
            <p:nvPr/>
          </p:nvSpPr>
          <p:spPr bwMode="auto">
            <a:xfrm>
              <a:off x="6002884" y="3794105"/>
              <a:ext cx="894856" cy="56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zh-CN" sz="3200" dirty="0">
                  <a:solidFill>
                    <a:srgbClr val="393A3B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50%</a:t>
              </a:r>
              <a:endParaRPr lang="en-US" altLang="zh-CN" sz="3200" dirty="0">
                <a:solidFill>
                  <a:srgbClr val="393A3B"/>
                </a:solidFill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4" name="TextBox 11"/>
            <p:cNvSpPr txBox="1"/>
            <p:nvPr/>
          </p:nvSpPr>
          <p:spPr>
            <a:xfrm>
              <a:off x="6985916" y="3789363"/>
              <a:ext cx="4150398" cy="5548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and friends are hidden treasures. seek them and enjoy the riches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. 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 bwMode="auto">
          <a:xfrm>
            <a:off x="1384300" y="4897755"/>
            <a:ext cx="9923463" cy="777875"/>
            <a:chOff x="1212507" y="4543851"/>
            <a:chExt cx="9923807" cy="777449"/>
          </a:xfrm>
        </p:grpSpPr>
        <p:sp>
          <p:nvSpPr>
            <p:cNvPr id="23595" name="Freeform: Shape 34"/>
            <p:cNvSpPr>
              <a:spLocks noChangeArrowheads="1"/>
            </p:cNvSpPr>
            <p:nvPr/>
          </p:nvSpPr>
          <p:spPr bwMode="auto">
            <a:xfrm>
              <a:off x="1212507" y="4543851"/>
              <a:ext cx="279195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3 w 27"/>
                <a:gd name="T33" fmla="*/ 73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3 h 76"/>
                <a:gd name="T40" fmla="*/ 18 w 27"/>
                <a:gd name="T41" fmla="*/ 76 h 76"/>
                <a:gd name="T42" fmla="*/ 21 w 27"/>
                <a:gd name="T43" fmla="*/ 73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6" name="Freeform: Shape 35"/>
            <p:cNvSpPr>
              <a:spLocks noChangeArrowheads="1"/>
            </p:cNvSpPr>
            <p:nvPr/>
          </p:nvSpPr>
          <p:spPr bwMode="auto">
            <a:xfrm>
              <a:off x="1663514" y="4543851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3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3 h 76"/>
                <a:gd name="T30" fmla="*/ 9 w 26"/>
                <a:gd name="T31" fmla="*/ 76 h 76"/>
                <a:gd name="T32" fmla="*/ 12 w 26"/>
                <a:gd name="T33" fmla="*/ 73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3 h 76"/>
                <a:gd name="T40" fmla="*/ 17 w 26"/>
                <a:gd name="T41" fmla="*/ 76 h 76"/>
                <a:gd name="T42" fmla="*/ 21 w 26"/>
                <a:gd name="T43" fmla="*/ 73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3" y="43"/>
                    <a:pt x="4" y="42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7" y="76"/>
                  </a:cubicBezTo>
                  <a:cubicBezTo>
                    <a:pt x="19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7" name="Freeform: Shape 36"/>
            <p:cNvSpPr>
              <a:spLocks noChangeArrowheads="1"/>
            </p:cNvSpPr>
            <p:nvPr/>
          </p:nvSpPr>
          <p:spPr bwMode="auto">
            <a:xfrm>
              <a:off x="2105930" y="4543851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3 w 27"/>
                <a:gd name="T33" fmla="*/ 73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3 h 76"/>
                <a:gd name="T40" fmla="*/ 18 w 27"/>
                <a:gd name="T41" fmla="*/ 76 h 76"/>
                <a:gd name="T42" fmla="*/ 21 w 27"/>
                <a:gd name="T43" fmla="*/ 73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8" name="Freeform: Shape 37"/>
            <p:cNvSpPr>
              <a:spLocks noChangeArrowheads="1"/>
            </p:cNvSpPr>
            <p:nvPr/>
          </p:nvSpPr>
          <p:spPr bwMode="auto">
            <a:xfrm>
              <a:off x="2552641" y="4543851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8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3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3 h 76"/>
                <a:gd name="T30" fmla="*/ 9 w 26"/>
                <a:gd name="T31" fmla="*/ 76 h 76"/>
                <a:gd name="T32" fmla="*/ 12 w 26"/>
                <a:gd name="T33" fmla="*/ 73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3 h 76"/>
                <a:gd name="T40" fmla="*/ 18 w 26"/>
                <a:gd name="T41" fmla="*/ 76 h 76"/>
                <a:gd name="T42" fmla="*/ 21 w 26"/>
                <a:gd name="T43" fmla="*/ 73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3" y="43"/>
                    <a:pt x="4" y="42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19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599" name="Freeform: Shape 38"/>
            <p:cNvSpPr>
              <a:spLocks noChangeArrowheads="1"/>
            </p:cNvSpPr>
            <p:nvPr/>
          </p:nvSpPr>
          <p:spPr bwMode="auto">
            <a:xfrm>
              <a:off x="2995057" y="4543851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20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6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3 w 27"/>
                <a:gd name="T33" fmla="*/ 73 h 76"/>
                <a:gd name="T34" fmla="*/ 13 w 27"/>
                <a:gd name="T35" fmla="*/ 44 h 76"/>
                <a:gd name="T36" fmla="*/ 15 w 27"/>
                <a:gd name="T37" fmla="*/ 44 h 76"/>
                <a:gd name="T38" fmla="*/ 15 w 27"/>
                <a:gd name="T39" fmla="*/ 73 h 76"/>
                <a:gd name="T40" fmla="*/ 18 w 27"/>
                <a:gd name="T41" fmla="*/ 76 h 76"/>
                <a:gd name="T42" fmla="*/ 22 w 27"/>
                <a:gd name="T43" fmla="*/ 73 h 76"/>
                <a:gd name="T44" fmla="*/ 22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20" y="9"/>
                    <a:pt x="20" y="6"/>
                  </a:cubicBezTo>
                  <a:cubicBezTo>
                    <a:pt x="20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5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8" y="76"/>
                    <a:pt x="9" y="76"/>
                  </a:cubicBezTo>
                  <a:cubicBezTo>
                    <a:pt x="11" y="76"/>
                    <a:pt x="13" y="74"/>
                    <a:pt x="13" y="7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4"/>
                    <a:pt x="16" y="76"/>
                    <a:pt x="18" y="76"/>
                  </a:cubicBezTo>
                  <a:cubicBezTo>
                    <a:pt x="20" y="76"/>
                    <a:pt x="22" y="74"/>
                    <a:pt x="22" y="7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0" name="Freeform: Shape 39"/>
            <p:cNvSpPr>
              <a:spLocks noChangeArrowheads="1"/>
            </p:cNvSpPr>
            <p:nvPr/>
          </p:nvSpPr>
          <p:spPr bwMode="auto">
            <a:xfrm>
              <a:off x="3441770" y="4543851"/>
              <a:ext cx="279195" cy="777449"/>
            </a:xfrm>
            <a:custGeom>
              <a:avLst/>
              <a:gdLst>
                <a:gd name="T0" fmla="*/ 13 w 27"/>
                <a:gd name="T1" fmla="*/ 12 h 76"/>
                <a:gd name="T2" fmla="*/ 19 w 27"/>
                <a:gd name="T3" fmla="*/ 6 h 76"/>
                <a:gd name="T4" fmla="*/ 13 w 27"/>
                <a:gd name="T5" fmla="*/ 0 h 76"/>
                <a:gd name="T6" fmla="*/ 8 w 27"/>
                <a:gd name="T7" fmla="*/ 6 h 76"/>
                <a:gd name="T8" fmla="*/ 13 w 27"/>
                <a:gd name="T9" fmla="*/ 12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2 w 27"/>
                <a:gd name="T33" fmla="*/ 73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3 h 76"/>
                <a:gd name="T40" fmla="*/ 18 w 27"/>
                <a:gd name="T41" fmla="*/ 76 h 76"/>
                <a:gd name="T42" fmla="*/ 21 w 27"/>
                <a:gd name="T43" fmla="*/ 73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3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3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3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1" name="Freeform: Shape 40"/>
            <p:cNvSpPr>
              <a:spLocks noChangeArrowheads="1"/>
            </p:cNvSpPr>
            <p:nvPr/>
          </p:nvSpPr>
          <p:spPr bwMode="auto">
            <a:xfrm>
              <a:off x="3892777" y="4543851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3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3 h 76"/>
                <a:gd name="T30" fmla="*/ 9 w 26"/>
                <a:gd name="T31" fmla="*/ 76 h 76"/>
                <a:gd name="T32" fmla="*/ 12 w 26"/>
                <a:gd name="T33" fmla="*/ 73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3 h 76"/>
                <a:gd name="T40" fmla="*/ 17 w 26"/>
                <a:gd name="T41" fmla="*/ 76 h 76"/>
                <a:gd name="T42" fmla="*/ 21 w 26"/>
                <a:gd name="T43" fmla="*/ 73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3" y="43"/>
                    <a:pt x="4" y="42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0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2" name="Freeform: Shape 41"/>
            <p:cNvSpPr>
              <a:spLocks noChangeArrowheads="1"/>
            </p:cNvSpPr>
            <p:nvPr/>
          </p:nvSpPr>
          <p:spPr bwMode="auto">
            <a:xfrm>
              <a:off x="4335193" y="4543851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1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2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2 w 27"/>
                <a:gd name="T33" fmla="*/ 73 h 76"/>
                <a:gd name="T34" fmla="*/ 12 w 27"/>
                <a:gd name="T35" fmla="*/ 44 h 76"/>
                <a:gd name="T36" fmla="*/ 14 w 27"/>
                <a:gd name="T37" fmla="*/ 44 h 76"/>
                <a:gd name="T38" fmla="*/ 14 w 27"/>
                <a:gd name="T39" fmla="*/ 73 h 76"/>
                <a:gd name="T40" fmla="*/ 18 w 27"/>
                <a:gd name="T41" fmla="*/ 76 h 76"/>
                <a:gd name="T42" fmla="*/ 21 w 27"/>
                <a:gd name="T43" fmla="*/ 73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4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0" y="0"/>
                    <a:pt x="8" y="3"/>
                    <a:pt x="8" y="6"/>
                  </a:cubicBezTo>
                  <a:cubicBezTo>
                    <a:pt x="8" y="9"/>
                    <a:pt x="10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3" name="Freeform: Shape 42"/>
            <p:cNvSpPr>
              <a:spLocks noChangeArrowheads="1"/>
            </p:cNvSpPr>
            <p:nvPr/>
          </p:nvSpPr>
          <p:spPr bwMode="auto">
            <a:xfrm>
              <a:off x="4781904" y="4543851"/>
              <a:ext cx="266309" cy="777449"/>
            </a:xfrm>
            <a:custGeom>
              <a:avLst/>
              <a:gdLst>
                <a:gd name="T0" fmla="*/ 13 w 26"/>
                <a:gd name="T1" fmla="*/ 12 h 76"/>
                <a:gd name="T2" fmla="*/ 19 w 26"/>
                <a:gd name="T3" fmla="*/ 6 h 76"/>
                <a:gd name="T4" fmla="*/ 13 w 26"/>
                <a:gd name="T5" fmla="*/ 0 h 76"/>
                <a:gd name="T6" fmla="*/ 7 w 26"/>
                <a:gd name="T7" fmla="*/ 6 h 76"/>
                <a:gd name="T8" fmla="*/ 13 w 26"/>
                <a:gd name="T9" fmla="*/ 12 h 76"/>
                <a:gd name="T10" fmla="*/ 26 w 26"/>
                <a:gd name="T11" fmla="*/ 19 h 76"/>
                <a:gd name="T12" fmla="*/ 21 w 26"/>
                <a:gd name="T13" fmla="*/ 14 h 76"/>
                <a:gd name="T14" fmla="*/ 5 w 26"/>
                <a:gd name="T15" fmla="*/ 14 h 76"/>
                <a:gd name="T16" fmla="*/ 0 w 26"/>
                <a:gd name="T17" fmla="*/ 19 h 76"/>
                <a:gd name="T18" fmla="*/ 0 w 26"/>
                <a:gd name="T19" fmla="*/ 40 h 76"/>
                <a:gd name="T20" fmla="*/ 2 w 26"/>
                <a:gd name="T21" fmla="*/ 43 h 76"/>
                <a:gd name="T22" fmla="*/ 4 w 26"/>
                <a:gd name="T23" fmla="*/ 40 h 76"/>
                <a:gd name="T24" fmla="*/ 4 w 26"/>
                <a:gd name="T25" fmla="*/ 21 h 76"/>
                <a:gd name="T26" fmla="*/ 5 w 26"/>
                <a:gd name="T27" fmla="*/ 21 h 76"/>
                <a:gd name="T28" fmla="*/ 5 w 26"/>
                <a:gd name="T29" fmla="*/ 73 h 76"/>
                <a:gd name="T30" fmla="*/ 9 w 26"/>
                <a:gd name="T31" fmla="*/ 76 h 76"/>
                <a:gd name="T32" fmla="*/ 12 w 26"/>
                <a:gd name="T33" fmla="*/ 73 h 76"/>
                <a:gd name="T34" fmla="*/ 12 w 26"/>
                <a:gd name="T35" fmla="*/ 44 h 76"/>
                <a:gd name="T36" fmla="*/ 14 w 26"/>
                <a:gd name="T37" fmla="*/ 44 h 76"/>
                <a:gd name="T38" fmla="*/ 14 w 26"/>
                <a:gd name="T39" fmla="*/ 73 h 76"/>
                <a:gd name="T40" fmla="*/ 17 w 26"/>
                <a:gd name="T41" fmla="*/ 76 h 76"/>
                <a:gd name="T42" fmla="*/ 21 w 26"/>
                <a:gd name="T43" fmla="*/ 73 h 76"/>
                <a:gd name="T44" fmla="*/ 21 w 26"/>
                <a:gd name="T45" fmla="*/ 21 h 76"/>
                <a:gd name="T46" fmla="*/ 22 w 26"/>
                <a:gd name="T47" fmla="*/ 21 h 76"/>
                <a:gd name="T48" fmla="*/ 22 w 26"/>
                <a:gd name="T49" fmla="*/ 40 h 76"/>
                <a:gd name="T50" fmla="*/ 24 w 26"/>
                <a:gd name="T51" fmla="*/ 42 h 76"/>
                <a:gd name="T52" fmla="*/ 26 w 26"/>
                <a:gd name="T53" fmla="*/ 40 h 76"/>
                <a:gd name="T54" fmla="*/ 26 w 26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76">
                  <a:moveTo>
                    <a:pt x="13" y="12"/>
                  </a:moveTo>
                  <a:cubicBezTo>
                    <a:pt x="16" y="12"/>
                    <a:pt x="19" y="9"/>
                    <a:pt x="19" y="6"/>
                  </a:cubicBezTo>
                  <a:cubicBezTo>
                    <a:pt x="19" y="3"/>
                    <a:pt x="16" y="0"/>
                    <a:pt x="13" y="0"/>
                  </a:cubicBezTo>
                  <a:cubicBezTo>
                    <a:pt x="10" y="0"/>
                    <a:pt x="7" y="3"/>
                    <a:pt x="7" y="6"/>
                  </a:cubicBezTo>
                  <a:cubicBezTo>
                    <a:pt x="7" y="9"/>
                    <a:pt x="10" y="12"/>
                    <a:pt x="13" y="12"/>
                  </a:cubicBezTo>
                  <a:close/>
                  <a:moveTo>
                    <a:pt x="26" y="19"/>
                  </a:moveTo>
                  <a:cubicBezTo>
                    <a:pt x="26" y="16"/>
                    <a:pt x="24" y="14"/>
                    <a:pt x="21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3" y="43"/>
                    <a:pt x="4" y="42"/>
                    <a:pt x="4" y="4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4"/>
                    <a:pt x="7" y="76"/>
                    <a:pt x="9" y="76"/>
                  </a:cubicBezTo>
                  <a:cubicBezTo>
                    <a:pt x="11" y="76"/>
                    <a:pt x="12" y="74"/>
                    <a:pt x="12" y="7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6"/>
                    <a:pt x="17" y="76"/>
                  </a:cubicBezTo>
                  <a:cubicBezTo>
                    <a:pt x="19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4" y="42"/>
                  </a:cubicBezTo>
                  <a:cubicBezTo>
                    <a:pt x="25" y="42"/>
                    <a:pt x="26" y="41"/>
                    <a:pt x="26" y="40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4" name="Freeform: Shape 43"/>
            <p:cNvSpPr>
              <a:spLocks noChangeArrowheads="1"/>
            </p:cNvSpPr>
            <p:nvPr/>
          </p:nvSpPr>
          <p:spPr bwMode="auto">
            <a:xfrm>
              <a:off x="5224320" y="4543851"/>
              <a:ext cx="274900" cy="777449"/>
            </a:xfrm>
            <a:custGeom>
              <a:avLst/>
              <a:gdLst>
                <a:gd name="T0" fmla="*/ 14 w 27"/>
                <a:gd name="T1" fmla="*/ 12 h 76"/>
                <a:gd name="T2" fmla="*/ 19 w 27"/>
                <a:gd name="T3" fmla="*/ 6 h 76"/>
                <a:gd name="T4" fmla="*/ 14 w 27"/>
                <a:gd name="T5" fmla="*/ 0 h 76"/>
                <a:gd name="T6" fmla="*/ 8 w 27"/>
                <a:gd name="T7" fmla="*/ 6 h 76"/>
                <a:gd name="T8" fmla="*/ 14 w 27"/>
                <a:gd name="T9" fmla="*/ 12 h 76"/>
                <a:gd name="T10" fmla="*/ 27 w 27"/>
                <a:gd name="T11" fmla="*/ 19 h 76"/>
                <a:gd name="T12" fmla="*/ 22 w 27"/>
                <a:gd name="T13" fmla="*/ 14 h 76"/>
                <a:gd name="T14" fmla="*/ 5 w 27"/>
                <a:gd name="T15" fmla="*/ 14 h 76"/>
                <a:gd name="T16" fmla="*/ 0 w 27"/>
                <a:gd name="T17" fmla="*/ 19 h 76"/>
                <a:gd name="T18" fmla="*/ 0 w 27"/>
                <a:gd name="T19" fmla="*/ 40 h 76"/>
                <a:gd name="T20" fmla="*/ 3 w 27"/>
                <a:gd name="T21" fmla="*/ 43 h 76"/>
                <a:gd name="T22" fmla="*/ 5 w 27"/>
                <a:gd name="T23" fmla="*/ 40 h 76"/>
                <a:gd name="T24" fmla="*/ 5 w 27"/>
                <a:gd name="T25" fmla="*/ 21 h 76"/>
                <a:gd name="T26" fmla="*/ 6 w 27"/>
                <a:gd name="T27" fmla="*/ 21 h 76"/>
                <a:gd name="T28" fmla="*/ 6 w 27"/>
                <a:gd name="T29" fmla="*/ 73 h 76"/>
                <a:gd name="T30" fmla="*/ 9 w 27"/>
                <a:gd name="T31" fmla="*/ 76 h 76"/>
                <a:gd name="T32" fmla="*/ 13 w 27"/>
                <a:gd name="T33" fmla="*/ 73 h 76"/>
                <a:gd name="T34" fmla="*/ 13 w 27"/>
                <a:gd name="T35" fmla="*/ 44 h 76"/>
                <a:gd name="T36" fmla="*/ 14 w 27"/>
                <a:gd name="T37" fmla="*/ 44 h 76"/>
                <a:gd name="T38" fmla="*/ 14 w 27"/>
                <a:gd name="T39" fmla="*/ 73 h 76"/>
                <a:gd name="T40" fmla="*/ 18 w 27"/>
                <a:gd name="T41" fmla="*/ 76 h 76"/>
                <a:gd name="T42" fmla="*/ 21 w 27"/>
                <a:gd name="T43" fmla="*/ 73 h 76"/>
                <a:gd name="T44" fmla="*/ 21 w 27"/>
                <a:gd name="T45" fmla="*/ 21 h 76"/>
                <a:gd name="T46" fmla="*/ 22 w 27"/>
                <a:gd name="T47" fmla="*/ 21 h 76"/>
                <a:gd name="T48" fmla="*/ 22 w 27"/>
                <a:gd name="T49" fmla="*/ 40 h 76"/>
                <a:gd name="T50" fmla="*/ 25 w 27"/>
                <a:gd name="T51" fmla="*/ 42 h 76"/>
                <a:gd name="T52" fmla="*/ 27 w 27"/>
                <a:gd name="T53" fmla="*/ 40 h 76"/>
                <a:gd name="T54" fmla="*/ 27 w 27"/>
                <a:gd name="T55" fmla="*/ 1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14" y="12"/>
                  </a:moveTo>
                  <a:cubicBezTo>
                    <a:pt x="17" y="12"/>
                    <a:pt x="19" y="9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11" y="0"/>
                    <a:pt x="8" y="3"/>
                    <a:pt x="8" y="6"/>
                  </a:cubicBezTo>
                  <a:cubicBezTo>
                    <a:pt x="8" y="9"/>
                    <a:pt x="11" y="12"/>
                    <a:pt x="14" y="12"/>
                  </a:cubicBezTo>
                  <a:close/>
                  <a:moveTo>
                    <a:pt x="27" y="19"/>
                  </a:moveTo>
                  <a:cubicBezTo>
                    <a:pt x="27" y="16"/>
                    <a:pt x="24" y="14"/>
                    <a:pt x="22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4" y="43"/>
                    <a:pt x="5" y="42"/>
                    <a:pt x="5" y="4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4"/>
                    <a:pt x="7" y="76"/>
                    <a:pt x="9" y="76"/>
                  </a:cubicBezTo>
                  <a:cubicBezTo>
                    <a:pt x="11" y="76"/>
                    <a:pt x="13" y="74"/>
                    <a:pt x="13" y="7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6" y="76"/>
                    <a:pt x="18" y="76"/>
                  </a:cubicBezTo>
                  <a:cubicBezTo>
                    <a:pt x="20" y="76"/>
                    <a:pt x="21" y="74"/>
                    <a:pt x="21" y="7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1"/>
                    <a:pt x="23" y="42"/>
                    <a:pt x="25" y="42"/>
                  </a:cubicBezTo>
                  <a:cubicBezTo>
                    <a:pt x="26" y="42"/>
                    <a:pt x="27" y="41"/>
                    <a:pt x="27" y="40"/>
                  </a:cubicBezTo>
                  <a:lnTo>
                    <a:pt x="27" y="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605" name="TextBox 46"/>
            <p:cNvSpPr txBox="1">
              <a:spLocks noChangeArrowheads="1"/>
            </p:cNvSpPr>
            <p:nvPr/>
          </p:nvSpPr>
          <p:spPr bwMode="auto">
            <a:xfrm>
              <a:off x="6002700" y="4727096"/>
              <a:ext cx="896826" cy="56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zh-CN" sz="3200" dirty="0">
                  <a:solidFill>
                    <a:srgbClr val="FFC000"/>
                  </a:solidFill>
                  <a:latin typeface="Impact" panose="020B0806030902050204" pitchFamily="34" charset="0"/>
                  <a:ea typeface="微软雅黑 Light" panose="020B0502040204020203" pitchFamily="34" charset="-122"/>
                </a:rPr>
                <a:t>60%</a:t>
              </a:r>
              <a:endParaRPr lang="en-US" altLang="zh-CN" sz="3200" dirty="0">
                <a:solidFill>
                  <a:srgbClr val="FFC000"/>
                </a:solidFill>
                <a:latin typeface="Impact" panose="020B0806030902050204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6985916" y="4757049"/>
              <a:ext cx="4150398" cy="55369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and friends are hidden treasures. seek them and enjoy the riches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. 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3591538" y="1204903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000430" y="1562518"/>
            <a:ext cx="4521631" cy="4521631"/>
            <a:chOff x="3985680" y="1139608"/>
            <a:chExt cx="4521631" cy="4521631"/>
          </a:xfrm>
        </p:grpSpPr>
        <p:sp>
          <p:nvSpPr>
            <p:cNvPr id="3" name="饼形 2"/>
            <p:cNvSpPr/>
            <p:nvPr/>
          </p:nvSpPr>
          <p:spPr>
            <a:xfrm rot="15741199">
              <a:off x="3985680" y="1139608"/>
              <a:ext cx="4521631" cy="4521631"/>
            </a:xfrm>
            <a:prstGeom prst="pie">
              <a:avLst>
                <a:gd name="adj1" fmla="val 453375"/>
                <a:gd name="adj2" fmla="val 586607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饼形 1"/>
            <p:cNvSpPr/>
            <p:nvPr/>
          </p:nvSpPr>
          <p:spPr>
            <a:xfrm>
              <a:off x="4457700" y="1691640"/>
              <a:ext cx="3486150" cy="3486150"/>
            </a:xfrm>
            <a:prstGeom prst="pi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Freeform 9"/>
            <p:cNvSpPr>
              <a:spLocks noEditPoints="1"/>
            </p:cNvSpPr>
            <p:nvPr/>
          </p:nvSpPr>
          <p:spPr bwMode="auto">
            <a:xfrm>
              <a:off x="6725914" y="4111942"/>
              <a:ext cx="411480" cy="388621"/>
            </a:xfrm>
            <a:custGeom>
              <a:avLst/>
              <a:gdLst>
                <a:gd name="T0" fmla="*/ 54 w 159"/>
                <a:gd name="T1" fmla="*/ 126 h 128"/>
                <a:gd name="T2" fmla="*/ 57 w 159"/>
                <a:gd name="T3" fmla="*/ 127 h 128"/>
                <a:gd name="T4" fmla="*/ 81 w 159"/>
                <a:gd name="T5" fmla="*/ 105 h 128"/>
                <a:gd name="T6" fmla="*/ 54 w 159"/>
                <a:gd name="T7" fmla="*/ 91 h 128"/>
                <a:gd name="T8" fmla="*/ 54 w 159"/>
                <a:gd name="T9" fmla="*/ 126 h 128"/>
                <a:gd name="T10" fmla="*/ 154 w 159"/>
                <a:gd name="T11" fmla="*/ 1 h 128"/>
                <a:gd name="T12" fmla="*/ 3 w 159"/>
                <a:gd name="T13" fmla="*/ 54 h 128"/>
                <a:gd name="T14" fmla="*/ 2 w 159"/>
                <a:gd name="T15" fmla="*/ 58 h 128"/>
                <a:gd name="T16" fmla="*/ 35 w 159"/>
                <a:gd name="T17" fmla="*/ 71 h 128"/>
                <a:gd name="T18" fmla="*/ 35 w 159"/>
                <a:gd name="T19" fmla="*/ 71 h 128"/>
                <a:gd name="T20" fmla="*/ 54 w 159"/>
                <a:gd name="T21" fmla="*/ 79 h 128"/>
                <a:gd name="T22" fmla="*/ 148 w 159"/>
                <a:gd name="T23" fmla="*/ 10 h 128"/>
                <a:gd name="T24" fmla="*/ 150 w 159"/>
                <a:gd name="T25" fmla="*/ 12 h 128"/>
                <a:gd name="T26" fmla="*/ 83 w 159"/>
                <a:gd name="T27" fmla="*/ 85 h 128"/>
                <a:gd name="T28" fmla="*/ 83 w 159"/>
                <a:gd name="T29" fmla="*/ 85 h 128"/>
                <a:gd name="T30" fmla="*/ 79 w 159"/>
                <a:gd name="T31" fmla="*/ 89 h 128"/>
                <a:gd name="T32" fmla="*/ 84 w 159"/>
                <a:gd name="T33" fmla="*/ 92 h 128"/>
                <a:gd name="T34" fmla="*/ 84 w 159"/>
                <a:gd name="T35" fmla="*/ 92 h 128"/>
                <a:gd name="T36" fmla="*/ 127 w 159"/>
                <a:gd name="T37" fmla="*/ 115 h 128"/>
                <a:gd name="T38" fmla="*/ 133 w 159"/>
                <a:gd name="T39" fmla="*/ 112 h 128"/>
                <a:gd name="T40" fmla="*/ 158 w 159"/>
                <a:gd name="T41" fmla="*/ 5 h 128"/>
                <a:gd name="T42" fmla="*/ 154 w 159"/>
                <a:gd name="T43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28">
                  <a:moveTo>
                    <a:pt x="54" y="126"/>
                  </a:moveTo>
                  <a:cubicBezTo>
                    <a:pt x="54" y="128"/>
                    <a:pt x="55" y="128"/>
                    <a:pt x="57" y="127"/>
                  </a:cubicBezTo>
                  <a:cubicBezTo>
                    <a:pt x="59" y="125"/>
                    <a:pt x="81" y="105"/>
                    <a:pt x="81" y="105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26"/>
                    <a:pt x="54" y="126"/>
                    <a:pt x="54" y="126"/>
                  </a:cubicBezTo>
                  <a:close/>
                  <a:moveTo>
                    <a:pt x="154" y="1"/>
                  </a:moveTo>
                  <a:cubicBezTo>
                    <a:pt x="151" y="2"/>
                    <a:pt x="5" y="53"/>
                    <a:pt x="3" y="54"/>
                  </a:cubicBezTo>
                  <a:cubicBezTo>
                    <a:pt x="0" y="55"/>
                    <a:pt x="0" y="57"/>
                    <a:pt x="2" y="58"/>
                  </a:cubicBezTo>
                  <a:cubicBezTo>
                    <a:pt x="6" y="60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147" y="11"/>
                    <a:pt x="148" y="10"/>
                  </a:cubicBezTo>
                  <a:cubicBezTo>
                    <a:pt x="150" y="9"/>
                    <a:pt x="151" y="11"/>
                    <a:pt x="150" y="12"/>
                  </a:cubicBezTo>
                  <a:cubicBezTo>
                    <a:pt x="149" y="13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124" y="113"/>
                    <a:pt x="127" y="115"/>
                  </a:cubicBezTo>
                  <a:cubicBezTo>
                    <a:pt x="129" y="116"/>
                    <a:pt x="132" y="115"/>
                    <a:pt x="133" y="112"/>
                  </a:cubicBezTo>
                  <a:cubicBezTo>
                    <a:pt x="134" y="108"/>
                    <a:pt x="158" y="7"/>
                    <a:pt x="158" y="5"/>
                  </a:cubicBezTo>
                  <a:cubicBezTo>
                    <a:pt x="159" y="2"/>
                    <a:pt x="157" y="0"/>
                    <a:pt x="154" y="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+mj-ea"/>
                <a:ea typeface="+mj-ea"/>
                <a:sym typeface="Gill Sans" charset="0"/>
              </a:endParaRPr>
            </a:p>
          </p:txBody>
        </p:sp>
        <p:sp>
          <p:nvSpPr>
            <p:cNvPr id="5" name="Freeform 8"/>
            <p:cNvSpPr>
              <a:spLocks noEditPoints="1"/>
            </p:cNvSpPr>
            <p:nvPr/>
          </p:nvSpPr>
          <p:spPr bwMode="auto">
            <a:xfrm>
              <a:off x="5377815" y="4111942"/>
              <a:ext cx="297822" cy="388621"/>
            </a:xfrm>
            <a:custGeom>
              <a:avLst/>
              <a:gdLst>
                <a:gd name="T0" fmla="*/ 18 w 138"/>
                <a:gd name="T1" fmla="*/ 69 h 138"/>
                <a:gd name="T2" fmla="*/ 0 w 138"/>
                <a:gd name="T3" fmla="*/ 69 h 138"/>
                <a:gd name="T4" fmla="*/ 0 w 138"/>
                <a:gd name="T5" fmla="*/ 121 h 138"/>
                <a:gd name="T6" fmla="*/ 18 w 138"/>
                <a:gd name="T7" fmla="*/ 138 h 138"/>
                <a:gd name="T8" fmla="*/ 69 w 138"/>
                <a:gd name="T9" fmla="*/ 138 h 138"/>
                <a:gd name="T10" fmla="*/ 69 w 138"/>
                <a:gd name="T11" fmla="*/ 121 h 138"/>
                <a:gd name="T12" fmla="*/ 18 w 138"/>
                <a:gd name="T13" fmla="*/ 121 h 138"/>
                <a:gd name="T14" fmla="*/ 18 w 138"/>
                <a:gd name="T15" fmla="*/ 69 h 138"/>
                <a:gd name="T16" fmla="*/ 121 w 138"/>
                <a:gd name="T17" fmla="*/ 86 h 138"/>
                <a:gd name="T18" fmla="*/ 52 w 138"/>
                <a:gd name="T19" fmla="*/ 86 h 138"/>
                <a:gd name="T20" fmla="*/ 52 w 138"/>
                <a:gd name="T21" fmla="*/ 18 h 138"/>
                <a:gd name="T22" fmla="*/ 121 w 138"/>
                <a:gd name="T23" fmla="*/ 18 h 138"/>
                <a:gd name="T24" fmla="*/ 121 w 138"/>
                <a:gd name="T25" fmla="*/ 86 h 138"/>
                <a:gd name="T26" fmla="*/ 121 w 138"/>
                <a:gd name="T27" fmla="*/ 0 h 138"/>
                <a:gd name="T28" fmla="*/ 52 w 138"/>
                <a:gd name="T29" fmla="*/ 0 h 138"/>
                <a:gd name="T30" fmla="*/ 35 w 138"/>
                <a:gd name="T31" fmla="*/ 17 h 138"/>
                <a:gd name="T32" fmla="*/ 35 w 138"/>
                <a:gd name="T33" fmla="*/ 86 h 138"/>
                <a:gd name="T34" fmla="*/ 52 w 138"/>
                <a:gd name="T35" fmla="*/ 103 h 138"/>
                <a:gd name="T36" fmla="*/ 121 w 138"/>
                <a:gd name="T37" fmla="*/ 103 h 138"/>
                <a:gd name="T38" fmla="*/ 138 w 138"/>
                <a:gd name="T39" fmla="*/ 86 h 138"/>
                <a:gd name="T40" fmla="*/ 138 w 138"/>
                <a:gd name="T41" fmla="*/ 18 h 138"/>
                <a:gd name="T42" fmla="*/ 121 w 138"/>
                <a:gd name="T4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8" h="138">
                  <a:moveTo>
                    <a:pt x="18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8" y="138"/>
                    <a:pt x="18" y="138"/>
                  </a:cubicBezTo>
                  <a:cubicBezTo>
                    <a:pt x="69" y="138"/>
                    <a:pt x="69" y="138"/>
                    <a:pt x="69" y="13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121" y="86"/>
                  </a:moveTo>
                  <a:cubicBezTo>
                    <a:pt x="52" y="86"/>
                    <a:pt x="52" y="86"/>
                    <a:pt x="52" y="8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86"/>
                    <a:pt x="121" y="86"/>
                    <a:pt x="121" y="86"/>
                  </a:cubicBezTo>
                  <a:close/>
                  <a:moveTo>
                    <a:pt x="121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2" y="0"/>
                    <a:pt x="35" y="8"/>
                    <a:pt x="35" y="1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96"/>
                    <a:pt x="42" y="103"/>
                    <a:pt x="52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30" y="103"/>
                    <a:pt x="138" y="96"/>
                    <a:pt x="138" y="86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+mj-ea"/>
                <a:ea typeface="+mj-ea"/>
                <a:sym typeface="Gill Sans" charset="0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5234785" y="2533975"/>
              <a:ext cx="354485" cy="356396"/>
            </a:xfrm>
            <a:custGeom>
              <a:avLst/>
              <a:gdLst>
                <a:gd name="T0" fmla="*/ 48 w 167"/>
                <a:gd name="T1" fmla="*/ 170 h 170"/>
                <a:gd name="T2" fmla="*/ 18 w 167"/>
                <a:gd name="T3" fmla="*/ 158 h 170"/>
                <a:gd name="T4" fmla="*/ 20 w 167"/>
                <a:gd name="T5" fmla="*/ 97 h 170"/>
                <a:gd name="T6" fmla="*/ 105 w 167"/>
                <a:gd name="T7" fmla="*/ 12 h 170"/>
                <a:gd name="T8" fmla="*/ 135 w 167"/>
                <a:gd name="T9" fmla="*/ 3 h 170"/>
                <a:gd name="T10" fmla="*/ 157 w 167"/>
                <a:gd name="T11" fmla="*/ 24 h 170"/>
                <a:gd name="T12" fmla="*/ 148 w 167"/>
                <a:gd name="T13" fmla="*/ 54 h 170"/>
                <a:gd name="T14" fmla="*/ 66 w 167"/>
                <a:gd name="T15" fmla="*/ 136 h 170"/>
                <a:gd name="T16" fmla="*/ 51 w 167"/>
                <a:gd name="T17" fmla="*/ 143 h 170"/>
                <a:gd name="T18" fmla="*/ 38 w 167"/>
                <a:gd name="T19" fmla="*/ 139 h 170"/>
                <a:gd name="T20" fmla="*/ 41 w 167"/>
                <a:gd name="T21" fmla="*/ 110 h 170"/>
                <a:gd name="T22" fmla="*/ 98 w 167"/>
                <a:gd name="T23" fmla="*/ 53 h 170"/>
                <a:gd name="T24" fmla="*/ 106 w 167"/>
                <a:gd name="T25" fmla="*/ 53 h 170"/>
                <a:gd name="T26" fmla="*/ 106 w 167"/>
                <a:gd name="T27" fmla="*/ 62 h 170"/>
                <a:gd name="T28" fmla="*/ 49 w 167"/>
                <a:gd name="T29" fmla="*/ 119 h 170"/>
                <a:gd name="T30" fmla="*/ 46 w 167"/>
                <a:gd name="T31" fmla="*/ 130 h 170"/>
                <a:gd name="T32" fmla="*/ 50 w 167"/>
                <a:gd name="T33" fmla="*/ 132 h 170"/>
                <a:gd name="T34" fmla="*/ 58 w 167"/>
                <a:gd name="T35" fmla="*/ 127 h 170"/>
                <a:gd name="T36" fmla="*/ 139 w 167"/>
                <a:gd name="T37" fmla="*/ 46 h 170"/>
                <a:gd name="T38" fmla="*/ 145 w 167"/>
                <a:gd name="T39" fmla="*/ 27 h 170"/>
                <a:gd name="T40" fmla="*/ 132 w 167"/>
                <a:gd name="T41" fmla="*/ 14 h 170"/>
                <a:gd name="T42" fmla="*/ 114 w 167"/>
                <a:gd name="T43" fmla="*/ 20 h 170"/>
                <a:gd name="T44" fmla="*/ 29 w 167"/>
                <a:gd name="T45" fmla="*/ 105 h 170"/>
                <a:gd name="T46" fmla="*/ 27 w 167"/>
                <a:gd name="T47" fmla="*/ 150 h 170"/>
                <a:gd name="T48" fmla="*/ 71 w 167"/>
                <a:gd name="T49" fmla="*/ 148 h 170"/>
                <a:gd name="T50" fmla="*/ 156 w 167"/>
                <a:gd name="T51" fmla="*/ 63 h 170"/>
                <a:gd name="T52" fmla="*/ 165 w 167"/>
                <a:gd name="T53" fmla="*/ 63 h 170"/>
                <a:gd name="T54" fmla="*/ 165 w 167"/>
                <a:gd name="T55" fmla="*/ 71 h 170"/>
                <a:gd name="T56" fmla="*/ 80 w 167"/>
                <a:gd name="T57" fmla="*/ 156 h 170"/>
                <a:gd name="T58" fmla="*/ 48 w 167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7" h="170">
                  <a:moveTo>
                    <a:pt x="48" y="170"/>
                  </a:moveTo>
                  <a:cubicBezTo>
                    <a:pt x="37" y="170"/>
                    <a:pt x="26" y="166"/>
                    <a:pt x="18" y="158"/>
                  </a:cubicBezTo>
                  <a:cubicBezTo>
                    <a:pt x="4" y="143"/>
                    <a:pt x="0" y="117"/>
                    <a:pt x="20" y="97"/>
                  </a:cubicBezTo>
                  <a:cubicBezTo>
                    <a:pt x="32" y="85"/>
                    <a:pt x="81" y="36"/>
                    <a:pt x="105" y="12"/>
                  </a:cubicBezTo>
                  <a:cubicBezTo>
                    <a:pt x="114" y="3"/>
                    <a:pt x="125" y="0"/>
                    <a:pt x="135" y="3"/>
                  </a:cubicBezTo>
                  <a:cubicBezTo>
                    <a:pt x="146" y="5"/>
                    <a:pt x="154" y="14"/>
                    <a:pt x="157" y="24"/>
                  </a:cubicBezTo>
                  <a:cubicBezTo>
                    <a:pt x="160" y="35"/>
                    <a:pt x="156" y="46"/>
                    <a:pt x="148" y="54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2" y="140"/>
                    <a:pt x="57" y="143"/>
                    <a:pt x="51" y="143"/>
                  </a:cubicBezTo>
                  <a:cubicBezTo>
                    <a:pt x="46" y="144"/>
                    <a:pt x="41" y="142"/>
                    <a:pt x="38" y="139"/>
                  </a:cubicBezTo>
                  <a:cubicBezTo>
                    <a:pt x="31" y="133"/>
                    <a:pt x="30" y="121"/>
                    <a:pt x="41" y="110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1"/>
                    <a:pt x="104" y="51"/>
                    <a:pt x="106" y="53"/>
                  </a:cubicBezTo>
                  <a:cubicBezTo>
                    <a:pt x="109" y="55"/>
                    <a:pt x="109" y="59"/>
                    <a:pt x="106" y="62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4" y="124"/>
                    <a:pt x="44" y="128"/>
                    <a:pt x="46" y="130"/>
                  </a:cubicBezTo>
                  <a:cubicBezTo>
                    <a:pt x="47" y="131"/>
                    <a:pt x="48" y="132"/>
                    <a:pt x="50" y="132"/>
                  </a:cubicBezTo>
                  <a:cubicBezTo>
                    <a:pt x="52" y="131"/>
                    <a:pt x="55" y="130"/>
                    <a:pt x="58" y="127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45" y="40"/>
                    <a:pt x="147" y="34"/>
                    <a:pt x="145" y="27"/>
                  </a:cubicBezTo>
                  <a:cubicBezTo>
                    <a:pt x="144" y="21"/>
                    <a:pt x="138" y="16"/>
                    <a:pt x="132" y="14"/>
                  </a:cubicBezTo>
                  <a:cubicBezTo>
                    <a:pt x="126" y="13"/>
                    <a:pt x="119" y="15"/>
                    <a:pt x="114" y="20"/>
                  </a:cubicBezTo>
                  <a:cubicBezTo>
                    <a:pt x="89" y="45"/>
                    <a:pt x="41" y="93"/>
                    <a:pt x="29" y="105"/>
                  </a:cubicBezTo>
                  <a:cubicBezTo>
                    <a:pt x="13" y="121"/>
                    <a:pt x="17" y="139"/>
                    <a:pt x="27" y="150"/>
                  </a:cubicBezTo>
                  <a:cubicBezTo>
                    <a:pt x="37" y="160"/>
                    <a:pt x="55" y="164"/>
                    <a:pt x="71" y="148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9" y="60"/>
                    <a:pt x="162" y="60"/>
                    <a:pt x="165" y="63"/>
                  </a:cubicBezTo>
                  <a:cubicBezTo>
                    <a:pt x="167" y="65"/>
                    <a:pt x="167" y="69"/>
                    <a:pt x="165" y="71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70" y="166"/>
                    <a:pt x="58" y="170"/>
                    <a:pt x="48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+mj-ea"/>
                <a:ea typeface="+mj-ea"/>
                <a:sym typeface="Gill Sans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6934786" y="2308860"/>
              <a:ext cx="551864" cy="567411"/>
            </a:xfrm>
            <a:custGeom>
              <a:avLst/>
              <a:gdLst>
                <a:gd name="T0" fmla="*/ 13 w 154"/>
                <a:gd name="T1" fmla="*/ 28 h 158"/>
                <a:gd name="T2" fmla="*/ 34 w 154"/>
                <a:gd name="T3" fmla="*/ 28 h 158"/>
                <a:gd name="T4" fmla="*/ 43 w 154"/>
                <a:gd name="T5" fmla="*/ 73 h 158"/>
                <a:gd name="T6" fmla="*/ 13 w 154"/>
                <a:gd name="T7" fmla="*/ 28 h 158"/>
                <a:gd name="T8" fmla="*/ 77 w 154"/>
                <a:gd name="T9" fmla="*/ 11 h 158"/>
                <a:gd name="T10" fmla="*/ 110 w 154"/>
                <a:gd name="T11" fmla="*/ 24 h 158"/>
                <a:gd name="T12" fmla="*/ 77 w 154"/>
                <a:gd name="T13" fmla="*/ 37 h 158"/>
                <a:gd name="T14" fmla="*/ 45 w 154"/>
                <a:gd name="T15" fmla="*/ 24 h 158"/>
                <a:gd name="T16" fmla="*/ 77 w 154"/>
                <a:gd name="T17" fmla="*/ 11 h 158"/>
                <a:gd name="T18" fmla="*/ 111 w 154"/>
                <a:gd name="T19" fmla="*/ 73 h 158"/>
                <a:gd name="T20" fmla="*/ 121 w 154"/>
                <a:gd name="T21" fmla="*/ 28 h 158"/>
                <a:gd name="T22" fmla="*/ 142 w 154"/>
                <a:gd name="T23" fmla="*/ 28 h 158"/>
                <a:gd name="T24" fmla="*/ 111 w 154"/>
                <a:gd name="T25" fmla="*/ 73 h 158"/>
                <a:gd name="T26" fmla="*/ 87 w 154"/>
                <a:gd name="T27" fmla="*/ 116 h 158"/>
                <a:gd name="T28" fmla="*/ 112 w 154"/>
                <a:gd name="T29" fmla="*/ 87 h 158"/>
                <a:gd name="T30" fmla="*/ 154 w 154"/>
                <a:gd name="T31" fmla="*/ 22 h 158"/>
                <a:gd name="T32" fmla="*/ 148 w 154"/>
                <a:gd name="T33" fmla="*/ 16 h 158"/>
                <a:gd name="T34" fmla="*/ 119 w 154"/>
                <a:gd name="T35" fmla="*/ 16 h 158"/>
                <a:gd name="T36" fmla="*/ 77 w 154"/>
                <a:gd name="T37" fmla="*/ 0 h 158"/>
                <a:gd name="T38" fmla="*/ 36 w 154"/>
                <a:gd name="T39" fmla="*/ 16 h 158"/>
                <a:gd name="T40" fmla="*/ 6 w 154"/>
                <a:gd name="T41" fmla="*/ 16 h 158"/>
                <a:gd name="T42" fmla="*/ 0 w 154"/>
                <a:gd name="T43" fmla="*/ 22 h 158"/>
                <a:gd name="T44" fmla="*/ 42 w 154"/>
                <a:gd name="T45" fmla="*/ 87 h 158"/>
                <a:gd name="T46" fmla="*/ 67 w 154"/>
                <a:gd name="T47" fmla="*/ 116 h 158"/>
                <a:gd name="T48" fmla="*/ 67 w 154"/>
                <a:gd name="T49" fmla="*/ 128 h 158"/>
                <a:gd name="T50" fmla="*/ 39 w 154"/>
                <a:gd name="T51" fmla="*/ 143 h 158"/>
                <a:gd name="T52" fmla="*/ 77 w 154"/>
                <a:gd name="T53" fmla="*/ 158 h 158"/>
                <a:gd name="T54" fmla="*/ 115 w 154"/>
                <a:gd name="T55" fmla="*/ 143 h 158"/>
                <a:gd name="T56" fmla="*/ 87 w 154"/>
                <a:gd name="T57" fmla="*/ 128 h 158"/>
                <a:gd name="T58" fmla="*/ 87 w 154"/>
                <a:gd name="T59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58">
                  <a:moveTo>
                    <a:pt x="13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49"/>
                    <a:pt x="39" y="63"/>
                    <a:pt x="43" y="73"/>
                  </a:cubicBezTo>
                  <a:cubicBezTo>
                    <a:pt x="28" y="63"/>
                    <a:pt x="15" y="51"/>
                    <a:pt x="13" y="28"/>
                  </a:cubicBezTo>
                  <a:close/>
                  <a:moveTo>
                    <a:pt x="77" y="11"/>
                  </a:moveTo>
                  <a:cubicBezTo>
                    <a:pt x="101" y="11"/>
                    <a:pt x="110" y="20"/>
                    <a:pt x="110" y="24"/>
                  </a:cubicBezTo>
                  <a:cubicBezTo>
                    <a:pt x="110" y="27"/>
                    <a:pt x="101" y="37"/>
                    <a:pt x="77" y="37"/>
                  </a:cubicBezTo>
                  <a:cubicBezTo>
                    <a:pt x="54" y="37"/>
                    <a:pt x="45" y="27"/>
                    <a:pt x="45" y="24"/>
                  </a:cubicBezTo>
                  <a:cubicBezTo>
                    <a:pt x="45" y="20"/>
                    <a:pt x="54" y="11"/>
                    <a:pt x="77" y="11"/>
                  </a:cubicBezTo>
                  <a:close/>
                  <a:moveTo>
                    <a:pt x="111" y="73"/>
                  </a:moveTo>
                  <a:cubicBezTo>
                    <a:pt x="116" y="63"/>
                    <a:pt x="120" y="49"/>
                    <a:pt x="121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0" y="51"/>
                    <a:pt x="126" y="63"/>
                    <a:pt x="111" y="73"/>
                  </a:cubicBezTo>
                  <a:close/>
                  <a:moveTo>
                    <a:pt x="87" y="116"/>
                  </a:moveTo>
                  <a:cubicBezTo>
                    <a:pt x="87" y="104"/>
                    <a:pt x="97" y="97"/>
                    <a:pt x="112" y="87"/>
                  </a:cubicBezTo>
                  <a:cubicBezTo>
                    <a:pt x="131" y="74"/>
                    <a:pt x="154" y="59"/>
                    <a:pt x="154" y="22"/>
                  </a:cubicBezTo>
                  <a:cubicBezTo>
                    <a:pt x="154" y="19"/>
                    <a:pt x="152" y="16"/>
                    <a:pt x="148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5" y="8"/>
                    <a:pt x="102" y="0"/>
                    <a:pt x="77" y="0"/>
                  </a:cubicBezTo>
                  <a:cubicBezTo>
                    <a:pt x="52" y="0"/>
                    <a:pt x="40" y="8"/>
                    <a:pt x="3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9"/>
                    <a:pt x="0" y="22"/>
                  </a:cubicBezTo>
                  <a:cubicBezTo>
                    <a:pt x="0" y="59"/>
                    <a:pt x="24" y="74"/>
                    <a:pt x="42" y="87"/>
                  </a:cubicBezTo>
                  <a:cubicBezTo>
                    <a:pt x="58" y="97"/>
                    <a:pt x="67" y="104"/>
                    <a:pt x="67" y="116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1" y="129"/>
                    <a:pt x="39" y="135"/>
                    <a:pt x="39" y="143"/>
                  </a:cubicBezTo>
                  <a:cubicBezTo>
                    <a:pt x="39" y="151"/>
                    <a:pt x="56" y="158"/>
                    <a:pt x="77" y="158"/>
                  </a:cubicBezTo>
                  <a:cubicBezTo>
                    <a:pt x="98" y="158"/>
                    <a:pt x="115" y="151"/>
                    <a:pt x="115" y="143"/>
                  </a:cubicBezTo>
                  <a:cubicBezTo>
                    <a:pt x="115" y="135"/>
                    <a:pt x="104" y="129"/>
                    <a:pt x="87" y="128"/>
                  </a:cubicBezTo>
                  <a:cubicBezTo>
                    <a:pt x="87" y="116"/>
                    <a:pt x="87" y="116"/>
                    <a:pt x="87" y="11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>
                <a:solidFill>
                  <a:srgbClr val="000000"/>
                </a:solidFill>
                <a:latin typeface="+mj-ea"/>
                <a:ea typeface="+mj-ea"/>
                <a:sym typeface="Gill Sans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451344" y="3434715"/>
              <a:ext cx="1749431" cy="0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2" idx="1"/>
            </p:cNvCxnSpPr>
            <p:nvPr/>
          </p:nvCxnSpPr>
          <p:spPr>
            <a:xfrm>
              <a:off x="6200775" y="3434715"/>
              <a:ext cx="0" cy="1743075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3719701" y="640843"/>
            <a:ext cx="565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28615" y="2017794"/>
            <a:ext cx="2626533" cy="1427952"/>
            <a:chOff x="342043" y="1745218"/>
            <a:chExt cx="2626533" cy="1427952"/>
          </a:xfrm>
        </p:grpSpPr>
        <p:sp>
          <p:nvSpPr>
            <p:cNvPr id="21" name="文本框 20"/>
            <p:cNvSpPr txBox="1"/>
            <p:nvPr/>
          </p:nvSpPr>
          <p:spPr>
            <a:xfrm>
              <a:off x="342043" y="2111341"/>
              <a:ext cx="26265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2043" y="1745218"/>
              <a:ext cx="1440179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Key 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328615" y="4172748"/>
            <a:ext cx="2626533" cy="1427952"/>
            <a:chOff x="342043" y="1745218"/>
            <a:chExt cx="2626533" cy="1427952"/>
          </a:xfrm>
        </p:grpSpPr>
        <p:sp>
          <p:nvSpPr>
            <p:cNvPr id="26" name="文本框 25"/>
            <p:cNvSpPr txBox="1"/>
            <p:nvPr/>
          </p:nvSpPr>
          <p:spPr>
            <a:xfrm>
              <a:off x="342043" y="2111341"/>
              <a:ext cx="26265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2043" y="1745218"/>
              <a:ext cx="1440179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Key 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051091" y="2017794"/>
            <a:ext cx="2626533" cy="1427952"/>
            <a:chOff x="342043" y="1745218"/>
            <a:chExt cx="2626533" cy="1427952"/>
          </a:xfrm>
        </p:grpSpPr>
        <p:sp>
          <p:nvSpPr>
            <p:cNvPr id="29" name="文本框 28"/>
            <p:cNvSpPr txBox="1"/>
            <p:nvPr/>
          </p:nvSpPr>
          <p:spPr>
            <a:xfrm>
              <a:off x="342043" y="2111341"/>
              <a:ext cx="26265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2043" y="1745218"/>
              <a:ext cx="1440179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Key 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51091" y="4172748"/>
            <a:ext cx="2626533" cy="1427952"/>
            <a:chOff x="342043" y="1745218"/>
            <a:chExt cx="2626533" cy="1427952"/>
          </a:xfrm>
        </p:grpSpPr>
        <p:sp>
          <p:nvSpPr>
            <p:cNvPr id="32" name="文本框 31"/>
            <p:cNvSpPr txBox="1"/>
            <p:nvPr/>
          </p:nvSpPr>
          <p:spPr>
            <a:xfrm>
              <a:off x="342043" y="2111341"/>
              <a:ext cx="262653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2043" y="1745218"/>
              <a:ext cx="1440179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Key 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11271601">
            <a:off x="5303955" y="1846944"/>
            <a:ext cx="2543825" cy="158076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1393346 w 4787470"/>
              <a:gd name="connsiteY0-50" fmla="*/ 1387196 h 4927593"/>
              <a:gd name="connsiteX1-51" fmla="*/ 2834952 w 4787470"/>
              <a:gd name="connsiteY1-52" fmla="*/ 237 h 4927593"/>
              <a:gd name="connsiteX2-53" fmla="*/ 4423034 w 4787470"/>
              <a:gd name="connsiteY2-54" fmla="*/ 1497428 h 4927593"/>
              <a:gd name="connsiteX3-55" fmla="*/ 4655458 w 4787470"/>
              <a:gd name="connsiteY3-56" fmla="*/ 3269987 h 4927593"/>
              <a:gd name="connsiteX4-57" fmla="*/ 2737771 w 4787470"/>
              <a:gd name="connsiteY4-58" fmla="*/ 4903714 h 4927593"/>
              <a:gd name="connsiteX5-59" fmla="*/ 560055 w 4787470"/>
              <a:gd name="connsiteY5-60" fmla="*/ 4097599 h 4927593"/>
              <a:gd name="connsiteX6-61" fmla="*/ 42697 w 4787470"/>
              <a:gd name="connsiteY6-62" fmla="*/ 2148483 h 4927593"/>
              <a:gd name="connsiteX7-63" fmla="*/ 1393346 w 4787470"/>
              <a:gd name="connsiteY7-64" fmla="*/ 1387196 h 4927593"/>
              <a:gd name="connsiteX0-65" fmla="*/ 1393346 w 4787470"/>
              <a:gd name="connsiteY0-66" fmla="*/ 1387287 h 4927684"/>
              <a:gd name="connsiteX1-67" fmla="*/ 2834952 w 4787470"/>
              <a:gd name="connsiteY1-68" fmla="*/ 328 h 4927684"/>
              <a:gd name="connsiteX2-69" fmla="*/ 4423034 w 4787470"/>
              <a:gd name="connsiteY2-70" fmla="*/ 1497519 h 4927684"/>
              <a:gd name="connsiteX3-71" fmla="*/ 4655458 w 4787470"/>
              <a:gd name="connsiteY3-72" fmla="*/ 3270078 h 4927684"/>
              <a:gd name="connsiteX4-73" fmla="*/ 2737771 w 4787470"/>
              <a:gd name="connsiteY4-74" fmla="*/ 4903805 h 4927684"/>
              <a:gd name="connsiteX5-75" fmla="*/ 560055 w 4787470"/>
              <a:gd name="connsiteY5-76" fmla="*/ 4097690 h 4927684"/>
              <a:gd name="connsiteX6-77" fmla="*/ 42697 w 4787470"/>
              <a:gd name="connsiteY6-78" fmla="*/ 2148574 h 4927684"/>
              <a:gd name="connsiteX7-79" fmla="*/ 1393346 w 4787470"/>
              <a:gd name="connsiteY7-80" fmla="*/ 1387287 h 4927684"/>
              <a:gd name="connsiteX0-81" fmla="*/ 1726154 w 5120278"/>
              <a:gd name="connsiteY0-82" fmla="*/ 1387220 h 4927617"/>
              <a:gd name="connsiteX1-83" fmla="*/ 3167760 w 5120278"/>
              <a:gd name="connsiteY1-84" fmla="*/ 261 h 4927617"/>
              <a:gd name="connsiteX2-85" fmla="*/ 4755842 w 5120278"/>
              <a:gd name="connsiteY2-86" fmla="*/ 1497452 h 4927617"/>
              <a:gd name="connsiteX3-87" fmla="*/ 4988266 w 5120278"/>
              <a:gd name="connsiteY3-88" fmla="*/ 3270011 h 4927617"/>
              <a:gd name="connsiteX4-89" fmla="*/ 3070579 w 5120278"/>
              <a:gd name="connsiteY4-90" fmla="*/ 4903738 h 4927617"/>
              <a:gd name="connsiteX5-91" fmla="*/ 892863 w 5120278"/>
              <a:gd name="connsiteY5-92" fmla="*/ 4097623 h 4927617"/>
              <a:gd name="connsiteX6-93" fmla="*/ 21538 w 5120278"/>
              <a:gd name="connsiteY6-94" fmla="*/ 2726913 h 4927617"/>
              <a:gd name="connsiteX7-95" fmla="*/ 1726154 w 5120278"/>
              <a:gd name="connsiteY7-96" fmla="*/ 1387220 h 4927617"/>
              <a:gd name="connsiteX0-97" fmla="*/ 1897114 w 5291238"/>
              <a:gd name="connsiteY0-98" fmla="*/ 1387220 h 4927617"/>
              <a:gd name="connsiteX1-99" fmla="*/ 3338720 w 5291238"/>
              <a:gd name="connsiteY1-100" fmla="*/ 261 h 4927617"/>
              <a:gd name="connsiteX2-101" fmla="*/ 4926802 w 5291238"/>
              <a:gd name="connsiteY2-102" fmla="*/ 1497452 h 4927617"/>
              <a:gd name="connsiteX3-103" fmla="*/ 5159226 w 5291238"/>
              <a:gd name="connsiteY3-104" fmla="*/ 3270011 h 4927617"/>
              <a:gd name="connsiteX4-105" fmla="*/ 3241539 w 5291238"/>
              <a:gd name="connsiteY4-106" fmla="*/ 4903738 h 4927617"/>
              <a:gd name="connsiteX5-107" fmla="*/ 1063823 w 5291238"/>
              <a:gd name="connsiteY5-108" fmla="*/ 4097623 h 4927617"/>
              <a:gd name="connsiteX6-109" fmla="*/ 192498 w 5291238"/>
              <a:gd name="connsiteY6-110" fmla="*/ 2726913 h 4927617"/>
              <a:gd name="connsiteX7-111" fmla="*/ 1897114 w 5291238"/>
              <a:gd name="connsiteY7-112" fmla="*/ 1387220 h 4927617"/>
              <a:gd name="connsiteX0-113" fmla="*/ 1734753 w 5128877"/>
              <a:gd name="connsiteY0-114" fmla="*/ 1387220 h 4927617"/>
              <a:gd name="connsiteX1-115" fmla="*/ 3176359 w 5128877"/>
              <a:gd name="connsiteY1-116" fmla="*/ 261 h 4927617"/>
              <a:gd name="connsiteX2-117" fmla="*/ 4764441 w 5128877"/>
              <a:gd name="connsiteY2-118" fmla="*/ 1497452 h 4927617"/>
              <a:gd name="connsiteX3-119" fmla="*/ 4996865 w 5128877"/>
              <a:gd name="connsiteY3-120" fmla="*/ 3270011 h 4927617"/>
              <a:gd name="connsiteX4-121" fmla="*/ 3079178 w 5128877"/>
              <a:gd name="connsiteY4-122" fmla="*/ 4903738 h 4927617"/>
              <a:gd name="connsiteX5-123" fmla="*/ 901462 w 5128877"/>
              <a:gd name="connsiteY5-124" fmla="*/ 4097623 h 4927617"/>
              <a:gd name="connsiteX6-125" fmla="*/ 30137 w 5128877"/>
              <a:gd name="connsiteY6-126" fmla="*/ 2726913 h 4927617"/>
              <a:gd name="connsiteX7-127" fmla="*/ 1734753 w 5128877"/>
              <a:gd name="connsiteY7-128" fmla="*/ 1387220 h 4927617"/>
              <a:gd name="connsiteX0-129" fmla="*/ 1734753 w 5128877"/>
              <a:gd name="connsiteY0-130" fmla="*/ 1401714 h 4942111"/>
              <a:gd name="connsiteX1-131" fmla="*/ 3176359 w 5128877"/>
              <a:gd name="connsiteY1-132" fmla="*/ 14755 h 4942111"/>
              <a:gd name="connsiteX2-133" fmla="*/ 4764441 w 5128877"/>
              <a:gd name="connsiteY2-134" fmla="*/ 1511946 h 4942111"/>
              <a:gd name="connsiteX3-135" fmla="*/ 4996865 w 5128877"/>
              <a:gd name="connsiteY3-136" fmla="*/ 3284505 h 4942111"/>
              <a:gd name="connsiteX4-137" fmla="*/ 3079178 w 5128877"/>
              <a:gd name="connsiteY4-138" fmla="*/ 4918232 h 4942111"/>
              <a:gd name="connsiteX5-139" fmla="*/ 901462 w 5128877"/>
              <a:gd name="connsiteY5-140" fmla="*/ 4112117 h 4942111"/>
              <a:gd name="connsiteX6-141" fmla="*/ 30137 w 5128877"/>
              <a:gd name="connsiteY6-142" fmla="*/ 2741407 h 4942111"/>
              <a:gd name="connsiteX7-143" fmla="*/ 1734753 w 5128877"/>
              <a:gd name="connsiteY7-144" fmla="*/ 1401714 h 4942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128877" h="4942111">
                <a:moveTo>
                  <a:pt x="1734753" y="1401714"/>
                </a:moveTo>
                <a:cubicBezTo>
                  <a:pt x="2259123" y="947272"/>
                  <a:pt x="2510518" y="169908"/>
                  <a:pt x="3176359" y="14755"/>
                </a:cubicBezTo>
                <a:cubicBezTo>
                  <a:pt x="3842200" y="-140398"/>
                  <a:pt x="4461023" y="966988"/>
                  <a:pt x="4764441" y="1511946"/>
                </a:cubicBezTo>
                <a:cubicBezTo>
                  <a:pt x="5067859" y="2056904"/>
                  <a:pt x="5277742" y="2716791"/>
                  <a:pt x="4996865" y="3284505"/>
                </a:cubicBezTo>
                <a:cubicBezTo>
                  <a:pt x="4715988" y="3852219"/>
                  <a:pt x="3761745" y="4780297"/>
                  <a:pt x="3079178" y="4918232"/>
                </a:cubicBezTo>
                <a:cubicBezTo>
                  <a:pt x="2396611" y="5056167"/>
                  <a:pt x="1350641" y="4571322"/>
                  <a:pt x="901462" y="4112117"/>
                </a:cubicBezTo>
                <a:cubicBezTo>
                  <a:pt x="452283" y="3652912"/>
                  <a:pt x="-140925" y="3771542"/>
                  <a:pt x="30137" y="2741407"/>
                </a:cubicBezTo>
                <a:cubicBezTo>
                  <a:pt x="201199" y="1711272"/>
                  <a:pt x="1210383" y="1856156"/>
                  <a:pt x="1734753" y="1401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任意多边形 21"/>
          <p:cNvSpPr/>
          <p:nvPr/>
        </p:nvSpPr>
        <p:spPr>
          <a:xfrm rot="11271601">
            <a:off x="9223621" y="3101030"/>
            <a:ext cx="2543825" cy="158076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1393346 w 4787470"/>
              <a:gd name="connsiteY0-50" fmla="*/ 1387196 h 4927593"/>
              <a:gd name="connsiteX1-51" fmla="*/ 2834952 w 4787470"/>
              <a:gd name="connsiteY1-52" fmla="*/ 237 h 4927593"/>
              <a:gd name="connsiteX2-53" fmla="*/ 4423034 w 4787470"/>
              <a:gd name="connsiteY2-54" fmla="*/ 1497428 h 4927593"/>
              <a:gd name="connsiteX3-55" fmla="*/ 4655458 w 4787470"/>
              <a:gd name="connsiteY3-56" fmla="*/ 3269987 h 4927593"/>
              <a:gd name="connsiteX4-57" fmla="*/ 2737771 w 4787470"/>
              <a:gd name="connsiteY4-58" fmla="*/ 4903714 h 4927593"/>
              <a:gd name="connsiteX5-59" fmla="*/ 560055 w 4787470"/>
              <a:gd name="connsiteY5-60" fmla="*/ 4097599 h 4927593"/>
              <a:gd name="connsiteX6-61" fmla="*/ 42697 w 4787470"/>
              <a:gd name="connsiteY6-62" fmla="*/ 2148483 h 4927593"/>
              <a:gd name="connsiteX7-63" fmla="*/ 1393346 w 4787470"/>
              <a:gd name="connsiteY7-64" fmla="*/ 1387196 h 4927593"/>
              <a:gd name="connsiteX0-65" fmla="*/ 1393346 w 4787470"/>
              <a:gd name="connsiteY0-66" fmla="*/ 1387287 h 4927684"/>
              <a:gd name="connsiteX1-67" fmla="*/ 2834952 w 4787470"/>
              <a:gd name="connsiteY1-68" fmla="*/ 328 h 4927684"/>
              <a:gd name="connsiteX2-69" fmla="*/ 4423034 w 4787470"/>
              <a:gd name="connsiteY2-70" fmla="*/ 1497519 h 4927684"/>
              <a:gd name="connsiteX3-71" fmla="*/ 4655458 w 4787470"/>
              <a:gd name="connsiteY3-72" fmla="*/ 3270078 h 4927684"/>
              <a:gd name="connsiteX4-73" fmla="*/ 2737771 w 4787470"/>
              <a:gd name="connsiteY4-74" fmla="*/ 4903805 h 4927684"/>
              <a:gd name="connsiteX5-75" fmla="*/ 560055 w 4787470"/>
              <a:gd name="connsiteY5-76" fmla="*/ 4097690 h 4927684"/>
              <a:gd name="connsiteX6-77" fmla="*/ 42697 w 4787470"/>
              <a:gd name="connsiteY6-78" fmla="*/ 2148574 h 4927684"/>
              <a:gd name="connsiteX7-79" fmla="*/ 1393346 w 4787470"/>
              <a:gd name="connsiteY7-80" fmla="*/ 1387287 h 4927684"/>
              <a:gd name="connsiteX0-81" fmla="*/ 1726154 w 5120278"/>
              <a:gd name="connsiteY0-82" fmla="*/ 1387220 h 4927617"/>
              <a:gd name="connsiteX1-83" fmla="*/ 3167760 w 5120278"/>
              <a:gd name="connsiteY1-84" fmla="*/ 261 h 4927617"/>
              <a:gd name="connsiteX2-85" fmla="*/ 4755842 w 5120278"/>
              <a:gd name="connsiteY2-86" fmla="*/ 1497452 h 4927617"/>
              <a:gd name="connsiteX3-87" fmla="*/ 4988266 w 5120278"/>
              <a:gd name="connsiteY3-88" fmla="*/ 3270011 h 4927617"/>
              <a:gd name="connsiteX4-89" fmla="*/ 3070579 w 5120278"/>
              <a:gd name="connsiteY4-90" fmla="*/ 4903738 h 4927617"/>
              <a:gd name="connsiteX5-91" fmla="*/ 892863 w 5120278"/>
              <a:gd name="connsiteY5-92" fmla="*/ 4097623 h 4927617"/>
              <a:gd name="connsiteX6-93" fmla="*/ 21538 w 5120278"/>
              <a:gd name="connsiteY6-94" fmla="*/ 2726913 h 4927617"/>
              <a:gd name="connsiteX7-95" fmla="*/ 1726154 w 5120278"/>
              <a:gd name="connsiteY7-96" fmla="*/ 1387220 h 4927617"/>
              <a:gd name="connsiteX0-97" fmla="*/ 1897114 w 5291238"/>
              <a:gd name="connsiteY0-98" fmla="*/ 1387220 h 4927617"/>
              <a:gd name="connsiteX1-99" fmla="*/ 3338720 w 5291238"/>
              <a:gd name="connsiteY1-100" fmla="*/ 261 h 4927617"/>
              <a:gd name="connsiteX2-101" fmla="*/ 4926802 w 5291238"/>
              <a:gd name="connsiteY2-102" fmla="*/ 1497452 h 4927617"/>
              <a:gd name="connsiteX3-103" fmla="*/ 5159226 w 5291238"/>
              <a:gd name="connsiteY3-104" fmla="*/ 3270011 h 4927617"/>
              <a:gd name="connsiteX4-105" fmla="*/ 3241539 w 5291238"/>
              <a:gd name="connsiteY4-106" fmla="*/ 4903738 h 4927617"/>
              <a:gd name="connsiteX5-107" fmla="*/ 1063823 w 5291238"/>
              <a:gd name="connsiteY5-108" fmla="*/ 4097623 h 4927617"/>
              <a:gd name="connsiteX6-109" fmla="*/ 192498 w 5291238"/>
              <a:gd name="connsiteY6-110" fmla="*/ 2726913 h 4927617"/>
              <a:gd name="connsiteX7-111" fmla="*/ 1897114 w 5291238"/>
              <a:gd name="connsiteY7-112" fmla="*/ 1387220 h 4927617"/>
              <a:gd name="connsiteX0-113" fmla="*/ 1734753 w 5128877"/>
              <a:gd name="connsiteY0-114" fmla="*/ 1387220 h 4927617"/>
              <a:gd name="connsiteX1-115" fmla="*/ 3176359 w 5128877"/>
              <a:gd name="connsiteY1-116" fmla="*/ 261 h 4927617"/>
              <a:gd name="connsiteX2-117" fmla="*/ 4764441 w 5128877"/>
              <a:gd name="connsiteY2-118" fmla="*/ 1497452 h 4927617"/>
              <a:gd name="connsiteX3-119" fmla="*/ 4996865 w 5128877"/>
              <a:gd name="connsiteY3-120" fmla="*/ 3270011 h 4927617"/>
              <a:gd name="connsiteX4-121" fmla="*/ 3079178 w 5128877"/>
              <a:gd name="connsiteY4-122" fmla="*/ 4903738 h 4927617"/>
              <a:gd name="connsiteX5-123" fmla="*/ 901462 w 5128877"/>
              <a:gd name="connsiteY5-124" fmla="*/ 4097623 h 4927617"/>
              <a:gd name="connsiteX6-125" fmla="*/ 30137 w 5128877"/>
              <a:gd name="connsiteY6-126" fmla="*/ 2726913 h 4927617"/>
              <a:gd name="connsiteX7-127" fmla="*/ 1734753 w 5128877"/>
              <a:gd name="connsiteY7-128" fmla="*/ 1387220 h 4927617"/>
              <a:gd name="connsiteX0-129" fmla="*/ 1734753 w 5128877"/>
              <a:gd name="connsiteY0-130" fmla="*/ 1401714 h 4942111"/>
              <a:gd name="connsiteX1-131" fmla="*/ 3176359 w 5128877"/>
              <a:gd name="connsiteY1-132" fmla="*/ 14755 h 4942111"/>
              <a:gd name="connsiteX2-133" fmla="*/ 4764441 w 5128877"/>
              <a:gd name="connsiteY2-134" fmla="*/ 1511946 h 4942111"/>
              <a:gd name="connsiteX3-135" fmla="*/ 4996865 w 5128877"/>
              <a:gd name="connsiteY3-136" fmla="*/ 3284505 h 4942111"/>
              <a:gd name="connsiteX4-137" fmla="*/ 3079178 w 5128877"/>
              <a:gd name="connsiteY4-138" fmla="*/ 4918232 h 4942111"/>
              <a:gd name="connsiteX5-139" fmla="*/ 901462 w 5128877"/>
              <a:gd name="connsiteY5-140" fmla="*/ 4112117 h 4942111"/>
              <a:gd name="connsiteX6-141" fmla="*/ 30137 w 5128877"/>
              <a:gd name="connsiteY6-142" fmla="*/ 2741407 h 4942111"/>
              <a:gd name="connsiteX7-143" fmla="*/ 1734753 w 5128877"/>
              <a:gd name="connsiteY7-144" fmla="*/ 1401714 h 4942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128877" h="4942111">
                <a:moveTo>
                  <a:pt x="1734753" y="1401714"/>
                </a:moveTo>
                <a:cubicBezTo>
                  <a:pt x="2259123" y="947272"/>
                  <a:pt x="2510518" y="169908"/>
                  <a:pt x="3176359" y="14755"/>
                </a:cubicBezTo>
                <a:cubicBezTo>
                  <a:pt x="3842200" y="-140398"/>
                  <a:pt x="4461023" y="966988"/>
                  <a:pt x="4764441" y="1511946"/>
                </a:cubicBezTo>
                <a:cubicBezTo>
                  <a:pt x="5067859" y="2056904"/>
                  <a:pt x="5277742" y="2716791"/>
                  <a:pt x="4996865" y="3284505"/>
                </a:cubicBezTo>
                <a:cubicBezTo>
                  <a:pt x="4715988" y="3852219"/>
                  <a:pt x="3761745" y="4780297"/>
                  <a:pt x="3079178" y="4918232"/>
                </a:cubicBezTo>
                <a:cubicBezTo>
                  <a:pt x="2396611" y="5056167"/>
                  <a:pt x="1350641" y="4571322"/>
                  <a:pt x="901462" y="4112117"/>
                </a:cubicBezTo>
                <a:cubicBezTo>
                  <a:pt x="452283" y="3652912"/>
                  <a:pt x="-140925" y="3771542"/>
                  <a:pt x="30137" y="2741407"/>
                </a:cubicBezTo>
                <a:cubicBezTo>
                  <a:pt x="201199" y="1711272"/>
                  <a:pt x="1210383" y="1856156"/>
                  <a:pt x="1734753" y="1401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 20"/>
          <p:cNvSpPr/>
          <p:nvPr/>
        </p:nvSpPr>
        <p:spPr>
          <a:xfrm rot="11271601">
            <a:off x="1705985" y="2869662"/>
            <a:ext cx="2543825" cy="1580766"/>
          </a:xfrm>
          <a:custGeom>
            <a:avLst/>
            <a:gdLst>
              <a:gd name="connsiteX0" fmla="*/ 339150 w 4900517"/>
              <a:gd name="connsiteY0" fmla="*/ 554666 h 5083587"/>
              <a:gd name="connsiteX1" fmla="*/ 2853750 w 4900517"/>
              <a:gd name="connsiteY1" fmla="*/ 73403 h 5083587"/>
              <a:gd name="connsiteX2" fmla="*/ 4008781 w 4900517"/>
              <a:gd name="connsiteY2" fmla="*/ 1914234 h 5083587"/>
              <a:gd name="connsiteX3" fmla="*/ 4863023 w 4900517"/>
              <a:gd name="connsiteY3" fmla="*/ 3309897 h 5083587"/>
              <a:gd name="connsiteX4" fmla="*/ 2745466 w 4900517"/>
              <a:gd name="connsiteY4" fmla="*/ 5054476 h 5083587"/>
              <a:gd name="connsiteX5" fmla="*/ 567750 w 4900517"/>
              <a:gd name="connsiteY5" fmla="*/ 4248361 h 5083587"/>
              <a:gd name="connsiteX6" fmla="*/ 50392 w 4900517"/>
              <a:gd name="connsiteY6" fmla="*/ 2299245 h 5083587"/>
              <a:gd name="connsiteX7" fmla="*/ 339150 w 4900517"/>
              <a:gd name="connsiteY7" fmla="*/ 554666 h 5083587"/>
              <a:gd name="connsiteX0-1" fmla="*/ 339150 w 4961100"/>
              <a:gd name="connsiteY0-2" fmla="*/ 536939 h 5065860"/>
              <a:gd name="connsiteX1-3" fmla="*/ 2853750 w 4961100"/>
              <a:gd name="connsiteY1-4" fmla="*/ 55676 h 5065860"/>
              <a:gd name="connsiteX2-5" fmla="*/ 4430729 w 4961100"/>
              <a:gd name="connsiteY2-6" fmla="*/ 1630463 h 5065860"/>
              <a:gd name="connsiteX3-7" fmla="*/ 4863023 w 4961100"/>
              <a:gd name="connsiteY3-8" fmla="*/ 3292170 h 5065860"/>
              <a:gd name="connsiteX4-9" fmla="*/ 2745466 w 4961100"/>
              <a:gd name="connsiteY4-10" fmla="*/ 5036749 h 5065860"/>
              <a:gd name="connsiteX5-11" fmla="*/ 567750 w 4961100"/>
              <a:gd name="connsiteY5-12" fmla="*/ 4230634 h 5065860"/>
              <a:gd name="connsiteX6-13" fmla="*/ 50392 w 4961100"/>
              <a:gd name="connsiteY6-14" fmla="*/ 2281518 h 5065860"/>
              <a:gd name="connsiteX7-15" fmla="*/ 339150 w 4961100"/>
              <a:gd name="connsiteY7-16" fmla="*/ 536939 h 5065860"/>
              <a:gd name="connsiteX0-17" fmla="*/ 339150 w 4794760"/>
              <a:gd name="connsiteY0-18" fmla="*/ 536939 h 5060628"/>
              <a:gd name="connsiteX1-19" fmla="*/ 2853750 w 4794760"/>
              <a:gd name="connsiteY1-20" fmla="*/ 55676 h 5060628"/>
              <a:gd name="connsiteX2-21" fmla="*/ 4430729 w 4794760"/>
              <a:gd name="connsiteY2-22" fmla="*/ 1630463 h 5060628"/>
              <a:gd name="connsiteX3-23" fmla="*/ 4663153 w 4794760"/>
              <a:gd name="connsiteY3-24" fmla="*/ 3403022 h 5060628"/>
              <a:gd name="connsiteX4-25" fmla="*/ 2745466 w 4794760"/>
              <a:gd name="connsiteY4-26" fmla="*/ 5036749 h 5060628"/>
              <a:gd name="connsiteX5-27" fmla="*/ 567750 w 4794760"/>
              <a:gd name="connsiteY5-28" fmla="*/ 4230634 h 5060628"/>
              <a:gd name="connsiteX6-29" fmla="*/ 50392 w 4794760"/>
              <a:gd name="connsiteY6-30" fmla="*/ 2281518 h 5060628"/>
              <a:gd name="connsiteX7-31" fmla="*/ 339150 w 4794760"/>
              <a:gd name="connsiteY7-32" fmla="*/ 536939 h 5060628"/>
              <a:gd name="connsiteX0-33" fmla="*/ 338591 w 4794606"/>
              <a:gd name="connsiteY0-34" fmla="*/ 467895 h 4991584"/>
              <a:gd name="connsiteX1-35" fmla="*/ 2842088 w 4794606"/>
              <a:gd name="connsiteY1-36" fmla="*/ 64228 h 4991584"/>
              <a:gd name="connsiteX2-37" fmla="*/ 4430170 w 4794606"/>
              <a:gd name="connsiteY2-38" fmla="*/ 1561419 h 4991584"/>
              <a:gd name="connsiteX3-39" fmla="*/ 4662594 w 4794606"/>
              <a:gd name="connsiteY3-40" fmla="*/ 3333978 h 4991584"/>
              <a:gd name="connsiteX4-41" fmla="*/ 2744907 w 4794606"/>
              <a:gd name="connsiteY4-42" fmla="*/ 4967705 h 4991584"/>
              <a:gd name="connsiteX5-43" fmla="*/ 567191 w 4794606"/>
              <a:gd name="connsiteY5-44" fmla="*/ 4161590 h 4991584"/>
              <a:gd name="connsiteX6-45" fmla="*/ 49833 w 4794606"/>
              <a:gd name="connsiteY6-46" fmla="*/ 2212474 h 4991584"/>
              <a:gd name="connsiteX7-47" fmla="*/ 338591 w 4794606"/>
              <a:gd name="connsiteY7-48" fmla="*/ 467895 h 4991584"/>
              <a:gd name="connsiteX0-49" fmla="*/ 1393346 w 4787470"/>
              <a:gd name="connsiteY0-50" fmla="*/ 1387196 h 4927593"/>
              <a:gd name="connsiteX1-51" fmla="*/ 2834952 w 4787470"/>
              <a:gd name="connsiteY1-52" fmla="*/ 237 h 4927593"/>
              <a:gd name="connsiteX2-53" fmla="*/ 4423034 w 4787470"/>
              <a:gd name="connsiteY2-54" fmla="*/ 1497428 h 4927593"/>
              <a:gd name="connsiteX3-55" fmla="*/ 4655458 w 4787470"/>
              <a:gd name="connsiteY3-56" fmla="*/ 3269987 h 4927593"/>
              <a:gd name="connsiteX4-57" fmla="*/ 2737771 w 4787470"/>
              <a:gd name="connsiteY4-58" fmla="*/ 4903714 h 4927593"/>
              <a:gd name="connsiteX5-59" fmla="*/ 560055 w 4787470"/>
              <a:gd name="connsiteY5-60" fmla="*/ 4097599 h 4927593"/>
              <a:gd name="connsiteX6-61" fmla="*/ 42697 w 4787470"/>
              <a:gd name="connsiteY6-62" fmla="*/ 2148483 h 4927593"/>
              <a:gd name="connsiteX7-63" fmla="*/ 1393346 w 4787470"/>
              <a:gd name="connsiteY7-64" fmla="*/ 1387196 h 4927593"/>
              <a:gd name="connsiteX0-65" fmla="*/ 1393346 w 4787470"/>
              <a:gd name="connsiteY0-66" fmla="*/ 1387287 h 4927684"/>
              <a:gd name="connsiteX1-67" fmla="*/ 2834952 w 4787470"/>
              <a:gd name="connsiteY1-68" fmla="*/ 328 h 4927684"/>
              <a:gd name="connsiteX2-69" fmla="*/ 4423034 w 4787470"/>
              <a:gd name="connsiteY2-70" fmla="*/ 1497519 h 4927684"/>
              <a:gd name="connsiteX3-71" fmla="*/ 4655458 w 4787470"/>
              <a:gd name="connsiteY3-72" fmla="*/ 3270078 h 4927684"/>
              <a:gd name="connsiteX4-73" fmla="*/ 2737771 w 4787470"/>
              <a:gd name="connsiteY4-74" fmla="*/ 4903805 h 4927684"/>
              <a:gd name="connsiteX5-75" fmla="*/ 560055 w 4787470"/>
              <a:gd name="connsiteY5-76" fmla="*/ 4097690 h 4927684"/>
              <a:gd name="connsiteX6-77" fmla="*/ 42697 w 4787470"/>
              <a:gd name="connsiteY6-78" fmla="*/ 2148574 h 4927684"/>
              <a:gd name="connsiteX7-79" fmla="*/ 1393346 w 4787470"/>
              <a:gd name="connsiteY7-80" fmla="*/ 1387287 h 4927684"/>
              <a:gd name="connsiteX0-81" fmla="*/ 1726154 w 5120278"/>
              <a:gd name="connsiteY0-82" fmla="*/ 1387220 h 4927617"/>
              <a:gd name="connsiteX1-83" fmla="*/ 3167760 w 5120278"/>
              <a:gd name="connsiteY1-84" fmla="*/ 261 h 4927617"/>
              <a:gd name="connsiteX2-85" fmla="*/ 4755842 w 5120278"/>
              <a:gd name="connsiteY2-86" fmla="*/ 1497452 h 4927617"/>
              <a:gd name="connsiteX3-87" fmla="*/ 4988266 w 5120278"/>
              <a:gd name="connsiteY3-88" fmla="*/ 3270011 h 4927617"/>
              <a:gd name="connsiteX4-89" fmla="*/ 3070579 w 5120278"/>
              <a:gd name="connsiteY4-90" fmla="*/ 4903738 h 4927617"/>
              <a:gd name="connsiteX5-91" fmla="*/ 892863 w 5120278"/>
              <a:gd name="connsiteY5-92" fmla="*/ 4097623 h 4927617"/>
              <a:gd name="connsiteX6-93" fmla="*/ 21538 w 5120278"/>
              <a:gd name="connsiteY6-94" fmla="*/ 2726913 h 4927617"/>
              <a:gd name="connsiteX7-95" fmla="*/ 1726154 w 5120278"/>
              <a:gd name="connsiteY7-96" fmla="*/ 1387220 h 4927617"/>
              <a:gd name="connsiteX0-97" fmla="*/ 1897114 w 5291238"/>
              <a:gd name="connsiteY0-98" fmla="*/ 1387220 h 4927617"/>
              <a:gd name="connsiteX1-99" fmla="*/ 3338720 w 5291238"/>
              <a:gd name="connsiteY1-100" fmla="*/ 261 h 4927617"/>
              <a:gd name="connsiteX2-101" fmla="*/ 4926802 w 5291238"/>
              <a:gd name="connsiteY2-102" fmla="*/ 1497452 h 4927617"/>
              <a:gd name="connsiteX3-103" fmla="*/ 5159226 w 5291238"/>
              <a:gd name="connsiteY3-104" fmla="*/ 3270011 h 4927617"/>
              <a:gd name="connsiteX4-105" fmla="*/ 3241539 w 5291238"/>
              <a:gd name="connsiteY4-106" fmla="*/ 4903738 h 4927617"/>
              <a:gd name="connsiteX5-107" fmla="*/ 1063823 w 5291238"/>
              <a:gd name="connsiteY5-108" fmla="*/ 4097623 h 4927617"/>
              <a:gd name="connsiteX6-109" fmla="*/ 192498 w 5291238"/>
              <a:gd name="connsiteY6-110" fmla="*/ 2726913 h 4927617"/>
              <a:gd name="connsiteX7-111" fmla="*/ 1897114 w 5291238"/>
              <a:gd name="connsiteY7-112" fmla="*/ 1387220 h 4927617"/>
              <a:gd name="connsiteX0-113" fmla="*/ 1734753 w 5128877"/>
              <a:gd name="connsiteY0-114" fmla="*/ 1387220 h 4927617"/>
              <a:gd name="connsiteX1-115" fmla="*/ 3176359 w 5128877"/>
              <a:gd name="connsiteY1-116" fmla="*/ 261 h 4927617"/>
              <a:gd name="connsiteX2-117" fmla="*/ 4764441 w 5128877"/>
              <a:gd name="connsiteY2-118" fmla="*/ 1497452 h 4927617"/>
              <a:gd name="connsiteX3-119" fmla="*/ 4996865 w 5128877"/>
              <a:gd name="connsiteY3-120" fmla="*/ 3270011 h 4927617"/>
              <a:gd name="connsiteX4-121" fmla="*/ 3079178 w 5128877"/>
              <a:gd name="connsiteY4-122" fmla="*/ 4903738 h 4927617"/>
              <a:gd name="connsiteX5-123" fmla="*/ 901462 w 5128877"/>
              <a:gd name="connsiteY5-124" fmla="*/ 4097623 h 4927617"/>
              <a:gd name="connsiteX6-125" fmla="*/ 30137 w 5128877"/>
              <a:gd name="connsiteY6-126" fmla="*/ 2726913 h 4927617"/>
              <a:gd name="connsiteX7-127" fmla="*/ 1734753 w 5128877"/>
              <a:gd name="connsiteY7-128" fmla="*/ 1387220 h 4927617"/>
              <a:gd name="connsiteX0-129" fmla="*/ 1734753 w 5128877"/>
              <a:gd name="connsiteY0-130" fmla="*/ 1401714 h 4942111"/>
              <a:gd name="connsiteX1-131" fmla="*/ 3176359 w 5128877"/>
              <a:gd name="connsiteY1-132" fmla="*/ 14755 h 4942111"/>
              <a:gd name="connsiteX2-133" fmla="*/ 4764441 w 5128877"/>
              <a:gd name="connsiteY2-134" fmla="*/ 1511946 h 4942111"/>
              <a:gd name="connsiteX3-135" fmla="*/ 4996865 w 5128877"/>
              <a:gd name="connsiteY3-136" fmla="*/ 3284505 h 4942111"/>
              <a:gd name="connsiteX4-137" fmla="*/ 3079178 w 5128877"/>
              <a:gd name="connsiteY4-138" fmla="*/ 4918232 h 4942111"/>
              <a:gd name="connsiteX5-139" fmla="*/ 901462 w 5128877"/>
              <a:gd name="connsiteY5-140" fmla="*/ 4112117 h 4942111"/>
              <a:gd name="connsiteX6-141" fmla="*/ 30137 w 5128877"/>
              <a:gd name="connsiteY6-142" fmla="*/ 2741407 h 4942111"/>
              <a:gd name="connsiteX7-143" fmla="*/ 1734753 w 5128877"/>
              <a:gd name="connsiteY7-144" fmla="*/ 1401714 h 4942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128877" h="4942111">
                <a:moveTo>
                  <a:pt x="1734753" y="1401714"/>
                </a:moveTo>
                <a:cubicBezTo>
                  <a:pt x="2259123" y="947272"/>
                  <a:pt x="2510518" y="169908"/>
                  <a:pt x="3176359" y="14755"/>
                </a:cubicBezTo>
                <a:cubicBezTo>
                  <a:pt x="3842200" y="-140398"/>
                  <a:pt x="4461023" y="966988"/>
                  <a:pt x="4764441" y="1511946"/>
                </a:cubicBezTo>
                <a:cubicBezTo>
                  <a:pt x="5067859" y="2056904"/>
                  <a:pt x="5277742" y="2716791"/>
                  <a:pt x="4996865" y="3284505"/>
                </a:cubicBezTo>
                <a:cubicBezTo>
                  <a:pt x="4715988" y="3852219"/>
                  <a:pt x="3761745" y="4780297"/>
                  <a:pt x="3079178" y="4918232"/>
                </a:cubicBezTo>
                <a:cubicBezTo>
                  <a:pt x="2396611" y="5056167"/>
                  <a:pt x="1350641" y="4571322"/>
                  <a:pt x="901462" y="4112117"/>
                </a:cubicBezTo>
                <a:cubicBezTo>
                  <a:pt x="452283" y="3652912"/>
                  <a:pt x="-140925" y="3771542"/>
                  <a:pt x="30137" y="2741407"/>
                </a:cubicBezTo>
                <a:cubicBezTo>
                  <a:pt x="201199" y="1711272"/>
                  <a:pt x="1210383" y="1856156"/>
                  <a:pt x="1734753" y="1401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Shape 2600"/>
          <p:cNvSpPr/>
          <p:nvPr/>
        </p:nvSpPr>
        <p:spPr>
          <a:xfrm>
            <a:off x="3530449" y="2200961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9" name="文本框 18"/>
          <p:cNvSpPr txBox="1"/>
          <p:nvPr/>
        </p:nvSpPr>
        <p:spPr>
          <a:xfrm>
            <a:off x="750240" y="1154758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18682" y="984850"/>
            <a:ext cx="92891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4512084" y="4759979"/>
            <a:ext cx="3504502" cy="933419"/>
            <a:chOff x="703143" y="2311255"/>
            <a:chExt cx="3359173" cy="882210"/>
          </a:xfrm>
        </p:grpSpPr>
        <p:sp>
          <p:nvSpPr>
            <p:cNvPr id="25" name="文本框 24"/>
            <p:cNvSpPr txBox="1"/>
            <p:nvPr/>
          </p:nvSpPr>
          <p:spPr>
            <a:xfrm>
              <a:off x="703143" y="2529929"/>
              <a:ext cx="3359173" cy="66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03143" y="2311255"/>
              <a:ext cx="2798054" cy="31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here to 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6334" y="4759979"/>
            <a:ext cx="3504502" cy="933419"/>
            <a:chOff x="703143" y="2311255"/>
            <a:chExt cx="3359173" cy="882210"/>
          </a:xfrm>
        </p:grpSpPr>
        <p:sp>
          <p:nvSpPr>
            <p:cNvPr id="28" name="文本框 27"/>
            <p:cNvSpPr txBox="1"/>
            <p:nvPr/>
          </p:nvSpPr>
          <p:spPr>
            <a:xfrm>
              <a:off x="703143" y="2529929"/>
              <a:ext cx="3359173" cy="66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03143" y="2311255"/>
              <a:ext cx="2798054" cy="31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here to 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187834" y="4759979"/>
            <a:ext cx="3504502" cy="933419"/>
            <a:chOff x="703143" y="2311255"/>
            <a:chExt cx="3359173" cy="882210"/>
          </a:xfrm>
        </p:grpSpPr>
        <p:sp>
          <p:nvSpPr>
            <p:cNvPr id="36" name="文本框 35"/>
            <p:cNvSpPr txBox="1"/>
            <p:nvPr/>
          </p:nvSpPr>
          <p:spPr>
            <a:xfrm>
              <a:off x="703143" y="2529929"/>
              <a:ext cx="3359173" cy="66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Family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 friends are hidden treasures. seek them and enjoy the 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riches.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03143" y="2311255"/>
              <a:ext cx="2798054" cy="31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Click 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here to add your title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4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673059" y="4248668"/>
            <a:ext cx="48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Click here to add your title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6372" y="4951969"/>
            <a:ext cx="9278620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riches. Family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23694" y="692811"/>
            <a:ext cx="3808864" cy="3433196"/>
            <a:chOff x="3686810" y="-136543"/>
            <a:chExt cx="3877898" cy="3609474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686810" y="-136543"/>
              <a:ext cx="3877898" cy="3609474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0463" y="12848"/>
              <a:ext cx="3470592" cy="3346919"/>
            </a:xfrm>
            <a:custGeom>
              <a:avLst/>
              <a:gdLst>
                <a:gd name="connsiteX0" fmla="*/ 1679935 w 3470592"/>
                <a:gd name="connsiteY0" fmla="*/ 54 h 3346919"/>
                <a:gd name="connsiteX1" fmla="*/ 3060030 w 3470592"/>
                <a:gd name="connsiteY1" fmla="*/ 556522 h 3346919"/>
                <a:gd name="connsiteX2" fmla="*/ 3434521 w 3470592"/>
                <a:gd name="connsiteY2" fmla="*/ 1863428 h 3346919"/>
                <a:gd name="connsiteX3" fmla="*/ 3225503 w 3470592"/>
                <a:gd name="connsiteY3" fmla="*/ 3033191 h 3346919"/>
                <a:gd name="connsiteX4" fmla="*/ 1413338 w 3470592"/>
                <a:gd name="connsiteY4" fmla="*/ 3303855 h 3346919"/>
                <a:gd name="connsiteX5" fmla="*/ 263799 w 3470592"/>
                <a:gd name="connsiteY5" fmla="*/ 2299969 h 3346919"/>
                <a:gd name="connsiteX6" fmla="*/ 95558 w 3470592"/>
                <a:gd name="connsiteY6" fmla="*/ 1111446 h 3346919"/>
                <a:gd name="connsiteX7" fmla="*/ 1483683 w 3470592"/>
                <a:gd name="connsiteY7" fmla="*/ 16011 h 3346919"/>
                <a:gd name="connsiteX8" fmla="*/ 1679935 w 3470592"/>
                <a:gd name="connsiteY8" fmla="*/ 54 h 334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0592" h="3346919">
                  <a:moveTo>
                    <a:pt x="1679935" y="54"/>
                  </a:moveTo>
                  <a:cubicBezTo>
                    <a:pt x="2160293" y="4529"/>
                    <a:pt x="2775533" y="287107"/>
                    <a:pt x="3060030" y="556522"/>
                  </a:cubicBezTo>
                  <a:cubicBezTo>
                    <a:pt x="3385170" y="864424"/>
                    <a:pt x="3405491" y="1451995"/>
                    <a:pt x="3434521" y="1863428"/>
                  </a:cubicBezTo>
                  <a:cubicBezTo>
                    <a:pt x="3463551" y="2274862"/>
                    <a:pt x="3562367" y="2793120"/>
                    <a:pt x="3225503" y="3033191"/>
                  </a:cubicBezTo>
                  <a:cubicBezTo>
                    <a:pt x="2888639" y="3273262"/>
                    <a:pt x="1906955" y="3426058"/>
                    <a:pt x="1413338" y="3303855"/>
                  </a:cubicBezTo>
                  <a:cubicBezTo>
                    <a:pt x="919720" y="3181651"/>
                    <a:pt x="483430" y="2665370"/>
                    <a:pt x="263799" y="2299969"/>
                  </a:cubicBezTo>
                  <a:cubicBezTo>
                    <a:pt x="44169" y="1934568"/>
                    <a:pt x="-107755" y="1492105"/>
                    <a:pt x="95558" y="1111446"/>
                  </a:cubicBezTo>
                  <a:cubicBezTo>
                    <a:pt x="298872" y="730786"/>
                    <a:pt x="989604" y="108498"/>
                    <a:pt x="1483683" y="16011"/>
                  </a:cubicBezTo>
                  <a:cubicBezTo>
                    <a:pt x="1545443" y="4451"/>
                    <a:pt x="1611313" y="-586"/>
                    <a:pt x="1679935" y="54"/>
                  </a:cubicBezTo>
                  <a:close/>
                </a:path>
              </a:pathLst>
            </a:custGeom>
          </p:spPr>
        </p:pic>
        <p:sp>
          <p:nvSpPr>
            <p:cNvPr id="18" name="任意多边形 17"/>
            <p:cNvSpPr/>
            <p:nvPr/>
          </p:nvSpPr>
          <p:spPr>
            <a:xfrm rot="10800000">
              <a:off x="3890463" y="-1"/>
              <a:ext cx="3470592" cy="3359767"/>
            </a:xfrm>
            <a:custGeom>
              <a:avLst/>
              <a:gdLst>
                <a:gd name="connsiteX0" fmla="*/ 339150 w 4900517"/>
                <a:gd name="connsiteY0" fmla="*/ 554666 h 5083587"/>
                <a:gd name="connsiteX1" fmla="*/ 2853750 w 4900517"/>
                <a:gd name="connsiteY1" fmla="*/ 73403 h 5083587"/>
                <a:gd name="connsiteX2" fmla="*/ 4008781 w 4900517"/>
                <a:gd name="connsiteY2" fmla="*/ 1914234 h 5083587"/>
                <a:gd name="connsiteX3" fmla="*/ 4863023 w 4900517"/>
                <a:gd name="connsiteY3" fmla="*/ 3309897 h 5083587"/>
                <a:gd name="connsiteX4" fmla="*/ 2745466 w 4900517"/>
                <a:gd name="connsiteY4" fmla="*/ 5054476 h 5083587"/>
                <a:gd name="connsiteX5" fmla="*/ 567750 w 4900517"/>
                <a:gd name="connsiteY5" fmla="*/ 4248361 h 5083587"/>
                <a:gd name="connsiteX6" fmla="*/ 50392 w 4900517"/>
                <a:gd name="connsiteY6" fmla="*/ 2299245 h 5083587"/>
                <a:gd name="connsiteX7" fmla="*/ 339150 w 4900517"/>
                <a:gd name="connsiteY7" fmla="*/ 554666 h 5083587"/>
                <a:gd name="connsiteX0-1" fmla="*/ 339150 w 4961100"/>
                <a:gd name="connsiteY0-2" fmla="*/ 536939 h 5065860"/>
                <a:gd name="connsiteX1-3" fmla="*/ 2853750 w 4961100"/>
                <a:gd name="connsiteY1-4" fmla="*/ 55676 h 5065860"/>
                <a:gd name="connsiteX2-5" fmla="*/ 4430729 w 4961100"/>
                <a:gd name="connsiteY2-6" fmla="*/ 1630463 h 5065860"/>
                <a:gd name="connsiteX3-7" fmla="*/ 4863023 w 4961100"/>
                <a:gd name="connsiteY3-8" fmla="*/ 3292170 h 5065860"/>
                <a:gd name="connsiteX4-9" fmla="*/ 2745466 w 4961100"/>
                <a:gd name="connsiteY4-10" fmla="*/ 5036749 h 5065860"/>
                <a:gd name="connsiteX5-11" fmla="*/ 567750 w 4961100"/>
                <a:gd name="connsiteY5-12" fmla="*/ 4230634 h 5065860"/>
                <a:gd name="connsiteX6-13" fmla="*/ 50392 w 4961100"/>
                <a:gd name="connsiteY6-14" fmla="*/ 2281518 h 5065860"/>
                <a:gd name="connsiteX7-15" fmla="*/ 339150 w 4961100"/>
                <a:gd name="connsiteY7-16" fmla="*/ 536939 h 5065860"/>
                <a:gd name="connsiteX0-17" fmla="*/ 339150 w 4794760"/>
                <a:gd name="connsiteY0-18" fmla="*/ 536939 h 5060628"/>
                <a:gd name="connsiteX1-19" fmla="*/ 2853750 w 4794760"/>
                <a:gd name="connsiteY1-20" fmla="*/ 55676 h 5060628"/>
                <a:gd name="connsiteX2-21" fmla="*/ 4430729 w 4794760"/>
                <a:gd name="connsiteY2-22" fmla="*/ 1630463 h 5060628"/>
                <a:gd name="connsiteX3-23" fmla="*/ 4663153 w 4794760"/>
                <a:gd name="connsiteY3-24" fmla="*/ 3403022 h 5060628"/>
                <a:gd name="connsiteX4-25" fmla="*/ 2745466 w 4794760"/>
                <a:gd name="connsiteY4-26" fmla="*/ 5036749 h 5060628"/>
                <a:gd name="connsiteX5-27" fmla="*/ 567750 w 4794760"/>
                <a:gd name="connsiteY5-28" fmla="*/ 4230634 h 5060628"/>
                <a:gd name="connsiteX6-29" fmla="*/ 50392 w 4794760"/>
                <a:gd name="connsiteY6-30" fmla="*/ 2281518 h 5060628"/>
                <a:gd name="connsiteX7-31" fmla="*/ 339150 w 4794760"/>
                <a:gd name="connsiteY7-32" fmla="*/ 536939 h 5060628"/>
                <a:gd name="connsiteX0-33" fmla="*/ 338591 w 4794606"/>
                <a:gd name="connsiteY0-34" fmla="*/ 467895 h 4991584"/>
                <a:gd name="connsiteX1-35" fmla="*/ 2842088 w 4794606"/>
                <a:gd name="connsiteY1-36" fmla="*/ 64228 h 4991584"/>
                <a:gd name="connsiteX2-37" fmla="*/ 4430170 w 4794606"/>
                <a:gd name="connsiteY2-38" fmla="*/ 1561419 h 4991584"/>
                <a:gd name="connsiteX3-39" fmla="*/ 4662594 w 4794606"/>
                <a:gd name="connsiteY3-40" fmla="*/ 3333978 h 4991584"/>
                <a:gd name="connsiteX4-41" fmla="*/ 2744907 w 4794606"/>
                <a:gd name="connsiteY4-42" fmla="*/ 4967705 h 4991584"/>
                <a:gd name="connsiteX5-43" fmla="*/ 567191 w 4794606"/>
                <a:gd name="connsiteY5-44" fmla="*/ 4161590 h 4991584"/>
                <a:gd name="connsiteX6-45" fmla="*/ 49833 w 4794606"/>
                <a:gd name="connsiteY6-46" fmla="*/ 2212474 h 4991584"/>
                <a:gd name="connsiteX7-47" fmla="*/ 338591 w 4794606"/>
                <a:gd name="connsiteY7-48" fmla="*/ 467895 h 4991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94606" h="4991584">
                  <a:moveTo>
                    <a:pt x="338591" y="467895"/>
                  </a:moveTo>
                  <a:cubicBezTo>
                    <a:pt x="803967" y="109854"/>
                    <a:pt x="2160158" y="-118026"/>
                    <a:pt x="2842088" y="64228"/>
                  </a:cubicBezTo>
                  <a:cubicBezTo>
                    <a:pt x="3524018" y="246482"/>
                    <a:pt x="4126752" y="1016461"/>
                    <a:pt x="4430170" y="1561419"/>
                  </a:cubicBezTo>
                  <a:cubicBezTo>
                    <a:pt x="4733588" y="2106377"/>
                    <a:pt x="4943471" y="2766264"/>
                    <a:pt x="4662594" y="3333978"/>
                  </a:cubicBezTo>
                  <a:cubicBezTo>
                    <a:pt x="4381717" y="3901692"/>
                    <a:pt x="3427474" y="4829770"/>
                    <a:pt x="2744907" y="4967705"/>
                  </a:cubicBezTo>
                  <a:cubicBezTo>
                    <a:pt x="2062340" y="5105640"/>
                    <a:pt x="1016370" y="4620795"/>
                    <a:pt x="567191" y="4161590"/>
                  </a:cubicBezTo>
                  <a:cubicBezTo>
                    <a:pt x="118012" y="3702385"/>
                    <a:pt x="89938" y="2826085"/>
                    <a:pt x="49833" y="2212474"/>
                  </a:cubicBezTo>
                  <a:cubicBezTo>
                    <a:pt x="9728" y="1598863"/>
                    <a:pt x="-126785" y="825936"/>
                    <a:pt x="338591" y="467895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10149" y="1408364"/>
              <a:ext cx="2143760" cy="80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latin typeface="Franklin Gothic Demi Cond" panose="020B0706030402020204" charset="0"/>
                </a:rPr>
                <a:t>Part </a:t>
              </a:r>
              <a:r>
                <a:rPr lang="en-US" altLang="zh-CN" sz="4400" dirty="0" smtClean="0">
                  <a:solidFill>
                    <a:schemeClr val="bg1"/>
                  </a:solidFill>
                  <a:latin typeface="Franklin Gothic Demi Cond" panose="020B0706030402020204" charset="0"/>
                </a:rPr>
                <a:t>Two</a:t>
              </a:r>
              <a:r>
                <a:rPr lang="en-US" altLang="zh-CN" sz="4000" dirty="0" smtClean="0">
                  <a:solidFill>
                    <a:schemeClr val="bg1"/>
                  </a:solidFill>
                  <a:latin typeface="Franklin Gothic Demi Cond" panose="020B0706030402020204" charset="0"/>
                </a:rPr>
                <a:t> </a:t>
              </a:r>
              <a:endParaRPr lang="en-US" altLang="zh-CN" sz="4000" dirty="0">
                <a:solidFill>
                  <a:schemeClr val="bg1"/>
                </a:solidFill>
                <a:latin typeface="Franklin Gothic Demi Cond" panose="020B07060304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conveyor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/>
          <a:srcRect l="26356" t="25415"/>
          <a:stretch>
            <a:fillRect/>
          </a:stretch>
        </p:blipFill>
        <p:spPr>
          <a:xfrm>
            <a:off x="-67177" y="-1"/>
            <a:ext cx="6236401" cy="210175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504967" y="545909"/>
            <a:ext cx="7927981" cy="5929953"/>
            <a:chOff x="-1967023" y="-95693"/>
            <a:chExt cx="8390550" cy="636102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67023" y="-95693"/>
              <a:ext cx="8390550" cy="63610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8" r="1907"/>
            <a:stretch>
              <a:fillRect/>
            </a:stretch>
          </p:blipFill>
          <p:spPr>
            <a:xfrm>
              <a:off x="-415806" y="1296463"/>
              <a:ext cx="5303389" cy="3576714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6951039" y="2087500"/>
            <a:ext cx="4817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Click here </a:t>
            </a:r>
            <a:endParaRPr lang="en-US" altLang="zh-CN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to 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add your title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66097" y="3164718"/>
            <a:ext cx="50765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riches. Family and friends are hidden treasures. seek them and enjoy the riches.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Family and friends are hidden treasures. seek them and enjoy the riches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9359594" y="5405364"/>
            <a:ext cx="3741456" cy="1892169"/>
          </a:xfrm>
          <a:custGeom>
            <a:avLst/>
            <a:gdLst>
              <a:gd name="connsiteX0" fmla="*/ 111952 w 3741456"/>
              <a:gd name="connsiteY0" fmla="*/ 1814675 h 1892169"/>
              <a:gd name="connsiteX1" fmla="*/ 657863 w 3741456"/>
              <a:gd name="connsiteY1" fmla="*/ 913923 h 1892169"/>
              <a:gd name="connsiteX2" fmla="*/ 2077230 w 3741456"/>
              <a:gd name="connsiteY2" fmla="*/ 204239 h 1892169"/>
              <a:gd name="connsiteX3" fmla="*/ 3523892 w 3741456"/>
              <a:gd name="connsiteY3" fmla="*/ 95057 h 1892169"/>
              <a:gd name="connsiteX4" fmla="*/ 3660370 w 3741456"/>
              <a:gd name="connsiteY4" fmla="*/ 1459833 h 1892169"/>
              <a:gd name="connsiteX5" fmla="*/ 2786913 w 3741456"/>
              <a:gd name="connsiteY5" fmla="*/ 1801027 h 1892169"/>
              <a:gd name="connsiteX6" fmla="*/ 111952 w 3741456"/>
              <a:gd name="connsiteY6" fmla="*/ 1814675 h 189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1456" h="1892169">
                <a:moveTo>
                  <a:pt x="111952" y="1814675"/>
                </a:moveTo>
                <a:cubicBezTo>
                  <a:pt x="-242890" y="1666824"/>
                  <a:pt x="330317" y="1182329"/>
                  <a:pt x="657863" y="913923"/>
                </a:cubicBezTo>
                <a:cubicBezTo>
                  <a:pt x="985409" y="645517"/>
                  <a:pt x="1599559" y="340717"/>
                  <a:pt x="2077230" y="204239"/>
                </a:cubicBezTo>
                <a:cubicBezTo>
                  <a:pt x="2554901" y="67761"/>
                  <a:pt x="3260035" y="-114209"/>
                  <a:pt x="3523892" y="95057"/>
                </a:cubicBezTo>
                <a:cubicBezTo>
                  <a:pt x="3787749" y="304323"/>
                  <a:pt x="3783200" y="1175505"/>
                  <a:pt x="3660370" y="1459833"/>
                </a:cubicBezTo>
                <a:cubicBezTo>
                  <a:pt x="3537540" y="1744161"/>
                  <a:pt x="3380591" y="1737338"/>
                  <a:pt x="2786913" y="1801027"/>
                </a:cubicBezTo>
                <a:cubicBezTo>
                  <a:pt x="2193235" y="1864716"/>
                  <a:pt x="466794" y="1962526"/>
                  <a:pt x="111952" y="18146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TEMPLATE_CATEGORY" val="custom"/>
  <p:tag name="KSO_WM_TEMPLATE_INDEX" val="20188978"/>
  <p:tag name="KSO_WM_UNIT_TYPE" val="m_h_f"/>
  <p:tag name="KSO_WM_UNIT_INDEX" val="1_4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f*1_4_1"/>
  <p:tag name="KSO_WM_UNIT_PRESET_TEXT" val="Lorem ipsum dolor sit amet, consectetur adipisicing elit."/>
</p:tagLst>
</file>

<file path=ppt/tags/tag11.xml><?xml version="1.0" encoding="utf-8"?>
<p:tagLst xmlns:p="http://schemas.openxmlformats.org/presentationml/2006/main">
  <p:tag name="KSO_WM_TEMPLATE_CATEGORY" val="custom"/>
  <p:tag name="KSO_WM_TEMPLATE_INDEX" val="20188978"/>
  <p:tag name="KSO_WM_UNIT_TYPE" val="m_h_f"/>
  <p:tag name="KSO_WM_UNIT_INDEX" val="1_3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f*1_3_1"/>
  <p:tag name="KSO_WM_UNIT_PRESET_TEXT" val="Lorem ipsum dolor sit amet, consectetur adipisicing elit."/>
</p:tagLst>
</file>

<file path=ppt/tags/tag12.xml><?xml version="1.0" encoding="utf-8"?>
<p:tagLst xmlns:p="http://schemas.openxmlformats.org/presentationml/2006/main">
  <p:tag name="KSO_WM_TEMPLATE_CATEGORY" val="custom"/>
  <p:tag name="KSO_WM_TEMPLATE_INDEX" val="20188978"/>
  <p:tag name="KSO_WM_UNIT_TYPE" val="m_h_f"/>
  <p:tag name="KSO_WM_UNIT_INDEX" val="1_2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f*1_2_1"/>
  <p:tag name="KSO_WM_UNIT_PRESET_TEXT" val="Lorem ipsum dolor sit amet, consectetur adipisicing elit."/>
</p:tagLst>
</file>

<file path=ppt/tags/tag13.xml><?xml version="1.0" encoding="utf-8"?>
<p:tagLst xmlns:p="http://schemas.openxmlformats.org/presentationml/2006/main">
  <p:tag name="KSO_WM_TEMPLATE_CATEGORY" val="custom"/>
  <p:tag name="KSO_WM_TEMPLATE_INDEX" val="20188978"/>
  <p:tag name="KSO_WM_UNIT_TYPE" val="m_h_f"/>
  <p:tag name="KSO_WM_UNIT_INDEX" val="1_1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f*1_1_1"/>
  <p:tag name="KSO_WM_UNIT_PRESET_TEXT" val="Lorem ipsum dolor sit amet, consectetur adipisicing elit."/>
</p:tagLst>
</file>

<file path=ppt/tags/tag14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1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1_1"/>
  <p:tag name="KSO_WM_UNIT_PRESET_TEXT" val="Text here"/>
</p:tagLst>
</file>

<file path=ppt/tags/tag15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2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2_1"/>
  <p:tag name="KSO_WM_UNIT_PRESET_TEXT" val="Text here"/>
</p:tagLst>
</file>

<file path=ppt/tags/tag16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3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3_1"/>
  <p:tag name="KSO_WM_UNIT_PRESET_TEXT" val="Text here"/>
</p:tagLst>
</file>

<file path=ppt/tags/tag17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4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4_1"/>
  <p:tag name="KSO_WM_UNIT_PRESET_TEXT" val="Text here"/>
</p:tagLst>
</file>

<file path=ppt/tags/tag18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4_2"/>
  <p:tag name="KSO_WM_UNIT_LAYERLEVEL" val="1_1_1"/>
  <p:tag name="KSO_WM_BEAUTIFY_FLAG" val="#wm#"/>
  <p:tag name="KSO_WM_TAG_VERSION" val="1.0"/>
  <p:tag name="KSO_WM_DIAGRAM_GROUP_CODE" val="m1-1"/>
  <p:tag name="KSO_WM_UNIT_ID" val="custom20188978_10*m_h_i*1_4_2"/>
</p:tagLst>
</file>

<file path=ppt/tags/tag19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3_4"/>
  <p:tag name="KSO_WM_UNIT_LAYERLEVEL" val="1_1_1"/>
  <p:tag name="KSO_WM_BEAUTIFY_FLAG" val="#wm#"/>
  <p:tag name="KSO_WM_TAG_VERSION" val="1.0"/>
  <p:tag name="KSO_WM_DIAGRAM_GROUP_CODE" val="m1-1"/>
  <p:tag name="KSO_WM_UNIT_ID" val="custom20188978_10*m_h_i*1_3_4"/>
</p:tagLst>
</file>

<file path=ppt/tags/tag2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1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1_1"/>
  <p:tag name="KSO_WM_UNIT_PRESET_TEXT" val="Text here"/>
</p:tagLst>
</file>

<file path=ppt/tags/tag20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2_4"/>
  <p:tag name="KSO_WM_UNIT_LAYERLEVEL" val="1_1_1"/>
  <p:tag name="KSO_WM_BEAUTIFY_FLAG" val="#wm#"/>
  <p:tag name="KSO_WM_TAG_VERSION" val="1.0"/>
  <p:tag name="KSO_WM_DIAGRAM_GROUP_CODE" val="m1-1"/>
  <p:tag name="KSO_WM_UNIT_ID" val="custom20188978_10*m_h_i*1_2_4"/>
</p:tagLst>
</file>

<file path=ppt/tags/tag21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1_4"/>
  <p:tag name="KSO_WM_UNIT_LAYERLEVEL" val="1_1_1"/>
  <p:tag name="KSO_WM_BEAUTIFY_FLAG" val="#wm#"/>
  <p:tag name="KSO_WM_TAG_VERSION" val="1.0"/>
  <p:tag name="KSO_WM_DIAGRAM_GROUP_CODE" val="m1-1"/>
  <p:tag name="KSO_WM_UNIT_ID" val="custom20188978_10*m_h_i*1_1_4"/>
</p:tagLst>
</file>

<file path=ppt/tags/tag22.xml><?xml version="1.0" encoding="utf-8"?>
<p:tagLst xmlns:p="http://schemas.openxmlformats.org/presentationml/2006/main">
  <p:tag name="KSO_WM_TAG_VERSION" val="1.0"/>
  <p:tag name="KSO_WM_SLIDE_ITEM_CNT" val="4"/>
  <p:tag name="KSO_WM_SLIDE_LAYOUT" val="a_m"/>
  <p:tag name="KSO_WM_SLIDE_LAYOUT_CNT" val="1_1"/>
  <p:tag name="KSO_WM_SLIDE_TYPE" val="text"/>
  <p:tag name="KSO_WM_SLIDE_SUBTYPE" val="diag"/>
  <p:tag name="KSO_WM_BEAUTIFY_FLAG" val="#wm#"/>
  <p:tag name="KSO_WM_SLIDE_POSITION" val="67*186"/>
  <p:tag name="KSO_WM_SLIDE_SIZE" val="825*280"/>
  <p:tag name="KSO_WM_COMBINE_RELATE_SLIDE_ID" val="background20185106_10"/>
  <p:tag name="KSO_WM_TEMPLATE_CATEGORY" val="custom"/>
  <p:tag name="KSO_WM_TEMPLATE_INDEX" val="20188978"/>
  <p:tag name="KSO_WM_SLIDE_ID" val="custom20188978_10"/>
  <p:tag name="KSO_WM_SLIDE_INDEX" val="10"/>
  <p:tag name="KSO_WM_DIAGRAM_GROUP_CODE" val="m1-1"/>
  <p:tag name="KSO_WM_TEMPLATE_SUBCATEGORY" val="combine"/>
</p:tagLst>
</file>

<file path=ppt/tags/tag23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1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1_1"/>
  <p:tag name="KSO_WM_UNIT_PRESET_TEXT" val="Text here"/>
</p:tagLst>
</file>

<file path=ppt/tags/tag4.xml><?xml version="1.0" encoding="utf-8"?>
<p:tagLst xmlns:p="http://schemas.openxmlformats.org/presentationml/2006/main">
  <p:tag name="KSO_WM_TEMPLATE_CATEGORY" val="custom"/>
  <p:tag name="KSO_WM_TEMPLATE_INDEX" val="20188978"/>
  <p:tag name="KSO_WM_UNIT_TYPE" val="m_h_a"/>
  <p:tag name="KSO_WM_UNIT_INDEX" val="1_1_1"/>
  <p:tag name="KSO_WM_UNIT_LAYERLEVEL" val="1_1_1"/>
  <p:tag name="KSO_WM_UNIT_VALUE" val="9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m1-1"/>
  <p:tag name="KSO_WM_UNIT_ID" val="custom20188978_10*m_h_a*1_1_1"/>
  <p:tag name="KSO_WM_UNIT_PRESET_TEXT" val="Text here"/>
</p:tagLst>
</file>

<file path=ppt/tags/tag5.xml><?xml version="1.0" encoding="utf-8"?>
<p:tagLst xmlns:p="http://schemas.openxmlformats.org/presentationml/2006/main">
  <p:tag name="KSO_WM_SLIDE_MODEL_TYPE" val="timeline"/>
</p:tagLst>
</file>

<file path=ppt/tags/tag6.xml><?xml version="1.0" encoding="utf-8"?>
<p:tagLst xmlns:p="http://schemas.openxmlformats.org/presentationml/2006/main">
  <p:tag name="KSO_WM_TEMPLATE_CATEGORY" val="custom"/>
  <p:tag name="KSO_WM_TEMPLATE_INDEX" val="20188978"/>
  <p:tag name="KSO_WM_UNIT_TYPE" val="m_i"/>
  <p:tag name="KSO_WM_UNIT_INDEX" val="1_1"/>
  <p:tag name="KSO_WM_UNIT_LAYERLEVEL" val="1_1"/>
  <p:tag name="KSO_WM_BEAUTIFY_FLAG" val="#wm#"/>
  <p:tag name="KSO_WM_TAG_VERSION" val="1.0"/>
  <p:tag name="KSO_WM_DIAGRAM_GROUP_CODE" val="m1-1"/>
  <p:tag name="KSO_WM_UNIT_ID" val="custom20188978_10*m_i*1_1"/>
</p:tagLst>
</file>

<file path=ppt/tags/tag7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1_2"/>
  <p:tag name="KSO_WM_UNIT_LAYERLEVEL" val="1_1_1"/>
  <p:tag name="KSO_WM_BEAUTIFY_FLAG" val="#wm#"/>
  <p:tag name="KSO_WM_TAG_VERSION" val="1.0"/>
  <p:tag name="KSO_WM_DIAGRAM_GROUP_CODE" val="m1-1"/>
  <p:tag name="KSO_WM_UNIT_ID" val="custom20188978_10*m_h_i*1_1_2"/>
</p:tagLst>
</file>

<file path=ppt/tags/tag8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2_2"/>
  <p:tag name="KSO_WM_UNIT_LAYERLEVEL" val="1_1_1"/>
  <p:tag name="KSO_WM_BEAUTIFY_FLAG" val="#wm#"/>
  <p:tag name="KSO_WM_TAG_VERSION" val="1.0"/>
  <p:tag name="KSO_WM_DIAGRAM_GROUP_CODE" val="m1-1"/>
  <p:tag name="KSO_WM_UNIT_ID" val="custom20188978_10*m_h_i*1_2_2"/>
</p:tagLst>
</file>

<file path=ppt/tags/tag9.xml><?xml version="1.0" encoding="utf-8"?>
<p:tagLst xmlns:p="http://schemas.openxmlformats.org/presentationml/2006/main">
  <p:tag name="KSO_WM_TEMPLATE_CATEGORY" val="custom"/>
  <p:tag name="KSO_WM_TEMPLATE_INDEX" val="20188978"/>
  <p:tag name="KSO_WM_UNIT_TYPE" val="m_h_i"/>
  <p:tag name="KSO_WM_UNIT_INDEX" val="1_3_2"/>
  <p:tag name="KSO_WM_UNIT_LAYERLEVEL" val="1_1_1"/>
  <p:tag name="KSO_WM_BEAUTIFY_FLAG" val="#wm#"/>
  <p:tag name="KSO_WM_TAG_VERSION" val="1.0"/>
  <p:tag name="KSO_WM_DIAGRAM_GROUP_CODE" val="m1-1"/>
  <p:tag name="KSO_WM_UNIT_ID" val="custom20188978_10*m_h_i*1_3_2"/>
</p:tagLst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 fontScale="85000" lnSpcReduction="20000"/>
      </a:bodyPr>
      <a:lstStyle>
        <a:defPPr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5881</Words>
  <Application>WPS 演示</Application>
  <PresentationFormat>宽屏</PresentationFormat>
  <Paragraphs>307</Paragraphs>
  <Slides>24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Lato Light</vt:lpstr>
      <vt:lpstr>微软雅黑</vt:lpstr>
      <vt:lpstr>微软雅黑 Light</vt:lpstr>
      <vt:lpstr>Impact</vt:lpstr>
      <vt:lpstr>Franklin Gothic Demi Cond</vt:lpstr>
      <vt:lpstr>Yu Gothic UI Semibold</vt:lpstr>
      <vt:lpstr>Gill Sans</vt:lpstr>
      <vt:lpstr>Gill Sans</vt:lpstr>
      <vt:lpstr>Calibri</vt:lpstr>
      <vt:lpstr>Arial Unicode MS</vt:lpstr>
      <vt:lpstr>Calibri Light</vt:lpstr>
      <vt:lpstr>等线</vt:lpstr>
      <vt:lpstr>Hilda Sonnenschein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4</cp:revision>
  <dcterms:created xsi:type="dcterms:W3CDTF">2019-01-01T10:08:00Z</dcterms:created>
  <dcterms:modified xsi:type="dcterms:W3CDTF">2021-09-08T09:37:22Z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2052-11.1.0.10463</vt:lpwstr>
  </property>
  <property fmtid="{D5CDD505-2E9C-101B-9397-08002B2CF9AE}" pid="4" name="ICV">
    <vt:lpwstr>FB7BC3570B2B49658EB9C0D2572ADD7E</vt:lpwstr>
  </property>
</Properties>
</file>