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1" r:id="rId6"/>
    <p:sldId id="262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4" r:id="rId16"/>
    <p:sldId id="290" r:id="rId17"/>
    <p:sldId id="276" r:id="rId18"/>
    <p:sldId id="278" r:id="rId19"/>
    <p:sldId id="277" r:id="rId20"/>
    <p:sldId id="273" r:id="rId21"/>
    <p:sldId id="279" r:id="rId22"/>
    <p:sldId id="280" r:id="rId23"/>
    <p:sldId id="281" r:id="rId24"/>
    <p:sldId id="282" r:id="rId25"/>
    <p:sldId id="283" r:id="rId26"/>
    <p:sldId id="28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21D"/>
    <a:srgbClr val="FFFFFF"/>
    <a:srgbClr val="F1BB58"/>
    <a:srgbClr val="EAC5AA"/>
    <a:srgbClr val="E27545"/>
    <a:srgbClr val="FDF2D9"/>
    <a:srgbClr val="F4FFDD"/>
    <a:srgbClr val="073E87"/>
    <a:srgbClr val="A111BA"/>
    <a:srgbClr val="00C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52" autoAdjust="0"/>
  </p:normalViewPr>
  <p:slideViewPr>
    <p:cSldViewPr snapToGrid="0">
      <p:cViewPr varScale="1">
        <p:scale>
          <a:sx n="101" d="100"/>
          <a:sy n="101" d="100"/>
        </p:scale>
        <p:origin x="420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1D543-7E6A-48BE-AB2F-61946DB9C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DejaVu Sans" charset="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charset="2"/>
              </a:rPr>
            </a:fld>
            <a:endParaRPr lang="zh-CN" altLang="en-US" dirty="0">
              <a:latin typeface="DejaVu Sans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感谢您下载夕小觉平台上提供的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为了您和夕小觉以及原创作者的利益，请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任！夕小觉将对作品进行维权，按照传播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charset="2"/>
        <a:buNone/>
        <a:defRPr b="0" i="0" u="none" kern="1200" baseline="0">
          <a:solidFill>
            <a:schemeClr val="tx1"/>
          </a:solidFill>
          <a:latin typeface="DejaVu Sans" charset="2"/>
          <a:ea typeface="方正书宋_GBK" panose="020B0300000000000000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cd5e85466c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10" y="4691380"/>
            <a:ext cx="5351780" cy="2239010"/>
          </a:xfrm>
          <a:prstGeom prst="rect">
            <a:avLst/>
          </a:prstGeom>
        </p:spPr>
      </p:pic>
      <p:pic>
        <p:nvPicPr>
          <p:cNvPr id="6" name="图片 5" descr="5b72823a47485"/>
          <p:cNvPicPr>
            <a:picLocks noChangeAspect="1"/>
          </p:cNvPicPr>
          <p:nvPr/>
        </p:nvPicPr>
        <p:blipFill>
          <a:blip r:embed="rId3"/>
          <a:srcRect l="29924" r="25126"/>
          <a:stretch>
            <a:fillRect/>
          </a:stretch>
        </p:blipFill>
        <p:spPr>
          <a:xfrm>
            <a:off x="3963035" y="-1270"/>
            <a:ext cx="4061460" cy="638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092487b54b5f576be43fb599a92680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095" y="653415"/>
            <a:ext cx="6329680" cy="5788025"/>
          </a:xfrm>
          <a:prstGeom prst="rect">
            <a:avLst/>
          </a:prstGeom>
        </p:spPr>
      </p:pic>
      <p:sp>
        <p:nvSpPr>
          <p:cNvPr id="7" name="AutoShape 25"/>
          <p:cNvSpPr/>
          <p:nvPr/>
        </p:nvSpPr>
        <p:spPr bwMode="auto">
          <a:xfrm>
            <a:off x="4721225" y="1554480"/>
            <a:ext cx="5631180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AutoShape 25"/>
          <p:cNvSpPr/>
          <p:nvPr/>
        </p:nvSpPr>
        <p:spPr bwMode="auto">
          <a:xfrm>
            <a:off x="5619115" y="3215005"/>
            <a:ext cx="5631180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AutoShape 25"/>
          <p:cNvSpPr/>
          <p:nvPr/>
        </p:nvSpPr>
        <p:spPr bwMode="auto">
          <a:xfrm>
            <a:off x="4721225" y="5008245"/>
            <a:ext cx="5631180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b0422cd1a5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35" y="2453005"/>
            <a:ext cx="9126855" cy="3795395"/>
          </a:xfrm>
          <a:prstGeom prst="rect">
            <a:avLst/>
          </a:prstGeom>
        </p:spPr>
      </p:pic>
      <p:pic>
        <p:nvPicPr>
          <p:cNvPr id="3" name="图片 2" descr="5b02d9168c8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670" y="5205095"/>
            <a:ext cx="10058400" cy="1627505"/>
          </a:xfrm>
          <a:prstGeom prst="rect">
            <a:avLst/>
          </a:prstGeom>
        </p:spPr>
      </p:pic>
      <p:sp>
        <p:nvSpPr>
          <p:cNvPr id="7" name="AutoShape 25"/>
          <p:cNvSpPr/>
          <p:nvPr/>
        </p:nvSpPr>
        <p:spPr bwMode="auto">
          <a:xfrm>
            <a:off x="2856865" y="1282700"/>
            <a:ext cx="5631180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AutoShape 25"/>
          <p:cNvSpPr/>
          <p:nvPr/>
        </p:nvSpPr>
        <p:spPr bwMode="auto">
          <a:xfrm>
            <a:off x="5058410" y="2349500"/>
            <a:ext cx="5631180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AutoShape 25"/>
          <p:cNvSpPr/>
          <p:nvPr/>
        </p:nvSpPr>
        <p:spPr bwMode="auto">
          <a:xfrm>
            <a:off x="7259955" y="3704590"/>
            <a:ext cx="4090670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a2e4b4b0adc9a6f0b35757b92bb2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72835" y="-297180"/>
            <a:ext cx="4859655" cy="7452360"/>
          </a:xfrm>
          <a:prstGeom prst="rect">
            <a:avLst/>
          </a:prstGeom>
        </p:spPr>
      </p:pic>
      <p:pic>
        <p:nvPicPr>
          <p:cNvPr id="5" name="图片 4" descr="16a2e4b4b0adc9a6f0b35757b92bb2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3800" y="-297180"/>
            <a:ext cx="4859655" cy="7452360"/>
          </a:xfrm>
          <a:prstGeom prst="rect">
            <a:avLst/>
          </a:prstGeom>
        </p:spPr>
      </p:pic>
      <p:sp>
        <p:nvSpPr>
          <p:cNvPr id="6" name="AutoShape 25"/>
          <p:cNvSpPr/>
          <p:nvPr/>
        </p:nvSpPr>
        <p:spPr bwMode="auto">
          <a:xfrm>
            <a:off x="4025265" y="253555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26560" y="1186180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ae1e0278ca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718685"/>
            <a:ext cx="10058400" cy="2129155"/>
          </a:xfrm>
          <a:prstGeom prst="rect">
            <a:avLst/>
          </a:prstGeom>
        </p:spPr>
      </p:pic>
      <p:pic>
        <p:nvPicPr>
          <p:cNvPr id="6" name="图片 5" descr="5b0191204dd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0000">
            <a:off x="9775190" y="3465195"/>
            <a:ext cx="1915795" cy="2838450"/>
          </a:xfrm>
          <a:prstGeom prst="rect">
            <a:avLst/>
          </a:prstGeom>
        </p:spPr>
      </p:pic>
      <p:pic>
        <p:nvPicPr>
          <p:cNvPr id="7" name="图片 6" descr="5b0191204dd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0000" flipH="1">
            <a:off x="478790" y="3465195"/>
            <a:ext cx="1915795" cy="2838450"/>
          </a:xfrm>
          <a:prstGeom prst="rect">
            <a:avLst/>
          </a:prstGeom>
        </p:spPr>
      </p:pic>
      <p:sp>
        <p:nvSpPr>
          <p:cNvPr id="8" name="AutoShape 25"/>
          <p:cNvSpPr/>
          <p:nvPr/>
        </p:nvSpPr>
        <p:spPr bwMode="auto">
          <a:xfrm>
            <a:off x="3117215" y="2146935"/>
            <a:ext cx="59575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26560" y="982980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b02d9168c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4519930"/>
            <a:ext cx="10607675" cy="1716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92830" y="1041400"/>
            <a:ext cx="535178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第叁章</a:t>
            </a:r>
            <a:endParaRPr lang="zh-CN" altLang="en-US" sz="115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46780" y="3359150"/>
            <a:ext cx="56432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输入标题</a:t>
            </a:r>
            <a:endParaRPr lang="zh-CN" altLang="en-US" sz="44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8" name="图片 17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-4050030" y="455930"/>
            <a:ext cx="5956935" cy="5780405"/>
          </a:xfrm>
          <a:prstGeom prst="rect">
            <a:avLst/>
          </a:prstGeom>
        </p:spPr>
      </p:pic>
      <p:pic>
        <p:nvPicPr>
          <p:cNvPr id="19" name="图片 18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10427335" y="538480"/>
            <a:ext cx="5956935" cy="578040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adf6e4942e72"/>
          <p:cNvPicPr>
            <a:picLocks noChangeAspect="1"/>
          </p:cNvPicPr>
          <p:nvPr/>
        </p:nvPicPr>
        <p:blipFill>
          <a:blip r:embed="rId2"/>
          <a:srcRect l="22643" t="335" r="51500" b="-335"/>
          <a:stretch>
            <a:fillRect/>
          </a:stretch>
        </p:blipFill>
        <p:spPr>
          <a:xfrm>
            <a:off x="7890510" y="788035"/>
            <a:ext cx="1390015" cy="5520690"/>
          </a:xfrm>
          <a:prstGeom prst="rect">
            <a:avLst/>
          </a:prstGeom>
        </p:spPr>
      </p:pic>
      <p:pic>
        <p:nvPicPr>
          <p:cNvPr id="11" name="图片 10" descr="5adf6e4942e72"/>
          <p:cNvPicPr>
            <a:picLocks noChangeAspect="1"/>
          </p:cNvPicPr>
          <p:nvPr/>
        </p:nvPicPr>
        <p:blipFill>
          <a:blip r:embed="rId2"/>
          <a:srcRect l="48795" t="-585" r="25348" b="585"/>
          <a:stretch>
            <a:fillRect/>
          </a:stretch>
        </p:blipFill>
        <p:spPr>
          <a:xfrm>
            <a:off x="9516110" y="771525"/>
            <a:ext cx="1390015" cy="5520690"/>
          </a:xfrm>
          <a:prstGeom prst="rect">
            <a:avLst/>
          </a:prstGeom>
        </p:spPr>
      </p:pic>
      <p:pic>
        <p:nvPicPr>
          <p:cNvPr id="4" name="图片 3" descr="5adb6385508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964565"/>
            <a:ext cx="4623435" cy="2919730"/>
          </a:xfrm>
          <a:prstGeom prst="rect">
            <a:avLst/>
          </a:prstGeom>
        </p:spPr>
      </p:pic>
      <p:sp>
        <p:nvSpPr>
          <p:cNvPr id="13" name="AutoShape 25"/>
          <p:cNvSpPr/>
          <p:nvPr/>
        </p:nvSpPr>
        <p:spPr bwMode="auto">
          <a:xfrm>
            <a:off x="1551305" y="248983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52600" y="137731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0594ced2e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55" y="3356610"/>
            <a:ext cx="4606925" cy="3533775"/>
          </a:xfrm>
          <a:prstGeom prst="rect">
            <a:avLst/>
          </a:prstGeom>
        </p:spPr>
      </p:pic>
      <p:pic>
        <p:nvPicPr>
          <p:cNvPr id="5" name="图片 4" descr="5adb6385508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260" y="659765"/>
            <a:ext cx="5430520" cy="3429000"/>
          </a:xfrm>
          <a:prstGeom prst="rect">
            <a:avLst/>
          </a:prstGeom>
        </p:spPr>
      </p:pic>
      <p:sp>
        <p:nvSpPr>
          <p:cNvPr id="13" name="AutoShape 25"/>
          <p:cNvSpPr/>
          <p:nvPr/>
        </p:nvSpPr>
        <p:spPr bwMode="auto">
          <a:xfrm>
            <a:off x="1534160" y="279463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35455" y="168211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88950" y="1961515"/>
            <a:ext cx="2336800" cy="2336800"/>
            <a:chOff x="1156" y="3010"/>
            <a:chExt cx="3680" cy="3680"/>
          </a:xfrm>
        </p:grpSpPr>
        <p:pic>
          <p:nvPicPr>
            <p:cNvPr id="3" name="图片 2" descr="22bc2a12639be77255c47f7471829f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4" y="3107"/>
              <a:ext cx="3245" cy="3329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156" y="3010"/>
              <a:ext cx="3680" cy="3680"/>
            </a:xfrm>
            <a:prstGeom prst="ellipse">
              <a:avLst/>
            </a:prstGeom>
            <a:noFill/>
            <a:ln>
              <a:solidFill>
                <a:srgbClr val="F1B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391535" y="3368675"/>
            <a:ext cx="2336800" cy="2336800"/>
            <a:chOff x="5342" y="5305"/>
            <a:chExt cx="3680" cy="3680"/>
          </a:xfrm>
        </p:grpSpPr>
        <p:pic>
          <p:nvPicPr>
            <p:cNvPr id="4" name="图片 3" descr="22bc2a12639be77255c47f7471829f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0" y="5454"/>
              <a:ext cx="3245" cy="3329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5342" y="5305"/>
              <a:ext cx="3680" cy="3680"/>
            </a:xfrm>
            <a:prstGeom prst="ellipse">
              <a:avLst/>
            </a:prstGeom>
            <a:noFill/>
            <a:ln>
              <a:solidFill>
                <a:srgbClr val="F1B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31280" y="1911350"/>
            <a:ext cx="2336800" cy="2336800"/>
            <a:chOff x="10129" y="3010"/>
            <a:chExt cx="3680" cy="3680"/>
          </a:xfrm>
        </p:grpSpPr>
        <p:pic>
          <p:nvPicPr>
            <p:cNvPr id="5" name="图片 4" descr="22bc2a12639be77255c47f7471829f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7" y="3107"/>
              <a:ext cx="3245" cy="3329"/>
            </a:xfrm>
            <a:prstGeom prst="rect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10129" y="3010"/>
              <a:ext cx="3680" cy="3680"/>
            </a:xfrm>
            <a:prstGeom prst="ellipse">
              <a:avLst/>
            </a:prstGeom>
            <a:noFill/>
            <a:ln>
              <a:solidFill>
                <a:srgbClr val="F1B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352915" y="3351530"/>
            <a:ext cx="2336800" cy="2336800"/>
            <a:chOff x="14729" y="5278"/>
            <a:chExt cx="3680" cy="3680"/>
          </a:xfrm>
        </p:grpSpPr>
        <p:pic>
          <p:nvPicPr>
            <p:cNvPr id="6" name="图片 5" descr="22bc2a12639be77255c47f7471829f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7" y="5454"/>
              <a:ext cx="3245" cy="3329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14729" y="5278"/>
              <a:ext cx="3680" cy="3680"/>
            </a:xfrm>
            <a:prstGeom prst="ellipse">
              <a:avLst/>
            </a:prstGeom>
            <a:noFill/>
            <a:ln>
              <a:solidFill>
                <a:srgbClr val="F1B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" name="直接连接符 10"/>
          <p:cNvCxnSpPr>
            <a:endCxn id="7" idx="3"/>
          </p:cNvCxnSpPr>
          <p:nvPr/>
        </p:nvCxnSpPr>
        <p:spPr>
          <a:xfrm flipV="1">
            <a:off x="-262255" y="3956050"/>
            <a:ext cx="1093470" cy="606425"/>
          </a:xfrm>
          <a:prstGeom prst="line">
            <a:avLst/>
          </a:prstGeom>
          <a:ln w="44450" cmpd="sng">
            <a:solidFill>
              <a:srgbClr val="F1BB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360295" y="4086860"/>
            <a:ext cx="1071880" cy="723265"/>
          </a:xfrm>
          <a:prstGeom prst="line">
            <a:avLst/>
          </a:prstGeom>
          <a:ln w="44450" cmpd="sng">
            <a:solidFill>
              <a:srgbClr val="F1BB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8" idx="5"/>
            <a:endCxn id="9" idx="4"/>
          </p:cNvCxnSpPr>
          <p:nvPr/>
        </p:nvCxnSpPr>
        <p:spPr>
          <a:xfrm flipV="1">
            <a:off x="5386070" y="4248150"/>
            <a:ext cx="2213610" cy="1115060"/>
          </a:xfrm>
          <a:prstGeom prst="line">
            <a:avLst/>
          </a:prstGeom>
          <a:ln w="44450" cmpd="sng">
            <a:solidFill>
              <a:srgbClr val="F1BB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600315" y="4258310"/>
            <a:ext cx="2319655" cy="1320800"/>
          </a:xfrm>
          <a:prstGeom prst="line">
            <a:avLst/>
          </a:prstGeom>
          <a:ln w="44450" cmpd="sng">
            <a:solidFill>
              <a:srgbClr val="F1BB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1334750" y="4817110"/>
            <a:ext cx="931545" cy="546100"/>
          </a:xfrm>
          <a:prstGeom prst="line">
            <a:avLst/>
          </a:prstGeom>
          <a:ln w="44450" cmpd="sng">
            <a:solidFill>
              <a:srgbClr val="F1BB5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5"/>
          <p:cNvSpPr/>
          <p:nvPr/>
        </p:nvSpPr>
        <p:spPr bwMode="auto">
          <a:xfrm>
            <a:off x="3392170" y="1911350"/>
            <a:ext cx="254952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AutoShape 25"/>
          <p:cNvSpPr/>
          <p:nvPr/>
        </p:nvSpPr>
        <p:spPr bwMode="auto">
          <a:xfrm>
            <a:off x="383540" y="4562475"/>
            <a:ext cx="254952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AutoShape 25"/>
          <p:cNvSpPr/>
          <p:nvPr/>
        </p:nvSpPr>
        <p:spPr bwMode="auto">
          <a:xfrm>
            <a:off x="6325235" y="4817110"/>
            <a:ext cx="254952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AutoShape 25"/>
          <p:cNvSpPr/>
          <p:nvPr/>
        </p:nvSpPr>
        <p:spPr bwMode="auto">
          <a:xfrm>
            <a:off x="9246235" y="1911350"/>
            <a:ext cx="254952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23" grpId="0" bldLvl="0" animBg="1"/>
      <p:bldP spid="2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f56829b36f4d53ad2f650fc539e0b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56890"/>
            <a:ext cx="7382510" cy="7382510"/>
          </a:xfrm>
          <a:prstGeom prst="rect">
            <a:avLst/>
          </a:prstGeom>
        </p:spPr>
      </p:pic>
      <p:sp>
        <p:nvSpPr>
          <p:cNvPr id="4" name="AutoShape 25"/>
          <p:cNvSpPr/>
          <p:nvPr/>
        </p:nvSpPr>
        <p:spPr bwMode="auto">
          <a:xfrm>
            <a:off x="428625" y="3604260"/>
            <a:ext cx="254952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AutoShape 25"/>
          <p:cNvSpPr/>
          <p:nvPr/>
        </p:nvSpPr>
        <p:spPr bwMode="auto">
          <a:xfrm>
            <a:off x="3839210" y="1962150"/>
            <a:ext cx="488505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AutoShape 25"/>
          <p:cNvSpPr/>
          <p:nvPr/>
        </p:nvSpPr>
        <p:spPr bwMode="auto">
          <a:xfrm>
            <a:off x="9308465" y="3604260"/>
            <a:ext cx="254952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02d9168c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4519930"/>
            <a:ext cx="10607675" cy="1716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92830" y="1041400"/>
            <a:ext cx="535178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第肆章</a:t>
            </a:r>
            <a:endParaRPr lang="zh-CN" altLang="en-US" sz="115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46780" y="3359150"/>
            <a:ext cx="56432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输入标题</a:t>
            </a:r>
            <a:endParaRPr lang="zh-CN" altLang="en-US" sz="44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8" name="图片 17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-4050030" y="455930"/>
            <a:ext cx="5956935" cy="5780405"/>
          </a:xfrm>
          <a:prstGeom prst="rect">
            <a:avLst/>
          </a:prstGeom>
        </p:spPr>
      </p:pic>
      <p:pic>
        <p:nvPicPr>
          <p:cNvPr id="19" name="图片 18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10427335" y="538480"/>
            <a:ext cx="5956935" cy="578040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71430ae666d9e1906244a21bb6c75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85" y="-1025525"/>
            <a:ext cx="9397365" cy="7856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56980" y="1227455"/>
            <a:ext cx="2737485" cy="4307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6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目录</a:t>
            </a:r>
            <a:endParaRPr lang="zh-CN" altLang="en-US" sz="166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30755" y="588010"/>
            <a:ext cx="1167765" cy="311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32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输入标题</a:t>
            </a:r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44240" y="1824355"/>
            <a:ext cx="1167765" cy="311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32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输入标题</a:t>
            </a:r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51095" y="588010"/>
            <a:ext cx="1167765" cy="311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32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输入标题</a:t>
            </a:r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87440" y="2010410"/>
            <a:ext cx="1167765" cy="311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32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输入标题</a:t>
            </a:r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32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2" name="图片 11" descr="60b96aaf934c252c5496ad09a8b158b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05" y="2310765"/>
            <a:ext cx="1030605" cy="1030605"/>
          </a:xfrm>
          <a:prstGeom prst="rect">
            <a:avLst/>
          </a:prstGeom>
        </p:spPr>
      </p:pic>
      <p:pic>
        <p:nvPicPr>
          <p:cNvPr id="13" name="图片 12" descr="60b96aaf934c252c5496ad09a8b158b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205" y="979805"/>
            <a:ext cx="1030605" cy="1030605"/>
          </a:xfrm>
          <a:prstGeom prst="rect">
            <a:avLst/>
          </a:prstGeom>
        </p:spPr>
      </p:pic>
      <p:pic>
        <p:nvPicPr>
          <p:cNvPr id="15" name="图片 14" descr="60b96aaf934c252c5496ad09a8b158b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15" y="2310765"/>
            <a:ext cx="1030605" cy="1030605"/>
          </a:xfrm>
          <a:prstGeom prst="rect">
            <a:avLst/>
          </a:prstGeom>
        </p:spPr>
      </p:pic>
      <p:pic>
        <p:nvPicPr>
          <p:cNvPr id="17" name="图片 16" descr="60b96aaf934c252c5496ad09a8b158b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3597910"/>
            <a:ext cx="1030605" cy="10306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940050" y="2559685"/>
            <a:ext cx="33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46550" y="1264920"/>
            <a:ext cx="33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36260" y="2595880"/>
            <a:ext cx="33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871970" y="3883025"/>
            <a:ext cx="33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6" grpId="0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43255" y="1176020"/>
            <a:ext cx="2235200" cy="4944745"/>
          </a:xfrm>
          <a:prstGeom prst="rect">
            <a:avLst/>
          </a:prstGeom>
          <a:noFill/>
          <a:ln w="50800">
            <a:solidFill>
              <a:srgbClr val="F1BB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68f87b0238e91054ea620071138ca5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" y="1508760"/>
            <a:ext cx="5154930" cy="3535680"/>
          </a:xfrm>
          <a:prstGeom prst="rect">
            <a:avLst/>
          </a:prstGeom>
        </p:spPr>
      </p:pic>
      <p:sp>
        <p:nvSpPr>
          <p:cNvPr id="13" name="AutoShape 25"/>
          <p:cNvSpPr/>
          <p:nvPr/>
        </p:nvSpPr>
        <p:spPr bwMode="auto">
          <a:xfrm>
            <a:off x="6597015" y="279717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98310" y="168465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bldLvl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152265" y="1786890"/>
            <a:ext cx="3680460" cy="3826510"/>
            <a:chOff x="6539" y="2814"/>
            <a:chExt cx="5796" cy="6026"/>
          </a:xfrm>
        </p:grpSpPr>
        <p:pic>
          <p:nvPicPr>
            <p:cNvPr id="2" name="图片 1" descr="5acd5e85466c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862" y="4491"/>
              <a:ext cx="6027" cy="2673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6539" y="2815"/>
              <a:ext cx="5796" cy="6025"/>
            </a:xfrm>
            <a:prstGeom prst="ellipse">
              <a:avLst/>
            </a:prstGeom>
            <a:noFill/>
            <a:ln>
              <a:solidFill>
                <a:srgbClr val="F1B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5adb6385508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49620" y="2256155"/>
            <a:ext cx="4144010" cy="2616835"/>
          </a:xfrm>
          <a:prstGeom prst="rect">
            <a:avLst/>
          </a:prstGeom>
        </p:spPr>
      </p:pic>
      <p:sp>
        <p:nvSpPr>
          <p:cNvPr id="8" name="AutoShape 25"/>
          <p:cNvSpPr/>
          <p:nvPr/>
        </p:nvSpPr>
        <p:spPr bwMode="auto">
          <a:xfrm>
            <a:off x="282575" y="3096895"/>
            <a:ext cx="3750945" cy="664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AutoShape 25"/>
          <p:cNvSpPr/>
          <p:nvPr/>
        </p:nvSpPr>
        <p:spPr bwMode="auto">
          <a:xfrm>
            <a:off x="9088120" y="2893695"/>
            <a:ext cx="2717800" cy="10706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dist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36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输入标题</a:t>
            </a:r>
            <a:endParaRPr lang="zh-CN" altLang="en-US" sz="36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dist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36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dist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36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dae0305201efa9d1758da8baef14d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1600" y="-5292090"/>
            <a:ext cx="10855325" cy="10600690"/>
          </a:xfrm>
          <a:prstGeom prst="rect">
            <a:avLst/>
          </a:prstGeom>
        </p:spPr>
      </p:pic>
      <p:sp>
        <p:nvSpPr>
          <p:cNvPr id="5" name="AutoShape 25"/>
          <p:cNvSpPr/>
          <p:nvPr/>
        </p:nvSpPr>
        <p:spPr bwMode="auto">
          <a:xfrm>
            <a:off x="6597015" y="305117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98310" y="193865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ad31022cce3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565" y="30480"/>
            <a:ext cx="10058400" cy="6356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9620" y="271716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sp>
        <p:nvSpPr>
          <p:cNvPr id="9" name="AutoShape 25"/>
          <p:cNvSpPr/>
          <p:nvPr/>
        </p:nvSpPr>
        <p:spPr bwMode="auto">
          <a:xfrm>
            <a:off x="769620" y="3999865"/>
            <a:ext cx="7662545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cd5e85466c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715" y="3804285"/>
            <a:ext cx="6846570" cy="3036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89245" y="427355"/>
            <a:ext cx="1413510" cy="5384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80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谢谢观赏</a:t>
            </a:r>
            <a:endParaRPr lang="zh-CN" altLang="en-US" sz="80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02d9168c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4519930"/>
            <a:ext cx="10607675" cy="17164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92830" y="1041400"/>
            <a:ext cx="535178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第壹章</a:t>
            </a:r>
            <a:endParaRPr lang="zh-CN" altLang="en-US" sz="115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46780" y="3359150"/>
            <a:ext cx="56432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输入标题</a:t>
            </a:r>
            <a:endParaRPr lang="zh-CN" altLang="en-US" sz="44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图片 5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-4050030" y="455930"/>
            <a:ext cx="5956935" cy="5780405"/>
          </a:xfrm>
          <a:prstGeom prst="rect">
            <a:avLst/>
          </a:prstGeom>
        </p:spPr>
      </p:pic>
      <p:pic>
        <p:nvPicPr>
          <p:cNvPr id="11" name="图片 10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10427335" y="538480"/>
            <a:ext cx="5956935" cy="578040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f56829b36f4d53ad2f650fc539e0b93"/>
          <p:cNvPicPr>
            <a:picLocks noChangeAspect="1"/>
          </p:cNvPicPr>
          <p:nvPr/>
        </p:nvPicPr>
        <p:blipFill>
          <a:blip r:embed="rId2"/>
          <a:srcRect b="2963"/>
          <a:stretch>
            <a:fillRect/>
          </a:stretch>
        </p:blipFill>
        <p:spPr>
          <a:xfrm>
            <a:off x="1233170" y="1024890"/>
            <a:ext cx="4954905" cy="4808855"/>
          </a:xfrm>
          <a:prstGeom prst="rect">
            <a:avLst/>
          </a:prstGeom>
        </p:spPr>
      </p:pic>
      <p:sp>
        <p:nvSpPr>
          <p:cNvPr id="4" name="AutoShape 25"/>
          <p:cNvSpPr/>
          <p:nvPr/>
        </p:nvSpPr>
        <p:spPr bwMode="auto">
          <a:xfrm>
            <a:off x="6610985" y="251015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12280" y="139763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d3101884b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" y="2953385"/>
            <a:ext cx="8670925" cy="3886835"/>
          </a:xfrm>
          <a:prstGeom prst="rect">
            <a:avLst/>
          </a:prstGeom>
        </p:spPr>
      </p:pic>
      <p:sp>
        <p:nvSpPr>
          <p:cNvPr id="6" name="AutoShape 25"/>
          <p:cNvSpPr/>
          <p:nvPr/>
        </p:nvSpPr>
        <p:spPr bwMode="auto">
          <a:xfrm>
            <a:off x="4286250" y="2056765"/>
            <a:ext cx="7762875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7890" y="111696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adf6e4942e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970280"/>
            <a:ext cx="4790440" cy="4917440"/>
          </a:xfrm>
          <a:prstGeom prst="rect">
            <a:avLst/>
          </a:prstGeom>
        </p:spPr>
      </p:pic>
      <p:sp>
        <p:nvSpPr>
          <p:cNvPr id="5" name="AutoShape 25"/>
          <p:cNvSpPr/>
          <p:nvPr/>
        </p:nvSpPr>
        <p:spPr bwMode="auto">
          <a:xfrm>
            <a:off x="1551305" y="2489835"/>
            <a:ext cx="414147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l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2600" y="1377315"/>
            <a:ext cx="373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36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36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dd7c7c1384b12506ca007a913315de61"/>
          <p:cNvPicPr>
            <a:picLocks noChangeAspect="1"/>
          </p:cNvPicPr>
          <p:nvPr/>
        </p:nvPicPr>
        <p:blipFill>
          <a:blip r:embed="rId2"/>
          <a:srcRect b="15003"/>
          <a:stretch>
            <a:fillRect/>
          </a:stretch>
        </p:blipFill>
        <p:spPr>
          <a:xfrm>
            <a:off x="26035" y="149860"/>
            <a:ext cx="12139930" cy="68135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099425" y="441325"/>
            <a:ext cx="5943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E24848"/>
              </a:buClr>
            </a:pPr>
            <a:r>
              <a:rPr lang="zh-CN" altLang="en-US" sz="280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标题文本预设</a:t>
            </a:r>
            <a:endParaRPr kumimoji="0" lang="zh-CN" altLang="en-US" sz="2800" u="none" strike="noStrike" kern="1200" cap="none" spc="0" normalizeH="0" baseline="0" noProof="0" dirty="0">
              <a:ln>
                <a:noFill/>
              </a:ln>
              <a:solidFill>
                <a:srgbClr val="F1BB58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sp>
        <p:nvSpPr>
          <p:cNvPr id="17" name="AutoShape 25"/>
          <p:cNvSpPr/>
          <p:nvPr/>
        </p:nvSpPr>
        <p:spPr bwMode="auto">
          <a:xfrm>
            <a:off x="1641475" y="689610"/>
            <a:ext cx="5936615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d31022cce3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0480" y="-4445"/>
            <a:ext cx="5751195" cy="3635375"/>
          </a:xfrm>
          <a:prstGeom prst="rect">
            <a:avLst/>
          </a:prstGeom>
        </p:spPr>
      </p:pic>
      <p:pic>
        <p:nvPicPr>
          <p:cNvPr id="3" name="图片 2" descr="5ad31022cce3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-4445"/>
            <a:ext cx="5751195" cy="3635375"/>
          </a:xfrm>
          <a:prstGeom prst="rect">
            <a:avLst/>
          </a:prstGeom>
        </p:spPr>
      </p:pic>
      <p:pic>
        <p:nvPicPr>
          <p:cNvPr id="5" name="图片 4" descr="22bc2a12639be77255c47f7471829f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25" y="518160"/>
            <a:ext cx="3872230" cy="3972560"/>
          </a:xfrm>
          <a:prstGeom prst="rect">
            <a:avLst/>
          </a:prstGeom>
        </p:spPr>
      </p:pic>
      <p:sp>
        <p:nvSpPr>
          <p:cNvPr id="6" name="AutoShape 25"/>
          <p:cNvSpPr/>
          <p:nvPr/>
        </p:nvSpPr>
        <p:spPr bwMode="auto">
          <a:xfrm>
            <a:off x="2147570" y="4704080"/>
            <a:ext cx="8018780" cy="33235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r>
              <a:rPr lang="zh-CN" altLang="en-US" sz="1400" dirty="0">
                <a:ln>
                  <a:noFill/>
                </a:ln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  <a:p>
            <a:pPr algn="ctr" defTabSz="323215">
              <a:lnSpc>
                <a:spcPct val="200000"/>
              </a:lnSpc>
              <a:spcBef>
                <a:spcPts val="850"/>
              </a:spcBef>
              <a:defRPr/>
            </a:pPr>
            <a:endParaRPr lang="zh-CN" altLang="en-US" sz="1400" dirty="0">
              <a:ln>
                <a:noFill/>
              </a:ln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02d9168c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4519930"/>
            <a:ext cx="10607675" cy="17164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92830" y="1041400"/>
            <a:ext cx="535178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第贰章</a:t>
            </a:r>
            <a:endParaRPr lang="zh-CN" altLang="en-US" sz="115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46780" y="3359150"/>
            <a:ext cx="56432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rgbClr val="F1BB58"/>
                </a:solidFill>
                <a:latin typeface="华文楷体" panose="02010600040101010101" charset="-122"/>
                <a:ea typeface="华文楷体" panose="02010600040101010101" charset="-122"/>
              </a:rPr>
              <a:t>输入标题</a:t>
            </a:r>
            <a:endParaRPr lang="zh-CN" altLang="en-US" sz="4400">
              <a:solidFill>
                <a:srgbClr val="F1BB58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8" name="图片 17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-4050030" y="455930"/>
            <a:ext cx="5956935" cy="5780405"/>
          </a:xfrm>
          <a:prstGeom prst="rect">
            <a:avLst/>
          </a:prstGeom>
        </p:spPr>
      </p:pic>
      <p:pic>
        <p:nvPicPr>
          <p:cNvPr id="19" name="图片 18" descr="6f56829b36f4d53ad2f650fc539e0b93"/>
          <p:cNvPicPr>
            <a:picLocks noChangeAspect="1"/>
          </p:cNvPicPr>
          <p:nvPr/>
        </p:nvPicPr>
        <p:blipFill>
          <a:blip r:embed="rId3"/>
          <a:srcRect b="2963"/>
          <a:stretch>
            <a:fillRect/>
          </a:stretch>
        </p:blipFill>
        <p:spPr>
          <a:xfrm>
            <a:off x="10427335" y="538480"/>
            <a:ext cx="5956935" cy="578040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DejaVu Sans"/>
        <a:ea typeface="方正书宋_GBK"/>
        <a:cs typeface=""/>
      </a:majorFont>
      <a:minorFont>
        <a:latin typeface="DejaVu Sans"/>
        <a:ea typeface="方正书宋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2124</Words>
  <Application>WPS 演示</Application>
  <PresentationFormat>宽屏</PresentationFormat>
  <Paragraphs>170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DejaVu Sans</vt:lpstr>
      <vt:lpstr>Calibri</vt:lpstr>
      <vt:lpstr>方正书宋_GBK</vt:lpstr>
      <vt:lpstr>华文楷体</vt:lpstr>
      <vt:lpstr>Arial Unicode MS</vt:lpstr>
      <vt:lpstr>等线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南蛮姑娘</cp:lastModifiedBy>
  <cp:revision>123</cp:revision>
  <dcterms:created xsi:type="dcterms:W3CDTF">2018-08-27T07:14:00Z</dcterms:created>
  <dcterms:modified xsi:type="dcterms:W3CDTF">2021-09-13T02:08:39Z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7F29BC0BA70040D48396BC5C24129F06</vt:lpwstr>
  </property>
</Properties>
</file>