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7" r:id="rId3"/>
    <p:sldId id="258" r:id="rId5"/>
    <p:sldId id="259" r:id="rId6"/>
    <p:sldId id="260" r:id="rId7"/>
    <p:sldId id="11402" r:id="rId8"/>
    <p:sldId id="11410" r:id="rId9"/>
    <p:sldId id="11417" r:id="rId10"/>
    <p:sldId id="11488" r:id="rId11"/>
    <p:sldId id="261" r:id="rId12"/>
    <p:sldId id="11455" r:id="rId13"/>
    <p:sldId id="11420" r:id="rId14"/>
    <p:sldId id="11405" r:id="rId15"/>
    <p:sldId id="11494" r:id="rId16"/>
    <p:sldId id="262" r:id="rId17"/>
    <p:sldId id="1576" r:id="rId18"/>
    <p:sldId id="1424" r:id="rId19"/>
    <p:sldId id="670" r:id="rId20"/>
    <p:sldId id="11496" r:id="rId21"/>
    <p:sldId id="263" r:id="rId22"/>
    <p:sldId id="663" r:id="rId23"/>
    <p:sldId id="1632" r:id="rId24"/>
    <p:sldId id="1423" r:id="rId25"/>
    <p:sldId id="1462" r:id="rId26"/>
    <p:sldId id="26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A5A"/>
    <a:srgbClr val="FF5266"/>
    <a:srgbClr val="FED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E4225-292E-4679-9236-4F47E70966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FB58-AB0E-43AA-BF49-AC07EDB9FB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6AE-A4D9-402D-9C1B-769A7034C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CE91-7070-4F2F-8077-4B5A884A96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14:switch dir="r"/>
      </p:transition>
    </mc:Choice>
    <mc:Fallback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6AE-A4D9-402D-9C1B-769A7034C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CE91-7070-4F2F-8077-4B5A884A96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14:switch dir="r"/>
      </p:transition>
    </mc:Choice>
    <mc:Fallback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6AE-A4D9-402D-9C1B-769A7034C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CE91-7070-4F2F-8077-4B5A884A96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14:switch dir="r"/>
      </p:transition>
    </mc:Choice>
    <mc:Fallback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14:switch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14:switch dir="r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6AE-A4D9-402D-9C1B-769A7034C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CE91-7070-4F2F-8077-4B5A884A96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14:switch dir="r"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6AE-A4D9-402D-9C1B-769A7034C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CE91-7070-4F2F-8077-4B5A884A96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14:switch dir="r"/>
      </p:transition>
    </mc:Choice>
    <mc:Fallback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6AE-A4D9-402D-9C1B-769A7034C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CE91-7070-4F2F-8077-4B5A884A96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14:switch dir="r"/>
      </p:transition>
    </mc:Choice>
    <mc:Fallback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6AE-A4D9-402D-9C1B-769A7034C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CE91-7070-4F2F-8077-4B5A884A96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14:switch dir="r"/>
      </p:transition>
    </mc:Choice>
    <mc:Fallback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6AE-A4D9-402D-9C1B-769A7034C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CE91-7070-4F2F-8077-4B5A884A96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14:switch dir="r"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6AE-A4D9-402D-9C1B-769A7034C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CE91-7070-4F2F-8077-4B5A884A96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14:switch dir="r"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6AE-A4D9-402D-9C1B-769A7034C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CE91-7070-4F2F-8077-4B5A884A96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14:switch dir="r"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6AE-A4D9-402D-9C1B-769A7034C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CE91-7070-4F2F-8077-4B5A884A96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14:switch dir="r"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B26AE-A4D9-402D-9C1B-769A7034C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CE91-7070-4F2F-8077-4B5A884A969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14:switch dir="r"/>
      </p:transition>
    </mc:Choice>
    <mc:Fallback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5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5" Type="http://schemas.openxmlformats.org/officeDocument/2006/relationships/notesSlide" Target="../notesSlides/notesSlide14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5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5" Type="http://schemas.openxmlformats.org/officeDocument/2006/relationships/notesSlide" Target="../notesSlides/notesSlide19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13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24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5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5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30" y="287513"/>
            <a:ext cx="1437038" cy="15147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16" y="1376686"/>
            <a:ext cx="7610168" cy="410513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89895" y="2944703"/>
            <a:ext cx="8003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我的快乐寒假生活</a:t>
            </a:r>
            <a:endParaRPr lang="zh-CN" altLang="en-US" sz="6000" spc="6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17567" y="4092963"/>
            <a:ext cx="47347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SetoFont" panose="02000600000000000000" pitchFamily="2" charset="-122"/>
              </a:rPr>
              <a:t>汇报人：XXX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SetoFont" panose="020006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SetoFont" panose="02000600000000000000" pitchFamily="2" charset="-122"/>
              </a:rPr>
              <a:t>汇报日期：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SetoFont" panose="02000600000000000000" pitchFamily="2" charset="-122"/>
              </a:rPr>
              <a:t>20XX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SetoFont" panose="02000600000000000000" pitchFamily="2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SetoFont" panose="02000600000000000000" pitchFamily="2" charset="-122"/>
              </a:rPr>
              <a:t>XX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SetoFont" panose="02000600000000000000" pitchFamily="2" charset="-122"/>
              </a:rPr>
              <a:t>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SetoFont" panose="02000600000000000000" pitchFamily="2" charset="-122"/>
              </a:rPr>
              <a:t>XX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SetoFont" panose="02000600000000000000" pitchFamily="2" charset="-122"/>
              </a:rPr>
              <a:t>日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SetoFont" panose="020006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65588" y="2026004"/>
            <a:ext cx="44835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孟菲斯风格</a:t>
            </a:r>
            <a:endParaRPr lang="en-US" altLang="zh-CN" sz="5000" spc="6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51" y="4007975"/>
            <a:ext cx="1197086" cy="67243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51" y="4705971"/>
            <a:ext cx="1197086" cy="6724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761" y="2612373"/>
            <a:ext cx="3150045" cy="9860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58" y="5286185"/>
            <a:ext cx="1353045" cy="122173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9"/>
          <a:stretch>
            <a:fillRect/>
          </a:stretch>
        </p:blipFill>
        <p:spPr>
          <a:xfrm>
            <a:off x="0" y="0"/>
            <a:ext cx="4941188" cy="892307"/>
          </a:xfrm>
          <a:prstGeom prst="rect">
            <a:avLst/>
          </a:prstGeom>
        </p:spPr>
      </p:pic>
      <p:pic>
        <p:nvPicPr>
          <p:cNvPr id="25" name="图片 24" descr="图片包含 物体&#10;&#10;已生成高可信度的说明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10072" y="5161504"/>
            <a:ext cx="2551181" cy="79857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8" y="4285202"/>
            <a:ext cx="986037" cy="97195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0"/>
          <a:stretch>
            <a:fillRect/>
          </a:stretch>
        </p:blipFill>
        <p:spPr>
          <a:xfrm flipH="1">
            <a:off x="11659232" y="2409868"/>
            <a:ext cx="525720" cy="122833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9"/>
          <a:stretch>
            <a:fillRect/>
          </a:stretch>
        </p:blipFill>
        <p:spPr>
          <a:xfrm>
            <a:off x="4623697" y="6008531"/>
            <a:ext cx="2944602" cy="84947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11" y="5108793"/>
            <a:ext cx="3093726" cy="2103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5751">
            <a:off x="8346087" y="1664200"/>
            <a:ext cx="1725025" cy="79851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2538227" y="1318529"/>
            <a:ext cx="4328661" cy="662010"/>
            <a:chOff x="2538227" y="1318529"/>
            <a:chExt cx="4328661" cy="66201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134" y="1318529"/>
              <a:ext cx="606065" cy="662010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617326" y="1376181"/>
              <a:ext cx="32495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POWERPOINT</a:t>
              </a:r>
              <a:endParaRPr lang="zh-CN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8227" y="1318529"/>
              <a:ext cx="606065" cy="662010"/>
            </a:xfrm>
            <a:prstGeom prst="rect">
              <a:avLst/>
            </a:prstGeom>
          </p:spPr>
        </p:pic>
      </p:grp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6"/>
          <a:stretch>
            <a:fillRect/>
          </a:stretch>
        </p:blipFill>
        <p:spPr>
          <a:xfrm>
            <a:off x="7048" y="6008531"/>
            <a:ext cx="826882" cy="798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14:switch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4677258" y="4416690"/>
            <a:ext cx="2867533" cy="190959"/>
          </a:xfrm>
          <a:prstGeom prst="roundRect">
            <a:avLst>
              <a:gd name="adj" fmla="val 50000"/>
            </a:avLst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4664396" y="4416690"/>
            <a:ext cx="2286503" cy="190959"/>
          </a:xfrm>
          <a:prstGeom prst="roundRect">
            <a:avLst>
              <a:gd name="adj" fmla="val 50000"/>
            </a:avLst>
          </a:prstGeom>
          <a:solidFill>
            <a:srgbClr val="FFA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0" bIns="0" anchor="ctr" anchorCtr="0">
            <a:noAutofit/>
          </a:bodyPr>
          <a:lstStyle/>
          <a:p>
            <a:r>
              <a:rPr lang="zh-CN" altLang="en-US" sz="12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关键词</a:t>
            </a:r>
            <a:endParaRPr lang="zh-CN" altLang="en-US" sz="120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7" name="文本框 130"/>
          <p:cNvSpPr txBox="1"/>
          <p:nvPr/>
        </p:nvSpPr>
        <p:spPr>
          <a:xfrm>
            <a:off x="7057290" y="4386268"/>
            <a:ext cx="466794" cy="261609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sz="1200">
                <a:latin typeface="方正黑体简体" panose="02010601030101010101" pitchFamily="2" charset="-122"/>
                <a:ea typeface="方正黑体简体" panose="02010601030101010101" pitchFamily="2" charset="-122"/>
              </a:rPr>
              <a:t>85%</a:t>
            </a:r>
            <a:endParaRPr lang="en-US"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679140" y="4687760"/>
            <a:ext cx="2867532" cy="190959"/>
          </a:xfrm>
          <a:prstGeom prst="roundRect">
            <a:avLst>
              <a:gd name="adj" fmla="val 50000"/>
            </a:avLst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672305" y="4687760"/>
            <a:ext cx="1419737" cy="190959"/>
          </a:xfrm>
          <a:prstGeom prst="roundRect">
            <a:avLst>
              <a:gd name="adj" fmla="val 50000"/>
            </a:avLst>
          </a:prstGeom>
          <a:solidFill>
            <a:srgbClr val="FFA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0" bIns="0" anchor="ctr" anchorCtr="0">
            <a:noAutofit/>
          </a:bodyPr>
          <a:lstStyle/>
          <a:p>
            <a:r>
              <a:rPr lang="zh-CN" altLang="en-US" sz="120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关键词</a:t>
            </a:r>
            <a:endParaRPr lang="zh-CN" altLang="en-US"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0" name="文本框 127"/>
          <p:cNvSpPr txBox="1"/>
          <p:nvPr/>
        </p:nvSpPr>
        <p:spPr>
          <a:xfrm>
            <a:off x="7059169" y="4657336"/>
            <a:ext cx="466794" cy="261609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sz="1200">
                <a:latin typeface="方正黑体简体" panose="02010601030101010101" pitchFamily="2" charset="-122"/>
                <a:ea typeface="方正黑体简体" panose="02010601030101010101" pitchFamily="2" charset="-122"/>
              </a:rPr>
              <a:t>45%</a:t>
            </a:r>
            <a:endParaRPr lang="en-US"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4681026" y="4949538"/>
            <a:ext cx="2867533" cy="190959"/>
          </a:xfrm>
          <a:prstGeom prst="roundRect">
            <a:avLst>
              <a:gd name="adj" fmla="val 50000"/>
            </a:avLst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4669338" y="4949538"/>
            <a:ext cx="1889672" cy="190959"/>
          </a:xfrm>
          <a:prstGeom prst="roundRect">
            <a:avLst>
              <a:gd name="adj" fmla="val 50000"/>
            </a:avLst>
          </a:prstGeom>
          <a:solidFill>
            <a:srgbClr val="FFA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0" bIns="0" anchor="ctr" anchorCtr="0">
            <a:noAutofit/>
          </a:bodyPr>
          <a:lstStyle/>
          <a:p>
            <a:r>
              <a:rPr lang="zh-CN" altLang="en-US" sz="120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关键词</a:t>
            </a:r>
            <a:endParaRPr lang="zh-CN" altLang="en-US"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3" name="文本框 124"/>
          <p:cNvSpPr txBox="1"/>
          <p:nvPr/>
        </p:nvSpPr>
        <p:spPr>
          <a:xfrm>
            <a:off x="7061058" y="4919114"/>
            <a:ext cx="466794" cy="261609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sz="1200">
                <a:latin typeface="方正黑体简体" panose="02010601030101010101" pitchFamily="2" charset="-122"/>
                <a:ea typeface="方正黑体简体" panose="02010601030101010101" pitchFamily="2" charset="-122"/>
              </a:rPr>
              <a:t>70%</a:t>
            </a:r>
            <a:endParaRPr lang="en-US"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4682908" y="5201382"/>
            <a:ext cx="2867532" cy="190959"/>
          </a:xfrm>
          <a:prstGeom prst="roundRect">
            <a:avLst>
              <a:gd name="adj" fmla="val 50000"/>
            </a:avLst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4679801" y="5201382"/>
            <a:ext cx="2766668" cy="190959"/>
          </a:xfrm>
          <a:prstGeom prst="roundRect">
            <a:avLst>
              <a:gd name="adj" fmla="val 50000"/>
            </a:avLst>
          </a:prstGeom>
          <a:solidFill>
            <a:srgbClr val="FFA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0" bIns="0" anchor="ctr" anchorCtr="0">
            <a:noAutofit/>
          </a:bodyPr>
          <a:lstStyle/>
          <a:p>
            <a:r>
              <a:rPr lang="zh-CN" altLang="en-US" sz="120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关键词</a:t>
            </a:r>
            <a:endParaRPr lang="zh-CN" altLang="en-US"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6" name="文本框 121"/>
          <p:cNvSpPr txBox="1"/>
          <p:nvPr/>
        </p:nvSpPr>
        <p:spPr>
          <a:xfrm>
            <a:off x="7062937" y="5170958"/>
            <a:ext cx="466794" cy="261609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95%</a:t>
            </a:r>
            <a:endParaRPr lang="en-US" sz="1200">
              <a:solidFill>
                <a:srgbClr val="FFFFF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1048733" y="4385991"/>
            <a:ext cx="2867533" cy="190959"/>
          </a:xfrm>
          <a:prstGeom prst="roundRect">
            <a:avLst>
              <a:gd name="adj" fmla="val 50000"/>
            </a:avLst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1035871" y="4385991"/>
            <a:ext cx="2286503" cy="190959"/>
          </a:xfrm>
          <a:prstGeom prst="roundRect">
            <a:avLst>
              <a:gd name="adj" fmla="val 50000"/>
            </a:avLst>
          </a:prstGeom>
          <a:solidFill>
            <a:srgbClr val="FF5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0" bIns="0" anchor="ctr" anchorCtr="0">
            <a:noAutofit/>
          </a:bodyPr>
          <a:lstStyle/>
          <a:p>
            <a:r>
              <a:rPr lang="zh-CN" altLang="en-US" sz="12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关键词</a:t>
            </a:r>
            <a:endParaRPr lang="zh-CN" altLang="en-US" sz="120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0" name="文本框 114"/>
          <p:cNvSpPr txBox="1"/>
          <p:nvPr/>
        </p:nvSpPr>
        <p:spPr>
          <a:xfrm>
            <a:off x="3428765" y="4355569"/>
            <a:ext cx="466794" cy="261609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sz="1200">
                <a:latin typeface="方正黑体简体" panose="02010601030101010101" pitchFamily="2" charset="-122"/>
                <a:ea typeface="方正黑体简体" panose="02010601030101010101" pitchFamily="2" charset="-122"/>
              </a:rPr>
              <a:t>85%</a:t>
            </a:r>
            <a:endParaRPr lang="en-US"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1050615" y="4657061"/>
            <a:ext cx="2867532" cy="190959"/>
          </a:xfrm>
          <a:prstGeom prst="roundRect">
            <a:avLst>
              <a:gd name="adj" fmla="val 50000"/>
            </a:avLst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1043780" y="4657061"/>
            <a:ext cx="1419737" cy="190959"/>
          </a:xfrm>
          <a:prstGeom prst="roundRect">
            <a:avLst>
              <a:gd name="adj" fmla="val 50000"/>
            </a:avLst>
          </a:prstGeom>
          <a:solidFill>
            <a:srgbClr val="FF5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0" bIns="0" anchor="ctr" anchorCtr="0">
            <a:noAutofit/>
          </a:bodyPr>
          <a:lstStyle/>
          <a:p>
            <a:r>
              <a:rPr lang="zh-CN" altLang="en-US" sz="120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关键词</a:t>
            </a:r>
            <a:endParaRPr lang="zh-CN" altLang="en-US"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3" name="文本框 111"/>
          <p:cNvSpPr txBox="1"/>
          <p:nvPr/>
        </p:nvSpPr>
        <p:spPr>
          <a:xfrm>
            <a:off x="3430644" y="4626637"/>
            <a:ext cx="466794" cy="261609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sz="1200">
                <a:latin typeface="方正黑体简体" panose="02010601030101010101" pitchFamily="2" charset="-122"/>
                <a:ea typeface="方正黑体简体" panose="02010601030101010101" pitchFamily="2" charset="-122"/>
              </a:rPr>
              <a:t>45%</a:t>
            </a:r>
            <a:endParaRPr lang="en-US"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1052501" y="4918839"/>
            <a:ext cx="2867533" cy="190959"/>
          </a:xfrm>
          <a:prstGeom prst="roundRect">
            <a:avLst>
              <a:gd name="adj" fmla="val 50000"/>
            </a:avLst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1040813" y="4918839"/>
            <a:ext cx="1889672" cy="190959"/>
          </a:xfrm>
          <a:prstGeom prst="roundRect">
            <a:avLst>
              <a:gd name="adj" fmla="val 50000"/>
            </a:avLst>
          </a:prstGeom>
          <a:solidFill>
            <a:srgbClr val="FF5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0" bIns="0" anchor="ctr" anchorCtr="0">
            <a:noAutofit/>
          </a:bodyPr>
          <a:lstStyle/>
          <a:p>
            <a:r>
              <a:rPr lang="zh-CN" altLang="en-US" sz="120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关键词</a:t>
            </a:r>
            <a:endParaRPr lang="zh-CN" altLang="en-US"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6" name="文本框 108"/>
          <p:cNvSpPr txBox="1"/>
          <p:nvPr/>
        </p:nvSpPr>
        <p:spPr>
          <a:xfrm>
            <a:off x="3432533" y="4888415"/>
            <a:ext cx="466794" cy="261609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sz="1200">
                <a:latin typeface="方正黑体简体" panose="02010601030101010101" pitchFamily="2" charset="-122"/>
                <a:ea typeface="方正黑体简体" panose="02010601030101010101" pitchFamily="2" charset="-122"/>
              </a:rPr>
              <a:t>70%</a:t>
            </a:r>
            <a:endParaRPr lang="en-US"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1054383" y="5170683"/>
            <a:ext cx="2867532" cy="190959"/>
          </a:xfrm>
          <a:prstGeom prst="roundRect">
            <a:avLst>
              <a:gd name="adj" fmla="val 50000"/>
            </a:avLst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1051276" y="5170683"/>
            <a:ext cx="2766668" cy="190959"/>
          </a:xfrm>
          <a:prstGeom prst="roundRect">
            <a:avLst>
              <a:gd name="adj" fmla="val 50000"/>
            </a:avLst>
          </a:prstGeom>
          <a:solidFill>
            <a:srgbClr val="FF5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0" bIns="0" anchor="ctr" anchorCtr="0">
            <a:noAutofit/>
          </a:bodyPr>
          <a:lstStyle/>
          <a:p>
            <a:r>
              <a:rPr lang="zh-CN" altLang="en-US" sz="120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关键词</a:t>
            </a:r>
            <a:endParaRPr lang="zh-CN" altLang="en-US"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9" name="文本框 105"/>
          <p:cNvSpPr txBox="1"/>
          <p:nvPr/>
        </p:nvSpPr>
        <p:spPr>
          <a:xfrm>
            <a:off x="3434412" y="5140259"/>
            <a:ext cx="466794" cy="261609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95%</a:t>
            </a:r>
            <a:endParaRPr lang="en-US" sz="1200">
              <a:solidFill>
                <a:srgbClr val="FFFFF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8282947" y="4456810"/>
            <a:ext cx="2867533" cy="190959"/>
          </a:xfrm>
          <a:prstGeom prst="roundRect">
            <a:avLst>
              <a:gd name="adj" fmla="val 50000"/>
            </a:avLst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2" name="矩形: 圆角 31"/>
          <p:cNvSpPr/>
          <p:nvPr/>
        </p:nvSpPr>
        <p:spPr>
          <a:xfrm>
            <a:off x="8270085" y="4456810"/>
            <a:ext cx="2286503" cy="190959"/>
          </a:xfrm>
          <a:prstGeom prst="roundRect">
            <a:avLst>
              <a:gd name="adj" fmla="val 50000"/>
            </a:avLst>
          </a:prstGeom>
          <a:solidFill>
            <a:srgbClr val="FF5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0" bIns="0" anchor="ctr" anchorCtr="0">
            <a:noAutofit/>
          </a:bodyPr>
          <a:lstStyle/>
          <a:p>
            <a:r>
              <a:rPr lang="zh-CN" altLang="en-US" sz="120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关键词</a:t>
            </a:r>
            <a:endParaRPr lang="zh-CN" altLang="en-US"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3" name="文本框 98"/>
          <p:cNvSpPr txBox="1"/>
          <p:nvPr/>
        </p:nvSpPr>
        <p:spPr>
          <a:xfrm>
            <a:off x="10662979" y="4426388"/>
            <a:ext cx="466794" cy="261609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sz="1200">
                <a:latin typeface="方正黑体简体" panose="02010601030101010101" pitchFamily="2" charset="-122"/>
                <a:ea typeface="方正黑体简体" panose="02010601030101010101" pitchFamily="2" charset="-122"/>
              </a:rPr>
              <a:t>85%</a:t>
            </a:r>
            <a:endParaRPr lang="en-US"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8284829" y="4727880"/>
            <a:ext cx="2867532" cy="190959"/>
          </a:xfrm>
          <a:prstGeom prst="roundRect">
            <a:avLst>
              <a:gd name="adj" fmla="val 50000"/>
            </a:avLst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8277994" y="4727880"/>
            <a:ext cx="1419737" cy="190959"/>
          </a:xfrm>
          <a:prstGeom prst="roundRect">
            <a:avLst>
              <a:gd name="adj" fmla="val 50000"/>
            </a:avLst>
          </a:prstGeom>
          <a:solidFill>
            <a:srgbClr val="FF5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0" bIns="0" anchor="ctr" anchorCtr="0">
            <a:noAutofit/>
          </a:bodyPr>
          <a:lstStyle/>
          <a:p>
            <a:r>
              <a:rPr lang="zh-CN" altLang="en-US" sz="120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关键词</a:t>
            </a:r>
            <a:endParaRPr lang="zh-CN" altLang="en-US"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6" name="文本框 95"/>
          <p:cNvSpPr txBox="1"/>
          <p:nvPr/>
        </p:nvSpPr>
        <p:spPr>
          <a:xfrm>
            <a:off x="10664858" y="4697456"/>
            <a:ext cx="466794" cy="261609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sz="1200">
                <a:latin typeface="方正黑体简体" panose="02010601030101010101" pitchFamily="2" charset="-122"/>
                <a:ea typeface="方正黑体简体" panose="02010601030101010101" pitchFamily="2" charset="-122"/>
              </a:rPr>
              <a:t>45%</a:t>
            </a:r>
            <a:endParaRPr lang="en-US"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7" name="矩形: 圆角 36"/>
          <p:cNvSpPr/>
          <p:nvPr/>
        </p:nvSpPr>
        <p:spPr>
          <a:xfrm>
            <a:off x="8286715" y="4989658"/>
            <a:ext cx="2867533" cy="190959"/>
          </a:xfrm>
          <a:prstGeom prst="roundRect">
            <a:avLst>
              <a:gd name="adj" fmla="val 50000"/>
            </a:avLst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8275027" y="4989658"/>
            <a:ext cx="1889672" cy="190959"/>
          </a:xfrm>
          <a:prstGeom prst="roundRect">
            <a:avLst>
              <a:gd name="adj" fmla="val 50000"/>
            </a:avLst>
          </a:prstGeom>
          <a:solidFill>
            <a:srgbClr val="FF5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0" bIns="0" anchor="ctr" anchorCtr="0">
            <a:noAutofit/>
          </a:bodyPr>
          <a:lstStyle/>
          <a:p>
            <a:r>
              <a:rPr lang="zh-CN" altLang="en-US" sz="120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关键词</a:t>
            </a:r>
            <a:endParaRPr lang="zh-CN" altLang="en-US"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9" name="文本框 92"/>
          <p:cNvSpPr txBox="1"/>
          <p:nvPr/>
        </p:nvSpPr>
        <p:spPr>
          <a:xfrm>
            <a:off x="10666747" y="4959234"/>
            <a:ext cx="466794" cy="261609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sz="1200">
                <a:latin typeface="方正黑体简体" panose="02010601030101010101" pitchFamily="2" charset="-122"/>
                <a:ea typeface="方正黑体简体" panose="02010601030101010101" pitchFamily="2" charset="-122"/>
              </a:rPr>
              <a:t>70%</a:t>
            </a:r>
            <a:endParaRPr lang="en-US"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0" name="矩形: 圆角 39"/>
          <p:cNvSpPr/>
          <p:nvPr/>
        </p:nvSpPr>
        <p:spPr>
          <a:xfrm>
            <a:off x="8288597" y="5241502"/>
            <a:ext cx="2867532" cy="190959"/>
          </a:xfrm>
          <a:prstGeom prst="roundRect">
            <a:avLst>
              <a:gd name="adj" fmla="val 50000"/>
            </a:avLst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1" name="矩形: 圆角 40"/>
          <p:cNvSpPr/>
          <p:nvPr/>
        </p:nvSpPr>
        <p:spPr>
          <a:xfrm>
            <a:off x="8285490" y="5241502"/>
            <a:ext cx="2766668" cy="190959"/>
          </a:xfrm>
          <a:prstGeom prst="roundRect">
            <a:avLst>
              <a:gd name="adj" fmla="val 50000"/>
            </a:avLst>
          </a:prstGeom>
          <a:solidFill>
            <a:srgbClr val="FF5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0" bIns="0" anchor="ctr" anchorCtr="0">
            <a:noAutofit/>
          </a:bodyPr>
          <a:lstStyle/>
          <a:p>
            <a:r>
              <a:rPr lang="zh-CN" altLang="en-US" sz="120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关键词</a:t>
            </a:r>
            <a:endParaRPr lang="zh-CN" altLang="en-US" sz="12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2" name="文本框 89"/>
          <p:cNvSpPr txBox="1"/>
          <p:nvPr/>
        </p:nvSpPr>
        <p:spPr>
          <a:xfrm>
            <a:off x="10668626" y="5211078"/>
            <a:ext cx="466794" cy="261609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95%</a:t>
            </a:r>
            <a:endParaRPr lang="en-US" sz="1200">
              <a:solidFill>
                <a:srgbClr val="FFFFF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679140" y="1571162"/>
            <a:ext cx="2874367" cy="18578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992930" y="1571162"/>
            <a:ext cx="2874367" cy="18578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8276113" y="1571162"/>
            <a:ext cx="2874367" cy="18578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969064" y="94054"/>
            <a:ext cx="148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学习篇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318795" y="274331"/>
            <a:ext cx="2081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2000">
        <p15:prstTrans prst="crush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31" grpId="0" animBg="1"/>
      <p:bldP spid="32" grpId="0" animBg="1"/>
      <p:bldP spid="33" grpId="0"/>
      <p:bldP spid="34" grpId="0" animBg="1"/>
      <p:bldP spid="35" grpId="0" animBg="1"/>
      <p:bldP spid="36" grpId="0"/>
      <p:bldP spid="37" grpId="0" animBg="1"/>
      <p:bldP spid="38" grpId="0" animBg="1"/>
      <p:bldP spid="39" grpId="0"/>
      <p:bldP spid="40" grpId="0" animBg="1"/>
      <p:bldP spid="41" grpId="0" animBg="1"/>
      <p:bldP spid="42" grpId="0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3915270" y="4274799"/>
            <a:ext cx="0" cy="123609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5362642" y="3038449"/>
            <a:ext cx="0" cy="312911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6829360" y="2326981"/>
            <a:ext cx="0" cy="264600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8296077" y="3565499"/>
            <a:ext cx="0" cy="217174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矩形 5"/>
          <p:cNvSpPr/>
          <p:nvPr/>
        </p:nvSpPr>
        <p:spPr>
          <a:xfrm>
            <a:off x="5308975" y="5243880"/>
            <a:ext cx="1751040" cy="444037"/>
          </a:xfrm>
          <a:prstGeom prst="rect">
            <a:avLst/>
          </a:prstGeom>
          <a:effectLst/>
        </p:spPr>
        <p:txBody>
          <a:bodyPr wrap="square" lIns="121861" tIns="60931" rIns="121861" bIns="60931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添加标题</a:t>
            </a:r>
            <a:endParaRPr lang="zh-CN" altLang="en-US" sz="1865" dirty="0">
              <a:solidFill>
                <a:schemeClr val="tx1">
                  <a:lumMod val="50000"/>
                  <a:lumOff val="50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884028" y="4665679"/>
            <a:ext cx="4600935" cy="1546771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1" rIns="121861" bIns="60931" rtlCol="0" anchor="ctr"/>
          <a:lstStyle/>
          <a:p>
            <a:pPr algn="ctr"/>
            <a:endParaRPr lang="zh-CN" altLang="en-US" sz="240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620621" y="4913321"/>
            <a:ext cx="3127772" cy="1051514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1" rIns="121861" bIns="60931" rtlCol="0" anchor="ctr"/>
          <a:lstStyle/>
          <a:p>
            <a:pPr algn="ctr"/>
            <a:endParaRPr lang="zh-CN" altLang="en-US" sz="240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0" name="Oval 53"/>
          <p:cNvSpPr>
            <a:spLocks noChangeArrowheads="1"/>
          </p:cNvSpPr>
          <p:nvPr/>
        </p:nvSpPr>
        <p:spPr bwMode="auto">
          <a:xfrm>
            <a:off x="3491380" y="3705433"/>
            <a:ext cx="785299" cy="785495"/>
          </a:xfrm>
          <a:prstGeom prst="ellipse">
            <a:avLst/>
          </a:prstGeom>
          <a:solidFill>
            <a:srgbClr val="FFAA5A"/>
          </a:solidFill>
          <a:ln w="5715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>
              <a:defRPr/>
            </a:pPr>
            <a:endParaRPr lang="zh-CN" altLang="en-US" sz="240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3662592" y="3793383"/>
            <a:ext cx="420308" cy="584648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A</a:t>
            </a:r>
            <a:endParaRPr lang="zh-CN" altLang="en-US" sz="3200" dirty="0">
              <a:solidFill>
                <a:schemeClr val="bg1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3" name="Oval 53"/>
          <p:cNvSpPr>
            <a:spLocks noChangeArrowheads="1"/>
          </p:cNvSpPr>
          <p:nvPr/>
        </p:nvSpPr>
        <p:spPr bwMode="auto">
          <a:xfrm>
            <a:off x="7879394" y="2971757"/>
            <a:ext cx="785299" cy="785495"/>
          </a:xfrm>
          <a:prstGeom prst="ellipse">
            <a:avLst/>
          </a:prstGeom>
          <a:solidFill>
            <a:srgbClr val="FF5266"/>
          </a:solidFill>
          <a:ln w="5715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>
              <a:defRPr/>
            </a:pPr>
            <a:endParaRPr lang="zh-CN" altLang="en-US" sz="240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8032973" y="3059707"/>
            <a:ext cx="455574" cy="584648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D</a:t>
            </a:r>
            <a:endParaRPr lang="zh-CN" altLang="en-US" sz="3200" dirty="0">
              <a:solidFill>
                <a:schemeClr val="bg1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6" name="Oval 53"/>
          <p:cNvSpPr>
            <a:spLocks noChangeArrowheads="1"/>
          </p:cNvSpPr>
          <p:nvPr/>
        </p:nvSpPr>
        <p:spPr bwMode="auto">
          <a:xfrm>
            <a:off x="6383943" y="1681011"/>
            <a:ext cx="785299" cy="785495"/>
          </a:xfrm>
          <a:prstGeom prst="ellipse">
            <a:avLst/>
          </a:prstGeom>
          <a:solidFill>
            <a:srgbClr val="FFAA5A"/>
          </a:solidFill>
          <a:ln w="5715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>
              <a:defRPr/>
            </a:pPr>
            <a:endParaRPr lang="zh-CN" altLang="en-US" sz="240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7" name="文本框 9"/>
          <p:cNvSpPr txBox="1"/>
          <p:nvPr/>
        </p:nvSpPr>
        <p:spPr>
          <a:xfrm>
            <a:off x="6546337" y="1768961"/>
            <a:ext cx="437941" cy="584648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C</a:t>
            </a:r>
            <a:endParaRPr lang="zh-CN" altLang="en-US" sz="3200" dirty="0">
              <a:solidFill>
                <a:schemeClr val="bg1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9" name="Oval 53"/>
          <p:cNvSpPr>
            <a:spLocks noChangeArrowheads="1"/>
          </p:cNvSpPr>
          <p:nvPr/>
        </p:nvSpPr>
        <p:spPr bwMode="auto">
          <a:xfrm>
            <a:off x="4985035" y="2438518"/>
            <a:ext cx="785299" cy="785495"/>
          </a:xfrm>
          <a:prstGeom prst="ellipse">
            <a:avLst/>
          </a:prstGeom>
          <a:solidFill>
            <a:srgbClr val="FF5266"/>
          </a:solidFill>
          <a:ln w="5715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>
              <a:defRPr/>
            </a:pPr>
            <a:endParaRPr lang="zh-CN" altLang="en-US" sz="240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5144223" y="2526468"/>
            <a:ext cx="444354" cy="584648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B</a:t>
            </a:r>
            <a:endParaRPr lang="zh-CN" altLang="en-US" sz="3200" dirty="0">
              <a:solidFill>
                <a:schemeClr val="bg1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9003" y="3680087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27285" y="3990263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97536" y="2490655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95818" y="2800831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19990" y="2902085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818272" y="3212261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333354" y="1605133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331636" y="1915309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69064" y="94054"/>
            <a:ext cx="148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学习篇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318795" y="274331"/>
            <a:ext cx="2081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2000">
        <p15:prstTrans prst="crush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/>
          <p:cNvSpPr/>
          <p:nvPr/>
        </p:nvSpPr>
        <p:spPr>
          <a:xfrm>
            <a:off x="4880262" y="2214538"/>
            <a:ext cx="2427037" cy="2428924"/>
          </a:xfrm>
          <a:prstGeom prst="diamond">
            <a:avLst/>
          </a:prstGeom>
          <a:solidFill>
            <a:srgbClr val="FF52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rgbClr val="92D0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1294811" y="2616839"/>
            <a:ext cx="1626210" cy="1624319"/>
          </a:xfrm>
          <a:prstGeom prst="diamond">
            <a:avLst/>
          </a:prstGeom>
          <a:solidFill>
            <a:srgbClr val="FF52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rgbClr val="92D0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3089119" y="2616839"/>
            <a:ext cx="1624320" cy="1624319"/>
          </a:xfrm>
          <a:prstGeom prst="diamond">
            <a:avLst/>
          </a:prstGeom>
          <a:solidFill>
            <a:srgbClr val="FFAA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rgbClr val="92D0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7478561" y="2616839"/>
            <a:ext cx="1624320" cy="1624319"/>
          </a:xfrm>
          <a:prstGeom prst="diamond">
            <a:avLst/>
          </a:prstGeom>
          <a:solidFill>
            <a:srgbClr val="FFAA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rgbClr val="92D0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9270981" y="2616839"/>
            <a:ext cx="1626208" cy="1624319"/>
          </a:xfrm>
          <a:prstGeom prst="diamond">
            <a:avLst/>
          </a:prstGeom>
          <a:solidFill>
            <a:srgbClr val="FF52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rgbClr val="92D0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2694372" y="3623540"/>
            <a:ext cx="619509" cy="617618"/>
          </a:xfrm>
          <a:prstGeom prst="diamond">
            <a:avLst/>
          </a:prstGeom>
          <a:solidFill>
            <a:srgbClr val="FFAA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rgbClr val="92D0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4469792" y="2616839"/>
            <a:ext cx="619509" cy="619508"/>
          </a:xfrm>
          <a:prstGeom prst="diamond">
            <a:avLst/>
          </a:prstGeom>
          <a:solidFill>
            <a:srgbClr val="FFAA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rgbClr val="92D0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7089480" y="3619763"/>
            <a:ext cx="619509" cy="617618"/>
          </a:xfrm>
          <a:prstGeom prst="diamond">
            <a:avLst/>
          </a:prstGeom>
          <a:solidFill>
            <a:srgbClr val="FFAA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rgbClr val="92D0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8878122" y="2635726"/>
            <a:ext cx="619509" cy="619508"/>
          </a:xfrm>
          <a:prstGeom prst="diamond">
            <a:avLst/>
          </a:prstGeom>
          <a:solidFill>
            <a:srgbClr val="FFAA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rgbClr val="92D0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2" name="KSO_Shape"/>
          <p:cNvSpPr/>
          <p:nvPr/>
        </p:nvSpPr>
        <p:spPr bwMode="auto">
          <a:xfrm>
            <a:off x="1806662" y="3073915"/>
            <a:ext cx="702613" cy="636507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rgbClr val="92D0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3672742" y="3117358"/>
            <a:ext cx="457076" cy="623285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rgbClr val="92D0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5731474" y="3064473"/>
            <a:ext cx="729055" cy="729055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rgbClr val="92D0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8039520" y="3175907"/>
            <a:ext cx="502406" cy="508073"/>
          </a:xfrm>
          <a:custGeom>
            <a:avLst/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rgbClr val="92D0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6" name="KSO_Shape"/>
          <p:cNvSpPr/>
          <p:nvPr/>
        </p:nvSpPr>
        <p:spPr>
          <a:xfrm>
            <a:off x="9837604" y="3194795"/>
            <a:ext cx="491073" cy="470298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rgbClr val="92D0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4016" y="4388058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2298" y="4698234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83094" y="1526528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81376" y="1836704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43988" y="4698234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42270" y="5008410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13317" y="1526528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11599" y="1836704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537803" y="4388058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536085" y="4698234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69064" y="94054"/>
            <a:ext cx="148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学习篇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318795" y="274331"/>
            <a:ext cx="2081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2000">
        <p15:prstTrans prst="crush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612984" y="1227274"/>
            <a:ext cx="1338611" cy="1348813"/>
            <a:chOff x="5612984" y="1227274"/>
            <a:chExt cx="1338611" cy="1348813"/>
          </a:xfrm>
          <a:solidFill>
            <a:srgbClr val="FF5266"/>
          </a:solidFill>
        </p:grpSpPr>
        <p:sp>
          <p:nvSpPr>
            <p:cNvPr id="19" name="圆角矩形 1"/>
            <p:cNvSpPr/>
            <p:nvPr/>
          </p:nvSpPr>
          <p:spPr>
            <a:xfrm>
              <a:off x="5612984" y="1227274"/>
              <a:ext cx="1196907" cy="120049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0" name="矩形 6"/>
            <p:cNvSpPr/>
            <p:nvPr/>
          </p:nvSpPr>
          <p:spPr>
            <a:xfrm>
              <a:off x="6174326" y="1806901"/>
              <a:ext cx="777269" cy="769186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5678178" y="1295829"/>
            <a:ext cx="479884" cy="479884"/>
          </a:xfrm>
          <a:prstGeom prst="ellipse">
            <a:avLst/>
          </a:prstGeom>
          <a:solidFill>
            <a:schemeClr val="bg1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540760" y="2989116"/>
            <a:ext cx="1338612" cy="1348814"/>
            <a:chOff x="4540760" y="2989116"/>
            <a:chExt cx="1338612" cy="1348814"/>
          </a:xfrm>
          <a:solidFill>
            <a:srgbClr val="FF5266"/>
          </a:solidFill>
        </p:grpSpPr>
        <p:sp>
          <p:nvSpPr>
            <p:cNvPr id="15" name="圆角矩形 1"/>
            <p:cNvSpPr/>
            <p:nvPr/>
          </p:nvSpPr>
          <p:spPr>
            <a:xfrm>
              <a:off x="4540760" y="2989116"/>
              <a:ext cx="1196907" cy="120049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6" name="矩形 6"/>
            <p:cNvSpPr/>
            <p:nvPr/>
          </p:nvSpPr>
          <p:spPr>
            <a:xfrm>
              <a:off x="5102103" y="3568743"/>
              <a:ext cx="777269" cy="76918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4605953" y="3057672"/>
            <a:ext cx="479885" cy="479885"/>
          </a:xfrm>
          <a:prstGeom prst="ellipse">
            <a:avLst/>
          </a:prstGeom>
          <a:solidFill>
            <a:schemeClr val="bg1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971467" y="2989116"/>
            <a:ext cx="1338611" cy="1348813"/>
            <a:chOff x="5971467" y="2989116"/>
            <a:chExt cx="1338611" cy="1348813"/>
          </a:xfrm>
          <a:solidFill>
            <a:srgbClr val="FFAA5A"/>
          </a:solidFill>
        </p:grpSpPr>
        <p:sp>
          <p:nvSpPr>
            <p:cNvPr id="11" name="圆角矩形 1"/>
            <p:cNvSpPr/>
            <p:nvPr/>
          </p:nvSpPr>
          <p:spPr>
            <a:xfrm flipH="1" flipV="1">
              <a:off x="6113171" y="3137434"/>
              <a:ext cx="1196907" cy="120049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2" name="矩形 6"/>
            <p:cNvSpPr/>
            <p:nvPr/>
          </p:nvSpPr>
          <p:spPr>
            <a:xfrm flipH="1" flipV="1">
              <a:off x="5971467" y="2989116"/>
              <a:ext cx="777269" cy="769186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6777263" y="3798527"/>
            <a:ext cx="479884" cy="479884"/>
          </a:xfrm>
          <a:prstGeom prst="ellipse">
            <a:avLst/>
          </a:prstGeom>
          <a:solidFill>
            <a:schemeClr val="bg1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085838" y="4631507"/>
            <a:ext cx="1338611" cy="1348813"/>
            <a:chOff x="5085838" y="4631507"/>
            <a:chExt cx="1338611" cy="1348813"/>
          </a:xfrm>
          <a:solidFill>
            <a:srgbClr val="FFAA5A"/>
          </a:solidFill>
        </p:grpSpPr>
        <p:sp>
          <p:nvSpPr>
            <p:cNvPr id="7" name="圆角矩形 1"/>
            <p:cNvSpPr/>
            <p:nvPr/>
          </p:nvSpPr>
          <p:spPr>
            <a:xfrm flipH="1" flipV="1">
              <a:off x="5227542" y="4779825"/>
              <a:ext cx="1196907" cy="120049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8" name="矩形 6"/>
            <p:cNvSpPr/>
            <p:nvPr/>
          </p:nvSpPr>
          <p:spPr>
            <a:xfrm flipH="1" flipV="1">
              <a:off x="5085838" y="4631507"/>
              <a:ext cx="777269" cy="769186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5891634" y="5440918"/>
            <a:ext cx="479884" cy="479884"/>
          </a:xfrm>
          <a:prstGeom prst="ellipse">
            <a:avLst/>
          </a:prstGeom>
          <a:solidFill>
            <a:schemeClr val="bg1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323768" y="1254612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323768" y="1567562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16400" y="3094085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316400" y="3407035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66153" y="4836094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66153" y="5149044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412005" y="3198330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412005" y="3511280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69064" y="94054"/>
            <a:ext cx="148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学习篇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318795" y="274331"/>
            <a:ext cx="2081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2000">
        <p15:prstTrans prst="crush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  <p:bldP spid="13" grpId="0" animBg="1"/>
      <p:bldP spid="9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95" y="1667821"/>
            <a:ext cx="6882809" cy="35223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78" y="1667821"/>
            <a:ext cx="782168" cy="8244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7901" y="2999128"/>
            <a:ext cx="1389801" cy="33692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82971" y="2560675"/>
            <a:ext cx="3754433" cy="10156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eaLnBrk="0"/>
            <a:r>
              <a:rPr lang="zh-CN" altLang="en-US" sz="6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生活</a:t>
            </a:r>
            <a:r>
              <a:rPr lang="zh-CN" altLang="en-US" sz="6000" cap="none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篇</a:t>
            </a:r>
            <a:endParaRPr lang="zh-CN" altLang="en-US" sz="6000" spc="3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82970" y="3550328"/>
            <a:ext cx="37544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 Please enter the title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 Please enter the title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 Please enter the title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291981" y="2472688"/>
            <a:ext cx="2581710" cy="2127332"/>
            <a:chOff x="3291981" y="2472688"/>
            <a:chExt cx="2581710" cy="212733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26998" y="2472688"/>
              <a:ext cx="2355972" cy="212733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291981" y="2657776"/>
              <a:ext cx="2581710" cy="163121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algn="ctr" eaLnBrk="0"/>
              <a:r>
                <a:rPr lang="en-US" altLang="zh-CN" sz="10000" b="1" cap="none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3</a:t>
              </a:r>
              <a:endParaRPr lang="zh-CN" altLang="en-US" sz="10000" b="1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2"/>
          <a:stretch>
            <a:fillRect/>
          </a:stretch>
        </p:blipFill>
        <p:spPr>
          <a:xfrm rot="5400000">
            <a:off x="10691975" y="1060650"/>
            <a:ext cx="2551181" cy="448869"/>
          </a:xfrm>
          <a:prstGeom prst="rect">
            <a:avLst/>
          </a:prstGeom>
        </p:spPr>
      </p:pic>
      <p:pic>
        <p:nvPicPr>
          <p:cNvPr id="17" name="图片 16" descr="图片包含 物体&#10;&#10;已生成高可信度的说明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5"/>
          <a:stretch>
            <a:fillRect/>
          </a:stretch>
        </p:blipFill>
        <p:spPr>
          <a:xfrm>
            <a:off x="0" y="6054152"/>
            <a:ext cx="2551181" cy="7988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9" y="4410320"/>
            <a:ext cx="2551181" cy="79857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839" y="1709336"/>
            <a:ext cx="961871" cy="54031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94" y="1709336"/>
            <a:ext cx="1437038" cy="15147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9" y="4397284"/>
            <a:ext cx="986037" cy="97195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0"/>
          <a:stretch>
            <a:fillRect/>
          </a:stretch>
        </p:blipFill>
        <p:spPr>
          <a:xfrm flipH="1">
            <a:off x="11659232" y="4410320"/>
            <a:ext cx="525720" cy="122833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9"/>
          <a:stretch>
            <a:fillRect/>
          </a:stretch>
        </p:blipFill>
        <p:spPr>
          <a:xfrm>
            <a:off x="2654595" y="818351"/>
            <a:ext cx="2657578" cy="8494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4249" flipH="1">
            <a:off x="-145504" y="310694"/>
            <a:ext cx="1725025" cy="79851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6"/>
          <a:stretch>
            <a:fillRect/>
          </a:stretch>
        </p:blipFill>
        <p:spPr>
          <a:xfrm>
            <a:off x="0" y="1558940"/>
            <a:ext cx="826882" cy="798852"/>
          </a:xfrm>
          <a:prstGeom prst="rect">
            <a:avLst/>
          </a:prstGeom>
        </p:spPr>
      </p:pic>
      <p:pic>
        <p:nvPicPr>
          <p:cNvPr id="29" name="图片 28" descr="图片包含 物体&#10;&#10;已生成高可信度的说明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5"/>
          <a:stretch>
            <a:fillRect/>
          </a:stretch>
        </p:blipFill>
        <p:spPr>
          <a:xfrm>
            <a:off x="2574603" y="6054152"/>
            <a:ext cx="2551181" cy="798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7"/>
          <p:cNvSpPr/>
          <p:nvPr/>
        </p:nvSpPr>
        <p:spPr>
          <a:xfrm>
            <a:off x="1299853" y="5351757"/>
            <a:ext cx="4454479" cy="545819"/>
          </a:xfrm>
          <a:prstGeom prst="roundRect">
            <a:avLst>
              <a:gd name="adj" fmla="val 0"/>
            </a:avLst>
          </a:prstGeom>
          <a:solidFill>
            <a:srgbClr val="FFAA5A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8000" eaLnBrk="0"/>
            <a:r>
              <a:rPr lang="zh-CN" altLang="en-US" sz="24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编辑标题</a:t>
            </a:r>
            <a:endParaRPr lang="ko-KR" altLang="en-US" sz="2400" dirty="0">
              <a:solidFill>
                <a:schemeClr val="bg1"/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4" name="圆角矩形 7"/>
          <p:cNvSpPr/>
          <p:nvPr/>
        </p:nvSpPr>
        <p:spPr>
          <a:xfrm>
            <a:off x="1299855" y="1803940"/>
            <a:ext cx="4454478" cy="3420291"/>
          </a:xfrm>
          <a:prstGeom prst="roundRect">
            <a:avLst>
              <a:gd name="adj" fmla="val 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353" tIns="66678" rIns="133353" bIns="66678" rtlCol="0" anchor="ctr"/>
          <a:lstStyle/>
          <a:p>
            <a:pPr algn="ctr"/>
            <a:endParaRPr lang="zh-CN" altLang="en-US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sp>
        <p:nvSpPr>
          <p:cNvPr id="5" name="品 2"/>
          <p:cNvSpPr>
            <a:spLocks noChangeArrowheads="1"/>
          </p:cNvSpPr>
          <p:nvPr/>
        </p:nvSpPr>
        <p:spPr bwMode="auto">
          <a:xfrm>
            <a:off x="6154250" y="1807025"/>
            <a:ext cx="4917053" cy="4090551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400" dirty="0">
              <a:solidFill>
                <a:schemeClr val="bg1">
                  <a:lumMod val="50000"/>
                </a:schemeClr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15" name="圆角矩形 7"/>
          <p:cNvSpPr/>
          <p:nvPr/>
        </p:nvSpPr>
        <p:spPr>
          <a:xfrm>
            <a:off x="6427025" y="2249329"/>
            <a:ext cx="452746" cy="287043"/>
          </a:xfrm>
          <a:prstGeom prst="roundRect">
            <a:avLst>
              <a:gd name="adj" fmla="val 0"/>
            </a:avLst>
          </a:prstGeom>
          <a:solidFill>
            <a:srgbClr val="FF5266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39891" y="2132296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39891" y="2445246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8" name="圆角矩形 7"/>
          <p:cNvSpPr/>
          <p:nvPr/>
        </p:nvSpPr>
        <p:spPr>
          <a:xfrm>
            <a:off x="6427025" y="3374841"/>
            <a:ext cx="452746" cy="287043"/>
          </a:xfrm>
          <a:prstGeom prst="roundRect">
            <a:avLst>
              <a:gd name="adj" fmla="val 0"/>
            </a:avLst>
          </a:prstGeom>
          <a:solidFill>
            <a:srgbClr val="FFAA5A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39891" y="3257808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39891" y="3570758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1" name="圆角矩形 7"/>
          <p:cNvSpPr/>
          <p:nvPr/>
        </p:nvSpPr>
        <p:spPr>
          <a:xfrm>
            <a:off x="6427025" y="4558223"/>
            <a:ext cx="452746" cy="287043"/>
          </a:xfrm>
          <a:prstGeom prst="roundRect">
            <a:avLst>
              <a:gd name="adj" fmla="val 0"/>
            </a:avLst>
          </a:prstGeom>
          <a:solidFill>
            <a:srgbClr val="FF5266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39891" y="4441190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039891" y="4754140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69064" y="94054"/>
            <a:ext cx="148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生活篇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318795" y="274331"/>
            <a:ext cx="2081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3431491" y="2051350"/>
            <a:ext cx="1741499" cy="912731"/>
            <a:chOff x="4422918" y="2051350"/>
            <a:chExt cx="710594" cy="912731"/>
          </a:xfrm>
        </p:grpSpPr>
        <p:cxnSp>
          <p:nvCxnSpPr>
            <p:cNvPr id="45" name="直接连接符 44"/>
            <p:cNvCxnSpPr/>
            <p:nvPr/>
          </p:nvCxnSpPr>
          <p:spPr bwMode="auto">
            <a:xfrm rot="16200000">
              <a:off x="3966552" y="2507716"/>
              <a:ext cx="91273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 bwMode="auto">
            <a:xfrm rot="16200000">
              <a:off x="4778215" y="1699163"/>
              <a:ext cx="0" cy="710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7067817" y="2051351"/>
            <a:ext cx="1732158" cy="841205"/>
            <a:chOff x="7067818" y="2051351"/>
            <a:chExt cx="769680" cy="841205"/>
          </a:xfrm>
        </p:grpSpPr>
        <p:cxnSp>
          <p:nvCxnSpPr>
            <p:cNvPr id="48" name="直接连接符 47"/>
            <p:cNvCxnSpPr/>
            <p:nvPr/>
          </p:nvCxnSpPr>
          <p:spPr bwMode="auto">
            <a:xfrm>
              <a:off x="7067818" y="2051351"/>
              <a:ext cx="76968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 bwMode="auto">
            <a:xfrm>
              <a:off x="7837498" y="2051351"/>
              <a:ext cx="0" cy="84120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直接连接符 49"/>
          <p:cNvCxnSpPr>
            <a:stCxn id="66" idx="2"/>
          </p:cNvCxnSpPr>
          <p:nvPr/>
        </p:nvCxnSpPr>
        <p:spPr>
          <a:xfrm>
            <a:off x="3392011" y="3511056"/>
            <a:ext cx="777" cy="66701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68" idx="2"/>
            <a:endCxn id="74" idx="0"/>
          </p:cNvCxnSpPr>
          <p:nvPr/>
        </p:nvCxnSpPr>
        <p:spPr>
          <a:xfrm>
            <a:off x="8799975" y="3440884"/>
            <a:ext cx="7775" cy="56218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4393199" y="3145607"/>
            <a:ext cx="837553" cy="1049563"/>
            <a:chOff x="4353722" y="3221023"/>
            <a:chExt cx="202138" cy="1049563"/>
          </a:xfrm>
        </p:grpSpPr>
        <p:cxnSp>
          <p:nvCxnSpPr>
            <p:cNvPr id="53" name="直接连接符 52"/>
            <p:cNvCxnSpPr/>
            <p:nvPr/>
          </p:nvCxnSpPr>
          <p:spPr bwMode="auto">
            <a:xfrm>
              <a:off x="4353722" y="3221023"/>
              <a:ext cx="20213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 bwMode="auto">
            <a:xfrm>
              <a:off x="4555860" y="3225687"/>
              <a:ext cx="0" cy="104489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6998377" y="3111399"/>
            <a:ext cx="839110" cy="1052673"/>
            <a:chOff x="7636903" y="3186815"/>
            <a:chExt cx="200584" cy="1052673"/>
          </a:xfrm>
        </p:grpSpPr>
        <p:cxnSp>
          <p:nvCxnSpPr>
            <p:cNvPr id="56" name="直接连接符 55"/>
            <p:cNvCxnSpPr/>
            <p:nvPr/>
          </p:nvCxnSpPr>
          <p:spPr bwMode="auto">
            <a:xfrm>
              <a:off x="7636903" y="3194589"/>
              <a:ext cx="0" cy="104489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 bwMode="auto">
            <a:xfrm>
              <a:off x="7636903" y="3186815"/>
              <a:ext cx="20058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圆角矩形 20"/>
          <p:cNvSpPr/>
          <p:nvPr/>
        </p:nvSpPr>
        <p:spPr bwMode="auto">
          <a:xfrm>
            <a:off x="5133511" y="1594049"/>
            <a:ext cx="1924978" cy="650270"/>
          </a:xfrm>
          <a:prstGeom prst="roundRect">
            <a:avLst/>
          </a:prstGeom>
          <a:solidFill>
            <a:srgbClr val="FF5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9" name="组合 21"/>
          <p:cNvGrpSpPr/>
          <p:nvPr/>
        </p:nvGrpSpPr>
        <p:grpSpPr bwMode="auto">
          <a:xfrm>
            <a:off x="5755408" y="1660780"/>
            <a:ext cx="681184" cy="516806"/>
            <a:chOff x="2692810" y="1446126"/>
            <a:chExt cx="944562" cy="717550"/>
          </a:xfrm>
        </p:grpSpPr>
        <p:sp>
          <p:nvSpPr>
            <p:cNvPr id="60" name="Freeform 116"/>
            <p:cNvSpPr/>
            <p:nvPr/>
          </p:nvSpPr>
          <p:spPr bwMode="auto">
            <a:xfrm>
              <a:off x="2692810" y="1563601"/>
              <a:ext cx="282575" cy="600075"/>
            </a:xfrm>
            <a:custGeom>
              <a:avLst/>
              <a:gdLst>
                <a:gd name="T0" fmla="*/ 1472519001 w 41"/>
                <a:gd name="T1" fmla="*/ 47571463 h 87"/>
                <a:gd name="T2" fmla="*/ 522508743 w 41"/>
                <a:gd name="T3" fmla="*/ 0 h 87"/>
                <a:gd name="T4" fmla="*/ 0 w 41"/>
                <a:gd name="T5" fmla="*/ 428170756 h 87"/>
                <a:gd name="T6" fmla="*/ 0 w 41"/>
                <a:gd name="T7" fmla="*/ 428170756 h 87"/>
                <a:gd name="T8" fmla="*/ 0 w 41"/>
                <a:gd name="T9" fmla="*/ 523320579 h 87"/>
                <a:gd name="T10" fmla="*/ 0 w 41"/>
                <a:gd name="T11" fmla="*/ 1855397413 h 87"/>
                <a:gd name="T12" fmla="*/ 190000673 w 41"/>
                <a:gd name="T13" fmla="*/ 2045697059 h 87"/>
                <a:gd name="T14" fmla="*/ 332508070 w 41"/>
                <a:gd name="T15" fmla="*/ 1855397413 h 87"/>
                <a:gd name="T16" fmla="*/ 332508070 w 41"/>
                <a:gd name="T17" fmla="*/ 666041866 h 87"/>
                <a:gd name="T18" fmla="*/ 475008575 w 41"/>
                <a:gd name="T19" fmla="*/ 666041866 h 87"/>
                <a:gd name="T20" fmla="*/ 475008575 w 41"/>
                <a:gd name="T21" fmla="*/ 1807825950 h 87"/>
                <a:gd name="T22" fmla="*/ 475008575 w 41"/>
                <a:gd name="T23" fmla="*/ 1855397413 h 87"/>
                <a:gd name="T24" fmla="*/ 475008575 w 41"/>
                <a:gd name="T25" fmla="*/ 2147483647 h 87"/>
                <a:gd name="T26" fmla="*/ 712509416 w 41"/>
                <a:gd name="T27" fmla="*/ 2147483647 h 87"/>
                <a:gd name="T28" fmla="*/ 950010258 w 41"/>
                <a:gd name="T29" fmla="*/ 2147483647 h 87"/>
                <a:gd name="T30" fmla="*/ 950010258 w 41"/>
                <a:gd name="T31" fmla="*/ 2093268522 h 87"/>
                <a:gd name="T32" fmla="*/ 1045017487 w 41"/>
                <a:gd name="T33" fmla="*/ 2093268522 h 87"/>
                <a:gd name="T34" fmla="*/ 1045017487 w 41"/>
                <a:gd name="T35" fmla="*/ 2147483647 h 87"/>
                <a:gd name="T36" fmla="*/ 1282518328 w 41"/>
                <a:gd name="T37" fmla="*/ 2147483647 h 87"/>
                <a:gd name="T38" fmla="*/ 1472519001 w 41"/>
                <a:gd name="T39" fmla="*/ 2147483647 h 87"/>
                <a:gd name="T40" fmla="*/ 1472519001 w 41"/>
                <a:gd name="T41" fmla="*/ 1807825950 h 87"/>
                <a:gd name="T42" fmla="*/ 1472519001 w 41"/>
                <a:gd name="T43" fmla="*/ 1807825950 h 87"/>
                <a:gd name="T44" fmla="*/ 1472519001 w 41"/>
                <a:gd name="T45" fmla="*/ 666041866 h 87"/>
                <a:gd name="T46" fmla="*/ 1615019506 w 41"/>
                <a:gd name="T47" fmla="*/ 666041866 h 87"/>
                <a:gd name="T48" fmla="*/ 1615019506 w 41"/>
                <a:gd name="T49" fmla="*/ 1855397413 h 87"/>
                <a:gd name="T50" fmla="*/ 1805027071 w 41"/>
                <a:gd name="T51" fmla="*/ 2045697059 h 87"/>
                <a:gd name="T52" fmla="*/ 1947527576 w 41"/>
                <a:gd name="T53" fmla="*/ 1855397413 h 87"/>
                <a:gd name="T54" fmla="*/ 1947527576 w 41"/>
                <a:gd name="T55" fmla="*/ 523320579 h 87"/>
                <a:gd name="T56" fmla="*/ 1947527576 w 41"/>
                <a:gd name="T57" fmla="*/ 428170756 h 87"/>
                <a:gd name="T58" fmla="*/ 1947527576 w 41"/>
                <a:gd name="T59" fmla="*/ 428170756 h 87"/>
                <a:gd name="T60" fmla="*/ 1472519001 w 41"/>
                <a:gd name="T61" fmla="*/ 47571463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1" name="Oval 117"/>
            <p:cNvSpPr>
              <a:spLocks noChangeArrowheads="1"/>
            </p:cNvSpPr>
            <p:nvPr/>
          </p:nvSpPr>
          <p:spPr bwMode="auto">
            <a:xfrm>
              <a:off x="2781710" y="1446126"/>
              <a:ext cx="111125" cy="111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Freeform 128"/>
            <p:cNvSpPr/>
            <p:nvPr/>
          </p:nvSpPr>
          <p:spPr bwMode="auto">
            <a:xfrm>
              <a:off x="3023010" y="1563601"/>
              <a:ext cx="284163" cy="600075"/>
            </a:xfrm>
            <a:custGeom>
              <a:avLst/>
              <a:gdLst>
                <a:gd name="T0" fmla="*/ 1489118082 w 41"/>
                <a:gd name="T1" fmla="*/ 47571463 h 87"/>
                <a:gd name="T2" fmla="*/ 480360224 w 41"/>
                <a:gd name="T3" fmla="*/ 0 h 87"/>
                <a:gd name="T4" fmla="*/ 0 w 41"/>
                <a:gd name="T5" fmla="*/ 428170756 h 87"/>
                <a:gd name="T6" fmla="*/ 0 w 41"/>
                <a:gd name="T7" fmla="*/ 428170756 h 87"/>
                <a:gd name="T8" fmla="*/ 0 w 41"/>
                <a:gd name="T9" fmla="*/ 523320579 h 87"/>
                <a:gd name="T10" fmla="*/ 0 w 41"/>
                <a:gd name="T11" fmla="*/ 1855397413 h 87"/>
                <a:gd name="T12" fmla="*/ 144105295 w 41"/>
                <a:gd name="T13" fmla="*/ 2045697059 h 87"/>
                <a:gd name="T14" fmla="*/ 288217521 w 41"/>
                <a:gd name="T15" fmla="*/ 1855397413 h 87"/>
                <a:gd name="T16" fmla="*/ 288217521 w 41"/>
                <a:gd name="T17" fmla="*/ 666041866 h 87"/>
                <a:gd name="T18" fmla="*/ 432322816 w 41"/>
                <a:gd name="T19" fmla="*/ 666041866 h 87"/>
                <a:gd name="T20" fmla="*/ 432322816 w 41"/>
                <a:gd name="T21" fmla="*/ 1807825950 h 87"/>
                <a:gd name="T22" fmla="*/ 432322816 w 41"/>
                <a:gd name="T23" fmla="*/ 1855397413 h 87"/>
                <a:gd name="T24" fmla="*/ 432322816 w 41"/>
                <a:gd name="T25" fmla="*/ 2147483647 h 87"/>
                <a:gd name="T26" fmla="*/ 672502928 w 41"/>
                <a:gd name="T27" fmla="*/ 2147483647 h 87"/>
                <a:gd name="T28" fmla="*/ 912683040 w 41"/>
                <a:gd name="T29" fmla="*/ 2147483647 h 87"/>
                <a:gd name="T30" fmla="*/ 912683040 w 41"/>
                <a:gd name="T31" fmla="*/ 2093268522 h 87"/>
                <a:gd name="T32" fmla="*/ 1008757858 w 41"/>
                <a:gd name="T33" fmla="*/ 2093268522 h 87"/>
                <a:gd name="T34" fmla="*/ 1008757858 w 41"/>
                <a:gd name="T35" fmla="*/ 2147483647 h 87"/>
                <a:gd name="T36" fmla="*/ 1248937970 w 41"/>
                <a:gd name="T37" fmla="*/ 2147483647 h 87"/>
                <a:gd name="T38" fmla="*/ 1489118082 w 41"/>
                <a:gd name="T39" fmla="*/ 2147483647 h 87"/>
                <a:gd name="T40" fmla="*/ 1489118082 w 41"/>
                <a:gd name="T41" fmla="*/ 1807825950 h 87"/>
                <a:gd name="T42" fmla="*/ 1489118082 w 41"/>
                <a:gd name="T43" fmla="*/ 1807825950 h 87"/>
                <a:gd name="T44" fmla="*/ 1489118082 w 41"/>
                <a:gd name="T45" fmla="*/ 666041866 h 87"/>
                <a:gd name="T46" fmla="*/ 1585192899 w 41"/>
                <a:gd name="T47" fmla="*/ 666041866 h 87"/>
                <a:gd name="T48" fmla="*/ 1585192899 w 41"/>
                <a:gd name="T49" fmla="*/ 1855397413 h 87"/>
                <a:gd name="T50" fmla="*/ 1777335603 w 41"/>
                <a:gd name="T51" fmla="*/ 2045697059 h 87"/>
                <a:gd name="T52" fmla="*/ 1969478307 w 41"/>
                <a:gd name="T53" fmla="*/ 1855397413 h 87"/>
                <a:gd name="T54" fmla="*/ 1969478307 w 41"/>
                <a:gd name="T55" fmla="*/ 523320579 h 87"/>
                <a:gd name="T56" fmla="*/ 1969478307 w 41"/>
                <a:gd name="T57" fmla="*/ 428170756 h 87"/>
                <a:gd name="T58" fmla="*/ 1969478307 w 41"/>
                <a:gd name="T59" fmla="*/ 428170756 h 87"/>
                <a:gd name="T60" fmla="*/ 1489118082 w 41"/>
                <a:gd name="T61" fmla="*/ 47571463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Oval 129"/>
            <p:cNvSpPr>
              <a:spLocks noChangeArrowheads="1"/>
            </p:cNvSpPr>
            <p:nvPr/>
          </p:nvSpPr>
          <p:spPr bwMode="auto">
            <a:xfrm>
              <a:off x="3107147" y="1446126"/>
              <a:ext cx="109538" cy="111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Freeform 130"/>
            <p:cNvSpPr/>
            <p:nvPr/>
          </p:nvSpPr>
          <p:spPr bwMode="auto">
            <a:xfrm>
              <a:off x="3354797" y="1563601"/>
              <a:ext cx="282575" cy="600075"/>
            </a:xfrm>
            <a:custGeom>
              <a:avLst/>
              <a:gdLst>
                <a:gd name="T0" fmla="*/ 1520019170 w 41"/>
                <a:gd name="T1" fmla="*/ 47571463 h 87"/>
                <a:gd name="T2" fmla="*/ 522508743 w 41"/>
                <a:gd name="T3" fmla="*/ 0 h 87"/>
                <a:gd name="T4" fmla="*/ 0 w 41"/>
                <a:gd name="T5" fmla="*/ 428170756 h 87"/>
                <a:gd name="T6" fmla="*/ 0 w 41"/>
                <a:gd name="T7" fmla="*/ 428170756 h 87"/>
                <a:gd name="T8" fmla="*/ 0 w 41"/>
                <a:gd name="T9" fmla="*/ 523320579 h 87"/>
                <a:gd name="T10" fmla="*/ 0 w 41"/>
                <a:gd name="T11" fmla="*/ 1855397413 h 87"/>
                <a:gd name="T12" fmla="*/ 190000673 w 41"/>
                <a:gd name="T13" fmla="*/ 2045697059 h 87"/>
                <a:gd name="T14" fmla="*/ 332508070 w 41"/>
                <a:gd name="T15" fmla="*/ 1855397413 h 87"/>
                <a:gd name="T16" fmla="*/ 332508070 w 41"/>
                <a:gd name="T17" fmla="*/ 666041866 h 87"/>
                <a:gd name="T18" fmla="*/ 475008575 w 41"/>
                <a:gd name="T19" fmla="*/ 666041866 h 87"/>
                <a:gd name="T20" fmla="*/ 475008575 w 41"/>
                <a:gd name="T21" fmla="*/ 1807825950 h 87"/>
                <a:gd name="T22" fmla="*/ 475008575 w 41"/>
                <a:gd name="T23" fmla="*/ 1855397413 h 87"/>
                <a:gd name="T24" fmla="*/ 475008575 w 41"/>
                <a:gd name="T25" fmla="*/ 2147483647 h 87"/>
                <a:gd name="T26" fmla="*/ 712509416 w 41"/>
                <a:gd name="T27" fmla="*/ 2147483647 h 87"/>
                <a:gd name="T28" fmla="*/ 950010258 w 41"/>
                <a:gd name="T29" fmla="*/ 2147483647 h 87"/>
                <a:gd name="T30" fmla="*/ 950010258 w 41"/>
                <a:gd name="T31" fmla="*/ 2093268522 h 87"/>
                <a:gd name="T32" fmla="*/ 1045017487 w 41"/>
                <a:gd name="T33" fmla="*/ 2093268522 h 87"/>
                <a:gd name="T34" fmla="*/ 1045017487 w 41"/>
                <a:gd name="T35" fmla="*/ 2147483647 h 87"/>
                <a:gd name="T36" fmla="*/ 1282518328 w 41"/>
                <a:gd name="T37" fmla="*/ 2147483647 h 87"/>
                <a:gd name="T38" fmla="*/ 1520019170 w 41"/>
                <a:gd name="T39" fmla="*/ 2147483647 h 87"/>
                <a:gd name="T40" fmla="*/ 1520019170 w 41"/>
                <a:gd name="T41" fmla="*/ 1807825950 h 87"/>
                <a:gd name="T42" fmla="*/ 1520019170 w 41"/>
                <a:gd name="T43" fmla="*/ 1807825950 h 87"/>
                <a:gd name="T44" fmla="*/ 1520019170 w 41"/>
                <a:gd name="T45" fmla="*/ 666041866 h 87"/>
                <a:gd name="T46" fmla="*/ 1615019506 w 41"/>
                <a:gd name="T47" fmla="*/ 666041866 h 87"/>
                <a:gd name="T48" fmla="*/ 1615019506 w 41"/>
                <a:gd name="T49" fmla="*/ 1855397413 h 87"/>
                <a:gd name="T50" fmla="*/ 1805027071 w 41"/>
                <a:gd name="T51" fmla="*/ 2045697059 h 87"/>
                <a:gd name="T52" fmla="*/ 1947527576 w 41"/>
                <a:gd name="T53" fmla="*/ 1855397413 h 87"/>
                <a:gd name="T54" fmla="*/ 1947527576 w 41"/>
                <a:gd name="T55" fmla="*/ 523320579 h 87"/>
                <a:gd name="T56" fmla="*/ 1947527576 w 41"/>
                <a:gd name="T57" fmla="*/ 428170756 h 87"/>
                <a:gd name="T58" fmla="*/ 1947527576 w 41"/>
                <a:gd name="T59" fmla="*/ 428170756 h 87"/>
                <a:gd name="T60" fmla="*/ 1520019170 w 41"/>
                <a:gd name="T61" fmla="*/ 47571463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5" name="Oval 131"/>
            <p:cNvSpPr>
              <a:spLocks noChangeArrowheads="1"/>
            </p:cNvSpPr>
            <p:nvPr/>
          </p:nvSpPr>
          <p:spPr bwMode="auto">
            <a:xfrm>
              <a:off x="3443697" y="1446126"/>
              <a:ext cx="111125" cy="111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6" name="圆角矩形 29"/>
          <p:cNvSpPr/>
          <p:nvPr/>
        </p:nvSpPr>
        <p:spPr bwMode="auto">
          <a:xfrm>
            <a:off x="2430300" y="2755280"/>
            <a:ext cx="1923422" cy="755776"/>
          </a:xfrm>
          <a:prstGeom prst="roundRect">
            <a:avLst/>
          </a:prstGeom>
          <a:solidFill>
            <a:srgbClr val="FFA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7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44" y="2871595"/>
            <a:ext cx="586824" cy="58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圆角矩形 32"/>
          <p:cNvSpPr/>
          <p:nvPr/>
        </p:nvSpPr>
        <p:spPr bwMode="auto">
          <a:xfrm>
            <a:off x="7837486" y="2683954"/>
            <a:ext cx="1924978" cy="756930"/>
          </a:xfrm>
          <a:prstGeom prst="roundRect">
            <a:avLst/>
          </a:prstGeom>
          <a:solidFill>
            <a:srgbClr val="FFA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9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795" y="2758744"/>
            <a:ext cx="623028" cy="63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圆角矩形 35"/>
          <p:cNvSpPr/>
          <p:nvPr/>
        </p:nvSpPr>
        <p:spPr bwMode="auto">
          <a:xfrm>
            <a:off x="4811976" y="4003073"/>
            <a:ext cx="783674" cy="544528"/>
          </a:xfrm>
          <a:prstGeom prst="roundRect">
            <a:avLst/>
          </a:prstGeom>
          <a:solidFill>
            <a:srgbClr val="FF5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140" y="4151014"/>
            <a:ext cx="336100" cy="33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圆角矩形 38"/>
          <p:cNvSpPr/>
          <p:nvPr/>
        </p:nvSpPr>
        <p:spPr bwMode="auto">
          <a:xfrm>
            <a:off x="6594317" y="4003073"/>
            <a:ext cx="785230" cy="544528"/>
          </a:xfrm>
          <a:prstGeom prst="roundRect">
            <a:avLst/>
          </a:prstGeom>
          <a:solidFill>
            <a:srgbClr val="FF5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3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07" y="4058817"/>
            <a:ext cx="465620" cy="45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圆角矩形 41"/>
          <p:cNvSpPr/>
          <p:nvPr/>
        </p:nvSpPr>
        <p:spPr bwMode="auto">
          <a:xfrm>
            <a:off x="8415913" y="4003073"/>
            <a:ext cx="783674" cy="544528"/>
          </a:xfrm>
          <a:prstGeom prst="roundRect">
            <a:avLst/>
          </a:prstGeom>
          <a:solidFill>
            <a:srgbClr val="FFA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5" name="图片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934" y="4069882"/>
            <a:ext cx="434012" cy="43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圆角矩形 44"/>
          <p:cNvSpPr/>
          <p:nvPr/>
        </p:nvSpPr>
        <p:spPr bwMode="auto">
          <a:xfrm>
            <a:off x="2999397" y="4003073"/>
            <a:ext cx="785229" cy="544528"/>
          </a:xfrm>
          <a:prstGeom prst="roundRect">
            <a:avLst/>
          </a:prstGeom>
          <a:solidFill>
            <a:srgbClr val="FFA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7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10" y="4043496"/>
            <a:ext cx="470686" cy="46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文本框 77"/>
          <p:cNvSpPr txBox="1"/>
          <p:nvPr/>
        </p:nvSpPr>
        <p:spPr>
          <a:xfrm>
            <a:off x="2125548" y="4575882"/>
            <a:ext cx="2532926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sz="1800" cap="none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2125548" y="4869653"/>
            <a:ext cx="2532926" cy="65151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3924811" y="4575882"/>
            <a:ext cx="2532926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sz="1800" cap="none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3924811" y="4869653"/>
            <a:ext cx="2532926" cy="65151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5722163" y="4575882"/>
            <a:ext cx="2532926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sz="1800" cap="none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5722163" y="4869653"/>
            <a:ext cx="2532926" cy="65151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7541287" y="4575882"/>
            <a:ext cx="2532926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sz="1800" cap="none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7541287" y="4869653"/>
            <a:ext cx="2532926" cy="65151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969064" y="94054"/>
            <a:ext cx="148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生活篇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2318795" y="274331"/>
            <a:ext cx="2081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6" grpId="0" animBg="1"/>
      <p:bldP spid="68" grpId="0" animBg="1"/>
      <p:bldP spid="70" grpId="0" animBg="1"/>
      <p:bldP spid="72" grpId="0" animBg="1"/>
      <p:bldP spid="74" grpId="0" animBg="1"/>
      <p:bldP spid="76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18829" y="2437900"/>
            <a:ext cx="1080000" cy="1080000"/>
            <a:chOff x="2967127" y="3028128"/>
            <a:chExt cx="1080000" cy="1080000"/>
          </a:xfrm>
          <a:solidFill>
            <a:srgbClr val="FF5266"/>
          </a:solidFill>
        </p:grpSpPr>
        <p:sp>
          <p:nvSpPr>
            <p:cNvPr id="3" name="圆角矩形 6"/>
            <p:cNvSpPr>
              <a:spLocks noChangeAspect="1"/>
            </p:cNvSpPr>
            <p:nvPr/>
          </p:nvSpPr>
          <p:spPr>
            <a:xfrm rot="18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7"/>
            <p:cNvSpPr>
              <a:spLocks noChangeAspect="1"/>
            </p:cNvSpPr>
            <p:nvPr/>
          </p:nvSpPr>
          <p:spPr>
            <a:xfrm rot="27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2158829" y="3608052"/>
            <a:ext cx="0" cy="54000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4246584" y="2437900"/>
            <a:ext cx="1080000" cy="1080000"/>
            <a:chOff x="2967127" y="3028128"/>
            <a:chExt cx="1080000" cy="1080000"/>
          </a:xfrm>
          <a:solidFill>
            <a:srgbClr val="FFAA5A"/>
          </a:solidFill>
        </p:grpSpPr>
        <p:sp>
          <p:nvSpPr>
            <p:cNvPr id="7" name="圆角矩形 12"/>
            <p:cNvSpPr>
              <a:spLocks noChangeAspect="1"/>
            </p:cNvSpPr>
            <p:nvPr/>
          </p:nvSpPr>
          <p:spPr>
            <a:xfrm rot="18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13"/>
            <p:cNvSpPr>
              <a:spLocks noChangeAspect="1"/>
            </p:cNvSpPr>
            <p:nvPr/>
          </p:nvSpPr>
          <p:spPr>
            <a:xfrm rot="27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4786584" y="3608052"/>
            <a:ext cx="0" cy="54000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6874339" y="2437900"/>
            <a:ext cx="1080000" cy="1080000"/>
            <a:chOff x="2967127" y="3028128"/>
            <a:chExt cx="1080000" cy="1080000"/>
          </a:xfrm>
          <a:solidFill>
            <a:srgbClr val="FF5266"/>
          </a:solidFill>
        </p:grpSpPr>
        <p:sp>
          <p:nvSpPr>
            <p:cNvPr id="11" name="圆角矩形 18"/>
            <p:cNvSpPr>
              <a:spLocks noChangeAspect="1"/>
            </p:cNvSpPr>
            <p:nvPr/>
          </p:nvSpPr>
          <p:spPr>
            <a:xfrm rot="18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9"/>
            <p:cNvSpPr>
              <a:spLocks noChangeAspect="1"/>
            </p:cNvSpPr>
            <p:nvPr/>
          </p:nvSpPr>
          <p:spPr>
            <a:xfrm rot="27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7414339" y="3608052"/>
            <a:ext cx="0" cy="54000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9502095" y="2437900"/>
            <a:ext cx="1080000" cy="1080000"/>
            <a:chOff x="2967127" y="3028128"/>
            <a:chExt cx="1080000" cy="1080000"/>
          </a:xfrm>
          <a:solidFill>
            <a:srgbClr val="FFAA5A"/>
          </a:solidFill>
        </p:grpSpPr>
        <p:sp>
          <p:nvSpPr>
            <p:cNvPr id="15" name="圆角矩形 24"/>
            <p:cNvSpPr>
              <a:spLocks noChangeAspect="1"/>
            </p:cNvSpPr>
            <p:nvPr/>
          </p:nvSpPr>
          <p:spPr>
            <a:xfrm rot="18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25"/>
            <p:cNvSpPr>
              <a:spLocks noChangeAspect="1"/>
            </p:cNvSpPr>
            <p:nvPr/>
          </p:nvSpPr>
          <p:spPr>
            <a:xfrm rot="27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10042095" y="3608052"/>
            <a:ext cx="0" cy="54000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KSO_Shape"/>
          <p:cNvSpPr>
            <a:spLocks noChangeAspect="1"/>
          </p:cNvSpPr>
          <p:nvPr/>
        </p:nvSpPr>
        <p:spPr bwMode="auto">
          <a:xfrm>
            <a:off x="1798829" y="2657565"/>
            <a:ext cx="720000" cy="714000"/>
          </a:xfrm>
          <a:custGeom>
            <a:avLst/>
            <a:gdLst>
              <a:gd name="T0" fmla="*/ 1420802 w 2262188"/>
              <a:gd name="T1" fmla="*/ 2155372 h 2241550"/>
              <a:gd name="T2" fmla="*/ 0 w 2262188"/>
              <a:gd name="T3" fmla="*/ 1901959 h 2241550"/>
              <a:gd name="T4" fmla="*/ 966787 w 2262188"/>
              <a:gd name="T5" fmla="*/ 2002745 h 2241550"/>
              <a:gd name="T6" fmla="*/ 463550 w 2262188"/>
              <a:gd name="T7" fmla="*/ 1799189 h 2241550"/>
              <a:gd name="T8" fmla="*/ 1920875 w 2262188"/>
              <a:gd name="T9" fmla="*/ 1721932 h 2241550"/>
              <a:gd name="T10" fmla="*/ 1920875 w 2262188"/>
              <a:gd name="T11" fmla="*/ 1643063 h 2241550"/>
              <a:gd name="T12" fmla="*/ 1920875 w 2262188"/>
              <a:gd name="T13" fmla="*/ 1520825 h 2241550"/>
              <a:gd name="T14" fmla="*/ 1437365 w 2262188"/>
              <a:gd name="T15" fmla="*/ 1781511 h 2241550"/>
              <a:gd name="T16" fmla="*/ 0 w 2262188"/>
              <a:gd name="T17" fmla="*/ 1470217 h 2241550"/>
              <a:gd name="T18" fmla="*/ 1304860 w 2262188"/>
              <a:gd name="T19" fmla="*/ 1658938 h 2241550"/>
              <a:gd name="T20" fmla="*/ 1333924 w 2262188"/>
              <a:gd name="T21" fmla="*/ 1648052 h 2241550"/>
              <a:gd name="T22" fmla="*/ 1395684 w 2262188"/>
              <a:gd name="T23" fmla="*/ 1641022 h 2241550"/>
              <a:gd name="T24" fmla="*/ 1448362 w 2262188"/>
              <a:gd name="T25" fmla="*/ 1646011 h 2241550"/>
              <a:gd name="T26" fmla="*/ 1677920 w 2262188"/>
              <a:gd name="T27" fmla="*/ 1506991 h 2241550"/>
              <a:gd name="T28" fmla="*/ 1657031 w 2262188"/>
              <a:gd name="T29" fmla="*/ 1492023 h 2241550"/>
              <a:gd name="T30" fmla="*/ 1654306 w 2262188"/>
              <a:gd name="T31" fmla="*/ 1479097 h 2241550"/>
              <a:gd name="T32" fmla="*/ 1663843 w 2262188"/>
              <a:gd name="T33" fmla="*/ 1466170 h 2241550"/>
              <a:gd name="T34" fmla="*/ 995838 w 2262188"/>
              <a:gd name="T35" fmla="*/ 1258888 h 2241550"/>
              <a:gd name="T36" fmla="*/ 489738 w 2262188"/>
              <a:gd name="T37" fmla="*/ 1130300 h 2241550"/>
              <a:gd name="T38" fmla="*/ 594035 w 2262188"/>
              <a:gd name="T39" fmla="*/ 1213404 h 2241550"/>
              <a:gd name="T40" fmla="*/ 555491 w 2262188"/>
              <a:gd name="T41" fmla="*/ 1222487 h 2241550"/>
              <a:gd name="T42" fmla="*/ 486564 w 2262188"/>
              <a:gd name="T43" fmla="*/ 1223168 h 2241550"/>
              <a:gd name="T44" fmla="*/ 211086 w 2262188"/>
              <a:gd name="T45" fmla="*/ 1351684 h 2241550"/>
              <a:gd name="T46" fmla="*/ 251218 w 2262188"/>
              <a:gd name="T47" fmla="*/ 1368941 h 2241550"/>
              <a:gd name="T48" fmla="*/ 259153 w 2262188"/>
              <a:gd name="T49" fmla="*/ 1381429 h 2241550"/>
              <a:gd name="T50" fmla="*/ 255072 w 2262188"/>
              <a:gd name="T51" fmla="*/ 1394599 h 2241550"/>
              <a:gd name="T52" fmla="*/ 240561 w 2262188"/>
              <a:gd name="T53" fmla="*/ 1405498 h 2241550"/>
              <a:gd name="T54" fmla="*/ 810075 w 2262188"/>
              <a:gd name="T55" fmla="*/ 1021049 h 2241550"/>
              <a:gd name="T56" fmla="*/ 341312 w 2262188"/>
              <a:gd name="T57" fmla="*/ 771297 h 2241550"/>
              <a:gd name="T58" fmla="*/ 2262188 w 2262188"/>
              <a:gd name="T59" fmla="*/ 687389 h 2241550"/>
              <a:gd name="T60" fmla="*/ 830949 w 2262188"/>
              <a:gd name="T61" fmla="*/ 982664 h 2241550"/>
              <a:gd name="T62" fmla="*/ 1797050 w 2262188"/>
              <a:gd name="T63" fmla="*/ 752476 h 2241550"/>
              <a:gd name="T64" fmla="*/ 1295400 w 2262188"/>
              <a:gd name="T65" fmla="*/ 660174 h 2241550"/>
              <a:gd name="T66" fmla="*/ 2262188 w 2262188"/>
              <a:gd name="T67" fmla="*/ 462607 h 2241550"/>
              <a:gd name="T68" fmla="*/ 824823 w 2262188"/>
              <a:gd name="T69" fmla="*/ 651157 h 2241550"/>
              <a:gd name="T70" fmla="*/ 341312 w 2262188"/>
              <a:gd name="T71" fmla="*/ 390526 h 2241550"/>
              <a:gd name="T72" fmla="*/ 786730 w 2262188"/>
              <a:gd name="T73" fmla="*/ 233363 h 2241550"/>
              <a:gd name="T74" fmla="*/ 600403 w 2262188"/>
              <a:gd name="T75" fmla="*/ 336703 h 2241550"/>
              <a:gd name="T76" fmla="*/ 608110 w 2262188"/>
              <a:gd name="T77" fmla="*/ 349677 h 2241550"/>
              <a:gd name="T78" fmla="*/ 603350 w 2262188"/>
              <a:gd name="T79" fmla="*/ 362651 h 2241550"/>
              <a:gd name="T80" fmla="*/ 576602 w 2262188"/>
              <a:gd name="T81" fmla="*/ 378585 h 2241550"/>
              <a:gd name="T82" fmla="*/ 820278 w 2262188"/>
              <a:gd name="T83" fmla="*/ 514246 h 2241550"/>
              <a:gd name="T84" fmla="*/ 878761 w 2262188"/>
              <a:gd name="T85" fmla="*/ 510831 h 2241550"/>
              <a:gd name="T86" fmla="*/ 932710 w 2262188"/>
              <a:gd name="T87" fmla="*/ 519026 h 2241550"/>
              <a:gd name="T88" fmla="*/ 1216508 w 2262188"/>
              <a:gd name="T89" fmla="*/ 466218 h 2241550"/>
              <a:gd name="T90" fmla="*/ 1749425 w 2262188"/>
              <a:gd name="T91" fmla="*/ 883986 h 2241550"/>
              <a:gd name="T92" fmla="*/ 1798297 w 2262188"/>
              <a:gd name="T93" fmla="*/ 374650 h 2241550"/>
              <a:gd name="T94" fmla="*/ 2012784 w 2262188"/>
              <a:gd name="T95" fmla="*/ 269585 h 2241550"/>
              <a:gd name="T96" fmla="*/ 2003262 w 2262188"/>
              <a:gd name="T97" fmla="*/ 256650 h 2241550"/>
              <a:gd name="T98" fmla="*/ 2006209 w 2262188"/>
              <a:gd name="T99" fmla="*/ 243943 h 2241550"/>
              <a:gd name="T100" fmla="*/ 2027068 w 2262188"/>
              <a:gd name="T101" fmla="*/ 228966 h 2241550"/>
              <a:gd name="T102" fmla="*/ 1797843 w 2262188"/>
              <a:gd name="T103" fmla="*/ 89635 h 2241550"/>
              <a:gd name="T104" fmla="*/ 1745015 w 2262188"/>
              <a:gd name="T105" fmla="*/ 94400 h 2241550"/>
              <a:gd name="T106" fmla="*/ 1683571 w 2262188"/>
              <a:gd name="T107" fmla="*/ 87820 h 2241550"/>
              <a:gd name="T108" fmla="*/ 1651602 w 2262188"/>
              <a:gd name="T109" fmla="*/ 75112 h 224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KSO_Shape"/>
          <p:cNvSpPr>
            <a:spLocks noChangeAspect="1"/>
          </p:cNvSpPr>
          <p:nvPr/>
        </p:nvSpPr>
        <p:spPr bwMode="auto">
          <a:xfrm>
            <a:off x="4522584" y="2582886"/>
            <a:ext cx="528000" cy="720000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KSO_Shape"/>
          <p:cNvSpPr>
            <a:spLocks noChangeAspect="1"/>
          </p:cNvSpPr>
          <p:nvPr/>
        </p:nvSpPr>
        <p:spPr bwMode="auto">
          <a:xfrm>
            <a:off x="7147339" y="2567801"/>
            <a:ext cx="534000" cy="720000"/>
          </a:xfrm>
          <a:custGeom>
            <a:avLst/>
            <a:gdLst>
              <a:gd name="T0" fmla="*/ 1114659 w 1125538"/>
              <a:gd name="T1" fmla="*/ 1446451 h 1516063"/>
              <a:gd name="T2" fmla="*/ 1124632 w 1125538"/>
              <a:gd name="T3" fmla="*/ 1455581 h 1516063"/>
              <a:gd name="T4" fmla="*/ 1123952 w 1125538"/>
              <a:gd name="T5" fmla="*/ 1506706 h 1516063"/>
              <a:gd name="T6" fmla="*/ 1112619 w 1125538"/>
              <a:gd name="T7" fmla="*/ 1514922 h 1516063"/>
              <a:gd name="T8" fmla="*/ 14959 w 1125538"/>
              <a:gd name="T9" fmla="*/ 1515379 h 1516063"/>
              <a:gd name="T10" fmla="*/ 2720 w 1125538"/>
              <a:gd name="T11" fmla="*/ 1508075 h 1516063"/>
              <a:gd name="T12" fmla="*/ 453 w 1125538"/>
              <a:gd name="T13" fmla="*/ 1456950 h 1516063"/>
              <a:gd name="T14" fmla="*/ 9292 w 1125538"/>
              <a:gd name="T15" fmla="*/ 1447136 h 1516063"/>
              <a:gd name="T16" fmla="*/ 202628 w 1125538"/>
              <a:gd name="T17" fmla="*/ 1074964 h 1516063"/>
              <a:gd name="T18" fmla="*/ 218423 w 1125538"/>
              <a:gd name="T19" fmla="*/ 1080869 h 1516063"/>
              <a:gd name="T20" fmla="*/ 223838 w 1125538"/>
              <a:gd name="T21" fmla="*/ 1377473 h 1516063"/>
              <a:gd name="T22" fmla="*/ 216843 w 1125538"/>
              <a:gd name="T23" fmla="*/ 1389056 h 1516063"/>
              <a:gd name="T24" fmla="*/ 200146 w 1125538"/>
              <a:gd name="T25" fmla="*/ 1393825 h 1516063"/>
              <a:gd name="T26" fmla="*/ 8574 w 1125538"/>
              <a:gd name="T27" fmla="*/ 1390191 h 1516063"/>
              <a:gd name="T28" fmla="*/ 225 w 1125538"/>
              <a:gd name="T29" fmla="*/ 1379063 h 1516063"/>
              <a:gd name="T30" fmla="*/ 4287 w 1125538"/>
              <a:gd name="T31" fmla="*/ 1082005 h 1516063"/>
              <a:gd name="T32" fmla="*/ 18954 w 1125538"/>
              <a:gd name="T33" fmla="*/ 1075191 h 1516063"/>
              <a:gd name="T34" fmla="*/ 494553 w 1125538"/>
              <a:gd name="T35" fmla="*/ 906007 h 1516063"/>
              <a:gd name="T36" fmla="*/ 508443 w 1125538"/>
              <a:gd name="T37" fmla="*/ 918225 h 1516063"/>
              <a:gd name="T38" fmla="*/ 510720 w 1125538"/>
              <a:gd name="T39" fmla="*/ 1373688 h 1516063"/>
              <a:gd name="T40" fmla="*/ 500929 w 1125538"/>
              <a:gd name="T41" fmla="*/ 1389526 h 1516063"/>
              <a:gd name="T42" fmla="*/ 307154 w 1125538"/>
              <a:gd name="T43" fmla="*/ 1393599 h 1516063"/>
              <a:gd name="T44" fmla="*/ 291215 w 1125538"/>
              <a:gd name="T45" fmla="*/ 1384549 h 1516063"/>
              <a:gd name="T46" fmla="*/ 285750 w 1125538"/>
              <a:gd name="T47" fmla="*/ 930216 h 1516063"/>
              <a:gd name="T48" fmla="*/ 292581 w 1125538"/>
              <a:gd name="T49" fmla="*/ 912342 h 1516063"/>
              <a:gd name="T50" fmla="*/ 614065 w 1125538"/>
              <a:gd name="T51" fmla="*/ 754062 h 1516063"/>
              <a:gd name="T52" fmla="*/ 807605 w 1125538"/>
              <a:gd name="T53" fmla="*/ 758598 h 1516063"/>
              <a:gd name="T54" fmla="*/ 814388 w 1125538"/>
              <a:gd name="T55" fmla="*/ 776968 h 1516063"/>
              <a:gd name="T56" fmla="*/ 808962 w 1125538"/>
              <a:gd name="T57" fmla="*/ 1387929 h 1516063"/>
              <a:gd name="T58" fmla="*/ 790874 w 1125538"/>
              <a:gd name="T59" fmla="*/ 1393825 h 1516063"/>
              <a:gd name="T60" fmla="*/ 597559 w 1125538"/>
              <a:gd name="T61" fmla="*/ 1389290 h 1516063"/>
              <a:gd name="T62" fmla="*/ 590550 w 1125538"/>
              <a:gd name="T63" fmla="*/ 1370920 h 1516063"/>
              <a:gd name="T64" fmla="*/ 595977 w 1125538"/>
              <a:gd name="T65" fmla="*/ 759959 h 1516063"/>
              <a:gd name="T66" fmla="*/ 614065 w 1125538"/>
              <a:gd name="T67" fmla="*/ 754062 h 1516063"/>
              <a:gd name="T68" fmla="*/ 1117173 w 1125538"/>
              <a:gd name="T69" fmla="*/ 374198 h 1516063"/>
              <a:gd name="T70" fmla="*/ 1125538 w 1125538"/>
              <a:gd name="T71" fmla="*/ 395525 h 1516063"/>
              <a:gd name="T72" fmla="*/ 1121695 w 1125538"/>
              <a:gd name="T73" fmla="*/ 1383617 h 1516063"/>
              <a:gd name="T74" fmla="*/ 1106998 w 1125538"/>
              <a:gd name="T75" fmla="*/ 1390650 h 1516063"/>
              <a:gd name="T76" fmla="*/ 910292 w 1125538"/>
              <a:gd name="T77" fmla="*/ 1388381 h 1516063"/>
              <a:gd name="T78" fmla="*/ 901926 w 1125538"/>
              <a:gd name="T79" fmla="*/ 1366827 h 1516063"/>
              <a:gd name="T80" fmla="*/ 905544 w 1125538"/>
              <a:gd name="T81" fmla="*/ 378509 h 1516063"/>
              <a:gd name="T82" fmla="*/ 920466 w 1125538"/>
              <a:gd name="T83" fmla="*/ 371702 h 1516063"/>
              <a:gd name="T84" fmla="*/ 871862 w 1125538"/>
              <a:gd name="T85" fmla="*/ 250077 h 1516063"/>
              <a:gd name="T86" fmla="*/ 834181 w 1125538"/>
              <a:gd name="T87" fmla="*/ 369107 h 1516063"/>
              <a:gd name="T88" fmla="*/ 785151 w 1125538"/>
              <a:gd name="T89" fmla="*/ 471133 h 1516063"/>
              <a:gd name="T90" fmla="*/ 726588 w 1125538"/>
              <a:gd name="T91" fmla="*/ 557062 h 1516063"/>
              <a:gd name="T92" fmla="*/ 660533 w 1125538"/>
              <a:gd name="T93" fmla="*/ 628934 h 1516063"/>
              <a:gd name="T94" fmla="*/ 589258 w 1125538"/>
              <a:gd name="T95" fmla="*/ 687429 h 1516063"/>
              <a:gd name="T96" fmla="*/ 514351 w 1125538"/>
              <a:gd name="T97" fmla="*/ 733907 h 1516063"/>
              <a:gd name="T98" fmla="*/ 419015 w 1125538"/>
              <a:gd name="T99" fmla="*/ 777438 h 1516063"/>
              <a:gd name="T100" fmla="*/ 271244 w 1125538"/>
              <a:gd name="T101" fmla="*/ 819382 h 1516063"/>
              <a:gd name="T102" fmla="*/ 143448 w 1125538"/>
              <a:gd name="T103" fmla="*/ 835933 h 1516063"/>
              <a:gd name="T104" fmla="*/ 29499 w 1125538"/>
              <a:gd name="T105" fmla="*/ 836840 h 1516063"/>
              <a:gd name="T106" fmla="*/ 97823 w 1125538"/>
              <a:gd name="T107" fmla="*/ 823690 h 1516063"/>
              <a:gd name="T108" fmla="*/ 204055 w 1125538"/>
              <a:gd name="T109" fmla="*/ 801017 h 1516063"/>
              <a:gd name="T110" fmla="*/ 299618 w 1125538"/>
              <a:gd name="T111" fmla="*/ 770863 h 1516063"/>
              <a:gd name="T112" fmla="*/ 404715 w 1125538"/>
              <a:gd name="T113" fmla="*/ 724838 h 1516063"/>
              <a:gd name="T114" fmla="*/ 542725 w 1125538"/>
              <a:gd name="T115" fmla="*/ 635962 h 1516063"/>
              <a:gd name="T116" fmla="*/ 647822 w 1125538"/>
              <a:gd name="T117" fmla="*/ 535296 h 1516063"/>
              <a:gd name="T118" fmla="*/ 724091 w 1125538"/>
              <a:gd name="T119" fmla="*/ 431683 h 1516063"/>
              <a:gd name="T120" fmla="*/ 776299 w 1125538"/>
              <a:gd name="T121" fmla="*/ 333285 h 1516063"/>
              <a:gd name="T122" fmla="*/ 814206 w 1125538"/>
              <a:gd name="T123" fmla="*/ 229445 h 1516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KSO_Shape"/>
          <p:cNvSpPr>
            <a:spLocks noChangeAspect="1"/>
          </p:cNvSpPr>
          <p:nvPr/>
        </p:nvSpPr>
        <p:spPr bwMode="auto">
          <a:xfrm>
            <a:off x="9684495" y="2617900"/>
            <a:ext cx="715200" cy="720000"/>
          </a:xfrm>
          <a:custGeom>
            <a:avLst/>
            <a:gdLst>
              <a:gd name="T0" fmla="*/ 1161579 w 2109787"/>
              <a:gd name="T1" fmla="*/ 1730131 h 2125662"/>
              <a:gd name="T2" fmla="*/ 1236189 w 2109787"/>
              <a:gd name="T3" fmla="*/ 1509409 h 2125662"/>
              <a:gd name="T4" fmla="*/ 1220811 w 2109787"/>
              <a:gd name="T5" fmla="*/ 1384665 h 2125662"/>
              <a:gd name="T6" fmla="*/ 1405342 w 2109787"/>
              <a:gd name="T7" fmla="*/ 1404601 h 2125662"/>
              <a:gd name="T8" fmla="*/ 1370886 w 2109787"/>
              <a:gd name="T9" fmla="*/ 1829242 h 2125662"/>
              <a:gd name="T10" fmla="*/ 1480807 w 2109787"/>
              <a:gd name="T11" fmla="*/ 1653234 h 2125662"/>
              <a:gd name="T12" fmla="*/ 1705206 w 2109787"/>
              <a:gd name="T13" fmla="*/ 1300363 h 2125662"/>
              <a:gd name="T14" fmla="*/ 1872936 w 2109787"/>
              <a:gd name="T15" fmla="*/ 1412006 h 2125662"/>
              <a:gd name="T16" fmla="*/ 1863539 w 2109787"/>
              <a:gd name="T17" fmla="*/ 1802186 h 2125662"/>
              <a:gd name="T18" fmla="*/ 1574496 w 2109787"/>
              <a:gd name="T19" fmla="*/ 1890475 h 2125662"/>
              <a:gd name="T20" fmla="*/ 1000968 w 2109787"/>
              <a:gd name="T21" fmla="*/ 1883925 h 2125662"/>
              <a:gd name="T22" fmla="*/ 739264 w 2109787"/>
              <a:gd name="T23" fmla="*/ 1789655 h 2125662"/>
              <a:gd name="T24" fmla="*/ 755496 w 2109787"/>
              <a:gd name="T25" fmla="*/ 1386943 h 2125662"/>
              <a:gd name="T26" fmla="*/ 968220 w 2109787"/>
              <a:gd name="T27" fmla="*/ 1296091 h 2125662"/>
              <a:gd name="T28" fmla="*/ 1037602 w 2109787"/>
              <a:gd name="T29" fmla="*/ 801385 h 2125662"/>
              <a:gd name="T30" fmla="*/ 1059503 w 2109787"/>
              <a:gd name="T31" fmla="*/ 1006892 h 2125662"/>
              <a:gd name="T32" fmla="*/ 1259170 w 2109787"/>
              <a:gd name="T33" fmla="*/ 1210691 h 2125662"/>
              <a:gd name="T34" fmla="*/ 1395127 w 2109787"/>
              <a:gd name="T35" fmla="*/ 1192474 h 2125662"/>
              <a:gd name="T36" fmla="*/ 1566637 w 2109787"/>
              <a:gd name="T37" fmla="*/ 975297 h 2125662"/>
              <a:gd name="T38" fmla="*/ 1465950 w 2109787"/>
              <a:gd name="T39" fmla="*/ 842087 h 2125662"/>
              <a:gd name="T40" fmla="*/ 1192046 w 2109787"/>
              <a:gd name="T41" fmla="*/ 747589 h 2125662"/>
              <a:gd name="T42" fmla="*/ 1334259 w 2109787"/>
              <a:gd name="T43" fmla="*/ 449574 h 2125662"/>
              <a:gd name="T44" fmla="*/ 1512027 w 2109787"/>
              <a:gd name="T45" fmla="*/ 526995 h 2125662"/>
              <a:gd name="T46" fmla="*/ 1630349 w 2109787"/>
              <a:gd name="T47" fmla="*/ 698631 h 2125662"/>
              <a:gd name="T48" fmla="*/ 1657939 w 2109787"/>
              <a:gd name="T49" fmla="*/ 929186 h 2125662"/>
              <a:gd name="T50" fmla="*/ 1568628 w 2109787"/>
              <a:gd name="T51" fmla="*/ 1139532 h 2125662"/>
              <a:gd name="T52" fmla="*/ 1413900 w 2109787"/>
              <a:gd name="T53" fmla="*/ 1270180 h 2125662"/>
              <a:gd name="T54" fmla="*/ 1258886 w 2109787"/>
              <a:gd name="T55" fmla="*/ 1292381 h 2125662"/>
              <a:gd name="T56" fmla="*/ 1097900 w 2109787"/>
              <a:gd name="T57" fmla="*/ 1197598 h 2125662"/>
              <a:gd name="T58" fmla="*/ 976733 w 2109787"/>
              <a:gd name="T59" fmla="*/ 1012869 h 2125662"/>
              <a:gd name="T60" fmla="*/ 961659 w 2109787"/>
              <a:gd name="T61" fmla="*/ 777760 h 2125662"/>
              <a:gd name="T62" fmla="*/ 1050685 w 2109787"/>
              <a:gd name="T63" fmla="*/ 580223 h 2125662"/>
              <a:gd name="T64" fmla="*/ 1209965 w 2109787"/>
              <a:gd name="T65" fmla="*/ 464660 h 2125662"/>
              <a:gd name="T66" fmla="*/ 802597 w 2109787"/>
              <a:gd name="T67" fmla="*/ 349265 h 2125662"/>
              <a:gd name="T68" fmla="*/ 703059 w 2109787"/>
              <a:gd name="T69" fmla="*/ 413778 h 2125662"/>
              <a:gd name="T70" fmla="*/ 579631 w 2109787"/>
              <a:gd name="T71" fmla="*/ 465219 h 2125662"/>
              <a:gd name="T72" fmla="*/ 582759 w 2109787"/>
              <a:gd name="T73" fmla="*/ 565826 h 2125662"/>
              <a:gd name="T74" fmla="*/ 771314 w 2109787"/>
              <a:gd name="T75" fmla="*/ 673822 h 2125662"/>
              <a:gd name="T76" fmla="*/ 887063 w 2109787"/>
              <a:gd name="T77" fmla="*/ 819901 h 2125662"/>
              <a:gd name="T78" fmla="*/ 831038 w 2109787"/>
              <a:gd name="T79" fmla="*/ 994969 h 2125662"/>
              <a:gd name="T80" fmla="*/ 571383 w 2109787"/>
              <a:gd name="T81" fmla="*/ 1050387 h 2125662"/>
              <a:gd name="T82" fmla="*/ 581337 w 2109787"/>
              <a:gd name="T83" fmla="*/ 969675 h 2125662"/>
              <a:gd name="T84" fmla="*/ 751122 w 2109787"/>
              <a:gd name="T85" fmla="*/ 946086 h 2125662"/>
              <a:gd name="T86" fmla="*/ 784396 w 2109787"/>
              <a:gd name="T87" fmla="*/ 831269 h 2125662"/>
              <a:gd name="T88" fmla="*/ 658408 w 2109787"/>
              <a:gd name="T89" fmla="*/ 726967 h 2125662"/>
              <a:gd name="T90" fmla="*/ 480377 w 2109787"/>
              <a:gd name="T91" fmla="*/ 593962 h 2125662"/>
              <a:gd name="T92" fmla="*/ 503981 w 2109787"/>
              <a:gd name="T93" fmla="*/ 416621 h 2125662"/>
              <a:gd name="T94" fmla="*/ 746906 w 2109787"/>
              <a:gd name="T95" fmla="*/ 1423 h 2125662"/>
              <a:gd name="T96" fmla="*/ 1166756 w 2109787"/>
              <a:gd name="T97" fmla="*/ 173605 h 2125662"/>
              <a:gd name="T98" fmla="*/ 1015895 w 2109787"/>
              <a:gd name="T99" fmla="*/ 216010 h 2125662"/>
              <a:gd name="T100" fmla="*/ 659520 w 2109787"/>
              <a:gd name="T101" fmla="*/ 126646 h 2125662"/>
              <a:gd name="T102" fmla="*/ 368899 w 2109787"/>
              <a:gd name="T103" fmla="*/ 231948 h 2125662"/>
              <a:gd name="T104" fmla="*/ 176195 w 2109787"/>
              <a:gd name="T105" fmla="*/ 466173 h 2125662"/>
              <a:gd name="T106" fmla="*/ 128375 w 2109787"/>
              <a:gd name="T107" fmla="*/ 769271 h 2125662"/>
              <a:gd name="T108" fmla="*/ 222307 w 2109787"/>
              <a:gd name="T109" fmla="*/ 1026548 h 2125662"/>
              <a:gd name="T110" fmla="*/ 420703 w 2109787"/>
              <a:gd name="T111" fmla="*/ 1209830 h 2125662"/>
              <a:gd name="T112" fmla="*/ 486742 w 2109787"/>
              <a:gd name="T113" fmla="*/ 1374042 h 2125662"/>
              <a:gd name="T114" fmla="*/ 203805 w 2109787"/>
              <a:gd name="T115" fmla="*/ 1200153 h 2125662"/>
              <a:gd name="T116" fmla="*/ 33303 w 2109787"/>
              <a:gd name="T117" fmla="*/ 918970 h 2125662"/>
              <a:gd name="T118" fmla="*/ 14232 w 2109787"/>
              <a:gd name="T119" fmla="*/ 562367 h 2125662"/>
              <a:gd name="T120" fmla="*/ 183026 w 2109787"/>
              <a:gd name="T121" fmla="*/ 230810 h 2125662"/>
              <a:gd name="T122" fmla="*/ 494712 w 2109787"/>
              <a:gd name="T123" fmla="*/ 31875 h 21256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09787" h="2125662">
                <a:moveTo>
                  <a:pt x="1216342" y="1436687"/>
                </a:moveTo>
                <a:lnTo>
                  <a:pt x="1216977" y="1467831"/>
                </a:lnTo>
                <a:lnTo>
                  <a:pt x="1218247" y="1498021"/>
                </a:lnTo>
                <a:lnTo>
                  <a:pt x="1219517" y="1527894"/>
                </a:lnTo>
                <a:lnTo>
                  <a:pt x="1221105" y="1556813"/>
                </a:lnTo>
                <a:lnTo>
                  <a:pt x="1223010" y="1585097"/>
                </a:lnTo>
                <a:lnTo>
                  <a:pt x="1225550" y="1612427"/>
                </a:lnTo>
                <a:lnTo>
                  <a:pt x="1227772" y="1639121"/>
                </a:lnTo>
                <a:lnTo>
                  <a:pt x="1230630" y="1665180"/>
                </a:lnTo>
                <a:lnTo>
                  <a:pt x="1233487" y="1690286"/>
                </a:lnTo>
                <a:lnTo>
                  <a:pt x="1237297" y="1714756"/>
                </a:lnTo>
                <a:lnTo>
                  <a:pt x="1240790" y="1738273"/>
                </a:lnTo>
                <a:lnTo>
                  <a:pt x="1244917" y="1761154"/>
                </a:lnTo>
                <a:lnTo>
                  <a:pt x="1249362" y="1783399"/>
                </a:lnTo>
                <a:lnTo>
                  <a:pt x="1253807" y="1804691"/>
                </a:lnTo>
                <a:lnTo>
                  <a:pt x="1258570" y="1825030"/>
                </a:lnTo>
                <a:lnTo>
                  <a:pt x="1263967" y="1844733"/>
                </a:lnTo>
                <a:lnTo>
                  <a:pt x="1269365" y="1863801"/>
                </a:lnTo>
                <a:lnTo>
                  <a:pt x="1275397" y="1881597"/>
                </a:lnTo>
                <a:lnTo>
                  <a:pt x="1281430" y="1899076"/>
                </a:lnTo>
                <a:lnTo>
                  <a:pt x="1288097" y="1915283"/>
                </a:lnTo>
                <a:lnTo>
                  <a:pt x="1295082" y="1930537"/>
                </a:lnTo>
                <a:lnTo>
                  <a:pt x="1302067" y="1945474"/>
                </a:lnTo>
                <a:lnTo>
                  <a:pt x="1309687" y="1959457"/>
                </a:lnTo>
                <a:lnTo>
                  <a:pt x="1317625" y="1972168"/>
                </a:lnTo>
                <a:lnTo>
                  <a:pt x="1325562" y="1984244"/>
                </a:lnTo>
                <a:lnTo>
                  <a:pt x="1330007" y="1990282"/>
                </a:lnTo>
                <a:lnTo>
                  <a:pt x="1334135" y="1995685"/>
                </a:lnTo>
                <a:lnTo>
                  <a:pt x="1338262" y="2001087"/>
                </a:lnTo>
                <a:lnTo>
                  <a:pt x="1343025" y="2005854"/>
                </a:lnTo>
                <a:lnTo>
                  <a:pt x="1347470" y="2010621"/>
                </a:lnTo>
                <a:lnTo>
                  <a:pt x="1352232" y="2015388"/>
                </a:lnTo>
                <a:lnTo>
                  <a:pt x="1356677" y="2019519"/>
                </a:lnTo>
                <a:lnTo>
                  <a:pt x="1361440" y="2023968"/>
                </a:lnTo>
                <a:lnTo>
                  <a:pt x="1366520" y="2027782"/>
                </a:lnTo>
                <a:lnTo>
                  <a:pt x="1371282" y="2031278"/>
                </a:lnTo>
                <a:lnTo>
                  <a:pt x="1376362" y="2034773"/>
                </a:lnTo>
                <a:lnTo>
                  <a:pt x="1381442" y="2038269"/>
                </a:lnTo>
                <a:lnTo>
                  <a:pt x="1386840" y="2041129"/>
                </a:lnTo>
                <a:lnTo>
                  <a:pt x="1391920" y="2043989"/>
                </a:lnTo>
                <a:lnTo>
                  <a:pt x="1391920" y="1688379"/>
                </a:lnTo>
                <a:lnTo>
                  <a:pt x="1387475" y="1687108"/>
                </a:lnTo>
                <a:lnTo>
                  <a:pt x="1382395" y="1685837"/>
                </a:lnTo>
                <a:lnTo>
                  <a:pt x="1378267" y="1684248"/>
                </a:lnTo>
                <a:lnTo>
                  <a:pt x="1373505" y="1682341"/>
                </a:lnTo>
                <a:lnTo>
                  <a:pt x="1369695" y="1680117"/>
                </a:lnTo>
                <a:lnTo>
                  <a:pt x="1365885" y="1677256"/>
                </a:lnTo>
                <a:lnTo>
                  <a:pt x="1362075" y="1674079"/>
                </a:lnTo>
                <a:lnTo>
                  <a:pt x="1358900" y="1670901"/>
                </a:lnTo>
                <a:lnTo>
                  <a:pt x="1356042" y="1667405"/>
                </a:lnTo>
                <a:lnTo>
                  <a:pt x="1353502" y="1663274"/>
                </a:lnTo>
                <a:lnTo>
                  <a:pt x="1350962" y="1659460"/>
                </a:lnTo>
                <a:lnTo>
                  <a:pt x="1349057" y="1655329"/>
                </a:lnTo>
                <a:lnTo>
                  <a:pt x="1347470" y="1650562"/>
                </a:lnTo>
                <a:lnTo>
                  <a:pt x="1346517" y="1645795"/>
                </a:lnTo>
                <a:lnTo>
                  <a:pt x="1345882" y="1641346"/>
                </a:lnTo>
                <a:lnTo>
                  <a:pt x="1345565" y="1635943"/>
                </a:lnTo>
                <a:lnTo>
                  <a:pt x="1345565" y="1582872"/>
                </a:lnTo>
                <a:lnTo>
                  <a:pt x="1345882" y="1577469"/>
                </a:lnTo>
                <a:lnTo>
                  <a:pt x="1346517" y="1572385"/>
                </a:lnTo>
                <a:lnTo>
                  <a:pt x="1347787" y="1567300"/>
                </a:lnTo>
                <a:lnTo>
                  <a:pt x="1349692" y="1562215"/>
                </a:lnTo>
                <a:lnTo>
                  <a:pt x="1352232" y="1557449"/>
                </a:lnTo>
                <a:lnTo>
                  <a:pt x="1354772" y="1553317"/>
                </a:lnTo>
                <a:lnTo>
                  <a:pt x="1357630" y="1549186"/>
                </a:lnTo>
                <a:lnTo>
                  <a:pt x="1361122" y="1545055"/>
                </a:lnTo>
                <a:lnTo>
                  <a:pt x="1365250" y="1541877"/>
                </a:lnTo>
                <a:lnTo>
                  <a:pt x="1369060" y="1538699"/>
                </a:lnTo>
                <a:lnTo>
                  <a:pt x="1373505" y="1535839"/>
                </a:lnTo>
                <a:lnTo>
                  <a:pt x="1378267" y="1533614"/>
                </a:lnTo>
                <a:lnTo>
                  <a:pt x="1383030" y="1532025"/>
                </a:lnTo>
                <a:lnTo>
                  <a:pt x="1388427" y="1530754"/>
                </a:lnTo>
                <a:lnTo>
                  <a:pt x="1393507" y="1529801"/>
                </a:lnTo>
                <a:lnTo>
                  <a:pt x="1399222" y="1529483"/>
                </a:lnTo>
                <a:lnTo>
                  <a:pt x="1516062" y="1529483"/>
                </a:lnTo>
                <a:lnTo>
                  <a:pt x="1521460" y="1529801"/>
                </a:lnTo>
                <a:lnTo>
                  <a:pt x="1526857" y="1530754"/>
                </a:lnTo>
                <a:lnTo>
                  <a:pt x="1531937" y="1532025"/>
                </a:lnTo>
                <a:lnTo>
                  <a:pt x="1537017" y="1533614"/>
                </a:lnTo>
                <a:lnTo>
                  <a:pt x="1541462" y="1535839"/>
                </a:lnTo>
                <a:lnTo>
                  <a:pt x="1545907" y="1538699"/>
                </a:lnTo>
                <a:lnTo>
                  <a:pt x="1550035" y="1541877"/>
                </a:lnTo>
                <a:lnTo>
                  <a:pt x="1553845" y="1545055"/>
                </a:lnTo>
                <a:lnTo>
                  <a:pt x="1557020" y="1549186"/>
                </a:lnTo>
                <a:lnTo>
                  <a:pt x="1560512" y="1553317"/>
                </a:lnTo>
                <a:lnTo>
                  <a:pt x="1563052" y="1557449"/>
                </a:lnTo>
                <a:lnTo>
                  <a:pt x="1565275" y="1562215"/>
                </a:lnTo>
                <a:lnTo>
                  <a:pt x="1566862" y="1567300"/>
                </a:lnTo>
                <a:lnTo>
                  <a:pt x="1568132" y="1572385"/>
                </a:lnTo>
                <a:lnTo>
                  <a:pt x="1569085" y="1577469"/>
                </a:lnTo>
                <a:lnTo>
                  <a:pt x="1569402" y="1582872"/>
                </a:lnTo>
                <a:lnTo>
                  <a:pt x="1569402" y="1635943"/>
                </a:lnTo>
                <a:lnTo>
                  <a:pt x="1569085" y="1641346"/>
                </a:lnTo>
                <a:lnTo>
                  <a:pt x="1568450" y="1645795"/>
                </a:lnTo>
                <a:lnTo>
                  <a:pt x="1567180" y="1650562"/>
                </a:lnTo>
                <a:lnTo>
                  <a:pt x="1565910" y="1655329"/>
                </a:lnTo>
                <a:lnTo>
                  <a:pt x="1564005" y="1659460"/>
                </a:lnTo>
                <a:lnTo>
                  <a:pt x="1561782" y="1663274"/>
                </a:lnTo>
                <a:lnTo>
                  <a:pt x="1558607" y="1667405"/>
                </a:lnTo>
                <a:lnTo>
                  <a:pt x="1555750" y="1670901"/>
                </a:lnTo>
                <a:lnTo>
                  <a:pt x="1552575" y="1674079"/>
                </a:lnTo>
                <a:lnTo>
                  <a:pt x="1549082" y="1677256"/>
                </a:lnTo>
                <a:lnTo>
                  <a:pt x="1545272" y="1680117"/>
                </a:lnTo>
                <a:lnTo>
                  <a:pt x="1541145" y="1682341"/>
                </a:lnTo>
                <a:lnTo>
                  <a:pt x="1537017" y="1684248"/>
                </a:lnTo>
                <a:lnTo>
                  <a:pt x="1532255" y="1685837"/>
                </a:lnTo>
                <a:lnTo>
                  <a:pt x="1527810" y="1687108"/>
                </a:lnTo>
                <a:lnTo>
                  <a:pt x="1523047" y="1688379"/>
                </a:lnTo>
                <a:lnTo>
                  <a:pt x="1523047" y="2043989"/>
                </a:lnTo>
                <a:lnTo>
                  <a:pt x="1528445" y="2041129"/>
                </a:lnTo>
                <a:lnTo>
                  <a:pt x="1533525" y="2038269"/>
                </a:lnTo>
                <a:lnTo>
                  <a:pt x="1538605" y="2034773"/>
                </a:lnTo>
                <a:lnTo>
                  <a:pt x="1543685" y="2031278"/>
                </a:lnTo>
                <a:lnTo>
                  <a:pt x="1548765" y="2027782"/>
                </a:lnTo>
                <a:lnTo>
                  <a:pt x="1553527" y="2023968"/>
                </a:lnTo>
                <a:lnTo>
                  <a:pt x="1558290" y="2019519"/>
                </a:lnTo>
                <a:lnTo>
                  <a:pt x="1563052" y="2015388"/>
                </a:lnTo>
                <a:lnTo>
                  <a:pt x="1567497" y="2010621"/>
                </a:lnTo>
                <a:lnTo>
                  <a:pt x="1572260" y="2005854"/>
                </a:lnTo>
                <a:lnTo>
                  <a:pt x="1576705" y="2001087"/>
                </a:lnTo>
                <a:lnTo>
                  <a:pt x="1580832" y="1995685"/>
                </a:lnTo>
                <a:lnTo>
                  <a:pt x="1585277" y="1990282"/>
                </a:lnTo>
                <a:lnTo>
                  <a:pt x="1589405" y="1984244"/>
                </a:lnTo>
                <a:lnTo>
                  <a:pt x="1597660" y="1972168"/>
                </a:lnTo>
                <a:lnTo>
                  <a:pt x="1605280" y="1959457"/>
                </a:lnTo>
                <a:lnTo>
                  <a:pt x="1612900" y="1945474"/>
                </a:lnTo>
                <a:lnTo>
                  <a:pt x="1620202" y="1930537"/>
                </a:lnTo>
                <a:lnTo>
                  <a:pt x="1626870" y="1915283"/>
                </a:lnTo>
                <a:lnTo>
                  <a:pt x="1633537" y="1899076"/>
                </a:lnTo>
                <a:lnTo>
                  <a:pt x="1639570" y="1881597"/>
                </a:lnTo>
                <a:lnTo>
                  <a:pt x="1645602" y="1863801"/>
                </a:lnTo>
                <a:lnTo>
                  <a:pt x="1651000" y="1844733"/>
                </a:lnTo>
                <a:lnTo>
                  <a:pt x="1656397" y="1825030"/>
                </a:lnTo>
                <a:lnTo>
                  <a:pt x="1661160" y="1804691"/>
                </a:lnTo>
                <a:lnTo>
                  <a:pt x="1665922" y="1783399"/>
                </a:lnTo>
                <a:lnTo>
                  <a:pt x="1670050" y="1761154"/>
                </a:lnTo>
                <a:lnTo>
                  <a:pt x="1673860" y="1738273"/>
                </a:lnTo>
                <a:lnTo>
                  <a:pt x="1677987" y="1714756"/>
                </a:lnTo>
                <a:lnTo>
                  <a:pt x="1681162" y="1690286"/>
                </a:lnTo>
                <a:lnTo>
                  <a:pt x="1684337" y="1665180"/>
                </a:lnTo>
                <a:lnTo>
                  <a:pt x="1687195" y="1639121"/>
                </a:lnTo>
                <a:lnTo>
                  <a:pt x="1689735" y="1612427"/>
                </a:lnTo>
                <a:lnTo>
                  <a:pt x="1691957" y="1585097"/>
                </a:lnTo>
                <a:lnTo>
                  <a:pt x="1693862" y="1556813"/>
                </a:lnTo>
                <a:lnTo>
                  <a:pt x="1695450" y="1527894"/>
                </a:lnTo>
                <a:lnTo>
                  <a:pt x="1696720" y="1498021"/>
                </a:lnTo>
                <a:lnTo>
                  <a:pt x="1697672" y="1467831"/>
                </a:lnTo>
                <a:lnTo>
                  <a:pt x="1698942" y="1436687"/>
                </a:lnTo>
                <a:lnTo>
                  <a:pt x="1738312" y="1438912"/>
                </a:lnTo>
                <a:lnTo>
                  <a:pt x="1774825" y="1441454"/>
                </a:lnTo>
                <a:lnTo>
                  <a:pt x="1835150" y="1446221"/>
                </a:lnTo>
                <a:lnTo>
                  <a:pt x="1875472" y="1449399"/>
                </a:lnTo>
                <a:lnTo>
                  <a:pt x="1890077" y="1450670"/>
                </a:lnTo>
                <a:lnTo>
                  <a:pt x="1901190" y="1450988"/>
                </a:lnTo>
                <a:lnTo>
                  <a:pt x="1912620" y="1451941"/>
                </a:lnTo>
                <a:lnTo>
                  <a:pt x="1923415" y="1453212"/>
                </a:lnTo>
                <a:lnTo>
                  <a:pt x="1934210" y="1455119"/>
                </a:lnTo>
                <a:lnTo>
                  <a:pt x="1945005" y="1457662"/>
                </a:lnTo>
                <a:lnTo>
                  <a:pt x="1955482" y="1460522"/>
                </a:lnTo>
                <a:lnTo>
                  <a:pt x="1965642" y="1464017"/>
                </a:lnTo>
                <a:lnTo>
                  <a:pt x="1975485" y="1468149"/>
                </a:lnTo>
                <a:lnTo>
                  <a:pt x="1985327" y="1472598"/>
                </a:lnTo>
                <a:lnTo>
                  <a:pt x="1994852" y="1477047"/>
                </a:lnTo>
                <a:lnTo>
                  <a:pt x="2004060" y="1482767"/>
                </a:lnTo>
                <a:lnTo>
                  <a:pt x="2012950" y="1488170"/>
                </a:lnTo>
                <a:lnTo>
                  <a:pt x="2021522" y="1494526"/>
                </a:lnTo>
                <a:lnTo>
                  <a:pt x="2029777" y="1500881"/>
                </a:lnTo>
                <a:lnTo>
                  <a:pt x="2038032" y="1507873"/>
                </a:lnTo>
                <a:lnTo>
                  <a:pt x="2045652" y="1515182"/>
                </a:lnTo>
                <a:lnTo>
                  <a:pt x="2052637" y="1522809"/>
                </a:lnTo>
                <a:lnTo>
                  <a:pt x="2059622" y="1530754"/>
                </a:lnTo>
                <a:lnTo>
                  <a:pt x="2065972" y="1539334"/>
                </a:lnTo>
                <a:lnTo>
                  <a:pt x="2072322" y="1547597"/>
                </a:lnTo>
                <a:lnTo>
                  <a:pt x="2078037" y="1556495"/>
                </a:lnTo>
                <a:lnTo>
                  <a:pt x="2083435" y="1566029"/>
                </a:lnTo>
                <a:lnTo>
                  <a:pt x="2088197" y="1575563"/>
                </a:lnTo>
                <a:lnTo>
                  <a:pt x="2092642" y="1585414"/>
                </a:lnTo>
                <a:lnTo>
                  <a:pt x="2096452" y="1595266"/>
                </a:lnTo>
                <a:lnTo>
                  <a:pt x="2099945" y="1605117"/>
                </a:lnTo>
                <a:lnTo>
                  <a:pt x="2103120" y="1615605"/>
                </a:lnTo>
                <a:lnTo>
                  <a:pt x="2105660" y="1626410"/>
                </a:lnTo>
                <a:lnTo>
                  <a:pt x="2107247" y="1637215"/>
                </a:lnTo>
                <a:lnTo>
                  <a:pt x="2108835" y="1648337"/>
                </a:lnTo>
                <a:lnTo>
                  <a:pt x="2109470" y="1659460"/>
                </a:lnTo>
                <a:lnTo>
                  <a:pt x="2109787" y="1670901"/>
                </a:lnTo>
                <a:lnTo>
                  <a:pt x="2109787" y="1949605"/>
                </a:lnTo>
                <a:lnTo>
                  <a:pt x="2109787" y="1955325"/>
                </a:lnTo>
                <a:lnTo>
                  <a:pt x="2108835" y="1960728"/>
                </a:lnTo>
                <a:lnTo>
                  <a:pt x="2107882" y="1966448"/>
                </a:lnTo>
                <a:lnTo>
                  <a:pt x="2106295" y="1971850"/>
                </a:lnTo>
                <a:lnTo>
                  <a:pt x="2104072" y="1976935"/>
                </a:lnTo>
                <a:lnTo>
                  <a:pt x="2101532" y="1982020"/>
                </a:lnTo>
                <a:lnTo>
                  <a:pt x="2098675" y="1987105"/>
                </a:lnTo>
                <a:lnTo>
                  <a:pt x="2095182" y="1992189"/>
                </a:lnTo>
                <a:lnTo>
                  <a:pt x="2091690" y="1996956"/>
                </a:lnTo>
                <a:lnTo>
                  <a:pt x="2087245" y="2002041"/>
                </a:lnTo>
                <a:lnTo>
                  <a:pt x="2082800" y="2006490"/>
                </a:lnTo>
                <a:lnTo>
                  <a:pt x="2077720" y="2010939"/>
                </a:lnTo>
                <a:lnTo>
                  <a:pt x="2072322" y="2015706"/>
                </a:lnTo>
                <a:lnTo>
                  <a:pt x="2066607" y="2019837"/>
                </a:lnTo>
                <a:lnTo>
                  <a:pt x="2060575" y="2024286"/>
                </a:lnTo>
                <a:lnTo>
                  <a:pt x="2053907" y="2028418"/>
                </a:lnTo>
                <a:lnTo>
                  <a:pt x="2047240" y="2032549"/>
                </a:lnTo>
                <a:lnTo>
                  <a:pt x="2039937" y="2036680"/>
                </a:lnTo>
                <a:lnTo>
                  <a:pt x="2032317" y="2040494"/>
                </a:lnTo>
                <a:lnTo>
                  <a:pt x="2024697" y="2044307"/>
                </a:lnTo>
                <a:lnTo>
                  <a:pt x="2016442" y="2048121"/>
                </a:lnTo>
                <a:lnTo>
                  <a:pt x="2007870" y="2051934"/>
                </a:lnTo>
                <a:lnTo>
                  <a:pt x="1999297" y="2055430"/>
                </a:lnTo>
                <a:lnTo>
                  <a:pt x="1990090" y="2058926"/>
                </a:lnTo>
                <a:lnTo>
                  <a:pt x="1970722" y="2065599"/>
                </a:lnTo>
                <a:lnTo>
                  <a:pt x="1950402" y="2071955"/>
                </a:lnTo>
                <a:lnTo>
                  <a:pt x="1929130" y="2077675"/>
                </a:lnTo>
                <a:lnTo>
                  <a:pt x="1907222" y="2083396"/>
                </a:lnTo>
                <a:lnTo>
                  <a:pt x="1883727" y="2088480"/>
                </a:lnTo>
                <a:lnTo>
                  <a:pt x="1859597" y="2093565"/>
                </a:lnTo>
                <a:lnTo>
                  <a:pt x="1834515" y="2098014"/>
                </a:lnTo>
                <a:lnTo>
                  <a:pt x="1809115" y="2102146"/>
                </a:lnTo>
                <a:lnTo>
                  <a:pt x="1782762" y="2105959"/>
                </a:lnTo>
                <a:lnTo>
                  <a:pt x="1755457" y="2109455"/>
                </a:lnTo>
                <a:lnTo>
                  <a:pt x="1728152" y="2112633"/>
                </a:lnTo>
                <a:lnTo>
                  <a:pt x="1700212" y="2115175"/>
                </a:lnTo>
                <a:lnTo>
                  <a:pt x="1671637" y="2118035"/>
                </a:lnTo>
                <a:lnTo>
                  <a:pt x="1642745" y="2119942"/>
                </a:lnTo>
                <a:lnTo>
                  <a:pt x="1613535" y="2121849"/>
                </a:lnTo>
                <a:lnTo>
                  <a:pt x="1584325" y="2123120"/>
                </a:lnTo>
                <a:lnTo>
                  <a:pt x="1554480" y="2124391"/>
                </a:lnTo>
                <a:lnTo>
                  <a:pt x="1524635" y="2125027"/>
                </a:lnTo>
                <a:lnTo>
                  <a:pt x="1494790" y="2125344"/>
                </a:lnTo>
                <a:lnTo>
                  <a:pt x="1464945" y="2125662"/>
                </a:lnTo>
                <a:lnTo>
                  <a:pt x="1435100" y="2125344"/>
                </a:lnTo>
                <a:lnTo>
                  <a:pt x="1404937" y="2125027"/>
                </a:lnTo>
                <a:lnTo>
                  <a:pt x="1375092" y="2124391"/>
                </a:lnTo>
                <a:lnTo>
                  <a:pt x="1344930" y="2123120"/>
                </a:lnTo>
                <a:lnTo>
                  <a:pt x="1315085" y="2121849"/>
                </a:lnTo>
                <a:lnTo>
                  <a:pt x="1285557" y="2119942"/>
                </a:lnTo>
                <a:lnTo>
                  <a:pt x="1256030" y="2118035"/>
                </a:lnTo>
                <a:lnTo>
                  <a:pt x="1227455" y="2115175"/>
                </a:lnTo>
                <a:lnTo>
                  <a:pt x="1198562" y="2112633"/>
                </a:lnTo>
                <a:lnTo>
                  <a:pt x="1170622" y="2109455"/>
                </a:lnTo>
                <a:lnTo>
                  <a:pt x="1142682" y="2105959"/>
                </a:lnTo>
                <a:lnTo>
                  <a:pt x="1116012" y="2102146"/>
                </a:lnTo>
                <a:lnTo>
                  <a:pt x="1089660" y="2098014"/>
                </a:lnTo>
                <a:lnTo>
                  <a:pt x="1064260" y="2093565"/>
                </a:lnTo>
                <a:lnTo>
                  <a:pt x="1039177" y="2088480"/>
                </a:lnTo>
                <a:lnTo>
                  <a:pt x="1015364" y="2083396"/>
                </a:lnTo>
                <a:lnTo>
                  <a:pt x="992187" y="2077675"/>
                </a:lnTo>
                <a:lnTo>
                  <a:pt x="970597" y="2071955"/>
                </a:lnTo>
                <a:lnTo>
                  <a:pt x="949642" y="2065599"/>
                </a:lnTo>
                <a:lnTo>
                  <a:pt x="929639" y="2058926"/>
                </a:lnTo>
                <a:lnTo>
                  <a:pt x="910907" y="2051934"/>
                </a:lnTo>
                <a:lnTo>
                  <a:pt x="902334" y="2048121"/>
                </a:lnTo>
                <a:lnTo>
                  <a:pt x="893762" y="2044307"/>
                </a:lnTo>
                <a:lnTo>
                  <a:pt x="885507" y="2040494"/>
                </a:lnTo>
                <a:lnTo>
                  <a:pt x="877569" y="2036680"/>
                </a:lnTo>
                <a:lnTo>
                  <a:pt x="870584" y="2032549"/>
                </a:lnTo>
                <a:lnTo>
                  <a:pt x="863282" y="2028418"/>
                </a:lnTo>
                <a:lnTo>
                  <a:pt x="856614" y="2024286"/>
                </a:lnTo>
                <a:lnTo>
                  <a:pt x="850264" y="2019837"/>
                </a:lnTo>
                <a:lnTo>
                  <a:pt x="844232" y="2015706"/>
                </a:lnTo>
                <a:lnTo>
                  <a:pt x="838517" y="2010939"/>
                </a:lnTo>
                <a:lnTo>
                  <a:pt x="833437" y="2006490"/>
                </a:lnTo>
                <a:lnTo>
                  <a:pt x="828674" y="2002041"/>
                </a:lnTo>
                <a:lnTo>
                  <a:pt x="824229" y="1996956"/>
                </a:lnTo>
                <a:lnTo>
                  <a:pt x="820419" y="1992189"/>
                </a:lnTo>
                <a:lnTo>
                  <a:pt x="816609" y="1987105"/>
                </a:lnTo>
                <a:lnTo>
                  <a:pt x="813752" y="1982020"/>
                </a:lnTo>
                <a:lnTo>
                  <a:pt x="811212" y="1976935"/>
                </a:lnTo>
                <a:lnTo>
                  <a:pt x="808989" y="1971850"/>
                </a:lnTo>
                <a:lnTo>
                  <a:pt x="807084" y="1966448"/>
                </a:lnTo>
                <a:lnTo>
                  <a:pt x="805814" y="1960728"/>
                </a:lnTo>
                <a:lnTo>
                  <a:pt x="805179" y="1955325"/>
                </a:lnTo>
                <a:lnTo>
                  <a:pt x="804862" y="1949605"/>
                </a:lnTo>
                <a:lnTo>
                  <a:pt x="804862" y="1670901"/>
                </a:lnTo>
                <a:lnTo>
                  <a:pt x="805179" y="1659460"/>
                </a:lnTo>
                <a:lnTo>
                  <a:pt x="806132" y="1648337"/>
                </a:lnTo>
                <a:lnTo>
                  <a:pt x="807402" y="1637215"/>
                </a:lnTo>
                <a:lnTo>
                  <a:pt x="809624" y="1626410"/>
                </a:lnTo>
                <a:lnTo>
                  <a:pt x="812164" y="1615605"/>
                </a:lnTo>
                <a:lnTo>
                  <a:pt x="815022" y="1605117"/>
                </a:lnTo>
                <a:lnTo>
                  <a:pt x="818197" y="1595266"/>
                </a:lnTo>
                <a:lnTo>
                  <a:pt x="822324" y="1585414"/>
                </a:lnTo>
                <a:lnTo>
                  <a:pt x="826769" y="1575563"/>
                </a:lnTo>
                <a:lnTo>
                  <a:pt x="831849" y="1566029"/>
                </a:lnTo>
                <a:lnTo>
                  <a:pt x="836929" y="1556495"/>
                </a:lnTo>
                <a:lnTo>
                  <a:pt x="842327" y="1547597"/>
                </a:lnTo>
                <a:lnTo>
                  <a:pt x="848677" y="1539334"/>
                </a:lnTo>
                <a:lnTo>
                  <a:pt x="855344" y="1530754"/>
                </a:lnTo>
                <a:lnTo>
                  <a:pt x="862012" y="1522809"/>
                </a:lnTo>
                <a:lnTo>
                  <a:pt x="869632" y="1515182"/>
                </a:lnTo>
                <a:lnTo>
                  <a:pt x="876934" y="1507873"/>
                </a:lnTo>
                <a:lnTo>
                  <a:pt x="884872" y="1500881"/>
                </a:lnTo>
                <a:lnTo>
                  <a:pt x="893444" y="1494526"/>
                </a:lnTo>
                <a:lnTo>
                  <a:pt x="902017" y="1488170"/>
                </a:lnTo>
                <a:lnTo>
                  <a:pt x="910907" y="1482767"/>
                </a:lnTo>
                <a:lnTo>
                  <a:pt x="920114" y="1477047"/>
                </a:lnTo>
                <a:lnTo>
                  <a:pt x="929639" y="1472598"/>
                </a:lnTo>
                <a:lnTo>
                  <a:pt x="939482" y="1468149"/>
                </a:lnTo>
                <a:lnTo>
                  <a:pt x="949324" y="1464017"/>
                </a:lnTo>
                <a:lnTo>
                  <a:pt x="959802" y="1460522"/>
                </a:lnTo>
                <a:lnTo>
                  <a:pt x="969962" y="1457662"/>
                </a:lnTo>
                <a:lnTo>
                  <a:pt x="980439" y="1455119"/>
                </a:lnTo>
                <a:lnTo>
                  <a:pt x="991234" y="1453212"/>
                </a:lnTo>
                <a:lnTo>
                  <a:pt x="1002347" y="1451941"/>
                </a:lnTo>
                <a:lnTo>
                  <a:pt x="1013459" y="1450988"/>
                </a:lnTo>
                <a:lnTo>
                  <a:pt x="1024889" y="1450670"/>
                </a:lnTo>
                <a:lnTo>
                  <a:pt x="1039177" y="1449399"/>
                </a:lnTo>
                <a:lnTo>
                  <a:pt x="1079500" y="1446221"/>
                </a:lnTo>
                <a:lnTo>
                  <a:pt x="1140142" y="1441454"/>
                </a:lnTo>
                <a:lnTo>
                  <a:pt x="1176655" y="1438912"/>
                </a:lnTo>
                <a:lnTo>
                  <a:pt x="1216342" y="1436687"/>
                </a:lnTo>
                <a:close/>
                <a:moveTo>
                  <a:pt x="1249771" y="769392"/>
                </a:moveTo>
                <a:lnTo>
                  <a:pt x="1245966" y="770028"/>
                </a:lnTo>
                <a:lnTo>
                  <a:pt x="1242477" y="770663"/>
                </a:lnTo>
                <a:lnTo>
                  <a:pt x="1239306" y="771933"/>
                </a:lnTo>
                <a:lnTo>
                  <a:pt x="1235818" y="773839"/>
                </a:lnTo>
                <a:lnTo>
                  <a:pt x="1232647" y="775427"/>
                </a:lnTo>
                <a:lnTo>
                  <a:pt x="1229476" y="777650"/>
                </a:lnTo>
                <a:lnTo>
                  <a:pt x="1226621" y="780191"/>
                </a:lnTo>
                <a:lnTo>
                  <a:pt x="1223450" y="782732"/>
                </a:lnTo>
                <a:lnTo>
                  <a:pt x="1217425" y="789084"/>
                </a:lnTo>
                <a:lnTo>
                  <a:pt x="1211717" y="796071"/>
                </a:lnTo>
                <a:lnTo>
                  <a:pt x="1206009" y="803376"/>
                </a:lnTo>
                <a:lnTo>
                  <a:pt x="1194275" y="819574"/>
                </a:lnTo>
                <a:lnTo>
                  <a:pt x="1186030" y="831008"/>
                </a:lnTo>
                <a:lnTo>
                  <a:pt x="1177785" y="843395"/>
                </a:lnTo>
                <a:lnTo>
                  <a:pt x="1169857" y="855781"/>
                </a:lnTo>
                <a:lnTo>
                  <a:pt x="1161929" y="868803"/>
                </a:lnTo>
                <a:lnTo>
                  <a:pt x="1159075" y="881507"/>
                </a:lnTo>
                <a:lnTo>
                  <a:pt x="1156856" y="894212"/>
                </a:lnTo>
                <a:lnTo>
                  <a:pt x="1154636" y="907233"/>
                </a:lnTo>
                <a:lnTo>
                  <a:pt x="1152733" y="920573"/>
                </a:lnTo>
                <a:lnTo>
                  <a:pt x="1151465" y="933595"/>
                </a:lnTo>
                <a:lnTo>
                  <a:pt x="1150513" y="947569"/>
                </a:lnTo>
                <a:lnTo>
                  <a:pt x="1149879" y="960909"/>
                </a:lnTo>
                <a:lnTo>
                  <a:pt x="1149879" y="974566"/>
                </a:lnTo>
                <a:lnTo>
                  <a:pt x="1149879" y="984412"/>
                </a:lnTo>
                <a:lnTo>
                  <a:pt x="1150196" y="994258"/>
                </a:lnTo>
                <a:lnTo>
                  <a:pt x="1151147" y="1003786"/>
                </a:lnTo>
                <a:lnTo>
                  <a:pt x="1151782" y="1013314"/>
                </a:lnTo>
                <a:lnTo>
                  <a:pt x="1153050" y="1023160"/>
                </a:lnTo>
                <a:lnTo>
                  <a:pt x="1154319" y="1032688"/>
                </a:lnTo>
                <a:lnTo>
                  <a:pt x="1156538" y="1042216"/>
                </a:lnTo>
                <a:lnTo>
                  <a:pt x="1158124" y="1051427"/>
                </a:lnTo>
                <a:lnTo>
                  <a:pt x="1160344" y="1060637"/>
                </a:lnTo>
                <a:lnTo>
                  <a:pt x="1162564" y="1069848"/>
                </a:lnTo>
                <a:lnTo>
                  <a:pt x="1165101" y="1079058"/>
                </a:lnTo>
                <a:lnTo>
                  <a:pt x="1168272" y="1088269"/>
                </a:lnTo>
                <a:lnTo>
                  <a:pt x="1171126" y="1096844"/>
                </a:lnTo>
                <a:lnTo>
                  <a:pt x="1174297" y="1106055"/>
                </a:lnTo>
                <a:lnTo>
                  <a:pt x="1177468" y="1114948"/>
                </a:lnTo>
                <a:lnTo>
                  <a:pt x="1181274" y="1123523"/>
                </a:lnTo>
                <a:lnTo>
                  <a:pt x="1184762" y="1132099"/>
                </a:lnTo>
                <a:lnTo>
                  <a:pt x="1188884" y="1140356"/>
                </a:lnTo>
                <a:lnTo>
                  <a:pt x="1193007" y="1148932"/>
                </a:lnTo>
                <a:lnTo>
                  <a:pt x="1197129" y="1157189"/>
                </a:lnTo>
                <a:lnTo>
                  <a:pt x="1206326" y="1173387"/>
                </a:lnTo>
                <a:lnTo>
                  <a:pt x="1215839" y="1188950"/>
                </a:lnTo>
                <a:lnTo>
                  <a:pt x="1225987" y="1204513"/>
                </a:lnTo>
                <a:lnTo>
                  <a:pt x="1236769" y="1219123"/>
                </a:lnTo>
                <a:lnTo>
                  <a:pt x="1247551" y="1233097"/>
                </a:lnTo>
                <a:lnTo>
                  <a:pt x="1258967" y="1246437"/>
                </a:lnTo>
                <a:lnTo>
                  <a:pt x="1271018" y="1259776"/>
                </a:lnTo>
                <a:lnTo>
                  <a:pt x="1283068" y="1271845"/>
                </a:lnTo>
                <a:lnTo>
                  <a:pt x="1295436" y="1283597"/>
                </a:lnTo>
                <a:lnTo>
                  <a:pt x="1308121" y="1294395"/>
                </a:lnTo>
                <a:lnTo>
                  <a:pt x="1320805" y="1304241"/>
                </a:lnTo>
                <a:lnTo>
                  <a:pt x="1333490" y="1313769"/>
                </a:lnTo>
                <a:lnTo>
                  <a:pt x="1346175" y="1322662"/>
                </a:lnTo>
                <a:lnTo>
                  <a:pt x="1359177" y="1330602"/>
                </a:lnTo>
                <a:lnTo>
                  <a:pt x="1371861" y="1337272"/>
                </a:lnTo>
                <a:lnTo>
                  <a:pt x="1384863" y="1343624"/>
                </a:lnTo>
                <a:lnTo>
                  <a:pt x="1397548" y="1348706"/>
                </a:lnTo>
                <a:lnTo>
                  <a:pt x="1403890" y="1350929"/>
                </a:lnTo>
                <a:lnTo>
                  <a:pt x="1410233" y="1353470"/>
                </a:lnTo>
                <a:lnTo>
                  <a:pt x="1416258" y="1355058"/>
                </a:lnTo>
                <a:lnTo>
                  <a:pt x="1422600" y="1356646"/>
                </a:lnTo>
                <a:lnTo>
                  <a:pt x="1428308" y="1358234"/>
                </a:lnTo>
                <a:lnTo>
                  <a:pt x="1434334" y="1359187"/>
                </a:lnTo>
                <a:lnTo>
                  <a:pt x="1440042" y="1360140"/>
                </a:lnTo>
                <a:lnTo>
                  <a:pt x="1446067" y="1360775"/>
                </a:lnTo>
                <a:lnTo>
                  <a:pt x="1451775" y="1361093"/>
                </a:lnTo>
                <a:lnTo>
                  <a:pt x="1457483" y="1361093"/>
                </a:lnTo>
                <a:lnTo>
                  <a:pt x="1462874" y="1361093"/>
                </a:lnTo>
                <a:lnTo>
                  <a:pt x="1468900" y="1360775"/>
                </a:lnTo>
                <a:lnTo>
                  <a:pt x="1474291" y="1360140"/>
                </a:lnTo>
                <a:lnTo>
                  <a:pt x="1480316" y="1359187"/>
                </a:lnTo>
                <a:lnTo>
                  <a:pt x="1486341" y="1358234"/>
                </a:lnTo>
                <a:lnTo>
                  <a:pt x="1492366" y="1356646"/>
                </a:lnTo>
                <a:lnTo>
                  <a:pt x="1498392" y="1355058"/>
                </a:lnTo>
                <a:lnTo>
                  <a:pt x="1504734" y="1353470"/>
                </a:lnTo>
                <a:lnTo>
                  <a:pt x="1510759" y="1350929"/>
                </a:lnTo>
                <a:lnTo>
                  <a:pt x="1517101" y="1348706"/>
                </a:lnTo>
                <a:lnTo>
                  <a:pt x="1529786" y="1343624"/>
                </a:lnTo>
                <a:lnTo>
                  <a:pt x="1542471" y="1337272"/>
                </a:lnTo>
                <a:lnTo>
                  <a:pt x="1555473" y="1330602"/>
                </a:lnTo>
                <a:lnTo>
                  <a:pt x="1568157" y="1322662"/>
                </a:lnTo>
                <a:lnTo>
                  <a:pt x="1581159" y="1313769"/>
                </a:lnTo>
                <a:lnTo>
                  <a:pt x="1593844" y="1304241"/>
                </a:lnTo>
                <a:lnTo>
                  <a:pt x="1606846" y="1294395"/>
                </a:lnTo>
                <a:lnTo>
                  <a:pt x="1619531" y="1283597"/>
                </a:lnTo>
                <a:lnTo>
                  <a:pt x="1631581" y="1271845"/>
                </a:lnTo>
                <a:lnTo>
                  <a:pt x="1643949" y="1259776"/>
                </a:lnTo>
                <a:lnTo>
                  <a:pt x="1655682" y="1246437"/>
                </a:lnTo>
                <a:lnTo>
                  <a:pt x="1667098" y="1233097"/>
                </a:lnTo>
                <a:lnTo>
                  <a:pt x="1678197" y="1219123"/>
                </a:lnTo>
                <a:lnTo>
                  <a:pt x="1688662" y="1204513"/>
                </a:lnTo>
                <a:lnTo>
                  <a:pt x="1698810" y="1188950"/>
                </a:lnTo>
                <a:lnTo>
                  <a:pt x="1708324" y="1173387"/>
                </a:lnTo>
                <a:lnTo>
                  <a:pt x="1717203" y="1157189"/>
                </a:lnTo>
                <a:lnTo>
                  <a:pt x="1721643" y="1148932"/>
                </a:lnTo>
                <a:lnTo>
                  <a:pt x="1725765" y="1140356"/>
                </a:lnTo>
                <a:lnTo>
                  <a:pt x="1729570" y="1132099"/>
                </a:lnTo>
                <a:lnTo>
                  <a:pt x="1733693" y="1123523"/>
                </a:lnTo>
                <a:lnTo>
                  <a:pt x="1737181" y="1114948"/>
                </a:lnTo>
                <a:lnTo>
                  <a:pt x="1740352" y="1106055"/>
                </a:lnTo>
                <a:lnTo>
                  <a:pt x="1743524" y="1096844"/>
                </a:lnTo>
                <a:lnTo>
                  <a:pt x="1746695" y="1088269"/>
                </a:lnTo>
                <a:lnTo>
                  <a:pt x="1749232" y="1079058"/>
                </a:lnTo>
                <a:lnTo>
                  <a:pt x="1751769" y="1069848"/>
                </a:lnTo>
                <a:lnTo>
                  <a:pt x="1754306" y="1060637"/>
                </a:lnTo>
                <a:lnTo>
                  <a:pt x="1756525" y="1051427"/>
                </a:lnTo>
                <a:lnTo>
                  <a:pt x="1758428" y="1042216"/>
                </a:lnTo>
                <a:lnTo>
                  <a:pt x="1760014" y="1032688"/>
                </a:lnTo>
                <a:lnTo>
                  <a:pt x="1761599" y="1023160"/>
                </a:lnTo>
                <a:lnTo>
                  <a:pt x="1762551" y="1013314"/>
                </a:lnTo>
                <a:lnTo>
                  <a:pt x="1763502" y="1003786"/>
                </a:lnTo>
                <a:lnTo>
                  <a:pt x="1764136" y="994258"/>
                </a:lnTo>
                <a:lnTo>
                  <a:pt x="1764453" y="984412"/>
                </a:lnTo>
                <a:lnTo>
                  <a:pt x="1764771" y="974566"/>
                </a:lnTo>
                <a:lnTo>
                  <a:pt x="1764453" y="962815"/>
                </a:lnTo>
                <a:lnTo>
                  <a:pt x="1763819" y="951063"/>
                </a:lnTo>
                <a:lnTo>
                  <a:pt x="1748598" y="950745"/>
                </a:lnTo>
                <a:lnTo>
                  <a:pt x="1733059" y="949793"/>
                </a:lnTo>
                <a:lnTo>
                  <a:pt x="1716886" y="948840"/>
                </a:lnTo>
                <a:lnTo>
                  <a:pt x="1701030" y="947569"/>
                </a:lnTo>
                <a:lnTo>
                  <a:pt x="1684223" y="945664"/>
                </a:lnTo>
                <a:lnTo>
                  <a:pt x="1667732" y="943758"/>
                </a:lnTo>
                <a:lnTo>
                  <a:pt x="1650925" y="941852"/>
                </a:lnTo>
                <a:lnTo>
                  <a:pt x="1634435" y="939629"/>
                </a:lnTo>
                <a:lnTo>
                  <a:pt x="1617628" y="937406"/>
                </a:lnTo>
                <a:lnTo>
                  <a:pt x="1600503" y="934548"/>
                </a:lnTo>
                <a:lnTo>
                  <a:pt x="1584013" y="931689"/>
                </a:lnTo>
                <a:lnTo>
                  <a:pt x="1567206" y="928513"/>
                </a:lnTo>
                <a:lnTo>
                  <a:pt x="1550716" y="925337"/>
                </a:lnTo>
                <a:lnTo>
                  <a:pt x="1533909" y="921526"/>
                </a:lnTo>
                <a:lnTo>
                  <a:pt x="1517736" y="917714"/>
                </a:lnTo>
                <a:lnTo>
                  <a:pt x="1502197" y="913903"/>
                </a:lnTo>
                <a:lnTo>
                  <a:pt x="1486024" y="909457"/>
                </a:lnTo>
                <a:lnTo>
                  <a:pt x="1470802" y="905010"/>
                </a:lnTo>
                <a:lnTo>
                  <a:pt x="1456215" y="900564"/>
                </a:lnTo>
                <a:lnTo>
                  <a:pt x="1441310" y="895164"/>
                </a:lnTo>
                <a:lnTo>
                  <a:pt x="1427357" y="890400"/>
                </a:lnTo>
                <a:lnTo>
                  <a:pt x="1413721" y="884683"/>
                </a:lnTo>
                <a:lnTo>
                  <a:pt x="1400719" y="879284"/>
                </a:lnTo>
                <a:lnTo>
                  <a:pt x="1388352" y="873250"/>
                </a:lnTo>
                <a:lnTo>
                  <a:pt x="1376618" y="867533"/>
                </a:lnTo>
                <a:lnTo>
                  <a:pt x="1365519" y="861181"/>
                </a:lnTo>
                <a:lnTo>
                  <a:pt x="1355054" y="854828"/>
                </a:lnTo>
                <a:lnTo>
                  <a:pt x="1345541" y="848159"/>
                </a:lnTo>
                <a:lnTo>
                  <a:pt x="1336661" y="841171"/>
                </a:lnTo>
                <a:lnTo>
                  <a:pt x="1329051" y="834184"/>
                </a:lnTo>
                <a:lnTo>
                  <a:pt x="1324928" y="830690"/>
                </a:lnTo>
                <a:lnTo>
                  <a:pt x="1321757" y="826879"/>
                </a:lnTo>
                <a:lnTo>
                  <a:pt x="1318586" y="823068"/>
                </a:lnTo>
                <a:lnTo>
                  <a:pt x="1315414" y="819574"/>
                </a:lnTo>
                <a:lnTo>
                  <a:pt x="1309706" y="811634"/>
                </a:lnTo>
                <a:lnTo>
                  <a:pt x="1303681" y="804647"/>
                </a:lnTo>
                <a:lnTo>
                  <a:pt x="1298607" y="798612"/>
                </a:lnTo>
                <a:lnTo>
                  <a:pt x="1293216" y="792578"/>
                </a:lnTo>
                <a:lnTo>
                  <a:pt x="1288142" y="787813"/>
                </a:lnTo>
                <a:lnTo>
                  <a:pt x="1283386" y="783367"/>
                </a:lnTo>
                <a:lnTo>
                  <a:pt x="1278312" y="779873"/>
                </a:lnTo>
                <a:lnTo>
                  <a:pt x="1273872" y="777015"/>
                </a:lnTo>
                <a:lnTo>
                  <a:pt x="1269432" y="774474"/>
                </a:lnTo>
                <a:lnTo>
                  <a:pt x="1265310" y="772251"/>
                </a:lnTo>
                <a:lnTo>
                  <a:pt x="1261187" y="770980"/>
                </a:lnTo>
                <a:lnTo>
                  <a:pt x="1257065" y="770028"/>
                </a:lnTo>
                <a:lnTo>
                  <a:pt x="1253576" y="769392"/>
                </a:lnTo>
                <a:lnTo>
                  <a:pt x="1249771" y="769392"/>
                </a:lnTo>
                <a:close/>
                <a:moveTo>
                  <a:pt x="1457483" y="500062"/>
                </a:moveTo>
                <a:lnTo>
                  <a:pt x="1467631" y="500380"/>
                </a:lnTo>
                <a:lnTo>
                  <a:pt x="1477462" y="500697"/>
                </a:lnTo>
                <a:lnTo>
                  <a:pt x="1487609" y="501650"/>
                </a:lnTo>
                <a:lnTo>
                  <a:pt x="1497757" y="502603"/>
                </a:lnTo>
                <a:lnTo>
                  <a:pt x="1507588" y="503874"/>
                </a:lnTo>
                <a:lnTo>
                  <a:pt x="1517419" y="505462"/>
                </a:lnTo>
                <a:lnTo>
                  <a:pt x="1527249" y="507685"/>
                </a:lnTo>
                <a:lnTo>
                  <a:pt x="1537080" y="509908"/>
                </a:lnTo>
                <a:lnTo>
                  <a:pt x="1546276" y="512449"/>
                </a:lnTo>
                <a:lnTo>
                  <a:pt x="1556107" y="514990"/>
                </a:lnTo>
                <a:lnTo>
                  <a:pt x="1565303" y="518483"/>
                </a:lnTo>
                <a:lnTo>
                  <a:pt x="1574817" y="521659"/>
                </a:lnTo>
                <a:lnTo>
                  <a:pt x="1584013" y="525153"/>
                </a:lnTo>
                <a:lnTo>
                  <a:pt x="1592893" y="528964"/>
                </a:lnTo>
                <a:lnTo>
                  <a:pt x="1602089" y="533093"/>
                </a:lnTo>
                <a:lnTo>
                  <a:pt x="1610968" y="537540"/>
                </a:lnTo>
                <a:lnTo>
                  <a:pt x="1619848" y="542304"/>
                </a:lnTo>
                <a:lnTo>
                  <a:pt x="1628410" y="547068"/>
                </a:lnTo>
                <a:lnTo>
                  <a:pt x="1636972" y="552150"/>
                </a:lnTo>
                <a:lnTo>
                  <a:pt x="1645534" y="557549"/>
                </a:lnTo>
                <a:lnTo>
                  <a:pt x="1654096" y="562948"/>
                </a:lnTo>
                <a:lnTo>
                  <a:pt x="1662024" y="568983"/>
                </a:lnTo>
                <a:lnTo>
                  <a:pt x="1670269" y="575017"/>
                </a:lnTo>
                <a:lnTo>
                  <a:pt x="1678197" y="581369"/>
                </a:lnTo>
                <a:lnTo>
                  <a:pt x="1685808" y="588039"/>
                </a:lnTo>
                <a:lnTo>
                  <a:pt x="1693736" y="594391"/>
                </a:lnTo>
                <a:lnTo>
                  <a:pt x="1701347" y="601696"/>
                </a:lnTo>
                <a:lnTo>
                  <a:pt x="1708641" y="608684"/>
                </a:lnTo>
                <a:lnTo>
                  <a:pt x="1715934" y="615989"/>
                </a:lnTo>
                <a:lnTo>
                  <a:pt x="1723228" y="623611"/>
                </a:lnTo>
                <a:lnTo>
                  <a:pt x="1729888" y="631234"/>
                </a:lnTo>
                <a:lnTo>
                  <a:pt x="1736864" y="639174"/>
                </a:lnTo>
                <a:lnTo>
                  <a:pt x="1743207" y="647432"/>
                </a:lnTo>
                <a:lnTo>
                  <a:pt x="1749866" y="655689"/>
                </a:lnTo>
                <a:lnTo>
                  <a:pt x="1756208" y="664265"/>
                </a:lnTo>
                <a:lnTo>
                  <a:pt x="1762234" y="673158"/>
                </a:lnTo>
                <a:lnTo>
                  <a:pt x="1768259" y="682051"/>
                </a:lnTo>
                <a:lnTo>
                  <a:pt x="1773967" y="690944"/>
                </a:lnTo>
                <a:lnTo>
                  <a:pt x="1779675" y="700154"/>
                </a:lnTo>
                <a:lnTo>
                  <a:pt x="1785066" y="709682"/>
                </a:lnTo>
                <a:lnTo>
                  <a:pt x="1790140" y="719211"/>
                </a:lnTo>
                <a:lnTo>
                  <a:pt x="1795531" y="728739"/>
                </a:lnTo>
                <a:lnTo>
                  <a:pt x="1800288" y="738902"/>
                </a:lnTo>
                <a:lnTo>
                  <a:pt x="1805045" y="748430"/>
                </a:lnTo>
                <a:lnTo>
                  <a:pt x="1809484" y="758594"/>
                </a:lnTo>
                <a:lnTo>
                  <a:pt x="1813924" y="769075"/>
                </a:lnTo>
                <a:lnTo>
                  <a:pt x="1817729" y="779556"/>
                </a:lnTo>
                <a:lnTo>
                  <a:pt x="1821535" y="790037"/>
                </a:lnTo>
                <a:lnTo>
                  <a:pt x="1825340" y="800835"/>
                </a:lnTo>
                <a:lnTo>
                  <a:pt x="1828828" y="811634"/>
                </a:lnTo>
                <a:lnTo>
                  <a:pt x="1832000" y="822750"/>
                </a:lnTo>
                <a:lnTo>
                  <a:pt x="1834854" y="833866"/>
                </a:lnTo>
                <a:lnTo>
                  <a:pt x="1837708" y="844983"/>
                </a:lnTo>
                <a:lnTo>
                  <a:pt x="1840245" y="856416"/>
                </a:lnTo>
                <a:lnTo>
                  <a:pt x="1842464" y="867850"/>
                </a:lnTo>
                <a:lnTo>
                  <a:pt x="1844684" y="879284"/>
                </a:lnTo>
                <a:lnTo>
                  <a:pt x="1846270" y="890718"/>
                </a:lnTo>
                <a:lnTo>
                  <a:pt x="1847855" y="902469"/>
                </a:lnTo>
                <a:lnTo>
                  <a:pt x="1849758" y="914221"/>
                </a:lnTo>
                <a:lnTo>
                  <a:pt x="1850710" y="926290"/>
                </a:lnTo>
                <a:lnTo>
                  <a:pt x="1851661" y="938359"/>
                </a:lnTo>
                <a:lnTo>
                  <a:pt x="1852295" y="950428"/>
                </a:lnTo>
                <a:lnTo>
                  <a:pt x="1852612" y="962497"/>
                </a:lnTo>
                <a:lnTo>
                  <a:pt x="1852612" y="974566"/>
                </a:lnTo>
                <a:lnTo>
                  <a:pt x="1852612" y="987270"/>
                </a:lnTo>
                <a:lnTo>
                  <a:pt x="1851978" y="999657"/>
                </a:lnTo>
                <a:lnTo>
                  <a:pt x="1851344" y="1012361"/>
                </a:lnTo>
                <a:lnTo>
                  <a:pt x="1850075" y="1024430"/>
                </a:lnTo>
                <a:lnTo>
                  <a:pt x="1848490" y="1036817"/>
                </a:lnTo>
                <a:lnTo>
                  <a:pt x="1846587" y="1048886"/>
                </a:lnTo>
                <a:lnTo>
                  <a:pt x="1844367" y="1060955"/>
                </a:lnTo>
                <a:lnTo>
                  <a:pt x="1842147" y="1072706"/>
                </a:lnTo>
                <a:lnTo>
                  <a:pt x="1839293" y="1084458"/>
                </a:lnTo>
                <a:lnTo>
                  <a:pt x="1836122" y="1095891"/>
                </a:lnTo>
                <a:lnTo>
                  <a:pt x="1832951" y="1107643"/>
                </a:lnTo>
                <a:lnTo>
                  <a:pt x="1829463" y="1118759"/>
                </a:lnTo>
                <a:lnTo>
                  <a:pt x="1825974" y="1130193"/>
                </a:lnTo>
                <a:lnTo>
                  <a:pt x="1821535" y="1141309"/>
                </a:lnTo>
                <a:lnTo>
                  <a:pt x="1817412" y="1152108"/>
                </a:lnTo>
                <a:lnTo>
                  <a:pt x="1812655" y="1162906"/>
                </a:lnTo>
                <a:lnTo>
                  <a:pt x="1807899" y="1173705"/>
                </a:lnTo>
                <a:lnTo>
                  <a:pt x="1803142" y="1184186"/>
                </a:lnTo>
                <a:lnTo>
                  <a:pt x="1797751" y="1194667"/>
                </a:lnTo>
                <a:lnTo>
                  <a:pt x="1792360" y="1204830"/>
                </a:lnTo>
                <a:lnTo>
                  <a:pt x="1786652" y="1214994"/>
                </a:lnTo>
                <a:lnTo>
                  <a:pt x="1780944" y="1224840"/>
                </a:lnTo>
                <a:lnTo>
                  <a:pt x="1774601" y="1234050"/>
                </a:lnTo>
                <a:lnTo>
                  <a:pt x="1768576" y="1243896"/>
                </a:lnTo>
                <a:lnTo>
                  <a:pt x="1762234" y="1253107"/>
                </a:lnTo>
                <a:lnTo>
                  <a:pt x="1755891" y="1262317"/>
                </a:lnTo>
                <a:lnTo>
                  <a:pt x="1748915" y="1271528"/>
                </a:lnTo>
                <a:lnTo>
                  <a:pt x="1741938" y="1280103"/>
                </a:lnTo>
                <a:lnTo>
                  <a:pt x="1735279" y="1288678"/>
                </a:lnTo>
                <a:lnTo>
                  <a:pt x="1727985" y="1297254"/>
                </a:lnTo>
                <a:lnTo>
                  <a:pt x="1720691" y="1305194"/>
                </a:lnTo>
                <a:lnTo>
                  <a:pt x="1713397" y="1313452"/>
                </a:lnTo>
                <a:lnTo>
                  <a:pt x="1705787" y="1321392"/>
                </a:lnTo>
                <a:lnTo>
                  <a:pt x="1698493" y="1329014"/>
                </a:lnTo>
                <a:lnTo>
                  <a:pt x="1690565" y="1336319"/>
                </a:lnTo>
                <a:lnTo>
                  <a:pt x="1682637" y="1343624"/>
                </a:lnTo>
                <a:lnTo>
                  <a:pt x="1674709" y="1350612"/>
                </a:lnTo>
                <a:lnTo>
                  <a:pt x="1666781" y="1357599"/>
                </a:lnTo>
                <a:lnTo>
                  <a:pt x="1658853" y="1364269"/>
                </a:lnTo>
                <a:lnTo>
                  <a:pt x="1650608" y="1370303"/>
                </a:lnTo>
                <a:lnTo>
                  <a:pt x="1642680" y="1376655"/>
                </a:lnTo>
                <a:lnTo>
                  <a:pt x="1634435" y="1382372"/>
                </a:lnTo>
                <a:lnTo>
                  <a:pt x="1626190" y="1388407"/>
                </a:lnTo>
                <a:lnTo>
                  <a:pt x="1617945" y="1393806"/>
                </a:lnTo>
                <a:lnTo>
                  <a:pt x="1609700" y="1399205"/>
                </a:lnTo>
                <a:lnTo>
                  <a:pt x="1601455" y="1403970"/>
                </a:lnTo>
                <a:lnTo>
                  <a:pt x="1592893" y="1408416"/>
                </a:lnTo>
                <a:lnTo>
                  <a:pt x="1584648" y="1413180"/>
                </a:lnTo>
                <a:lnTo>
                  <a:pt x="1576403" y="1417309"/>
                </a:lnTo>
                <a:lnTo>
                  <a:pt x="1568157" y="1421120"/>
                </a:lnTo>
                <a:lnTo>
                  <a:pt x="1559912" y="1425249"/>
                </a:lnTo>
                <a:lnTo>
                  <a:pt x="1551667" y="1428743"/>
                </a:lnTo>
                <a:lnTo>
                  <a:pt x="1543422" y="1431601"/>
                </a:lnTo>
                <a:lnTo>
                  <a:pt x="1535177" y="1434777"/>
                </a:lnTo>
                <a:lnTo>
                  <a:pt x="1527249" y="1437636"/>
                </a:lnTo>
                <a:lnTo>
                  <a:pt x="1519004" y="1439859"/>
                </a:lnTo>
                <a:lnTo>
                  <a:pt x="1510759" y="1442082"/>
                </a:lnTo>
                <a:lnTo>
                  <a:pt x="1503148" y="1443670"/>
                </a:lnTo>
                <a:lnTo>
                  <a:pt x="1495220" y="1445576"/>
                </a:lnTo>
                <a:lnTo>
                  <a:pt x="1487292" y="1446846"/>
                </a:lnTo>
                <a:lnTo>
                  <a:pt x="1479999" y="1448117"/>
                </a:lnTo>
                <a:lnTo>
                  <a:pt x="1472071" y="1448752"/>
                </a:lnTo>
                <a:lnTo>
                  <a:pt x="1464460" y="1449070"/>
                </a:lnTo>
                <a:lnTo>
                  <a:pt x="1457483" y="1449387"/>
                </a:lnTo>
                <a:lnTo>
                  <a:pt x="1449872" y="1449070"/>
                </a:lnTo>
                <a:lnTo>
                  <a:pt x="1442579" y="1448752"/>
                </a:lnTo>
                <a:lnTo>
                  <a:pt x="1434968" y="1448117"/>
                </a:lnTo>
                <a:lnTo>
                  <a:pt x="1427357" y="1446846"/>
                </a:lnTo>
                <a:lnTo>
                  <a:pt x="1419429" y="1445576"/>
                </a:lnTo>
                <a:lnTo>
                  <a:pt x="1411818" y="1443670"/>
                </a:lnTo>
                <a:lnTo>
                  <a:pt x="1403573" y="1442082"/>
                </a:lnTo>
                <a:lnTo>
                  <a:pt x="1395645" y="1439859"/>
                </a:lnTo>
                <a:lnTo>
                  <a:pt x="1387717" y="1437636"/>
                </a:lnTo>
                <a:lnTo>
                  <a:pt x="1379472" y="1434777"/>
                </a:lnTo>
                <a:lnTo>
                  <a:pt x="1371227" y="1431601"/>
                </a:lnTo>
                <a:lnTo>
                  <a:pt x="1362982" y="1428743"/>
                </a:lnTo>
                <a:lnTo>
                  <a:pt x="1355054" y="1425249"/>
                </a:lnTo>
                <a:lnTo>
                  <a:pt x="1346492" y="1421120"/>
                </a:lnTo>
                <a:lnTo>
                  <a:pt x="1338247" y="1417309"/>
                </a:lnTo>
                <a:lnTo>
                  <a:pt x="1330002" y="1413180"/>
                </a:lnTo>
                <a:lnTo>
                  <a:pt x="1321757" y="1408416"/>
                </a:lnTo>
                <a:lnTo>
                  <a:pt x="1313195" y="1403970"/>
                </a:lnTo>
                <a:lnTo>
                  <a:pt x="1304950" y="1399205"/>
                </a:lnTo>
                <a:lnTo>
                  <a:pt x="1296705" y="1393806"/>
                </a:lnTo>
                <a:lnTo>
                  <a:pt x="1288459" y="1388407"/>
                </a:lnTo>
                <a:lnTo>
                  <a:pt x="1280214" y="1382372"/>
                </a:lnTo>
                <a:lnTo>
                  <a:pt x="1272286" y="1376655"/>
                </a:lnTo>
                <a:lnTo>
                  <a:pt x="1264041" y="1370303"/>
                </a:lnTo>
                <a:lnTo>
                  <a:pt x="1255796" y="1364269"/>
                </a:lnTo>
                <a:lnTo>
                  <a:pt x="1247551" y="1357599"/>
                </a:lnTo>
                <a:lnTo>
                  <a:pt x="1239940" y="1350612"/>
                </a:lnTo>
                <a:lnTo>
                  <a:pt x="1232012" y="1343624"/>
                </a:lnTo>
                <a:lnTo>
                  <a:pt x="1224085" y="1336319"/>
                </a:lnTo>
                <a:lnTo>
                  <a:pt x="1216474" y="1329014"/>
                </a:lnTo>
                <a:lnTo>
                  <a:pt x="1208863" y="1321392"/>
                </a:lnTo>
                <a:lnTo>
                  <a:pt x="1201252" y="1313452"/>
                </a:lnTo>
                <a:lnTo>
                  <a:pt x="1193958" y="1305194"/>
                </a:lnTo>
                <a:lnTo>
                  <a:pt x="1186665" y="1297254"/>
                </a:lnTo>
                <a:lnTo>
                  <a:pt x="1179688" y="1288678"/>
                </a:lnTo>
                <a:lnTo>
                  <a:pt x="1172711" y="1280103"/>
                </a:lnTo>
                <a:lnTo>
                  <a:pt x="1165735" y="1271528"/>
                </a:lnTo>
                <a:lnTo>
                  <a:pt x="1159075" y="1262317"/>
                </a:lnTo>
                <a:lnTo>
                  <a:pt x="1152416" y="1253107"/>
                </a:lnTo>
                <a:lnTo>
                  <a:pt x="1146073" y="1243896"/>
                </a:lnTo>
                <a:lnTo>
                  <a:pt x="1139731" y="1234050"/>
                </a:lnTo>
                <a:lnTo>
                  <a:pt x="1134023" y="1224840"/>
                </a:lnTo>
                <a:lnTo>
                  <a:pt x="1127998" y="1214994"/>
                </a:lnTo>
                <a:lnTo>
                  <a:pt x="1122607" y="1204830"/>
                </a:lnTo>
                <a:lnTo>
                  <a:pt x="1116899" y="1194667"/>
                </a:lnTo>
                <a:lnTo>
                  <a:pt x="1111825" y="1184186"/>
                </a:lnTo>
                <a:lnTo>
                  <a:pt x="1106751" y="1173705"/>
                </a:lnTo>
                <a:lnTo>
                  <a:pt x="1101994" y="1162906"/>
                </a:lnTo>
                <a:lnTo>
                  <a:pt x="1097237" y="1152108"/>
                </a:lnTo>
                <a:lnTo>
                  <a:pt x="1093115" y="1141309"/>
                </a:lnTo>
                <a:lnTo>
                  <a:pt x="1088992" y="1130193"/>
                </a:lnTo>
                <a:lnTo>
                  <a:pt x="1085187" y="1118759"/>
                </a:lnTo>
                <a:lnTo>
                  <a:pt x="1081699" y="1107643"/>
                </a:lnTo>
                <a:lnTo>
                  <a:pt x="1078527" y="1095891"/>
                </a:lnTo>
                <a:lnTo>
                  <a:pt x="1075356" y="1084458"/>
                </a:lnTo>
                <a:lnTo>
                  <a:pt x="1072502" y="1072706"/>
                </a:lnTo>
                <a:lnTo>
                  <a:pt x="1070282" y="1060955"/>
                </a:lnTo>
                <a:lnTo>
                  <a:pt x="1068062" y="1048886"/>
                </a:lnTo>
                <a:lnTo>
                  <a:pt x="1066477" y="1036817"/>
                </a:lnTo>
                <a:lnTo>
                  <a:pt x="1064891" y="1024430"/>
                </a:lnTo>
                <a:lnTo>
                  <a:pt x="1063623" y="1012361"/>
                </a:lnTo>
                <a:lnTo>
                  <a:pt x="1062671" y="999657"/>
                </a:lnTo>
                <a:lnTo>
                  <a:pt x="1062037" y="987270"/>
                </a:lnTo>
                <a:lnTo>
                  <a:pt x="1062037" y="974566"/>
                </a:lnTo>
                <a:lnTo>
                  <a:pt x="1062037" y="962497"/>
                </a:lnTo>
                <a:lnTo>
                  <a:pt x="1062354" y="950428"/>
                </a:lnTo>
                <a:lnTo>
                  <a:pt x="1063306" y="938359"/>
                </a:lnTo>
                <a:lnTo>
                  <a:pt x="1064257" y="926290"/>
                </a:lnTo>
                <a:lnTo>
                  <a:pt x="1065208" y="914221"/>
                </a:lnTo>
                <a:lnTo>
                  <a:pt x="1066794" y="902469"/>
                </a:lnTo>
                <a:lnTo>
                  <a:pt x="1068380" y="890718"/>
                </a:lnTo>
                <a:lnTo>
                  <a:pt x="1069965" y="879284"/>
                </a:lnTo>
                <a:lnTo>
                  <a:pt x="1072185" y="867850"/>
                </a:lnTo>
                <a:lnTo>
                  <a:pt x="1074405" y="856416"/>
                </a:lnTo>
                <a:lnTo>
                  <a:pt x="1077259" y="844983"/>
                </a:lnTo>
                <a:lnTo>
                  <a:pt x="1079796" y="833866"/>
                </a:lnTo>
                <a:lnTo>
                  <a:pt x="1082650" y="822750"/>
                </a:lnTo>
                <a:lnTo>
                  <a:pt x="1085821" y="811634"/>
                </a:lnTo>
                <a:lnTo>
                  <a:pt x="1089627" y="800835"/>
                </a:lnTo>
                <a:lnTo>
                  <a:pt x="1093115" y="790037"/>
                </a:lnTo>
                <a:lnTo>
                  <a:pt x="1096920" y="779556"/>
                </a:lnTo>
                <a:lnTo>
                  <a:pt x="1101043" y="769075"/>
                </a:lnTo>
                <a:lnTo>
                  <a:pt x="1105165" y="758594"/>
                </a:lnTo>
                <a:lnTo>
                  <a:pt x="1109922" y="748430"/>
                </a:lnTo>
                <a:lnTo>
                  <a:pt x="1114362" y="738902"/>
                </a:lnTo>
                <a:lnTo>
                  <a:pt x="1119118" y="728739"/>
                </a:lnTo>
                <a:lnTo>
                  <a:pt x="1124509" y="719211"/>
                </a:lnTo>
                <a:lnTo>
                  <a:pt x="1129583" y="709682"/>
                </a:lnTo>
                <a:lnTo>
                  <a:pt x="1135291" y="700154"/>
                </a:lnTo>
                <a:lnTo>
                  <a:pt x="1140682" y="690944"/>
                </a:lnTo>
                <a:lnTo>
                  <a:pt x="1146391" y="682051"/>
                </a:lnTo>
                <a:lnTo>
                  <a:pt x="1152416" y="673158"/>
                </a:lnTo>
                <a:lnTo>
                  <a:pt x="1158758" y="664265"/>
                </a:lnTo>
                <a:lnTo>
                  <a:pt x="1164783" y="655689"/>
                </a:lnTo>
                <a:lnTo>
                  <a:pt x="1171443" y="647432"/>
                </a:lnTo>
                <a:lnTo>
                  <a:pt x="1177785" y="639174"/>
                </a:lnTo>
                <a:lnTo>
                  <a:pt x="1184762" y="631234"/>
                </a:lnTo>
                <a:lnTo>
                  <a:pt x="1191738" y="623611"/>
                </a:lnTo>
                <a:lnTo>
                  <a:pt x="1198715" y="615989"/>
                </a:lnTo>
                <a:lnTo>
                  <a:pt x="1206009" y="608684"/>
                </a:lnTo>
                <a:lnTo>
                  <a:pt x="1213620" y="601696"/>
                </a:lnTo>
                <a:lnTo>
                  <a:pt x="1220913" y="594391"/>
                </a:lnTo>
                <a:lnTo>
                  <a:pt x="1228841" y="588039"/>
                </a:lnTo>
                <a:lnTo>
                  <a:pt x="1236769" y="581369"/>
                </a:lnTo>
                <a:lnTo>
                  <a:pt x="1244380" y="575017"/>
                </a:lnTo>
                <a:lnTo>
                  <a:pt x="1252625" y="568983"/>
                </a:lnTo>
                <a:lnTo>
                  <a:pt x="1260870" y="562948"/>
                </a:lnTo>
                <a:lnTo>
                  <a:pt x="1269115" y="557549"/>
                </a:lnTo>
                <a:lnTo>
                  <a:pt x="1277360" y="552150"/>
                </a:lnTo>
                <a:lnTo>
                  <a:pt x="1286240" y="547068"/>
                </a:lnTo>
                <a:lnTo>
                  <a:pt x="1294802" y="542304"/>
                </a:lnTo>
                <a:lnTo>
                  <a:pt x="1303364" y="537540"/>
                </a:lnTo>
                <a:lnTo>
                  <a:pt x="1312560" y="533093"/>
                </a:lnTo>
                <a:lnTo>
                  <a:pt x="1321757" y="528964"/>
                </a:lnTo>
                <a:lnTo>
                  <a:pt x="1330953" y="525153"/>
                </a:lnTo>
                <a:lnTo>
                  <a:pt x="1339833" y="521659"/>
                </a:lnTo>
                <a:lnTo>
                  <a:pt x="1349029" y="518483"/>
                </a:lnTo>
                <a:lnTo>
                  <a:pt x="1358542" y="514990"/>
                </a:lnTo>
                <a:lnTo>
                  <a:pt x="1368056" y="512449"/>
                </a:lnTo>
                <a:lnTo>
                  <a:pt x="1377887" y="509908"/>
                </a:lnTo>
                <a:lnTo>
                  <a:pt x="1387717" y="507685"/>
                </a:lnTo>
                <a:lnTo>
                  <a:pt x="1397231" y="505462"/>
                </a:lnTo>
                <a:lnTo>
                  <a:pt x="1407062" y="503874"/>
                </a:lnTo>
                <a:lnTo>
                  <a:pt x="1416892" y="502603"/>
                </a:lnTo>
                <a:lnTo>
                  <a:pt x="1427040" y="501650"/>
                </a:lnTo>
                <a:lnTo>
                  <a:pt x="1437188" y="500697"/>
                </a:lnTo>
                <a:lnTo>
                  <a:pt x="1447336" y="500380"/>
                </a:lnTo>
                <a:lnTo>
                  <a:pt x="1457483" y="500062"/>
                </a:lnTo>
                <a:close/>
                <a:moveTo>
                  <a:pt x="716008" y="249237"/>
                </a:moveTo>
                <a:lnTo>
                  <a:pt x="795913" y="249237"/>
                </a:lnTo>
                <a:lnTo>
                  <a:pt x="795913" y="374499"/>
                </a:lnTo>
                <a:lnTo>
                  <a:pt x="810181" y="375133"/>
                </a:lnTo>
                <a:lnTo>
                  <a:pt x="823816" y="376402"/>
                </a:lnTo>
                <a:lnTo>
                  <a:pt x="837133" y="377670"/>
                </a:lnTo>
                <a:lnTo>
                  <a:pt x="849500" y="379890"/>
                </a:lnTo>
                <a:lnTo>
                  <a:pt x="861549" y="381793"/>
                </a:lnTo>
                <a:lnTo>
                  <a:pt x="873281" y="384330"/>
                </a:lnTo>
                <a:lnTo>
                  <a:pt x="884379" y="386867"/>
                </a:lnTo>
                <a:lnTo>
                  <a:pt x="894842" y="389721"/>
                </a:lnTo>
                <a:lnTo>
                  <a:pt x="904989" y="393209"/>
                </a:lnTo>
                <a:lnTo>
                  <a:pt x="914819" y="396698"/>
                </a:lnTo>
                <a:lnTo>
                  <a:pt x="924014" y="400186"/>
                </a:lnTo>
                <a:lnTo>
                  <a:pt x="932575" y="403991"/>
                </a:lnTo>
                <a:lnTo>
                  <a:pt x="941136" y="407797"/>
                </a:lnTo>
                <a:lnTo>
                  <a:pt x="949381" y="411602"/>
                </a:lnTo>
                <a:lnTo>
                  <a:pt x="956673" y="415725"/>
                </a:lnTo>
                <a:lnTo>
                  <a:pt x="963966" y="419847"/>
                </a:lnTo>
                <a:lnTo>
                  <a:pt x="931624" y="504836"/>
                </a:lnTo>
                <a:lnTo>
                  <a:pt x="920209" y="498810"/>
                </a:lnTo>
                <a:lnTo>
                  <a:pt x="906257" y="491517"/>
                </a:lnTo>
                <a:lnTo>
                  <a:pt x="898330" y="488028"/>
                </a:lnTo>
                <a:lnTo>
                  <a:pt x="890086" y="484540"/>
                </a:lnTo>
                <a:lnTo>
                  <a:pt x="880891" y="480735"/>
                </a:lnTo>
                <a:lnTo>
                  <a:pt x="871061" y="477246"/>
                </a:lnTo>
                <a:lnTo>
                  <a:pt x="860597" y="474075"/>
                </a:lnTo>
                <a:lnTo>
                  <a:pt x="849500" y="470904"/>
                </a:lnTo>
                <a:lnTo>
                  <a:pt x="837767" y="468367"/>
                </a:lnTo>
                <a:lnTo>
                  <a:pt x="825401" y="465830"/>
                </a:lnTo>
                <a:lnTo>
                  <a:pt x="812401" y="463927"/>
                </a:lnTo>
                <a:lnTo>
                  <a:pt x="798449" y="462659"/>
                </a:lnTo>
                <a:lnTo>
                  <a:pt x="783863" y="461707"/>
                </a:lnTo>
                <a:lnTo>
                  <a:pt x="768960" y="461390"/>
                </a:lnTo>
                <a:lnTo>
                  <a:pt x="759765" y="461390"/>
                </a:lnTo>
                <a:lnTo>
                  <a:pt x="751204" y="462024"/>
                </a:lnTo>
                <a:lnTo>
                  <a:pt x="742643" y="462659"/>
                </a:lnTo>
                <a:lnTo>
                  <a:pt x="734398" y="463927"/>
                </a:lnTo>
                <a:lnTo>
                  <a:pt x="726471" y="465196"/>
                </a:lnTo>
                <a:lnTo>
                  <a:pt x="719496" y="467098"/>
                </a:lnTo>
                <a:lnTo>
                  <a:pt x="712203" y="469001"/>
                </a:lnTo>
                <a:lnTo>
                  <a:pt x="705544" y="471538"/>
                </a:lnTo>
                <a:lnTo>
                  <a:pt x="699202" y="473758"/>
                </a:lnTo>
                <a:lnTo>
                  <a:pt x="693178" y="476612"/>
                </a:lnTo>
                <a:lnTo>
                  <a:pt x="687153" y="479466"/>
                </a:lnTo>
                <a:lnTo>
                  <a:pt x="682080" y="482637"/>
                </a:lnTo>
                <a:lnTo>
                  <a:pt x="676689" y="486126"/>
                </a:lnTo>
                <a:lnTo>
                  <a:pt x="671933" y="489614"/>
                </a:lnTo>
                <a:lnTo>
                  <a:pt x="667177" y="493419"/>
                </a:lnTo>
                <a:lnTo>
                  <a:pt x="663055" y="497542"/>
                </a:lnTo>
                <a:lnTo>
                  <a:pt x="659250" y="501348"/>
                </a:lnTo>
                <a:lnTo>
                  <a:pt x="655445" y="505470"/>
                </a:lnTo>
                <a:lnTo>
                  <a:pt x="652274" y="509910"/>
                </a:lnTo>
                <a:lnTo>
                  <a:pt x="649103" y="514350"/>
                </a:lnTo>
                <a:lnTo>
                  <a:pt x="646249" y="519107"/>
                </a:lnTo>
                <a:lnTo>
                  <a:pt x="643713" y="523546"/>
                </a:lnTo>
                <a:lnTo>
                  <a:pt x="641493" y="528303"/>
                </a:lnTo>
                <a:lnTo>
                  <a:pt x="639591" y="533060"/>
                </a:lnTo>
                <a:lnTo>
                  <a:pt x="637688" y="537817"/>
                </a:lnTo>
                <a:lnTo>
                  <a:pt x="636420" y="542891"/>
                </a:lnTo>
                <a:lnTo>
                  <a:pt x="635152" y="547647"/>
                </a:lnTo>
                <a:lnTo>
                  <a:pt x="633566" y="552721"/>
                </a:lnTo>
                <a:lnTo>
                  <a:pt x="632932" y="557478"/>
                </a:lnTo>
                <a:lnTo>
                  <a:pt x="632298" y="562235"/>
                </a:lnTo>
                <a:lnTo>
                  <a:pt x="631981" y="567309"/>
                </a:lnTo>
                <a:lnTo>
                  <a:pt x="631981" y="572066"/>
                </a:lnTo>
                <a:lnTo>
                  <a:pt x="631981" y="578408"/>
                </a:lnTo>
                <a:lnTo>
                  <a:pt x="632615" y="584433"/>
                </a:lnTo>
                <a:lnTo>
                  <a:pt x="633249" y="590459"/>
                </a:lnTo>
                <a:lnTo>
                  <a:pt x="634200" y="595850"/>
                </a:lnTo>
                <a:lnTo>
                  <a:pt x="635786" y="601558"/>
                </a:lnTo>
                <a:lnTo>
                  <a:pt x="637371" y="606632"/>
                </a:lnTo>
                <a:lnTo>
                  <a:pt x="639274" y="612023"/>
                </a:lnTo>
                <a:lnTo>
                  <a:pt x="641176" y="617097"/>
                </a:lnTo>
                <a:lnTo>
                  <a:pt x="643713" y="622171"/>
                </a:lnTo>
                <a:lnTo>
                  <a:pt x="646249" y="626927"/>
                </a:lnTo>
                <a:lnTo>
                  <a:pt x="649737" y="631367"/>
                </a:lnTo>
                <a:lnTo>
                  <a:pt x="652908" y="636124"/>
                </a:lnTo>
                <a:lnTo>
                  <a:pt x="656713" y="640564"/>
                </a:lnTo>
                <a:lnTo>
                  <a:pt x="660835" y="645320"/>
                </a:lnTo>
                <a:lnTo>
                  <a:pt x="665274" y="649443"/>
                </a:lnTo>
                <a:lnTo>
                  <a:pt x="670031" y="653566"/>
                </a:lnTo>
                <a:lnTo>
                  <a:pt x="675104" y="658005"/>
                </a:lnTo>
                <a:lnTo>
                  <a:pt x="680177" y="662128"/>
                </a:lnTo>
                <a:lnTo>
                  <a:pt x="686202" y="665933"/>
                </a:lnTo>
                <a:lnTo>
                  <a:pt x="691909" y="670373"/>
                </a:lnTo>
                <a:lnTo>
                  <a:pt x="698568" y="674178"/>
                </a:lnTo>
                <a:lnTo>
                  <a:pt x="705227" y="678301"/>
                </a:lnTo>
                <a:lnTo>
                  <a:pt x="719813" y="686229"/>
                </a:lnTo>
                <a:lnTo>
                  <a:pt x="735667" y="694474"/>
                </a:lnTo>
                <a:lnTo>
                  <a:pt x="753106" y="702402"/>
                </a:lnTo>
                <a:lnTo>
                  <a:pt x="771814" y="710964"/>
                </a:lnTo>
                <a:lnTo>
                  <a:pt x="792108" y="719527"/>
                </a:lnTo>
                <a:lnTo>
                  <a:pt x="804474" y="724600"/>
                </a:lnTo>
                <a:lnTo>
                  <a:pt x="816206" y="729991"/>
                </a:lnTo>
                <a:lnTo>
                  <a:pt x="827621" y="735065"/>
                </a:lnTo>
                <a:lnTo>
                  <a:pt x="838719" y="740774"/>
                </a:lnTo>
                <a:lnTo>
                  <a:pt x="849500" y="745847"/>
                </a:lnTo>
                <a:lnTo>
                  <a:pt x="859963" y="751873"/>
                </a:lnTo>
                <a:lnTo>
                  <a:pt x="870110" y="757264"/>
                </a:lnTo>
                <a:lnTo>
                  <a:pt x="879622" y="763289"/>
                </a:lnTo>
                <a:lnTo>
                  <a:pt x="888501" y="768997"/>
                </a:lnTo>
                <a:lnTo>
                  <a:pt x="897379" y="775340"/>
                </a:lnTo>
                <a:lnTo>
                  <a:pt x="905940" y="781365"/>
                </a:lnTo>
                <a:lnTo>
                  <a:pt x="914184" y="788024"/>
                </a:lnTo>
                <a:lnTo>
                  <a:pt x="921477" y="794367"/>
                </a:lnTo>
                <a:lnTo>
                  <a:pt x="928770" y="801026"/>
                </a:lnTo>
                <a:lnTo>
                  <a:pt x="935746" y="808003"/>
                </a:lnTo>
                <a:lnTo>
                  <a:pt x="942088" y="814980"/>
                </a:lnTo>
                <a:lnTo>
                  <a:pt x="948429" y="822273"/>
                </a:lnTo>
                <a:lnTo>
                  <a:pt x="953820" y="829250"/>
                </a:lnTo>
                <a:lnTo>
                  <a:pt x="959210" y="837178"/>
                </a:lnTo>
                <a:lnTo>
                  <a:pt x="963966" y="844789"/>
                </a:lnTo>
                <a:lnTo>
                  <a:pt x="968406" y="852717"/>
                </a:lnTo>
                <a:lnTo>
                  <a:pt x="972845" y="860962"/>
                </a:lnTo>
                <a:lnTo>
                  <a:pt x="976333" y="869524"/>
                </a:lnTo>
                <a:lnTo>
                  <a:pt x="979503" y="878087"/>
                </a:lnTo>
                <a:lnTo>
                  <a:pt x="982674" y="886966"/>
                </a:lnTo>
                <a:lnTo>
                  <a:pt x="985211" y="895845"/>
                </a:lnTo>
                <a:lnTo>
                  <a:pt x="987431" y="905359"/>
                </a:lnTo>
                <a:lnTo>
                  <a:pt x="989016" y="914873"/>
                </a:lnTo>
                <a:lnTo>
                  <a:pt x="990284" y="925020"/>
                </a:lnTo>
                <a:lnTo>
                  <a:pt x="991236" y="935168"/>
                </a:lnTo>
                <a:lnTo>
                  <a:pt x="991870" y="944999"/>
                </a:lnTo>
                <a:lnTo>
                  <a:pt x="992187" y="955781"/>
                </a:lnTo>
                <a:lnTo>
                  <a:pt x="991870" y="965295"/>
                </a:lnTo>
                <a:lnTo>
                  <a:pt x="991236" y="974808"/>
                </a:lnTo>
                <a:lnTo>
                  <a:pt x="990284" y="984322"/>
                </a:lnTo>
                <a:lnTo>
                  <a:pt x="989016" y="993835"/>
                </a:lnTo>
                <a:lnTo>
                  <a:pt x="987113" y="1002715"/>
                </a:lnTo>
                <a:lnTo>
                  <a:pt x="984894" y="1012228"/>
                </a:lnTo>
                <a:lnTo>
                  <a:pt x="982357" y="1021108"/>
                </a:lnTo>
                <a:lnTo>
                  <a:pt x="978869" y="1030304"/>
                </a:lnTo>
                <a:lnTo>
                  <a:pt x="975698" y="1039184"/>
                </a:lnTo>
                <a:lnTo>
                  <a:pt x="971893" y="1047429"/>
                </a:lnTo>
                <a:lnTo>
                  <a:pt x="967454" y="1055991"/>
                </a:lnTo>
                <a:lnTo>
                  <a:pt x="962698" y="1064553"/>
                </a:lnTo>
                <a:lnTo>
                  <a:pt x="957625" y="1072481"/>
                </a:lnTo>
                <a:lnTo>
                  <a:pt x="952234" y="1080409"/>
                </a:lnTo>
                <a:lnTo>
                  <a:pt x="946210" y="1088337"/>
                </a:lnTo>
                <a:lnTo>
                  <a:pt x="940185" y="1095631"/>
                </a:lnTo>
                <a:lnTo>
                  <a:pt x="933526" y="1102925"/>
                </a:lnTo>
                <a:lnTo>
                  <a:pt x="926551" y="1110219"/>
                </a:lnTo>
                <a:lnTo>
                  <a:pt x="918941" y="1116561"/>
                </a:lnTo>
                <a:lnTo>
                  <a:pt x="911014" y="1123221"/>
                </a:lnTo>
                <a:lnTo>
                  <a:pt x="903087" y="1129246"/>
                </a:lnTo>
                <a:lnTo>
                  <a:pt x="894525" y="1135271"/>
                </a:lnTo>
                <a:lnTo>
                  <a:pt x="885647" y="1140979"/>
                </a:lnTo>
                <a:lnTo>
                  <a:pt x="876134" y="1146370"/>
                </a:lnTo>
                <a:lnTo>
                  <a:pt x="866622" y="1151127"/>
                </a:lnTo>
                <a:lnTo>
                  <a:pt x="856475" y="1155884"/>
                </a:lnTo>
                <a:lnTo>
                  <a:pt x="846012" y="1160006"/>
                </a:lnTo>
                <a:lnTo>
                  <a:pt x="835231" y="1163812"/>
                </a:lnTo>
                <a:lnTo>
                  <a:pt x="824133" y="1167617"/>
                </a:lnTo>
                <a:lnTo>
                  <a:pt x="812401" y="1170471"/>
                </a:lnTo>
                <a:lnTo>
                  <a:pt x="800669" y="1173008"/>
                </a:lnTo>
                <a:lnTo>
                  <a:pt x="788303" y="1175228"/>
                </a:lnTo>
                <a:lnTo>
                  <a:pt x="788303" y="1309687"/>
                </a:lnTo>
                <a:lnTo>
                  <a:pt x="707129" y="1309687"/>
                </a:lnTo>
                <a:lnTo>
                  <a:pt x="707129" y="1179351"/>
                </a:lnTo>
                <a:lnTo>
                  <a:pt x="692861" y="1179034"/>
                </a:lnTo>
                <a:lnTo>
                  <a:pt x="678592" y="1178082"/>
                </a:lnTo>
                <a:lnTo>
                  <a:pt x="664640" y="1176180"/>
                </a:lnTo>
                <a:lnTo>
                  <a:pt x="650689" y="1174277"/>
                </a:lnTo>
                <a:lnTo>
                  <a:pt x="637054" y="1172057"/>
                </a:lnTo>
                <a:lnTo>
                  <a:pt x="623102" y="1169520"/>
                </a:lnTo>
                <a:lnTo>
                  <a:pt x="609785" y="1166349"/>
                </a:lnTo>
                <a:lnTo>
                  <a:pt x="596785" y="1162543"/>
                </a:lnTo>
                <a:lnTo>
                  <a:pt x="584101" y="1158738"/>
                </a:lnTo>
                <a:lnTo>
                  <a:pt x="572052" y="1154615"/>
                </a:lnTo>
                <a:lnTo>
                  <a:pt x="560003" y="1149859"/>
                </a:lnTo>
                <a:lnTo>
                  <a:pt x="548588" y="1144785"/>
                </a:lnTo>
                <a:lnTo>
                  <a:pt x="537807" y="1139394"/>
                </a:lnTo>
                <a:lnTo>
                  <a:pt x="527660" y="1134320"/>
                </a:lnTo>
                <a:lnTo>
                  <a:pt x="518148" y="1128294"/>
                </a:lnTo>
                <a:lnTo>
                  <a:pt x="509587" y="1122586"/>
                </a:lnTo>
                <a:lnTo>
                  <a:pt x="540027" y="1036012"/>
                </a:lnTo>
                <a:lnTo>
                  <a:pt x="549222" y="1041721"/>
                </a:lnTo>
                <a:lnTo>
                  <a:pt x="558735" y="1047112"/>
                </a:lnTo>
                <a:lnTo>
                  <a:pt x="568564" y="1052820"/>
                </a:lnTo>
                <a:lnTo>
                  <a:pt x="579028" y="1057577"/>
                </a:lnTo>
                <a:lnTo>
                  <a:pt x="589492" y="1062651"/>
                </a:lnTo>
                <a:lnTo>
                  <a:pt x="600590" y="1067090"/>
                </a:lnTo>
                <a:lnTo>
                  <a:pt x="612004" y="1071213"/>
                </a:lnTo>
                <a:lnTo>
                  <a:pt x="623737" y="1075335"/>
                </a:lnTo>
                <a:lnTo>
                  <a:pt x="635786" y="1078824"/>
                </a:lnTo>
                <a:lnTo>
                  <a:pt x="648152" y="1081995"/>
                </a:lnTo>
                <a:lnTo>
                  <a:pt x="660518" y="1084849"/>
                </a:lnTo>
                <a:lnTo>
                  <a:pt x="673201" y="1087069"/>
                </a:lnTo>
                <a:lnTo>
                  <a:pt x="686202" y="1088972"/>
                </a:lnTo>
                <a:lnTo>
                  <a:pt x="699519" y="1090240"/>
                </a:lnTo>
                <a:lnTo>
                  <a:pt x="712520" y="1091191"/>
                </a:lnTo>
                <a:lnTo>
                  <a:pt x="726154" y="1091509"/>
                </a:lnTo>
                <a:lnTo>
                  <a:pt x="734716" y="1091191"/>
                </a:lnTo>
                <a:lnTo>
                  <a:pt x="743277" y="1090874"/>
                </a:lnTo>
                <a:lnTo>
                  <a:pt x="751521" y="1090240"/>
                </a:lnTo>
                <a:lnTo>
                  <a:pt x="759131" y="1088972"/>
                </a:lnTo>
                <a:lnTo>
                  <a:pt x="767058" y="1087703"/>
                </a:lnTo>
                <a:lnTo>
                  <a:pt x="774668" y="1086117"/>
                </a:lnTo>
                <a:lnTo>
                  <a:pt x="781644" y="1083898"/>
                </a:lnTo>
                <a:lnTo>
                  <a:pt x="788937" y="1081995"/>
                </a:lnTo>
                <a:lnTo>
                  <a:pt x="795595" y="1079458"/>
                </a:lnTo>
                <a:lnTo>
                  <a:pt x="802571" y="1076921"/>
                </a:lnTo>
                <a:lnTo>
                  <a:pt x="809230" y="1074067"/>
                </a:lnTo>
                <a:lnTo>
                  <a:pt x="815255" y="1070579"/>
                </a:lnTo>
                <a:lnTo>
                  <a:pt x="821279" y="1067407"/>
                </a:lnTo>
                <a:lnTo>
                  <a:pt x="826987" y="1063919"/>
                </a:lnTo>
                <a:lnTo>
                  <a:pt x="832377" y="1059796"/>
                </a:lnTo>
                <a:lnTo>
                  <a:pt x="837450" y="1055674"/>
                </a:lnTo>
                <a:lnTo>
                  <a:pt x="842207" y="1051551"/>
                </a:lnTo>
                <a:lnTo>
                  <a:pt x="847280" y="1046795"/>
                </a:lnTo>
                <a:lnTo>
                  <a:pt x="851402" y="1042355"/>
                </a:lnTo>
                <a:lnTo>
                  <a:pt x="855524" y="1037281"/>
                </a:lnTo>
                <a:lnTo>
                  <a:pt x="859329" y="1032207"/>
                </a:lnTo>
                <a:lnTo>
                  <a:pt x="862817" y="1027133"/>
                </a:lnTo>
                <a:lnTo>
                  <a:pt x="866305" y="1021425"/>
                </a:lnTo>
                <a:lnTo>
                  <a:pt x="868842" y="1016034"/>
                </a:lnTo>
                <a:lnTo>
                  <a:pt x="871378" y="1010009"/>
                </a:lnTo>
                <a:lnTo>
                  <a:pt x="873598" y="1003983"/>
                </a:lnTo>
                <a:lnTo>
                  <a:pt x="875500" y="997641"/>
                </a:lnTo>
                <a:lnTo>
                  <a:pt x="877086" y="991299"/>
                </a:lnTo>
                <a:lnTo>
                  <a:pt x="878354" y="984956"/>
                </a:lnTo>
                <a:lnTo>
                  <a:pt x="879305" y="978297"/>
                </a:lnTo>
                <a:lnTo>
                  <a:pt x="879939" y="971954"/>
                </a:lnTo>
                <a:lnTo>
                  <a:pt x="879939" y="964978"/>
                </a:lnTo>
                <a:lnTo>
                  <a:pt x="879939" y="958318"/>
                </a:lnTo>
                <a:lnTo>
                  <a:pt x="879622" y="951976"/>
                </a:lnTo>
                <a:lnTo>
                  <a:pt x="878671" y="945950"/>
                </a:lnTo>
                <a:lnTo>
                  <a:pt x="877720" y="939608"/>
                </a:lnTo>
                <a:lnTo>
                  <a:pt x="876134" y="933266"/>
                </a:lnTo>
                <a:lnTo>
                  <a:pt x="874549" y="927557"/>
                </a:lnTo>
                <a:lnTo>
                  <a:pt x="872647" y="921849"/>
                </a:lnTo>
                <a:lnTo>
                  <a:pt x="870744" y="916458"/>
                </a:lnTo>
                <a:lnTo>
                  <a:pt x="868207" y="910750"/>
                </a:lnTo>
                <a:lnTo>
                  <a:pt x="865354" y="905676"/>
                </a:lnTo>
                <a:lnTo>
                  <a:pt x="862183" y="900602"/>
                </a:lnTo>
                <a:lnTo>
                  <a:pt x="859012" y="895211"/>
                </a:lnTo>
                <a:lnTo>
                  <a:pt x="855524" y="890454"/>
                </a:lnTo>
                <a:lnTo>
                  <a:pt x="851402" y="885380"/>
                </a:lnTo>
                <a:lnTo>
                  <a:pt x="847280" y="880624"/>
                </a:lnTo>
                <a:lnTo>
                  <a:pt x="842524" y="875867"/>
                </a:lnTo>
                <a:lnTo>
                  <a:pt x="838085" y="871427"/>
                </a:lnTo>
                <a:lnTo>
                  <a:pt x="833011" y="866987"/>
                </a:lnTo>
                <a:lnTo>
                  <a:pt x="827621" y="862231"/>
                </a:lnTo>
                <a:lnTo>
                  <a:pt x="822230" y="858108"/>
                </a:lnTo>
                <a:lnTo>
                  <a:pt x="816206" y="853985"/>
                </a:lnTo>
                <a:lnTo>
                  <a:pt x="810181" y="849546"/>
                </a:lnTo>
                <a:lnTo>
                  <a:pt x="803840" y="845740"/>
                </a:lnTo>
                <a:lnTo>
                  <a:pt x="797181" y="841301"/>
                </a:lnTo>
                <a:lnTo>
                  <a:pt x="782912" y="833690"/>
                </a:lnTo>
                <a:lnTo>
                  <a:pt x="767692" y="826079"/>
                </a:lnTo>
                <a:lnTo>
                  <a:pt x="751521" y="818785"/>
                </a:lnTo>
                <a:lnTo>
                  <a:pt x="734081" y="811174"/>
                </a:lnTo>
                <a:lnTo>
                  <a:pt x="709983" y="801344"/>
                </a:lnTo>
                <a:lnTo>
                  <a:pt x="687153" y="791196"/>
                </a:lnTo>
                <a:lnTo>
                  <a:pt x="676055" y="786439"/>
                </a:lnTo>
                <a:lnTo>
                  <a:pt x="665274" y="781048"/>
                </a:lnTo>
                <a:lnTo>
                  <a:pt x="655128" y="775657"/>
                </a:lnTo>
                <a:lnTo>
                  <a:pt x="644981" y="770266"/>
                </a:lnTo>
                <a:lnTo>
                  <a:pt x="635786" y="764875"/>
                </a:lnTo>
                <a:lnTo>
                  <a:pt x="626273" y="759167"/>
                </a:lnTo>
                <a:lnTo>
                  <a:pt x="617395" y="753458"/>
                </a:lnTo>
                <a:lnTo>
                  <a:pt x="608517" y="747433"/>
                </a:lnTo>
                <a:lnTo>
                  <a:pt x="600590" y="741408"/>
                </a:lnTo>
                <a:lnTo>
                  <a:pt x="592662" y="735065"/>
                </a:lnTo>
                <a:lnTo>
                  <a:pt x="585052" y="729040"/>
                </a:lnTo>
                <a:lnTo>
                  <a:pt x="578077" y="722381"/>
                </a:lnTo>
                <a:lnTo>
                  <a:pt x="571418" y="715721"/>
                </a:lnTo>
                <a:lnTo>
                  <a:pt x="565076" y="708744"/>
                </a:lnTo>
                <a:lnTo>
                  <a:pt x="559052" y="701451"/>
                </a:lnTo>
                <a:lnTo>
                  <a:pt x="553344" y="694474"/>
                </a:lnTo>
                <a:lnTo>
                  <a:pt x="548588" y="686546"/>
                </a:lnTo>
                <a:lnTo>
                  <a:pt x="543832" y="678935"/>
                </a:lnTo>
                <a:lnTo>
                  <a:pt x="539393" y="671007"/>
                </a:lnTo>
                <a:lnTo>
                  <a:pt x="535588" y="662762"/>
                </a:lnTo>
                <a:lnTo>
                  <a:pt x="532417" y="654200"/>
                </a:lnTo>
                <a:lnTo>
                  <a:pt x="529246" y="645955"/>
                </a:lnTo>
                <a:lnTo>
                  <a:pt x="526709" y="636758"/>
                </a:lnTo>
                <a:lnTo>
                  <a:pt x="524807" y="627562"/>
                </a:lnTo>
                <a:lnTo>
                  <a:pt x="523221" y="618048"/>
                </a:lnTo>
                <a:lnTo>
                  <a:pt x="521953" y="608217"/>
                </a:lnTo>
                <a:lnTo>
                  <a:pt x="521319" y="598069"/>
                </a:lnTo>
                <a:lnTo>
                  <a:pt x="521002" y="587922"/>
                </a:lnTo>
                <a:lnTo>
                  <a:pt x="521319" y="577774"/>
                </a:lnTo>
                <a:lnTo>
                  <a:pt x="521953" y="567943"/>
                </a:lnTo>
                <a:lnTo>
                  <a:pt x="522904" y="558429"/>
                </a:lnTo>
                <a:lnTo>
                  <a:pt x="524490" y="548916"/>
                </a:lnTo>
                <a:lnTo>
                  <a:pt x="526392" y="539402"/>
                </a:lnTo>
                <a:lnTo>
                  <a:pt x="528612" y="530523"/>
                </a:lnTo>
                <a:lnTo>
                  <a:pt x="531783" y="521643"/>
                </a:lnTo>
                <a:lnTo>
                  <a:pt x="534636" y="512764"/>
                </a:lnTo>
                <a:lnTo>
                  <a:pt x="538124" y="504202"/>
                </a:lnTo>
                <a:lnTo>
                  <a:pt x="541929" y="495956"/>
                </a:lnTo>
                <a:lnTo>
                  <a:pt x="546685" y="487711"/>
                </a:lnTo>
                <a:lnTo>
                  <a:pt x="551125" y="479783"/>
                </a:lnTo>
                <a:lnTo>
                  <a:pt x="556515" y="472489"/>
                </a:lnTo>
                <a:lnTo>
                  <a:pt x="561905" y="464879"/>
                </a:lnTo>
                <a:lnTo>
                  <a:pt x="567930" y="457585"/>
                </a:lnTo>
                <a:lnTo>
                  <a:pt x="573955" y="450925"/>
                </a:lnTo>
                <a:lnTo>
                  <a:pt x="580613" y="444266"/>
                </a:lnTo>
                <a:lnTo>
                  <a:pt x="587272" y="437923"/>
                </a:lnTo>
                <a:lnTo>
                  <a:pt x="594565" y="431581"/>
                </a:lnTo>
                <a:lnTo>
                  <a:pt x="602175" y="425873"/>
                </a:lnTo>
                <a:lnTo>
                  <a:pt x="609785" y="420165"/>
                </a:lnTo>
                <a:lnTo>
                  <a:pt x="618029" y="415091"/>
                </a:lnTo>
                <a:lnTo>
                  <a:pt x="626590" y="410017"/>
                </a:lnTo>
                <a:lnTo>
                  <a:pt x="635469" y="405577"/>
                </a:lnTo>
                <a:lnTo>
                  <a:pt x="644347" y="400820"/>
                </a:lnTo>
                <a:lnTo>
                  <a:pt x="653859" y="397015"/>
                </a:lnTo>
                <a:lnTo>
                  <a:pt x="663372" y="393526"/>
                </a:lnTo>
                <a:lnTo>
                  <a:pt x="673519" y="389721"/>
                </a:lnTo>
                <a:lnTo>
                  <a:pt x="683665" y="386867"/>
                </a:lnTo>
                <a:lnTo>
                  <a:pt x="694129" y="384330"/>
                </a:lnTo>
                <a:lnTo>
                  <a:pt x="704910" y="381793"/>
                </a:lnTo>
                <a:lnTo>
                  <a:pt x="716008" y="379890"/>
                </a:lnTo>
                <a:lnTo>
                  <a:pt x="716008" y="249237"/>
                </a:lnTo>
                <a:close/>
                <a:moveTo>
                  <a:pt x="784828" y="0"/>
                </a:moveTo>
                <a:lnTo>
                  <a:pt x="808948" y="317"/>
                </a:lnTo>
                <a:lnTo>
                  <a:pt x="832750" y="1588"/>
                </a:lnTo>
                <a:lnTo>
                  <a:pt x="856551" y="3175"/>
                </a:lnTo>
                <a:lnTo>
                  <a:pt x="880036" y="5716"/>
                </a:lnTo>
                <a:lnTo>
                  <a:pt x="903203" y="9209"/>
                </a:lnTo>
                <a:lnTo>
                  <a:pt x="926370" y="13020"/>
                </a:lnTo>
                <a:lnTo>
                  <a:pt x="949538" y="17466"/>
                </a:lnTo>
                <a:lnTo>
                  <a:pt x="972387" y="22864"/>
                </a:lnTo>
                <a:lnTo>
                  <a:pt x="994920" y="28581"/>
                </a:lnTo>
                <a:lnTo>
                  <a:pt x="1017452" y="35249"/>
                </a:lnTo>
                <a:lnTo>
                  <a:pt x="1039668" y="42871"/>
                </a:lnTo>
                <a:lnTo>
                  <a:pt x="1061565" y="50493"/>
                </a:lnTo>
                <a:lnTo>
                  <a:pt x="1083146" y="59067"/>
                </a:lnTo>
                <a:lnTo>
                  <a:pt x="1104727" y="68276"/>
                </a:lnTo>
                <a:lnTo>
                  <a:pt x="1125990" y="78121"/>
                </a:lnTo>
                <a:lnTo>
                  <a:pt x="1146618" y="88283"/>
                </a:lnTo>
                <a:lnTo>
                  <a:pt x="1167246" y="99397"/>
                </a:lnTo>
                <a:lnTo>
                  <a:pt x="1187240" y="111147"/>
                </a:lnTo>
                <a:lnTo>
                  <a:pt x="1207233" y="123215"/>
                </a:lnTo>
                <a:lnTo>
                  <a:pt x="1226910" y="136553"/>
                </a:lnTo>
                <a:lnTo>
                  <a:pt x="1245634" y="149890"/>
                </a:lnTo>
                <a:lnTo>
                  <a:pt x="1264675" y="163863"/>
                </a:lnTo>
                <a:lnTo>
                  <a:pt x="1283082" y="178154"/>
                </a:lnTo>
                <a:lnTo>
                  <a:pt x="1300854" y="193714"/>
                </a:lnTo>
                <a:lnTo>
                  <a:pt x="1318309" y="209275"/>
                </a:lnTo>
                <a:lnTo>
                  <a:pt x="1335129" y="225153"/>
                </a:lnTo>
                <a:lnTo>
                  <a:pt x="1351949" y="242302"/>
                </a:lnTo>
                <a:lnTo>
                  <a:pt x="1368134" y="259450"/>
                </a:lnTo>
                <a:lnTo>
                  <a:pt x="1383368" y="277234"/>
                </a:lnTo>
                <a:lnTo>
                  <a:pt x="1398918" y="295335"/>
                </a:lnTo>
                <a:lnTo>
                  <a:pt x="1413199" y="314389"/>
                </a:lnTo>
                <a:lnTo>
                  <a:pt x="1427163" y="333760"/>
                </a:lnTo>
                <a:lnTo>
                  <a:pt x="1313549" y="414104"/>
                </a:lnTo>
                <a:lnTo>
                  <a:pt x="1301806" y="397908"/>
                </a:lnTo>
                <a:lnTo>
                  <a:pt x="1289747" y="382665"/>
                </a:lnTo>
                <a:lnTo>
                  <a:pt x="1277370" y="367740"/>
                </a:lnTo>
                <a:lnTo>
                  <a:pt x="1264675" y="352814"/>
                </a:lnTo>
                <a:lnTo>
                  <a:pt x="1251346" y="338524"/>
                </a:lnTo>
                <a:lnTo>
                  <a:pt x="1238017" y="324868"/>
                </a:lnTo>
                <a:lnTo>
                  <a:pt x="1223736" y="311531"/>
                </a:lnTo>
                <a:lnTo>
                  <a:pt x="1209455" y="298828"/>
                </a:lnTo>
                <a:lnTo>
                  <a:pt x="1194539" y="286126"/>
                </a:lnTo>
                <a:lnTo>
                  <a:pt x="1179623" y="274058"/>
                </a:lnTo>
                <a:lnTo>
                  <a:pt x="1164073" y="262308"/>
                </a:lnTo>
                <a:lnTo>
                  <a:pt x="1148522" y="251829"/>
                </a:lnTo>
                <a:lnTo>
                  <a:pt x="1132654" y="241031"/>
                </a:lnTo>
                <a:lnTo>
                  <a:pt x="1116151" y="230869"/>
                </a:lnTo>
                <a:lnTo>
                  <a:pt x="1099649" y="221342"/>
                </a:lnTo>
                <a:lnTo>
                  <a:pt x="1082511" y="212133"/>
                </a:lnTo>
                <a:lnTo>
                  <a:pt x="1065374" y="203559"/>
                </a:lnTo>
                <a:lnTo>
                  <a:pt x="1047919" y="195620"/>
                </a:lnTo>
                <a:lnTo>
                  <a:pt x="1030464" y="187998"/>
                </a:lnTo>
                <a:lnTo>
                  <a:pt x="1012375" y="180694"/>
                </a:lnTo>
                <a:lnTo>
                  <a:pt x="994603" y="174343"/>
                </a:lnTo>
                <a:lnTo>
                  <a:pt x="976196" y="168309"/>
                </a:lnTo>
                <a:lnTo>
                  <a:pt x="957472" y="162910"/>
                </a:lnTo>
                <a:lnTo>
                  <a:pt x="939065" y="157829"/>
                </a:lnTo>
                <a:lnTo>
                  <a:pt x="920341" y="153701"/>
                </a:lnTo>
                <a:lnTo>
                  <a:pt x="901616" y="150208"/>
                </a:lnTo>
                <a:lnTo>
                  <a:pt x="882258" y="146715"/>
                </a:lnTo>
                <a:lnTo>
                  <a:pt x="862899" y="144174"/>
                </a:lnTo>
                <a:lnTo>
                  <a:pt x="843857" y="141951"/>
                </a:lnTo>
                <a:lnTo>
                  <a:pt x="824181" y="140681"/>
                </a:lnTo>
                <a:lnTo>
                  <a:pt x="804505" y="139728"/>
                </a:lnTo>
                <a:lnTo>
                  <a:pt x="784828" y="139411"/>
                </a:lnTo>
                <a:lnTo>
                  <a:pt x="768326" y="139728"/>
                </a:lnTo>
                <a:lnTo>
                  <a:pt x="751823" y="140363"/>
                </a:lnTo>
                <a:lnTo>
                  <a:pt x="735320" y="141316"/>
                </a:lnTo>
                <a:lnTo>
                  <a:pt x="719135" y="142586"/>
                </a:lnTo>
                <a:lnTo>
                  <a:pt x="702632" y="144492"/>
                </a:lnTo>
                <a:lnTo>
                  <a:pt x="686764" y="146715"/>
                </a:lnTo>
                <a:lnTo>
                  <a:pt x="670897" y="149573"/>
                </a:lnTo>
                <a:lnTo>
                  <a:pt x="655029" y="152431"/>
                </a:lnTo>
                <a:lnTo>
                  <a:pt x="639478" y="155924"/>
                </a:lnTo>
                <a:lnTo>
                  <a:pt x="623927" y="160052"/>
                </a:lnTo>
                <a:lnTo>
                  <a:pt x="608377" y="163863"/>
                </a:lnTo>
                <a:lnTo>
                  <a:pt x="593144" y="168309"/>
                </a:lnTo>
                <a:lnTo>
                  <a:pt x="578228" y="173390"/>
                </a:lnTo>
                <a:lnTo>
                  <a:pt x="562994" y="178471"/>
                </a:lnTo>
                <a:lnTo>
                  <a:pt x="548396" y="184505"/>
                </a:lnTo>
                <a:lnTo>
                  <a:pt x="533797" y="190221"/>
                </a:lnTo>
                <a:lnTo>
                  <a:pt x="519516" y="196572"/>
                </a:lnTo>
                <a:lnTo>
                  <a:pt x="505235" y="203241"/>
                </a:lnTo>
                <a:lnTo>
                  <a:pt x="491271" y="210228"/>
                </a:lnTo>
                <a:lnTo>
                  <a:pt x="477308" y="217532"/>
                </a:lnTo>
                <a:lnTo>
                  <a:pt x="463978" y="225153"/>
                </a:lnTo>
                <a:lnTo>
                  <a:pt x="450332" y="233092"/>
                </a:lnTo>
                <a:lnTo>
                  <a:pt x="437003" y="241349"/>
                </a:lnTo>
                <a:lnTo>
                  <a:pt x="423991" y="249923"/>
                </a:lnTo>
                <a:lnTo>
                  <a:pt x="411297" y="258815"/>
                </a:lnTo>
                <a:lnTo>
                  <a:pt x="398603" y="268024"/>
                </a:lnTo>
                <a:lnTo>
                  <a:pt x="386543" y="277551"/>
                </a:lnTo>
                <a:lnTo>
                  <a:pt x="374483" y="287396"/>
                </a:lnTo>
                <a:lnTo>
                  <a:pt x="362424" y="296923"/>
                </a:lnTo>
                <a:lnTo>
                  <a:pt x="350999" y="307402"/>
                </a:lnTo>
                <a:lnTo>
                  <a:pt x="339574" y="317882"/>
                </a:lnTo>
                <a:lnTo>
                  <a:pt x="328466" y="328997"/>
                </a:lnTo>
                <a:lnTo>
                  <a:pt x="317676" y="340112"/>
                </a:lnTo>
                <a:lnTo>
                  <a:pt x="306886" y="351226"/>
                </a:lnTo>
                <a:lnTo>
                  <a:pt x="296730" y="362976"/>
                </a:lnTo>
                <a:lnTo>
                  <a:pt x="286575" y="374726"/>
                </a:lnTo>
                <a:lnTo>
                  <a:pt x="277054" y="386794"/>
                </a:lnTo>
                <a:lnTo>
                  <a:pt x="267533" y="399179"/>
                </a:lnTo>
                <a:lnTo>
                  <a:pt x="258330" y="411564"/>
                </a:lnTo>
                <a:lnTo>
                  <a:pt x="249444" y="424584"/>
                </a:lnTo>
                <a:lnTo>
                  <a:pt x="240875" y="437604"/>
                </a:lnTo>
                <a:lnTo>
                  <a:pt x="232624" y="450942"/>
                </a:lnTo>
                <a:lnTo>
                  <a:pt x="224690" y="464279"/>
                </a:lnTo>
                <a:lnTo>
                  <a:pt x="217073" y="477935"/>
                </a:lnTo>
                <a:lnTo>
                  <a:pt x="209774" y="491590"/>
                </a:lnTo>
                <a:lnTo>
                  <a:pt x="202792" y="505563"/>
                </a:lnTo>
                <a:lnTo>
                  <a:pt x="196445" y="520171"/>
                </a:lnTo>
                <a:lnTo>
                  <a:pt x="189780" y="534462"/>
                </a:lnTo>
                <a:lnTo>
                  <a:pt x="183751" y="548752"/>
                </a:lnTo>
                <a:lnTo>
                  <a:pt x="178355" y="563678"/>
                </a:lnTo>
                <a:lnTo>
                  <a:pt x="173278" y="578603"/>
                </a:lnTo>
                <a:lnTo>
                  <a:pt x="168200" y="593846"/>
                </a:lnTo>
                <a:lnTo>
                  <a:pt x="163757" y="608772"/>
                </a:lnTo>
                <a:lnTo>
                  <a:pt x="159314" y="624332"/>
                </a:lnTo>
                <a:lnTo>
                  <a:pt x="155506" y="639893"/>
                </a:lnTo>
                <a:lnTo>
                  <a:pt x="152332" y="655454"/>
                </a:lnTo>
                <a:lnTo>
                  <a:pt x="148841" y="671650"/>
                </a:lnTo>
                <a:lnTo>
                  <a:pt x="146302" y="687210"/>
                </a:lnTo>
                <a:lnTo>
                  <a:pt x="144081" y="703724"/>
                </a:lnTo>
                <a:lnTo>
                  <a:pt x="142494" y="719602"/>
                </a:lnTo>
                <a:lnTo>
                  <a:pt x="140907" y="735798"/>
                </a:lnTo>
                <a:lnTo>
                  <a:pt x="139955" y="752629"/>
                </a:lnTo>
                <a:lnTo>
                  <a:pt x="139320" y="769142"/>
                </a:lnTo>
                <a:lnTo>
                  <a:pt x="139003" y="785973"/>
                </a:lnTo>
                <a:lnTo>
                  <a:pt x="139320" y="800263"/>
                </a:lnTo>
                <a:lnTo>
                  <a:pt x="139638" y="814871"/>
                </a:lnTo>
                <a:lnTo>
                  <a:pt x="140590" y="829162"/>
                </a:lnTo>
                <a:lnTo>
                  <a:pt x="141542" y="844087"/>
                </a:lnTo>
                <a:lnTo>
                  <a:pt x="143129" y="858378"/>
                </a:lnTo>
                <a:lnTo>
                  <a:pt x="144715" y="872350"/>
                </a:lnTo>
                <a:lnTo>
                  <a:pt x="146620" y="886641"/>
                </a:lnTo>
                <a:lnTo>
                  <a:pt x="149158" y="900931"/>
                </a:lnTo>
                <a:lnTo>
                  <a:pt x="152015" y="914586"/>
                </a:lnTo>
                <a:lnTo>
                  <a:pt x="154871" y="928559"/>
                </a:lnTo>
                <a:lnTo>
                  <a:pt x="158044" y="942215"/>
                </a:lnTo>
                <a:lnTo>
                  <a:pt x="161853" y="955870"/>
                </a:lnTo>
                <a:lnTo>
                  <a:pt x="165661" y="969208"/>
                </a:lnTo>
                <a:lnTo>
                  <a:pt x="169469" y="983180"/>
                </a:lnTo>
                <a:lnTo>
                  <a:pt x="174230" y="996201"/>
                </a:lnTo>
                <a:lnTo>
                  <a:pt x="178673" y="1009538"/>
                </a:lnTo>
                <a:lnTo>
                  <a:pt x="183433" y="1022558"/>
                </a:lnTo>
                <a:lnTo>
                  <a:pt x="188828" y="1035261"/>
                </a:lnTo>
                <a:lnTo>
                  <a:pt x="194223" y="1047964"/>
                </a:lnTo>
                <a:lnTo>
                  <a:pt x="200253" y="1060666"/>
                </a:lnTo>
                <a:lnTo>
                  <a:pt x="205966" y="1073369"/>
                </a:lnTo>
                <a:lnTo>
                  <a:pt x="212630" y="1085754"/>
                </a:lnTo>
                <a:lnTo>
                  <a:pt x="219295" y="1098139"/>
                </a:lnTo>
                <a:lnTo>
                  <a:pt x="225642" y="1110206"/>
                </a:lnTo>
                <a:lnTo>
                  <a:pt x="232941" y="1121956"/>
                </a:lnTo>
                <a:lnTo>
                  <a:pt x="239923" y="1133706"/>
                </a:lnTo>
                <a:lnTo>
                  <a:pt x="247857" y="1145456"/>
                </a:lnTo>
                <a:lnTo>
                  <a:pt x="255474" y="1156571"/>
                </a:lnTo>
                <a:lnTo>
                  <a:pt x="263408" y="1168003"/>
                </a:lnTo>
                <a:lnTo>
                  <a:pt x="271659" y="1179118"/>
                </a:lnTo>
                <a:lnTo>
                  <a:pt x="280228" y="1189915"/>
                </a:lnTo>
                <a:lnTo>
                  <a:pt x="289114" y="1200395"/>
                </a:lnTo>
                <a:lnTo>
                  <a:pt x="297682" y="1210874"/>
                </a:lnTo>
                <a:lnTo>
                  <a:pt x="307203" y="1221036"/>
                </a:lnTo>
                <a:lnTo>
                  <a:pt x="316407" y="1231198"/>
                </a:lnTo>
                <a:lnTo>
                  <a:pt x="326245" y="1241361"/>
                </a:lnTo>
                <a:lnTo>
                  <a:pt x="336083" y="1250887"/>
                </a:lnTo>
                <a:lnTo>
                  <a:pt x="345604" y="1260414"/>
                </a:lnTo>
                <a:lnTo>
                  <a:pt x="356076" y="1269624"/>
                </a:lnTo>
                <a:lnTo>
                  <a:pt x="366549" y="1278833"/>
                </a:lnTo>
                <a:lnTo>
                  <a:pt x="377022" y="1287725"/>
                </a:lnTo>
                <a:lnTo>
                  <a:pt x="388130" y="1296299"/>
                </a:lnTo>
                <a:lnTo>
                  <a:pt x="398920" y="1304556"/>
                </a:lnTo>
                <a:lnTo>
                  <a:pt x="410345" y="1312813"/>
                </a:lnTo>
                <a:lnTo>
                  <a:pt x="421770" y="1320752"/>
                </a:lnTo>
                <a:lnTo>
                  <a:pt x="433195" y="1328373"/>
                </a:lnTo>
                <a:lnTo>
                  <a:pt x="444937" y="1335995"/>
                </a:lnTo>
                <a:lnTo>
                  <a:pt x="456997" y="1343299"/>
                </a:lnTo>
                <a:lnTo>
                  <a:pt x="469056" y="1349968"/>
                </a:lnTo>
                <a:lnTo>
                  <a:pt x="481116" y="1356636"/>
                </a:lnTo>
                <a:lnTo>
                  <a:pt x="493810" y="1362988"/>
                </a:lnTo>
                <a:lnTo>
                  <a:pt x="506187" y="1369339"/>
                </a:lnTo>
                <a:lnTo>
                  <a:pt x="518882" y="1375373"/>
                </a:lnTo>
                <a:lnTo>
                  <a:pt x="532211" y="1380771"/>
                </a:lnTo>
                <a:lnTo>
                  <a:pt x="545222" y="1386170"/>
                </a:lnTo>
                <a:lnTo>
                  <a:pt x="558551" y="1391569"/>
                </a:lnTo>
                <a:lnTo>
                  <a:pt x="571881" y="1396015"/>
                </a:lnTo>
                <a:lnTo>
                  <a:pt x="585210" y="1400778"/>
                </a:lnTo>
                <a:lnTo>
                  <a:pt x="598856" y="1404906"/>
                </a:lnTo>
                <a:lnTo>
                  <a:pt x="613137" y="1408717"/>
                </a:lnTo>
                <a:lnTo>
                  <a:pt x="626784" y="1412845"/>
                </a:lnTo>
                <a:lnTo>
                  <a:pt x="641065" y="1416021"/>
                </a:lnTo>
                <a:lnTo>
                  <a:pt x="655029" y="1418879"/>
                </a:lnTo>
                <a:lnTo>
                  <a:pt x="669627" y="1422055"/>
                </a:lnTo>
                <a:lnTo>
                  <a:pt x="644873" y="1558925"/>
                </a:lnTo>
                <a:lnTo>
                  <a:pt x="627418" y="1555432"/>
                </a:lnTo>
                <a:lnTo>
                  <a:pt x="609964" y="1551939"/>
                </a:lnTo>
                <a:lnTo>
                  <a:pt x="593144" y="1547493"/>
                </a:lnTo>
                <a:lnTo>
                  <a:pt x="576006" y="1543365"/>
                </a:lnTo>
                <a:lnTo>
                  <a:pt x="559186" y="1538601"/>
                </a:lnTo>
                <a:lnTo>
                  <a:pt x="542684" y="1533202"/>
                </a:lnTo>
                <a:lnTo>
                  <a:pt x="526181" y="1527804"/>
                </a:lnTo>
                <a:lnTo>
                  <a:pt x="509996" y="1521770"/>
                </a:lnTo>
                <a:lnTo>
                  <a:pt x="493493" y="1515736"/>
                </a:lnTo>
                <a:lnTo>
                  <a:pt x="477942" y="1509068"/>
                </a:lnTo>
                <a:lnTo>
                  <a:pt x="462074" y="1502081"/>
                </a:lnTo>
                <a:lnTo>
                  <a:pt x="446524" y="1495095"/>
                </a:lnTo>
                <a:lnTo>
                  <a:pt x="431291" y="1487473"/>
                </a:lnTo>
                <a:lnTo>
                  <a:pt x="416057" y="1479852"/>
                </a:lnTo>
                <a:lnTo>
                  <a:pt x="401141" y="1471595"/>
                </a:lnTo>
                <a:lnTo>
                  <a:pt x="386226" y="1463338"/>
                </a:lnTo>
                <a:lnTo>
                  <a:pt x="371944" y="1454446"/>
                </a:lnTo>
                <a:lnTo>
                  <a:pt x="357346" y="1445555"/>
                </a:lnTo>
                <a:lnTo>
                  <a:pt x="343382" y="1436028"/>
                </a:lnTo>
                <a:lnTo>
                  <a:pt x="329736" y="1426501"/>
                </a:lnTo>
                <a:lnTo>
                  <a:pt x="316089" y="1416339"/>
                </a:lnTo>
                <a:lnTo>
                  <a:pt x="302760" y="1406177"/>
                </a:lnTo>
                <a:lnTo>
                  <a:pt x="289431" y="1395697"/>
                </a:lnTo>
                <a:lnTo>
                  <a:pt x="276419" y="1384900"/>
                </a:lnTo>
                <a:lnTo>
                  <a:pt x="263725" y="1373785"/>
                </a:lnTo>
                <a:lnTo>
                  <a:pt x="251348" y="1362670"/>
                </a:lnTo>
                <a:lnTo>
                  <a:pt x="238971" y="1350920"/>
                </a:lnTo>
                <a:lnTo>
                  <a:pt x="227229" y="1339170"/>
                </a:lnTo>
                <a:lnTo>
                  <a:pt x="215486" y="1327103"/>
                </a:lnTo>
                <a:lnTo>
                  <a:pt x="204062" y="1315036"/>
                </a:lnTo>
                <a:lnTo>
                  <a:pt x="192954" y="1302333"/>
                </a:lnTo>
                <a:lnTo>
                  <a:pt x="182164" y="1289630"/>
                </a:lnTo>
                <a:lnTo>
                  <a:pt x="171374" y="1276928"/>
                </a:lnTo>
                <a:lnTo>
                  <a:pt x="161535" y="1263590"/>
                </a:lnTo>
                <a:lnTo>
                  <a:pt x="151380" y="1250252"/>
                </a:lnTo>
                <a:lnTo>
                  <a:pt x="141542" y="1236597"/>
                </a:lnTo>
                <a:lnTo>
                  <a:pt x="132021" y="1222624"/>
                </a:lnTo>
                <a:lnTo>
                  <a:pt x="122818" y="1208651"/>
                </a:lnTo>
                <a:lnTo>
                  <a:pt x="113932" y="1194361"/>
                </a:lnTo>
                <a:lnTo>
                  <a:pt x="105363" y="1180071"/>
                </a:lnTo>
                <a:lnTo>
                  <a:pt x="97112" y="1165145"/>
                </a:lnTo>
                <a:lnTo>
                  <a:pt x="89178" y="1150219"/>
                </a:lnTo>
                <a:lnTo>
                  <a:pt x="81561" y="1135294"/>
                </a:lnTo>
                <a:lnTo>
                  <a:pt x="74262" y="1120368"/>
                </a:lnTo>
                <a:lnTo>
                  <a:pt x="66962" y="1104808"/>
                </a:lnTo>
                <a:lnTo>
                  <a:pt x="60615" y="1089247"/>
                </a:lnTo>
                <a:lnTo>
                  <a:pt x="53951" y="1073369"/>
                </a:lnTo>
                <a:lnTo>
                  <a:pt x="48238" y="1057491"/>
                </a:lnTo>
                <a:lnTo>
                  <a:pt x="42208" y="1041612"/>
                </a:lnTo>
                <a:lnTo>
                  <a:pt x="37131" y="1025417"/>
                </a:lnTo>
                <a:lnTo>
                  <a:pt x="32053" y="1009221"/>
                </a:lnTo>
                <a:lnTo>
                  <a:pt x="27293" y="992390"/>
                </a:lnTo>
                <a:lnTo>
                  <a:pt x="23167" y="975876"/>
                </a:lnTo>
                <a:lnTo>
                  <a:pt x="19041" y="959363"/>
                </a:lnTo>
                <a:lnTo>
                  <a:pt x="15550" y="942532"/>
                </a:lnTo>
                <a:lnTo>
                  <a:pt x="12377" y="925701"/>
                </a:lnTo>
                <a:lnTo>
                  <a:pt x="9203" y="908235"/>
                </a:lnTo>
                <a:lnTo>
                  <a:pt x="6982" y="891087"/>
                </a:lnTo>
                <a:lnTo>
                  <a:pt x="4760" y="873621"/>
                </a:lnTo>
                <a:lnTo>
                  <a:pt x="3173" y="856472"/>
                </a:lnTo>
                <a:lnTo>
                  <a:pt x="1904" y="838689"/>
                </a:lnTo>
                <a:lnTo>
                  <a:pt x="952" y="821222"/>
                </a:lnTo>
                <a:lnTo>
                  <a:pt x="317" y="803439"/>
                </a:lnTo>
                <a:lnTo>
                  <a:pt x="0" y="785973"/>
                </a:lnTo>
                <a:lnTo>
                  <a:pt x="317" y="765649"/>
                </a:lnTo>
                <a:lnTo>
                  <a:pt x="952" y="745325"/>
                </a:lnTo>
                <a:lnTo>
                  <a:pt x="2221" y="725318"/>
                </a:lnTo>
                <a:lnTo>
                  <a:pt x="4125" y="705629"/>
                </a:lnTo>
                <a:lnTo>
                  <a:pt x="6030" y="685622"/>
                </a:lnTo>
                <a:lnTo>
                  <a:pt x="8886" y="666251"/>
                </a:lnTo>
                <a:lnTo>
                  <a:pt x="12377" y="646879"/>
                </a:lnTo>
                <a:lnTo>
                  <a:pt x="15868" y="627508"/>
                </a:lnTo>
                <a:lnTo>
                  <a:pt x="19993" y="608454"/>
                </a:lnTo>
                <a:lnTo>
                  <a:pt x="24754" y="589718"/>
                </a:lnTo>
                <a:lnTo>
                  <a:pt x="29831" y="570982"/>
                </a:lnTo>
                <a:lnTo>
                  <a:pt x="35227" y="552245"/>
                </a:lnTo>
                <a:lnTo>
                  <a:pt x="41256" y="534144"/>
                </a:lnTo>
                <a:lnTo>
                  <a:pt x="47604" y="515725"/>
                </a:lnTo>
                <a:lnTo>
                  <a:pt x="54268" y="497941"/>
                </a:lnTo>
                <a:lnTo>
                  <a:pt x="61567" y="480158"/>
                </a:lnTo>
                <a:lnTo>
                  <a:pt x="69501" y="462692"/>
                </a:lnTo>
                <a:lnTo>
                  <a:pt x="77435" y="445225"/>
                </a:lnTo>
                <a:lnTo>
                  <a:pt x="86004" y="428395"/>
                </a:lnTo>
                <a:lnTo>
                  <a:pt x="94890" y="411246"/>
                </a:lnTo>
                <a:lnTo>
                  <a:pt x="104093" y="395050"/>
                </a:lnTo>
                <a:lnTo>
                  <a:pt x="113614" y="378854"/>
                </a:lnTo>
                <a:lnTo>
                  <a:pt x="123770" y="362341"/>
                </a:lnTo>
                <a:lnTo>
                  <a:pt x="133925" y="346780"/>
                </a:lnTo>
                <a:lnTo>
                  <a:pt x="145033" y="330902"/>
                </a:lnTo>
                <a:lnTo>
                  <a:pt x="156140" y="315977"/>
                </a:lnTo>
                <a:lnTo>
                  <a:pt x="167565" y="301051"/>
                </a:lnTo>
                <a:lnTo>
                  <a:pt x="179308" y="286443"/>
                </a:lnTo>
                <a:lnTo>
                  <a:pt x="191367" y="271835"/>
                </a:lnTo>
                <a:lnTo>
                  <a:pt x="204062" y="257545"/>
                </a:lnTo>
                <a:lnTo>
                  <a:pt x="216756" y="243889"/>
                </a:lnTo>
                <a:lnTo>
                  <a:pt x="229768" y="230552"/>
                </a:lnTo>
                <a:lnTo>
                  <a:pt x="243731" y="217214"/>
                </a:lnTo>
                <a:lnTo>
                  <a:pt x="257378" y="204194"/>
                </a:lnTo>
                <a:lnTo>
                  <a:pt x="271342" y="191809"/>
                </a:lnTo>
                <a:lnTo>
                  <a:pt x="285623" y="179424"/>
                </a:lnTo>
                <a:lnTo>
                  <a:pt x="300539" y="167674"/>
                </a:lnTo>
                <a:lnTo>
                  <a:pt x="315455" y="156242"/>
                </a:lnTo>
                <a:lnTo>
                  <a:pt x="330688" y="145127"/>
                </a:lnTo>
                <a:lnTo>
                  <a:pt x="346556" y="134330"/>
                </a:lnTo>
                <a:lnTo>
                  <a:pt x="362106" y="124168"/>
                </a:lnTo>
                <a:lnTo>
                  <a:pt x="377974" y="114005"/>
                </a:lnTo>
                <a:lnTo>
                  <a:pt x="394477" y="104479"/>
                </a:lnTo>
                <a:lnTo>
                  <a:pt x="410980" y="94952"/>
                </a:lnTo>
                <a:lnTo>
                  <a:pt x="428117" y="86060"/>
                </a:lnTo>
                <a:lnTo>
                  <a:pt x="444937" y="77803"/>
                </a:lnTo>
                <a:lnTo>
                  <a:pt x="462392" y="69546"/>
                </a:lnTo>
                <a:lnTo>
                  <a:pt x="479529" y="61925"/>
                </a:lnTo>
                <a:lnTo>
                  <a:pt x="497619" y="54621"/>
                </a:lnTo>
                <a:lnTo>
                  <a:pt x="515391" y="47634"/>
                </a:lnTo>
                <a:lnTo>
                  <a:pt x="533480" y="41283"/>
                </a:lnTo>
                <a:lnTo>
                  <a:pt x="551570" y="35567"/>
                </a:lnTo>
                <a:lnTo>
                  <a:pt x="570294" y="29851"/>
                </a:lnTo>
                <a:lnTo>
                  <a:pt x="589018" y="24770"/>
                </a:lnTo>
                <a:lnTo>
                  <a:pt x="607742" y="20324"/>
                </a:lnTo>
                <a:lnTo>
                  <a:pt x="627101" y="15878"/>
                </a:lnTo>
                <a:lnTo>
                  <a:pt x="646143" y="12385"/>
                </a:lnTo>
                <a:lnTo>
                  <a:pt x="665501" y="9209"/>
                </a:lnTo>
                <a:lnTo>
                  <a:pt x="685178" y="6351"/>
                </a:lnTo>
                <a:lnTo>
                  <a:pt x="704854" y="4128"/>
                </a:lnTo>
                <a:lnTo>
                  <a:pt x="724530" y="2223"/>
                </a:lnTo>
                <a:lnTo>
                  <a:pt x="744524" y="952"/>
                </a:lnTo>
                <a:lnTo>
                  <a:pt x="764835" y="317"/>
                </a:lnTo>
                <a:lnTo>
                  <a:pt x="7848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05099" y="4158895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5180" y="4471670"/>
            <a:ext cx="2627630" cy="70675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232854" y="4158895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643630" y="4471670"/>
            <a:ext cx="2266950" cy="70675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860609" y="4158895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285865" y="4471670"/>
            <a:ext cx="2221865" cy="70675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492616" y="4158895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699500" y="4471670"/>
            <a:ext cx="2724150" cy="70675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69064" y="94054"/>
            <a:ext cx="148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生活篇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318795" y="274331"/>
            <a:ext cx="2081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3964646" y="2601914"/>
            <a:ext cx="4199229" cy="2411412"/>
            <a:chOff x="3963493" y="2602038"/>
            <a:chExt cx="4201091" cy="2411060"/>
          </a:xfrm>
        </p:grpSpPr>
        <p:sp>
          <p:nvSpPr>
            <p:cNvPr id="3" name="Freeform 5"/>
            <p:cNvSpPr/>
            <p:nvPr/>
          </p:nvSpPr>
          <p:spPr bwMode="auto">
            <a:xfrm rot="16200000">
              <a:off x="5096598" y="1895964"/>
              <a:ext cx="1934880" cy="3797812"/>
            </a:xfrm>
            <a:custGeom>
              <a:avLst/>
              <a:gdLst>
                <a:gd name="T0" fmla="*/ 0 w 1594"/>
                <a:gd name="T1" fmla="*/ 3017 h 3017"/>
                <a:gd name="T2" fmla="*/ 1594 w 1594"/>
                <a:gd name="T3" fmla="*/ 1509 h 3017"/>
                <a:gd name="T4" fmla="*/ 0 w 1594"/>
                <a:gd name="T5" fmla="*/ 0 h 3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4" h="3017">
                  <a:moveTo>
                    <a:pt x="0" y="3017"/>
                  </a:moveTo>
                  <a:cubicBezTo>
                    <a:pt x="880" y="3017"/>
                    <a:pt x="1594" y="2342"/>
                    <a:pt x="1594" y="1509"/>
                  </a:cubicBezTo>
                  <a:cubicBezTo>
                    <a:pt x="1594" y="676"/>
                    <a:pt x="880" y="0"/>
                    <a:pt x="0" y="0"/>
                  </a:cubicBezTo>
                </a:path>
              </a:pathLst>
            </a:cu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62509" tIns="81255" rIns="162509" bIns="81255"/>
            <a:lstStyle/>
            <a:p>
              <a:pPr defTabSz="913765">
                <a:defRPr/>
              </a:pPr>
              <a:endParaRPr lang="en-US" sz="240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" name="Oval 2"/>
            <p:cNvSpPr/>
            <p:nvPr/>
          </p:nvSpPr>
          <p:spPr>
            <a:xfrm>
              <a:off x="5848109" y="2602038"/>
              <a:ext cx="401692" cy="40475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FAA5A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 sz="1173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" name="Oval 3"/>
            <p:cNvSpPr/>
            <p:nvPr/>
          </p:nvSpPr>
          <p:spPr>
            <a:xfrm>
              <a:off x="7365963" y="3327419"/>
              <a:ext cx="401692" cy="404754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F526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 sz="1173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6" name="Oval 4"/>
            <p:cNvSpPr/>
            <p:nvPr/>
          </p:nvSpPr>
          <p:spPr>
            <a:xfrm>
              <a:off x="3963493" y="4608345"/>
              <a:ext cx="401691" cy="40475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FAA5A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 sz="1173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7" name="Oval 5"/>
            <p:cNvSpPr/>
            <p:nvPr/>
          </p:nvSpPr>
          <p:spPr>
            <a:xfrm>
              <a:off x="7762892" y="4608345"/>
              <a:ext cx="401692" cy="40475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FAA5A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 sz="1173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8" name="Oval 6"/>
            <p:cNvSpPr/>
            <p:nvPr/>
          </p:nvSpPr>
          <p:spPr>
            <a:xfrm>
              <a:off x="4365184" y="3327419"/>
              <a:ext cx="401692" cy="404754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F526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 sz="1173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9" name="Group 73"/>
          <p:cNvGrpSpPr/>
          <p:nvPr/>
        </p:nvGrpSpPr>
        <p:grpSpPr bwMode="auto">
          <a:xfrm flipH="1">
            <a:off x="3162747" y="4578353"/>
            <a:ext cx="670174" cy="147637"/>
            <a:chOff x="7244862" y="2564012"/>
            <a:chExt cx="1005315" cy="299674"/>
          </a:xfrm>
        </p:grpSpPr>
        <p:cxnSp>
          <p:nvCxnSpPr>
            <p:cNvPr id="10" name="Straight Connector 74"/>
            <p:cNvCxnSpPr/>
            <p:nvPr/>
          </p:nvCxnSpPr>
          <p:spPr>
            <a:xfrm flipV="1">
              <a:off x="7244862" y="2564012"/>
              <a:ext cx="393176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75"/>
            <p:cNvCxnSpPr/>
            <p:nvPr/>
          </p:nvCxnSpPr>
          <p:spPr>
            <a:xfrm>
              <a:off x="7642832" y="2564012"/>
              <a:ext cx="607345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76"/>
          <p:cNvGrpSpPr/>
          <p:nvPr/>
        </p:nvGrpSpPr>
        <p:grpSpPr bwMode="auto">
          <a:xfrm flipH="1">
            <a:off x="3581197" y="3236914"/>
            <a:ext cx="669109" cy="148521"/>
            <a:chOff x="7244862" y="2564012"/>
            <a:chExt cx="1005315" cy="299674"/>
          </a:xfrm>
        </p:grpSpPr>
        <p:cxnSp>
          <p:nvCxnSpPr>
            <p:cNvPr id="13" name="Straight Connector 77"/>
            <p:cNvCxnSpPr/>
            <p:nvPr/>
          </p:nvCxnSpPr>
          <p:spPr>
            <a:xfrm flipV="1">
              <a:off x="7244862" y="2564012"/>
              <a:ext cx="393802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78"/>
            <p:cNvCxnSpPr/>
            <p:nvPr/>
          </p:nvCxnSpPr>
          <p:spPr>
            <a:xfrm>
              <a:off x="7643467" y="2564012"/>
              <a:ext cx="606710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79"/>
          <p:cNvGrpSpPr/>
          <p:nvPr/>
        </p:nvGrpSpPr>
        <p:grpSpPr bwMode="auto">
          <a:xfrm>
            <a:off x="7865520" y="3140955"/>
            <a:ext cx="649120" cy="265996"/>
            <a:chOff x="7244862" y="2564012"/>
            <a:chExt cx="1005315" cy="299674"/>
          </a:xfrm>
        </p:grpSpPr>
        <p:cxnSp>
          <p:nvCxnSpPr>
            <p:cNvPr id="16" name="Straight Connector 80"/>
            <p:cNvCxnSpPr/>
            <p:nvPr/>
          </p:nvCxnSpPr>
          <p:spPr>
            <a:xfrm flipV="1">
              <a:off x="7244862" y="2564012"/>
              <a:ext cx="393176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81"/>
            <p:cNvCxnSpPr/>
            <p:nvPr/>
          </p:nvCxnSpPr>
          <p:spPr>
            <a:xfrm>
              <a:off x="7642832" y="2564012"/>
              <a:ext cx="607345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82"/>
          <p:cNvGrpSpPr/>
          <p:nvPr/>
        </p:nvGrpSpPr>
        <p:grpSpPr bwMode="auto">
          <a:xfrm>
            <a:off x="8279726" y="4536184"/>
            <a:ext cx="649121" cy="243596"/>
            <a:chOff x="7244862" y="2564012"/>
            <a:chExt cx="1005315" cy="299674"/>
          </a:xfrm>
        </p:grpSpPr>
        <p:cxnSp>
          <p:nvCxnSpPr>
            <p:cNvPr id="19" name="Straight Connector 83"/>
            <p:cNvCxnSpPr/>
            <p:nvPr/>
          </p:nvCxnSpPr>
          <p:spPr>
            <a:xfrm flipV="1">
              <a:off x="7244862" y="2564012"/>
              <a:ext cx="39317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84"/>
            <p:cNvCxnSpPr/>
            <p:nvPr/>
          </p:nvCxnSpPr>
          <p:spPr>
            <a:xfrm>
              <a:off x="7642833" y="2564012"/>
              <a:ext cx="607344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7"/>
          <p:cNvGrpSpPr/>
          <p:nvPr/>
        </p:nvGrpSpPr>
        <p:grpSpPr>
          <a:xfrm>
            <a:off x="4772626" y="3355494"/>
            <a:ext cx="2629311" cy="2646628"/>
            <a:chOff x="4772216" y="3355494"/>
            <a:chExt cx="2630122" cy="2646628"/>
          </a:xfrm>
          <a:solidFill>
            <a:schemeClr val="accent5">
              <a:lumMod val="75000"/>
            </a:schemeClr>
          </a:solidFill>
        </p:grpSpPr>
        <p:sp>
          <p:nvSpPr>
            <p:cNvPr id="22" name="Oval 54"/>
            <p:cNvSpPr/>
            <p:nvPr/>
          </p:nvSpPr>
          <p:spPr>
            <a:xfrm>
              <a:off x="4772216" y="3355494"/>
              <a:ext cx="2630122" cy="2646628"/>
            </a:xfrm>
            <a:prstGeom prst="ellipse">
              <a:avLst/>
            </a:prstGeom>
            <a:solidFill>
              <a:srgbClr val="FF526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en-US" sz="1173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3" name="Freeform 61"/>
            <p:cNvSpPr>
              <a:spLocks noEditPoints="1"/>
            </p:cNvSpPr>
            <p:nvPr/>
          </p:nvSpPr>
          <p:spPr bwMode="auto">
            <a:xfrm>
              <a:off x="5515976" y="4224229"/>
              <a:ext cx="1160047" cy="910474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en-US" sz="240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75339" y="2923964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5339" y="3236914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-10575" y="4347138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-10575" y="4660088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687372" y="2923964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687372" y="3236914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031635" y="4347138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031635" y="4660088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488480" y="1504416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88480" y="1817366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69064" y="94054"/>
            <a:ext cx="148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生活篇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318795" y="274331"/>
            <a:ext cx="2081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95" y="1667821"/>
            <a:ext cx="6882809" cy="35223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78" y="1667821"/>
            <a:ext cx="782168" cy="8244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7901" y="2999128"/>
            <a:ext cx="1389801" cy="33692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82971" y="2560675"/>
            <a:ext cx="3754433" cy="10156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eaLnBrk="0"/>
            <a:r>
              <a:rPr lang="zh-CN" altLang="en-US" sz="6000" cap="none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总结篇</a:t>
            </a:r>
            <a:endParaRPr lang="zh-CN" altLang="en-US" sz="6000" spc="3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82970" y="3550328"/>
            <a:ext cx="37544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 Please enter the title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 Please enter the title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 Please enter the title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291981" y="2472688"/>
            <a:ext cx="2581710" cy="2127332"/>
            <a:chOff x="3291981" y="2472688"/>
            <a:chExt cx="2581710" cy="212733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26998" y="2472688"/>
              <a:ext cx="2355972" cy="212733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291981" y="2657776"/>
              <a:ext cx="2581710" cy="163121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algn="ctr" eaLnBrk="0"/>
              <a:r>
                <a:rPr lang="en-US" altLang="zh-CN" sz="10000" b="1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4</a:t>
              </a:r>
              <a:endParaRPr lang="zh-CN" altLang="en-US" sz="10000" b="1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2"/>
          <a:stretch>
            <a:fillRect/>
          </a:stretch>
        </p:blipFill>
        <p:spPr>
          <a:xfrm rot="5400000">
            <a:off x="10691975" y="1060650"/>
            <a:ext cx="2551181" cy="448869"/>
          </a:xfrm>
          <a:prstGeom prst="rect">
            <a:avLst/>
          </a:prstGeom>
        </p:spPr>
      </p:pic>
      <p:pic>
        <p:nvPicPr>
          <p:cNvPr id="17" name="图片 16" descr="图片包含 物体&#10;&#10;已生成高可信度的说明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5"/>
          <a:stretch>
            <a:fillRect/>
          </a:stretch>
        </p:blipFill>
        <p:spPr>
          <a:xfrm>
            <a:off x="0" y="6054152"/>
            <a:ext cx="2551181" cy="7988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9" y="4410320"/>
            <a:ext cx="2551181" cy="79857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839" y="1709336"/>
            <a:ext cx="961871" cy="54031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94" y="1709336"/>
            <a:ext cx="1437038" cy="15147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9" y="4397284"/>
            <a:ext cx="986037" cy="97195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0"/>
          <a:stretch>
            <a:fillRect/>
          </a:stretch>
        </p:blipFill>
        <p:spPr>
          <a:xfrm flipH="1">
            <a:off x="11659232" y="4410320"/>
            <a:ext cx="525720" cy="122833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9"/>
          <a:stretch>
            <a:fillRect/>
          </a:stretch>
        </p:blipFill>
        <p:spPr>
          <a:xfrm>
            <a:off x="2654595" y="818351"/>
            <a:ext cx="2657578" cy="8494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4249" flipH="1">
            <a:off x="-145504" y="310694"/>
            <a:ext cx="1725025" cy="79851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6"/>
          <a:stretch>
            <a:fillRect/>
          </a:stretch>
        </p:blipFill>
        <p:spPr>
          <a:xfrm>
            <a:off x="0" y="1558940"/>
            <a:ext cx="826882" cy="798852"/>
          </a:xfrm>
          <a:prstGeom prst="rect">
            <a:avLst/>
          </a:prstGeom>
        </p:spPr>
      </p:pic>
      <p:pic>
        <p:nvPicPr>
          <p:cNvPr id="29" name="图片 28" descr="图片包含 物体&#10;&#10;已生成高可信度的说明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5"/>
          <a:stretch>
            <a:fillRect/>
          </a:stretch>
        </p:blipFill>
        <p:spPr>
          <a:xfrm>
            <a:off x="2574603" y="6054152"/>
            <a:ext cx="2551181" cy="798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900530" cy="6858000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1996822" y="1370293"/>
            <a:ext cx="1760744" cy="4291582"/>
            <a:chOff x="1996822" y="1370293"/>
            <a:chExt cx="1760744" cy="4291582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822" y="1370293"/>
              <a:ext cx="1760744" cy="3541500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2141224" y="1724236"/>
              <a:ext cx="1415772" cy="39376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80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目 录</a:t>
              </a:r>
              <a:endParaRPr lang="zh-CN" altLang="en-US" sz="8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134927" y="1301284"/>
            <a:ext cx="5555626" cy="956487"/>
            <a:chOff x="4134927" y="1301284"/>
            <a:chExt cx="5555626" cy="956487"/>
          </a:xfrm>
        </p:grpSpPr>
        <p:pic>
          <p:nvPicPr>
            <p:cNvPr id="26" name="图片 25" descr="图片包含 物体&#10;&#10;已生成高可信度的说明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78"/>
            <a:stretch>
              <a:fillRect/>
            </a:stretch>
          </p:blipFill>
          <p:spPr>
            <a:xfrm>
              <a:off x="4338711" y="1314611"/>
              <a:ext cx="4684386" cy="94316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5365497" y="1311002"/>
              <a:ext cx="2338880" cy="70788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eaLnBrk="0"/>
              <a:r>
                <a:rPr lang="zh-CN" altLang="en-US" sz="4000" cap="none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出游篇</a:t>
              </a:r>
              <a:endPara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409793" y="1924291"/>
              <a:ext cx="42807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Please enter the title Please enter the title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38711" y="1301284"/>
              <a:ext cx="1026786" cy="927140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4134927" y="1370293"/>
              <a:ext cx="1390058" cy="70788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algn="ctr" eaLnBrk="0"/>
              <a:r>
                <a:rPr lang="en-US" altLang="zh-CN" sz="4000" b="1" cap="none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1</a:t>
              </a:r>
              <a:endParaRPr lang="zh-CN" altLang="en-US" sz="4000" b="1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076286" y="2559559"/>
            <a:ext cx="5467034" cy="956487"/>
            <a:chOff x="5076286" y="2559559"/>
            <a:chExt cx="5467034" cy="956487"/>
          </a:xfrm>
        </p:grpSpPr>
        <p:pic>
          <p:nvPicPr>
            <p:cNvPr id="30" name="图片 29" descr="图片包含 物体&#10;&#10;已生成高可信度的说明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78"/>
            <a:stretch>
              <a:fillRect/>
            </a:stretch>
          </p:blipFill>
          <p:spPr>
            <a:xfrm>
              <a:off x="5655150" y="2572886"/>
              <a:ext cx="4684386" cy="943160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7018166" y="2569277"/>
              <a:ext cx="2338880" cy="70788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algn="r" eaLnBrk="0"/>
              <a:r>
                <a:rPr lang="zh-CN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学习</a:t>
              </a:r>
              <a:r>
                <a:rPr lang="zh-CN" altLang="en-US" sz="4000" cap="none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篇</a:t>
              </a:r>
              <a:endPara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076286" y="3182566"/>
              <a:ext cx="42807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Please enter the title Please enter the title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7046" y="2559559"/>
              <a:ext cx="1026786" cy="927140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9153262" y="2628568"/>
              <a:ext cx="1390058" cy="70788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algn="ctr" eaLnBrk="0"/>
              <a:r>
                <a:rPr lang="en-US" altLang="zh-CN" sz="4000" cap="none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2</a:t>
              </a:r>
              <a:endParaRPr lang="zh-CN" altLang="en-US" sz="4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134927" y="3784878"/>
            <a:ext cx="5555626" cy="956487"/>
            <a:chOff x="4134927" y="3784878"/>
            <a:chExt cx="5555626" cy="956487"/>
          </a:xfrm>
        </p:grpSpPr>
        <p:pic>
          <p:nvPicPr>
            <p:cNvPr id="35" name="图片 34" descr="图片包含 物体&#10;&#10;已生成高可信度的说明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78"/>
            <a:stretch>
              <a:fillRect/>
            </a:stretch>
          </p:blipFill>
          <p:spPr>
            <a:xfrm>
              <a:off x="4338711" y="3798205"/>
              <a:ext cx="4684386" cy="943160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5365497" y="3794596"/>
              <a:ext cx="2338880" cy="70788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eaLnBrk="0"/>
              <a:r>
                <a:rPr lang="zh-CN" altLang="en-US" sz="4000" cap="none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生活篇</a:t>
              </a:r>
              <a:endPara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409793" y="4407885"/>
              <a:ext cx="42807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Please enter the title Please enter the title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38711" y="3784878"/>
              <a:ext cx="1026786" cy="927140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4134927" y="3853887"/>
              <a:ext cx="1390058" cy="70788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algn="ctr" eaLnBrk="0"/>
              <a:r>
                <a:rPr lang="en-US" altLang="zh-CN" sz="4000" b="1" cap="none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3</a:t>
              </a:r>
              <a:endParaRPr lang="zh-CN" altLang="en-US" sz="4000" b="1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076286" y="4965895"/>
            <a:ext cx="5467034" cy="956487"/>
            <a:chOff x="5076286" y="4965895"/>
            <a:chExt cx="5467034" cy="956487"/>
          </a:xfrm>
        </p:grpSpPr>
        <p:pic>
          <p:nvPicPr>
            <p:cNvPr id="40" name="图片 39" descr="图片包含 物体&#10;&#10;已生成高可信度的说明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78"/>
            <a:stretch>
              <a:fillRect/>
            </a:stretch>
          </p:blipFill>
          <p:spPr>
            <a:xfrm>
              <a:off x="5655150" y="4979222"/>
              <a:ext cx="4684386" cy="943160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7018166" y="4975613"/>
              <a:ext cx="2338880" cy="70788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algn="r" eaLnBrk="0"/>
              <a:r>
                <a:rPr lang="zh-CN" altLang="en-US" sz="4000" cap="none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总结篇</a:t>
              </a:r>
              <a:endPara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076286" y="5588902"/>
              <a:ext cx="42807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Please enter the title Please enter the title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7046" y="4965895"/>
              <a:ext cx="1026786" cy="927140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9153262" y="5034904"/>
              <a:ext cx="1390058" cy="70788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algn="ctr" eaLnBrk="0"/>
              <a:r>
                <a:rPr lang="en-US" altLang="zh-CN" sz="4000" cap="none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4</a:t>
              </a:r>
              <a:endParaRPr lang="zh-CN" altLang="en-US" sz="4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914" y="0"/>
            <a:ext cx="1437038" cy="1514716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8" y="4285202"/>
            <a:ext cx="986037" cy="97195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0"/>
          <a:stretch>
            <a:fillRect/>
          </a:stretch>
        </p:blipFill>
        <p:spPr>
          <a:xfrm flipH="1">
            <a:off x="11659232" y="2409868"/>
            <a:ext cx="525720" cy="1228332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1991">
            <a:off x="2295854" y="-274505"/>
            <a:ext cx="1725025" cy="79851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6"/>
          <a:stretch>
            <a:fillRect/>
          </a:stretch>
        </p:blipFill>
        <p:spPr>
          <a:xfrm>
            <a:off x="7048" y="6008531"/>
            <a:ext cx="826882" cy="798852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1991">
            <a:off x="2295854" y="29426"/>
            <a:ext cx="1725025" cy="79851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1991">
            <a:off x="2295854" y="323557"/>
            <a:ext cx="1725025" cy="79851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10508665" y="5609276"/>
            <a:ext cx="1725025" cy="79851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10576163" y="3921440"/>
            <a:ext cx="1725025" cy="79851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10030060" y="5609276"/>
            <a:ext cx="1725025" cy="79851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10097558" y="3921440"/>
            <a:ext cx="1725025" cy="798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2000">
        <p:checker/>
      </p:transition>
    </mc:Choice>
    <mc:Fallback>
      <p:transition spd="slow" advClick="0" advTm="2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319"/>
          <p:cNvSpPr/>
          <p:nvPr/>
        </p:nvSpPr>
        <p:spPr>
          <a:xfrm flipV="1">
            <a:off x="2706781" y="2061332"/>
            <a:ext cx="1311123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" name="Shape 1290"/>
          <p:cNvSpPr/>
          <p:nvPr/>
        </p:nvSpPr>
        <p:spPr>
          <a:xfrm>
            <a:off x="2133796" y="1753189"/>
            <a:ext cx="618188" cy="618188"/>
          </a:xfrm>
          <a:prstGeom prst="rect">
            <a:avLst/>
          </a:prstGeom>
          <a:solidFill>
            <a:srgbClr val="FFAA5A"/>
          </a:solidFill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grpSp>
        <p:nvGrpSpPr>
          <p:cNvPr id="4" name="Group 1293"/>
          <p:cNvGrpSpPr/>
          <p:nvPr/>
        </p:nvGrpSpPr>
        <p:grpSpPr>
          <a:xfrm>
            <a:off x="2319772" y="1927813"/>
            <a:ext cx="246236" cy="268940"/>
            <a:chOff x="0" y="0"/>
            <a:chExt cx="495252" cy="540918"/>
          </a:xfrm>
        </p:grpSpPr>
        <p:sp>
          <p:nvSpPr>
            <p:cNvPr id="5" name="Shape 1291"/>
            <p:cNvSpPr/>
            <p:nvPr/>
          </p:nvSpPr>
          <p:spPr>
            <a:xfrm>
              <a:off x="107933" y="0"/>
              <a:ext cx="270131" cy="27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4" y="18436"/>
                  </a:moveTo>
                  <a:cubicBezTo>
                    <a:pt x="5273" y="20546"/>
                    <a:pt x="7818" y="21600"/>
                    <a:pt x="10800" y="21600"/>
                  </a:cubicBezTo>
                  <a:cubicBezTo>
                    <a:pt x="13782" y="21600"/>
                    <a:pt x="16327" y="20546"/>
                    <a:pt x="18436" y="18436"/>
                  </a:cubicBezTo>
                  <a:cubicBezTo>
                    <a:pt x="20546" y="16327"/>
                    <a:pt x="21600" y="13782"/>
                    <a:pt x="21600" y="10800"/>
                  </a:cubicBezTo>
                  <a:cubicBezTo>
                    <a:pt x="21600" y="7818"/>
                    <a:pt x="20546" y="5273"/>
                    <a:pt x="18436" y="3164"/>
                  </a:cubicBezTo>
                  <a:cubicBezTo>
                    <a:pt x="16327" y="1054"/>
                    <a:pt x="13782" y="0"/>
                    <a:pt x="10800" y="0"/>
                  </a:cubicBezTo>
                  <a:cubicBezTo>
                    <a:pt x="7818" y="0"/>
                    <a:pt x="5273" y="1055"/>
                    <a:pt x="3164" y="3164"/>
                  </a:cubicBezTo>
                  <a:cubicBezTo>
                    <a:pt x="1055" y="5273"/>
                    <a:pt x="0" y="7818"/>
                    <a:pt x="0" y="10800"/>
                  </a:cubicBezTo>
                  <a:cubicBezTo>
                    <a:pt x="0" y="13782"/>
                    <a:pt x="1055" y="16327"/>
                    <a:pt x="3164" y="18436"/>
                  </a:cubicBezTo>
                  <a:cubicBezTo>
                    <a:pt x="3164" y="18436"/>
                    <a:pt x="3164" y="18436"/>
                    <a:pt x="3164" y="1843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6" name="Shape 1292"/>
            <p:cNvSpPr/>
            <p:nvPr/>
          </p:nvSpPr>
          <p:spPr>
            <a:xfrm>
              <a:off x="0" y="248248"/>
              <a:ext cx="495253" cy="29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32" y="9360"/>
                  </a:moveTo>
                  <a:cubicBezTo>
                    <a:pt x="21225" y="8347"/>
                    <a:pt x="21089" y="7408"/>
                    <a:pt x="20925" y="6543"/>
                  </a:cubicBezTo>
                  <a:cubicBezTo>
                    <a:pt x="20761" y="5678"/>
                    <a:pt x="20542" y="4834"/>
                    <a:pt x="20266" y="4011"/>
                  </a:cubicBezTo>
                  <a:cubicBezTo>
                    <a:pt x="19989" y="3190"/>
                    <a:pt x="19673" y="2489"/>
                    <a:pt x="19314" y="1909"/>
                  </a:cubicBezTo>
                  <a:cubicBezTo>
                    <a:pt x="18957" y="1329"/>
                    <a:pt x="18519" y="867"/>
                    <a:pt x="18002" y="520"/>
                  </a:cubicBezTo>
                  <a:cubicBezTo>
                    <a:pt x="17487" y="175"/>
                    <a:pt x="16916" y="0"/>
                    <a:pt x="16292" y="0"/>
                  </a:cubicBezTo>
                  <a:cubicBezTo>
                    <a:pt x="16190" y="0"/>
                    <a:pt x="15970" y="187"/>
                    <a:pt x="15632" y="559"/>
                  </a:cubicBezTo>
                  <a:cubicBezTo>
                    <a:pt x="15295" y="931"/>
                    <a:pt x="14922" y="1348"/>
                    <a:pt x="14512" y="1805"/>
                  </a:cubicBezTo>
                  <a:cubicBezTo>
                    <a:pt x="14103" y="2264"/>
                    <a:pt x="13557" y="2680"/>
                    <a:pt x="12871" y="3051"/>
                  </a:cubicBezTo>
                  <a:cubicBezTo>
                    <a:pt x="12185" y="3423"/>
                    <a:pt x="11496" y="3610"/>
                    <a:pt x="10800" y="3610"/>
                  </a:cubicBezTo>
                  <a:cubicBezTo>
                    <a:pt x="10104" y="3610"/>
                    <a:pt x="9414" y="3423"/>
                    <a:pt x="8729" y="3051"/>
                  </a:cubicBezTo>
                  <a:cubicBezTo>
                    <a:pt x="8043" y="2680"/>
                    <a:pt x="7496" y="2264"/>
                    <a:pt x="7087" y="1805"/>
                  </a:cubicBezTo>
                  <a:cubicBezTo>
                    <a:pt x="6678" y="1348"/>
                    <a:pt x="6304" y="931"/>
                    <a:pt x="5967" y="559"/>
                  </a:cubicBezTo>
                  <a:cubicBezTo>
                    <a:pt x="5630" y="187"/>
                    <a:pt x="5410" y="0"/>
                    <a:pt x="5308" y="0"/>
                  </a:cubicBezTo>
                  <a:cubicBezTo>
                    <a:pt x="4684" y="0"/>
                    <a:pt x="4113" y="175"/>
                    <a:pt x="3597" y="520"/>
                  </a:cubicBezTo>
                  <a:cubicBezTo>
                    <a:pt x="3081" y="867"/>
                    <a:pt x="2643" y="1329"/>
                    <a:pt x="2286" y="1909"/>
                  </a:cubicBezTo>
                  <a:cubicBezTo>
                    <a:pt x="1927" y="2488"/>
                    <a:pt x="1611" y="3190"/>
                    <a:pt x="1334" y="4011"/>
                  </a:cubicBezTo>
                  <a:cubicBezTo>
                    <a:pt x="1058" y="4834"/>
                    <a:pt x="839" y="5678"/>
                    <a:pt x="675" y="6543"/>
                  </a:cubicBezTo>
                  <a:cubicBezTo>
                    <a:pt x="511" y="7408"/>
                    <a:pt x="375" y="8347"/>
                    <a:pt x="268" y="9360"/>
                  </a:cubicBezTo>
                  <a:cubicBezTo>
                    <a:pt x="161" y="10371"/>
                    <a:pt x="89" y="11314"/>
                    <a:pt x="53" y="12189"/>
                  </a:cubicBezTo>
                  <a:cubicBezTo>
                    <a:pt x="17" y="13063"/>
                    <a:pt x="0" y="13959"/>
                    <a:pt x="0" y="14877"/>
                  </a:cubicBezTo>
                  <a:cubicBezTo>
                    <a:pt x="0" y="16953"/>
                    <a:pt x="372" y="18593"/>
                    <a:pt x="1119" y="19795"/>
                  </a:cubicBezTo>
                  <a:cubicBezTo>
                    <a:pt x="1866" y="20998"/>
                    <a:pt x="2858" y="21600"/>
                    <a:pt x="4096" y="21600"/>
                  </a:cubicBezTo>
                  <a:lnTo>
                    <a:pt x="17504" y="21600"/>
                  </a:lnTo>
                  <a:cubicBezTo>
                    <a:pt x="18741" y="21600"/>
                    <a:pt x="19734" y="20998"/>
                    <a:pt x="20480" y="19795"/>
                  </a:cubicBezTo>
                  <a:cubicBezTo>
                    <a:pt x="21227" y="18593"/>
                    <a:pt x="21600" y="16953"/>
                    <a:pt x="21600" y="14877"/>
                  </a:cubicBezTo>
                  <a:cubicBezTo>
                    <a:pt x="21600" y="13959"/>
                    <a:pt x="21582" y="13063"/>
                    <a:pt x="21547" y="12189"/>
                  </a:cubicBezTo>
                  <a:cubicBezTo>
                    <a:pt x="21511" y="11314"/>
                    <a:pt x="21439" y="10371"/>
                    <a:pt x="21332" y="9360"/>
                  </a:cubicBezTo>
                  <a:cubicBezTo>
                    <a:pt x="21332" y="9360"/>
                    <a:pt x="21332" y="9360"/>
                    <a:pt x="21332" y="936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sp>
        <p:nvSpPr>
          <p:cNvPr id="8" name="Shape 1320"/>
          <p:cNvSpPr/>
          <p:nvPr/>
        </p:nvSpPr>
        <p:spPr>
          <a:xfrm flipV="1">
            <a:off x="4810683" y="2061332"/>
            <a:ext cx="1311123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6914585" y="2061332"/>
            <a:ext cx="1311123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2971773" y="4343777"/>
            <a:ext cx="1311123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5075675" y="4343777"/>
            <a:ext cx="1311123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7179578" y="4343777"/>
            <a:ext cx="1309553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9017745" y="2061332"/>
            <a:ext cx="1609047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4" name="Shape 1326"/>
          <p:cNvSpPr/>
          <p:nvPr/>
        </p:nvSpPr>
        <p:spPr>
          <a:xfrm>
            <a:off x="10625671" y="2071342"/>
            <a:ext cx="0" cy="227786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9283479" y="4343777"/>
            <a:ext cx="1342412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517013" y="4343777"/>
            <a:ext cx="665875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7" name="Shape 1329"/>
          <p:cNvSpPr/>
          <p:nvPr/>
        </p:nvSpPr>
        <p:spPr>
          <a:xfrm flipV="1">
            <a:off x="1519373" y="2061332"/>
            <a:ext cx="0" cy="2287869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513675" y="2061332"/>
            <a:ext cx="40032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0" name="Shape 1331"/>
          <p:cNvSpPr/>
          <p:nvPr/>
        </p:nvSpPr>
        <p:spPr>
          <a:xfrm>
            <a:off x="4237696" y="1753189"/>
            <a:ext cx="618188" cy="618188"/>
          </a:xfrm>
          <a:prstGeom prst="rect">
            <a:avLst/>
          </a:prstGeom>
          <a:solidFill>
            <a:srgbClr val="FF5266"/>
          </a:solidFill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grpSp>
        <p:nvGrpSpPr>
          <p:cNvPr id="21" name="Group 1334"/>
          <p:cNvGrpSpPr/>
          <p:nvPr/>
        </p:nvGrpSpPr>
        <p:grpSpPr>
          <a:xfrm>
            <a:off x="4462810" y="1944363"/>
            <a:ext cx="167018" cy="235840"/>
            <a:chOff x="0" y="0"/>
            <a:chExt cx="335921" cy="474344"/>
          </a:xfrm>
        </p:grpSpPr>
        <p:sp>
          <p:nvSpPr>
            <p:cNvPr id="22" name="Shape 1332"/>
            <p:cNvSpPr/>
            <p:nvPr/>
          </p:nvSpPr>
          <p:spPr>
            <a:xfrm>
              <a:off x="0" y="42435"/>
              <a:ext cx="335922" cy="431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1" y="0"/>
                  </a:moveTo>
                  <a:lnTo>
                    <a:pt x="17589" y="3600"/>
                  </a:lnTo>
                  <a:lnTo>
                    <a:pt x="4011" y="3600"/>
                  </a:lnTo>
                  <a:lnTo>
                    <a:pt x="2159" y="0"/>
                  </a:lnTo>
                  <a:cubicBezTo>
                    <a:pt x="972" y="0"/>
                    <a:pt x="0" y="756"/>
                    <a:pt x="0" y="1679"/>
                  </a:cubicBezTo>
                  <a:lnTo>
                    <a:pt x="0" y="19921"/>
                  </a:lnTo>
                  <a:cubicBezTo>
                    <a:pt x="0" y="20844"/>
                    <a:pt x="972" y="21600"/>
                    <a:pt x="2159" y="21600"/>
                  </a:cubicBezTo>
                  <a:lnTo>
                    <a:pt x="19441" y="21600"/>
                  </a:lnTo>
                  <a:cubicBezTo>
                    <a:pt x="20628" y="21600"/>
                    <a:pt x="21600" y="20844"/>
                    <a:pt x="21600" y="19921"/>
                  </a:cubicBezTo>
                  <a:lnTo>
                    <a:pt x="21600" y="1679"/>
                  </a:lnTo>
                  <a:cubicBezTo>
                    <a:pt x="21600" y="756"/>
                    <a:pt x="20628" y="0"/>
                    <a:pt x="1944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23" name="Shape 1333"/>
            <p:cNvSpPr/>
            <p:nvPr/>
          </p:nvSpPr>
          <p:spPr>
            <a:xfrm>
              <a:off x="59175" y="0"/>
              <a:ext cx="215954" cy="95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1" y="21600"/>
                  </a:moveTo>
                  <a:lnTo>
                    <a:pt x="21600" y="10800"/>
                  </a:lnTo>
                  <a:lnTo>
                    <a:pt x="16369" y="10800"/>
                  </a:lnTo>
                  <a:lnTo>
                    <a:pt x="14641" y="0"/>
                  </a:lnTo>
                  <a:lnTo>
                    <a:pt x="6959" y="0"/>
                  </a:lnTo>
                  <a:lnTo>
                    <a:pt x="5231" y="10800"/>
                  </a:lnTo>
                  <a:lnTo>
                    <a:pt x="0" y="10800"/>
                  </a:lnTo>
                  <a:lnTo>
                    <a:pt x="2159" y="21600"/>
                  </a:lnTo>
                  <a:cubicBezTo>
                    <a:pt x="2159" y="21600"/>
                    <a:pt x="19441" y="21600"/>
                    <a:pt x="19441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sp>
        <p:nvSpPr>
          <p:cNvPr id="25" name="Shape 1336"/>
          <p:cNvSpPr/>
          <p:nvPr/>
        </p:nvSpPr>
        <p:spPr>
          <a:xfrm>
            <a:off x="6341599" y="1753189"/>
            <a:ext cx="618188" cy="618188"/>
          </a:xfrm>
          <a:prstGeom prst="rect">
            <a:avLst/>
          </a:prstGeom>
          <a:solidFill>
            <a:srgbClr val="FFAA5A"/>
          </a:solidFill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6" name="Shape 1337"/>
          <p:cNvSpPr/>
          <p:nvPr/>
        </p:nvSpPr>
        <p:spPr>
          <a:xfrm>
            <a:off x="6532772" y="1944363"/>
            <a:ext cx="235840" cy="235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4" h="20814" extrusionOk="0">
                <a:moveTo>
                  <a:pt x="16063" y="4751"/>
                </a:moveTo>
                <a:cubicBezTo>
                  <a:pt x="14562" y="3251"/>
                  <a:pt x="14186" y="1270"/>
                  <a:pt x="14318" y="1137"/>
                </a:cubicBezTo>
                <a:cubicBezTo>
                  <a:pt x="14452" y="1003"/>
                  <a:pt x="16354" y="1458"/>
                  <a:pt x="17856" y="2959"/>
                </a:cubicBezTo>
                <a:cubicBezTo>
                  <a:pt x="19356" y="4460"/>
                  <a:pt x="19807" y="6366"/>
                  <a:pt x="19677" y="6496"/>
                </a:cubicBezTo>
                <a:cubicBezTo>
                  <a:pt x="19548" y="6625"/>
                  <a:pt x="17564" y="6252"/>
                  <a:pt x="16063" y="4751"/>
                </a:cubicBezTo>
                <a:close/>
                <a:moveTo>
                  <a:pt x="8257" y="11610"/>
                </a:moveTo>
                <a:cubicBezTo>
                  <a:pt x="7827" y="11179"/>
                  <a:pt x="7967" y="10342"/>
                  <a:pt x="8569" y="9739"/>
                </a:cubicBezTo>
                <a:cubicBezTo>
                  <a:pt x="9172" y="9137"/>
                  <a:pt x="10009" y="8997"/>
                  <a:pt x="10440" y="9428"/>
                </a:cubicBezTo>
                <a:cubicBezTo>
                  <a:pt x="10869" y="9858"/>
                  <a:pt x="10730" y="10696"/>
                  <a:pt x="10128" y="11298"/>
                </a:cubicBezTo>
                <a:cubicBezTo>
                  <a:pt x="9526" y="11900"/>
                  <a:pt x="8687" y="12040"/>
                  <a:pt x="8257" y="11610"/>
                </a:cubicBezTo>
                <a:close/>
                <a:moveTo>
                  <a:pt x="18634" y="2180"/>
                </a:moveTo>
                <a:cubicBezTo>
                  <a:pt x="16698" y="243"/>
                  <a:pt x="14265" y="-466"/>
                  <a:pt x="13491" y="308"/>
                </a:cubicBezTo>
                <a:lnTo>
                  <a:pt x="10372" y="3426"/>
                </a:lnTo>
                <a:cubicBezTo>
                  <a:pt x="9900" y="3899"/>
                  <a:pt x="9488" y="5482"/>
                  <a:pt x="9676" y="7085"/>
                </a:cubicBezTo>
                <a:lnTo>
                  <a:pt x="240" y="16521"/>
                </a:lnTo>
                <a:cubicBezTo>
                  <a:pt x="-320" y="17081"/>
                  <a:pt x="134" y="18442"/>
                  <a:pt x="1253" y="19561"/>
                </a:cubicBezTo>
                <a:cubicBezTo>
                  <a:pt x="2373" y="20681"/>
                  <a:pt x="3733" y="21134"/>
                  <a:pt x="4293" y="20574"/>
                </a:cubicBezTo>
                <a:lnTo>
                  <a:pt x="13729" y="11138"/>
                </a:lnTo>
                <a:cubicBezTo>
                  <a:pt x="15332" y="11327"/>
                  <a:pt x="16915" y="10914"/>
                  <a:pt x="17388" y="10442"/>
                </a:cubicBezTo>
                <a:lnTo>
                  <a:pt x="20506" y="7324"/>
                </a:lnTo>
                <a:cubicBezTo>
                  <a:pt x="21280" y="6549"/>
                  <a:pt x="20573" y="4116"/>
                  <a:pt x="18634" y="218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8" name="Shape 1339"/>
          <p:cNvSpPr/>
          <p:nvPr/>
        </p:nvSpPr>
        <p:spPr>
          <a:xfrm>
            <a:off x="8445500" y="1753189"/>
            <a:ext cx="618188" cy="618188"/>
          </a:xfrm>
          <a:prstGeom prst="rect">
            <a:avLst/>
          </a:prstGeom>
          <a:solidFill>
            <a:srgbClr val="FF5266"/>
          </a:solidFill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9" name="Shape 1340"/>
          <p:cNvSpPr/>
          <p:nvPr/>
        </p:nvSpPr>
        <p:spPr>
          <a:xfrm>
            <a:off x="8636210" y="1944363"/>
            <a:ext cx="235826" cy="235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8" h="21320" extrusionOk="0">
                <a:moveTo>
                  <a:pt x="6122" y="19157"/>
                </a:moveTo>
                <a:lnTo>
                  <a:pt x="3902" y="19634"/>
                </a:lnTo>
                <a:cubicBezTo>
                  <a:pt x="3688" y="19233"/>
                  <a:pt x="3431" y="18833"/>
                  <a:pt x="2957" y="18361"/>
                </a:cubicBezTo>
                <a:cubicBezTo>
                  <a:pt x="2486" y="17889"/>
                  <a:pt x="2085" y="17631"/>
                  <a:pt x="1685" y="17417"/>
                </a:cubicBezTo>
                <a:lnTo>
                  <a:pt x="2162" y="15198"/>
                </a:lnTo>
                <a:lnTo>
                  <a:pt x="2804" y="14556"/>
                </a:lnTo>
                <a:cubicBezTo>
                  <a:pt x="2804" y="14556"/>
                  <a:pt x="4012" y="14580"/>
                  <a:pt x="5374" y="15944"/>
                </a:cubicBezTo>
                <a:cubicBezTo>
                  <a:pt x="6737" y="17307"/>
                  <a:pt x="6762" y="18516"/>
                  <a:pt x="6762" y="18516"/>
                </a:cubicBezTo>
                <a:cubicBezTo>
                  <a:pt x="6762" y="18516"/>
                  <a:pt x="6122" y="19157"/>
                  <a:pt x="6122" y="19157"/>
                </a:cubicBezTo>
                <a:close/>
                <a:moveTo>
                  <a:pt x="19625" y="1692"/>
                </a:moveTo>
                <a:cubicBezTo>
                  <a:pt x="17654" y="-280"/>
                  <a:pt x="16174" y="15"/>
                  <a:pt x="16174" y="15"/>
                </a:cubicBezTo>
                <a:lnTo>
                  <a:pt x="9270" y="6920"/>
                </a:lnTo>
                <a:lnTo>
                  <a:pt x="1379" y="14810"/>
                </a:lnTo>
                <a:lnTo>
                  <a:pt x="0" y="21320"/>
                </a:lnTo>
                <a:lnTo>
                  <a:pt x="6508" y="19939"/>
                </a:lnTo>
                <a:lnTo>
                  <a:pt x="14399" y="12048"/>
                </a:lnTo>
                <a:lnTo>
                  <a:pt x="21302" y="5145"/>
                </a:lnTo>
                <a:cubicBezTo>
                  <a:pt x="21302" y="5145"/>
                  <a:pt x="21600" y="3665"/>
                  <a:pt x="19625" y="169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1" name="Shape 1342"/>
          <p:cNvSpPr/>
          <p:nvPr/>
        </p:nvSpPr>
        <p:spPr>
          <a:xfrm>
            <a:off x="8445500" y="4034449"/>
            <a:ext cx="618188" cy="618188"/>
          </a:xfrm>
          <a:prstGeom prst="rect">
            <a:avLst/>
          </a:prstGeom>
          <a:solidFill>
            <a:srgbClr val="FFAA5A"/>
          </a:solidFill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2" name="Shape 1343"/>
          <p:cNvSpPr/>
          <p:nvPr/>
        </p:nvSpPr>
        <p:spPr>
          <a:xfrm>
            <a:off x="8659994" y="4208415"/>
            <a:ext cx="188258" cy="268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7" h="21276" extrusionOk="0">
                <a:moveTo>
                  <a:pt x="1877" y="21023"/>
                </a:moveTo>
                <a:cubicBezTo>
                  <a:pt x="2335" y="19958"/>
                  <a:pt x="3030" y="18458"/>
                  <a:pt x="3960" y="16288"/>
                </a:cubicBezTo>
                <a:cubicBezTo>
                  <a:pt x="8011" y="15823"/>
                  <a:pt x="9689" y="16658"/>
                  <a:pt x="12261" y="13325"/>
                </a:cubicBezTo>
                <a:cubicBezTo>
                  <a:pt x="10172" y="13789"/>
                  <a:pt x="7654" y="12465"/>
                  <a:pt x="7789" y="11892"/>
                </a:cubicBezTo>
                <a:cubicBezTo>
                  <a:pt x="7924" y="11318"/>
                  <a:pt x="13647" y="12306"/>
                  <a:pt x="17393" y="8447"/>
                </a:cubicBezTo>
                <a:cubicBezTo>
                  <a:pt x="12670" y="9202"/>
                  <a:pt x="11160" y="7540"/>
                  <a:pt x="11769" y="7289"/>
                </a:cubicBezTo>
                <a:cubicBezTo>
                  <a:pt x="13175" y="6708"/>
                  <a:pt x="17348" y="7048"/>
                  <a:pt x="19572" y="5477"/>
                </a:cubicBezTo>
                <a:cubicBezTo>
                  <a:pt x="20719" y="4669"/>
                  <a:pt x="21256" y="2702"/>
                  <a:pt x="20789" y="2000"/>
                </a:cubicBezTo>
                <a:cubicBezTo>
                  <a:pt x="20229" y="1153"/>
                  <a:pt x="16813" y="-111"/>
                  <a:pt x="14931" y="7"/>
                </a:cubicBezTo>
                <a:cubicBezTo>
                  <a:pt x="13047" y="126"/>
                  <a:pt x="10093" y="5208"/>
                  <a:pt x="9217" y="5168"/>
                </a:cubicBezTo>
                <a:cubicBezTo>
                  <a:pt x="8341" y="5128"/>
                  <a:pt x="8166" y="2892"/>
                  <a:pt x="9694" y="813"/>
                </a:cubicBezTo>
                <a:cubicBezTo>
                  <a:pt x="8081" y="1330"/>
                  <a:pt x="5127" y="2940"/>
                  <a:pt x="4200" y="4315"/>
                </a:cubicBezTo>
                <a:cubicBezTo>
                  <a:pt x="2475" y="6874"/>
                  <a:pt x="4362" y="12744"/>
                  <a:pt x="3757" y="12953"/>
                </a:cubicBezTo>
                <a:cubicBezTo>
                  <a:pt x="3151" y="13163"/>
                  <a:pt x="1114" y="10259"/>
                  <a:pt x="505" y="8944"/>
                </a:cubicBezTo>
                <a:cubicBezTo>
                  <a:pt x="-324" y="10961"/>
                  <a:pt x="-344" y="12982"/>
                  <a:pt x="2082" y="15667"/>
                </a:cubicBezTo>
                <a:cubicBezTo>
                  <a:pt x="1167" y="17429"/>
                  <a:pt x="667" y="19457"/>
                  <a:pt x="592" y="20487"/>
                </a:cubicBezTo>
                <a:cubicBezTo>
                  <a:pt x="557" y="21312"/>
                  <a:pt x="1675" y="21489"/>
                  <a:pt x="1877" y="21023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4" name="Shape 1345"/>
          <p:cNvSpPr/>
          <p:nvPr/>
        </p:nvSpPr>
        <p:spPr>
          <a:xfrm>
            <a:off x="6341599" y="4034449"/>
            <a:ext cx="618188" cy="618188"/>
          </a:xfrm>
          <a:prstGeom prst="rect">
            <a:avLst/>
          </a:prstGeom>
          <a:solidFill>
            <a:srgbClr val="FF5266"/>
          </a:solidFill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5" name="Shape 1346"/>
          <p:cNvSpPr/>
          <p:nvPr/>
        </p:nvSpPr>
        <p:spPr>
          <a:xfrm>
            <a:off x="6516223" y="4218143"/>
            <a:ext cx="268940" cy="268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474" extrusionOk="0">
                <a:moveTo>
                  <a:pt x="2578" y="8409"/>
                </a:moveTo>
                <a:cubicBezTo>
                  <a:pt x="2578" y="5193"/>
                  <a:pt x="5174" y="2587"/>
                  <a:pt x="8376" y="2587"/>
                </a:cubicBezTo>
                <a:cubicBezTo>
                  <a:pt x="11580" y="2587"/>
                  <a:pt x="14435" y="5451"/>
                  <a:pt x="14435" y="8666"/>
                </a:cubicBezTo>
                <a:cubicBezTo>
                  <a:pt x="14435" y="11882"/>
                  <a:pt x="11838" y="14488"/>
                  <a:pt x="8635" y="14488"/>
                </a:cubicBezTo>
                <a:cubicBezTo>
                  <a:pt x="5431" y="14488"/>
                  <a:pt x="2578" y="11624"/>
                  <a:pt x="2578" y="8409"/>
                </a:cubicBezTo>
                <a:close/>
                <a:moveTo>
                  <a:pt x="20914" y="18167"/>
                </a:moveTo>
                <a:lnTo>
                  <a:pt x="15797" y="13032"/>
                </a:lnTo>
                <a:cubicBezTo>
                  <a:pt x="16568" y="11759"/>
                  <a:pt x="17013" y="10265"/>
                  <a:pt x="17013" y="8666"/>
                </a:cubicBezTo>
                <a:cubicBezTo>
                  <a:pt x="17013" y="4023"/>
                  <a:pt x="13004" y="0"/>
                  <a:pt x="8376" y="0"/>
                </a:cubicBezTo>
                <a:cubicBezTo>
                  <a:pt x="3750" y="0"/>
                  <a:pt x="0" y="3765"/>
                  <a:pt x="0" y="8409"/>
                </a:cubicBezTo>
                <a:cubicBezTo>
                  <a:pt x="0" y="13052"/>
                  <a:pt x="4008" y="17075"/>
                  <a:pt x="8635" y="17075"/>
                </a:cubicBezTo>
                <a:cubicBezTo>
                  <a:pt x="10173" y="17075"/>
                  <a:pt x="11614" y="16657"/>
                  <a:pt x="12852" y="15931"/>
                </a:cubicBezTo>
                <a:lnTo>
                  <a:pt x="17996" y="21094"/>
                </a:lnTo>
                <a:cubicBezTo>
                  <a:pt x="18500" y="21600"/>
                  <a:pt x="19317" y="21600"/>
                  <a:pt x="19819" y="21094"/>
                </a:cubicBezTo>
                <a:lnTo>
                  <a:pt x="21096" y="19815"/>
                </a:lnTo>
                <a:cubicBezTo>
                  <a:pt x="21600" y="19309"/>
                  <a:pt x="21417" y="18672"/>
                  <a:pt x="20914" y="1816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7" name="Shape 1348"/>
          <p:cNvSpPr/>
          <p:nvPr/>
        </p:nvSpPr>
        <p:spPr>
          <a:xfrm>
            <a:off x="4237697" y="4034449"/>
            <a:ext cx="618188" cy="618188"/>
          </a:xfrm>
          <a:prstGeom prst="rect">
            <a:avLst/>
          </a:prstGeom>
          <a:solidFill>
            <a:srgbClr val="FFAA5A"/>
          </a:solidFill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8" name="Shape 1349"/>
          <p:cNvSpPr/>
          <p:nvPr/>
        </p:nvSpPr>
        <p:spPr>
          <a:xfrm>
            <a:off x="4412321" y="4228487"/>
            <a:ext cx="268940" cy="248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92" y="12333"/>
                </a:moveTo>
                <a:cubicBezTo>
                  <a:pt x="19528" y="12511"/>
                  <a:pt x="19333" y="12600"/>
                  <a:pt x="19107" y="12600"/>
                </a:cubicBezTo>
                <a:cubicBezTo>
                  <a:pt x="18882" y="12600"/>
                  <a:pt x="18688" y="12511"/>
                  <a:pt x="18524" y="12333"/>
                </a:cubicBezTo>
                <a:cubicBezTo>
                  <a:pt x="18360" y="12155"/>
                  <a:pt x="18277" y="11944"/>
                  <a:pt x="18277" y="11700"/>
                </a:cubicBezTo>
                <a:cubicBezTo>
                  <a:pt x="18277" y="11456"/>
                  <a:pt x="18360" y="11245"/>
                  <a:pt x="18524" y="11067"/>
                </a:cubicBezTo>
                <a:cubicBezTo>
                  <a:pt x="18688" y="10889"/>
                  <a:pt x="18882" y="10800"/>
                  <a:pt x="19107" y="10800"/>
                </a:cubicBezTo>
                <a:cubicBezTo>
                  <a:pt x="19333" y="10800"/>
                  <a:pt x="19528" y="10889"/>
                  <a:pt x="19692" y="11067"/>
                </a:cubicBezTo>
                <a:cubicBezTo>
                  <a:pt x="19857" y="11245"/>
                  <a:pt x="19938" y="11456"/>
                  <a:pt x="19938" y="11700"/>
                </a:cubicBezTo>
                <a:cubicBezTo>
                  <a:pt x="19938" y="11944"/>
                  <a:pt x="19857" y="12155"/>
                  <a:pt x="19692" y="12333"/>
                </a:cubicBezTo>
                <a:cubicBezTo>
                  <a:pt x="19692" y="12333"/>
                  <a:pt x="19692" y="12333"/>
                  <a:pt x="19692" y="12333"/>
                </a:cubicBezTo>
                <a:close/>
                <a:moveTo>
                  <a:pt x="16616" y="10800"/>
                </a:moveTo>
                <a:lnTo>
                  <a:pt x="4984" y="10800"/>
                </a:lnTo>
                <a:lnTo>
                  <a:pt x="4984" y="1800"/>
                </a:lnTo>
                <a:lnTo>
                  <a:pt x="13292" y="1800"/>
                </a:lnTo>
                <a:lnTo>
                  <a:pt x="13292" y="4050"/>
                </a:lnTo>
                <a:cubicBezTo>
                  <a:pt x="13292" y="4425"/>
                  <a:pt x="13414" y="4744"/>
                  <a:pt x="13655" y="5006"/>
                </a:cubicBezTo>
                <a:cubicBezTo>
                  <a:pt x="13898" y="5269"/>
                  <a:pt x="14192" y="5400"/>
                  <a:pt x="14538" y="5400"/>
                </a:cubicBezTo>
                <a:lnTo>
                  <a:pt x="16616" y="5400"/>
                </a:lnTo>
                <a:cubicBezTo>
                  <a:pt x="16616" y="5400"/>
                  <a:pt x="16616" y="10800"/>
                  <a:pt x="16616" y="10800"/>
                </a:cubicBezTo>
                <a:close/>
                <a:moveTo>
                  <a:pt x="16616" y="19800"/>
                </a:moveTo>
                <a:lnTo>
                  <a:pt x="4984" y="19800"/>
                </a:lnTo>
                <a:lnTo>
                  <a:pt x="4984" y="16200"/>
                </a:lnTo>
                <a:lnTo>
                  <a:pt x="16616" y="16200"/>
                </a:lnTo>
                <a:cubicBezTo>
                  <a:pt x="16616" y="16200"/>
                  <a:pt x="16616" y="19800"/>
                  <a:pt x="16616" y="19800"/>
                </a:cubicBezTo>
                <a:close/>
                <a:moveTo>
                  <a:pt x="20867" y="9795"/>
                </a:moveTo>
                <a:cubicBezTo>
                  <a:pt x="20378" y="9265"/>
                  <a:pt x="19791" y="9000"/>
                  <a:pt x="19107" y="9000"/>
                </a:cubicBezTo>
                <a:lnTo>
                  <a:pt x="18277" y="9000"/>
                </a:lnTo>
                <a:lnTo>
                  <a:pt x="18277" y="5400"/>
                </a:lnTo>
                <a:cubicBezTo>
                  <a:pt x="18277" y="5025"/>
                  <a:pt x="18190" y="4613"/>
                  <a:pt x="18018" y="4163"/>
                </a:cubicBezTo>
                <a:cubicBezTo>
                  <a:pt x="17844" y="3712"/>
                  <a:pt x="17637" y="3356"/>
                  <a:pt x="17394" y="3094"/>
                </a:cubicBezTo>
                <a:lnTo>
                  <a:pt x="15421" y="957"/>
                </a:lnTo>
                <a:cubicBezTo>
                  <a:pt x="15179" y="694"/>
                  <a:pt x="14850" y="469"/>
                  <a:pt x="14435" y="281"/>
                </a:cubicBezTo>
                <a:cubicBezTo>
                  <a:pt x="14020" y="94"/>
                  <a:pt x="13638" y="0"/>
                  <a:pt x="13292" y="0"/>
                </a:cubicBezTo>
                <a:lnTo>
                  <a:pt x="4569" y="0"/>
                </a:lnTo>
                <a:cubicBezTo>
                  <a:pt x="4223" y="0"/>
                  <a:pt x="3929" y="132"/>
                  <a:pt x="3687" y="394"/>
                </a:cubicBezTo>
                <a:cubicBezTo>
                  <a:pt x="3444" y="656"/>
                  <a:pt x="3323" y="975"/>
                  <a:pt x="3323" y="1350"/>
                </a:cubicBezTo>
                <a:lnTo>
                  <a:pt x="3323" y="9000"/>
                </a:lnTo>
                <a:lnTo>
                  <a:pt x="2493" y="9000"/>
                </a:lnTo>
                <a:cubicBezTo>
                  <a:pt x="1809" y="9000"/>
                  <a:pt x="1222" y="9265"/>
                  <a:pt x="734" y="9795"/>
                </a:cubicBezTo>
                <a:cubicBezTo>
                  <a:pt x="244" y="10324"/>
                  <a:pt x="0" y="10960"/>
                  <a:pt x="0" y="11700"/>
                </a:cubicBezTo>
                <a:lnTo>
                  <a:pt x="0" y="17550"/>
                </a:lnTo>
                <a:cubicBezTo>
                  <a:pt x="0" y="17673"/>
                  <a:pt x="41" y="17777"/>
                  <a:pt x="124" y="17866"/>
                </a:cubicBezTo>
                <a:cubicBezTo>
                  <a:pt x="205" y="17956"/>
                  <a:pt x="303" y="18000"/>
                  <a:pt x="415" y="18000"/>
                </a:cubicBezTo>
                <a:lnTo>
                  <a:pt x="3323" y="18000"/>
                </a:lnTo>
                <a:lnTo>
                  <a:pt x="3323" y="20250"/>
                </a:lnTo>
                <a:cubicBezTo>
                  <a:pt x="3323" y="20625"/>
                  <a:pt x="3444" y="20944"/>
                  <a:pt x="3687" y="21206"/>
                </a:cubicBezTo>
                <a:cubicBezTo>
                  <a:pt x="3929" y="21468"/>
                  <a:pt x="4223" y="21600"/>
                  <a:pt x="4569" y="21600"/>
                </a:cubicBezTo>
                <a:lnTo>
                  <a:pt x="17031" y="21600"/>
                </a:lnTo>
                <a:cubicBezTo>
                  <a:pt x="17377" y="21600"/>
                  <a:pt x="17671" y="21468"/>
                  <a:pt x="17913" y="21206"/>
                </a:cubicBezTo>
                <a:cubicBezTo>
                  <a:pt x="18156" y="20943"/>
                  <a:pt x="18277" y="20625"/>
                  <a:pt x="18277" y="20250"/>
                </a:cubicBezTo>
                <a:lnTo>
                  <a:pt x="18277" y="18000"/>
                </a:lnTo>
                <a:lnTo>
                  <a:pt x="21185" y="18000"/>
                </a:lnTo>
                <a:cubicBezTo>
                  <a:pt x="21297" y="18000"/>
                  <a:pt x="21395" y="17956"/>
                  <a:pt x="21476" y="17866"/>
                </a:cubicBezTo>
                <a:cubicBezTo>
                  <a:pt x="21559" y="17777"/>
                  <a:pt x="21600" y="17673"/>
                  <a:pt x="21600" y="17550"/>
                </a:cubicBezTo>
                <a:lnTo>
                  <a:pt x="21600" y="11700"/>
                </a:lnTo>
                <a:cubicBezTo>
                  <a:pt x="21600" y="10960"/>
                  <a:pt x="21356" y="10324"/>
                  <a:pt x="20867" y="9795"/>
                </a:cubicBezTo>
                <a:cubicBezTo>
                  <a:pt x="20867" y="9795"/>
                  <a:pt x="20867" y="9795"/>
                  <a:pt x="20867" y="9795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0" name="Shape 1351"/>
          <p:cNvSpPr/>
          <p:nvPr/>
        </p:nvSpPr>
        <p:spPr>
          <a:xfrm>
            <a:off x="2133796" y="4034449"/>
            <a:ext cx="618188" cy="618188"/>
          </a:xfrm>
          <a:prstGeom prst="rect">
            <a:avLst/>
          </a:prstGeom>
          <a:solidFill>
            <a:srgbClr val="FF5266"/>
          </a:solidFill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grpSp>
        <p:nvGrpSpPr>
          <p:cNvPr id="41" name="Group 1355"/>
          <p:cNvGrpSpPr/>
          <p:nvPr/>
        </p:nvGrpSpPr>
        <p:grpSpPr>
          <a:xfrm>
            <a:off x="2310789" y="4229227"/>
            <a:ext cx="265144" cy="227316"/>
            <a:chOff x="0" y="0"/>
            <a:chExt cx="533283" cy="457200"/>
          </a:xfrm>
        </p:grpSpPr>
        <p:sp>
          <p:nvSpPr>
            <p:cNvPr id="42" name="Shape 1352"/>
            <p:cNvSpPr/>
            <p:nvPr/>
          </p:nvSpPr>
          <p:spPr>
            <a:xfrm>
              <a:off x="0" y="76178"/>
              <a:ext cx="85718" cy="38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49" y="1114"/>
                  </a:moveTo>
                  <a:cubicBezTo>
                    <a:pt x="1650" y="1857"/>
                    <a:pt x="0" y="2746"/>
                    <a:pt x="0" y="3780"/>
                  </a:cubicBezTo>
                  <a:lnTo>
                    <a:pt x="0" y="17820"/>
                  </a:lnTo>
                  <a:cubicBezTo>
                    <a:pt x="0" y="18855"/>
                    <a:pt x="1650" y="19744"/>
                    <a:pt x="4949" y="20487"/>
                  </a:cubicBezTo>
                  <a:cubicBezTo>
                    <a:pt x="8249" y="21229"/>
                    <a:pt x="12200" y="21600"/>
                    <a:pt x="16803" y="21600"/>
                  </a:cubicBezTo>
                  <a:lnTo>
                    <a:pt x="21600" y="21600"/>
                  </a:lnTo>
                  <a:lnTo>
                    <a:pt x="21600" y="0"/>
                  </a:lnTo>
                  <a:lnTo>
                    <a:pt x="16803" y="0"/>
                  </a:lnTo>
                  <a:cubicBezTo>
                    <a:pt x="12200" y="0"/>
                    <a:pt x="8249" y="372"/>
                    <a:pt x="4949" y="1114"/>
                  </a:cubicBezTo>
                  <a:cubicBezTo>
                    <a:pt x="4949" y="1114"/>
                    <a:pt x="4949" y="1114"/>
                    <a:pt x="4949" y="111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43" name="Shape 1353"/>
            <p:cNvSpPr/>
            <p:nvPr/>
          </p:nvSpPr>
          <p:spPr>
            <a:xfrm>
              <a:off x="113393" y="0"/>
              <a:ext cx="304819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3600"/>
                  </a:moveTo>
                  <a:lnTo>
                    <a:pt x="5400" y="3600"/>
                  </a:lnTo>
                  <a:lnTo>
                    <a:pt x="5400" y="1800"/>
                  </a:lnTo>
                  <a:lnTo>
                    <a:pt x="16200" y="1800"/>
                  </a:lnTo>
                  <a:cubicBezTo>
                    <a:pt x="16200" y="1800"/>
                    <a:pt x="16200" y="3600"/>
                    <a:pt x="16200" y="3600"/>
                  </a:cubicBezTo>
                  <a:close/>
                  <a:moveTo>
                    <a:pt x="18900" y="1350"/>
                  </a:moveTo>
                  <a:cubicBezTo>
                    <a:pt x="18900" y="975"/>
                    <a:pt x="18703" y="657"/>
                    <a:pt x="18308" y="394"/>
                  </a:cubicBezTo>
                  <a:cubicBezTo>
                    <a:pt x="17915" y="131"/>
                    <a:pt x="17437" y="0"/>
                    <a:pt x="16875" y="0"/>
                  </a:cubicBezTo>
                  <a:lnTo>
                    <a:pt x="4725" y="0"/>
                  </a:lnTo>
                  <a:cubicBezTo>
                    <a:pt x="4163" y="0"/>
                    <a:pt x="3685" y="131"/>
                    <a:pt x="3291" y="394"/>
                  </a:cubicBezTo>
                  <a:cubicBezTo>
                    <a:pt x="2897" y="656"/>
                    <a:pt x="2700" y="975"/>
                    <a:pt x="2700" y="1350"/>
                  </a:cubicBezTo>
                  <a:lnTo>
                    <a:pt x="2700" y="3600"/>
                  </a:lnTo>
                  <a:lnTo>
                    <a:pt x="0" y="36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600"/>
                  </a:lnTo>
                  <a:lnTo>
                    <a:pt x="18900" y="3600"/>
                  </a:lnTo>
                  <a:cubicBezTo>
                    <a:pt x="18900" y="3600"/>
                    <a:pt x="18900" y="1350"/>
                    <a:pt x="18900" y="13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44" name="Shape 1354"/>
            <p:cNvSpPr/>
            <p:nvPr/>
          </p:nvSpPr>
          <p:spPr>
            <a:xfrm>
              <a:off x="447548" y="76178"/>
              <a:ext cx="85736" cy="38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52" y="1114"/>
                  </a:moveTo>
                  <a:cubicBezTo>
                    <a:pt x="13348" y="372"/>
                    <a:pt x="9402" y="0"/>
                    <a:pt x="4800" y="0"/>
                  </a:cubicBezTo>
                  <a:lnTo>
                    <a:pt x="0" y="0"/>
                  </a:lnTo>
                  <a:lnTo>
                    <a:pt x="0" y="21600"/>
                  </a:lnTo>
                  <a:lnTo>
                    <a:pt x="4800" y="21600"/>
                  </a:lnTo>
                  <a:cubicBezTo>
                    <a:pt x="9402" y="21600"/>
                    <a:pt x="13348" y="21229"/>
                    <a:pt x="16652" y="20487"/>
                  </a:cubicBezTo>
                  <a:cubicBezTo>
                    <a:pt x="19951" y="19744"/>
                    <a:pt x="21600" y="18855"/>
                    <a:pt x="21600" y="17820"/>
                  </a:cubicBezTo>
                  <a:lnTo>
                    <a:pt x="21600" y="3780"/>
                  </a:lnTo>
                  <a:cubicBezTo>
                    <a:pt x="21600" y="2746"/>
                    <a:pt x="19951" y="1857"/>
                    <a:pt x="16652" y="1114"/>
                  </a:cubicBezTo>
                  <a:cubicBezTo>
                    <a:pt x="16652" y="1114"/>
                    <a:pt x="16652" y="1114"/>
                    <a:pt x="16652" y="111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158128" y="2478357"/>
            <a:ext cx="2532926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sz="1800" cap="none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158128" y="2772128"/>
            <a:ext cx="2532926" cy="65151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248070" y="2478357"/>
            <a:ext cx="2532926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sz="1800" cap="none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248070" y="2772128"/>
            <a:ext cx="2532926" cy="65151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364807" y="2478357"/>
            <a:ext cx="2532926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sz="1800" cap="none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364807" y="2772128"/>
            <a:ext cx="2532926" cy="65151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454749" y="2478357"/>
            <a:ext cx="2532926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sz="1800" cap="none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454749" y="2772128"/>
            <a:ext cx="2532926" cy="65151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158128" y="4707653"/>
            <a:ext cx="2532926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sz="1800" cap="none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158128" y="5001424"/>
            <a:ext cx="2532926" cy="65151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248070" y="4707653"/>
            <a:ext cx="2532926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sz="1800" cap="none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248070" y="5001424"/>
            <a:ext cx="2532926" cy="65151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364807" y="4707653"/>
            <a:ext cx="2532926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sz="1800" cap="none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364807" y="5001424"/>
            <a:ext cx="2532926" cy="65151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454749" y="4707653"/>
            <a:ext cx="2532926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sz="1800" cap="none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7454749" y="5001424"/>
            <a:ext cx="2532926" cy="65151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69064" y="94054"/>
            <a:ext cx="148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总结篇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318795" y="274331"/>
            <a:ext cx="2081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airplan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89238" y="2890450"/>
            <a:ext cx="727587" cy="1524001"/>
          </a:xfrm>
          <a:prstGeom prst="rect">
            <a:avLst/>
          </a:prstGeom>
          <a:solidFill>
            <a:srgbClr val="FF5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856674" y="2448000"/>
            <a:ext cx="727587" cy="1524001"/>
          </a:xfrm>
          <a:prstGeom prst="rect">
            <a:avLst/>
          </a:prstGeom>
          <a:solidFill>
            <a:srgbClr val="FFA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753032" y="1376284"/>
            <a:ext cx="2615379" cy="3038167"/>
          </a:xfrm>
          <a:prstGeom prst="rect">
            <a:avLst/>
          </a:prstGeom>
          <a:blipFill>
            <a:blip r:embed="rId2"/>
            <a:stretch>
              <a:fillRect l="1" r="-2418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flipH="1">
            <a:off x="6732906" y="2448000"/>
            <a:ext cx="2487561" cy="30381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607739" y="4466742"/>
            <a:ext cx="2760673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07739" y="4779692"/>
            <a:ext cx="2760673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05085" y="1371833"/>
            <a:ext cx="2760673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05085" y="1684783"/>
            <a:ext cx="2760673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69064" y="94054"/>
            <a:ext cx="148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总结篇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18795" y="274331"/>
            <a:ext cx="2081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airplan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4" grpId="0" animBg="1"/>
      <p:bldP spid="5" grpId="0" animBg="1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五边形 5"/>
          <p:cNvSpPr>
            <a:spLocks noChangeArrowheads="1"/>
          </p:cNvSpPr>
          <p:nvPr/>
        </p:nvSpPr>
        <p:spPr bwMode="auto">
          <a:xfrm>
            <a:off x="2995613" y="1519157"/>
            <a:ext cx="831850" cy="790575"/>
          </a:xfrm>
          <a:prstGeom prst="pentagon">
            <a:avLst/>
          </a:prstGeom>
          <a:noFill/>
          <a:ln w="25400" cmpd="sng">
            <a:solidFill>
              <a:srgbClr val="FF52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Freeform 72"/>
          <p:cNvSpPr>
            <a:spLocks noEditPoints="1" noChangeArrowheads="1"/>
          </p:cNvSpPr>
          <p:nvPr/>
        </p:nvSpPr>
        <p:spPr bwMode="auto">
          <a:xfrm>
            <a:off x="3192463" y="1714420"/>
            <a:ext cx="484187" cy="485775"/>
          </a:xfrm>
          <a:custGeom>
            <a:avLst/>
            <a:gdLst>
              <a:gd name="T0" fmla="*/ 2147483646 w 411"/>
              <a:gd name="T1" fmla="*/ 2147483646 h 412"/>
              <a:gd name="T2" fmla="*/ 2147483646 w 411"/>
              <a:gd name="T3" fmla="*/ 2147483646 h 412"/>
              <a:gd name="T4" fmla="*/ 2147483646 w 411"/>
              <a:gd name="T5" fmla="*/ 2147483646 h 412"/>
              <a:gd name="T6" fmla="*/ 2147483646 w 411"/>
              <a:gd name="T7" fmla="*/ 2147483646 h 412"/>
              <a:gd name="T8" fmla="*/ 2147483646 w 411"/>
              <a:gd name="T9" fmla="*/ 0 h 412"/>
              <a:gd name="T10" fmla="*/ 2147483646 w 411"/>
              <a:gd name="T11" fmla="*/ 2147483646 h 412"/>
              <a:gd name="T12" fmla="*/ 2147483646 w 411"/>
              <a:gd name="T13" fmla="*/ 2147483646 h 412"/>
              <a:gd name="T14" fmla="*/ 2147483646 w 411"/>
              <a:gd name="T15" fmla="*/ 2147483646 h 412"/>
              <a:gd name="T16" fmla="*/ 2147483646 w 411"/>
              <a:gd name="T17" fmla="*/ 2147483646 h 412"/>
              <a:gd name="T18" fmla="*/ 0 w 411"/>
              <a:gd name="T19" fmla="*/ 2147483646 h 412"/>
              <a:gd name="T20" fmla="*/ 2147483646 w 411"/>
              <a:gd name="T21" fmla="*/ 2147483646 h 412"/>
              <a:gd name="T22" fmla="*/ 2147483646 w 411"/>
              <a:gd name="T23" fmla="*/ 2147483646 h 412"/>
              <a:gd name="T24" fmla="*/ 2147483646 w 411"/>
              <a:gd name="T25" fmla="*/ 2147483646 h 412"/>
              <a:gd name="T26" fmla="*/ 2147483646 w 411"/>
              <a:gd name="T27" fmla="*/ 2147483646 h 412"/>
              <a:gd name="T28" fmla="*/ 2147483646 w 411"/>
              <a:gd name="T29" fmla="*/ 2147483646 h 412"/>
              <a:gd name="T30" fmla="*/ 2147483646 w 411"/>
              <a:gd name="T31" fmla="*/ 2147483646 h 412"/>
              <a:gd name="T32" fmla="*/ 2147483646 w 411"/>
              <a:gd name="T33" fmla="*/ 2147483646 h 412"/>
              <a:gd name="T34" fmla="*/ 2147483646 w 411"/>
              <a:gd name="T35" fmla="*/ 2147483646 h 412"/>
              <a:gd name="T36" fmla="*/ 2147483646 w 411"/>
              <a:gd name="T37" fmla="*/ 2147483646 h 412"/>
              <a:gd name="T38" fmla="*/ 2147483646 w 411"/>
              <a:gd name="T39" fmla="*/ 2147483646 h 412"/>
              <a:gd name="T40" fmla="*/ 2147483646 w 411"/>
              <a:gd name="T41" fmla="*/ 2147483646 h 412"/>
              <a:gd name="T42" fmla="*/ 2147483646 w 411"/>
              <a:gd name="T43" fmla="*/ 2147483646 h 412"/>
              <a:gd name="T44" fmla="*/ 2147483646 w 411"/>
              <a:gd name="T45" fmla="*/ 2147483646 h 412"/>
              <a:gd name="T46" fmla="*/ 2147483646 w 411"/>
              <a:gd name="T47" fmla="*/ 2147483646 h 412"/>
              <a:gd name="T48" fmla="*/ 2147483646 w 411"/>
              <a:gd name="T49" fmla="*/ 2147483646 h 412"/>
              <a:gd name="T50" fmla="*/ 2147483646 w 411"/>
              <a:gd name="T51" fmla="*/ 2147483646 h 412"/>
              <a:gd name="T52" fmla="*/ 2147483646 w 411"/>
              <a:gd name="T53" fmla="*/ 2147483646 h 412"/>
              <a:gd name="T54" fmla="*/ 2147483646 w 411"/>
              <a:gd name="T55" fmla="*/ 2147483646 h 412"/>
              <a:gd name="T56" fmla="*/ 2147483646 w 411"/>
              <a:gd name="T57" fmla="*/ 2147483646 h 412"/>
              <a:gd name="T58" fmla="*/ 2147483646 w 411"/>
              <a:gd name="T59" fmla="*/ 2147483646 h 412"/>
              <a:gd name="T60" fmla="*/ 2147483646 w 411"/>
              <a:gd name="T61" fmla="*/ 2147483646 h 412"/>
              <a:gd name="T62" fmla="*/ 2147483646 w 411"/>
              <a:gd name="T63" fmla="*/ 2147483646 h 412"/>
              <a:gd name="T64" fmla="*/ 2147483646 w 411"/>
              <a:gd name="T65" fmla="*/ 2147483646 h 412"/>
              <a:gd name="T66" fmla="*/ 2147483646 w 411"/>
              <a:gd name="T67" fmla="*/ 2147483646 h 412"/>
              <a:gd name="T68" fmla="*/ 2147483646 w 411"/>
              <a:gd name="T69" fmla="*/ 2147483646 h 412"/>
              <a:gd name="T70" fmla="*/ 2147483646 w 411"/>
              <a:gd name="T71" fmla="*/ 2147483646 h 4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1"/>
              <a:gd name="T109" fmla="*/ 0 h 412"/>
              <a:gd name="T110" fmla="*/ 411 w 411"/>
              <a:gd name="T111" fmla="*/ 412 h 41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1" h="412">
                <a:moveTo>
                  <a:pt x="337" y="198"/>
                </a:moveTo>
                <a:cubicBezTo>
                  <a:pt x="316" y="198"/>
                  <a:pt x="298" y="206"/>
                  <a:pt x="284" y="220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70" y="166"/>
                  <a:pt x="283" y="138"/>
                  <a:pt x="283" y="107"/>
                </a:cubicBezTo>
                <a:cubicBezTo>
                  <a:pt x="283" y="48"/>
                  <a:pt x="235" y="0"/>
                  <a:pt x="176" y="0"/>
                </a:cubicBezTo>
                <a:cubicBezTo>
                  <a:pt x="117" y="0"/>
                  <a:pt x="68" y="48"/>
                  <a:pt x="68" y="107"/>
                </a:cubicBezTo>
                <a:cubicBezTo>
                  <a:pt x="68" y="144"/>
                  <a:pt x="88" y="177"/>
                  <a:pt x="116" y="19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89" y="264"/>
                  <a:pt x="82" y="263"/>
                  <a:pt x="74" y="263"/>
                </a:cubicBezTo>
                <a:cubicBezTo>
                  <a:pt x="33" y="263"/>
                  <a:pt x="0" y="296"/>
                  <a:pt x="0" y="337"/>
                </a:cubicBezTo>
                <a:cubicBezTo>
                  <a:pt x="0" y="378"/>
                  <a:pt x="33" y="412"/>
                  <a:pt x="74" y="412"/>
                </a:cubicBezTo>
                <a:cubicBezTo>
                  <a:pt x="115" y="412"/>
                  <a:pt x="149" y="378"/>
                  <a:pt x="149" y="337"/>
                </a:cubicBezTo>
                <a:cubicBezTo>
                  <a:pt x="149" y="309"/>
                  <a:pt x="133" y="284"/>
                  <a:pt x="110" y="272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44" y="210"/>
                  <a:pt x="159" y="214"/>
                  <a:pt x="176" y="214"/>
                </a:cubicBezTo>
                <a:cubicBezTo>
                  <a:pt x="199" y="214"/>
                  <a:pt x="220" y="207"/>
                  <a:pt x="238" y="195"/>
                </a:cubicBezTo>
                <a:cubicBezTo>
                  <a:pt x="275" y="232"/>
                  <a:pt x="275" y="232"/>
                  <a:pt x="275" y="232"/>
                </a:cubicBezTo>
                <a:cubicBezTo>
                  <a:pt x="267" y="243"/>
                  <a:pt x="262" y="257"/>
                  <a:pt x="262" y="273"/>
                </a:cubicBezTo>
                <a:cubicBezTo>
                  <a:pt x="262" y="314"/>
                  <a:pt x="296" y="347"/>
                  <a:pt x="337" y="347"/>
                </a:cubicBezTo>
                <a:cubicBezTo>
                  <a:pt x="378" y="347"/>
                  <a:pt x="411" y="314"/>
                  <a:pt x="411" y="273"/>
                </a:cubicBezTo>
                <a:cubicBezTo>
                  <a:pt x="411" y="231"/>
                  <a:pt x="378" y="198"/>
                  <a:pt x="337" y="198"/>
                </a:cubicBezTo>
                <a:close/>
                <a:moveTo>
                  <a:pt x="134" y="337"/>
                </a:moveTo>
                <a:cubicBezTo>
                  <a:pt x="134" y="370"/>
                  <a:pt x="107" y="397"/>
                  <a:pt x="74" y="397"/>
                </a:cubicBezTo>
                <a:cubicBezTo>
                  <a:pt x="41" y="397"/>
                  <a:pt x="14" y="370"/>
                  <a:pt x="14" y="337"/>
                </a:cubicBezTo>
                <a:cubicBezTo>
                  <a:pt x="14" y="304"/>
                  <a:pt x="41" y="278"/>
                  <a:pt x="74" y="278"/>
                </a:cubicBezTo>
                <a:cubicBezTo>
                  <a:pt x="107" y="278"/>
                  <a:pt x="134" y="304"/>
                  <a:pt x="134" y="337"/>
                </a:cubicBezTo>
                <a:close/>
                <a:moveTo>
                  <a:pt x="83" y="107"/>
                </a:moveTo>
                <a:cubicBezTo>
                  <a:pt x="83" y="56"/>
                  <a:pt x="125" y="14"/>
                  <a:pt x="176" y="14"/>
                </a:cubicBezTo>
                <a:cubicBezTo>
                  <a:pt x="227" y="14"/>
                  <a:pt x="268" y="56"/>
                  <a:pt x="268" y="107"/>
                </a:cubicBezTo>
                <a:cubicBezTo>
                  <a:pt x="268" y="158"/>
                  <a:pt x="227" y="200"/>
                  <a:pt x="176" y="200"/>
                </a:cubicBezTo>
                <a:cubicBezTo>
                  <a:pt x="125" y="200"/>
                  <a:pt x="83" y="158"/>
                  <a:pt x="83" y="107"/>
                </a:cubicBezTo>
                <a:close/>
                <a:moveTo>
                  <a:pt x="337" y="332"/>
                </a:moveTo>
                <a:cubicBezTo>
                  <a:pt x="304" y="332"/>
                  <a:pt x="277" y="306"/>
                  <a:pt x="277" y="273"/>
                </a:cubicBezTo>
                <a:cubicBezTo>
                  <a:pt x="277" y="240"/>
                  <a:pt x="304" y="213"/>
                  <a:pt x="337" y="213"/>
                </a:cubicBezTo>
                <a:cubicBezTo>
                  <a:pt x="370" y="213"/>
                  <a:pt x="397" y="240"/>
                  <a:pt x="397" y="273"/>
                </a:cubicBezTo>
                <a:cubicBezTo>
                  <a:pt x="397" y="306"/>
                  <a:pt x="370" y="332"/>
                  <a:pt x="337" y="332"/>
                </a:cubicBezTo>
                <a:close/>
              </a:path>
            </a:pathLst>
          </a:custGeom>
          <a:solidFill>
            <a:srgbClr val="ED493F"/>
          </a:solidFill>
          <a:ln w="9525" cmpd="sng">
            <a:solidFill>
              <a:srgbClr val="FF5266"/>
            </a:solidFill>
            <a:bevel/>
          </a:ln>
        </p:spPr>
        <p:txBody>
          <a:bodyPr lIns="68571" tIns="34286" rIns="68571" bIns="34286"/>
          <a:lstStyle/>
          <a:p>
            <a:endParaRPr lang="zh-CN" altLang="zh-CN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7" name="正五边形 10"/>
          <p:cNvSpPr>
            <a:spLocks noChangeArrowheads="1"/>
          </p:cNvSpPr>
          <p:nvPr/>
        </p:nvSpPr>
        <p:spPr bwMode="auto">
          <a:xfrm>
            <a:off x="8183563" y="2725657"/>
            <a:ext cx="831850" cy="790575"/>
          </a:xfrm>
          <a:prstGeom prst="pentagon">
            <a:avLst/>
          </a:prstGeom>
          <a:noFill/>
          <a:ln w="25400" cmpd="sng">
            <a:solidFill>
              <a:srgbClr val="FFAA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Freeform 13"/>
          <p:cNvSpPr>
            <a:spLocks noEditPoints="1" noChangeArrowheads="1"/>
          </p:cNvSpPr>
          <p:nvPr/>
        </p:nvSpPr>
        <p:spPr bwMode="auto">
          <a:xfrm>
            <a:off x="8467725" y="2933620"/>
            <a:ext cx="263525" cy="482600"/>
          </a:xfrm>
          <a:custGeom>
            <a:avLst/>
            <a:gdLst>
              <a:gd name="T0" fmla="*/ 9279079 w 122"/>
              <a:gd name="T1" fmla="*/ 301232310 h 225"/>
              <a:gd name="T2" fmla="*/ 64951398 w 122"/>
              <a:gd name="T3" fmla="*/ 356844330 h 225"/>
              <a:gd name="T4" fmla="*/ 78870017 w 122"/>
              <a:gd name="T5" fmla="*/ 352209457 h 225"/>
              <a:gd name="T6" fmla="*/ 552083654 w 122"/>
              <a:gd name="T7" fmla="*/ 194643144 h 225"/>
              <a:gd name="T8" fmla="*/ 552083654 w 122"/>
              <a:gd name="T9" fmla="*/ 139031125 h 225"/>
              <a:gd name="T10" fmla="*/ 487132256 w 122"/>
              <a:gd name="T11" fmla="*/ 106589166 h 225"/>
              <a:gd name="T12" fmla="*/ 13918618 w 122"/>
              <a:gd name="T13" fmla="*/ 264157631 h 225"/>
              <a:gd name="T14" fmla="*/ 501050875 w 122"/>
              <a:gd name="T15" fmla="*/ 129761379 h 225"/>
              <a:gd name="T16" fmla="*/ 528888111 w 122"/>
              <a:gd name="T17" fmla="*/ 162201185 h 225"/>
              <a:gd name="T18" fmla="*/ 514969493 w 122"/>
              <a:gd name="T19" fmla="*/ 194643144 h 225"/>
              <a:gd name="T20" fmla="*/ 64951398 w 122"/>
              <a:gd name="T21" fmla="*/ 329037244 h 225"/>
              <a:gd name="T22" fmla="*/ 41753701 w 122"/>
              <a:gd name="T23" fmla="*/ 310499904 h 225"/>
              <a:gd name="T24" fmla="*/ 37114162 w 122"/>
              <a:gd name="T25" fmla="*/ 273425224 h 225"/>
              <a:gd name="T26" fmla="*/ 491771796 w 122"/>
              <a:gd name="T27" fmla="*/ 129761379 h 225"/>
              <a:gd name="T28" fmla="*/ 64951398 w 122"/>
              <a:gd name="T29" fmla="*/ 199275865 h 225"/>
              <a:gd name="T30" fmla="*/ 306198834 w 122"/>
              <a:gd name="T31" fmla="*/ 129761379 h 225"/>
              <a:gd name="T32" fmla="*/ 338673456 w 122"/>
              <a:gd name="T33" fmla="*/ 46344426 h 225"/>
              <a:gd name="T34" fmla="*/ 41753701 w 122"/>
              <a:gd name="T35" fmla="*/ 78784232 h 225"/>
              <a:gd name="T36" fmla="*/ 13918618 w 122"/>
              <a:gd name="T37" fmla="*/ 162201185 h 225"/>
              <a:gd name="T38" fmla="*/ 283001136 w 122"/>
              <a:gd name="T39" fmla="*/ 37074680 h 225"/>
              <a:gd name="T40" fmla="*/ 310838373 w 122"/>
              <a:gd name="T41" fmla="*/ 55612019 h 225"/>
              <a:gd name="T42" fmla="*/ 301559294 w 122"/>
              <a:gd name="T43" fmla="*/ 101956445 h 225"/>
              <a:gd name="T44" fmla="*/ 64951398 w 122"/>
              <a:gd name="T45" fmla="*/ 171470932 h 225"/>
              <a:gd name="T46" fmla="*/ 37114162 w 122"/>
              <a:gd name="T47" fmla="*/ 139031125 h 225"/>
              <a:gd name="T48" fmla="*/ 556723194 w 122"/>
              <a:gd name="T49" fmla="*/ 468068369 h 225"/>
              <a:gd name="T50" fmla="*/ 487132256 w 122"/>
              <a:gd name="T51" fmla="*/ 417091222 h 225"/>
              <a:gd name="T52" fmla="*/ 334033916 w 122"/>
              <a:gd name="T53" fmla="*/ 509777921 h 225"/>
              <a:gd name="T54" fmla="*/ 255163900 w 122"/>
              <a:gd name="T55" fmla="*/ 639539300 h 225"/>
              <a:gd name="T56" fmla="*/ 245886975 w 122"/>
              <a:gd name="T57" fmla="*/ 458798622 h 225"/>
              <a:gd name="T58" fmla="*/ 552083654 w 122"/>
              <a:gd name="T59" fmla="*/ 352209457 h 225"/>
              <a:gd name="T60" fmla="*/ 552083654 w 122"/>
              <a:gd name="T61" fmla="*/ 296597437 h 225"/>
              <a:gd name="T62" fmla="*/ 41753701 w 122"/>
              <a:gd name="T63" fmla="*/ 393919009 h 225"/>
              <a:gd name="T64" fmla="*/ 4639539 w 122"/>
              <a:gd name="T65" fmla="*/ 449531029 h 225"/>
              <a:gd name="T66" fmla="*/ 13918618 w 122"/>
              <a:gd name="T67" fmla="*/ 472703242 h 225"/>
              <a:gd name="T68" fmla="*/ 51032780 w 122"/>
              <a:gd name="T69" fmla="*/ 509777921 h 225"/>
              <a:gd name="T70" fmla="*/ 129902797 w 122"/>
              <a:gd name="T71" fmla="*/ 560755068 h 225"/>
              <a:gd name="T72" fmla="*/ 78870017 w 122"/>
              <a:gd name="T73" fmla="*/ 639539300 h 225"/>
              <a:gd name="T74" fmla="*/ 185575116 w 122"/>
              <a:gd name="T75" fmla="*/ 968576544 h 225"/>
              <a:gd name="T76" fmla="*/ 245886975 w 122"/>
              <a:gd name="T77" fmla="*/ 1042725903 h 225"/>
              <a:gd name="T78" fmla="*/ 403624854 w 122"/>
              <a:gd name="T79" fmla="*/ 991748757 h 225"/>
              <a:gd name="T80" fmla="*/ 510329953 w 122"/>
              <a:gd name="T81" fmla="*/ 866620098 h 225"/>
              <a:gd name="T82" fmla="*/ 459297173 w 122"/>
              <a:gd name="T83" fmla="*/ 639539300 h 225"/>
              <a:gd name="T84" fmla="*/ 482492717 w 122"/>
              <a:gd name="T85" fmla="*/ 542217728 h 225"/>
              <a:gd name="T86" fmla="*/ 556723194 w 122"/>
              <a:gd name="T87" fmla="*/ 468068369 h 225"/>
              <a:gd name="T88" fmla="*/ 218049738 w 122"/>
              <a:gd name="T89" fmla="*/ 468068369 h 225"/>
              <a:gd name="T90" fmla="*/ 227328817 w 122"/>
              <a:gd name="T91" fmla="*/ 639539300 h 225"/>
              <a:gd name="T92" fmla="*/ 162377419 w 122"/>
              <a:gd name="T93" fmla="*/ 560755068 h 225"/>
              <a:gd name="T94" fmla="*/ 111344639 w 122"/>
              <a:gd name="T95" fmla="*/ 500508175 h 225"/>
              <a:gd name="T96" fmla="*/ 55672319 w 122"/>
              <a:gd name="T97" fmla="*/ 481970835 h 225"/>
              <a:gd name="T98" fmla="*/ 37114162 w 122"/>
              <a:gd name="T99" fmla="*/ 449531029 h 225"/>
              <a:gd name="T100" fmla="*/ 37114162 w 122"/>
              <a:gd name="T101" fmla="*/ 430993689 h 225"/>
              <a:gd name="T102" fmla="*/ 55672319 w 122"/>
              <a:gd name="T103" fmla="*/ 417091222 h 225"/>
              <a:gd name="T104" fmla="*/ 111344639 w 122"/>
              <a:gd name="T105" fmla="*/ 398553882 h 225"/>
              <a:gd name="T106" fmla="*/ 501050875 w 122"/>
              <a:gd name="T107" fmla="*/ 287329844 h 225"/>
              <a:gd name="T108" fmla="*/ 528888111 w 122"/>
              <a:gd name="T109" fmla="*/ 319769650 h 225"/>
              <a:gd name="T110" fmla="*/ 514969493 w 122"/>
              <a:gd name="T111" fmla="*/ 352209457 h 225"/>
              <a:gd name="T112" fmla="*/ 199491580 w 122"/>
              <a:gd name="T113" fmla="*/ 454165902 h 225"/>
              <a:gd name="T114" fmla="*/ 477855331 w 122"/>
              <a:gd name="T115" fmla="*/ 514410642 h 225"/>
              <a:gd name="T116" fmla="*/ 426820397 w 122"/>
              <a:gd name="T117" fmla="*/ 639539300 h 225"/>
              <a:gd name="T118" fmla="*/ 361871153 w 122"/>
              <a:gd name="T119" fmla="*/ 509777921 h 225"/>
              <a:gd name="T120" fmla="*/ 491771796 w 122"/>
              <a:gd name="T121" fmla="*/ 444896156 h 225"/>
              <a:gd name="T122" fmla="*/ 528888111 w 122"/>
              <a:gd name="T123" fmla="*/ 477335962 h 2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2"/>
              <a:gd name="T187" fmla="*/ 0 h 225"/>
              <a:gd name="T188" fmla="*/ 122 w 122"/>
              <a:gd name="T189" fmla="*/ 225 h 2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2" h="225">
                <a:moveTo>
                  <a:pt x="3" y="57"/>
                </a:moveTo>
                <a:cubicBezTo>
                  <a:pt x="1" y="59"/>
                  <a:pt x="1" y="62"/>
                  <a:pt x="2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4" y="74"/>
                  <a:pt x="9" y="77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6" y="77"/>
                  <a:pt x="17" y="76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5" y="47"/>
                  <a:pt x="118" y="45"/>
                  <a:pt x="119" y="42"/>
                </a:cubicBezTo>
                <a:cubicBezTo>
                  <a:pt x="120" y="40"/>
                  <a:pt x="121" y="37"/>
                  <a:pt x="120" y="34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7" y="25"/>
                  <a:pt x="113" y="22"/>
                  <a:pt x="108" y="22"/>
                </a:cubicBezTo>
                <a:cubicBezTo>
                  <a:pt x="107" y="22"/>
                  <a:pt x="106" y="22"/>
                  <a:pt x="105" y="23"/>
                </a:cubicBezTo>
                <a:cubicBezTo>
                  <a:pt x="9" y="51"/>
                  <a:pt x="9" y="51"/>
                  <a:pt x="9" y="51"/>
                </a:cubicBezTo>
                <a:cubicBezTo>
                  <a:pt x="6" y="52"/>
                  <a:pt x="4" y="54"/>
                  <a:pt x="3" y="57"/>
                </a:cubicBezTo>
                <a:close/>
                <a:moveTo>
                  <a:pt x="106" y="28"/>
                </a:moveTo>
                <a:cubicBezTo>
                  <a:pt x="107" y="28"/>
                  <a:pt x="107" y="28"/>
                  <a:pt x="108" y="28"/>
                </a:cubicBezTo>
                <a:cubicBezTo>
                  <a:pt x="110" y="28"/>
                  <a:pt x="112" y="30"/>
                  <a:pt x="113" y="32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7"/>
                  <a:pt x="114" y="38"/>
                  <a:pt x="114" y="40"/>
                </a:cubicBezTo>
                <a:cubicBezTo>
                  <a:pt x="113" y="41"/>
                  <a:pt x="112" y="42"/>
                  <a:pt x="111" y="42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1"/>
                  <a:pt x="14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1"/>
                  <a:pt x="9" y="69"/>
                  <a:pt x="9" y="67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2"/>
                  <a:pt x="7" y="61"/>
                  <a:pt x="8" y="59"/>
                </a:cubicBezTo>
                <a:cubicBezTo>
                  <a:pt x="9" y="58"/>
                  <a:pt x="10" y="57"/>
                  <a:pt x="11" y="57"/>
                </a:cubicBezTo>
                <a:lnTo>
                  <a:pt x="106" y="28"/>
                </a:lnTo>
                <a:close/>
                <a:moveTo>
                  <a:pt x="3" y="35"/>
                </a:moveTo>
                <a:cubicBezTo>
                  <a:pt x="4" y="40"/>
                  <a:pt x="9" y="43"/>
                  <a:pt x="14" y="43"/>
                </a:cubicBezTo>
                <a:cubicBezTo>
                  <a:pt x="15" y="43"/>
                  <a:pt x="16" y="43"/>
                  <a:pt x="17" y="43"/>
                </a:cubicBezTo>
                <a:cubicBezTo>
                  <a:pt x="66" y="28"/>
                  <a:pt x="66" y="28"/>
                  <a:pt x="66" y="28"/>
                </a:cubicBezTo>
                <a:cubicBezTo>
                  <a:pt x="72" y="26"/>
                  <a:pt x="76" y="19"/>
                  <a:pt x="74" y="13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4"/>
                  <a:pt x="65" y="0"/>
                  <a:pt x="59" y="2"/>
                </a:cubicBezTo>
                <a:cubicBezTo>
                  <a:pt x="9" y="17"/>
                  <a:pt x="9" y="17"/>
                  <a:pt x="9" y="17"/>
                </a:cubicBezTo>
                <a:cubicBezTo>
                  <a:pt x="3" y="19"/>
                  <a:pt x="0" y="25"/>
                  <a:pt x="2" y="31"/>
                </a:cubicBezTo>
                <a:lnTo>
                  <a:pt x="3" y="35"/>
                </a:lnTo>
                <a:close/>
                <a:moveTo>
                  <a:pt x="11" y="23"/>
                </a:move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2" y="8"/>
                  <a:pt x="62" y="8"/>
                </a:cubicBezTo>
                <a:cubicBezTo>
                  <a:pt x="64" y="8"/>
                  <a:pt x="67" y="9"/>
                  <a:pt x="67" y="12"/>
                </a:cubicBezTo>
                <a:cubicBezTo>
                  <a:pt x="68" y="15"/>
                  <a:pt x="68" y="15"/>
                  <a:pt x="68" y="15"/>
                </a:cubicBezTo>
                <a:cubicBezTo>
                  <a:pt x="69" y="18"/>
                  <a:pt x="68" y="21"/>
                  <a:pt x="65" y="22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4" y="37"/>
                  <a:pt x="14" y="37"/>
                </a:cubicBezTo>
                <a:cubicBezTo>
                  <a:pt x="11" y="37"/>
                  <a:pt x="9" y="36"/>
                  <a:pt x="9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7"/>
                  <a:pt x="8" y="24"/>
                  <a:pt x="11" y="23"/>
                </a:cubicBezTo>
                <a:close/>
                <a:moveTo>
                  <a:pt x="120" y="101"/>
                </a:moveTo>
                <a:cubicBezTo>
                  <a:pt x="119" y="97"/>
                  <a:pt x="119" y="97"/>
                  <a:pt x="119" y="97"/>
                </a:cubicBezTo>
                <a:cubicBezTo>
                  <a:pt x="117" y="92"/>
                  <a:pt x="110" y="88"/>
                  <a:pt x="105" y="90"/>
                </a:cubicBezTo>
                <a:cubicBezTo>
                  <a:pt x="82" y="96"/>
                  <a:pt x="82" y="96"/>
                  <a:pt x="82" y="96"/>
                </a:cubicBezTo>
                <a:cubicBezTo>
                  <a:pt x="76" y="98"/>
                  <a:pt x="72" y="104"/>
                  <a:pt x="72" y="110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4"/>
                  <a:pt x="54" y="101"/>
                  <a:pt x="53" y="99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5" y="81"/>
                  <a:pt x="118" y="79"/>
                  <a:pt x="119" y="76"/>
                </a:cubicBezTo>
                <a:cubicBezTo>
                  <a:pt x="120" y="73"/>
                  <a:pt x="121" y="70"/>
                  <a:pt x="120" y="67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117" y="58"/>
                  <a:pt x="110" y="54"/>
                  <a:pt x="105" y="56"/>
                </a:cubicBezTo>
                <a:cubicBezTo>
                  <a:pt x="9" y="85"/>
                  <a:pt x="9" y="85"/>
                  <a:pt x="9" y="85"/>
                </a:cubicBezTo>
                <a:cubicBezTo>
                  <a:pt x="6" y="86"/>
                  <a:pt x="4" y="88"/>
                  <a:pt x="3" y="90"/>
                </a:cubicBezTo>
                <a:cubicBezTo>
                  <a:pt x="1" y="92"/>
                  <a:pt x="1" y="95"/>
                  <a:pt x="1" y="97"/>
                </a:cubicBezTo>
                <a:cubicBezTo>
                  <a:pt x="2" y="98"/>
                  <a:pt x="2" y="98"/>
                  <a:pt x="2" y="99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6"/>
                  <a:pt x="7" y="109"/>
                  <a:pt x="10" y="110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6" y="114"/>
                  <a:pt x="28" y="118"/>
                  <a:pt x="28" y="121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99"/>
                  <a:pt x="28" y="208"/>
                  <a:pt x="40" y="209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0" y="220"/>
                  <a:pt x="46" y="225"/>
                  <a:pt x="53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1" y="225"/>
                  <a:pt x="87" y="220"/>
                  <a:pt x="87" y="214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99" y="208"/>
                  <a:pt x="110" y="199"/>
                  <a:pt x="110" y="187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99" y="138"/>
                  <a:pt x="99" y="138"/>
                  <a:pt x="99" y="138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9" y="122"/>
                  <a:pt x="101" y="118"/>
                  <a:pt x="104" y="117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8" y="113"/>
                  <a:pt x="122" y="107"/>
                  <a:pt x="120" y="101"/>
                </a:cubicBezTo>
                <a:close/>
                <a:moveTo>
                  <a:pt x="43" y="98"/>
                </a:moveTo>
                <a:cubicBezTo>
                  <a:pt x="45" y="99"/>
                  <a:pt x="46" y="100"/>
                  <a:pt x="47" y="101"/>
                </a:cubicBezTo>
                <a:cubicBezTo>
                  <a:pt x="48" y="103"/>
                  <a:pt x="49" y="104"/>
                  <a:pt x="49" y="106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16"/>
                  <a:pt x="30" y="110"/>
                  <a:pt x="25" y="108"/>
                </a:cubicBezTo>
                <a:cubicBezTo>
                  <a:pt x="25" y="108"/>
                  <a:pt x="24" y="108"/>
                  <a:pt x="24" y="108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0" y="104"/>
                  <a:pt x="9" y="102"/>
                  <a:pt x="9" y="10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ubicBezTo>
                  <a:pt x="7" y="96"/>
                  <a:pt x="7" y="94"/>
                  <a:pt x="8" y="93"/>
                </a:cubicBezTo>
                <a:cubicBezTo>
                  <a:pt x="9" y="92"/>
                  <a:pt x="10" y="91"/>
                  <a:pt x="11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13" y="90"/>
                  <a:pt x="13" y="90"/>
                  <a:pt x="13" y="90"/>
                </a:cubicBezTo>
                <a:cubicBezTo>
                  <a:pt x="24" y="86"/>
                  <a:pt x="24" y="86"/>
                  <a:pt x="24" y="86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7" y="62"/>
                  <a:pt x="107" y="62"/>
                  <a:pt x="108" y="62"/>
                </a:cubicBezTo>
                <a:cubicBezTo>
                  <a:pt x="110" y="62"/>
                  <a:pt x="112" y="63"/>
                  <a:pt x="113" y="66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5" y="71"/>
                  <a:pt x="114" y="72"/>
                  <a:pt x="114" y="73"/>
                </a:cubicBezTo>
                <a:cubicBezTo>
                  <a:pt x="113" y="74"/>
                  <a:pt x="112" y="75"/>
                  <a:pt x="111" y="76"/>
                </a:cubicBezTo>
                <a:cubicBezTo>
                  <a:pt x="49" y="94"/>
                  <a:pt x="49" y="94"/>
                  <a:pt x="49" y="94"/>
                </a:cubicBezTo>
                <a:cubicBezTo>
                  <a:pt x="39" y="97"/>
                  <a:pt x="43" y="98"/>
                  <a:pt x="43" y="98"/>
                </a:cubicBezTo>
                <a:close/>
                <a:moveTo>
                  <a:pt x="111" y="109"/>
                </a:moveTo>
                <a:cubicBezTo>
                  <a:pt x="103" y="111"/>
                  <a:pt x="103" y="111"/>
                  <a:pt x="103" y="111"/>
                </a:cubicBezTo>
                <a:cubicBezTo>
                  <a:pt x="97" y="113"/>
                  <a:pt x="92" y="119"/>
                  <a:pt x="92" y="125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07"/>
                  <a:pt x="81" y="103"/>
                  <a:pt x="84" y="102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9" y="95"/>
                  <a:pt x="112" y="96"/>
                  <a:pt x="113" y="99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6"/>
                  <a:pt x="113" y="109"/>
                  <a:pt x="111" y="109"/>
                </a:cubicBezTo>
                <a:close/>
              </a:path>
            </a:pathLst>
          </a:custGeom>
          <a:noFill/>
          <a:ln w="9525" cmpd="sng">
            <a:solidFill>
              <a:srgbClr val="FFAA5A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1" tIns="34286" rIns="68571" bIns="34286"/>
          <a:lstStyle/>
          <a:p>
            <a:endParaRPr lang="zh-CN" altLang="zh-CN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9" name="正五边形 9"/>
          <p:cNvSpPr>
            <a:spLocks noChangeArrowheads="1"/>
          </p:cNvSpPr>
          <p:nvPr/>
        </p:nvSpPr>
        <p:spPr bwMode="auto">
          <a:xfrm>
            <a:off x="6446838" y="1562020"/>
            <a:ext cx="831850" cy="792162"/>
          </a:xfrm>
          <a:prstGeom prst="pentagon">
            <a:avLst/>
          </a:prstGeom>
          <a:noFill/>
          <a:ln w="25400" cmpd="sng">
            <a:solidFill>
              <a:srgbClr val="FF52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Freeform 78"/>
          <p:cNvSpPr>
            <a:spLocks noEditPoints="1" noChangeArrowheads="1"/>
          </p:cNvSpPr>
          <p:nvPr/>
        </p:nvSpPr>
        <p:spPr bwMode="auto">
          <a:xfrm>
            <a:off x="6677025" y="1812845"/>
            <a:ext cx="409575" cy="409575"/>
          </a:xfrm>
          <a:custGeom>
            <a:avLst/>
            <a:gdLst>
              <a:gd name="T0" fmla="*/ 242527593 w 347"/>
              <a:gd name="T1" fmla="*/ 0 h 347"/>
              <a:gd name="T2" fmla="*/ 0 w 347"/>
              <a:gd name="T3" fmla="*/ 242402285 h 347"/>
              <a:gd name="T4" fmla="*/ 242527593 w 347"/>
              <a:gd name="T5" fmla="*/ 483410632 h 347"/>
              <a:gd name="T6" fmla="*/ 483660888 w 347"/>
              <a:gd name="T7" fmla="*/ 242402285 h 347"/>
              <a:gd name="T8" fmla="*/ 242527593 w 347"/>
              <a:gd name="T9" fmla="*/ 0 h 347"/>
              <a:gd name="T10" fmla="*/ 462753500 w 347"/>
              <a:gd name="T11" fmla="*/ 231256687 h 347"/>
              <a:gd name="T12" fmla="*/ 394455323 w 347"/>
              <a:gd name="T13" fmla="*/ 231256687 h 347"/>
              <a:gd name="T14" fmla="*/ 321975433 w 347"/>
              <a:gd name="T15" fmla="*/ 36221126 h 347"/>
              <a:gd name="T16" fmla="*/ 462753500 w 347"/>
              <a:gd name="T17" fmla="*/ 231256687 h 347"/>
              <a:gd name="T18" fmla="*/ 242527593 w 347"/>
              <a:gd name="T19" fmla="*/ 462513374 h 347"/>
              <a:gd name="T20" fmla="*/ 204893350 w 347"/>
              <a:gd name="T21" fmla="*/ 252153945 h 347"/>
              <a:gd name="T22" fmla="*/ 278767539 w 347"/>
              <a:gd name="T23" fmla="*/ 252153945 h 347"/>
              <a:gd name="T24" fmla="*/ 242527593 w 347"/>
              <a:gd name="T25" fmla="*/ 462513374 h 347"/>
              <a:gd name="T26" fmla="*/ 204893350 w 347"/>
              <a:gd name="T27" fmla="*/ 231256687 h 347"/>
              <a:gd name="T28" fmla="*/ 242527593 w 347"/>
              <a:gd name="T29" fmla="*/ 20897257 h 347"/>
              <a:gd name="T30" fmla="*/ 242527593 w 347"/>
              <a:gd name="T31" fmla="*/ 20897257 h 347"/>
              <a:gd name="T32" fmla="*/ 278767539 w 347"/>
              <a:gd name="T33" fmla="*/ 231256687 h 347"/>
              <a:gd name="T34" fmla="*/ 204893350 w 347"/>
              <a:gd name="T35" fmla="*/ 231256687 h 347"/>
              <a:gd name="T36" fmla="*/ 213256777 w 347"/>
              <a:gd name="T37" fmla="*/ 26469466 h 347"/>
              <a:gd name="T38" fmla="*/ 185380260 w 347"/>
              <a:gd name="T39" fmla="*/ 231256687 h 347"/>
              <a:gd name="T40" fmla="*/ 110112953 w 347"/>
              <a:gd name="T41" fmla="*/ 231256687 h 347"/>
              <a:gd name="T42" fmla="*/ 213256777 w 347"/>
              <a:gd name="T43" fmla="*/ 26469466 h 347"/>
              <a:gd name="T44" fmla="*/ 185380260 w 347"/>
              <a:gd name="T45" fmla="*/ 252153945 h 347"/>
              <a:gd name="T46" fmla="*/ 213256777 w 347"/>
              <a:gd name="T47" fmla="*/ 458335103 h 347"/>
              <a:gd name="T48" fmla="*/ 110112953 w 347"/>
              <a:gd name="T49" fmla="*/ 252153945 h 347"/>
              <a:gd name="T50" fmla="*/ 185380260 w 347"/>
              <a:gd name="T51" fmla="*/ 252153945 h 347"/>
              <a:gd name="T52" fmla="*/ 270404111 w 347"/>
              <a:gd name="T53" fmla="*/ 458335103 h 347"/>
              <a:gd name="T54" fmla="*/ 299674927 w 347"/>
              <a:gd name="T55" fmla="*/ 252153945 h 347"/>
              <a:gd name="T56" fmla="*/ 373547935 w 347"/>
              <a:gd name="T57" fmla="*/ 252153945 h 347"/>
              <a:gd name="T58" fmla="*/ 270404111 w 347"/>
              <a:gd name="T59" fmla="*/ 458335103 h 347"/>
              <a:gd name="T60" fmla="*/ 299674927 w 347"/>
              <a:gd name="T61" fmla="*/ 231256687 h 347"/>
              <a:gd name="T62" fmla="*/ 270404111 w 347"/>
              <a:gd name="T63" fmla="*/ 26469466 h 347"/>
              <a:gd name="T64" fmla="*/ 373547935 w 347"/>
              <a:gd name="T65" fmla="*/ 231256687 h 347"/>
              <a:gd name="T66" fmla="*/ 299674927 w 347"/>
              <a:gd name="T67" fmla="*/ 231256687 h 347"/>
              <a:gd name="T68" fmla="*/ 163078573 w 347"/>
              <a:gd name="T69" fmla="*/ 36221126 h 347"/>
              <a:gd name="T70" fmla="*/ 89205565 w 347"/>
              <a:gd name="T71" fmla="*/ 231256687 h 347"/>
              <a:gd name="T72" fmla="*/ 20907388 w 347"/>
              <a:gd name="T73" fmla="*/ 231256687 h 347"/>
              <a:gd name="T74" fmla="*/ 163078573 w 347"/>
              <a:gd name="T75" fmla="*/ 36221126 h 347"/>
              <a:gd name="T76" fmla="*/ 20907388 w 347"/>
              <a:gd name="T77" fmla="*/ 252153945 h 347"/>
              <a:gd name="T78" fmla="*/ 89205565 w 347"/>
              <a:gd name="T79" fmla="*/ 252153945 h 347"/>
              <a:gd name="T80" fmla="*/ 163078573 w 347"/>
              <a:gd name="T81" fmla="*/ 448582263 h 347"/>
              <a:gd name="T82" fmla="*/ 20907388 w 347"/>
              <a:gd name="T83" fmla="*/ 252153945 h 347"/>
              <a:gd name="T84" fmla="*/ 321975433 w 347"/>
              <a:gd name="T85" fmla="*/ 448582263 h 347"/>
              <a:gd name="T86" fmla="*/ 394455323 w 347"/>
              <a:gd name="T87" fmla="*/ 252153945 h 347"/>
              <a:gd name="T88" fmla="*/ 462753500 w 347"/>
              <a:gd name="T89" fmla="*/ 252153945 h 347"/>
              <a:gd name="T90" fmla="*/ 321975433 w 347"/>
              <a:gd name="T91" fmla="*/ 448582263 h 3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7"/>
              <a:gd name="T139" fmla="*/ 0 h 347"/>
              <a:gd name="T140" fmla="*/ 347 w 347"/>
              <a:gd name="T141" fmla="*/ 347 h 3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rgbClr val="FF5266"/>
          </a:solidFill>
          <a:ln w="9525" cmpd="sng">
            <a:solidFill>
              <a:srgbClr val="FF5266"/>
            </a:solidFill>
            <a:bevel/>
          </a:ln>
        </p:spPr>
        <p:txBody>
          <a:bodyPr lIns="68571" tIns="34286" rIns="68571" bIns="34286"/>
          <a:lstStyle/>
          <a:p>
            <a:endParaRPr lang="zh-CN" altLang="zh-CN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1" name="正五边形 8"/>
          <p:cNvSpPr>
            <a:spLocks noChangeArrowheads="1"/>
          </p:cNvSpPr>
          <p:nvPr/>
        </p:nvSpPr>
        <p:spPr bwMode="auto">
          <a:xfrm>
            <a:off x="4724400" y="2725657"/>
            <a:ext cx="831850" cy="790575"/>
          </a:xfrm>
          <a:prstGeom prst="pentagon">
            <a:avLst/>
          </a:prstGeom>
          <a:noFill/>
          <a:ln w="25400" cmpd="sng">
            <a:solidFill>
              <a:srgbClr val="FFAA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Freeform 77"/>
          <p:cNvSpPr>
            <a:spLocks noEditPoints="1" noChangeArrowheads="1"/>
          </p:cNvSpPr>
          <p:nvPr/>
        </p:nvSpPr>
        <p:spPr bwMode="auto">
          <a:xfrm>
            <a:off x="4914900" y="2990770"/>
            <a:ext cx="485775" cy="333375"/>
          </a:xfrm>
          <a:custGeom>
            <a:avLst/>
            <a:gdLst>
              <a:gd name="T0" fmla="*/ 2147483646 w 413"/>
              <a:gd name="T1" fmla="*/ 2147483646 h 283"/>
              <a:gd name="T2" fmla="*/ 2147483646 w 413"/>
              <a:gd name="T3" fmla="*/ 2147483646 h 283"/>
              <a:gd name="T4" fmla="*/ 2147483646 w 413"/>
              <a:gd name="T5" fmla="*/ 2147483646 h 283"/>
              <a:gd name="T6" fmla="*/ 0 w 413"/>
              <a:gd name="T7" fmla="*/ 2147483646 h 283"/>
              <a:gd name="T8" fmla="*/ 2147483646 w 413"/>
              <a:gd name="T9" fmla="*/ 2147483646 h 283"/>
              <a:gd name="T10" fmla="*/ 2147483646 w 413"/>
              <a:gd name="T11" fmla="*/ 2147483646 h 283"/>
              <a:gd name="T12" fmla="*/ 2147483646 w 413"/>
              <a:gd name="T13" fmla="*/ 0 h 283"/>
              <a:gd name="T14" fmla="*/ 2147483646 w 413"/>
              <a:gd name="T15" fmla="*/ 2147483646 h 283"/>
              <a:gd name="T16" fmla="*/ 2147483646 w 413"/>
              <a:gd name="T17" fmla="*/ 2147483646 h 283"/>
              <a:gd name="T18" fmla="*/ 2147483646 w 413"/>
              <a:gd name="T19" fmla="*/ 2147483646 h 283"/>
              <a:gd name="T20" fmla="*/ 2147483646 w 413"/>
              <a:gd name="T21" fmla="*/ 2147483646 h 283"/>
              <a:gd name="T22" fmla="*/ 2147483646 w 413"/>
              <a:gd name="T23" fmla="*/ 2147483646 h 283"/>
              <a:gd name="T24" fmla="*/ 2147483646 w 413"/>
              <a:gd name="T25" fmla="*/ 2147483646 h 283"/>
              <a:gd name="T26" fmla="*/ 2147483646 w 413"/>
              <a:gd name="T27" fmla="*/ 2147483646 h 283"/>
              <a:gd name="T28" fmla="*/ 2147483646 w 413"/>
              <a:gd name="T29" fmla="*/ 2147483646 h 283"/>
              <a:gd name="T30" fmla="*/ 2147483646 w 413"/>
              <a:gd name="T31" fmla="*/ 2147483646 h 283"/>
              <a:gd name="T32" fmla="*/ 2147483646 w 413"/>
              <a:gd name="T33" fmla="*/ 2147483646 h 283"/>
              <a:gd name="T34" fmla="*/ 2147483646 w 413"/>
              <a:gd name="T35" fmla="*/ 2147483646 h 283"/>
              <a:gd name="T36" fmla="*/ 2147483646 w 413"/>
              <a:gd name="T37" fmla="*/ 2147483646 h 283"/>
              <a:gd name="T38" fmla="*/ 2147483646 w 413"/>
              <a:gd name="T39" fmla="*/ 2147483646 h 283"/>
              <a:gd name="T40" fmla="*/ 2147483646 w 413"/>
              <a:gd name="T41" fmla="*/ 2147483646 h 283"/>
              <a:gd name="T42" fmla="*/ 2147483646 w 413"/>
              <a:gd name="T43" fmla="*/ 2147483646 h 283"/>
              <a:gd name="T44" fmla="*/ 2147483646 w 413"/>
              <a:gd name="T45" fmla="*/ 2147483646 h 283"/>
              <a:gd name="T46" fmla="*/ 2147483646 w 413"/>
              <a:gd name="T47" fmla="*/ 2147483646 h 283"/>
              <a:gd name="T48" fmla="*/ 2147483646 w 413"/>
              <a:gd name="T49" fmla="*/ 2147483646 h 283"/>
              <a:gd name="T50" fmla="*/ 2147483646 w 413"/>
              <a:gd name="T51" fmla="*/ 2147483646 h 283"/>
              <a:gd name="T52" fmla="*/ 2147483646 w 413"/>
              <a:gd name="T53" fmla="*/ 2147483646 h 283"/>
              <a:gd name="T54" fmla="*/ 2147483646 w 413"/>
              <a:gd name="T55" fmla="*/ 2147483646 h 283"/>
              <a:gd name="T56" fmla="*/ 2147483646 w 413"/>
              <a:gd name="T57" fmla="*/ 2147483646 h 283"/>
              <a:gd name="T58" fmla="*/ 2147483646 w 413"/>
              <a:gd name="T59" fmla="*/ 2147483646 h 283"/>
              <a:gd name="T60" fmla="*/ 2147483646 w 413"/>
              <a:gd name="T61" fmla="*/ 2147483646 h 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3"/>
              <a:gd name="T94" fmla="*/ 0 h 283"/>
              <a:gd name="T95" fmla="*/ 413 w 413"/>
              <a:gd name="T96" fmla="*/ 283 h 28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rgbClr val="FFBE00"/>
          </a:solidFill>
          <a:ln w="9525" cmpd="sng">
            <a:solidFill>
              <a:srgbClr val="FFAA5A"/>
            </a:solidFill>
            <a:bevel/>
          </a:ln>
        </p:spPr>
        <p:txBody>
          <a:bodyPr lIns="68571" tIns="34286" rIns="68571" bIns="34286"/>
          <a:lstStyle/>
          <a:p>
            <a:endParaRPr lang="zh-CN" altLang="zh-CN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cxnSp>
        <p:nvCxnSpPr>
          <p:cNvPr id="33" name="直接连接符 19"/>
          <p:cNvCxnSpPr>
            <a:cxnSpLocks noChangeShapeType="1"/>
            <a:stCxn id="25" idx="4"/>
            <a:endCxn id="31" idx="1"/>
          </p:cNvCxnSpPr>
          <p:nvPr/>
        </p:nvCxnSpPr>
        <p:spPr bwMode="auto">
          <a:xfrm>
            <a:off x="3668713" y="2309732"/>
            <a:ext cx="1055687" cy="717550"/>
          </a:xfrm>
          <a:prstGeom prst="line">
            <a:avLst/>
          </a:prstGeom>
          <a:noFill/>
          <a:ln w="19050" cmpd="sng">
            <a:solidFill>
              <a:schemeClr val="tx1">
                <a:lumMod val="85000"/>
                <a:lumOff val="15000"/>
              </a:schemeClr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接连接符 21"/>
          <p:cNvCxnSpPr>
            <a:cxnSpLocks noChangeShapeType="1"/>
            <a:stCxn id="29" idx="2"/>
            <a:endCxn id="31" idx="5"/>
          </p:cNvCxnSpPr>
          <p:nvPr/>
        </p:nvCxnSpPr>
        <p:spPr bwMode="auto">
          <a:xfrm flipH="1">
            <a:off x="5556250" y="2354182"/>
            <a:ext cx="1049338" cy="673100"/>
          </a:xfrm>
          <a:prstGeom prst="line">
            <a:avLst/>
          </a:prstGeom>
          <a:noFill/>
          <a:ln w="19050" cmpd="sng">
            <a:solidFill>
              <a:schemeClr val="tx1">
                <a:lumMod val="85000"/>
                <a:lumOff val="15000"/>
              </a:schemeClr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连接符 24"/>
          <p:cNvCxnSpPr>
            <a:cxnSpLocks noChangeShapeType="1"/>
            <a:stCxn id="27" idx="1"/>
            <a:endCxn id="29" idx="4"/>
          </p:cNvCxnSpPr>
          <p:nvPr/>
        </p:nvCxnSpPr>
        <p:spPr bwMode="auto">
          <a:xfrm flipH="1" flipV="1">
            <a:off x="7118350" y="2354182"/>
            <a:ext cx="1065213" cy="673100"/>
          </a:xfrm>
          <a:prstGeom prst="line">
            <a:avLst/>
          </a:prstGeom>
          <a:noFill/>
          <a:ln w="19050" cmpd="sng">
            <a:solidFill>
              <a:schemeClr val="tx1">
                <a:lumMod val="85000"/>
                <a:lumOff val="15000"/>
              </a:schemeClr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任意多边形 35"/>
          <p:cNvSpPr>
            <a:spLocks noChangeArrowheads="1"/>
          </p:cNvSpPr>
          <p:nvPr/>
        </p:nvSpPr>
        <p:spPr bwMode="auto">
          <a:xfrm>
            <a:off x="1670050" y="3846132"/>
            <a:ext cx="3244850" cy="570339"/>
          </a:xfrm>
          <a:custGeom>
            <a:avLst/>
            <a:gdLst>
              <a:gd name="T0" fmla="*/ 4441454 w 4758105"/>
              <a:gd name="T1" fmla="*/ 563487 h 563709"/>
              <a:gd name="T2" fmla="*/ 4549542 w 4758105"/>
              <a:gd name="T3" fmla="*/ 563487 h 563709"/>
              <a:gd name="T4" fmla="*/ 4549460 w 4758105"/>
              <a:gd name="T5" fmla="*/ 563709 h 563709"/>
              <a:gd name="T6" fmla="*/ 4441372 w 4758105"/>
              <a:gd name="T7" fmla="*/ 563709 h 563709"/>
              <a:gd name="T8" fmla="*/ 82 w 4758105"/>
              <a:gd name="T9" fmla="*/ 563487 h 563709"/>
              <a:gd name="T10" fmla="*/ 108170 w 4758105"/>
              <a:gd name="T11" fmla="*/ 563487 h 563709"/>
              <a:gd name="T12" fmla="*/ 108088 w 4758105"/>
              <a:gd name="T13" fmla="*/ 563709 h 563709"/>
              <a:gd name="T14" fmla="*/ 0 w 4758105"/>
              <a:gd name="T15" fmla="*/ 563709 h 563709"/>
              <a:gd name="T16" fmla="*/ 4758023 w 4758105"/>
              <a:gd name="T17" fmla="*/ 221 h 563709"/>
              <a:gd name="T18" fmla="*/ 4758105 w 4758105"/>
              <a:gd name="T19" fmla="*/ 221 h 563709"/>
              <a:gd name="T20" fmla="*/ 4758105 w 4758105"/>
              <a:gd name="T21" fmla="*/ 563487 h 563709"/>
              <a:gd name="T22" fmla="*/ 4549542 w 4758105"/>
              <a:gd name="T23" fmla="*/ 563487 h 563709"/>
              <a:gd name="T24" fmla="*/ 316651 w 4758105"/>
              <a:gd name="T25" fmla="*/ 221 h 563709"/>
              <a:gd name="T26" fmla="*/ 4649935 w 4758105"/>
              <a:gd name="T27" fmla="*/ 221 h 563709"/>
              <a:gd name="T28" fmla="*/ 4441454 w 4758105"/>
              <a:gd name="T29" fmla="*/ 563487 h 563709"/>
              <a:gd name="T30" fmla="*/ 108170 w 4758105"/>
              <a:gd name="T31" fmla="*/ 563487 h 563709"/>
              <a:gd name="T32" fmla="*/ 0 w 4758105"/>
              <a:gd name="T33" fmla="*/ 221 h 563709"/>
              <a:gd name="T34" fmla="*/ 208563 w 4758105"/>
              <a:gd name="T35" fmla="*/ 221 h 563709"/>
              <a:gd name="T36" fmla="*/ 82 w 4758105"/>
              <a:gd name="T37" fmla="*/ 563487 h 563709"/>
              <a:gd name="T38" fmla="*/ 0 w 4758105"/>
              <a:gd name="T39" fmla="*/ 563487 h 563709"/>
              <a:gd name="T40" fmla="*/ 4650017 w 4758105"/>
              <a:gd name="T41" fmla="*/ 0 h 563709"/>
              <a:gd name="T42" fmla="*/ 4758105 w 4758105"/>
              <a:gd name="T43" fmla="*/ 0 h 563709"/>
              <a:gd name="T44" fmla="*/ 4758023 w 4758105"/>
              <a:gd name="T45" fmla="*/ 221 h 563709"/>
              <a:gd name="T46" fmla="*/ 4649935 w 4758105"/>
              <a:gd name="T47" fmla="*/ 221 h 563709"/>
              <a:gd name="T48" fmla="*/ 208645 w 4758105"/>
              <a:gd name="T49" fmla="*/ 0 h 563709"/>
              <a:gd name="T50" fmla="*/ 316733 w 4758105"/>
              <a:gd name="T51" fmla="*/ 0 h 563709"/>
              <a:gd name="T52" fmla="*/ 316651 w 4758105"/>
              <a:gd name="T53" fmla="*/ 221 h 563709"/>
              <a:gd name="T54" fmla="*/ 208563 w 4758105"/>
              <a:gd name="T55" fmla="*/ 221 h 5637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58105"/>
              <a:gd name="T85" fmla="*/ 0 h 563709"/>
              <a:gd name="T86" fmla="*/ 4758105 w 4758105"/>
              <a:gd name="T87" fmla="*/ 563709 h 56370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58105" h="563709">
                <a:moveTo>
                  <a:pt x="4441454" y="563487"/>
                </a:moveTo>
                <a:lnTo>
                  <a:pt x="4549542" y="563487"/>
                </a:lnTo>
                <a:lnTo>
                  <a:pt x="4549460" y="563709"/>
                </a:lnTo>
                <a:lnTo>
                  <a:pt x="4441372" y="563709"/>
                </a:lnTo>
                <a:close/>
                <a:moveTo>
                  <a:pt x="82" y="563487"/>
                </a:moveTo>
                <a:lnTo>
                  <a:pt x="108170" y="563487"/>
                </a:lnTo>
                <a:lnTo>
                  <a:pt x="108088" y="563709"/>
                </a:lnTo>
                <a:lnTo>
                  <a:pt x="0" y="563709"/>
                </a:lnTo>
                <a:close/>
                <a:moveTo>
                  <a:pt x="4758023" y="221"/>
                </a:moveTo>
                <a:lnTo>
                  <a:pt x="4758105" y="221"/>
                </a:lnTo>
                <a:lnTo>
                  <a:pt x="4758105" y="563487"/>
                </a:lnTo>
                <a:lnTo>
                  <a:pt x="4549542" y="563487"/>
                </a:lnTo>
                <a:close/>
                <a:moveTo>
                  <a:pt x="316651" y="221"/>
                </a:moveTo>
                <a:lnTo>
                  <a:pt x="4649935" y="221"/>
                </a:lnTo>
                <a:lnTo>
                  <a:pt x="4441454" y="563487"/>
                </a:lnTo>
                <a:lnTo>
                  <a:pt x="108170" y="563487"/>
                </a:lnTo>
                <a:close/>
                <a:moveTo>
                  <a:pt x="0" y="221"/>
                </a:moveTo>
                <a:lnTo>
                  <a:pt x="208563" y="221"/>
                </a:lnTo>
                <a:lnTo>
                  <a:pt x="82" y="563487"/>
                </a:lnTo>
                <a:lnTo>
                  <a:pt x="0" y="563487"/>
                </a:lnTo>
                <a:close/>
                <a:moveTo>
                  <a:pt x="4650017" y="0"/>
                </a:moveTo>
                <a:lnTo>
                  <a:pt x="4758105" y="0"/>
                </a:lnTo>
                <a:lnTo>
                  <a:pt x="4758023" y="221"/>
                </a:lnTo>
                <a:lnTo>
                  <a:pt x="4649935" y="221"/>
                </a:lnTo>
                <a:close/>
                <a:moveTo>
                  <a:pt x="208645" y="0"/>
                </a:moveTo>
                <a:lnTo>
                  <a:pt x="316733" y="0"/>
                </a:lnTo>
                <a:lnTo>
                  <a:pt x="316651" y="221"/>
                </a:lnTo>
                <a:lnTo>
                  <a:pt x="208563" y="221"/>
                </a:lnTo>
                <a:close/>
              </a:path>
            </a:pathLst>
          </a:custGeom>
          <a:solidFill>
            <a:srgbClr val="FF5266"/>
          </a:solidFill>
          <a:ln>
            <a:noFill/>
          </a:ln>
        </p:spPr>
        <p:txBody>
          <a:bodyPr anchor="ctr"/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点击编辑标题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1670050" y="4411708"/>
            <a:ext cx="8713788" cy="1343025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zh-CN" sz="1600">
              <a:solidFill>
                <a:schemeClr val="tx1">
                  <a:lumMod val="85000"/>
                  <a:lumOff val="15000"/>
                </a:schemeClr>
              </a:solidFill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808162" y="4599046"/>
            <a:ext cx="7756358" cy="93091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sym typeface="+mn-ea"/>
            </a:endParaRPr>
          </a:p>
          <a:p>
            <a:pPr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773796" y="2482816"/>
            <a:ext cx="274383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sz="1800" cap="none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773796" y="2776587"/>
            <a:ext cx="2743835" cy="65151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497989" y="2611132"/>
            <a:ext cx="274383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sz="1800" cap="none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497989" y="2904903"/>
            <a:ext cx="2743835" cy="65151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739277" y="1733783"/>
            <a:ext cx="274383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sz="1800" cap="none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739277" y="2027554"/>
            <a:ext cx="2743835" cy="65151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256701" y="1733783"/>
            <a:ext cx="274383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ctr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sz="1800" cap="none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256701" y="2027554"/>
            <a:ext cx="2743835" cy="65151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69064" y="94054"/>
            <a:ext cx="148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总结篇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318795" y="274331"/>
            <a:ext cx="2081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airplan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形状 1"/>
          <p:cNvSpPr/>
          <p:nvPr/>
        </p:nvSpPr>
        <p:spPr>
          <a:xfrm>
            <a:off x="5365750" y="2974975"/>
            <a:ext cx="1299210" cy="1299210"/>
          </a:xfrm>
          <a:prstGeom prst="ellipse">
            <a:avLst/>
          </a:prstGeom>
          <a:solidFill>
            <a:schemeClr val="bg1">
              <a:lumMod val="50000"/>
              <a:lumOff val="0"/>
            </a:schemeClr>
          </a:solidFill>
          <a:ln w="0">
            <a:noFill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±¼¸²"/>
              <a:buChar char="•"/>
              <a:tabLst>
                <a:tab pos="723900" algn="l"/>
                <a:tab pos="1447800" algn="l"/>
              </a:tabLst>
            </a:pPr>
            <a:endParaRPr lang="ko-KR" altLang="en-US" sz="1600" cap="none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形状 2"/>
          <p:cNvSpPr/>
          <p:nvPr/>
        </p:nvSpPr>
        <p:spPr>
          <a:xfrm rot="18780000">
            <a:off x="7079615" y="1924050"/>
            <a:ext cx="699135" cy="699135"/>
          </a:xfrm>
          <a:prstGeom prst="ellipse">
            <a:avLst/>
          </a:prstGeom>
          <a:solidFill>
            <a:srgbClr val="FF5266"/>
          </a:solidFill>
          <a:ln w="0">
            <a:noFill/>
          </a:ln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±¼¸²"/>
              <a:buChar char="•"/>
              <a:tabLst>
                <a:tab pos="723900" algn="l"/>
                <a:tab pos="1447800" algn="l"/>
              </a:tabLst>
            </a:pPr>
            <a:endParaRPr lang="ko-KR" altLang="en-US" sz="1600" cap="none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形状 3"/>
          <p:cNvSpPr/>
          <p:nvPr/>
        </p:nvSpPr>
        <p:spPr>
          <a:xfrm rot="7380000">
            <a:off x="4312285" y="4690745"/>
            <a:ext cx="696595" cy="696595"/>
          </a:xfrm>
          <a:prstGeom prst="ellipse">
            <a:avLst/>
          </a:prstGeom>
          <a:solidFill>
            <a:srgbClr val="FFAA5A"/>
          </a:solidFill>
          <a:ln w="0">
            <a:noFill/>
          </a:ln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±¼¸²"/>
              <a:buChar char="•"/>
              <a:tabLst>
                <a:tab pos="723900" algn="l"/>
                <a:tab pos="1447800" algn="l"/>
              </a:tabLst>
            </a:pPr>
            <a:endParaRPr lang="ko-KR" altLang="en-US" sz="1600" cap="none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形状 4"/>
          <p:cNvSpPr/>
          <p:nvPr/>
        </p:nvSpPr>
        <p:spPr>
          <a:xfrm rot="13200000">
            <a:off x="4261485" y="1925955"/>
            <a:ext cx="699135" cy="699135"/>
          </a:xfrm>
          <a:prstGeom prst="ellipse">
            <a:avLst/>
          </a:prstGeom>
          <a:solidFill>
            <a:srgbClr val="FFAA5A"/>
          </a:solidFill>
          <a:ln w="0">
            <a:noFill/>
          </a:ln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±¼¸²"/>
              <a:buChar char="•"/>
              <a:tabLst>
                <a:tab pos="723900" algn="l"/>
                <a:tab pos="1447800" algn="l"/>
              </a:tabLst>
            </a:pPr>
            <a:endParaRPr lang="ko-KR" altLang="en-US" sz="1600" cap="none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形状 5"/>
          <p:cNvSpPr/>
          <p:nvPr/>
        </p:nvSpPr>
        <p:spPr>
          <a:xfrm rot="2340000">
            <a:off x="7032625" y="4681855"/>
            <a:ext cx="699135" cy="696595"/>
          </a:xfrm>
          <a:prstGeom prst="ellipse">
            <a:avLst/>
          </a:prstGeom>
          <a:solidFill>
            <a:srgbClr val="FF5266"/>
          </a:solidFill>
          <a:ln w="0">
            <a:noFill/>
          </a:ln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±¼¸²"/>
              <a:buChar char="•"/>
              <a:tabLst>
                <a:tab pos="723900" algn="l"/>
                <a:tab pos="1447800" algn="l"/>
              </a:tabLst>
            </a:pPr>
            <a:endParaRPr lang="ko-KR" altLang="en-US" sz="1600" cap="none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形状 6"/>
          <p:cNvSpPr/>
          <p:nvPr/>
        </p:nvSpPr>
        <p:spPr>
          <a:xfrm rot="10500000">
            <a:off x="3620135" y="3258820"/>
            <a:ext cx="699135" cy="699135"/>
          </a:xfrm>
          <a:prstGeom prst="ellipse">
            <a:avLst/>
          </a:prstGeom>
          <a:solidFill>
            <a:srgbClr val="FF5266"/>
          </a:solidFill>
          <a:ln w="0">
            <a:noFill/>
          </a:ln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±¼¸²"/>
              <a:buChar char="•"/>
              <a:tabLst>
                <a:tab pos="723900" algn="l"/>
                <a:tab pos="1447800" algn="l"/>
              </a:tabLst>
            </a:pPr>
            <a:endParaRPr lang="ko-KR" altLang="en-US" sz="1600" cap="none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形状 7"/>
          <p:cNvSpPr/>
          <p:nvPr/>
        </p:nvSpPr>
        <p:spPr>
          <a:xfrm rot="21120000">
            <a:off x="7712710" y="3260725"/>
            <a:ext cx="699135" cy="696595"/>
          </a:xfrm>
          <a:prstGeom prst="ellipse">
            <a:avLst/>
          </a:prstGeom>
          <a:solidFill>
            <a:srgbClr val="FFAA5A"/>
          </a:solidFill>
          <a:ln w="0">
            <a:noFill/>
          </a:ln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±¼¸²"/>
              <a:buChar char="•"/>
              <a:tabLst>
                <a:tab pos="723900" algn="l"/>
                <a:tab pos="1447800" algn="l"/>
              </a:tabLst>
            </a:pPr>
            <a:endParaRPr lang="ko-KR" altLang="en-US" sz="1600" cap="none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形状 8"/>
          <p:cNvSpPr/>
          <p:nvPr/>
        </p:nvSpPr>
        <p:spPr>
          <a:xfrm>
            <a:off x="7248525" y="2099310"/>
            <a:ext cx="334645" cy="353695"/>
          </a:xfrm>
          <a:custGeom>
            <a:avLst/>
            <a:gdLst>
              <a:gd name="TX0" fmla="*/ 241 w 1562"/>
              <a:gd name="TY0" fmla="*/ 658 h 1657"/>
              <a:gd name="TX1" fmla="*/ 637 w 1562"/>
              <a:gd name="TY1" fmla="*/ 754 h 1657"/>
              <a:gd name="TX2" fmla="*/ 1211 w 1562"/>
              <a:gd name="TY2" fmla="*/ 358 h 1657"/>
              <a:gd name="TX3" fmla="*/ 783 w 1562"/>
              <a:gd name="TY3" fmla="*/ 810 h 1657"/>
              <a:gd name="TX4" fmla="*/ 1217 w 1562"/>
              <a:gd name="TY4" fmla="*/ 1221 h 1657"/>
              <a:gd name="TX5" fmla="*/ 1558 w 1562"/>
              <a:gd name="TY5" fmla="*/ 0 h 1657"/>
              <a:gd name="TX6" fmla="*/ 241 w 1562"/>
              <a:gd name="TY6" fmla="*/ 658 h 1657"/>
              <a:gd name="TX8" fmla="*/ 730 w 1562"/>
              <a:gd name="TY8" fmla="*/ 1284 h 1657"/>
              <a:gd name="TX9" fmla="*/ 918 w 1562"/>
              <a:gd name="TY9" fmla="*/ 1068 h 1657"/>
              <a:gd name="TX10" fmla="*/ 730 w 1562"/>
              <a:gd name="TY10" fmla="*/ 887 h 1657"/>
              <a:gd name="TX11" fmla="*/ 730 w 1562"/>
              <a:gd name="TY11" fmla="*/ 1284 h 1657"/>
              <a:gd name="TX13" fmla="*/ 568 w 1562"/>
              <a:gd name="TY13" fmla="*/ 1123 h 1657"/>
              <a:gd name="TX14" fmla="*/ 633 w 1562"/>
              <a:gd name="TY14" fmla="*/ 1187 h 1657"/>
              <a:gd name="TX15" fmla="*/ 487 w 1562"/>
              <a:gd name="TY15" fmla="*/ 1419 h 1657"/>
              <a:gd name="TX16" fmla="*/ 399 w 1562"/>
              <a:gd name="TY16" fmla="*/ 1398 h 1657"/>
              <a:gd name="TX17" fmla="*/ 568 w 1562"/>
              <a:gd name="TY17" fmla="*/ 1123 h 1657"/>
              <a:gd name="TX19" fmla="*/ 481 w 1562"/>
              <a:gd name="TY19" fmla="*/ 1647 h 1657"/>
              <a:gd name="TX20" fmla="*/ 331 w 1562"/>
              <a:gd name="TY20" fmla="*/ 1591 h 1657"/>
              <a:gd name="TX21" fmla="*/ 86 w 1562"/>
              <a:gd name="TY21" fmla="*/ 1517 h 1657"/>
              <a:gd name="TX22" fmla="*/ 61 w 1562"/>
              <a:gd name="TY22" fmla="*/ 1321 h 1657"/>
              <a:gd name="TX23" fmla="*/ 6 w 1562"/>
              <a:gd name="TY23" fmla="*/ 1171 h 1657"/>
              <a:gd name="TX24" fmla="*/ 227 w 1562"/>
              <a:gd name="TY24" fmla="*/ 1014 h 1657"/>
              <a:gd name="TX25" fmla="*/ 240 w 1562"/>
              <a:gd name="TY25" fmla="*/ 1091 h 1657"/>
              <a:gd name="TX26" fmla="*/ 125 w 1562"/>
              <a:gd name="TY26" fmla="*/ 1125 h 1657"/>
              <a:gd name="TX27" fmla="*/ 179 w 1562"/>
              <a:gd name="TY27" fmla="*/ 1292 h 1657"/>
              <a:gd name="TX28" fmla="*/ 171 w 1562"/>
              <a:gd name="TY28" fmla="*/ 1477 h 1657"/>
              <a:gd name="TX29" fmla="*/ 361 w 1562"/>
              <a:gd name="TY29" fmla="*/ 1473 h 1657"/>
              <a:gd name="TX30" fmla="*/ 528 w 1562"/>
              <a:gd name="TY30" fmla="*/ 1527 h 1657"/>
              <a:gd name="TX31" fmla="*/ 561 w 1562"/>
              <a:gd name="TY31" fmla="*/ 1414 h 1657"/>
              <a:gd name="TX32" fmla="*/ 639 w 1562"/>
              <a:gd name="TY32" fmla="*/ 1430 h 1657"/>
              <a:gd name="TX33" fmla="*/ 481 w 1562"/>
              <a:gd name="TY33" fmla="*/ 1647 h 1657"/>
              <a:gd name="TX35" fmla="*/ 233 w 1562"/>
              <a:gd name="TY35" fmla="*/ 1165 h 1657"/>
              <a:gd name="TX36" fmla="*/ 255 w 1562"/>
              <a:gd name="TY36" fmla="*/ 1254 h 1657"/>
              <a:gd name="TX37" fmla="*/ 529 w 1562"/>
              <a:gd name="TY37" fmla="*/ 1084 h 1657"/>
              <a:gd name="TX38" fmla="*/ 464 w 1562"/>
              <a:gd name="TY38" fmla="*/ 1020 h 1657"/>
              <a:gd name="TX39" fmla="*/ 233 w 1562"/>
              <a:gd name="TY39" fmla="*/ 1165 h 1657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7" y="TY17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4" y="TY24"/>
              </a:cxn>
              <a:cxn ang="0">
                <a:pos x="TX25" y="TY25"/>
              </a:cxn>
              <a:cxn ang="0">
                <a:pos x="TX26" y="TY26"/>
              </a:cxn>
              <a:cxn ang="0">
                <a:pos x="TX27" y="TY27"/>
              </a:cxn>
              <a:cxn ang="0">
                <a:pos x="TX28" y="TY28"/>
              </a:cxn>
              <a:cxn ang="0">
                <a:pos x="TX29" y="TY29"/>
              </a:cxn>
              <a:cxn ang="0">
                <a:pos x="TX30" y="TY30"/>
              </a:cxn>
              <a:cxn ang="0">
                <a:pos x="TX31" y="TY31"/>
              </a:cxn>
              <a:cxn ang="0">
                <a:pos x="TX32" y="TY32"/>
              </a:cxn>
              <a:cxn ang="0">
                <a:pos x="TX33" y="TY33"/>
              </a:cxn>
              <a:cxn ang="0">
                <a:pos x="TX35" y="TY35"/>
              </a:cxn>
              <a:cxn ang="0">
                <a:pos x="TX36" y="TY36"/>
              </a:cxn>
              <a:cxn ang="0">
                <a:pos x="TX37" y="TY37"/>
              </a:cxn>
              <a:cxn ang="0">
                <a:pos x="TX38" y="TY38"/>
              </a:cxn>
              <a:cxn ang="0">
                <a:pos x="TX39" y="TY39"/>
              </a:cxn>
            </a:cxnLst>
            <a:rect l="l" t="t" r="r" b="b"/>
            <a:pathLst>
              <a:path w="1562" h="1657">
                <a:moveTo>
                  <a:pt x="241" y="658"/>
                </a:moveTo>
                <a:cubicBezTo>
                  <a:pt x="637" y="754"/>
                  <a:pt x="637" y="754"/>
                  <a:pt x="637" y="754"/>
                </a:cubicBezTo>
                <a:cubicBezTo>
                  <a:pt x="1211" y="358"/>
                  <a:pt x="1211" y="358"/>
                  <a:pt x="1211" y="358"/>
                </a:cubicBezTo>
                <a:cubicBezTo>
                  <a:pt x="783" y="810"/>
                  <a:pt x="783" y="810"/>
                  <a:pt x="783" y="810"/>
                </a:cubicBezTo>
                <a:cubicBezTo>
                  <a:pt x="1217" y="1221"/>
                  <a:pt x="1217" y="1221"/>
                  <a:pt x="1217" y="1221"/>
                </a:cubicBezTo>
                <a:cubicBezTo>
                  <a:pt x="1558" y="0"/>
                  <a:pt x="1558" y="0"/>
                  <a:pt x="1558" y="0"/>
                </a:cubicBezTo>
                <a:lnTo>
                  <a:pt x="241" y="658"/>
                </a:lnTo>
                <a:close/>
                <a:moveTo>
                  <a:pt x="730" y="1284"/>
                </a:moveTo>
                <a:cubicBezTo>
                  <a:pt x="918" y="1068"/>
                  <a:pt x="918" y="1068"/>
                  <a:pt x="918" y="1068"/>
                </a:cubicBezTo>
                <a:cubicBezTo>
                  <a:pt x="730" y="887"/>
                  <a:pt x="730" y="887"/>
                  <a:pt x="730" y="887"/>
                </a:cubicBezTo>
                <a:lnTo>
                  <a:pt x="730" y="1284"/>
                </a:lnTo>
                <a:close/>
                <a:moveTo>
                  <a:pt x="568" y="1123"/>
                </a:moveTo>
                <a:cubicBezTo>
                  <a:pt x="633" y="1187"/>
                  <a:pt x="633" y="1187"/>
                  <a:pt x="633" y="1187"/>
                </a:cubicBezTo>
                <a:cubicBezTo>
                  <a:pt x="573" y="1248"/>
                  <a:pt x="511" y="1320"/>
                  <a:pt x="487" y="1419"/>
                </a:cubicBezTo>
                <a:cubicBezTo>
                  <a:pt x="399" y="1398"/>
                  <a:pt x="399" y="1398"/>
                  <a:pt x="399" y="1398"/>
                </a:cubicBezTo>
                <a:cubicBezTo>
                  <a:pt x="428" y="1276"/>
                  <a:pt x="501" y="1191"/>
                  <a:pt x="568" y="1123"/>
                </a:cubicBezTo>
                <a:close/>
                <a:moveTo>
                  <a:pt x="481" y="1647"/>
                </a:moveTo>
                <a:cubicBezTo>
                  <a:pt x="424" y="1653"/>
                  <a:pt x="373" y="1634"/>
                  <a:pt x="331" y="1591"/>
                </a:cubicBezTo>
                <a:cubicBezTo>
                  <a:pt x="231" y="1626"/>
                  <a:pt x="136" y="1588"/>
                  <a:pt x="86" y="1517"/>
                </a:cubicBezTo>
                <a:cubicBezTo>
                  <a:pt x="46" y="1460"/>
                  <a:pt x="37" y="1389"/>
                  <a:pt x="61" y="1321"/>
                </a:cubicBezTo>
                <a:cubicBezTo>
                  <a:pt x="18" y="1280"/>
                  <a:pt x="0" y="1229"/>
                  <a:pt x="6" y="1171"/>
                </a:cubicBezTo>
                <a:cubicBezTo>
                  <a:pt x="15" y="1075"/>
                  <a:pt x="92" y="1000"/>
                  <a:pt x="227" y="1014"/>
                </a:cubicBezTo>
                <a:cubicBezTo>
                  <a:pt x="240" y="1091"/>
                  <a:pt x="240" y="1091"/>
                  <a:pt x="240" y="1091"/>
                </a:cubicBezTo>
                <a:cubicBezTo>
                  <a:pt x="195" y="1095"/>
                  <a:pt x="153" y="1098"/>
                  <a:pt x="125" y="1125"/>
                </a:cubicBezTo>
                <a:cubicBezTo>
                  <a:pt x="80" y="1171"/>
                  <a:pt x="93" y="1267"/>
                  <a:pt x="179" y="1292"/>
                </a:cubicBezTo>
                <a:cubicBezTo>
                  <a:pt x="122" y="1349"/>
                  <a:pt x="128" y="1432"/>
                  <a:pt x="171" y="1477"/>
                </a:cubicBezTo>
                <a:cubicBezTo>
                  <a:pt x="216" y="1524"/>
                  <a:pt x="301" y="1532"/>
                  <a:pt x="361" y="1473"/>
                </a:cubicBezTo>
                <a:cubicBezTo>
                  <a:pt x="387" y="1563"/>
                  <a:pt x="484" y="1571"/>
                  <a:pt x="528" y="1527"/>
                </a:cubicBezTo>
                <a:cubicBezTo>
                  <a:pt x="555" y="1500"/>
                  <a:pt x="557" y="1459"/>
                  <a:pt x="561" y="1414"/>
                </a:cubicBezTo>
                <a:cubicBezTo>
                  <a:pt x="639" y="1430"/>
                  <a:pt x="639" y="1430"/>
                  <a:pt x="639" y="1430"/>
                </a:cubicBezTo>
                <a:cubicBezTo>
                  <a:pt x="652" y="1559"/>
                  <a:pt x="578" y="1637"/>
                  <a:pt x="481" y="1647"/>
                </a:cubicBezTo>
                <a:close/>
                <a:moveTo>
                  <a:pt x="233" y="1165"/>
                </a:moveTo>
                <a:cubicBezTo>
                  <a:pt x="255" y="1254"/>
                  <a:pt x="255" y="1254"/>
                  <a:pt x="255" y="1254"/>
                </a:cubicBezTo>
                <a:cubicBezTo>
                  <a:pt x="375" y="1224"/>
                  <a:pt x="457" y="1154"/>
                  <a:pt x="529" y="1084"/>
                </a:cubicBezTo>
                <a:cubicBezTo>
                  <a:pt x="464" y="1020"/>
                  <a:pt x="464" y="1020"/>
                  <a:pt x="464" y="1020"/>
                </a:cubicBezTo>
                <a:cubicBezTo>
                  <a:pt x="404" y="1079"/>
                  <a:pt x="332" y="1141"/>
                  <a:pt x="233" y="1165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 vert="horz" wrap="square" lIns="109855" tIns="54610" rIns="109855" bIns="54610" numCol="1" anchor="t">
            <a:noAutofit/>
          </a:bodyPr>
          <a:lstStyle/>
          <a:p>
            <a:pPr marL="0" indent="0" algn="l" defTabSz="95123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85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7" name="形状 9"/>
          <p:cNvSpPr/>
          <p:nvPr/>
        </p:nvSpPr>
        <p:spPr>
          <a:xfrm>
            <a:off x="7877810" y="3419475"/>
            <a:ext cx="366395" cy="364490"/>
          </a:xfrm>
          <a:custGeom>
            <a:avLst/>
            <a:gdLst>
              <a:gd name="TX0" fmla="*/ 822 w 1652"/>
              <a:gd name="TY0" fmla="*/ 424 h 1652"/>
              <a:gd name="TX1" fmla="*/ 422 w 1652"/>
              <a:gd name="TY1" fmla="*/ 824 h 1652"/>
              <a:gd name="TX2" fmla="*/ 822 w 1652"/>
              <a:gd name="TY2" fmla="*/ 1224 h 1652"/>
              <a:gd name="TX3" fmla="*/ 1222 w 1652"/>
              <a:gd name="TY3" fmla="*/ 824 h 1652"/>
              <a:gd name="TX4" fmla="*/ 822 w 1652"/>
              <a:gd name="TY4" fmla="*/ 424 h 1652"/>
              <a:gd name="TX6" fmla="*/ 403 w 1652"/>
              <a:gd name="TY6" fmla="*/ 516 h 1652"/>
              <a:gd name="TX7" fmla="*/ 185 w 1652"/>
              <a:gd name="TY7" fmla="*/ 298 h 1652"/>
              <a:gd name="TX8" fmla="*/ 298 w 1652"/>
              <a:gd name="TY8" fmla="*/ 185 h 1652"/>
              <a:gd name="TX9" fmla="*/ 517 w 1652"/>
              <a:gd name="TY9" fmla="*/ 403 h 1652"/>
              <a:gd name="TX10" fmla="*/ 403 w 1652"/>
              <a:gd name="TY10" fmla="*/ 516 h 1652"/>
              <a:gd name="TX12" fmla="*/ 1130 w 1652"/>
              <a:gd name="TY12" fmla="*/ 405 h 1652"/>
              <a:gd name="TX13" fmla="*/ 1350 w 1652"/>
              <a:gd name="TY13" fmla="*/ 185 h 1652"/>
              <a:gd name="TX14" fmla="*/ 1463 w 1652"/>
              <a:gd name="TY14" fmla="*/ 298 h 1652"/>
              <a:gd name="TX15" fmla="*/ 1243 w 1652"/>
              <a:gd name="TY15" fmla="*/ 519 h 1652"/>
              <a:gd name="TX16" fmla="*/ 1130 w 1652"/>
              <a:gd name="TY16" fmla="*/ 405 h 1652"/>
              <a:gd name="TX18" fmla="*/ 308 w 1652"/>
              <a:gd name="TY18" fmla="*/ 904 h 1652"/>
              <a:gd name="TX19" fmla="*/ 0 w 1652"/>
              <a:gd name="TY19" fmla="*/ 904 h 1652"/>
              <a:gd name="TX20" fmla="*/ 0 w 1652"/>
              <a:gd name="TY20" fmla="*/ 744 h 1652"/>
              <a:gd name="TX21" fmla="*/ 308 w 1652"/>
              <a:gd name="TY21" fmla="*/ 744 h 1652"/>
              <a:gd name="TX22" fmla="*/ 302 w 1652"/>
              <a:gd name="TY22" fmla="*/ 824 h 1652"/>
              <a:gd name="TX23" fmla="*/ 308 w 1652"/>
              <a:gd name="TY23" fmla="*/ 904 h 1652"/>
              <a:gd name="TX25" fmla="*/ 744 w 1652"/>
              <a:gd name="TY25" fmla="*/ 310 h 1652"/>
              <a:gd name="TX26" fmla="*/ 744 w 1652"/>
              <a:gd name="TY26" fmla="*/ 0 h 1652"/>
              <a:gd name="TX27" fmla="*/ 904 w 1652"/>
              <a:gd name="TY27" fmla="*/ 0 h 1652"/>
              <a:gd name="TX28" fmla="*/ 904 w 1652"/>
              <a:gd name="TY28" fmla="*/ 310 h 1652"/>
              <a:gd name="TX29" fmla="*/ 822 w 1652"/>
              <a:gd name="TY29" fmla="*/ 304 h 1652"/>
              <a:gd name="TX30" fmla="*/ 744 w 1652"/>
              <a:gd name="TY30" fmla="*/ 310 h 1652"/>
              <a:gd name="TX32" fmla="*/ 517 w 1652"/>
              <a:gd name="TY32" fmla="*/ 1245 h 1652"/>
              <a:gd name="TX33" fmla="*/ 298 w 1652"/>
              <a:gd name="TY33" fmla="*/ 1463 h 1652"/>
              <a:gd name="TX34" fmla="*/ 185 w 1652"/>
              <a:gd name="TY34" fmla="*/ 1350 h 1652"/>
              <a:gd name="TX35" fmla="*/ 403 w 1652"/>
              <a:gd name="TY35" fmla="*/ 1132 h 1652"/>
              <a:gd name="TX36" fmla="*/ 517 w 1652"/>
              <a:gd name="TY36" fmla="*/ 1245 h 1652"/>
              <a:gd name="TX38" fmla="*/ 1648 w 1652"/>
              <a:gd name="TY38" fmla="*/ 744 h 1652"/>
              <a:gd name="TX39" fmla="*/ 1648 w 1652"/>
              <a:gd name="TY39" fmla="*/ 904 h 1652"/>
              <a:gd name="TX40" fmla="*/ 1336 w 1652"/>
              <a:gd name="TY40" fmla="*/ 904 h 1652"/>
              <a:gd name="TX41" fmla="*/ 1342 w 1652"/>
              <a:gd name="TY41" fmla="*/ 824 h 1652"/>
              <a:gd name="TX42" fmla="*/ 1336 w 1652"/>
              <a:gd name="TY42" fmla="*/ 744 h 1652"/>
              <a:gd name="TX43" fmla="*/ 1648 w 1652"/>
              <a:gd name="TY43" fmla="*/ 744 h 1652"/>
              <a:gd name="TX45" fmla="*/ 904 w 1652"/>
              <a:gd name="TY45" fmla="*/ 1338 h 1652"/>
              <a:gd name="TX46" fmla="*/ 904 w 1652"/>
              <a:gd name="TY46" fmla="*/ 1648 h 1652"/>
              <a:gd name="TX47" fmla="*/ 744 w 1652"/>
              <a:gd name="TY47" fmla="*/ 1648 h 1652"/>
              <a:gd name="TX48" fmla="*/ 744 w 1652"/>
              <a:gd name="TY48" fmla="*/ 1338 h 1652"/>
              <a:gd name="TX49" fmla="*/ 822 w 1652"/>
              <a:gd name="TY49" fmla="*/ 1344 h 1652"/>
              <a:gd name="TX50" fmla="*/ 904 w 1652"/>
              <a:gd name="TY50" fmla="*/ 1338 h 1652"/>
              <a:gd name="TX52" fmla="*/ 1243 w 1652"/>
              <a:gd name="TY52" fmla="*/ 1129 h 1652"/>
              <a:gd name="TX53" fmla="*/ 1463 w 1652"/>
              <a:gd name="TY53" fmla="*/ 1350 h 1652"/>
              <a:gd name="TX54" fmla="*/ 1350 w 1652"/>
              <a:gd name="TY54" fmla="*/ 1463 h 1652"/>
              <a:gd name="TX55" fmla="*/ 1130 w 1652"/>
              <a:gd name="TY55" fmla="*/ 1243 h 1652"/>
              <a:gd name="TX56" fmla="*/ 1243 w 1652"/>
              <a:gd name="TY56" fmla="*/ 1129 h 1652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5" y="TY25"/>
              </a:cxn>
              <a:cxn ang="0">
                <a:pos x="TX26" y="TY26"/>
              </a:cxn>
              <a:cxn ang="0">
                <a:pos x="TX27" y="TY27"/>
              </a:cxn>
              <a:cxn ang="0">
                <a:pos x="TX28" y="TY28"/>
              </a:cxn>
              <a:cxn ang="0">
                <a:pos x="TX29" y="TY29"/>
              </a:cxn>
              <a:cxn ang="0">
                <a:pos x="TX30" y="TY30"/>
              </a:cxn>
              <a:cxn ang="0">
                <a:pos x="TX32" y="TY32"/>
              </a:cxn>
              <a:cxn ang="0">
                <a:pos x="TX33" y="TY33"/>
              </a:cxn>
              <a:cxn ang="0">
                <a:pos x="TX34" y="TY34"/>
              </a:cxn>
              <a:cxn ang="0">
                <a:pos x="TX35" y="TY35"/>
              </a:cxn>
              <a:cxn ang="0">
                <a:pos x="TX36" y="TY36"/>
              </a:cxn>
              <a:cxn ang="0">
                <a:pos x="TX38" y="TY38"/>
              </a:cxn>
              <a:cxn ang="0">
                <a:pos x="TX39" y="TY39"/>
              </a:cxn>
              <a:cxn ang="0">
                <a:pos x="TX40" y="TY40"/>
              </a:cxn>
              <a:cxn ang="0">
                <a:pos x="TX41" y="TY41"/>
              </a:cxn>
              <a:cxn ang="0">
                <a:pos x="TX42" y="TY42"/>
              </a:cxn>
              <a:cxn ang="0">
                <a:pos x="TX43" y="TY43"/>
              </a:cxn>
              <a:cxn ang="0">
                <a:pos x="TX45" y="TY45"/>
              </a:cxn>
              <a:cxn ang="0">
                <a:pos x="TX46" y="TY46"/>
              </a:cxn>
              <a:cxn ang="0">
                <a:pos x="TX47" y="TY47"/>
              </a:cxn>
              <a:cxn ang="0">
                <a:pos x="TX48" y="TY48"/>
              </a:cxn>
              <a:cxn ang="0">
                <a:pos x="TX49" y="TY49"/>
              </a:cxn>
              <a:cxn ang="0">
                <a:pos x="TX50" y="TY50"/>
              </a:cxn>
              <a:cxn ang="0">
                <a:pos x="TX52" y="TY52"/>
              </a:cxn>
              <a:cxn ang="0">
                <a:pos x="TX53" y="TY53"/>
              </a:cxn>
              <a:cxn ang="0">
                <a:pos x="TX54" y="TY54"/>
              </a:cxn>
              <a:cxn ang="0">
                <a:pos x="TX55" y="TY55"/>
              </a:cxn>
              <a:cxn ang="0">
                <a:pos x="TX56" y="TY56"/>
              </a:cxn>
            </a:cxnLst>
            <a:rect l="l" t="t" r="r" b="b"/>
            <a:pathLst>
              <a:path w="1652" h="1652">
                <a:moveTo>
                  <a:pt x="822" y="424"/>
                </a:moveTo>
                <a:cubicBezTo>
                  <a:pt x="601" y="424"/>
                  <a:pt x="422" y="603"/>
                  <a:pt x="422" y="824"/>
                </a:cubicBezTo>
                <a:cubicBezTo>
                  <a:pt x="422" y="1045"/>
                  <a:pt x="601" y="1224"/>
                  <a:pt x="822" y="1224"/>
                </a:cubicBezTo>
                <a:cubicBezTo>
                  <a:pt x="1043" y="1224"/>
                  <a:pt x="1222" y="1045"/>
                  <a:pt x="1222" y="824"/>
                </a:cubicBezTo>
                <a:cubicBezTo>
                  <a:pt x="1222" y="603"/>
                  <a:pt x="1043" y="424"/>
                  <a:pt x="822" y="424"/>
                </a:cubicBezTo>
                <a:close/>
                <a:moveTo>
                  <a:pt x="403" y="516"/>
                </a:moveTo>
                <a:cubicBezTo>
                  <a:pt x="185" y="298"/>
                  <a:pt x="185" y="298"/>
                  <a:pt x="185" y="298"/>
                </a:cubicBezTo>
                <a:cubicBezTo>
                  <a:pt x="298" y="185"/>
                  <a:pt x="298" y="185"/>
                  <a:pt x="298" y="185"/>
                </a:cubicBezTo>
                <a:cubicBezTo>
                  <a:pt x="517" y="403"/>
                  <a:pt x="517" y="403"/>
                  <a:pt x="517" y="403"/>
                </a:cubicBezTo>
                <a:cubicBezTo>
                  <a:pt x="473" y="435"/>
                  <a:pt x="435" y="473"/>
                  <a:pt x="403" y="516"/>
                </a:cubicBezTo>
                <a:close/>
                <a:moveTo>
                  <a:pt x="1130" y="405"/>
                </a:moveTo>
                <a:cubicBezTo>
                  <a:pt x="1350" y="185"/>
                  <a:pt x="1350" y="185"/>
                  <a:pt x="1350" y="185"/>
                </a:cubicBezTo>
                <a:cubicBezTo>
                  <a:pt x="1463" y="298"/>
                  <a:pt x="1463" y="298"/>
                  <a:pt x="1463" y="298"/>
                </a:cubicBezTo>
                <a:cubicBezTo>
                  <a:pt x="1243" y="519"/>
                  <a:pt x="1243" y="519"/>
                  <a:pt x="1243" y="519"/>
                </a:cubicBezTo>
                <a:cubicBezTo>
                  <a:pt x="1211" y="475"/>
                  <a:pt x="1173" y="437"/>
                  <a:pt x="1130" y="405"/>
                </a:cubicBezTo>
                <a:close/>
                <a:moveTo>
                  <a:pt x="308" y="904"/>
                </a:moveTo>
                <a:cubicBezTo>
                  <a:pt x="0" y="904"/>
                  <a:pt x="0" y="904"/>
                  <a:pt x="0" y="904"/>
                </a:cubicBezTo>
                <a:cubicBezTo>
                  <a:pt x="0" y="744"/>
                  <a:pt x="0" y="744"/>
                  <a:pt x="0" y="744"/>
                </a:cubicBezTo>
                <a:cubicBezTo>
                  <a:pt x="308" y="744"/>
                  <a:pt x="308" y="744"/>
                  <a:pt x="308" y="744"/>
                </a:cubicBezTo>
                <a:cubicBezTo>
                  <a:pt x="304" y="770"/>
                  <a:pt x="302" y="797"/>
                  <a:pt x="302" y="824"/>
                </a:cubicBezTo>
                <a:cubicBezTo>
                  <a:pt x="302" y="851"/>
                  <a:pt x="304" y="878"/>
                  <a:pt x="308" y="904"/>
                </a:cubicBezTo>
                <a:close/>
                <a:moveTo>
                  <a:pt x="744" y="310"/>
                </a:moveTo>
                <a:cubicBezTo>
                  <a:pt x="744" y="0"/>
                  <a:pt x="744" y="0"/>
                  <a:pt x="744" y="0"/>
                </a:cubicBezTo>
                <a:cubicBezTo>
                  <a:pt x="904" y="0"/>
                  <a:pt x="904" y="0"/>
                  <a:pt x="904" y="0"/>
                </a:cubicBezTo>
                <a:cubicBezTo>
                  <a:pt x="904" y="310"/>
                  <a:pt x="904" y="310"/>
                  <a:pt x="904" y="310"/>
                </a:cubicBezTo>
                <a:cubicBezTo>
                  <a:pt x="877" y="306"/>
                  <a:pt x="850" y="304"/>
                  <a:pt x="822" y="304"/>
                </a:cubicBezTo>
                <a:cubicBezTo>
                  <a:pt x="795" y="304"/>
                  <a:pt x="769" y="306"/>
                  <a:pt x="744" y="310"/>
                </a:cubicBezTo>
                <a:close/>
                <a:moveTo>
                  <a:pt x="517" y="1245"/>
                </a:moveTo>
                <a:cubicBezTo>
                  <a:pt x="298" y="1463"/>
                  <a:pt x="298" y="1463"/>
                  <a:pt x="298" y="1463"/>
                </a:cubicBezTo>
                <a:cubicBezTo>
                  <a:pt x="185" y="1350"/>
                  <a:pt x="185" y="1350"/>
                  <a:pt x="185" y="1350"/>
                </a:cubicBezTo>
                <a:cubicBezTo>
                  <a:pt x="403" y="1132"/>
                  <a:pt x="403" y="1132"/>
                  <a:pt x="403" y="1132"/>
                </a:cubicBezTo>
                <a:cubicBezTo>
                  <a:pt x="435" y="1175"/>
                  <a:pt x="473" y="1213"/>
                  <a:pt x="517" y="1245"/>
                </a:cubicBezTo>
                <a:close/>
                <a:moveTo>
                  <a:pt x="1648" y="744"/>
                </a:moveTo>
                <a:cubicBezTo>
                  <a:pt x="1648" y="904"/>
                  <a:pt x="1648" y="904"/>
                  <a:pt x="1648" y="904"/>
                </a:cubicBezTo>
                <a:cubicBezTo>
                  <a:pt x="1336" y="904"/>
                  <a:pt x="1336" y="904"/>
                  <a:pt x="1336" y="904"/>
                </a:cubicBezTo>
                <a:cubicBezTo>
                  <a:pt x="1340" y="878"/>
                  <a:pt x="1342" y="851"/>
                  <a:pt x="1342" y="824"/>
                </a:cubicBezTo>
                <a:cubicBezTo>
                  <a:pt x="1342" y="797"/>
                  <a:pt x="1340" y="770"/>
                  <a:pt x="1336" y="744"/>
                </a:cubicBezTo>
                <a:lnTo>
                  <a:pt x="1648" y="744"/>
                </a:lnTo>
                <a:close/>
                <a:moveTo>
                  <a:pt x="904" y="1338"/>
                </a:moveTo>
                <a:cubicBezTo>
                  <a:pt x="904" y="1648"/>
                  <a:pt x="904" y="1648"/>
                  <a:pt x="904" y="1648"/>
                </a:cubicBezTo>
                <a:cubicBezTo>
                  <a:pt x="744" y="1648"/>
                  <a:pt x="744" y="1648"/>
                  <a:pt x="744" y="1648"/>
                </a:cubicBezTo>
                <a:cubicBezTo>
                  <a:pt x="744" y="1338"/>
                  <a:pt x="744" y="1338"/>
                  <a:pt x="744" y="1338"/>
                </a:cubicBezTo>
                <a:cubicBezTo>
                  <a:pt x="769" y="1342"/>
                  <a:pt x="795" y="1344"/>
                  <a:pt x="822" y="1344"/>
                </a:cubicBezTo>
                <a:cubicBezTo>
                  <a:pt x="850" y="1344"/>
                  <a:pt x="877" y="1342"/>
                  <a:pt x="904" y="1338"/>
                </a:cubicBezTo>
                <a:close/>
                <a:moveTo>
                  <a:pt x="1243" y="1129"/>
                </a:moveTo>
                <a:cubicBezTo>
                  <a:pt x="1463" y="1350"/>
                  <a:pt x="1463" y="1350"/>
                  <a:pt x="1463" y="1350"/>
                </a:cubicBezTo>
                <a:cubicBezTo>
                  <a:pt x="1350" y="1463"/>
                  <a:pt x="1350" y="1463"/>
                  <a:pt x="1350" y="1463"/>
                </a:cubicBezTo>
                <a:cubicBezTo>
                  <a:pt x="1130" y="1243"/>
                  <a:pt x="1130" y="1243"/>
                  <a:pt x="1130" y="1243"/>
                </a:cubicBezTo>
                <a:cubicBezTo>
                  <a:pt x="1173" y="1211"/>
                  <a:pt x="1211" y="1173"/>
                  <a:pt x="1243" y="112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 vert="horz" wrap="square" lIns="109855" tIns="54610" rIns="109855" bIns="54610" numCol="1" anchor="t">
            <a:noAutofit/>
          </a:bodyPr>
          <a:lstStyle/>
          <a:p>
            <a:pPr marL="0" indent="0" algn="l" defTabSz="95123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85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8" name="形状 10"/>
          <p:cNvSpPr/>
          <p:nvPr/>
        </p:nvSpPr>
        <p:spPr>
          <a:xfrm>
            <a:off x="3802380" y="3408680"/>
            <a:ext cx="320040" cy="321945"/>
          </a:xfrm>
          <a:custGeom>
            <a:avLst/>
            <a:gdLst>
              <a:gd name="TX0" fmla="*/ 533 w 1652"/>
              <a:gd name="TY0" fmla="*/ 502 h 1657"/>
              <a:gd name="TX1" fmla="*/ 196 w 1652"/>
              <a:gd name="TY1" fmla="*/ 502 h 1657"/>
              <a:gd name="TX2" fmla="*/ 196 w 1652"/>
              <a:gd name="TY2" fmla="*/ 401 h 1657"/>
              <a:gd name="TX3" fmla="*/ 533 w 1652"/>
              <a:gd name="TY3" fmla="*/ 401 h 1657"/>
              <a:gd name="TX4" fmla="*/ 533 w 1652"/>
              <a:gd name="TY4" fmla="*/ 502 h 1657"/>
              <a:gd name="TX6" fmla="*/ 1648 w 1652"/>
              <a:gd name="TY6" fmla="*/ 714 h 1657"/>
              <a:gd name="TX7" fmla="*/ 1648 w 1652"/>
              <a:gd name="TY7" fmla="*/ 1513 h 1657"/>
              <a:gd name="TX8" fmla="*/ 1508 w 1652"/>
              <a:gd name="TY8" fmla="*/ 1653 h 1657"/>
              <a:gd name="TX9" fmla="*/ 140 w 1652"/>
              <a:gd name="TY9" fmla="*/ 1653 h 1657"/>
              <a:gd name="TX10" fmla="*/ 0 w 1652"/>
              <a:gd name="TY10" fmla="*/ 1513 h 1657"/>
              <a:gd name="TX11" fmla="*/ 0 w 1652"/>
              <a:gd name="TY11" fmla="*/ 714 h 1657"/>
              <a:gd name="TX12" fmla="*/ 140 w 1652"/>
              <a:gd name="TY12" fmla="*/ 574 h 1657"/>
              <a:gd name="TX13" fmla="*/ 1508 w 1652"/>
              <a:gd name="TY13" fmla="*/ 574 h 1657"/>
              <a:gd name="TX14" fmla="*/ 1648 w 1652"/>
              <a:gd name="TY14" fmla="*/ 714 h 1657"/>
              <a:gd name="TX16" fmla="*/ 162 w 1652"/>
              <a:gd name="TY16" fmla="*/ 910 h 1657"/>
              <a:gd name="TX17" fmla="*/ 988 w 1652"/>
              <a:gd name="TY17" fmla="*/ 910 h 1657"/>
              <a:gd name="TX18" fmla="*/ 988 w 1652"/>
              <a:gd name="TY18" fmla="*/ 736 h 1657"/>
              <a:gd name="TX19" fmla="*/ 162 w 1652"/>
              <a:gd name="TY19" fmla="*/ 736 h 1657"/>
              <a:gd name="TX20" fmla="*/ 162 w 1652"/>
              <a:gd name="TY20" fmla="*/ 910 h 1657"/>
              <a:gd name="TX22" fmla="*/ 428 w 1652"/>
              <a:gd name="TY22" fmla="*/ 1079 h 1657"/>
              <a:gd name="TX23" fmla="*/ 428 w 1652"/>
              <a:gd name="TY23" fmla="*/ 1151 h 1657"/>
              <a:gd name="TX24" fmla="*/ 1221 w 1652"/>
              <a:gd name="TY24" fmla="*/ 1151 h 1657"/>
              <a:gd name="TX25" fmla="*/ 1221 w 1652"/>
              <a:gd name="TY25" fmla="*/ 1079 h 1657"/>
              <a:gd name="TX26" fmla="*/ 428 w 1652"/>
              <a:gd name="TY26" fmla="*/ 1079 h 1657"/>
              <a:gd name="TX28" fmla="*/ 1220 w 1652"/>
              <a:gd name="TY28" fmla="*/ 1405 h 1657"/>
              <a:gd name="TX29" fmla="*/ 428 w 1652"/>
              <a:gd name="TY29" fmla="*/ 1405 h 1657"/>
              <a:gd name="TX30" fmla="*/ 428 w 1652"/>
              <a:gd name="TY30" fmla="*/ 1441 h 1657"/>
              <a:gd name="TX31" fmla="*/ 428 w 1652"/>
              <a:gd name="TY31" fmla="*/ 1477 h 1657"/>
              <a:gd name="TX32" fmla="*/ 1220 w 1652"/>
              <a:gd name="TY32" fmla="*/ 1477 h 1657"/>
              <a:gd name="TX33" fmla="*/ 1220 w 1652"/>
              <a:gd name="TY33" fmla="*/ 1405 h 1657"/>
              <a:gd name="TX35" fmla="*/ 1335 w 1652"/>
              <a:gd name="TY35" fmla="*/ 1243 h 1657"/>
              <a:gd name="TX36" fmla="*/ 313 w 1652"/>
              <a:gd name="TY36" fmla="*/ 1243 h 1657"/>
              <a:gd name="TX37" fmla="*/ 313 w 1652"/>
              <a:gd name="TY37" fmla="*/ 1315 h 1657"/>
              <a:gd name="TX38" fmla="*/ 1335 w 1652"/>
              <a:gd name="TY38" fmla="*/ 1315 h 1657"/>
              <a:gd name="TX39" fmla="*/ 1335 w 1652"/>
              <a:gd name="TY39" fmla="*/ 1243 h 1657"/>
              <a:gd name="TX41" fmla="*/ 1486 w 1652"/>
              <a:gd name="TY41" fmla="*/ 736 h 1657"/>
              <a:gd name="TX42" fmla="*/ 1068 w 1652"/>
              <a:gd name="TY42" fmla="*/ 736 h 1657"/>
              <a:gd name="TX43" fmla="*/ 1068 w 1652"/>
              <a:gd name="TY43" fmla="*/ 910 h 1657"/>
              <a:gd name="TX44" fmla="*/ 1486 w 1652"/>
              <a:gd name="TY44" fmla="*/ 910 h 1657"/>
              <a:gd name="TX45" fmla="*/ 1486 w 1652"/>
              <a:gd name="TY45" fmla="*/ 736 h 1657"/>
              <a:gd name="TX47" fmla="*/ 695 w 1652"/>
              <a:gd name="TY47" fmla="*/ 75 h 1657"/>
              <a:gd name="TX48" fmla="*/ 869 w 1652"/>
              <a:gd name="TY48" fmla="*/ 200 h 1657"/>
              <a:gd name="TX49" fmla="*/ 914 w 1652"/>
              <a:gd name="TY49" fmla="*/ 137 h 1657"/>
              <a:gd name="TX50" fmla="*/ 740 w 1652"/>
              <a:gd name="TY50" fmla="*/ 12 h 1657"/>
              <a:gd name="TX51" fmla="*/ 686 w 1652"/>
              <a:gd name="TY51" fmla="*/ 21 h 1657"/>
              <a:gd name="TX52" fmla="*/ 695 w 1652"/>
              <a:gd name="TY52" fmla="*/ 75 h 1657"/>
              <a:gd name="TX54" fmla="*/ 1262 w 1652"/>
              <a:gd name="TY54" fmla="*/ 502 h 1657"/>
              <a:gd name="TX55" fmla="*/ 1436 w 1652"/>
              <a:gd name="TY55" fmla="*/ 502 h 1657"/>
              <a:gd name="TX56" fmla="*/ 963 w 1652"/>
              <a:gd name="TY56" fmla="*/ 154 h 1657"/>
              <a:gd name="TX57" fmla="*/ 900 w 1652"/>
              <a:gd name="TY57" fmla="*/ 241 h 1657"/>
              <a:gd name="TX58" fmla="*/ 1262 w 1652"/>
              <a:gd name="TY58" fmla="*/ 502 h 1657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6" y="TY16"/>
              </a:cxn>
              <a:cxn ang="0">
                <a:pos x="TX17" y="TY17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2" y="TY22"/>
              </a:cxn>
              <a:cxn ang="0">
                <a:pos x="TX23" y="TY23"/>
              </a:cxn>
              <a:cxn ang="0">
                <a:pos x="TX24" y="TY24"/>
              </a:cxn>
              <a:cxn ang="0">
                <a:pos x="TX25" y="TY25"/>
              </a:cxn>
              <a:cxn ang="0">
                <a:pos x="TX26" y="TY26"/>
              </a:cxn>
              <a:cxn ang="0">
                <a:pos x="TX28" y="TY28"/>
              </a:cxn>
              <a:cxn ang="0">
                <a:pos x="TX29" y="TY29"/>
              </a:cxn>
              <a:cxn ang="0">
                <a:pos x="TX30" y="TY30"/>
              </a:cxn>
              <a:cxn ang="0">
                <a:pos x="TX31" y="TY31"/>
              </a:cxn>
              <a:cxn ang="0">
                <a:pos x="TX32" y="TY32"/>
              </a:cxn>
              <a:cxn ang="0">
                <a:pos x="TX33" y="TY33"/>
              </a:cxn>
              <a:cxn ang="0">
                <a:pos x="TX35" y="TY35"/>
              </a:cxn>
              <a:cxn ang="0">
                <a:pos x="TX36" y="TY36"/>
              </a:cxn>
              <a:cxn ang="0">
                <a:pos x="TX37" y="TY37"/>
              </a:cxn>
              <a:cxn ang="0">
                <a:pos x="TX38" y="TY38"/>
              </a:cxn>
              <a:cxn ang="0">
                <a:pos x="TX39" y="TY39"/>
              </a:cxn>
              <a:cxn ang="0">
                <a:pos x="TX41" y="TY41"/>
              </a:cxn>
              <a:cxn ang="0">
                <a:pos x="TX42" y="TY42"/>
              </a:cxn>
              <a:cxn ang="0">
                <a:pos x="TX43" y="TY43"/>
              </a:cxn>
              <a:cxn ang="0">
                <a:pos x="TX44" y="TY44"/>
              </a:cxn>
              <a:cxn ang="0">
                <a:pos x="TX45" y="TY45"/>
              </a:cxn>
              <a:cxn ang="0">
                <a:pos x="TX47" y="TY47"/>
              </a:cxn>
              <a:cxn ang="0">
                <a:pos x="TX48" y="TY48"/>
              </a:cxn>
              <a:cxn ang="0">
                <a:pos x="TX49" y="TY49"/>
              </a:cxn>
              <a:cxn ang="0">
                <a:pos x="TX50" y="TY50"/>
              </a:cxn>
              <a:cxn ang="0">
                <a:pos x="TX51" y="TY51"/>
              </a:cxn>
              <a:cxn ang="0">
                <a:pos x="TX52" y="TY52"/>
              </a:cxn>
              <a:cxn ang="0">
                <a:pos x="TX54" y="TY54"/>
              </a:cxn>
              <a:cxn ang="0">
                <a:pos x="TX55" y="TY55"/>
              </a:cxn>
              <a:cxn ang="0">
                <a:pos x="TX56" y="TY56"/>
              </a:cxn>
              <a:cxn ang="0">
                <a:pos x="TX57" y="TY57"/>
              </a:cxn>
              <a:cxn ang="0">
                <a:pos x="TX58" y="TY58"/>
              </a:cxn>
            </a:cxnLst>
            <a:rect l="l" t="t" r="r" b="b"/>
            <a:pathLst>
              <a:path w="1652" h="1657">
                <a:moveTo>
                  <a:pt x="533" y="502"/>
                </a:moveTo>
                <a:cubicBezTo>
                  <a:pt x="196" y="502"/>
                  <a:pt x="196" y="502"/>
                  <a:pt x="196" y="502"/>
                </a:cubicBezTo>
                <a:cubicBezTo>
                  <a:pt x="196" y="401"/>
                  <a:pt x="196" y="401"/>
                  <a:pt x="196" y="401"/>
                </a:cubicBezTo>
                <a:cubicBezTo>
                  <a:pt x="533" y="401"/>
                  <a:pt x="533" y="401"/>
                  <a:pt x="533" y="401"/>
                </a:cubicBezTo>
                <a:lnTo>
                  <a:pt x="533" y="502"/>
                </a:lnTo>
                <a:close/>
                <a:moveTo>
                  <a:pt x="1648" y="714"/>
                </a:moveTo>
                <a:cubicBezTo>
                  <a:pt x="1648" y="1513"/>
                  <a:pt x="1648" y="1513"/>
                  <a:pt x="1648" y="1513"/>
                </a:cubicBezTo>
                <a:cubicBezTo>
                  <a:pt x="1648" y="1590"/>
                  <a:pt x="1585" y="1653"/>
                  <a:pt x="1508" y="1653"/>
                </a:cubicBezTo>
                <a:cubicBezTo>
                  <a:pt x="140" y="1653"/>
                  <a:pt x="140" y="1653"/>
                  <a:pt x="140" y="1653"/>
                </a:cubicBezTo>
                <a:cubicBezTo>
                  <a:pt x="63" y="1653"/>
                  <a:pt x="0" y="1590"/>
                  <a:pt x="0" y="1513"/>
                </a:cubicBezTo>
                <a:cubicBezTo>
                  <a:pt x="0" y="714"/>
                  <a:pt x="0" y="714"/>
                  <a:pt x="0" y="714"/>
                </a:cubicBezTo>
                <a:cubicBezTo>
                  <a:pt x="0" y="636"/>
                  <a:pt x="63" y="574"/>
                  <a:pt x="140" y="574"/>
                </a:cubicBezTo>
                <a:cubicBezTo>
                  <a:pt x="1508" y="574"/>
                  <a:pt x="1508" y="574"/>
                  <a:pt x="1508" y="574"/>
                </a:cubicBezTo>
                <a:cubicBezTo>
                  <a:pt x="1585" y="574"/>
                  <a:pt x="1648" y="636"/>
                  <a:pt x="1648" y="714"/>
                </a:cubicBezTo>
                <a:close/>
                <a:moveTo>
                  <a:pt x="162" y="910"/>
                </a:moveTo>
                <a:cubicBezTo>
                  <a:pt x="988" y="910"/>
                  <a:pt x="988" y="910"/>
                  <a:pt x="988" y="910"/>
                </a:cubicBezTo>
                <a:cubicBezTo>
                  <a:pt x="988" y="736"/>
                  <a:pt x="988" y="736"/>
                  <a:pt x="988" y="736"/>
                </a:cubicBezTo>
                <a:cubicBezTo>
                  <a:pt x="162" y="736"/>
                  <a:pt x="162" y="736"/>
                  <a:pt x="162" y="736"/>
                </a:cubicBezTo>
                <a:lnTo>
                  <a:pt x="162" y="910"/>
                </a:lnTo>
                <a:close/>
                <a:moveTo>
                  <a:pt x="428" y="1079"/>
                </a:moveTo>
                <a:cubicBezTo>
                  <a:pt x="428" y="1151"/>
                  <a:pt x="428" y="1151"/>
                  <a:pt x="428" y="1151"/>
                </a:cubicBezTo>
                <a:cubicBezTo>
                  <a:pt x="1221" y="1151"/>
                  <a:pt x="1221" y="1151"/>
                  <a:pt x="1221" y="1151"/>
                </a:cubicBezTo>
                <a:cubicBezTo>
                  <a:pt x="1221" y="1079"/>
                  <a:pt x="1221" y="1079"/>
                  <a:pt x="1221" y="1079"/>
                </a:cubicBezTo>
                <a:lnTo>
                  <a:pt x="428" y="1079"/>
                </a:lnTo>
                <a:close/>
                <a:moveTo>
                  <a:pt x="1220" y="1405"/>
                </a:moveTo>
                <a:cubicBezTo>
                  <a:pt x="428" y="1405"/>
                  <a:pt x="428" y="1405"/>
                  <a:pt x="428" y="1405"/>
                </a:cubicBezTo>
                <a:cubicBezTo>
                  <a:pt x="428" y="1441"/>
                  <a:pt x="428" y="1441"/>
                  <a:pt x="428" y="1441"/>
                </a:cubicBezTo>
                <a:cubicBezTo>
                  <a:pt x="428" y="1477"/>
                  <a:pt x="428" y="1477"/>
                  <a:pt x="428" y="1477"/>
                </a:cubicBezTo>
                <a:cubicBezTo>
                  <a:pt x="1220" y="1477"/>
                  <a:pt x="1220" y="1477"/>
                  <a:pt x="1220" y="1477"/>
                </a:cubicBezTo>
                <a:lnTo>
                  <a:pt x="1220" y="1405"/>
                </a:lnTo>
                <a:close/>
                <a:moveTo>
                  <a:pt x="1335" y="1243"/>
                </a:moveTo>
                <a:cubicBezTo>
                  <a:pt x="313" y="1243"/>
                  <a:pt x="313" y="1243"/>
                  <a:pt x="313" y="1243"/>
                </a:cubicBezTo>
                <a:cubicBezTo>
                  <a:pt x="313" y="1315"/>
                  <a:pt x="313" y="1315"/>
                  <a:pt x="313" y="1315"/>
                </a:cubicBezTo>
                <a:cubicBezTo>
                  <a:pt x="1335" y="1315"/>
                  <a:pt x="1335" y="1315"/>
                  <a:pt x="1335" y="1315"/>
                </a:cubicBezTo>
                <a:lnTo>
                  <a:pt x="1335" y="1243"/>
                </a:lnTo>
                <a:close/>
                <a:moveTo>
                  <a:pt x="1486" y="736"/>
                </a:moveTo>
                <a:cubicBezTo>
                  <a:pt x="1068" y="736"/>
                  <a:pt x="1068" y="736"/>
                  <a:pt x="1068" y="736"/>
                </a:cubicBezTo>
                <a:cubicBezTo>
                  <a:pt x="1068" y="910"/>
                  <a:pt x="1068" y="910"/>
                  <a:pt x="1068" y="910"/>
                </a:cubicBezTo>
                <a:cubicBezTo>
                  <a:pt x="1486" y="910"/>
                  <a:pt x="1486" y="910"/>
                  <a:pt x="1486" y="910"/>
                </a:cubicBezTo>
                <a:lnTo>
                  <a:pt x="1486" y="736"/>
                </a:lnTo>
                <a:close/>
                <a:moveTo>
                  <a:pt x="695" y="75"/>
                </a:moveTo>
                <a:cubicBezTo>
                  <a:pt x="869" y="200"/>
                  <a:pt x="869" y="200"/>
                  <a:pt x="869" y="200"/>
                </a:cubicBezTo>
                <a:cubicBezTo>
                  <a:pt x="914" y="137"/>
                  <a:pt x="914" y="137"/>
                  <a:pt x="914" y="137"/>
                </a:cubicBezTo>
                <a:cubicBezTo>
                  <a:pt x="740" y="12"/>
                  <a:pt x="740" y="12"/>
                  <a:pt x="740" y="12"/>
                </a:cubicBezTo>
                <a:cubicBezTo>
                  <a:pt x="723" y="0"/>
                  <a:pt x="699" y="4"/>
                  <a:pt x="686" y="21"/>
                </a:cubicBezTo>
                <a:cubicBezTo>
                  <a:pt x="674" y="38"/>
                  <a:pt x="678" y="62"/>
                  <a:pt x="695" y="75"/>
                </a:cubicBezTo>
                <a:close/>
                <a:moveTo>
                  <a:pt x="1262" y="502"/>
                </a:moveTo>
                <a:cubicBezTo>
                  <a:pt x="1436" y="502"/>
                  <a:pt x="1436" y="502"/>
                  <a:pt x="1436" y="502"/>
                </a:cubicBezTo>
                <a:cubicBezTo>
                  <a:pt x="963" y="154"/>
                  <a:pt x="963" y="154"/>
                  <a:pt x="963" y="154"/>
                </a:cubicBezTo>
                <a:cubicBezTo>
                  <a:pt x="900" y="241"/>
                  <a:pt x="900" y="241"/>
                  <a:pt x="900" y="241"/>
                </a:cubicBezTo>
                <a:lnTo>
                  <a:pt x="1262" y="502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 vert="horz" wrap="square" lIns="109855" tIns="54610" rIns="109855" bIns="54610" numCol="1" anchor="t">
            <a:noAutofit/>
          </a:bodyPr>
          <a:lstStyle/>
          <a:p>
            <a:pPr marL="0" indent="0" algn="l" defTabSz="95123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85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9" name="形状 11"/>
          <p:cNvSpPr/>
          <p:nvPr/>
        </p:nvSpPr>
        <p:spPr>
          <a:xfrm rot="19260000">
            <a:off x="4434840" y="2089150"/>
            <a:ext cx="349885" cy="366395"/>
          </a:xfrm>
          <a:custGeom>
            <a:avLst/>
            <a:gdLst>
              <a:gd name="TX0" fmla="*/ 1348 w 1572"/>
              <a:gd name="TY0" fmla="*/ 1168 h 1652"/>
              <a:gd name="TX1" fmla="*/ 1228 w 1572"/>
              <a:gd name="TY1" fmla="*/ 1168 h 1652"/>
              <a:gd name="TX2" fmla="*/ 784 w 1572"/>
              <a:gd name="TY2" fmla="*/ 772 h 1652"/>
              <a:gd name="TX3" fmla="*/ 340 w 1572"/>
              <a:gd name="TY3" fmla="*/ 1168 h 1652"/>
              <a:gd name="TX4" fmla="*/ 220 w 1572"/>
              <a:gd name="TY4" fmla="*/ 1168 h 1652"/>
              <a:gd name="TX5" fmla="*/ 724 w 1572"/>
              <a:gd name="TY5" fmla="*/ 480 h 1652"/>
              <a:gd name="TX6" fmla="*/ 844 w 1572"/>
              <a:gd name="TY6" fmla="*/ 480 h 1652"/>
              <a:gd name="TX7" fmla="*/ 1348 w 1572"/>
              <a:gd name="TY7" fmla="*/ 1168 h 1652"/>
              <a:gd name="TX9" fmla="*/ 1064 w 1572"/>
              <a:gd name="TY9" fmla="*/ 0 h 1652"/>
              <a:gd name="TX10" fmla="*/ 504 w 1572"/>
              <a:gd name="TY10" fmla="*/ 0 h 1652"/>
              <a:gd name="TX11" fmla="*/ 504 w 1572"/>
              <a:gd name="TY11" fmla="*/ 400 h 1652"/>
              <a:gd name="TX12" fmla="*/ 1064 w 1572"/>
              <a:gd name="TY12" fmla="*/ 400 h 1652"/>
              <a:gd name="TX13" fmla="*/ 1064 w 1572"/>
              <a:gd name="TY13" fmla="*/ 0 h 1652"/>
              <a:gd name="TX15" fmla="*/ 0 w 1572"/>
              <a:gd name="TY15" fmla="*/ 1248 h 1652"/>
              <a:gd name="TX16" fmla="*/ 560 w 1572"/>
              <a:gd name="TY16" fmla="*/ 1248 h 1652"/>
              <a:gd name="TX17" fmla="*/ 560 w 1572"/>
              <a:gd name="TY17" fmla="*/ 1648 h 1652"/>
              <a:gd name="TX18" fmla="*/ 0 w 1572"/>
              <a:gd name="TY18" fmla="*/ 1648 h 1652"/>
              <a:gd name="TX19" fmla="*/ 0 w 1572"/>
              <a:gd name="TY19" fmla="*/ 1248 h 1652"/>
              <a:gd name="TX21" fmla="*/ 1568 w 1572"/>
              <a:gd name="TY21" fmla="*/ 1248 h 1652"/>
              <a:gd name="TX22" fmla="*/ 1568 w 1572"/>
              <a:gd name="TY22" fmla="*/ 1648 h 1652"/>
              <a:gd name="TX23" fmla="*/ 1008 w 1572"/>
              <a:gd name="TY23" fmla="*/ 1648 h 1652"/>
              <a:gd name="TX24" fmla="*/ 1008 w 1572"/>
              <a:gd name="TY24" fmla="*/ 1248 h 1652"/>
              <a:gd name="TX25" fmla="*/ 1568 w 1572"/>
              <a:gd name="TY25" fmla="*/ 1248 h 1652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5" y="TY15"/>
              </a:cxn>
              <a:cxn ang="0">
                <a:pos x="TX16" y="TY16"/>
              </a:cxn>
              <a:cxn ang="0">
                <a:pos x="TX17" y="TY17"/>
              </a:cxn>
              <a:cxn ang="0">
                <a:pos x="TX18" y="TY18"/>
              </a:cxn>
              <a:cxn ang="0">
                <a:pos x="TX19" y="TY19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4" y="TY24"/>
              </a:cxn>
              <a:cxn ang="0">
                <a:pos x="TX25" y="TY25"/>
              </a:cxn>
            </a:cxnLst>
            <a:rect l="l" t="t" r="r" b="b"/>
            <a:pathLst>
              <a:path w="1572" h="1652">
                <a:moveTo>
                  <a:pt x="1348" y="1168"/>
                </a:moveTo>
                <a:cubicBezTo>
                  <a:pt x="1228" y="1168"/>
                  <a:pt x="1228" y="1168"/>
                  <a:pt x="1228" y="1168"/>
                </a:cubicBezTo>
                <a:cubicBezTo>
                  <a:pt x="1228" y="848"/>
                  <a:pt x="932" y="1038"/>
                  <a:pt x="784" y="772"/>
                </a:cubicBezTo>
                <a:cubicBezTo>
                  <a:pt x="637" y="1037"/>
                  <a:pt x="340" y="850"/>
                  <a:pt x="340" y="1168"/>
                </a:cubicBezTo>
                <a:cubicBezTo>
                  <a:pt x="220" y="1168"/>
                  <a:pt x="220" y="1168"/>
                  <a:pt x="220" y="1168"/>
                </a:cubicBezTo>
                <a:cubicBezTo>
                  <a:pt x="220" y="635"/>
                  <a:pt x="724" y="1052"/>
                  <a:pt x="724" y="480"/>
                </a:cubicBezTo>
                <a:cubicBezTo>
                  <a:pt x="844" y="480"/>
                  <a:pt x="844" y="480"/>
                  <a:pt x="844" y="480"/>
                </a:cubicBezTo>
                <a:cubicBezTo>
                  <a:pt x="844" y="1052"/>
                  <a:pt x="1348" y="634"/>
                  <a:pt x="1348" y="1168"/>
                </a:cubicBezTo>
                <a:close/>
                <a:moveTo>
                  <a:pt x="1064" y="0"/>
                </a:moveTo>
                <a:cubicBezTo>
                  <a:pt x="504" y="0"/>
                  <a:pt x="504" y="0"/>
                  <a:pt x="504" y="0"/>
                </a:cubicBezTo>
                <a:cubicBezTo>
                  <a:pt x="504" y="400"/>
                  <a:pt x="504" y="400"/>
                  <a:pt x="504" y="400"/>
                </a:cubicBezTo>
                <a:cubicBezTo>
                  <a:pt x="1064" y="400"/>
                  <a:pt x="1064" y="400"/>
                  <a:pt x="1064" y="400"/>
                </a:cubicBezTo>
                <a:lnTo>
                  <a:pt x="1064" y="0"/>
                </a:lnTo>
                <a:close/>
                <a:moveTo>
                  <a:pt x="0" y="1248"/>
                </a:moveTo>
                <a:cubicBezTo>
                  <a:pt x="560" y="1248"/>
                  <a:pt x="560" y="1248"/>
                  <a:pt x="560" y="1248"/>
                </a:cubicBezTo>
                <a:cubicBezTo>
                  <a:pt x="560" y="1648"/>
                  <a:pt x="560" y="1648"/>
                  <a:pt x="560" y="1648"/>
                </a:cubicBezTo>
                <a:cubicBezTo>
                  <a:pt x="0" y="1648"/>
                  <a:pt x="0" y="1648"/>
                  <a:pt x="0" y="1648"/>
                </a:cubicBezTo>
                <a:lnTo>
                  <a:pt x="0" y="1248"/>
                </a:lnTo>
                <a:close/>
                <a:moveTo>
                  <a:pt x="1568" y="1248"/>
                </a:moveTo>
                <a:cubicBezTo>
                  <a:pt x="1568" y="1648"/>
                  <a:pt x="1568" y="1648"/>
                  <a:pt x="1568" y="1648"/>
                </a:cubicBezTo>
                <a:cubicBezTo>
                  <a:pt x="1008" y="1648"/>
                  <a:pt x="1008" y="1648"/>
                  <a:pt x="1008" y="1648"/>
                </a:cubicBezTo>
                <a:cubicBezTo>
                  <a:pt x="1008" y="1248"/>
                  <a:pt x="1008" y="1248"/>
                  <a:pt x="1008" y="1248"/>
                </a:cubicBezTo>
                <a:lnTo>
                  <a:pt x="1568" y="1248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 vert="horz" wrap="square" lIns="109855" tIns="54610" rIns="109855" bIns="54610" numCol="1" anchor="t">
            <a:noAutofit/>
          </a:bodyPr>
          <a:lstStyle/>
          <a:p>
            <a:pPr marL="0" indent="0" algn="l" defTabSz="95123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85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0" name="形状 12"/>
          <p:cNvSpPr/>
          <p:nvPr/>
        </p:nvSpPr>
        <p:spPr>
          <a:xfrm>
            <a:off x="4513580" y="4887595"/>
            <a:ext cx="286385" cy="332740"/>
          </a:xfrm>
          <a:custGeom>
            <a:avLst/>
            <a:gdLst>
              <a:gd name="TX0" fmla="*/ 335 w 473"/>
              <a:gd name="TY0" fmla="*/ 0 h 549"/>
              <a:gd name="TX1" fmla="*/ 86 w 473"/>
              <a:gd name="TY1" fmla="*/ 171 h 549"/>
              <a:gd name="TX2" fmla="*/ 102 w 473"/>
              <a:gd name="TY2" fmla="*/ 403 h 549"/>
              <a:gd name="TX3" fmla="*/ 301 w 473"/>
              <a:gd name="TY3" fmla="*/ 166 h 549"/>
              <a:gd name="TX4" fmla="*/ 201 w 473"/>
              <a:gd name="TY4" fmla="*/ 460 h 549"/>
              <a:gd name="TX5" fmla="*/ 431 w 473"/>
              <a:gd name="TY5" fmla="*/ 350 h 549"/>
              <a:gd name="TX6" fmla="*/ 335 w 473"/>
              <a:gd name="TY6" fmla="*/ 0 h 549"/>
              <a:gd name="TX8" fmla="*/ 25 w 473"/>
              <a:gd name="TY8" fmla="*/ 483 h 549"/>
              <a:gd name="TX9" fmla="*/ 62 w 473"/>
              <a:gd name="TY9" fmla="*/ 512 h 549"/>
              <a:gd name="TX10" fmla="*/ 289 w 473"/>
              <a:gd name="TY10" fmla="*/ 252 h 549"/>
              <a:gd name="TX11" fmla="*/ 25 w 473"/>
              <a:gd name="TY11" fmla="*/ 483 h 549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</a:cxnLst>
            <a:rect l="l" t="t" r="r" b="b"/>
            <a:pathLst>
              <a:path w="473" h="549">
                <a:moveTo>
                  <a:pt x="335" y="0"/>
                </a:moveTo>
                <a:cubicBezTo>
                  <a:pt x="250" y="139"/>
                  <a:pt x="184" y="71"/>
                  <a:pt x="86" y="171"/>
                </a:cubicBezTo>
                <a:cubicBezTo>
                  <a:pt x="0" y="260"/>
                  <a:pt x="30" y="366"/>
                  <a:pt x="102" y="403"/>
                </a:cubicBezTo>
                <a:cubicBezTo>
                  <a:pt x="174" y="366"/>
                  <a:pt x="247" y="285"/>
                  <a:pt x="301" y="166"/>
                </a:cubicBezTo>
                <a:cubicBezTo>
                  <a:pt x="301" y="166"/>
                  <a:pt x="350" y="316"/>
                  <a:pt x="201" y="460"/>
                </a:cubicBezTo>
                <a:cubicBezTo>
                  <a:pt x="273" y="545"/>
                  <a:pt x="397" y="486"/>
                  <a:pt x="431" y="350"/>
                </a:cubicBezTo>
                <a:cubicBezTo>
                  <a:pt x="469" y="203"/>
                  <a:pt x="371" y="54"/>
                  <a:pt x="335" y="0"/>
                </a:cubicBezTo>
                <a:close/>
                <a:moveTo>
                  <a:pt x="25" y="483"/>
                </a:moveTo>
                <a:cubicBezTo>
                  <a:pt x="25" y="485"/>
                  <a:pt x="26" y="512"/>
                  <a:pt x="62" y="512"/>
                </a:cubicBezTo>
                <a:cubicBezTo>
                  <a:pt x="88" y="512"/>
                  <a:pt x="221" y="440"/>
                  <a:pt x="289" y="252"/>
                </a:cubicBezTo>
                <a:cubicBezTo>
                  <a:pt x="186" y="435"/>
                  <a:pt x="36" y="480"/>
                  <a:pt x="25" y="48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 vert="horz" wrap="square" lIns="109855" tIns="54610" rIns="109855" bIns="54610" numCol="1" anchor="t">
            <a:noAutofit/>
          </a:bodyPr>
          <a:lstStyle/>
          <a:p>
            <a:pPr marL="0" indent="0" algn="l" defTabSz="95123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85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" name="形状 13"/>
          <p:cNvSpPr/>
          <p:nvPr/>
        </p:nvSpPr>
        <p:spPr>
          <a:xfrm>
            <a:off x="7267575" y="4872355"/>
            <a:ext cx="280035" cy="379095"/>
          </a:xfrm>
          <a:custGeom>
            <a:avLst/>
            <a:gdLst>
              <a:gd name="TX0" fmla="*/ 38 w 373"/>
              <a:gd name="TY0" fmla="*/ 509 h 524"/>
              <a:gd name="TX1" fmla="*/ 74 w 373"/>
              <a:gd name="TY1" fmla="*/ 395 h 524"/>
              <a:gd name="TX2" fmla="*/ 215 w 373"/>
              <a:gd name="TY2" fmla="*/ 324 h 524"/>
              <a:gd name="TX3" fmla="*/ 139 w 373"/>
              <a:gd name="TY3" fmla="*/ 289 h 524"/>
              <a:gd name="TX4" fmla="*/ 303 w 373"/>
              <a:gd name="TY4" fmla="*/ 206 h 524"/>
              <a:gd name="TX5" fmla="*/ 207 w 373"/>
              <a:gd name="TY5" fmla="*/ 178 h 524"/>
              <a:gd name="TX6" fmla="*/ 341 w 373"/>
              <a:gd name="TY6" fmla="*/ 135 h 524"/>
              <a:gd name="TX7" fmla="*/ 361 w 373"/>
              <a:gd name="TY7" fmla="*/ 51 h 524"/>
              <a:gd name="TX8" fmla="*/ 261 w 373"/>
              <a:gd name="TY8" fmla="*/ 3 h 524"/>
              <a:gd name="TX9" fmla="*/ 163 w 373"/>
              <a:gd name="TY9" fmla="*/ 127 h 524"/>
              <a:gd name="TX10" fmla="*/ 172 w 373"/>
              <a:gd name="TY10" fmla="*/ 23 h 524"/>
              <a:gd name="TX11" fmla="*/ 78 w 373"/>
              <a:gd name="TY11" fmla="*/ 107 h 524"/>
              <a:gd name="TX12" fmla="*/ 70 w 373"/>
              <a:gd name="TY12" fmla="*/ 315 h 524"/>
              <a:gd name="TX13" fmla="*/ 14 w 373"/>
              <a:gd name="TY13" fmla="*/ 218 h 524"/>
              <a:gd name="TX14" fmla="*/ 41 w 373"/>
              <a:gd name="TY14" fmla="*/ 380 h 524"/>
              <a:gd name="TX15" fmla="*/ 16 w 373"/>
              <a:gd name="TY15" fmla="*/ 496 h 524"/>
              <a:gd name="TX16" fmla="*/ 38 w 373"/>
              <a:gd name="TY16" fmla="*/ 509 h 524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</a:cxnLst>
            <a:rect l="l" t="t" r="r" b="b"/>
            <a:pathLst>
              <a:path w="373" h="524">
                <a:moveTo>
                  <a:pt x="38" y="509"/>
                </a:moveTo>
                <a:cubicBezTo>
                  <a:pt x="46" y="483"/>
                  <a:pt x="58" y="447"/>
                  <a:pt x="74" y="395"/>
                </a:cubicBezTo>
                <a:cubicBezTo>
                  <a:pt x="143" y="384"/>
                  <a:pt x="171" y="404"/>
                  <a:pt x="215" y="324"/>
                </a:cubicBezTo>
                <a:cubicBezTo>
                  <a:pt x="180" y="335"/>
                  <a:pt x="137" y="303"/>
                  <a:pt x="139" y="289"/>
                </a:cubicBezTo>
                <a:cubicBezTo>
                  <a:pt x="141" y="275"/>
                  <a:pt x="239" y="299"/>
                  <a:pt x="303" y="206"/>
                </a:cubicBezTo>
                <a:cubicBezTo>
                  <a:pt x="222" y="224"/>
                  <a:pt x="197" y="184"/>
                  <a:pt x="207" y="178"/>
                </a:cubicBezTo>
                <a:cubicBezTo>
                  <a:pt x="231" y="164"/>
                  <a:pt x="302" y="173"/>
                  <a:pt x="341" y="135"/>
                </a:cubicBezTo>
                <a:cubicBezTo>
                  <a:pt x="360" y="115"/>
                  <a:pt x="369" y="68"/>
                  <a:pt x="361" y="51"/>
                </a:cubicBezTo>
                <a:cubicBezTo>
                  <a:pt x="352" y="31"/>
                  <a:pt x="293" y="0"/>
                  <a:pt x="261" y="3"/>
                </a:cubicBezTo>
                <a:cubicBezTo>
                  <a:pt x="229" y="6"/>
                  <a:pt x="178" y="128"/>
                  <a:pt x="163" y="127"/>
                </a:cubicBezTo>
                <a:cubicBezTo>
                  <a:pt x="148" y="126"/>
                  <a:pt x="145" y="73"/>
                  <a:pt x="172" y="23"/>
                </a:cubicBezTo>
                <a:cubicBezTo>
                  <a:pt x="144" y="35"/>
                  <a:pt x="94" y="74"/>
                  <a:pt x="78" y="107"/>
                </a:cubicBezTo>
                <a:cubicBezTo>
                  <a:pt x="48" y="168"/>
                  <a:pt x="80" y="310"/>
                  <a:pt x="70" y="315"/>
                </a:cubicBezTo>
                <a:cubicBezTo>
                  <a:pt x="60" y="320"/>
                  <a:pt x="25" y="250"/>
                  <a:pt x="14" y="218"/>
                </a:cubicBezTo>
                <a:cubicBezTo>
                  <a:pt x="0" y="267"/>
                  <a:pt x="0" y="315"/>
                  <a:pt x="41" y="380"/>
                </a:cubicBezTo>
                <a:cubicBezTo>
                  <a:pt x="26" y="422"/>
                  <a:pt x="17" y="471"/>
                  <a:pt x="16" y="496"/>
                </a:cubicBezTo>
                <a:cubicBezTo>
                  <a:pt x="15" y="516"/>
                  <a:pt x="34" y="520"/>
                  <a:pt x="38" y="50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 vert="horz" wrap="square" lIns="109855" tIns="54610" rIns="109855" bIns="54610" numCol="1" anchor="t">
            <a:noAutofit/>
          </a:bodyPr>
          <a:lstStyle/>
          <a:p>
            <a:pPr marL="0" indent="0" algn="l" defTabSz="95123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85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52" name="形状 14"/>
          <p:cNvCxnSpPr/>
          <p:nvPr/>
        </p:nvCxnSpPr>
        <p:spPr>
          <a:xfrm flipH="1">
            <a:off x="6544945" y="2595880"/>
            <a:ext cx="486410" cy="503555"/>
          </a:xfrm>
          <a:prstGeom prst="line">
            <a:avLst/>
          </a:prstGeom>
          <a:ln w="381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形状 15"/>
          <p:cNvCxnSpPr/>
          <p:nvPr/>
        </p:nvCxnSpPr>
        <p:spPr>
          <a:xfrm flipH="1">
            <a:off x="5014595" y="4181475"/>
            <a:ext cx="486410" cy="503555"/>
          </a:xfrm>
          <a:prstGeom prst="line">
            <a:avLst/>
          </a:prstGeom>
          <a:ln w="381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形状 16"/>
          <p:cNvCxnSpPr/>
          <p:nvPr/>
        </p:nvCxnSpPr>
        <p:spPr>
          <a:xfrm>
            <a:off x="5008245" y="2595880"/>
            <a:ext cx="486410" cy="503555"/>
          </a:xfrm>
          <a:prstGeom prst="line">
            <a:avLst/>
          </a:prstGeom>
          <a:ln w="381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形状 17"/>
          <p:cNvCxnSpPr/>
          <p:nvPr/>
        </p:nvCxnSpPr>
        <p:spPr>
          <a:xfrm>
            <a:off x="6544945" y="4177030"/>
            <a:ext cx="486410" cy="505460"/>
          </a:xfrm>
          <a:prstGeom prst="line">
            <a:avLst/>
          </a:prstGeom>
          <a:ln w="381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形状 18"/>
          <p:cNvCxnSpPr/>
          <p:nvPr/>
        </p:nvCxnSpPr>
        <p:spPr>
          <a:xfrm>
            <a:off x="4424680" y="3623310"/>
            <a:ext cx="847725" cy="1270"/>
          </a:xfrm>
          <a:prstGeom prst="line">
            <a:avLst/>
          </a:prstGeom>
          <a:ln w="381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5478145" y="3345815"/>
            <a:ext cx="1066165" cy="517525"/>
            <a:chOff x="5478145" y="3345815"/>
            <a:chExt cx="1066165" cy="517525"/>
          </a:xfrm>
        </p:grpSpPr>
        <p:sp>
          <p:nvSpPr>
            <p:cNvPr id="58" name="形状 37"/>
            <p:cNvSpPr/>
            <p:nvPr/>
          </p:nvSpPr>
          <p:spPr>
            <a:xfrm>
              <a:off x="6236970" y="3468370"/>
              <a:ext cx="307340" cy="374650"/>
            </a:xfrm>
            <a:custGeom>
              <a:avLst/>
              <a:gdLst>
                <a:gd name="TX0" fmla="*/ 81 w 84"/>
                <a:gd name="TY0" fmla="*/ 89 h 104"/>
                <a:gd name="TX1" fmla="*/ 67 w 84"/>
                <a:gd name="TY1" fmla="*/ 76 h 104"/>
                <a:gd name="TX2" fmla="*/ 34 w 84"/>
                <a:gd name="TY2" fmla="*/ 62 h 104"/>
                <a:gd name="TX3" fmla="*/ 44 w 84"/>
                <a:gd name="TY3" fmla="*/ 43 h 104"/>
                <a:gd name="TX4" fmla="*/ 46 w 84"/>
                <a:gd name="TY4" fmla="*/ 29 h 104"/>
                <a:gd name="TX5" fmla="*/ 45 w 84"/>
                <a:gd name="TY5" fmla="*/ 15 h 104"/>
                <a:gd name="TX6" fmla="*/ 23 w 84"/>
                <a:gd name="TY6" fmla="*/ 0 h 104"/>
                <a:gd name="TX7" fmla="*/ 1 w 84"/>
                <a:gd name="TY7" fmla="*/ 15 h 104"/>
                <a:gd name="TX8" fmla="*/ 1 w 84"/>
                <a:gd name="TY8" fmla="*/ 29 h 104"/>
                <a:gd name="TX9" fmla="*/ 3 w 84"/>
                <a:gd name="TY9" fmla="*/ 43 h 104"/>
                <a:gd name="TX10" fmla="*/ 11 w 84"/>
                <a:gd name="TY10" fmla="*/ 59 h 104"/>
                <a:gd name="TX11" fmla="*/ 29 w 84"/>
                <a:gd name="TY11" fmla="*/ 84 h 104"/>
                <a:gd name="TX12" fmla="*/ 29 w 84"/>
                <a:gd name="TY12" fmla="*/ 85 h 104"/>
                <a:gd name="TX13" fmla="*/ 29 w 84"/>
                <a:gd name="TY13" fmla="*/ 85 h 104"/>
                <a:gd name="TX14" fmla="*/ 29 w 84"/>
                <a:gd name="TY14" fmla="*/ 101 h 104"/>
                <a:gd name="TX15" fmla="*/ 29 w 84"/>
                <a:gd name="TY15" fmla="*/ 101 h 104"/>
                <a:gd name="TX16" fmla="*/ 81 w 84"/>
                <a:gd name="TY16" fmla="*/ 101 h 104"/>
                <a:gd name="TX17" fmla="*/ 81 w 84"/>
                <a:gd name="TY17" fmla="*/ 89 h 104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</a:cxnLst>
              <a:rect l="l" t="t" r="r" b="b"/>
              <a:pathLst>
                <a:path w="84" h="104">
                  <a:moveTo>
                    <a:pt x="81" y="89"/>
                  </a:moveTo>
                  <a:cubicBezTo>
                    <a:pt x="81" y="89"/>
                    <a:pt x="81" y="82"/>
                    <a:pt x="67" y="76"/>
                  </a:cubicBezTo>
                  <a:cubicBezTo>
                    <a:pt x="60" y="73"/>
                    <a:pt x="50" y="65"/>
                    <a:pt x="34" y="62"/>
                  </a:cubicBezTo>
                  <a:cubicBezTo>
                    <a:pt x="38" y="58"/>
                    <a:pt x="41" y="51"/>
                    <a:pt x="44" y="43"/>
                  </a:cubicBezTo>
                  <a:cubicBezTo>
                    <a:pt x="46" y="39"/>
                    <a:pt x="46" y="35"/>
                    <a:pt x="46" y="29"/>
                  </a:cubicBezTo>
                  <a:cubicBezTo>
                    <a:pt x="46" y="25"/>
                    <a:pt x="46" y="19"/>
                    <a:pt x="45" y="15"/>
                  </a:cubicBezTo>
                  <a:cubicBezTo>
                    <a:pt x="42" y="3"/>
                    <a:pt x="33" y="0"/>
                    <a:pt x="23" y="0"/>
                  </a:cubicBezTo>
                  <a:cubicBezTo>
                    <a:pt x="13" y="0"/>
                    <a:pt x="5" y="3"/>
                    <a:pt x="1" y="15"/>
                  </a:cubicBezTo>
                  <a:cubicBezTo>
                    <a:pt x="0" y="19"/>
                    <a:pt x="1" y="25"/>
                    <a:pt x="1" y="29"/>
                  </a:cubicBezTo>
                  <a:cubicBezTo>
                    <a:pt x="1" y="35"/>
                    <a:pt x="1" y="39"/>
                    <a:pt x="3" y="43"/>
                  </a:cubicBezTo>
                  <a:cubicBezTo>
                    <a:pt x="5" y="50"/>
                    <a:pt x="8" y="55"/>
                    <a:pt x="11" y="59"/>
                  </a:cubicBezTo>
                  <a:cubicBezTo>
                    <a:pt x="28" y="70"/>
                    <a:pt x="29" y="81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81" y="101"/>
                    <a:pt x="81" y="101"/>
                    <a:pt x="81" y="101"/>
                  </a:cubicBezTo>
                  <a:lnTo>
                    <a:pt x="81" y="8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形状 38"/>
            <p:cNvSpPr/>
            <p:nvPr/>
          </p:nvSpPr>
          <p:spPr>
            <a:xfrm>
              <a:off x="5478145" y="3468370"/>
              <a:ext cx="299720" cy="374650"/>
            </a:xfrm>
            <a:custGeom>
              <a:avLst/>
              <a:gdLst>
                <a:gd name="TX0" fmla="*/ 53 w 84"/>
                <a:gd name="TY0" fmla="*/ 85 h 104"/>
                <a:gd name="TX1" fmla="*/ 53 w 84"/>
                <a:gd name="TY1" fmla="*/ 84 h 104"/>
                <a:gd name="TX2" fmla="*/ 71 w 84"/>
                <a:gd name="TY2" fmla="*/ 60 h 104"/>
                <a:gd name="TX3" fmla="*/ 79 w 84"/>
                <a:gd name="TY3" fmla="*/ 43 h 104"/>
                <a:gd name="TX4" fmla="*/ 80 w 84"/>
                <a:gd name="TY4" fmla="*/ 29 h 104"/>
                <a:gd name="TX5" fmla="*/ 80 w 84"/>
                <a:gd name="TY5" fmla="*/ 15 h 104"/>
                <a:gd name="TX6" fmla="*/ 58 w 84"/>
                <a:gd name="TY6" fmla="*/ 0 h 104"/>
                <a:gd name="TX7" fmla="*/ 36 w 84"/>
                <a:gd name="TY7" fmla="*/ 15 h 104"/>
                <a:gd name="TX8" fmla="*/ 36 w 84"/>
                <a:gd name="TY8" fmla="*/ 29 h 104"/>
                <a:gd name="TX9" fmla="*/ 37 w 84"/>
                <a:gd name="TY9" fmla="*/ 43 h 104"/>
                <a:gd name="TX10" fmla="*/ 47 w 84"/>
                <a:gd name="TY10" fmla="*/ 62 h 104"/>
                <a:gd name="TX11" fmla="*/ 15 w 84"/>
                <a:gd name="TY11" fmla="*/ 76 h 104"/>
                <a:gd name="TX12" fmla="*/ 0 w 84"/>
                <a:gd name="TY12" fmla="*/ 89 h 104"/>
                <a:gd name="TX13" fmla="*/ 0 w 84"/>
                <a:gd name="TY13" fmla="*/ 101 h 104"/>
                <a:gd name="TX14" fmla="*/ 53 w 84"/>
                <a:gd name="TY14" fmla="*/ 101 h 104"/>
                <a:gd name="TX15" fmla="*/ 53 w 84"/>
                <a:gd name="TY15" fmla="*/ 85 h 104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</a:cxnLst>
              <a:rect l="l" t="t" r="r" b="b"/>
              <a:pathLst>
                <a:path w="84" h="104">
                  <a:moveTo>
                    <a:pt x="53" y="85"/>
                  </a:moveTo>
                  <a:cubicBezTo>
                    <a:pt x="53" y="84"/>
                    <a:pt x="53" y="84"/>
                    <a:pt x="53" y="84"/>
                  </a:cubicBezTo>
                  <a:cubicBezTo>
                    <a:pt x="53" y="81"/>
                    <a:pt x="54" y="70"/>
                    <a:pt x="71" y="60"/>
                  </a:cubicBezTo>
                  <a:cubicBezTo>
                    <a:pt x="74" y="55"/>
                    <a:pt x="76" y="50"/>
                    <a:pt x="79" y="43"/>
                  </a:cubicBezTo>
                  <a:cubicBezTo>
                    <a:pt x="81" y="39"/>
                    <a:pt x="80" y="35"/>
                    <a:pt x="80" y="29"/>
                  </a:cubicBezTo>
                  <a:cubicBezTo>
                    <a:pt x="80" y="25"/>
                    <a:pt x="81" y="19"/>
                    <a:pt x="80" y="15"/>
                  </a:cubicBezTo>
                  <a:cubicBezTo>
                    <a:pt x="77" y="3"/>
                    <a:pt x="68" y="0"/>
                    <a:pt x="58" y="0"/>
                  </a:cubicBezTo>
                  <a:cubicBezTo>
                    <a:pt x="48" y="0"/>
                    <a:pt x="40" y="3"/>
                    <a:pt x="36" y="15"/>
                  </a:cubicBezTo>
                  <a:cubicBezTo>
                    <a:pt x="35" y="19"/>
                    <a:pt x="36" y="25"/>
                    <a:pt x="36" y="29"/>
                  </a:cubicBezTo>
                  <a:cubicBezTo>
                    <a:pt x="36" y="35"/>
                    <a:pt x="36" y="39"/>
                    <a:pt x="37" y="43"/>
                  </a:cubicBezTo>
                  <a:cubicBezTo>
                    <a:pt x="41" y="51"/>
                    <a:pt x="43" y="58"/>
                    <a:pt x="47" y="62"/>
                  </a:cubicBezTo>
                  <a:cubicBezTo>
                    <a:pt x="32" y="65"/>
                    <a:pt x="22" y="73"/>
                    <a:pt x="15" y="76"/>
                  </a:cubicBezTo>
                  <a:cubicBezTo>
                    <a:pt x="1" y="82"/>
                    <a:pt x="0" y="89"/>
                    <a:pt x="0" y="8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3" y="85"/>
                    <a:pt x="53" y="85"/>
                    <a:pt x="53" y="8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形状 39"/>
            <p:cNvSpPr/>
            <p:nvPr/>
          </p:nvSpPr>
          <p:spPr>
            <a:xfrm>
              <a:off x="5717540" y="3345815"/>
              <a:ext cx="588010" cy="517525"/>
            </a:xfrm>
            <a:custGeom>
              <a:avLst/>
              <a:gdLst>
                <a:gd name="TX0" fmla="*/ 139 w 162"/>
                <a:gd name="TY0" fmla="*/ 104 h 142"/>
                <a:gd name="TX1" fmla="*/ 94 w 162"/>
                <a:gd name="TY1" fmla="*/ 85 h 142"/>
                <a:gd name="TX2" fmla="*/ 108 w 162"/>
                <a:gd name="TY2" fmla="*/ 60 h 142"/>
                <a:gd name="TX3" fmla="*/ 110 w 162"/>
                <a:gd name="TY3" fmla="*/ 41 h 142"/>
                <a:gd name="TX4" fmla="*/ 109 w 162"/>
                <a:gd name="TY4" fmla="*/ 21 h 142"/>
                <a:gd name="TX5" fmla="*/ 79 w 162"/>
                <a:gd name="TY5" fmla="*/ 0 h 142"/>
                <a:gd name="TX6" fmla="*/ 49 w 162"/>
                <a:gd name="TY6" fmla="*/ 21 h 142"/>
                <a:gd name="TX7" fmla="*/ 49 w 162"/>
                <a:gd name="TY7" fmla="*/ 41 h 142"/>
                <a:gd name="TX8" fmla="*/ 51 w 162"/>
                <a:gd name="TY8" fmla="*/ 60 h 142"/>
                <a:gd name="TX9" fmla="*/ 64 w 162"/>
                <a:gd name="TY9" fmla="*/ 85 h 142"/>
                <a:gd name="TX10" fmla="*/ 20 w 162"/>
                <a:gd name="TY10" fmla="*/ 104 h 142"/>
                <a:gd name="TX11" fmla="*/ 0 w 162"/>
                <a:gd name="TY11" fmla="*/ 123 h 142"/>
                <a:gd name="TX12" fmla="*/ 0 w 162"/>
                <a:gd name="TY12" fmla="*/ 139 h 142"/>
                <a:gd name="TX13" fmla="*/ 159 w 162"/>
                <a:gd name="TY13" fmla="*/ 139 h 142"/>
                <a:gd name="TX14" fmla="*/ 159 w 162"/>
                <a:gd name="TY14" fmla="*/ 123 h 142"/>
                <a:gd name="TX15" fmla="*/ 139 w 162"/>
                <a:gd name="TY15" fmla="*/ 104 h 14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</a:cxnLst>
              <a:rect l="l" t="t" r="r" b="b"/>
              <a:pathLst>
                <a:path w="162" h="142">
                  <a:moveTo>
                    <a:pt x="139" y="104"/>
                  </a:moveTo>
                  <a:cubicBezTo>
                    <a:pt x="129" y="100"/>
                    <a:pt x="115" y="89"/>
                    <a:pt x="94" y="85"/>
                  </a:cubicBezTo>
                  <a:cubicBezTo>
                    <a:pt x="99" y="79"/>
                    <a:pt x="103" y="70"/>
                    <a:pt x="108" y="60"/>
                  </a:cubicBezTo>
                  <a:cubicBezTo>
                    <a:pt x="110" y="53"/>
                    <a:pt x="110" y="48"/>
                    <a:pt x="110" y="41"/>
                  </a:cubicBezTo>
                  <a:cubicBezTo>
                    <a:pt x="110" y="35"/>
                    <a:pt x="111" y="26"/>
                    <a:pt x="109" y="21"/>
                  </a:cubicBezTo>
                  <a:cubicBezTo>
                    <a:pt x="105" y="5"/>
                    <a:pt x="93" y="0"/>
                    <a:pt x="79" y="0"/>
                  </a:cubicBezTo>
                  <a:cubicBezTo>
                    <a:pt x="65" y="0"/>
                    <a:pt x="54" y="5"/>
                    <a:pt x="49" y="21"/>
                  </a:cubicBezTo>
                  <a:cubicBezTo>
                    <a:pt x="48" y="26"/>
                    <a:pt x="49" y="35"/>
                    <a:pt x="49" y="41"/>
                  </a:cubicBezTo>
                  <a:cubicBezTo>
                    <a:pt x="49" y="48"/>
                    <a:pt x="48" y="53"/>
                    <a:pt x="51" y="60"/>
                  </a:cubicBezTo>
                  <a:cubicBezTo>
                    <a:pt x="55" y="70"/>
                    <a:pt x="59" y="79"/>
                    <a:pt x="64" y="85"/>
                  </a:cubicBezTo>
                  <a:cubicBezTo>
                    <a:pt x="43" y="89"/>
                    <a:pt x="29" y="100"/>
                    <a:pt x="20" y="104"/>
                  </a:cubicBezTo>
                  <a:cubicBezTo>
                    <a:pt x="0" y="113"/>
                    <a:pt x="0" y="123"/>
                    <a:pt x="0" y="12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59" y="123"/>
                    <a:pt x="159" y="113"/>
                    <a:pt x="139" y="10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61" name="形状 52"/>
          <p:cNvCxnSpPr/>
          <p:nvPr/>
        </p:nvCxnSpPr>
        <p:spPr>
          <a:xfrm>
            <a:off x="6761480" y="3623310"/>
            <a:ext cx="847725" cy="1270"/>
          </a:xfrm>
          <a:prstGeom prst="line">
            <a:avLst/>
          </a:prstGeom>
          <a:ln w="381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7847470" y="1805579"/>
            <a:ext cx="2970268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847330" y="2084705"/>
            <a:ext cx="3493135" cy="7385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sym typeface="+mn-ea"/>
            </a:endParaRPr>
          </a:p>
          <a:p>
            <a:pPr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374261" y="1800544"/>
            <a:ext cx="2786573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001395" y="2062480"/>
            <a:ext cx="3185795" cy="7385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r" defTabSz="508000" eaLnBrk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847470" y="4776281"/>
            <a:ext cx="2970268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847330" y="5055235"/>
            <a:ext cx="3209290" cy="7385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74261" y="4771246"/>
            <a:ext cx="2786573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113790" y="5033010"/>
            <a:ext cx="3073400" cy="7385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r" defTabSz="508000" eaLnBrk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r" defTabSz="508000" eaLnBrk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454377" y="3228979"/>
            <a:ext cx="2970268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454390" y="3508375"/>
            <a:ext cx="3272155" cy="7385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751078" y="3223577"/>
            <a:ext cx="2786573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12115" y="3485515"/>
            <a:ext cx="3152140" cy="7385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r" defTabSz="508000" eaLnBrk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r" defTabSz="508000" eaLnBrk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69064" y="94054"/>
            <a:ext cx="148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总结篇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318795" y="274331"/>
            <a:ext cx="2081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airplan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30" y="287513"/>
            <a:ext cx="1437038" cy="15147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16" y="1376686"/>
            <a:ext cx="7610168" cy="410513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17567" y="4092963"/>
            <a:ext cx="47347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SetoFont" panose="02000600000000000000" pitchFamily="2" charset="-122"/>
              </a:rPr>
              <a:t>汇报人：XXX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SetoFont" panose="020006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SetoFont" panose="02000600000000000000" pitchFamily="2" charset="-122"/>
              </a:rPr>
              <a:t>汇报日期：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SetoFont" panose="02000600000000000000" pitchFamily="2" charset="-122"/>
              </a:rPr>
              <a:t>20XX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SetoFont" panose="02000600000000000000" pitchFamily="2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SetoFont" panose="02000600000000000000" pitchFamily="2" charset="-122"/>
              </a:rPr>
              <a:t>XX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SetoFont" panose="02000600000000000000" pitchFamily="2" charset="-122"/>
              </a:rPr>
              <a:t>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SetoFont" panose="02000600000000000000" pitchFamily="2" charset="-122"/>
              </a:rPr>
              <a:t>XX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SetoFont" panose="02000600000000000000" pitchFamily="2" charset="-122"/>
              </a:rPr>
              <a:t>日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SetoFont" panose="020006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65588" y="2111669"/>
            <a:ext cx="7210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THANKS</a:t>
            </a:r>
            <a:endParaRPr lang="en-US" altLang="zh-CN" sz="10000" b="1" spc="6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51" y="4007975"/>
            <a:ext cx="1197086" cy="67243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51" y="4705971"/>
            <a:ext cx="1197086" cy="6724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761" y="2612373"/>
            <a:ext cx="3150045" cy="9860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58" y="5286185"/>
            <a:ext cx="1353045" cy="122173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9"/>
          <a:stretch>
            <a:fillRect/>
          </a:stretch>
        </p:blipFill>
        <p:spPr>
          <a:xfrm>
            <a:off x="0" y="0"/>
            <a:ext cx="4941188" cy="892307"/>
          </a:xfrm>
          <a:prstGeom prst="rect">
            <a:avLst/>
          </a:prstGeom>
        </p:spPr>
      </p:pic>
      <p:pic>
        <p:nvPicPr>
          <p:cNvPr id="25" name="图片 24" descr="图片包含 物体&#10;&#10;已生成高可信度的说明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10072" y="5161504"/>
            <a:ext cx="2551181" cy="79857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8" y="4285202"/>
            <a:ext cx="986037" cy="97195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0"/>
          <a:stretch>
            <a:fillRect/>
          </a:stretch>
        </p:blipFill>
        <p:spPr>
          <a:xfrm flipH="1">
            <a:off x="11659232" y="2409868"/>
            <a:ext cx="525720" cy="122833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9"/>
          <a:stretch>
            <a:fillRect/>
          </a:stretch>
        </p:blipFill>
        <p:spPr>
          <a:xfrm>
            <a:off x="4623697" y="6008531"/>
            <a:ext cx="2944602" cy="84947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11" y="5108793"/>
            <a:ext cx="3093726" cy="2103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5751">
            <a:off x="8346087" y="1664200"/>
            <a:ext cx="1725025" cy="79851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2538227" y="1318529"/>
            <a:ext cx="4328661" cy="662010"/>
            <a:chOff x="2538227" y="1318529"/>
            <a:chExt cx="4328661" cy="66201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134" y="1318529"/>
              <a:ext cx="606065" cy="662010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617326" y="1376181"/>
              <a:ext cx="32495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POWERPOINT</a:t>
              </a:r>
              <a:endParaRPr lang="zh-CN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8227" y="1318529"/>
              <a:ext cx="606065" cy="662010"/>
            </a:xfrm>
            <a:prstGeom prst="rect">
              <a:avLst/>
            </a:prstGeom>
          </p:spPr>
        </p:pic>
      </p:grp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6"/>
          <a:stretch>
            <a:fillRect/>
          </a:stretch>
        </p:blipFill>
        <p:spPr>
          <a:xfrm>
            <a:off x="7048" y="6008531"/>
            <a:ext cx="826882" cy="798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14:switch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95" y="1667821"/>
            <a:ext cx="6882809" cy="35223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78" y="1667821"/>
            <a:ext cx="782168" cy="8244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7901" y="2999128"/>
            <a:ext cx="1389801" cy="33692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82971" y="2560675"/>
            <a:ext cx="3754433" cy="10156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eaLnBrk="0"/>
            <a:r>
              <a:rPr lang="zh-CN" altLang="en-US" sz="6000" cap="none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出游篇</a:t>
            </a:r>
            <a:endParaRPr lang="zh-CN" altLang="en-US" sz="6000" spc="3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82970" y="3550328"/>
            <a:ext cx="37544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 Please enter the title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 Please enter the title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 Please enter the title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291981" y="2472688"/>
            <a:ext cx="2581710" cy="2127332"/>
            <a:chOff x="3291981" y="2472688"/>
            <a:chExt cx="2581710" cy="212733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26998" y="2472688"/>
              <a:ext cx="2355972" cy="212733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291981" y="2657776"/>
              <a:ext cx="2581710" cy="163121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algn="ctr" eaLnBrk="0"/>
              <a:r>
                <a:rPr lang="en-US" altLang="zh-CN" sz="10000" b="1" cap="none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1</a:t>
              </a:r>
              <a:endParaRPr lang="zh-CN" altLang="en-US" sz="10000" b="1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2"/>
          <a:stretch>
            <a:fillRect/>
          </a:stretch>
        </p:blipFill>
        <p:spPr>
          <a:xfrm rot="5400000">
            <a:off x="10691975" y="1060650"/>
            <a:ext cx="2551181" cy="448869"/>
          </a:xfrm>
          <a:prstGeom prst="rect">
            <a:avLst/>
          </a:prstGeom>
        </p:spPr>
      </p:pic>
      <p:pic>
        <p:nvPicPr>
          <p:cNvPr id="17" name="图片 16" descr="图片包含 物体&#10;&#10;已生成高可信度的说明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5"/>
          <a:stretch>
            <a:fillRect/>
          </a:stretch>
        </p:blipFill>
        <p:spPr>
          <a:xfrm>
            <a:off x="0" y="6054152"/>
            <a:ext cx="2551181" cy="7988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9" y="4410320"/>
            <a:ext cx="2551181" cy="79857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839" y="1709336"/>
            <a:ext cx="961871" cy="54031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94" y="1709336"/>
            <a:ext cx="1437038" cy="15147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9" y="4397284"/>
            <a:ext cx="986037" cy="97195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0"/>
          <a:stretch>
            <a:fillRect/>
          </a:stretch>
        </p:blipFill>
        <p:spPr>
          <a:xfrm flipH="1">
            <a:off x="11659232" y="4410320"/>
            <a:ext cx="525720" cy="122833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9"/>
          <a:stretch>
            <a:fillRect/>
          </a:stretch>
        </p:blipFill>
        <p:spPr>
          <a:xfrm>
            <a:off x="2654595" y="818351"/>
            <a:ext cx="2657578" cy="8494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4249" flipH="1">
            <a:off x="-145504" y="310694"/>
            <a:ext cx="1725025" cy="79851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6"/>
          <a:stretch>
            <a:fillRect/>
          </a:stretch>
        </p:blipFill>
        <p:spPr>
          <a:xfrm>
            <a:off x="0" y="1558940"/>
            <a:ext cx="826882" cy="798852"/>
          </a:xfrm>
          <a:prstGeom prst="rect">
            <a:avLst/>
          </a:prstGeom>
        </p:spPr>
      </p:pic>
      <p:pic>
        <p:nvPicPr>
          <p:cNvPr id="29" name="图片 28" descr="图片包含 物体&#10;&#10;已生成高可信度的说明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5"/>
          <a:stretch>
            <a:fillRect/>
          </a:stretch>
        </p:blipFill>
        <p:spPr>
          <a:xfrm>
            <a:off x="2574603" y="6054152"/>
            <a:ext cx="2551181" cy="798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69" y="1288740"/>
            <a:ext cx="4182140" cy="2140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08" y="1372727"/>
            <a:ext cx="475262" cy="50095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318795" y="1489466"/>
            <a:ext cx="278799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114075" y="1804404"/>
            <a:ext cx="3414855" cy="1061720"/>
            <a:chOff x="2114075" y="1804404"/>
            <a:chExt cx="4046760" cy="106172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94198" y="2244002"/>
              <a:ext cx="844473" cy="204720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309270" y="1804404"/>
              <a:ext cx="3851565" cy="1061720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numCol="1" anchor="t">
              <a:spAutoFit/>
            </a:bodyPr>
            <a:lstStyle/>
            <a:p>
              <a:pPr defTabSz="508000" eaLnBrk="0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双击输入替换内容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 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  <a:p>
              <a:pPr defTabSz="508000" eaLnBrk="0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双击输入替换内容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sym typeface="+mn-ea"/>
                </a:rPr>
                <a:t> 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  <a:p>
              <a:pPr defTabSz="508000" eaLnBrk="0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双击输入替换内容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sym typeface="+mn-ea"/>
                </a:rPr>
                <a:t> 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69" y="3693524"/>
            <a:ext cx="4182140" cy="214026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08" y="3777511"/>
            <a:ext cx="475262" cy="50095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318795" y="3894250"/>
            <a:ext cx="278799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114075" y="4209188"/>
            <a:ext cx="3414855" cy="1061720"/>
            <a:chOff x="2114075" y="1804404"/>
            <a:chExt cx="4046760" cy="106172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94198" y="2244002"/>
              <a:ext cx="844473" cy="204720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2309270" y="1804404"/>
              <a:ext cx="3851565" cy="1061720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numCol="1" anchor="t">
              <a:spAutoFit/>
            </a:bodyPr>
            <a:lstStyle/>
            <a:p>
              <a:pPr defTabSz="508000" eaLnBrk="0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双击输入替换内容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sym typeface="+mn-ea"/>
                </a:rPr>
                <a:t> 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  <a:p>
              <a:pPr defTabSz="508000" eaLnBrk="0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双击输入替换内容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sym typeface="+mn-ea"/>
                </a:rPr>
                <a:t> 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  <a:p>
              <a:pPr defTabSz="508000" eaLnBrk="0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双击输入替换内容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sym typeface="+mn-ea"/>
                </a:rPr>
                <a:t> 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91" y="1288740"/>
            <a:ext cx="4182140" cy="214026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30" y="1372727"/>
            <a:ext cx="475262" cy="500952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7060917" y="1489466"/>
            <a:ext cx="278799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856197" y="1804404"/>
            <a:ext cx="3414855" cy="1061720"/>
            <a:chOff x="2114075" y="1804404"/>
            <a:chExt cx="4046760" cy="1061720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94198" y="2244002"/>
              <a:ext cx="844473" cy="204720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2309270" y="1804404"/>
              <a:ext cx="3851565" cy="1061720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numCol="1" anchor="t">
              <a:spAutoFit/>
            </a:bodyPr>
            <a:lstStyle/>
            <a:p>
              <a:pPr defTabSz="508000" eaLnBrk="0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双击输入替换内容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sym typeface="+mn-ea"/>
                </a:rPr>
                <a:t> 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  <a:p>
              <a:pPr defTabSz="508000" eaLnBrk="0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双击输入替换内容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sym typeface="+mn-ea"/>
                </a:rPr>
                <a:t> 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  <a:p>
              <a:pPr defTabSz="508000" eaLnBrk="0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双击输入替换内容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sym typeface="+mn-ea"/>
                </a:rPr>
                <a:t> 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91" y="3693524"/>
            <a:ext cx="4182140" cy="214026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30" y="3777511"/>
            <a:ext cx="475262" cy="500952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7060917" y="3894250"/>
            <a:ext cx="278799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856197" y="4209188"/>
            <a:ext cx="3414855" cy="1061720"/>
            <a:chOff x="2114075" y="1804404"/>
            <a:chExt cx="4046760" cy="1061720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94198" y="2244002"/>
              <a:ext cx="844473" cy="204720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2309270" y="1804404"/>
              <a:ext cx="3851565" cy="1061720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numCol="1" anchor="t">
              <a:spAutoFit/>
            </a:bodyPr>
            <a:lstStyle/>
            <a:p>
              <a:pPr defTabSz="508000" eaLnBrk="0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双击输入替换内容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sym typeface="+mn-ea"/>
                </a:rPr>
                <a:t> 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  <a:p>
              <a:pPr defTabSz="508000" eaLnBrk="0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双击输入替换内容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sym typeface="+mn-ea"/>
                </a:rPr>
                <a:t> 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  <a:p>
              <a:pPr defTabSz="508000" eaLnBrk="0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双击输入替换内容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sym typeface="+mn-ea"/>
                </a:rPr>
                <a:t> 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969064" y="94054"/>
            <a:ext cx="148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出游篇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318795" y="274331"/>
            <a:ext cx="2081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eelOff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9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2"/>
          <p:cNvSpPr/>
          <p:nvPr/>
        </p:nvSpPr>
        <p:spPr>
          <a:xfrm>
            <a:off x="4673917" y="1610665"/>
            <a:ext cx="1228866" cy="1228865"/>
          </a:xfrm>
          <a:prstGeom prst="ellipse">
            <a:avLst/>
          </a:prstGeom>
          <a:noFill/>
          <a:ln w="25400" cap="flat" cmpd="sng" algn="ctr">
            <a:solidFill>
              <a:srgbClr val="FFAA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" name="Oval 13"/>
          <p:cNvSpPr/>
          <p:nvPr/>
        </p:nvSpPr>
        <p:spPr>
          <a:xfrm>
            <a:off x="2481475" y="1610665"/>
            <a:ext cx="1228866" cy="1228865"/>
          </a:xfrm>
          <a:prstGeom prst="ellipse">
            <a:avLst/>
          </a:prstGeom>
          <a:noFill/>
          <a:ln w="25400" cap="flat" cmpd="sng" algn="ctr">
            <a:solidFill>
              <a:srgbClr val="FFAA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" name="Oval 16"/>
          <p:cNvSpPr/>
          <p:nvPr/>
        </p:nvSpPr>
        <p:spPr>
          <a:xfrm>
            <a:off x="1380317" y="2916363"/>
            <a:ext cx="1228866" cy="1228865"/>
          </a:xfrm>
          <a:prstGeom prst="ellipse">
            <a:avLst/>
          </a:prstGeom>
          <a:noFill/>
          <a:ln w="25400" cap="flat" cmpd="sng" algn="ctr">
            <a:solidFill>
              <a:srgbClr val="FF52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6" name="Oval 18"/>
          <p:cNvSpPr/>
          <p:nvPr/>
        </p:nvSpPr>
        <p:spPr>
          <a:xfrm>
            <a:off x="3557959" y="2916363"/>
            <a:ext cx="1228866" cy="1228865"/>
          </a:xfrm>
          <a:prstGeom prst="ellipse">
            <a:avLst/>
          </a:prstGeom>
          <a:noFill/>
          <a:ln w="25400" cap="flat" cmpd="sng" algn="ctr">
            <a:solidFill>
              <a:srgbClr val="FF52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7" name="Oval 24"/>
          <p:cNvSpPr/>
          <p:nvPr/>
        </p:nvSpPr>
        <p:spPr>
          <a:xfrm>
            <a:off x="9122331" y="1610665"/>
            <a:ext cx="1228866" cy="1228865"/>
          </a:xfrm>
          <a:prstGeom prst="ellipse">
            <a:avLst/>
          </a:prstGeom>
          <a:noFill/>
          <a:ln w="25400" cap="flat" cmpd="sng" algn="ctr">
            <a:solidFill>
              <a:srgbClr val="FFAA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8" name="Oval 26"/>
          <p:cNvSpPr/>
          <p:nvPr/>
        </p:nvSpPr>
        <p:spPr>
          <a:xfrm>
            <a:off x="5771180" y="2916363"/>
            <a:ext cx="1228866" cy="1228865"/>
          </a:xfrm>
          <a:prstGeom prst="ellipse">
            <a:avLst/>
          </a:prstGeom>
          <a:noFill/>
          <a:ln w="25400" cap="flat" cmpd="sng" algn="ctr">
            <a:solidFill>
              <a:srgbClr val="FF52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9" name="Oval 28"/>
          <p:cNvSpPr/>
          <p:nvPr/>
        </p:nvSpPr>
        <p:spPr>
          <a:xfrm>
            <a:off x="8021698" y="2908301"/>
            <a:ext cx="1228866" cy="1228865"/>
          </a:xfrm>
          <a:prstGeom prst="ellipse">
            <a:avLst/>
          </a:prstGeom>
          <a:noFill/>
          <a:ln w="25400" cap="flat" cmpd="sng" algn="ctr">
            <a:solidFill>
              <a:srgbClr val="FF52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0" name="Oval 30"/>
          <p:cNvSpPr/>
          <p:nvPr/>
        </p:nvSpPr>
        <p:spPr>
          <a:xfrm>
            <a:off x="6901693" y="1610665"/>
            <a:ext cx="1228866" cy="1228865"/>
          </a:xfrm>
          <a:prstGeom prst="ellipse">
            <a:avLst/>
          </a:prstGeom>
          <a:noFill/>
          <a:ln w="25400" cap="flat" cmpd="sng" algn="ctr">
            <a:solidFill>
              <a:srgbClr val="FFAA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5011065" y="1949408"/>
            <a:ext cx="554569" cy="391585"/>
          </a:xfrm>
          <a:custGeom>
            <a:avLst/>
            <a:gdLst>
              <a:gd name="T0" fmla="*/ 218 w 219"/>
              <a:gd name="T1" fmla="*/ 117 h 154"/>
              <a:gd name="T2" fmla="*/ 219 w 219"/>
              <a:gd name="T3" fmla="*/ 118 h 154"/>
              <a:gd name="T4" fmla="*/ 218 w 219"/>
              <a:gd name="T5" fmla="*/ 119 h 154"/>
              <a:gd name="T6" fmla="*/ 174 w 219"/>
              <a:gd name="T7" fmla="*/ 153 h 154"/>
              <a:gd name="T8" fmla="*/ 172 w 219"/>
              <a:gd name="T9" fmla="*/ 153 h 154"/>
              <a:gd name="T10" fmla="*/ 171 w 219"/>
              <a:gd name="T11" fmla="*/ 151 h 154"/>
              <a:gd name="T12" fmla="*/ 179 w 219"/>
              <a:gd name="T13" fmla="*/ 133 h 154"/>
              <a:gd name="T14" fmla="*/ 113 w 219"/>
              <a:gd name="T15" fmla="*/ 106 h 154"/>
              <a:gd name="T16" fmla="*/ 126 w 219"/>
              <a:gd name="T17" fmla="*/ 89 h 154"/>
              <a:gd name="T18" fmla="*/ 131 w 219"/>
              <a:gd name="T19" fmla="*/ 82 h 154"/>
              <a:gd name="T20" fmla="*/ 179 w 219"/>
              <a:gd name="T21" fmla="*/ 103 h 154"/>
              <a:gd name="T22" fmla="*/ 171 w 219"/>
              <a:gd name="T23" fmla="*/ 85 h 154"/>
              <a:gd name="T24" fmla="*/ 172 w 219"/>
              <a:gd name="T25" fmla="*/ 83 h 154"/>
              <a:gd name="T26" fmla="*/ 173 w 219"/>
              <a:gd name="T27" fmla="*/ 82 h 154"/>
              <a:gd name="T28" fmla="*/ 174 w 219"/>
              <a:gd name="T29" fmla="*/ 83 h 154"/>
              <a:gd name="T30" fmla="*/ 218 w 219"/>
              <a:gd name="T31" fmla="*/ 117 h 154"/>
              <a:gd name="T32" fmla="*/ 45 w 219"/>
              <a:gd name="T33" fmla="*/ 71 h 154"/>
              <a:gd name="T34" fmla="*/ 46 w 219"/>
              <a:gd name="T35" fmla="*/ 71 h 154"/>
              <a:gd name="T36" fmla="*/ 47 w 219"/>
              <a:gd name="T37" fmla="*/ 71 h 154"/>
              <a:gd name="T38" fmla="*/ 47 w 219"/>
              <a:gd name="T39" fmla="*/ 69 h 154"/>
              <a:gd name="T40" fmla="*/ 40 w 219"/>
              <a:gd name="T41" fmla="*/ 50 h 154"/>
              <a:gd name="T42" fmla="*/ 87 w 219"/>
              <a:gd name="T43" fmla="*/ 72 h 154"/>
              <a:gd name="T44" fmla="*/ 93 w 219"/>
              <a:gd name="T45" fmla="*/ 65 h 154"/>
              <a:gd name="T46" fmla="*/ 106 w 219"/>
              <a:gd name="T47" fmla="*/ 49 h 154"/>
              <a:gd name="T48" fmla="*/ 40 w 219"/>
              <a:gd name="T49" fmla="*/ 21 h 154"/>
              <a:gd name="T50" fmla="*/ 47 w 219"/>
              <a:gd name="T51" fmla="*/ 2 h 154"/>
              <a:gd name="T52" fmla="*/ 47 w 219"/>
              <a:gd name="T53" fmla="*/ 0 h 154"/>
              <a:gd name="T54" fmla="*/ 45 w 219"/>
              <a:gd name="T55" fmla="*/ 0 h 154"/>
              <a:gd name="T56" fmla="*/ 0 w 219"/>
              <a:gd name="T57" fmla="*/ 34 h 154"/>
              <a:gd name="T58" fmla="*/ 0 w 219"/>
              <a:gd name="T59" fmla="*/ 35 h 154"/>
              <a:gd name="T60" fmla="*/ 0 w 219"/>
              <a:gd name="T61" fmla="*/ 37 h 154"/>
              <a:gd name="T62" fmla="*/ 45 w 219"/>
              <a:gd name="T63" fmla="*/ 71 h 154"/>
              <a:gd name="T64" fmla="*/ 121 w 219"/>
              <a:gd name="T65" fmla="*/ 86 h 154"/>
              <a:gd name="T66" fmla="*/ 179 w 219"/>
              <a:gd name="T67" fmla="*/ 50 h 154"/>
              <a:gd name="T68" fmla="*/ 171 w 219"/>
              <a:gd name="T69" fmla="*/ 69 h 154"/>
              <a:gd name="T70" fmla="*/ 172 w 219"/>
              <a:gd name="T71" fmla="*/ 71 h 154"/>
              <a:gd name="T72" fmla="*/ 173 w 219"/>
              <a:gd name="T73" fmla="*/ 71 h 154"/>
              <a:gd name="T74" fmla="*/ 174 w 219"/>
              <a:gd name="T75" fmla="*/ 71 h 154"/>
              <a:gd name="T76" fmla="*/ 218 w 219"/>
              <a:gd name="T77" fmla="*/ 37 h 154"/>
              <a:gd name="T78" fmla="*/ 219 w 219"/>
              <a:gd name="T79" fmla="*/ 35 h 154"/>
              <a:gd name="T80" fmla="*/ 218 w 219"/>
              <a:gd name="T81" fmla="*/ 34 h 154"/>
              <a:gd name="T82" fmla="*/ 174 w 219"/>
              <a:gd name="T83" fmla="*/ 0 h 154"/>
              <a:gd name="T84" fmla="*/ 172 w 219"/>
              <a:gd name="T85" fmla="*/ 0 h 154"/>
              <a:gd name="T86" fmla="*/ 171 w 219"/>
              <a:gd name="T87" fmla="*/ 2 h 154"/>
              <a:gd name="T88" fmla="*/ 179 w 219"/>
              <a:gd name="T89" fmla="*/ 21 h 154"/>
              <a:gd name="T90" fmla="*/ 97 w 219"/>
              <a:gd name="T91" fmla="*/ 69 h 154"/>
              <a:gd name="T92" fmla="*/ 40 w 219"/>
              <a:gd name="T93" fmla="*/ 103 h 154"/>
              <a:gd name="T94" fmla="*/ 47 w 219"/>
              <a:gd name="T95" fmla="*/ 85 h 154"/>
              <a:gd name="T96" fmla="*/ 47 w 219"/>
              <a:gd name="T97" fmla="*/ 83 h 154"/>
              <a:gd name="T98" fmla="*/ 46 w 219"/>
              <a:gd name="T99" fmla="*/ 82 h 154"/>
              <a:gd name="T100" fmla="*/ 45 w 219"/>
              <a:gd name="T101" fmla="*/ 83 h 154"/>
              <a:gd name="T102" fmla="*/ 0 w 219"/>
              <a:gd name="T103" fmla="*/ 117 h 154"/>
              <a:gd name="T104" fmla="*/ 0 w 219"/>
              <a:gd name="T105" fmla="*/ 118 h 154"/>
              <a:gd name="T106" fmla="*/ 0 w 219"/>
              <a:gd name="T107" fmla="*/ 119 h 154"/>
              <a:gd name="T108" fmla="*/ 45 w 219"/>
              <a:gd name="T109" fmla="*/ 153 h 154"/>
              <a:gd name="T110" fmla="*/ 47 w 219"/>
              <a:gd name="T111" fmla="*/ 153 h 154"/>
              <a:gd name="T112" fmla="*/ 47 w 219"/>
              <a:gd name="T113" fmla="*/ 151 h 154"/>
              <a:gd name="T114" fmla="*/ 40 w 219"/>
              <a:gd name="T115" fmla="*/ 133 h 154"/>
              <a:gd name="T116" fmla="*/ 121 w 219"/>
              <a:gd name="T117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9" h="154">
                <a:moveTo>
                  <a:pt x="218" y="117"/>
                </a:moveTo>
                <a:cubicBezTo>
                  <a:pt x="219" y="117"/>
                  <a:pt x="219" y="117"/>
                  <a:pt x="219" y="118"/>
                </a:cubicBezTo>
                <a:cubicBezTo>
                  <a:pt x="219" y="119"/>
                  <a:pt x="219" y="119"/>
                  <a:pt x="218" y="119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74" y="154"/>
                  <a:pt x="173" y="154"/>
                  <a:pt x="172" y="153"/>
                </a:cubicBezTo>
                <a:cubicBezTo>
                  <a:pt x="171" y="153"/>
                  <a:pt x="171" y="152"/>
                  <a:pt x="171" y="151"/>
                </a:cubicBezTo>
                <a:cubicBezTo>
                  <a:pt x="179" y="133"/>
                  <a:pt x="179" y="133"/>
                  <a:pt x="179" y="133"/>
                </a:cubicBezTo>
                <a:cubicBezTo>
                  <a:pt x="145" y="131"/>
                  <a:pt x="126" y="119"/>
                  <a:pt x="113" y="106"/>
                </a:cubicBezTo>
                <a:cubicBezTo>
                  <a:pt x="118" y="100"/>
                  <a:pt x="122" y="94"/>
                  <a:pt x="126" y="89"/>
                </a:cubicBezTo>
                <a:cubicBezTo>
                  <a:pt x="128" y="86"/>
                  <a:pt x="130" y="84"/>
                  <a:pt x="131" y="82"/>
                </a:cubicBezTo>
                <a:cubicBezTo>
                  <a:pt x="141" y="93"/>
                  <a:pt x="154" y="102"/>
                  <a:pt x="179" y="103"/>
                </a:cubicBezTo>
                <a:cubicBezTo>
                  <a:pt x="171" y="85"/>
                  <a:pt x="171" y="85"/>
                  <a:pt x="171" y="85"/>
                </a:cubicBezTo>
                <a:cubicBezTo>
                  <a:pt x="171" y="84"/>
                  <a:pt x="171" y="83"/>
                  <a:pt x="172" y="83"/>
                </a:cubicBezTo>
                <a:cubicBezTo>
                  <a:pt x="172" y="82"/>
                  <a:pt x="173" y="82"/>
                  <a:pt x="173" y="82"/>
                </a:cubicBezTo>
                <a:cubicBezTo>
                  <a:pt x="173" y="82"/>
                  <a:pt x="174" y="82"/>
                  <a:pt x="174" y="83"/>
                </a:cubicBezTo>
                <a:lnTo>
                  <a:pt x="218" y="117"/>
                </a:lnTo>
                <a:close/>
                <a:moveTo>
                  <a:pt x="45" y="71"/>
                </a:moveTo>
                <a:cubicBezTo>
                  <a:pt x="45" y="71"/>
                  <a:pt x="45" y="71"/>
                  <a:pt x="46" y="71"/>
                </a:cubicBezTo>
                <a:cubicBezTo>
                  <a:pt x="46" y="71"/>
                  <a:pt x="46" y="71"/>
                  <a:pt x="47" y="71"/>
                </a:cubicBezTo>
                <a:cubicBezTo>
                  <a:pt x="47" y="70"/>
                  <a:pt x="48" y="69"/>
                  <a:pt x="47" y="69"/>
                </a:cubicBezTo>
                <a:cubicBezTo>
                  <a:pt x="40" y="50"/>
                  <a:pt x="40" y="50"/>
                  <a:pt x="40" y="50"/>
                </a:cubicBezTo>
                <a:cubicBezTo>
                  <a:pt x="65" y="52"/>
                  <a:pt x="77" y="61"/>
                  <a:pt x="87" y="72"/>
                </a:cubicBezTo>
                <a:cubicBezTo>
                  <a:pt x="89" y="70"/>
                  <a:pt x="91" y="68"/>
                  <a:pt x="93" y="65"/>
                </a:cubicBezTo>
                <a:cubicBezTo>
                  <a:pt x="96" y="60"/>
                  <a:pt x="101" y="54"/>
                  <a:pt x="106" y="49"/>
                </a:cubicBezTo>
                <a:cubicBezTo>
                  <a:pt x="92" y="35"/>
                  <a:pt x="73" y="23"/>
                  <a:pt x="40" y="21"/>
                </a:cubicBezTo>
                <a:cubicBezTo>
                  <a:pt x="47" y="2"/>
                  <a:pt x="47" y="2"/>
                  <a:pt x="47" y="2"/>
                </a:cubicBezTo>
                <a:cubicBezTo>
                  <a:pt x="48" y="1"/>
                  <a:pt x="47" y="1"/>
                  <a:pt x="47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5"/>
                  <a:pt x="0" y="35"/>
                </a:cubicBezTo>
                <a:cubicBezTo>
                  <a:pt x="0" y="36"/>
                  <a:pt x="0" y="36"/>
                  <a:pt x="0" y="37"/>
                </a:cubicBezTo>
                <a:lnTo>
                  <a:pt x="45" y="71"/>
                </a:lnTo>
                <a:close/>
                <a:moveTo>
                  <a:pt x="121" y="86"/>
                </a:moveTo>
                <a:cubicBezTo>
                  <a:pt x="134" y="67"/>
                  <a:pt x="145" y="53"/>
                  <a:pt x="179" y="50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70"/>
                  <a:pt x="172" y="71"/>
                </a:cubicBezTo>
                <a:cubicBezTo>
                  <a:pt x="172" y="71"/>
                  <a:pt x="173" y="71"/>
                  <a:pt x="173" y="71"/>
                </a:cubicBezTo>
                <a:cubicBezTo>
                  <a:pt x="173" y="71"/>
                  <a:pt x="174" y="71"/>
                  <a:pt x="174" y="71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9" y="36"/>
                  <a:pt x="219" y="36"/>
                  <a:pt x="219" y="35"/>
                </a:cubicBezTo>
                <a:cubicBezTo>
                  <a:pt x="219" y="35"/>
                  <a:pt x="219" y="34"/>
                  <a:pt x="218" y="34"/>
                </a:cubicBezTo>
                <a:cubicBezTo>
                  <a:pt x="174" y="0"/>
                  <a:pt x="174" y="0"/>
                  <a:pt x="174" y="0"/>
                </a:cubicBezTo>
                <a:cubicBezTo>
                  <a:pt x="174" y="0"/>
                  <a:pt x="173" y="0"/>
                  <a:pt x="172" y="0"/>
                </a:cubicBezTo>
                <a:cubicBezTo>
                  <a:pt x="171" y="1"/>
                  <a:pt x="171" y="1"/>
                  <a:pt x="171" y="2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30" y="23"/>
                  <a:pt x="112" y="48"/>
                  <a:pt x="97" y="69"/>
                </a:cubicBezTo>
                <a:cubicBezTo>
                  <a:pt x="84" y="87"/>
                  <a:pt x="74" y="101"/>
                  <a:pt x="40" y="103"/>
                </a:cubicBezTo>
                <a:cubicBezTo>
                  <a:pt x="47" y="85"/>
                  <a:pt x="47" y="85"/>
                  <a:pt x="47" y="85"/>
                </a:cubicBezTo>
                <a:cubicBezTo>
                  <a:pt x="48" y="84"/>
                  <a:pt x="47" y="83"/>
                  <a:pt x="47" y="83"/>
                </a:cubicBezTo>
                <a:cubicBezTo>
                  <a:pt x="46" y="82"/>
                  <a:pt x="46" y="82"/>
                  <a:pt x="46" y="82"/>
                </a:cubicBezTo>
                <a:cubicBezTo>
                  <a:pt x="45" y="82"/>
                  <a:pt x="45" y="82"/>
                  <a:pt x="45" y="83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8"/>
                </a:cubicBezTo>
                <a:cubicBezTo>
                  <a:pt x="0" y="119"/>
                  <a:pt x="0" y="119"/>
                  <a:pt x="0" y="119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4"/>
                  <a:pt x="46" y="154"/>
                  <a:pt x="47" y="153"/>
                </a:cubicBezTo>
                <a:cubicBezTo>
                  <a:pt x="47" y="153"/>
                  <a:pt x="48" y="152"/>
                  <a:pt x="47" y="151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89" y="131"/>
                  <a:pt x="107" y="106"/>
                  <a:pt x="121" y="86"/>
                </a:cubicBezTo>
              </a:path>
            </a:pathLst>
          </a:custGeom>
          <a:solidFill>
            <a:srgbClr val="FFAA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grpSp>
        <p:nvGrpSpPr>
          <p:cNvPr id="12" name="Group 49"/>
          <p:cNvGrpSpPr/>
          <p:nvPr/>
        </p:nvGrpSpPr>
        <p:grpSpPr>
          <a:xfrm>
            <a:off x="2793358" y="1866093"/>
            <a:ext cx="605099" cy="501391"/>
            <a:chOff x="6350" y="0"/>
            <a:chExt cx="733775" cy="608013"/>
          </a:xfrm>
          <a:solidFill>
            <a:srgbClr val="FFAA5A"/>
          </a:solidFill>
        </p:grpSpPr>
        <p:sp>
          <p:nvSpPr>
            <p:cNvPr id="44" name="Freeform 9"/>
            <p:cNvSpPr/>
            <p:nvPr/>
          </p:nvSpPr>
          <p:spPr bwMode="auto">
            <a:xfrm>
              <a:off x="132112" y="309563"/>
              <a:ext cx="307975" cy="290513"/>
            </a:xfrm>
            <a:custGeom>
              <a:avLst/>
              <a:gdLst>
                <a:gd name="T0" fmla="*/ 194 w 194"/>
                <a:gd name="T1" fmla="*/ 0 h 183"/>
                <a:gd name="T2" fmla="*/ 0 w 194"/>
                <a:gd name="T3" fmla="*/ 0 h 183"/>
                <a:gd name="T4" fmla="*/ 0 w 194"/>
                <a:gd name="T5" fmla="*/ 31 h 183"/>
                <a:gd name="T6" fmla="*/ 19 w 194"/>
                <a:gd name="T7" fmla="*/ 31 h 183"/>
                <a:gd name="T8" fmla="*/ 19 w 194"/>
                <a:gd name="T9" fmla="*/ 183 h 183"/>
                <a:gd name="T10" fmla="*/ 161 w 194"/>
                <a:gd name="T11" fmla="*/ 183 h 183"/>
                <a:gd name="T12" fmla="*/ 161 w 194"/>
                <a:gd name="T13" fmla="*/ 31 h 183"/>
                <a:gd name="T14" fmla="*/ 194 w 194"/>
                <a:gd name="T15" fmla="*/ 31 h 183"/>
                <a:gd name="T16" fmla="*/ 194 w 194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183">
                  <a:moveTo>
                    <a:pt x="194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19" y="183"/>
                  </a:lnTo>
                  <a:lnTo>
                    <a:pt x="161" y="183"/>
                  </a:lnTo>
                  <a:lnTo>
                    <a:pt x="161" y="31"/>
                  </a:lnTo>
                  <a:lnTo>
                    <a:pt x="194" y="3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45" name="Oval 10"/>
            <p:cNvSpPr>
              <a:spLocks noChangeArrowheads="1"/>
            </p:cNvSpPr>
            <p:nvPr/>
          </p:nvSpPr>
          <p:spPr bwMode="auto">
            <a:xfrm>
              <a:off x="44450" y="0"/>
              <a:ext cx="111125" cy="10795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46" name="Freeform 11"/>
            <p:cNvSpPr/>
            <p:nvPr/>
          </p:nvSpPr>
          <p:spPr bwMode="auto">
            <a:xfrm>
              <a:off x="535337" y="252413"/>
              <a:ext cx="204788" cy="352425"/>
            </a:xfrm>
            <a:custGeom>
              <a:avLst/>
              <a:gdLst>
                <a:gd name="T0" fmla="*/ 50 w 54"/>
                <a:gd name="T1" fmla="*/ 0 h 92"/>
                <a:gd name="T2" fmla="*/ 49 w 54"/>
                <a:gd name="T3" fmla="*/ 1 h 92"/>
                <a:gd name="T4" fmla="*/ 29 w 54"/>
                <a:gd name="T5" fmla="*/ 47 h 92"/>
                <a:gd name="T6" fmla="*/ 25 w 54"/>
                <a:gd name="T7" fmla="*/ 47 h 92"/>
                <a:gd name="T8" fmla="*/ 1 w 54"/>
                <a:gd name="T9" fmla="*/ 56 h 92"/>
                <a:gd name="T10" fmla="*/ 0 w 54"/>
                <a:gd name="T11" fmla="*/ 57 h 92"/>
                <a:gd name="T12" fmla="*/ 3 w 54"/>
                <a:gd name="T13" fmla="*/ 61 h 92"/>
                <a:gd name="T14" fmla="*/ 4 w 54"/>
                <a:gd name="T15" fmla="*/ 61 h 92"/>
                <a:gd name="T16" fmla="*/ 17 w 54"/>
                <a:gd name="T17" fmla="*/ 54 h 92"/>
                <a:gd name="T18" fmla="*/ 17 w 54"/>
                <a:gd name="T19" fmla="*/ 81 h 92"/>
                <a:gd name="T20" fmla="*/ 9 w 54"/>
                <a:gd name="T21" fmla="*/ 85 h 92"/>
                <a:gd name="T22" fmla="*/ 11 w 54"/>
                <a:gd name="T23" fmla="*/ 90 h 92"/>
                <a:gd name="T24" fmla="*/ 19 w 54"/>
                <a:gd name="T25" fmla="*/ 86 h 92"/>
                <a:gd name="T26" fmla="*/ 27 w 54"/>
                <a:gd name="T27" fmla="*/ 92 h 92"/>
                <a:gd name="T28" fmla="*/ 30 w 54"/>
                <a:gd name="T29" fmla="*/ 87 h 92"/>
                <a:gd name="T30" fmla="*/ 22 w 54"/>
                <a:gd name="T31" fmla="*/ 81 h 92"/>
                <a:gd name="T32" fmla="*/ 22 w 54"/>
                <a:gd name="T33" fmla="*/ 53 h 92"/>
                <a:gd name="T34" fmla="*/ 25 w 54"/>
                <a:gd name="T35" fmla="*/ 52 h 92"/>
                <a:gd name="T36" fmla="*/ 30 w 54"/>
                <a:gd name="T37" fmla="*/ 53 h 92"/>
                <a:gd name="T38" fmla="*/ 32 w 54"/>
                <a:gd name="T39" fmla="*/ 54 h 92"/>
                <a:gd name="T40" fmla="*/ 33 w 54"/>
                <a:gd name="T41" fmla="*/ 51 h 92"/>
                <a:gd name="T42" fmla="*/ 53 w 54"/>
                <a:gd name="T43" fmla="*/ 5 h 92"/>
                <a:gd name="T44" fmla="*/ 54 w 54"/>
                <a:gd name="T45" fmla="*/ 5 h 92"/>
                <a:gd name="T46" fmla="*/ 50 w 54"/>
                <a:gd name="T4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92">
                  <a:moveTo>
                    <a:pt x="50" y="0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41" y="8"/>
                    <a:pt x="32" y="37"/>
                    <a:pt x="29" y="47"/>
                  </a:cubicBezTo>
                  <a:cubicBezTo>
                    <a:pt x="27" y="47"/>
                    <a:pt x="26" y="47"/>
                    <a:pt x="25" y="47"/>
                  </a:cubicBezTo>
                  <a:cubicBezTo>
                    <a:pt x="13" y="47"/>
                    <a:pt x="1" y="56"/>
                    <a:pt x="1" y="5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10" y="56"/>
                    <a:pt x="17" y="54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3" y="53"/>
                    <a:pt x="24" y="52"/>
                    <a:pt x="25" y="52"/>
                  </a:cubicBezTo>
                  <a:cubicBezTo>
                    <a:pt x="27" y="52"/>
                    <a:pt x="28" y="53"/>
                    <a:pt x="30" y="5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7" y="36"/>
                    <a:pt x="47" y="11"/>
                    <a:pt x="53" y="5"/>
                  </a:cubicBezTo>
                  <a:cubicBezTo>
                    <a:pt x="54" y="5"/>
                    <a:pt x="54" y="5"/>
                    <a:pt x="54" y="5"/>
                  </a:cubicBezTo>
                  <a:lnTo>
                    <a:pt x="5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47" name="Freeform 12"/>
            <p:cNvSpPr/>
            <p:nvPr/>
          </p:nvSpPr>
          <p:spPr bwMode="auto">
            <a:xfrm>
              <a:off x="6350" y="114300"/>
              <a:ext cx="244475" cy="485775"/>
            </a:xfrm>
            <a:custGeom>
              <a:avLst/>
              <a:gdLst>
                <a:gd name="T0" fmla="*/ 48 w 64"/>
                <a:gd name="T1" fmla="*/ 27 h 127"/>
                <a:gd name="T2" fmla="*/ 28 w 64"/>
                <a:gd name="T3" fmla="*/ 28 h 127"/>
                <a:gd name="T4" fmla="*/ 30 w 64"/>
                <a:gd name="T5" fmla="*/ 18 h 127"/>
                <a:gd name="T6" fmla="*/ 19 w 64"/>
                <a:gd name="T7" fmla="*/ 1 h 127"/>
                <a:gd name="T8" fmla="*/ 7 w 64"/>
                <a:gd name="T9" fmla="*/ 4 h 127"/>
                <a:gd name="T10" fmla="*/ 5 w 64"/>
                <a:gd name="T11" fmla="*/ 5 h 127"/>
                <a:gd name="T12" fmla="*/ 0 w 64"/>
                <a:gd name="T13" fmla="*/ 35 h 127"/>
                <a:gd name="T14" fmla="*/ 6 w 64"/>
                <a:gd name="T15" fmla="*/ 74 h 127"/>
                <a:gd name="T16" fmla="*/ 6 w 64"/>
                <a:gd name="T17" fmla="*/ 118 h 127"/>
                <a:gd name="T18" fmla="*/ 20 w 64"/>
                <a:gd name="T19" fmla="*/ 118 h 127"/>
                <a:gd name="T20" fmla="*/ 20 w 64"/>
                <a:gd name="T21" fmla="*/ 72 h 127"/>
                <a:gd name="T22" fmla="*/ 23 w 64"/>
                <a:gd name="T23" fmla="*/ 72 h 127"/>
                <a:gd name="T24" fmla="*/ 24 w 64"/>
                <a:gd name="T25" fmla="*/ 66 h 127"/>
                <a:gd name="T26" fmla="*/ 25 w 64"/>
                <a:gd name="T27" fmla="*/ 44 h 127"/>
                <a:gd name="T28" fmla="*/ 56 w 64"/>
                <a:gd name="T29" fmla="*/ 40 h 127"/>
                <a:gd name="T30" fmla="*/ 48 w 64"/>
                <a:gd name="T31" fmla="*/ 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27">
                  <a:moveTo>
                    <a:pt x="48" y="27"/>
                  </a:moveTo>
                  <a:cubicBezTo>
                    <a:pt x="40" y="31"/>
                    <a:pt x="34" y="31"/>
                    <a:pt x="28" y="28"/>
                  </a:cubicBezTo>
                  <a:cubicBezTo>
                    <a:pt x="29" y="25"/>
                    <a:pt x="29" y="21"/>
                    <a:pt x="30" y="18"/>
                  </a:cubicBezTo>
                  <a:cubicBezTo>
                    <a:pt x="33" y="10"/>
                    <a:pt x="26" y="2"/>
                    <a:pt x="19" y="1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2" y="16"/>
                    <a:pt x="0" y="35"/>
                    <a:pt x="0" y="35"/>
                  </a:cubicBezTo>
                  <a:cubicBezTo>
                    <a:pt x="0" y="65"/>
                    <a:pt x="3" y="73"/>
                    <a:pt x="6" y="74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27"/>
                    <a:pt x="20" y="127"/>
                    <a:pt x="20" y="11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0"/>
                    <a:pt x="24" y="68"/>
                    <a:pt x="24" y="66"/>
                  </a:cubicBezTo>
                  <a:cubicBezTo>
                    <a:pt x="24" y="58"/>
                    <a:pt x="25" y="51"/>
                    <a:pt x="25" y="44"/>
                  </a:cubicBezTo>
                  <a:cubicBezTo>
                    <a:pt x="35" y="47"/>
                    <a:pt x="45" y="46"/>
                    <a:pt x="56" y="40"/>
                  </a:cubicBezTo>
                  <a:cubicBezTo>
                    <a:pt x="64" y="36"/>
                    <a:pt x="57" y="23"/>
                    <a:pt x="48" y="27"/>
                  </a:cubicBezTo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48" name="Freeform 13"/>
            <p:cNvSpPr/>
            <p:nvPr/>
          </p:nvSpPr>
          <p:spPr bwMode="auto">
            <a:xfrm>
              <a:off x="330549" y="80963"/>
              <a:ext cx="406400" cy="527050"/>
            </a:xfrm>
            <a:custGeom>
              <a:avLst/>
              <a:gdLst>
                <a:gd name="T0" fmla="*/ 84 w 107"/>
                <a:gd name="T1" fmla="*/ 76 h 138"/>
                <a:gd name="T2" fmla="*/ 95 w 107"/>
                <a:gd name="T3" fmla="*/ 48 h 138"/>
                <a:gd name="T4" fmla="*/ 74 w 107"/>
                <a:gd name="T5" fmla="*/ 28 h 138"/>
                <a:gd name="T6" fmla="*/ 70 w 107"/>
                <a:gd name="T7" fmla="*/ 33 h 138"/>
                <a:gd name="T8" fmla="*/ 38 w 107"/>
                <a:gd name="T9" fmla="*/ 27 h 138"/>
                <a:gd name="T10" fmla="*/ 32 w 107"/>
                <a:gd name="T11" fmla="*/ 28 h 138"/>
                <a:gd name="T12" fmla="*/ 2 w 107"/>
                <a:gd name="T13" fmla="*/ 0 h 138"/>
                <a:gd name="T14" fmla="*/ 0 w 107"/>
                <a:gd name="T15" fmla="*/ 3 h 138"/>
                <a:gd name="T16" fmla="*/ 29 w 107"/>
                <a:gd name="T17" fmla="*/ 31 h 138"/>
                <a:gd name="T18" fmla="*/ 34 w 107"/>
                <a:gd name="T19" fmla="*/ 42 h 138"/>
                <a:gd name="T20" fmla="*/ 62 w 107"/>
                <a:gd name="T21" fmla="*/ 48 h 138"/>
                <a:gd name="T22" fmla="*/ 55 w 107"/>
                <a:gd name="T23" fmla="*/ 75 h 138"/>
                <a:gd name="T24" fmla="*/ 20 w 107"/>
                <a:gd name="T25" fmla="*/ 126 h 138"/>
                <a:gd name="T26" fmla="*/ 38 w 107"/>
                <a:gd name="T27" fmla="*/ 126 h 138"/>
                <a:gd name="T28" fmla="*/ 70 w 107"/>
                <a:gd name="T29" fmla="*/ 90 h 138"/>
                <a:gd name="T30" fmla="*/ 84 w 107"/>
                <a:gd name="T31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138">
                  <a:moveTo>
                    <a:pt x="84" y="76"/>
                  </a:moveTo>
                  <a:cubicBezTo>
                    <a:pt x="84" y="66"/>
                    <a:pt x="87" y="56"/>
                    <a:pt x="95" y="48"/>
                  </a:cubicBezTo>
                  <a:cubicBezTo>
                    <a:pt x="107" y="35"/>
                    <a:pt x="87" y="15"/>
                    <a:pt x="74" y="28"/>
                  </a:cubicBezTo>
                  <a:cubicBezTo>
                    <a:pt x="73" y="30"/>
                    <a:pt x="71" y="32"/>
                    <a:pt x="70" y="33"/>
                  </a:cubicBezTo>
                  <a:cubicBezTo>
                    <a:pt x="59" y="32"/>
                    <a:pt x="48" y="31"/>
                    <a:pt x="38" y="27"/>
                  </a:cubicBezTo>
                  <a:cubicBezTo>
                    <a:pt x="35" y="26"/>
                    <a:pt x="33" y="27"/>
                    <a:pt x="32" y="2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5"/>
                    <a:pt x="28" y="40"/>
                    <a:pt x="34" y="42"/>
                  </a:cubicBezTo>
                  <a:cubicBezTo>
                    <a:pt x="43" y="45"/>
                    <a:pt x="52" y="47"/>
                    <a:pt x="62" y="48"/>
                  </a:cubicBezTo>
                  <a:cubicBezTo>
                    <a:pt x="58" y="56"/>
                    <a:pt x="56" y="65"/>
                    <a:pt x="55" y="75"/>
                  </a:cubicBezTo>
                  <a:cubicBezTo>
                    <a:pt x="34" y="83"/>
                    <a:pt x="23" y="102"/>
                    <a:pt x="20" y="126"/>
                  </a:cubicBezTo>
                  <a:cubicBezTo>
                    <a:pt x="18" y="138"/>
                    <a:pt x="37" y="138"/>
                    <a:pt x="38" y="126"/>
                  </a:cubicBezTo>
                  <a:cubicBezTo>
                    <a:pt x="41" y="107"/>
                    <a:pt x="52" y="94"/>
                    <a:pt x="70" y="90"/>
                  </a:cubicBezTo>
                  <a:cubicBezTo>
                    <a:pt x="78" y="90"/>
                    <a:pt x="83" y="84"/>
                    <a:pt x="84" y="76"/>
                  </a:cubicBezTo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49" name="Oval 14"/>
            <p:cNvSpPr>
              <a:spLocks noChangeArrowheads="1"/>
            </p:cNvSpPr>
            <p:nvPr/>
          </p:nvSpPr>
          <p:spPr bwMode="auto">
            <a:xfrm>
              <a:off x="595662" y="53975"/>
              <a:ext cx="111125" cy="111125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grpSp>
        <p:nvGrpSpPr>
          <p:cNvPr id="13" name="Group 56"/>
          <p:cNvGrpSpPr/>
          <p:nvPr/>
        </p:nvGrpSpPr>
        <p:grpSpPr>
          <a:xfrm>
            <a:off x="1730386" y="3171793"/>
            <a:ext cx="528727" cy="526387"/>
            <a:chOff x="6350" y="-3175"/>
            <a:chExt cx="717550" cy="714376"/>
          </a:xfrm>
          <a:solidFill>
            <a:srgbClr val="FF5266"/>
          </a:solidFill>
        </p:grpSpPr>
        <p:sp>
          <p:nvSpPr>
            <p:cNvPr id="41" name="Freeform 18"/>
            <p:cNvSpPr/>
            <p:nvPr/>
          </p:nvSpPr>
          <p:spPr bwMode="auto">
            <a:xfrm>
              <a:off x="438150" y="430213"/>
              <a:ext cx="285750" cy="280988"/>
            </a:xfrm>
            <a:custGeom>
              <a:avLst/>
              <a:gdLst>
                <a:gd name="T0" fmla="*/ 68 w 75"/>
                <a:gd name="T1" fmla="*/ 42 h 74"/>
                <a:gd name="T2" fmla="*/ 25 w 75"/>
                <a:gd name="T3" fmla="*/ 0 h 74"/>
                <a:gd name="T4" fmla="*/ 0 w 75"/>
                <a:gd name="T5" fmla="*/ 24 h 74"/>
                <a:gd name="T6" fmla="*/ 43 w 75"/>
                <a:gd name="T7" fmla="*/ 67 h 74"/>
                <a:gd name="T8" fmla="*/ 68 w 75"/>
                <a:gd name="T9" fmla="*/ 67 h 74"/>
                <a:gd name="T10" fmla="*/ 68 w 75"/>
                <a:gd name="T1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74">
                  <a:moveTo>
                    <a:pt x="68" y="4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9" y="10"/>
                    <a:pt x="10" y="18"/>
                    <a:pt x="0" y="2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50" y="74"/>
                    <a:pt x="61" y="74"/>
                    <a:pt x="68" y="67"/>
                  </a:cubicBezTo>
                  <a:cubicBezTo>
                    <a:pt x="75" y="60"/>
                    <a:pt x="75" y="49"/>
                    <a:pt x="68" y="42"/>
                  </a:cubicBezTo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42" name="Freeform 19"/>
            <p:cNvSpPr>
              <a:spLocks noEditPoints="1"/>
            </p:cNvSpPr>
            <p:nvPr/>
          </p:nvSpPr>
          <p:spPr bwMode="auto">
            <a:xfrm>
              <a:off x="6350" y="-3175"/>
              <a:ext cx="530225" cy="531813"/>
            </a:xfrm>
            <a:custGeom>
              <a:avLst/>
              <a:gdLst>
                <a:gd name="T0" fmla="*/ 139 w 139"/>
                <a:gd name="T1" fmla="*/ 70 h 140"/>
                <a:gd name="T2" fmla="*/ 70 w 139"/>
                <a:gd name="T3" fmla="*/ 0 h 140"/>
                <a:gd name="T4" fmla="*/ 0 w 139"/>
                <a:gd name="T5" fmla="*/ 70 h 140"/>
                <a:gd name="T6" fmla="*/ 70 w 139"/>
                <a:gd name="T7" fmla="*/ 140 h 140"/>
                <a:gd name="T8" fmla="*/ 139 w 139"/>
                <a:gd name="T9" fmla="*/ 70 h 140"/>
                <a:gd name="T10" fmla="*/ 70 w 139"/>
                <a:gd name="T11" fmla="*/ 122 h 140"/>
                <a:gd name="T12" fmla="*/ 17 w 139"/>
                <a:gd name="T13" fmla="*/ 70 h 140"/>
                <a:gd name="T14" fmla="*/ 70 w 139"/>
                <a:gd name="T15" fmla="*/ 17 h 140"/>
                <a:gd name="T16" fmla="*/ 122 w 139"/>
                <a:gd name="T17" fmla="*/ 70 h 140"/>
                <a:gd name="T18" fmla="*/ 70 w 139"/>
                <a:gd name="T19" fmla="*/ 1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0">
                  <a:moveTo>
                    <a:pt x="139" y="70"/>
                  </a:moveTo>
                  <a:cubicBezTo>
                    <a:pt x="139" y="31"/>
                    <a:pt x="108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108" y="140"/>
                    <a:pt x="139" y="108"/>
                    <a:pt x="139" y="70"/>
                  </a:cubicBezTo>
                  <a:moveTo>
                    <a:pt x="70" y="122"/>
                  </a:moveTo>
                  <a:cubicBezTo>
                    <a:pt x="41" y="122"/>
                    <a:pt x="17" y="99"/>
                    <a:pt x="17" y="70"/>
                  </a:cubicBezTo>
                  <a:cubicBezTo>
                    <a:pt x="17" y="41"/>
                    <a:pt x="41" y="17"/>
                    <a:pt x="70" y="17"/>
                  </a:cubicBezTo>
                  <a:cubicBezTo>
                    <a:pt x="98" y="17"/>
                    <a:pt x="122" y="41"/>
                    <a:pt x="122" y="70"/>
                  </a:cubicBezTo>
                  <a:cubicBezTo>
                    <a:pt x="122" y="99"/>
                    <a:pt x="98" y="122"/>
                    <a:pt x="70" y="122"/>
                  </a:cubicBezTo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43" name="Freeform 20"/>
            <p:cNvSpPr/>
            <p:nvPr/>
          </p:nvSpPr>
          <p:spPr bwMode="auto">
            <a:xfrm>
              <a:off x="117475" y="106363"/>
              <a:ext cx="157163" cy="155575"/>
            </a:xfrm>
            <a:custGeom>
              <a:avLst/>
              <a:gdLst>
                <a:gd name="T0" fmla="*/ 0 w 41"/>
                <a:gd name="T1" fmla="*/ 41 h 41"/>
                <a:gd name="T2" fmla="*/ 12 w 41"/>
                <a:gd name="T3" fmla="*/ 41 h 41"/>
                <a:gd name="T4" fmla="*/ 41 w 41"/>
                <a:gd name="T5" fmla="*/ 12 h 41"/>
                <a:gd name="T6" fmla="*/ 41 w 41"/>
                <a:gd name="T7" fmla="*/ 0 h 41"/>
                <a:gd name="T8" fmla="*/ 0 w 4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sp>
        <p:nvSpPr>
          <p:cNvPr id="14" name="Freeform 24"/>
          <p:cNvSpPr>
            <a:spLocks noEditPoints="1"/>
          </p:cNvSpPr>
          <p:nvPr/>
        </p:nvSpPr>
        <p:spPr bwMode="auto">
          <a:xfrm>
            <a:off x="3937806" y="3205240"/>
            <a:ext cx="469172" cy="469173"/>
          </a:xfrm>
          <a:custGeom>
            <a:avLst/>
            <a:gdLst>
              <a:gd name="T0" fmla="*/ 178 w 190"/>
              <a:gd name="T1" fmla="*/ 0 h 190"/>
              <a:gd name="T2" fmla="*/ 12 w 190"/>
              <a:gd name="T3" fmla="*/ 0 h 190"/>
              <a:gd name="T4" fmla="*/ 0 w 190"/>
              <a:gd name="T5" fmla="*/ 11 h 190"/>
              <a:gd name="T6" fmla="*/ 0 w 190"/>
              <a:gd name="T7" fmla="*/ 178 h 190"/>
              <a:gd name="T8" fmla="*/ 12 w 190"/>
              <a:gd name="T9" fmla="*/ 190 h 190"/>
              <a:gd name="T10" fmla="*/ 178 w 190"/>
              <a:gd name="T11" fmla="*/ 190 h 190"/>
              <a:gd name="T12" fmla="*/ 190 w 190"/>
              <a:gd name="T13" fmla="*/ 178 h 190"/>
              <a:gd name="T14" fmla="*/ 190 w 190"/>
              <a:gd name="T15" fmla="*/ 11 h 190"/>
              <a:gd name="T16" fmla="*/ 178 w 190"/>
              <a:gd name="T17" fmla="*/ 0 h 190"/>
              <a:gd name="T18" fmla="*/ 36 w 190"/>
              <a:gd name="T19" fmla="*/ 178 h 190"/>
              <a:gd name="T20" fmla="*/ 12 w 190"/>
              <a:gd name="T21" fmla="*/ 178 h 190"/>
              <a:gd name="T22" fmla="*/ 12 w 190"/>
              <a:gd name="T23" fmla="*/ 154 h 190"/>
              <a:gd name="T24" fmla="*/ 36 w 190"/>
              <a:gd name="T25" fmla="*/ 154 h 190"/>
              <a:gd name="T26" fmla="*/ 36 w 190"/>
              <a:gd name="T27" fmla="*/ 178 h 190"/>
              <a:gd name="T28" fmla="*/ 36 w 190"/>
              <a:gd name="T29" fmla="*/ 130 h 190"/>
              <a:gd name="T30" fmla="*/ 12 w 190"/>
              <a:gd name="T31" fmla="*/ 130 h 190"/>
              <a:gd name="T32" fmla="*/ 12 w 190"/>
              <a:gd name="T33" fmla="*/ 106 h 190"/>
              <a:gd name="T34" fmla="*/ 36 w 190"/>
              <a:gd name="T35" fmla="*/ 106 h 190"/>
              <a:gd name="T36" fmla="*/ 36 w 190"/>
              <a:gd name="T37" fmla="*/ 130 h 190"/>
              <a:gd name="T38" fmla="*/ 36 w 190"/>
              <a:gd name="T39" fmla="*/ 83 h 190"/>
              <a:gd name="T40" fmla="*/ 12 w 190"/>
              <a:gd name="T41" fmla="*/ 83 h 190"/>
              <a:gd name="T42" fmla="*/ 12 w 190"/>
              <a:gd name="T43" fmla="*/ 59 h 190"/>
              <a:gd name="T44" fmla="*/ 36 w 190"/>
              <a:gd name="T45" fmla="*/ 59 h 190"/>
              <a:gd name="T46" fmla="*/ 36 w 190"/>
              <a:gd name="T47" fmla="*/ 83 h 190"/>
              <a:gd name="T48" fmla="*/ 36 w 190"/>
              <a:gd name="T49" fmla="*/ 35 h 190"/>
              <a:gd name="T50" fmla="*/ 12 w 190"/>
              <a:gd name="T51" fmla="*/ 35 h 190"/>
              <a:gd name="T52" fmla="*/ 12 w 190"/>
              <a:gd name="T53" fmla="*/ 11 h 190"/>
              <a:gd name="T54" fmla="*/ 36 w 190"/>
              <a:gd name="T55" fmla="*/ 11 h 190"/>
              <a:gd name="T56" fmla="*/ 36 w 190"/>
              <a:gd name="T57" fmla="*/ 35 h 190"/>
              <a:gd name="T58" fmla="*/ 143 w 190"/>
              <a:gd name="T59" fmla="*/ 178 h 190"/>
              <a:gd name="T60" fmla="*/ 48 w 190"/>
              <a:gd name="T61" fmla="*/ 178 h 190"/>
              <a:gd name="T62" fmla="*/ 48 w 190"/>
              <a:gd name="T63" fmla="*/ 118 h 190"/>
              <a:gd name="T64" fmla="*/ 143 w 190"/>
              <a:gd name="T65" fmla="*/ 118 h 190"/>
              <a:gd name="T66" fmla="*/ 143 w 190"/>
              <a:gd name="T67" fmla="*/ 178 h 190"/>
              <a:gd name="T68" fmla="*/ 143 w 190"/>
              <a:gd name="T69" fmla="*/ 106 h 190"/>
              <a:gd name="T70" fmla="*/ 48 w 190"/>
              <a:gd name="T71" fmla="*/ 106 h 190"/>
              <a:gd name="T72" fmla="*/ 48 w 190"/>
              <a:gd name="T73" fmla="*/ 11 h 190"/>
              <a:gd name="T74" fmla="*/ 143 w 190"/>
              <a:gd name="T75" fmla="*/ 11 h 190"/>
              <a:gd name="T76" fmla="*/ 143 w 190"/>
              <a:gd name="T77" fmla="*/ 106 h 190"/>
              <a:gd name="T78" fmla="*/ 178 w 190"/>
              <a:gd name="T79" fmla="*/ 178 h 190"/>
              <a:gd name="T80" fmla="*/ 154 w 190"/>
              <a:gd name="T81" fmla="*/ 178 h 190"/>
              <a:gd name="T82" fmla="*/ 154 w 190"/>
              <a:gd name="T83" fmla="*/ 154 h 190"/>
              <a:gd name="T84" fmla="*/ 178 w 190"/>
              <a:gd name="T85" fmla="*/ 154 h 190"/>
              <a:gd name="T86" fmla="*/ 178 w 190"/>
              <a:gd name="T87" fmla="*/ 178 h 190"/>
              <a:gd name="T88" fmla="*/ 178 w 190"/>
              <a:gd name="T89" fmla="*/ 130 h 190"/>
              <a:gd name="T90" fmla="*/ 154 w 190"/>
              <a:gd name="T91" fmla="*/ 130 h 190"/>
              <a:gd name="T92" fmla="*/ 154 w 190"/>
              <a:gd name="T93" fmla="*/ 106 h 190"/>
              <a:gd name="T94" fmla="*/ 178 w 190"/>
              <a:gd name="T95" fmla="*/ 106 h 190"/>
              <a:gd name="T96" fmla="*/ 178 w 190"/>
              <a:gd name="T97" fmla="*/ 130 h 190"/>
              <a:gd name="T98" fmla="*/ 178 w 190"/>
              <a:gd name="T99" fmla="*/ 83 h 190"/>
              <a:gd name="T100" fmla="*/ 154 w 190"/>
              <a:gd name="T101" fmla="*/ 83 h 190"/>
              <a:gd name="T102" fmla="*/ 154 w 190"/>
              <a:gd name="T103" fmla="*/ 59 h 190"/>
              <a:gd name="T104" fmla="*/ 178 w 190"/>
              <a:gd name="T105" fmla="*/ 59 h 190"/>
              <a:gd name="T106" fmla="*/ 178 w 190"/>
              <a:gd name="T107" fmla="*/ 83 h 190"/>
              <a:gd name="T108" fmla="*/ 178 w 190"/>
              <a:gd name="T109" fmla="*/ 35 h 190"/>
              <a:gd name="T110" fmla="*/ 154 w 190"/>
              <a:gd name="T111" fmla="*/ 35 h 190"/>
              <a:gd name="T112" fmla="*/ 154 w 190"/>
              <a:gd name="T113" fmla="*/ 11 h 190"/>
              <a:gd name="T114" fmla="*/ 178 w 190"/>
              <a:gd name="T115" fmla="*/ 11 h 190"/>
              <a:gd name="T116" fmla="*/ 178 w 190"/>
              <a:gd name="T117" fmla="*/ 3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0" h="190">
                <a:moveTo>
                  <a:pt x="17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84"/>
                  <a:pt x="5" y="190"/>
                  <a:pt x="12" y="190"/>
                </a:cubicBezTo>
                <a:cubicBezTo>
                  <a:pt x="178" y="190"/>
                  <a:pt x="178" y="190"/>
                  <a:pt x="178" y="190"/>
                </a:cubicBezTo>
                <a:cubicBezTo>
                  <a:pt x="185" y="190"/>
                  <a:pt x="190" y="184"/>
                  <a:pt x="190" y="178"/>
                </a:cubicBezTo>
                <a:cubicBezTo>
                  <a:pt x="190" y="11"/>
                  <a:pt x="190" y="11"/>
                  <a:pt x="190" y="11"/>
                </a:cubicBezTo>
                <a:cubicBezTo>
                  <a:pt x="190" y="5"/>
                  <a:pt x="185" y="0"/>
                  <a:pt x="178" y="0"/>
                </a:cubicBezTo>
                <a:moveTo>
                  <a:pt x="36" y="178"/>
                </a:moveTo>
                <a:cubicBezTo>
                  <a:pt x="12" y="178"/>
                  <a:pt x="12" y="178"/>
                  <a:pt x="12" y="178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36" y="154"/>
                  <a:pt x="36" y="154"/>
                  <a:pt x="36" y="154"/>
                </a:cubicBezTo>
                <a:lnTo>
                  <a:pt x="36" y="178"/>
                </a:lnTo>
                <a:close/>
                <a:moveTo>
                  <a:pt x="36" y="130"/>
                </a:moveTo>
                <a:cubicBezTo>
                  <a:pt x="12" y="130"/>
                  <a:pt x="12" y="130"/>
                  <a:pt x="12" y="130"/>
                </a:cubicBezTo>
                <a:cubicBezTo>
                  <a:pt x="12" y="106"/>
                  <a:pt x="12" y="106"/>
                  <a:pt x="12" y="106"/>
                </a:cubicBezTo>
                <a:cubicBezTo>
                  <a:pt x="36" y="106"/>
                  <a:pt x="36" y="106"/>
                  <a:pt x="36" y="106"/>
                </a:cubicBezTo>
                <a:lnTo>
                  <a:pt x="36" y="130"/>
                </a:lnTo>
                <a:close/>
                <a:moveTo>
                  <a:pt x="36" y="83"/>
                </a:moveTo>
                <a:cubicBezTo>
                  <a:pt x="12" y="83"/>
                  <a:pt x="12" y="83"/>
                  <a:pt x="12" y="83"/>
                </a:cubicBezTo>
                <a:cubicBezTo>
                  <a:pt x="12" y="59"/>
                  <a:pt x="12" y="59"/>
                  <a:pt x="12" y="59"/>
                </a:cubicBezTo>
                <a:cubicBezTo>
                  <a:pt x="36" y="59"/>
                  <a:pt x="36" y="59"/>
                  <a:pt x="36" y="59"/>
                </a:cubicBezTo>
                <a:lnTo>
                  <a:pt x="36" y="83"/>
                </a:lnTo>
                <a:close/>
                <a:moveTo>
                  <a:pt x="36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12" y="11"/>
                  <a:pt x="12" y="11"/>
                  <a:pt x="12" y="11"/>
                </a:cubicBezTo>
                <a:cubicBezTo>
                  <a:pt x="36" y="11"/>
                  <a:pt x="36" y="11"/>
                  <a:pt x="36" y="11"/>
                </a:cubicBezTo>
                <a:lnTo>
                  <a:pt x="36" y="35"/>
                </a:lnTo>
                <a:close/>
                <a:moveTo>
                  <a:pt x="143" y="178"/>
                </a:moveTo>
                <a:cubicBezTo>
                  <a:pt x="48" y="178"/>
                  <a:pt x="48" y="178"/>
                  <a:pt x="48" y="178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143" y="118"/>
                  <a:pt x="143" y="118"/>
                  <a:pt x="143" y="118"/>
                </a:cubicBezTo>
                <a:lnTo>
                  <a:pt x="143" y="178"/>
                </a:lnTo>
                <a:close/>
                <a:moveTo>
                  <a:pt x="143" y="106"/>
                </a:moveTo>
                <a:cubicBezTo>
                  <a:pt x="48" y="106"/>
                  <a:pt x="48" y="106"/>
                  <a:pt x="48" y="106"/>
                </a:cubicBezTo>
                <a:cubicBezTo>
                  <a:pt x="48" y="11"/>
                  <a:pt x="48" y="11"/>
                  <a:pt x="48" y="11"/>
                </a:cubicBezTo>
                <a:cubicBezTo>
                  <a:pt x="143" y="11"/>
                  <a:pt x="143" y="11"/>
                  <a:pt x="143" y="11"/>
                </a:cubicBezTo>
                <a:lnTo>
                  <a:pt x="143" y="106"/>
                </a:lnTo>
                <a:close/>
                <a:moveTo>
                  <a:pt x="178" y="178"/>
                </a:moveTo>
                <a:cubicBezTo>
                  <a:pt x="154" y="178"/>
                  <a:pt x="154" y="178"/>
                  <a:pt x="154" y="178"/>
                </a:cubicBezTo>
                <a:cubicBezTo>
                  <a:pt x="154" y="154"/>
                  <a:pt x="154" y="154"/>
                  <a:pt x="154" y="154"/>
                </a:cubicBezTo>
                <a:cubicBezTo>
                  <a:pt x="178" y="154"/>
                  <a:pt x="178" y="154"/>
                  <a:pt x="178" y="154"/>
                </a:cubicBezTo>
                <a:lnTo>
                  <a:pt x="178" y="178"/>
                </a:lnTo>
                <a:close/>
                <a:moveTo>
                  <a:pt x="178" y="130"/>
                </a:moveTo>
                <a:cubicBezTo>
                  <a:pt x="154" y="130"/>
                  <a:pt x="154" y="130"/>
                  <a:pt x="154" y="130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78" y="106"/>
                  <a:pt x="178" y="106"/>
                  <a:pt x="178" y="106"/>
                </a:cubicBezTo>
                <a:lnTo>
                  <a:pt x="178" y="130"/>
                </a:lnTo>
                <a:close/>
                <a:moveTo>
                  <a:pt x="178" y="83"/>
                </a:moveTo>
                <a:cubicBezTo>
                  <a:pt x="154" y="83"/>
                  <a:pt x="154" y="83"/>
                  <a:pt x="154" y="83"/>
                </a:cubicBezTo>
                <a:cubicBezTo>
                  <a:pt x="154" y="59"/>
                  <a:pt x="154" y="59"/>
                  <a:pt x="154" y="59"/>
                </a:cubicBezTo>
                <a:cubicBezTo>
                  <a:pt x="178" y="59"/>
                  <a:pt x="178" y="59"/>
                  <a:pt x="178" y="59"/>
                </a:cubicBezTo>
                <a:lnTo>
                  <a:pt x="178" y="83"/>
                </a:lnTo>
                <a:close/>
                <a:moveTo>
                  <a:pt x="178" y="35"/>
                </a:moveTo>
                <a:cubicBezTo>
                  <a:pt x="154" y="35"/>
                  <a:pt x="154" y="35"/>
                  <a:pt x="154" y="35"/>
                </a:cubicBezTo>
                <a:cubicBezTo>
                  <a:pt x="154" y="11"/>
                  <a:pt x="154" y="11"/>
                  <a:pt x="154" y="11"/>
                </a:cubicBezTo>
                <a:cubicBezTo>
                  <a:pt x="178" y="11"/>
                  <a:pt x="178" y="11"/>
                  <a:pt x="178" y="11"/>
                </a:cubicBezTo>
                <a:lnTo>
                  <a:pt x="178" y="35"/>
                </a:lnTo>
                <a:close/>
              </a:path>
            </a:pathLst>
          </a:custGeom>
          <a:solidFill>
            <a:srgbClr val="FF52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grpSp>
        <p:nvGrpSpPr>
          <p:cNvPr id="15" name="Group 61"/>
          <p:cNvGrpSpPr/>
          <p:nvPr/>
        </p:nvGrpSpPr>
        <p:grpSpPr>
          <a:xfrm>
            <a:off x="7262232" y="1893959"/>
            <a:ext cx="507786" cy="494714"/>
            <a:chOff x="3532018" y="-211904"/>
            <a:chExt cx="801688" cy="781051"/>
          </a:xfrm>
          <a:solidFill>
            <a:srgbClr val="FFAA5A"/>
          </a:solidFill>
        </p:grpSpPr>
        <p:sp>
          <p:nvSpPr>
            <p:cNvPr id="39" name="Freeform 28"/>
            <p:cNvSpPr/>
            <p:nvPr/>
          </p:nvSpPr>
          <p:spPr bwMode="auto">
            <a:xfrm>
              <a:off x="3532018" y="-149991"/>
              <a:ext cx="719138" cy="719138"/>
            </a:xfrm>
            <a:custGeom>
              <a:avLst/>
              <a:gdLst>
                <a:gd name="T0" fmla="*/ 94 w 189"/>
                <a:gd name="T1" fmla="*/ 95 h 189"/>
                <a:gd name="T2" fmla="*/ 189 w 189"/>
                <a:gd name="T3" fmla="*/ 95 h 189"/>
                <a:gd name="T4" fmla="*/ 94 w 189"/>
                <a:gd name="T5" fmla="*/ 189 h 189"/>
                <a:gd name="T6" fmla="*/ 0 w 189"/>
                <a:gd name="T7" fmla="*/ 95 h 189"/>
                <a:gd name="T8" fmla="*/ 94 w 189"/>
                <a:gd name="T9" fmla="*/ 0 h 189"/>
                <a:gd name="T10" fmla="*/ 94 w 189"/>
                <a:gd name="T11" fmla="*/ 9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89">
                  <a:moveTo>
                    <a:pt x="94" y="95"/>
                  </a:moveTo>
                  <a:cubicBezTo>
                    <a:pt x="189" y="95"/>
                    <a:pt x="189" y="95"/>
                    <a:pt x="189" y="95"/>
                  </a:cubicBezTo>
                  <a:cubicBezTo>
                    <a:pt x="189" y="147"/>
                    <a:pt x="147" y="189"/>
                    <a:pt x="94" y="189"/>
                  </a:cubicBezTo>
                  <a:cubicBezTo>
                    <a:pt x="42" y="189"/>
                    <a:pt x="0" y="147"/>
                    <a:pt x="0" y="95"/>
                  </a:cubicBezTo>
                  <a:cubicBezTo>
                    <a:pt x="0" y="42"/>
                    <a:pt x="42" y="0"/>
                    <a:pt x="94" y="0"/>
                  </a:cubicBezTo>
                  <a:lnTo>
                    <a:pt x="94" y="95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40" name="Freeform 29"/>
            <p:cNvSpPr/>
            <p:nvPr/>
          </p:nvSpPr>
          <p:spPr bwMode="auto">
            <a:xfrm>
              <a:off x="3973343" y="-211904"/>
              <a:ext cx="360363" cy="361950"/>
            </a:xfrm>
            <a:custGeom>
              <a:avLst/>
              <a:gdLst>
                <a:gd name="T0" fmla="*/ 0 w 95"/>
                <a:gd name="T1" fmla="*/ 95 h 95"/>
                <a:gd name="T2" fmla="*/ 95 w 95"/>
                <a:gd name="T3" fmla="*/ 95 h 95"/>
                <a:gd name="T4" fmla="*/ 0 w 95"/>
                <a:gd name="T5" fmla="*/ 0 h 95"/>
                <a:gd name="T6" fmla="*/ 0 w 95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5">
                  <a:moveTo>
                    <a:pt x="0" y="95"/>
                  </a:moveTo>
                  <a:cubicBezTo>
                    <a:pt x="95" y="95"/>
                    <a:pt x="95" y="95"/>
                    <a:pt x="95" y="95"/>
                  </a:cubicBezTo>
                  <a:cubicBezTo>
                    <a:pt x="95" y="42"/>
                    <a:pt x="52" y="0"/>
                    <a:pt x="0" y="0"/>
                  </a:cubicBezTo>
                  <a:lnTo>
                    <a:pt x="0" y="95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sp>
        <p:nvSpPr>
          <p:cNvPr id="16" name="Freeform 33"/>
          <p:cNvSpPr>
            <a:spLocks noEditPoints="1"/>
          </p:cNvSpPr>
          <p:nvPr/>
        </p:nvSpPr>
        <p:spPr bwMode="auto">
          <a:xfrm>
            <a:off x="8332182" y="3186313"/>
            <a:ext cx="607897" cy="539167"/>
          </a:xfrm>
          <a:custGeom>
            <a:avLst/>
            <a:gdLst>
              <a:gd name="T0" fmla="*/ 211 w 214"/>
              <a:gd name="T1" fmla="*/ 26 h 189"/>
              <a:gd name="T2" fmla="*/ 193 w 214"/>
              <a:gd name="T3" fmla="*/ 7 h 189"/>
              <a:gd name="T4" fmla="*/ 183 w 214"/>
              <a:gd name="T5" fmla="*/ 7 h 189"/>
              <a:gd name="T6" fmla="*/ 181 w 214"/>
              <a:gd name="T7" fmla="*/ 13 h 189"/>
              <a:gd name="T8" fmla="*/ 177 w 214"/>
              <a:gd name="T9" fmla="*/ 14 h 189"/>
              <a:gd name="T10" fmla="*/ 177 w 214"/>
              <a:gd name="T11" fmla="*/ 14 h 189"/>
              <a:gd name="T12" fmla="*/ 129 w 214"/>
              <a:gd name="T13" fmla="*/ 63 h 189"/>
              <a:gd name="T14" fmla="*/ 126 w 214"/>
              <a:gd name="T15" fmla="*/ 75 h 189"/>
              <a:gd name="T16" fmla="*/ 131 w 214"/>
              <a:gd name="T17" fmla="*/ 80 h 189"/>
              <a:gd name="T18" fmla="*/ 131 w 214"/>
              <a:gd name="T19" fmla="*/ 80 h 189"/>
              <a:gd name="T20" fmla="*/ 131 w 214"/>
              <a:gd name="T21" fmla="*/ 81 h 189"/>
              <a:gd name="T22" fmla="*/ 121 w 214"/>
              <a:gd name="T23" fmla="*/ 92 h 189"/>
              <a:gd name="T24" fmla="*/ 85 w 214"/>
              <a:gd name="T25" fmla="*/ 56 h 189"/>
              <a:gd name="T26" fmla="*/ 74 w 214"/>
              <a:gd name="T27" fmla="*/ 15 h 189"/>
              <a:gd name="T28" fmla="*/ 34 w 214"/>
              <a:gd name="T29" fmla="*/ 4 h 189"/>
              <a:gd name="T30" fmla="*/ 57 w 214"/>
              <a:gd name="T31" fmla="*/ 28 h 189"/>
              <a:gd name="T32" fmla="*/ 51 w 214"/>
              <a:gd name="T33" fmla="*/ 52 h 189"/>
              <a:gd name="T34" fmla="*/ 28 w 214"/>
              <a:gd name="T35" fmla="*/ 58 h 189"/>
              <a:gd name="T36" fmla="*/ 4 w 214"/>
              <a:gd name="T37" fmla="*/ 34 h 189"/>
              <a:gd name="T38" fmla="*/ 15 w 214"/>
              <a:gd name="T39" fmla="*/ 75 h 189"/>
              <a:gd name="T40" fmla="*/ 58 w 214"/>
              <a:gd name="T41" fmla="*/ 85 h 189"/>
              <a:gd name="T42" fmla="*/ 58 w 214"/>
              <a:gd name="T43" fmla="*/ 85 h 189"/>
              <a:gd name="T44" fmla="*/ 92 w 214"/>
              <a:gd name="T45" fmla="*/ 120 h 189"/>
              <a:gd name="T46" fmla="*/ 60 w 214"/>
              <a:gd name="T47" fmla="*/ 153 h 189"/>
              <a:gd name="T48" fmla="*/ 58 w 214"/>
              <a:gd name="T49" fmla="*/ 151 h 189"/>
              <a:gd name="T50" fmla="*/ 49 w 214"/>
              <a:gd name="T51" fmla="*/ 158 h 189"/>
              <a:gd name="T52" fmla="*/ 33 w 214"/>
              <a:gd name="T53" fmla="*/ 183 h 189"/>
              <a:gd name="T54" fmla="*/ 37 w 214"/>
              <a:gd name="T55" fmla="*/ 187 h 189"/>
              <a:gd name="T56" fmla="*/ 61 w 214"/>
              <a:gd name="T57" fmla="*/ 171 h 189"/>
              <a:gd name="T58" fmla="*/ 69 w 214"/>
              <a:gd name="T59" fmla="*/ 162 h 189"/>
              <a:gd name="T60" fmla="*/ 67 w 214"/>
              <a:gd name="T61" fmla="*/ 160 h 189"/>
              <a:gd name="T62" fmla="*/ 100 w 214"/>
              <a:gd name="T63" fmla="*/ 127 h 189"/>
              <a:gd name="T64" fmla="*/ 156 w 214"/>
              <a:gd name="T65" fmla="*/ 184 h 189"/>
              <a:gd name="T66" fmla="*/ 170 w 214"/>
              <a:gd name="T67" fmla="*/ 189 h 189"/>
              <a:gd name="T68" fmla="*/ 184 w 214"/>
              <a:gd name="T69" fmla="*/ 184 h 189"/>
              <a:gd name="T70" fmla="*/ 184 w 214"/>
              <a:gd name="T71" fmla="*/ 155 h 189"/>
              <a:gd name="T72" fmla="*/ 128 w 214"/>
              <a:gd name="T73" fmla="*/ 99 h 189"/>
              <a:gd name="T74" fmla="*/ 139 w 214"/>
              <a:gd name="T75" fmla="*/ 89 h 189"/>
              <a:gd name="T76" fmla="*/ 143 w 214"/>
              <a:gd name="T77" fmla="*/ 93 h 189"/>
              <a:gd name="T78" fmla="*/ 156 w 214"/>
              <a:gd name="T79" fmla="*/ 90 h 189"/>
              <a:gd name="T80" fmla="*/ 204 w 214"/>
              <a:gd name="T81" fmla="*/ 42 h 189"/>
              <a:gd name="T82" fmla="*/ 205 w 214"/>
              <a:gd name="T83" fmla="*/ 41 h 189"/>
              <a:gd name="T84" fmla="*/ 204 w 214"/>
              <a:gd name="T85" fmla="*/ 41 h 189"/>
              <a:gd name="T86" fmla="*/ 206 w 214"/>
              <a:gd name="T87" fmla="*/ 37 h 189"/>
              <a:gd name="T88" fmla="*/ 211 w 214"/>
              <a:gd name="T89" fmla="*/ 36 h 189"/>
              <a:gd name="T90" fmla="*/ 211 w 214"/>
              <a:gd name="T91" fmla="*/ 26 h 189"/>
              <a:gd name="T92" fmla="*/ 172 w 214"/>
              <a:gd name="T93" fmla="*/ 165 h 189"/>
              <a:gd name="T94" fmla="*/ 180 w 214"/>
              <a:gd name="T95" fmla="*/ 173 h 189"/>
              <a:gd name="T96" fmla="*/ 172 w 214"/>
              <a:gd name="T97" fmla="*/ 180 h 189"/>
              <a:gd name="T98" fmla="*/ 164 w 214"/>
              <a:gd name="T99" fmla="*/ 173 h 189"/>
              <a:gd name="T100" fmla="*/ 172 w 214"/>
              <a:gd name="T101" fmla="*/ 165 h 189"/>
              <a:gd name="T102" fmla="*/ 145 w 214"/>
              <a:gd name="T103" fmla="*/ 66 h 189"/>
              <a:gd name="T104" fmla="*/ 142 w 214"/>
              <a:gd name="T105" fmla="*/ 62 h 189"/>
              <a:gd name="T106" fmla="*/ 178 w 214"/>
              <a:gd name="T107" fmla="*/ 26 h 189"/>
              <a:gd name="T108" fmla="*/ 181 w 214"/>
              <a:gd name="T109" fmla="*/ 29 h 189"/>
              <a:gd name="T110" fmla="*/ 145 w 214"/>
              <a:gd name="T111" fmla="*/ 66 h 189"/>
              <a:gd name="T112" fmla="*/ 156 w 214"/>
              <a:gd name="T113" fmla="*/ 77 h 189"/>
              <a:gd name="T114" fmla="*/ 153 w 214"/>
              <a:gd name="T115" fmla="*/ 74 h 189"/>
              <a:gd name="T116" fmla="*/ 189 w 214"/>
              <a:gd name="T117" fmla="*/ 38 h 189"/>
              <a:gd name="T118" fmla="*/ 193 w 214"/>
              <a:gd name="T119" fmla="*/ 41 h 189"/>
              <a:gd name="T120" fmla="*/ 156 w 214"/>
              <a:gd name="T121" fmla="*/ 7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4" h="189">
                <a:moveTo>
                  <a:pt x="211" y="26"/>
                </a:moveTo>
                <a:cubicBezTo>
                  <a:pt x="193" y="7"/>
                  <a:pt x="193" y="7"/>
                  <a:pt x="193" y="7"/>
                </a:cubicBezTo>
                <a:cubicBezTo>
                  <a:pt x="190" y="5"/>
                  <a:pt x="186" y="5"/>
                  <a:pt x="183" y="7"/>
                </a:cubicBezTo>
                <a:cubicBezTo>
                  <a:pt x="182" y="9"/>
                  <a:pt x="181" y="11"/>
                  <a:pt x="181" y="13"/>
                </a:cubicBezTo>
                <a:cubicBezTo>
                  <a:pt x="180" y="13"/>
                  <a:pt x="179" y="13"/>
                  <a:pt x="177" y="14"/>
                </a:cubicBezTo>
                <a:cubicBezTo>
                  <a:pt x="177" y="14"/>
                  <a:pt x="177" y="14"/>
                  <a:pt x="177" y="14"/>
                </a:cubicBezTo>
                <a:cubicBezTo>
                  <a:pt x="129" y="63"/>
                  <a:pt x="129" y="63"/>
                  <a:pt x="129" y="63"/>
                </a:cubicBezTo>
                <a:cubicBezTo>
                  <a:pt x="129" y="67"/>
                  <a:pt x="128" y="72"/>
                  <a:pt x="126" y="75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31" y="81"/>
                  <a:pt x="131" y="81"/>
                  <a:pt x="131" y="81"/>
                </a:cubicBezTo>
                <a:cubicBezTo>
                  <a:pt x="121" y="92"/>
                  <a:pt x="121" y="92"/>
                  <a:pt x="121" y="92"/>
                </a:cubicBezTo>
                <a:cubicBezTo>
                  <a:pt x="85" y="56"/>
                  <a:pt x="85" y="56"/>
                  <a:pt x="85" y="56"/>
                </a:cubicBezTo>
                <a:cubicBezTo>
                  <a:pt x="89" y="42"/>
                  <a:pt x="86" y="26"/>
                  <a:pt x="74" y="15"/>
                </a:cubicBezTo>
                <a:cubicBezTo>
                  <a:pt x="63" y="4"/>
                  <a:pt x="48" y="0"/>
                  <a:pt x="34" y="4"/>
                </a:cubicBezTo>
                <a:cubicBezTo>
                  <a:pt x="57" y="28"/>
                  <a:pt x="57" y="28"/>
                  <a:pt x="57" y="28"/>
                </a:cubicBezTo>
                <a:cubicBezTo>
                  <a:pt x="51" y="52"/>
                  <a:pt x="51" y="52"/>
                  <a:pt x="51" y="52"/>
                </a:cubicBezTo>
                <a:cubicBezTo>
                  <a:pt x="28" y="58"/>
                  <a:pt x="28" y="58"/>
                  <a:pt x="28" y="58"/>
                </a:cubicBezTo>
                <a:cubicBezTo>
                  <a:pt x="4" y="34"/>
                  <a:pt x="4" y="34"/>
                  <a:pt x="4" y="34"/>
                </a:cubicBezTo>
                <a:cubicBezTo>
                  <a:pt x="0" y="48"/>
                  <a:pt x="4" y="64"/>
                  <a:pt x="15" y="75"/>
                </a:cubicBezTo>
                <a:cubicBezTo>
                  <a:pt x="26" y="86"/>
                  <a:pt x="43" y="90"/>
                  <a:pt x="58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58" y="151"/>
                  <a:pt x="58" y="151"/>
                  <a:pt x="58" y="151"/>
                </a:cubicBezTo>
                <a:cubicBezTo>
                  <a:pt x="49" y="158"/>
                  <a:pt x="49" y="158"/>
                  <a:pt x="49" y="158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37" y="187"/>
                  <a:pt x="37" y="187"/>
                  <a:pt x="37" y="187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162"/>
                  <a:pt x="69" y="162"/>
                  <a:pt x="69" y="162"/>
                </a:cubicBezTo>
                <a:cubicBezTo>
                  <a:pt x="67" y="160"/>
                  <a:pt x="67" y="160"/>
                  <a:pt x="67" y="160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56" y="184"/>
                  <a:pt x="156" y="184"/>
                  <a:pt x="156" y="184"/>
                </a:cubicBezTo>
                <a:cubicBezTo>
                  <a:pt x="160" y="188"/>
                  <a:pt x="165" y="189"/>
                  <a:pt x="170" y="189"/>
                </a:cubicBezTo>
                <a:cubicBezTo>
                  <a:pt x="175" y="189"/>
                  <a:pt x="180" y="188"/>
                  <a:pt x="184" y="184"/>
                </a:cubicBezTo>
                <a:cubicBezTo>
                  <a:pt x="192" y="176"/>
                  <a:pt x="192" y="163"/>
                  <a:pt x="184" y="155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43" y="93"/>
                  <a:pt x="143" y="93"/>
                  <a:pt x="143" y="93"/>
                </a:cubicBezTo>
                <a:cubicBezTo>
                  <a:pt x="147" y="91"/>
                  <a:pt x="151" y="90"/>
                  <a:pt x="156" y="90"/>
                </a:cubicBezTo>
                <a:cubicBezTo>
                  <a:pt x="204" y="42"/>
                  <a:pt x="204" y="42"/>
                  <a:pt x="204" y="42"/>
                </a:cubicBezTo>
                <a:cubicBezTo>
                  <a:pt x="205" y="41"/>
                  <a:pt x="205" y="41"/>
                  <a:pt x="205" y="41"/>
                </a:cubicBezTo>
                <a:cubicBezTo>
                  <a:pt x="204" y="41"/>
                  <a:pt x="204" y="41"/>
                  <a:pt x="204" y="41"/>
                </a:cubicBezTo>
                <a:cubicBezTo>
                  <a:pt x="205" y="40"/>
                  <a:pt x="206" y="39"/>
                  <a:pt x="206" y="37"/>
                </a:cubicBezTo>
                <a:cubicBezTo>
                  <a:pt x="208" y="38"/>
                  <a:pt x="210" y="37"/>
                  <a:pt x="211" y="36"/>
                </a:cubicBezTo>
                <a:cubicBezTo>
                  <a:pt x="214" y="33"/>
                  <a:pt x="214" y="29"/>
                  <a:pt x="211" y="26"/>
                </a:cubicBezTo>
                <a:moveTo>
                  <a:pt x="172" y="165"/>
                </a:moveTo>
                <a:cubicBezTo>
                  <a:pt x="176" y="165"/>
                  <a:pt x="180" y="168"/>
                  <a:pt x="180" y="173"/>
                </a:cubicBezTo>
                <a:cubicBezTo>
                  <a:pt x="180" y="177"/>
                  <a:pt x="176" y="180"/>
                  <a:pt x="172" y="180"/>
                </a:cubicBezTo>
                <a:cubicBezTo>
                  <a:pt x="168" y="180"/>
                  <a:pt x="164" y="177"/>
                  <a:pt x="164" y="173"/>
                </a:cubicBezTo>
                <a:cubicBezTo>
                  <a:pt x="164" y="168"/>
                  <a:pt x="168" y="165"/>
                  <a:pt x="172" y="165"/>
                </a:cubicBezTo>
                <a:moveTo>
                  <a:pt x="145" y="66"/>
                </a:moveTo>
                <a:cubicBezTo>
                  <a:pt x="142" y="62"/>
                  <a:pt x="142" y="62"/>
                  <a:pt x="142" y="62"/>
                </a:cubicBezTo>
                <a:cubicBezTo>
                  <a:pt x="178" y="26"/>
                  <a:pt x="178" y="26"/>
                  <a:pt x="178" y="26"/>
                </a:cubicBezTo>
                <a:cubicBezTo>
                  <a:pt x="181" y="29"/>
                  <a:pt x="181" y="29"/>
                  <a:pt x="181" y="29"/>
                </a:cubicBezTo>
                <a:lnTo>
                  <a:pt x="145" y="66"/>
                </a:lnTo>
                <a:close/>
                <a:moveTo>
                  <a:pt x="156" y="77"/>
                </a:moveTo>
                <a:cubicBezTo>
                  <a:pt x="153" y="74"/>
                  <a:pt x="153" y="74"/>
                  <a:pt x="153" y="74"/>
                </a:cubicBezTo>
                <a:cubicBezTo>
                  <a:pt x="189" y="38"/>
                  <a:pt x="189" y="38"/>
                  <a:pt x="189" y="38"/>
                </a:cubicBezTo>
                <a:cubicBezTo>
                  <a:pt x="193" y="41"/>
                  <a:pt x="193" y="41"/>
                  <a:pt x="193" y="41"/>
                </a:cubicBezTo>
                <a:lnTo>
                  <a:pt x="156" y="77"/>
                </a:lnTo>
                <a:close/>
              </a:path>
            </a:pathLst>
          </a:custGeom>
          <a:solidFill>
            <a:srgbClr val="FF52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grpSp>
        <p:nvGrpSpPr>
          <p:cNvPr id="17" name="Group 65"/>
          <p:cNvGrpSpPr/>
          <p:nvPr/>
        </p:nvGrpSpPr>
        <p:grpSpPr>
          <a:xfrm>
            <a:off x="6106660" y="3199655"/>
            <a:ext cx="557906" cy="522748"/>
            <a:chOff x="4763" y="0"/>
            <a:chExt cx="957262" cy="896938"/>
          </a:xfrm>
          <a:solidFill>
            <a:srgbClr val="FF5266"/>
          </a:solidFill>
        </p:grpSpPr>
        <p:sp>
          <p:nvSpPr>
            <p:cNvPr id="36" name="Freeform 37"/>
            <p:cNvSpPr>
              <a:spLocks noEditPoints="1"/>
            </p:cNvSpPr>
            <p:nvPr/>
          </p:nvSpPr>
          <p:spPr bwMode="auto">
            <a:xfrm>
              <a:off x="244475" y="596900"/>
              <a:ext cx="477837" cy="300038"/>
            </a:xfrm>
            <a:custGeom>
              <a:avLst/>
              <a:gdLst>
                <a:gd name="T0" fmla="*/ 0 w 301"/>
                <a:gd name="T1" fmla="*/ 76 h 189"/>
                <a:gd name="T2" fmla="*/ 0 w 301"/>
                <a:gd name="T3" fmla="*/ 189 h 189"/>
                <a:gd name="T4" fmla="*/ 301 w 301"/>
                <a:gd name="T5" fmla="*/ 189 h 189"/>
                <a:gd name="T6" fmla="*/ 301 w 301"/>
                <a:gd name="T7" fmla="*/ 76 h 189"/>
                <a:gd name="T8" fmla="*/ 301 w 301"/>
                <a:gd name="T9" fmla="*/ 0 h 189"/>
                <a:gd name="T10" fmla="*/ 0 w 301"/>
                <a:gd name="T11" fmla="*/ 0 h 189"/>
                <a:gd name="T12" fmla="*/ 0 w 301"/>
                <a:gd name="T13" fmla="*/ 76 h 189"/>
                <a:gd name="T14" fmla="*/ 38 w 301"/>
                <a:gd name="T15" fmla="*/ 38 h 189"/>
                <a:gd name="T16" fmla="*/ 263 w 301"/>
                <a:gd name="T17" fmla="*/ 38 h 189"/>
                <a:gd name="T18" fmla="*/ 263 w 301"/>
                <a:gd name="T19" fmla="*/ 76 h 189"/>
                <a:gd name="T20" fmla="*/ 38 w 301"/>
                <a:gd name="T21" fmla="*/ 76 h 189"/>
                <a:gd name="T22" fmla="*/ 38 w 301"/>
                <a:gd name="T23" fmla="*/ 38 h 189"/>
                <a:gd name="T24" fmla="*/ 38 w 301"/>
                <a:gd name="T25" fmla="*/ 114 h 189"/>
                <a:gd name="T26" fmla="*/ 263 w 301"/>
                <a:gd name="T27" fmla="*/ 114 h 189"/>
                <a:gd name="T28" fmla="*/ 263 w 301"/>
                <a:gd name="T29" fmla="*/ 150 h 189"/>
                <a:gd name="T30" fmla="*/ 38 w 301"/>
                <a:gd name="T31" fmla="*/ 150 h 189"/>
                <a:gd name="T32" fmla="*/ 38 w 301"/>
                <a:gd name="T33" fmla="*/ 11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1" h="189">
                  <a:moveTo>
                    <a:pt x="0" y="76"/>
                  </a:moveTo>
                  <a:lnTo>
                    <a:pt x="0" y="189"/>
                  </a:lnTo>
                  <a:lnTo>
                    <a:pt x="301" y="189"/>
                  </a:lnTo>
                  <a:lnTo>
                    <a:pt x="301" y="76"/>
                  </a:lnTo>
                  <a:lnTo>
                    <a:pt x="301" y="0"/>
                  </a:lnTo>
                  <a:lnTo>
                    <a:pt x="0" y="0"/>
                  </a:lnTo>
                  <a:lnTo>
                    <a:pt x="0" y="76"/>
                  </a:lnTo>
                  <a:close/>
                  <a:moveTo>
                    <a:pt x="38" y="38"/>
                  </a:moveTo>
                  <a:lnTo>
                    <a:pt x="263" y="38"/>
                  </a:lnTo>
                  <a:lnTo>
                    <a:pt x="263" y="76"/>
                  </a:lnTo>
                  <a:lnTo>
                    <a:pt x="38" y="76"/>
                  </a:lnTo>
                  <a:lnTo>
                    <a:pt x="38" y="38"/>
                  </a:lnTo>
                  <a:close/>
                  <a:moveTo>
                    <a:pt x="38" y="114"/>
                  </a:moveTo>
                  <a:lnTo>
                    <a:pt x="263" y="114"/>
                  </a:lnTo>
                  <a:lnTo>
                    <a:pt x="263" y="150"/>
                  </a:lnTo>
                  <a:lnTo>
                    <a:pt x="38" y="150"/>
                  </a:lnTo>
                  <a:lnTo>
                    <a:pt x="38" y="114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37" name="Freeform 38"/>
            <p:cNvSpPr/>
            <p:nvPr/>
          </p:nvSpPr>
          <p:spPr bwMode="auto">
            <a:xfrm>
              <a:off x="244475" y="0"/>
              <a:ext cx="477837" cy="300038"/>
            </a:xfrm>
            <a:custGeom>
              <a:avLst/>
              <a:gdLst>
                <a:gd name="T0" fmla="*/ 301 w 301"/>
                <a:gd name="T1" fmla="*/ 112 h 189"/>
                <a:gd name="T2" fmla="*/ 301 w 301"/>
                <a:gd name="T3" fmla="*/ 0 h 189"/>
                <a:gd name="T4" fmla="*/ 0 w 301"/>
                <a:gd name="T5" fmla="*/ 0 h 189"/>
                <a:gd name="T6" fmla="*/ 0 w 301"/>
                <a:gd name="T7" fmla="*/ 112 h 189"/>
                <a:gd name="T8" fmla="*/ 0 w 301"/>
                <a:gd name="T9" fmla="*/ 189 h 189"/>
                <a:gd name="T10" fmla="*/ 301 w 301"/>
                <a:gd name="T11" fmla="*/ 189 h 189"/>
                <a:gd name="T12" fmla="*/ 301 w 301"/>
                <a:gd name="T13" fmla="*/ 1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189">
                  <a:moveTo>
                    <a:pt x="301" y="112"/>
                  </a:moveTo>
                  <a:lnTo>
                    <a:pt x="301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0" y="189"/>
                  </a:lnTo>
                  <a:lnTo>
                    <a:pt x="301" y="189"/>
                  </a:lnTo>
                  <a:lnTo>
                    <a:pt x="301" y="11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38" name="Freeform 39"/>
            <p:cNvSpPr/>
            <p:nvPr/>
          </p:nvSpPr>
          <p:spPr bwMode="auto">
            <a:xfrm>
              <a:off x="4763" y="177800"/>
              <a:ext cx="957262" cy="539750"/>
            </a:xfrm>
            <a:custGeom>
              <a:avLst/>
              <a:gdLst>
                <a:gd name="T0" fmla="*/ 220 w 252"/>
                <a:gd name="T1" fmla="*/ 0 h 142"/>
                <a:gd name="T2" fmla="*/ 205 w 252"/>
                <a:gd name="T3" fmla="*/ 0 h 142"/>
                <a:gd name="T4" fmla="*/ 205 w 252"/>
                <a:gd name="T5" fmla="*/ 32 h 142"/>
                <a:gd name="T6" fmla="*/ 205 w 252"/>
                <a:gd name="T7" fmla="*/ 48 h 142"/>
                <a:gd name="T8" fmla="*/ 47 w 252"/>
                <a:gd name="T9" fmla="*/ 48 h 142"/>
                <a:gd name="T10" fmla="*/ 47 w 252"/>
                <a:gd name="T11" fmla="*/ 32 h 142"/>
                <a:gd name="T12" fmla="*/ 47 w 252"/>
                <a:gd name="T13" fmla="*/ 0 h 142"/>
                <a:gd name="T14" fmla="*/ 32 w 252"/>
                <a:gd name="T15" fmla="*/ 0 h 142"/>
                <a:gd name="T16" fmla="*/ 0 w 252"/>
                <a:gd name="T17" fmla="*/ 32 h 142"/>
                <a:gd name="T18" fmla="*/ 0 w 252"/>
                <a:gd name="T19" fmla="*/ 110 h 142"/>
                <a:gd name="T20" fmla="*/ 32 w 252"/>
                <a:gd name="T21" fmla="*/ 142 h 142"/>
                <a:gd name="T22" fmla="*/ 47 w 252"/>
                <a:gd name="T23" fmla="*/ 142 h 142"/>
                <a:gd name="T24" fmla="*/ 47 w 252"/>
                <a:gd name="T25" fmla="*/ 110 h 142"/>
                <a:gd name="T26" fmla="*/ 47 w 252"/>
                <a:gd name="T27" fmla="*/ 95 h 142"/>
                <a:gd name="T28" fmla="*/ 205 w 252"/>
                <a:gd name="T29" fmla="*/ 95 h 142"/>
                <a:gd name="T30" fmla="*/ 205 w 252"/>
                <a:gd name="T31" fmla="*/ 110 h 142"/>
                <a:gd name="T32" fmla="*/ 205 w 252"/>
                <a:gd name="T33" fmla="*/ 142 h 142"/>
                <a:gd name="T34" fmla="*/ 220 w 252"/>
                <a:gd name="T35" fmla="*/ 142 h 142"/>
                <a:gd name="T36" fmla="*/ 252 w 252"/>
                <a:gd name="T37" fmla="*/ 110 h 142"/>
                <a:gd name="T38" fmla="*/ 252 w 252"/>
                <a:gd name="T39" fmla="*/ 32 h 142"/>
                <a:gd name="T40" fmla="*/ 220 w 252"/>
                <a:gd name="T4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142">
                  <a:moveTo>
                    <a:pt x="220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05" y="48"/>
                    <a:pt x="205" y="48"/>
                    <a:pt x="205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6" y="0"/>
                    <a:pt x="0" y="16"/>
                    <a:pt x="0" y="3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26"/>
                    <a:pt x="16" y="142"/>
                    <a:pt x="32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42"/>
                    <a:pt x="205" y="142"/>
                    <a:pt x="205" y="142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36" y="142"/>
                    <a:pt x="252" y="126"/>
                    <a:pt x="252" y="110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2" y="16"/>
                    <a:pt x="236" y="0"/>
                    <a:pt x="220" y="0"/>
                  </a:cubicBezTo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sp>
        <p:nvSpPr>
          <p:cNvPr id="18" name="Freeform 43"/>
          <p:cNvSpPr>
            <a:spLocks noEditPoints="1"/>
          </p:cNvSpPr>
          <p:nvPr/>
        </p:nvSpPr>
        <p:spPr bwMode="auto">
          <a:xfrm>
            <a:off x="9428620" y="1964427"/>
            <a:ext cx="616289" cy="387666"/>
          </a:xfrm>
          <a:custGeom>
            <a:avLst/>
            <a:gdLst>
              <a:gd name="T0" fmla="*/ 211 w 260"/>
              <a:gd name="T1" fmla="*/ 65 h 162"/>
              <a:gd name="T2" fmla="*/ 146 w 260"/>
              <a:gd name="T3" fmla="*/ 0 h 162"/>
              <a:gd name="T4" fmla="*/ 90 w 260"/>
              <a:gd name="T5" fmla="*/ 33 h 162"/>
              <a:gd name="T6" fmla="*/ 81 w 260"/>
              <a:gd name="T7" fmla="*/ 32 h 162"/>
              <a:gd name="T8" fmla="*/ 35 w 260"/>
              <a:gd name="T9" fmla="*/ 67 h 162"/>
              <a:gd name="T10" fmla="*/ 0 w 260"/>
              <a:gd name="T11" fmla="*/ 114 h 162"/>
              <a:gd name="T12" fmla="*/ 49 w 260"/>
              <a:gd name="T13" fmla="*/ 162 h 162"/>
              <a:gd name="T14" fmla="*/ 211 w 260"/>
              <a:gd name="T15" fmla="*/ 162 h 162"/>
              <a:gd name="T16" fmla="*/ 260 w 260"/>
              <a:gd name="T17" fmla="*/ 114 h 162"/>
              <a:gd name="T18" fmla="*/ 211 w 260"/>
              <a:gd name="T19" fmla="*/ 65 h 162"/>
              <a:gd name="T20" fmla="*/ 130 w 260"/>
              <a:gd name="T21" fmla="*/ 146 h 162"/>
              <a:gd name="T22" fmla="*/ 81 w 260"/>
              <a:gd name="T23" fmla="*/ 81 h 162"/>
              <a:gd name="T24" fmla="*/ 114 w 260"/>
              <a:gd name="T25" fmla="*/ 81 h 162"/>
              <a:gd name="T26" fmla="*/ 114 w 260"/>
              <a:gd name="T27" fmla="*/ 32 h 162"/>
              <a:gd name="T28" fmla="*/ 146 w 260"/>
              <a:gd name="T29" fmla="*/ 32 h 162"/>
              <a:gd name="T30" fmla="*/ 146 w 260"/>
              <a:gd name="T31" fmla="*/ 81 h 162"/>
              <a:gd name="T32" fmla="*/ 179 w 260"/>
              <a:gd name="T33" fmla="*/ 81 h 162"/>
              <a:gd name="T34" fmla="*/ 130 w 260"/>
              <a:gd name="T35" fmla="*/ 146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0" h="162">
                <a:moveTo>
                  <a:pt x="211" y="65"/>
                </a:moveTo>
                <a:cubicBezTo>
                  <a:pt x="211" y="29"/>
                  <a:pt x="182" y="0"/>
                  <a:pt x="146" y="0"/>
                </a:cubicBezTo>
                <a:cubicBezTo>
                  <a:pt x="122" y="0"/>
                  <a:pt x="101" y="13"/>
                  <a:pt x="90" y="33"/>
                </a:cubicBezTo>
                <a:cubicBezTo>
                  <a:pt x="87" y="33"/>
                  <a:pt x="84" y="32"/>
                  <a:pt x="81" y="32"/>
                </a:cubicBezTo>
                <a:cubicBezTo>
                  <a:pt x="59" y="32"/>
                  <a:pt x="41" y="47"/>
                  <a:pt x="35" y="67"/>
                </a:cubicBezTo>
                <a:cubicBezTo>
                  <a:pt x="15" y="73"/>
                  <a:pt x="0" y="92"/>
                  <a:pt x="0" y="114"/>
                </a:cubicBezTo>
                <a:cubicBezTo>
                  <a:pt x="0" y="140"/>
                  <a:pt x="22" y="162"/>
                  <a:pt x="49" y="162"/>
                </a:cubicBezTo>
                <a:cubicBezTo>
                  <a:pt x="211" y="162"/>
                  <a:pt x="211" y="162"/>
                  <a:pt x="211" y="162"/>
                </a:cubicBezTo>
                <a:cubicBezTo>
                  <a:pt x="238" y="162"/>
                  <a:pt x="260" y="140"/>
                  <a:pt x="260" y="114"/>
                </a:cubicBezTo>
                <a:cubicBezTo>
                  <a:pt x="260" y="87"/>
                  <a:pt x="238" y="65"/>
                  <a:pt x="211" y="65"/>
                </a:cubicBezTo>
                <a:moveTo>
                  <a:pt x="130" y="146"/>
                </a:moveTo>
                <a:cubicBezTo>
                  <a:pt x="81" y="81"/>
                  <a:pt x="81" y="81"/>
                  <a:pt x="81" y="81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6" y="81"/>
                  <a:pt x="146" y="81"/>
                  <a:pt x="146" y="81"/>
                </a:cubicBezTo>
                <a:cubicBezTo>
                  <a:pt x="179" y="81"/>
                  <a:pt x="179" y="81"/>
                  <a:pt x="179" y="81"/>
                </a:cubicBezTo>
                <a:lnTo>
                  <a:pt x="130" y="146"/>
                </a:lnTo>
                <a:close/>
              </a:path>
            </a:pathLst>
          </a:custGeom>
          <a:solidFill>
            <a:srgbClr val="FFAA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cxnSp>
        <p:nvCxnSpPr>
          <p:cNvPr id="19" name="Straight Connector 11"/>
          <p:cNvCxnSpPr/>
          <p:nvPr/>
        </p:nvCxnSpPr>
        <p:spPr>
          <a:xfrm>
            <a:off x="1980979" y="4145228"/>
            <a:ext cx="0" cy="862707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20" name="Elbow Connector 71"/>
          <p:cNvCxnSpPr>
            <a:stCxn id="4" idx="2"/>
          </p:cNvCxnSpPr>
          <p:nvPr/>
        </p:nvCxnSpPr>
        <p:spPr>
          <a:xfrm rot="10800000" flipV="1">
            <a:off x="2015428" y="2225098"/>
            <a:ext cx="466048" cy="703773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21" name="Elbow Connector 74"/>
          <p:cNvCxnSpPr/>
          <p:nvPr/>
        </p:nvCxnSpPr>
        <p:spPr>
          <a:xfrm rot="10800000" flipV="1">
            <a:off x="4191539" y="2221248"/>
            <a:ext cx="466050" cy="703774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22" name="Elbow Connector 75"/>
          <p:cNvCxnSpPr/>
          <p:nvPr/>
        </p:nvCxnSpPr>
        <p:spPr>
          <a:xfrm rot="16200000" flipV="1">
            <a:off x="2955900" y="2955057"/>
            <a:ext cx="691407" cy="468100"/>
          </a:xfrm>
          <a:prstGeom prst="bentConnector3">
            <a:avLst>
              <a:gd name="adj1" fmla="val 1739"/>
            </a:avLst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23" name="Elbow Connector 79"/>
          <p:cNvCxnSpPr/>
          <p:nvPr/>
        </p:nvCxnSpPr>
        <p:spPr>
          <a:xfrm rot="10800000" flipV="1">
            <a:off x="6413034" y="2221249"/>
            <a:ext cx="466050" cy="703774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24" name="Elbow Connector 80"/>
          <p:cNvCxnSpPr/>
          <p:nvPr/>
        </p:nvCxnSpPr>
        <p:spPr>
          <a:xfrm rot="16200000" flipV="1">
            <a:off x="5177395" y="2955058"/>
            <a:ext cx="691407" cy="468100"/>
          </a:xfrm>
          <a:prstGeom prst="bentConnector3">
            <a:avLst>
              <a:gd name="adj1" fmla="val 1739"/>
            </a:avLst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25" name="Elbow Connector 81"/>
          <p:cNvCxnSpPr/>
          <p:nvPr/>
        </p:nvCxnSpPr>
        <p:spPr>
          <a:xfrm rot="10800000" flipV="1">
            <a:off x="8632461" y="2208820"/>
            <a:ext cx="466050" cy="703774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26" name="Elbow Connector 82"/>
          <p:cNvCxnSpPr/>
          <p:nvPr/>
        </p:nvCxnSpPr>
        <p:spPr>
          <a:xfrm rot="16200000" flipV="1">
            <a:off x="7413100" y="2958906"/>
            <a:ext cx="691407" cy="468100"/>
          </a:xfrm>
          <a:prstGeom prst="bentConnector3">
            <a:avLst>
              <a:gd name="adj1" fmla="val 1739"/>
            </a:avLst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27" name="Straight Connector 83"/>
          <p:cNvCxnSpPr/>
          <p:nvPr/>
        </p:nvCxnSpPr>
        <p:spPr>
          <a:xfrm>
            <a:off x="10341449" y="2210830"/>
            <a:ext cx="769002" cy="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tailEnd type="stealth"/>
          </a:ln>
          <a:effectLst/>
        </p:spPr>
      </p:cxnSp>
      <p:sp>
        <p:nvSpPr>
          <p:cNvPr id="28" name="TextBox 13"/>
          <p:cNvSpPr txBox="1"/>
          <p:nvPr/>
        </p:nvSpPr>
        <p:spPr>
          <a:xfrm>
            <a:off x="1604274" y="3734154"/>
            <a:ext cx="780950" cy="2711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Arial" panose="020B0604020202020204" pitchFamily="34" charset="0"/>
              </a:rPr>
              <a:t>标题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3781916" y="3734154"/>
            <a:ext cx="780950" cy="2711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Arial" panose="020B0604020202020204" pitchFamily="34" charset="0"/>
              </a:rPr>
              <a:t>标题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5995137" y="3734154"/>
            <a:ext cx="780950" cy="2711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Arial" panose="020B0604020202020204" pitchFamily="34" charset="0"/>
              </a:rPr>
              <a:t>标题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245655" y="3734154"/>
            <a:ext cx="780950" cy="2711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Arial" panose="020B0604020202020204" pitchFamily="34" charset="0"/>
              </a:rPr>
              <a:t>标题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9346288" y="2451344"/>
            <a:ext cx="780950" cy="2711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Arial" panose="020B0604020202020204" pitchFamily="34" charset="0"/>
              </a:rPr>
              <a:t>标题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125650" y="2451344"/>
            <a:ext cx="780950" cy="2711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Arial" panose="020B0604020202020204" pitchFamily="34" charset="0"/>
              </a:rPr>
              <a:t>标题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4897874" y="2451344"/>
            <a:ext cx="780950" cy="2711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Arial" panose="020B0604020202020204" pitchFamily="34" charset="0"/>
              </a:rPr>
              <a:t>标题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2705433" y="2451344"/>
            <a:ext cx="780950" cy="2711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Arial" panose="020B0604020202020204" pitchFamily="34" charset="0"/>
              </a:rPr>
              <a:t>标题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183377" y="4810600"/>
            <a:ext cx="8158071" cy="102667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69064" y="94054"/>
            <a:ext cx="148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出游篇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318795" y="274331"/>
            <a:ext cx="2081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eelOff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6" grpId="0" animBg="1"/>
      <p:bldP spid="18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4987571" y="2307031"/>
            <a:ext cx="1597840" cy="1046526"/>
          </a:xfrm>
          <a:custGeom>
            <a:avLst/>
            <a:gdLst>
              <a:gd name="T0" fmla="*/ 66 w 116"/>
              <a:gd name="T1" fmla="*/ 12 h 76"/>
              <a:gd name="T2" fmla="*/ 39 w 116"/>
              <a:gd name="T3" fmla="*/ 0 h 76"/>
              <a:gd name="T4" fmla="*/ 11 w 116"/>
              <a:gd name="T5" fmla="*/ 12 h 76"/>
              <a:gd name="T6" fmla="*/ 0 w 116"/>
              <a:gd name="T7" fmla="*/ 39 h 76"/>
              <a:gd name="T8" fmla="*/ 11 w 116"/>
              <a:gd name="T9" fmla="*/ 67 h 76"/>
              <a:gd name="T10" fmla="*/ 20 w 116"/>
              <a:gd name="T11" fmla="*/ 76 h 76"/>
              <a:gd name="T12" fmla="*/ 34 w 116"/>
              <a:gd name="T13" fmla="*/ 62 h 76"/>
              <a:gd name="T14" fmla="*/ 34 w 116"/>
              <a:gd name="T15" fmla="*/ 62 h 76"/>
              <a:gd name="T16" fmla="*/ 25 w 116"/>
              <a:gd name="T17" fmla="*/ 53 h 76"/>
              <a:gd name="T18" fmla="*/ 25 w 116"/>
              <a:gd name="T19" fmla="*/ 26 h 76"/>
              <a:gd name="T20" fmla="*/ 39 w 116"/>
              <a:gd name="T21" fmla="*/ 20 h 76"/>
              <a:gd name="T22" fmla="*/ 52 w 116"/>
              <a:gd name="T23" fmla="*/ 26 h 76"/>
              <a:gd name="T24" fmla="*/ 81 w 116"/>
              <a:gd name="T25" fmla="*/ 54 h 76"/>
              <a:gd name="T26" fmla="*/ 102 w 116"/>
              <a:gd name="T27" fmla="*/ 76 h 76"/>
              <a:gd name="T28" fmla="*/ 116 w 116"/>
              <a:gd name="T29" fmla="*/ 62 h 76"/>
              <a:gd name="T30" fmla="*/ 66 w 116"/>
              <a:gd name="T31" fmla="*/ 1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6" h="76">
                <a:moveTo>
                  <a:pt x="66" y="12"/>
                </a:moveTo>
                <a:cubicBezTo>
                  <a:pt x="59" y="4"/>
                  <a:pt x="49" y="0"/>
                  <a:pt x="39" y="0"/>
                </a:cubicBezTo>
                <a:cubicBezTo>
                  <a:pt x="29" y="0"/>
                  <a:pt x="19" y="4"/>
                  <a:pt x="11" y="12"/>
                </a:cubicBezTo>
                <a:cubicBezTo>
                  <a:pt x="4" y="19"/>
                  <a:pt x="0" y="29"/>
                  <a:pt x="0" y="39"/>
                </a:cubicBezTo>
                <a:cubicBezTo>
                  <a:pt x="0" y="49"/>
                  <a:pt x="4" y="59"/>
                  <a:pt x="11" y="67"/>
                </a:cubicBezTo>
                <a:cubicBezTo>
                  <a:pt x="20" y="76"/>
                  <a:pt x="20" y="76"/>
                  <a:pt x="20" y="76"/>
                </a:cubicBezTo>
                <a:cubicBezTo>
                  <a:pt x="34" y="62"/>
                  <a:pt x="34" y="62"/>
                  <a:pt x="34" y="62"/>
                </a:cubicBezTo>
                <a:cubicBezTo>
                  <a:pt x="34" y="62"/>
                  <a:pt x="34" y="62"/>
                  <a:pt x="34" y="62"/>
                </a:cubicBezTo>
                <a:cubicBezTo>
                  <a:pt x="25" y="53"/>
                  <a:pt x="25" y="53"/>
                  <a:pt x="25" y="53"/>
                </a:cubicBezTo>
                <a:cubicBezTo>
                  <a:pt x="18" y="45"/>
                  <a:pt x="18" y="33"/>
                  <a:pt x="25" y="26"/>
                </a:cubicBezTo>
                <a:cubicBezTo>
                  <a:pt x="29" y="22"/>
                  <a:pt x="34" y="20"/>
                  <a:pt x="39" y="20"/>
                </a:cubicBezTo>
                <a:cubicBezTo>
                  <a:pt x="44" y="20"/>
                  <a:pt x="49" y="22"/>
                  <a:pt x="52" y="26"/>
                </a:cubicBezTo>
                <a:cubicBezTo>
                  <a:pt x="81" y="54"/>
                  <a:pt x="81" y="54"/>
                  <a:pt x="81" y="54"/>
                </a:cubicBezTo>
                <a:cubicBezTo>
                  <a:pt x="102" y="76"/>
                  <a:pt x="102" y="76"/>
                  <a:pt x="102" y="76"/>
                </a:cubicBezTo>
                <a:cubicBezTo>
                  <a:pt x="116" y="62"/>
                  <a:pt x="116" y="62"/>
                  <a:pt x="116" y="62"/>
                </a:cubicBezTo>
                <a:lnTo>
                  <a:pt x="66" y="12"/>
                </a:lnTo>
                <a:close/>
              </a:path>
            </a:pathLst>
          </a:custGeom>
          <a:solidFill>
            <a:srgbClr val="FF526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lnSpc>
                <a:spcPct val="130000"/>
              </a:lnSpc>
              <a:defRPr/>
            </a:pPr>
            <a:endParaRPr lang="th-TH" sz="1350" dirty="0">
              <a:solidFill>
                <a:srgbClr val="444444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4933407" y="2926048"/>
            <a:ext cx="1087150" cy="1611380"/>
          </a:xfrm>
          <a:custGeom>
            <a:avLst/>
            <a:gdLst>
              <a:gd name="T0" fmla="*/ 56 w 79"/>
              <a:gd name="T1" fmla="*/ 92 h 117"/>
              <a:gd name="T2" fmla="*/ 43 w 79"/>
              <a:gd name="T3" fmla="*/ 97 h 117"/>
              <a:gd name="T4" fmla="*/ 29 w 79"/>
              <a:gd name="T5" fmla="*/ 92 h 117"/>
              <a:gd name="T6" fmla="*/ 29 w 79"/>
              <a:gd name="T7" fmla="*/ 65 h 117"/>
              <a:gd name="T8" fmla="*/ 44 w 79"/>
              <a:gd name="T9" fmla="*/ 50 h 117"/>
              <a:gd name="T10" fmla="*/ 58 w 79"/>
              <a:gd name="T11" fmla="*/ 36 h 117"/>
              <a:gd name="T12" fmla="*/ 79 w 79"/>
              <a:gd name="T13" fmla="*/ 14 h 117"/>
              <a:gd name="T14" fmla="*/ 79 w 79"/>
              <a:gd name="T15" fmla="*/ 14 h 117"/>
              <a:gd name="T16" fmla="*/ 65 w 79"/>
              <a:gd name="T17" fmla="*/ 0 h 117"/>
              <a:gd name="T18" fmla="*/ 44 w 79"/>
              <a:gd name="T19" fmla="*/ 22 h 117"/>
              <a:gd name="T20" fmla="*/ 30 w 79"/>
              <a:gd name="T21" fmla="*/ 36 h 117"/>
              <a:gd name="T22" fmla="*/ 15 w 79"/>
              <a:gd name="T23" fmla="*/ 51 h 117"/>
              <a:gd name="T24" fmla="*/ 15 w 79"/>
              <a:gd name="T25" fmla="*/ 106 h 117"/>
              <a:gd name="T26" fmla="*/ 28 w 79"/>
              <a:gd name="T27" fmla="*/ 114 h 117"/>
              <a:gd name="T28" fmla="*/ 43 w 79"/>
              <a:gd name="T29" fmla="*/ 117 h 117"/>
              <a:gd name="T30" fmla="*/ 70 w 79"/>
              <a:gd name="T31" fmla="*/ 106 h 117"/>
              <a:gd name="T32" fmla="*/ 79 w 79"/>
              <a:gd name="T33" fmla="*/ 96 h 117"/>
              <a:gd name="T34" fmla="*/ 65 w 79"/>
              <a:gd name="T35" fmla="*/ 82 h 117"/>
              <a:gd name="T36" fmla="*/ 56 w 79"/>
              <a:gd name="T37" fmla="*/ 92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9" h="117">
                <a:moveTo>
                  <a:pt x="56" y="92"/>
                </a:moveTo>
                <a:cubicBezTo>
                  <a:pt x="53" y="95"/>
                  <a:pt x="48" y="97"/>
                  <a:pt x="43" y="97"/>
                </a:cubicBezTo>
                <a:cubicBezTo>
                  <a:pt x="38" y="97"/>
                  <a:pt x="33" y="95"/>
                  <a:pt x="29" y="92"/>
                </a:cubicBezTo>
                <a:cubicBezTo>
                  <a:pt x="22" y="84"/>
                  <a:pt x="22" y="72"/>
                  <a:pt x="29" y="65"/>
                </a:cubicBezTo>
                <a:cubicBezTo>
                  <a:pt x="44" y="50"/>
                  <a:pt x="44" y="50"/>
                  <a:pt x="44" y="50"/>
                </a:cubicBezTo>
                <a:cubicBezTo>
                  <a:pt x="58" y="36"/>
                  <a:pt x="58" y="36"/>
                  <a:pt x="58" y="36"/>
                </a:cubicBezTo>
                <a:cubicBezTo>
                  <a:pt x="79" y="14"/>
                  <a:pt x="79" y="14"/>
                  <a:pt x="79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65" y="0"/>
                  <a:pt x="65" y="0"/>
                  <a:pt x="65" y="0"/>
                </a:cubicBezTo>
                <a:cubicBezTo>
                  <a:pt x="44" y="22"/>
                  <a:pt x="44" y="22"/>
                  <a:pt x="44" y="22"/>
                </a:cubicBezTo>
                <a:cubicBezTo>
                  <a:pt x="30" y="36"/>
                  <a:pt x="30" y="36"/>
                  <a:pt x="30" y="36"/>
                </a:cubicBezTo>
                <a:cubicBezTo>
                  <a:pt x="15" y="51"/>
                  <a:pt x="15" y="51"/>
                  <a:pt x="15" y="51"/>
                </a:cubicBezTo>
                <a:cubicBezTo>
                  <a:pt x="0" y="66"/>
                  <a:pt x="0" y="90"/>
                  <a:pt x="15" y="106"/>
                </a:cubicBezTo>
                <a:cubicBezTo>
                  <a:pt x="19" y="109"/>
                  <a:pt x="23" y="112"/>
                  <a:pt x="28" y="114"/>
                </a:cubicBezTo>
                <a:cubicBezTo>
                  <a:pt x="33" y="116"/>
                  <a:pt x="38" y="117"/>
                  <a:pt x="43" y="117"/>
                </a:cubicBezTo>
                <a:cubicBezTo>
                  <a:pt x="53" y="117"/>
                  <a:pt x="63" y="113"/>
                  <a:pt x="70" y="106"/>
                </a:cubicBezTo>
                <a:cubicBezTo>
                  <a:pt x="79" y="96"/>
                  <a:pt x="79" y="96"/>
                  <a:pt x="79" y="96"/>
                </a:cubicBezTo>
                <a:cubicBezTo>
                  <a:pt x="65" y="82"/>
                  <a:pt x="65" y="82"/>
                  <a:pt x="65" y="82"/>
                </a:cubicBezTo>
                <a:lnTo>
                  <a:pt x="56" y="92"/>
                </a:lnTo>
                <a:close/>
              </a:path>
            </a:pathLst>
          </a:custGeom>
          <a:solidFill>
            <a:srgbClr val="FFAA5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lnSpc>
                <a:spcPct val="130000"/>
              </a:lnSpc>
              <a:defRPr/>
            </a:pPr>
            <a:endParaRPr lang="th-TH" sz="1350" dirty="0">
              <a:solidFill>
                <a:srgbClr val="444444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6171442" y="2307031"/>
            <a:ext cx="1087150" cy="1611380"/>
          </a:xfrm>
          <a:custGeom>
            <a:avLst/>
            <a:gdLst>
              <a:gd name="T0" fmla="*/ 64 w 79"/>
              <a:gd name="T1" fmla="*/ 12 h 117"/>
              <a:gd name="T2" fmla="*/ 51 w 79"/>
              <a:gd name="T3" fmla="*/ 3 h 117"/>
              <a:gd name="T4" fmla="*/ 37 w 79"/>
              <a:gd name="T5" fmla="*/ 0 h 117"/>
              <a:gd name="T6" fmla="*/ 9 w 79"/>
              <a:gd name="T7" fmla="*/ 12 h 117"/>
              <a:gd name="T8" fmla="*/ 0 w 79"/>
              <a:gd name="T9" fmla="*/ 21 h 117"/>
              <a:gd name="T10" fmla="*/ 14 w 79"/>
              <a:gd name="T11" fmla="*/ 35 h 117"/>
              <a:gd name="T12" fmla="*/ 23 w 79"/>
              <a:gd name="T13" fmla="*/ 26 h 117"/>
              <a:gd name="T14" fmla="*/ 37 w 79"/>
              <a:gd name="T15" fmla="*/ 20 h 117"/>
              <a:gd name="T16" fmla="*/ 50 w 79"/>
              <a:gd name="T17" fmla="*/ 26 h 117"/>
              <a:gd name="T18" fmla="*/ 50 w 79"/>
              <a:gd name="T19" fmla="*/ 53 h 117"/>
              <a:gd name="T20" fmla="*/ 0 w 79"/>
              <a:gd name="T21" fmla="*/ 103 h 117"/>
              <a:gd name="T22" fmla="*/ 14 w 79"/>
              <a:gd name="T23" fmla="*/ 117 h 117"/>
              <a:gd name="T24" fmla="*/ 36 w 79"/>
              <a:gd name="T25" fmla="*/ 95 h 117"/>
              <a:gd name="T26" fmla="*/ 64 w 79"/>
              <a:gd name="T27" fmla="*/ 67 h 117"/>
              <a:gd name="T28" fmla="*/ 64 w 79"/>
              <a:gd name="T29" fmla="*/ 12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9" h="117">
                <a:moveTo>
                  <a:pt x="64" y="12"/>
                </a:moveTo>
                <a:cubicBezTo>
                  <a:pt x="60" y="8"/>
                  <a:pt x="56" y="5"/>
                  <a:pt x="51" y="3"/>
                </a:cubicBezTo>
                <a:cubicBezTo>
                  <a:pt x="47" y="1"/>
                  <a:pt x="42" y="0"/>
                  <a:pt x="37" y="0"/>
                </a:cubicBezTo>
                <a:cubicBezTo>
                  <a:pt x="27" y="0"/>
                  <a:pt x="17" y="4"/>
                  <a:pt x="9" y="12"/>
                </a:cubicBezTo>
                <a:cubicBezTo>
                  <a:pt x="0" y="21"/>
                  <a:pt x="0" y="21"/>
                  <a:pt x="0" y="21"/>
                </a:cubicBezTo>
                <a:cubicBezTo>
                  <a:pt x="14" y="35"/>
                  <a:pt x="14" y="35"/>
                  <a:pt x="14" y="35"/>
                </a:cubicBezTo>
                <a:cubicBezTo>
                  <a:pt x="23" y="26"/>
                  <a:pt x="23" y="26"/>
                  <a:pt x="23" y="26"/>
                </a:cubicBezTo>
                <a:cubicBezTo>
                  <a:pt x="27" y="22"/>
                  <a:pt x="32" y="20"/>
                  <a:pt x="37" y="20"/>
                </a:cubicBezTo>
                <a:cubicBezTo>
                  <a:pt x="42" y="20"/>
                  <a:pt x="46" y="22"/>
                  <a:pt x="50" y="26"/>
                </a:cubicBezTo>
                <a:cubicBezTo>
                  <a:pt x="58" y="33"/>
                  <a:pt x="58" y="45"/>
                  <a:pt x="50" y="53"/>
                </a:cubicBezTo>
                <a:cubicBezTo>
                  <a:pt x="0" y="103"/>
                  <a:pt x="0" y="103"/>
                  <a:pt x="0" y="103"/>
                </a:cubicBezTo>
                <a:cubicBezTo>
                  <a:pt x="14" y="117"/>
                  <a:pt x="14" y="117"/>
                  <a:pt x="14" y="117"/>
                </a:cubicBezTo>
                <a:cubicBezTo>
                  <a:pt x="36" y="95"/>
                  <a:pt x="36" y="95"/>
                  <a:pt x="36" y="95"/>
                </a:cubicBezTo>
                <a:cubicBezTo>
                  <a:pt x="64" y="67"/>
                  <a:pt x="64" y="67"/>
                  <a:pt x="64" y="67"/>
                </a:cubicBezTo>
                <a:cubicBezTo>
                  <a:pt x="79" y="52"/>
                  <a:pt x="79" y="27"/>
                  <a:pt x="64" y="12"/>
                </a:cubicBezTo>
                <a:close/>
              </a:path>
            </a:pathLst>
          </a:custGeom>
          <a:solidFill>
            <a:srgbClr val="FFAA5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lnSpc>
                <a:spcPct val="130000"/>
              </a:lnSpc>
              <a:defRPr/>
            </a:pPr>
            <a:endParaRPr lang="th-TH" sz="1350" dirty="0">
              <a:solidFill>
                <a:srgbClr val="444444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5606589" y="3490902"/>
            <a:ext cx="1597840" cy="1046526"/>
          </a:xfrm>
          <a:custGeom>
            <a:avLst/>
            <a:gdLst>
              <a:gd name="T0" fmla="*/ 105 w 116"/>
              <a:gd name="T1" fmla="*/ 10 h 76"/>
              <a:gd name="T2" fmla="*/ 96 w 116"/>
              <a:gd name="T3" fmla="*/ 0 h 76"/>
              <a:gd name="T4" fmla="*/ 82 w 116"/>
              <a:gd name="T5" fmla="*/ 14 h 76"/>
              <a:gd name="T6" fmla="*/ 91 w 116"/>
              <a:gd name="T7" fmla="*/ 24 h 76"/>
              <a:gd name="T8" fmla="*/ 91 w 116"/>
              <a:gd name="T9" fmla="*/ 51 h 76"/>
              <a:gd name="T10" fmla="*/ 78 w 116"/>
              <a:gd name="T11" fmla="*/ 56 h 76"/>
              <a:gd name="T12" fmla="*/ 64 w 116"/>
              <a:gd name="T13" fmla="*/ 51 h 76"/>
              <a:gd name="T14" fmla="*/ 14 w 116"/>
              <a:gd name="T15" fmla="*/ 0 h 76"/>
              <a:gd name="T16" fmla="*/ 0 w 116"/>
              <a:gd name="T17" fmla="*/ 14 h 76"/>
              <a:gd name="T18" fmla="*/ 22 w 116"/>
              <a:gd name="T19" fmla="*/ 36 h 76"/>
              <a:gd name="T20" fmla="*/ 36 w 116"/>
              <a:gd name="T21" fmla="*/ 50 h 76"/>
              <a:gd name="T22" fmla="*/ 50 w 116"/>
              <a:gd name="T23" fmla="*/ 65 h 76"/>
              <a:gd name="T24" fmla="*/ 78 w 116"/>
              <a:gd name="T25" fmla="*/ 76 h 76"/>
              <a:gd name="T26" fmla="*/ 105 w 116"/>
              <a:gd name="T27" fmla="*/ 65 h 76"/>
              <a:gd name="T28" fmla="*/ 116 w 116"/>
              <a:gd name="T29" fmla="*/ 37 h 76"/>
              <a:gd name="T30" fmla="*/ 105 w 116"/>
              <a:gd name="T31" fmla="*/ 1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6" h="76">
                <a:moveTo>
                  <a:pt x="105" y="10"/>
                </a:moveTo>
                <a:cubicBezTo>
                  <a:pt x="96" y="0"/>
                  <a:pt x="96" y="0"/>
                  <a:pt x="96" y="0"/>
                </a:cubicBezTo>
                <a:cubicBezTo>
                  <a:pt x="82" y="14"/>
                  <a:pt x="82" y="14"/>
                  <a:pt x="82" y="14"/>
                </a:cubicBezTo>
                <a:cubicBezTo>
                  <a:pt x="91" y="24"/>
                  <a:pt x="91" y="24"/>
                  <a:pt x="91" y="24"/>
                </a:cubicBezTo>
                <a:cubicBezTo>
                  <a:pt x="99" y="31"/>
                  <a:pt x="99" y="43"/>
                  <a:pt x="91" y="51"/>
                </a:cubicBezTo>
                <a:cubicBezTo>
                  <a:pt x="87" y="54"/>
                  <a:pt x="83" y="56"/>
                  <a:pt x="78" y="56"/>
                </a:cubicBezTo>
                <a:cubicBezTo>
                  <a:pt x="73" y="56"/>
                  <a:pt x="68" y="54"/>
                  <a:pt x="64" y="51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22" y="36"/>
                  <a:pt x="22" y="36"/>
                  <a:pt x="22" y="36"/>
                </a:cubicBezTo>
                <a:cubicBezTo>
                  <a:pt x="36" y="50"/>
                  <a:pt x="36" y="50"/>
                  <a:pt x="36" y="50"/>
                </a:cubicBezTo>
                <a:cubicBezTo>
                  <a:pt x="50" y="65"/>
                  <a:pt x="50" y="65"/>
                  <a:pt x="50" y="65"/>
                </a:cubicBezTo>
                <a:cubicBezTo>
                  <a:pt x="58" y="72"/>
                  <a:pt x="68" y="76"/>
                  <a:pt x="78" y="76"/>
                </a:cubicBezTo>
                <a:cubicBezTo>
                  <a:pt x="88" y="76"/>
                  <a:pt x="97" y="72"/>
                  <a:pt x="105" y="65"/>
                </a:cubicBezTo>
                <a:cubicBezTo>
                  <a:pt x="113" y="57"/>
                  <a:pt x="116" y="47"/>
                  <a:pt x="116" y="37"/>
                </a:cubicBezTo>
                <a:cubicBezTo>
                  <a:pt x="116" y="27"/>
                  <a:pt x="113" y="17"/>
                  <a:pt x="105" y="10"/>
                </a:cubicBezTo>
                <a:close/>
              </a:path>
            </a:pathLst>
          </a:custGeom>
          <a:solidFill>
            <a:srgbClr val="FF526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lnSpc>
                <a:spcPct val="130000"/>
              </a:lnSpc>
              <a:defRPr/>
            </a:pPr>
            <a:endParaRPr lang="th-TH" sz="1350" dirty="0">
              <a:solidFill>
                <a:srgbClr val="444444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4519439" y="1865981"/>
            <a:ext cx="675116" cy="661574"/>
          </a:xfrm>
          <a:prstGeom prst="ellipse">
            <a:avLst/>
          </a:prstGeom>
          <a:solidFill>
            <a:srgbClr val="FF526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lnSpc>
                <a:spcPct val="130000"/>
              </a:lnSpc>
              <a:defRPr/>
            </a:pPr>
            <a:endParaRPr lang="th-TH" sz="1350" dirty="0">
              <a:solidFill>
                <a:srgbClr val="444444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6997445" y="4316903"/>
            <a:ext cx="675116" cy="675116"/>
          </a:xfrm>
          <a:prstGeom prst="ellipse">
            <a:avLst/>
          </a:prstGeom>
          <a:solidFill>
            <a:srgbClr val="FF526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lnSpc>
                <a:spcPct val="130000"/>
              </a:lnSpc>
              <a:defRPr/>
            </a:pPr>
            <a:endParaRPr lang="th-TH" sz="1350" dirty="0">
              <a:solidFill>
                <a:srgbClr val="444444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997445" y="1865981"/>
            <a:ext cx="675116" cy="661574"/>
          </a:xfrm>
          <a:prstGeom prst="ellipse">
            <a:avLst/>
          </a:prstGeom>
          <a:solidFill>
            <a:srgbClr val="FFAA5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lnSpc>
                <a:spcPct val="130000"/>
              </a:lnSpc>
              <a:defRPr/>
            </a:pPr>
            <a:endParaRPr lang="th-TH" sz="1350" dirty="0">
              <a:solidFill>
                <a:srgbClr val="444444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519439" y="4316903"/>
            <a:ext cx="675116" cy="675116"/>
          </a:xfrm>
          <a:prstGeom prst="ellipse">
            <a:avLst/>
          </a:prstGeom>
          <a:solidFill>
            <a:srgbClr val="FFAA5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lnSpc>
                <a:spcPct val="130000"/>
              </a:lnSpc>
              <a:defRPr/>
            </a:pPr>
            <a:endParaRPr lang="th-TH" sz="1350" dirty="0">
              <a:solidFill>
                <a:srgbClr val="444444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1" name="Freeform 62"/>
          <p:cNvSpPr>
            <a:spLocks noEditPoints="1"/>
          </p:cNvSpPr>
          <p:nvPr/>
        </p:nvSpPr>
        <p:spPr bwMode="auto">
          <a:xfrm>
            <a:off x="4755028" y="4542754"/>
            <a:ext cx="203939" cy="223415"/>
          </a:xfrm>
          <a:custGeom>
            <a:avLst/>
            <a:gdLst>
              <a:gd name="T0" fmla="*/ 52 w 53"/>
              <a:gd name="T1" fmla="*/ 0 h 58"/>
              <a:gd name="T2" fmla="*/ 52 w 53"/>
              <a:gd name="T3" fmla="*/ 0 h 58"/>
              <a:gd name="T4" fmla="*/ 52 w 53"/>
              <a:gd name="T5" fmla="*/ 0 h 58"/>
              <a:gd name="T6" fmla="*/ 17 w 53"/>
              <a:gd name="T7" fmla="*/ 5 h 58"/>
              <a:gd name="T8" fmla="*/ 17 w 53"/>
              <a:gd name="T9" fmla="*/ 5 h 58"/>
              <a:gd name="T10" fmla="*/ 16 w 53"/>
              <a:gd name="T11" fmla="*/ 6 h 58"/>
              <a:gd name="T12" fmla="*/ 16 w 53"/>
              <a:gd name="T13" fmla="*/ 46 h 58"/>
              <a:gd name="T14" fmla="*/ 12 w 53"/>
              <a:gd name="T15" fmla="*/ 45 h 58"/>
              <a:gd name="T16" fmla="*/ 7 w 53"/>
              <a:gd name="T17" fmla="*/ 45 h 58"/>
              <a:gd name="T18" fmla="*/ 0 w 53"/>
              <a:gd name="T19" fmla="*/ 52 h 58"/>
              <a:gd name="T20" fmla="*/ 7 w 53"/>
              <a:gd name="T21" fmla="*/ 58 h 58"/>
              <a:gd name="T22" fmla="*/ 12 w 53"/>
              <a:gd name="T23" fmla="*/ 58 h 58"/>
              <a:gd name="T24" fmla="*/ 19 w 53"/>
              <a:gd name="T25" fmla="*/ 52 h 58"/>
              <a:gd name="T26" fmla="*/ 19 w 53"/>
              <a:gd name="T27" fmla="*/ 21 h 58"/>
              <a:gd name="T28" fmla="*/ 51 w 53"/>
              <a:gd name="T29" fmla="*/ 16 h 58"/>
              <a:gd name="T30" fmla="*/ 51 w 53"/>
              <a:gd name="T31" fmla="*/ 38 h 58"/>
              <a:gd name="T32" fmla="*/ 47 w 53"/>
              <a:gd name="T33" fmla="*/ 37 h 58"/>
              <a:gd name="T34" fmla="*/ 41 w 53"/>
              <a:gd name="T35" fmla="*/ 37 h 58"/>
              <a:gd name="T36" fmla="*/ 35 w 53"/>
              <a:gd name="T37" fmla="*/ 44 h 58"/>
              <a:gd name="T38" fmla="*/ 41 w 53"/>
              <a:gd name="T39" fmla="*/ 50 h 58"/>
              <a:gd name="T40" fmla="*/ 47 w 53"/>
              <a:gd name="T41" fmla="*/ 50 h 58"/>
              <a:gd name="T42" fmla="*/ 53 w 53"/>
              <a:gd name="T43" fmla="*/ 44 h 58"/>
              <a:gd name="T44" fmla="*/ 53 w 53"/>
              <a:gd name="T45" fmla="*/ 1 h 58"/>
              <a:gd name="T46" fmla="*/ 52 w 53"/>
              <a:gd name="T47" fmla="*/ 0 h 58"/>
              <a:gd name="T48" fmla="*/ 12 w 53"/>
              <a:gd name="T49" fmla="*/ 56 h 58"/>
              <a:gd name="T50" fmla="*/ 7 w 53"/>
              <a:gd name="T51" fmla="*/ 56 h 58"/>
              <a:gd name="T52" fmla="*/ 3 w 53"/>
              <a:gd name="T53" fmla="*/ 52 h 58"/>
              <a:gd name="T54" fmla="*/ 7 w 53"/>
              <a:gd name="T55" fmla="*/ 48 h 58"/>
              <a:gd name="T56" fmla="*/ 12 w 53"/>
              <a:gd name="T57" fmla="*/ 48 h 58"/>
              <a:gd name="T58" fmla="*/ 16 w 53"/>
              <a:gd name="T59" fmla="*/ 52 h 58"/>
              <a:gd name="T60" fmla="*/ 12 w 53"/>
              <a:gd name="T61" fmla="*/ 56 h 58"/>
              <a:gd name="T62" fmla="*/ 47 w 53"/>
              <a:gd name="T63" fmla="*/ 48 h 58"/>
              <a:gd name="T64" fmla="*/ 41 w 53"/>
              <a:gd name="T65" fmla="*/ 48 h 58"/>
              <a:gd name="T66" fmla="*/ 37 w 53"/>
              <a:gd name="T67" fmla="*/ 44 h 58"/>
              <a:gd name="T68" fmla="*/ 41 w 53"/>
              <a:gd name="T69" fmla="*/ 40 h 58"/>
              <a:gd name="T70" fmla="*/ 47 w 53"/>
              <a:gd name="T71" fmla="*/ 40 h 58"/>
              <a:gd name="T72" fmla="*/ 51 w 53"/>
              <a:gd name="T73" fmla="*/ 44 h 58"/>
              <a:gd name="T74" fmla="*/ 47 w 53"/>
              <a:gd name="T75" fmla="*/ 48 h 58"/>
              <a:gd name="T76" fmla="*/ 51 w 53"/>
              <a:gd name="T77" fmla="*/ 13 h 58"/>
              <a:gd name="T78" fmla="*/ 19 w 53"/>
              <a:gd name="T79" fmla="*/ 18 h 58"/>
              <a:gd name="T80" fmla="*/ 19 w 53"/>
              <a:gd name="T81" fmla="*/ 7 h 58"/>
              <a:gd name="T82" fmla="*/ 51 w 53"/>
              <a:gd name="T83" fmla="*/ 3 h 58"/>
              <a:gd name="T84" fmla="*/ 51 w 53"/>
              <a:gd name="T85" fmla="*/ 1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" h="58">
                <a:moveTo>
                  <a:pt x="52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6"/>
                  <a:pt x="14" y="45"/>
                  <a:pt x="12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3" y="45"/>
                  <a:pt x="0" y="48"/>
                  <a:pt x="0" y="52"/>
                </a:cubicBezTo>
                <a:cubicBezTo>
                  <a:pt x="0" y="55"/>
                  <a:pt x="3" y="58"/>
                  <a:pt x="7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6" y="58"/>
                  <a:pt x="19" y="55"/>
                  <a:pt x="19" y="52"/>
                </a:cubicBezTo>
                <a:cubicBezTo>
                  <a:pt x="19" y="21"/>
                  <a:pt x="19" y="21"/>
                  <a:pt x="19" y="21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38"/>
                  <a:pt x="51" y="38"/>
                  <a:pt x="51" y="38"/>
                </a:cubicBezTo>
                <a:cubicBezTo>
                  <a:pt x="50" y="38"/>
                  <a:pt x="48" y="37"/>
                  <a:pt x="47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38" y="37"/>
                  <a:pt x="35" y="40"/>
                  <a:pt x="35" y="44"/>
                </a:cubicBezTo>
                <a:cubicBezTo>
                  <a:pt x="35" y="47"/>
                  <a:pt x="38" y="50"/>
                  <a:pt x="41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50" y="50"/>
                  <a:pt x="53" y="47"/>
                  <a:pt x="53" y="44"/>
                </a:cubicBezTo>
                <a:cubicBezTo>
                  <a:pt x="53" y="1"/>
                  <a:pt x="53" y="1"/>
                  <a:pt x="53" y="1"/>
                </a:cubicBezTo>
                <a:cubicBezTo>
                  <a:pt x="53" y="0"/>
                  <a:pt x="53" y="0"/>
                  <a:pt x="52" y="0"/>
                </a:cubicBezTo>
                <a:close/>
                <a:moveTo>
                  <a:pt x="12" y="56"/>
                </a:moveTo>
                <a:cubicBezTo>
                  <a:pt x="7" y="56"/>
                  <a:pt x="7" y="56"/>
                  <a:pt x="7" y="56"/>
                </a:cubicBezTo>
                <a:cubicBezTo>
                  <a:pt x="4" y="56"/>
                  <a:pt x="3" y="54"/>
                  <a:pt x="3" y="52"/>
                </a:cubicBezTo>
                <a:cubicBezTo>
                  <a:pt x="3" y="49"/>
                  <a:pt x="4" y="48"/>
                  <a:pt x="7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9"/>
                  <a:pt x="16" y="52"/>
                </a:cubicBezTo>
                <a:cubicBezTo>
                  <a:pt x="16" y="54"/>
                  <a:pt x="14" y="56"/>
                  <a:pt x="12" y="56"/>
                </a:cubicBezTo>
                <a:close/>
                <a:moveTo>
                  <a:pt x="47" y="48"/>
                </a:moveTo>
                <a:cubicBezTo>
                  <a:pt x="41" y="48"/>
                  <a:pt x="41" y="48"/>
                  <a:pt x="41" y="48"/>
                </a:cubicBezTo>
                <a:cubicBezTo>
                  <a:pt x="39" y="48"/>
                  <a:pt x="37" y="46"/>
                  <a:pt x="37" y="44"/>
                </a:cubicBezTo>
                <a:cubicBezTo>
                  <a:pt x="37" y="41"/>
                  <a:pt x="39" y="40"/>
                  <a:pt x="41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9" y="40"/>
                  <a:pt x="51" y="41"/>
                  <a:pt x="51" y="44"/>
                </a:cubicBezTo>
                <a:cubicBezTo>
                  <a:pt x="51" y="46"/>
                  <a:pt x="49" y="48"/>
                  <a:pt x="47" y="48"/>
                </a:cubicBezTo>
                <a:close/>
                <a:moveTo>
                  <a:pt x="51" y="13"/>
                </a:moveTo>
                <a:cubicBezTo>
                  <a:pt x="19" y="18"/>
                  <a:pt x="19" y="18"/>
                  <a:pt x="19" y="18"/>
                </a:cubicBezTo>
                <a:cubicBezTo>
                  <a:pt x="19" y="7"/>
                  <a:pt x="19" y="7"/>
                  <a:pt x="19" y="7"/>
                </a:cubicBezTo>
                <a:cubicBezTo>
                  <a:pt x="51" y="3"/>
                  <a:pt x="51" y="3"/>
                  <a:pt x="51" y="3"/>
                </a:cubicBezTo>
                <a:lnTo>
                  <a:pt x="51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lnSpc>
                <a:spcPct val="130000"/>
              </a:lnSpc>
              <a:defRPr/>
            </a:pPr>
            <a:endParaRPr lang="th-TH" sz="1350" dirty="0">
              <a:solidFill>
                <a:srgbClr val="56BDBD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2" name="Freeform 64"/>
          <p:cNvSpPr>
            <a:spLocks noEditPoints="1"/>
          </p:cNvSpPr>
          <p:nvPr/>
        </p:nvSpPr>
        <p:spPr bwMode="auto">
          <a:xfrm>
            <a:off x="4742997" y="2085060"/>
            <a:ext cx="228000" cy="223415"/>
          </a:xfrm>
          <a:custGeom>
            <a:avLst/>
            <a:gdLst>
              <a:gd name="T0" fmla="*/ 199 w 199"/>
              <a:gd name="T1" fmla="*/ 70 h 195"/>
              <a:gd name="T2" fmla="*/ 128 w 199"/>
              <a:gd name="T3" fmla="*/ 70 h 195"/>
              <a:gd name="T4" fmla="*/ 101 w 199"/>
              <a:gd name="T5" fmla="*/ 0 h 195"/>
              <a:gd name="T6" fmla="*/ 74 w 199"/>
              <a:gd name="T7" fmla="*/ 70 h 195"/>
              <a:gd name="T8" fmla="*/ 0 w 199"/>
              <a:gd name="T9" fmla="*/ 70 h 195"/>
              <a:gd name="T10" fmla="*/ 61 w 199"/>
              <a:gd name="T11" fmla="*/ 114 h 195"/>
              <a:gd name="T12" fmla="*/ 34 w 199"/>
              <a:gd name="T13" fmla="*/ 195 h 195"/>
              <a:gd name="T14" fmla="*/ 101 w 199"/>
              <a:gd name="T15" fmla="*/ 148 h 195"/>
              <a:gd name="T16" fmla="*/ 169 w 199"/>
              <a:gd name="T17" fmla="*/ 195 h 195"/>
              <a:gd name="T18" fmla="*/ 142 w 199"/>
              <a:gd name="T19" fmla="*/ 114 h 195"/>
              <a:gd name="T20" fmla="*/ 199 w 199"/>
              <a:gd name="T21" fmla="*/ 70 h 195"/>
              <a:gd name="T22" fmla="*/ 148 w 199"/>
              <a:gd name="T23" fmla="*/ 171 h 195"/>
              <a:gd name="T24" fmla="*/ 105 w 199"/>
              <a:gd name="T25" fmla="*/ 141 h 195"/>
              <a:gd name="T26" fmla="*/ 101 w 199"/>
              <a:gd name="T27" fmla="*/ 134 h 195"/>
              <a:gd name="T28" fmla="*/ 95 w 199"/>
              <a:gd name="T29" fmla="*/ 141 h 195"/>
              <a:gd name="T30" fmla="*/ 51 w 199"/>
              <a:gd name="T31" fmla="*/ 171 h 195"/>
              <a:gd name="T32" fmla="*/ 68 w 199"/>
              <a:gd name="T33" fmla="*/ 118 h 195"/>
              <a:gd name="T34" fmla="*/ 71 w 199"/>
              <a:gd name="T35" fmla="*/ 111 h 195"/>
              <a:gd name="T36" fmla="*/ 64 w 199"/>
              <a:gd name="T37" fmla="*/ 107 h 195"/>
              <a:gd name="T38" fmla="*/ 27 w 199"/>
              <a:gd name="T39" fmla="*/ 81 h 195"/>
              <a:gd name="T40" fmla="*/ 81 w 199"/>
              <a:gd name="T41" fmla="*/ 81 h 195"/>
              <a:gd name="T42" fmla="*/ 81 w 199"/>
              <a:gd name="T43" fmla="*/ 74 h 195"/>
              <a:gd name="T44" fmla="*/ 101 w 199"/>
              <a:gd name="T45" fmla="*/ 23 h 195"/>
              <a:gd name="T46" fmla="*/ 118 w 199"/>
              <a:gd name="T47" fmla="*/ 74 h 195"/>
              <a:gd name="T48" fmla="*/ 122 w 199"/>
              <a:gd name="T49" fmla="*/ 81 h 195"/>
              <a:gd name="T50" fmla="*/ 172 w 199"/>
              <a:gd name="T51" fmla="*/ 81 h 195"/>
              <a:gd name="T52" fmla="*/ 135 w 199"/>
              <a:gd name="T53" fmla="*/ 107 h 195"/>
              <a:gd name="T54" fmla="*/ 132 w 199"/>
              <a:gd name="T55" fmla="*/ 111 h 195"/>
              <a:gd name="T56" fmla="*/ 148 w 199"/>
              <a:gd name="T57" fmla="*/ 171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9" h="195">
                <a:moveTo>
                  <a:pt x="199" y="70"/>
                </a:moveTo>
                <a:lnTo>
                  <a:pt x="128" y="70"/>
                </a:lnTo>
                <a:lnTo>
                  <a:pt x="101" y="0"/>
                </a:lnTo>
                <a:lnTo>
                  <a:pt x="74" y="70"/>
                </a:lnTo>
                <a:lnTo>
                  <a:pt x="0" y="70"/>
                </a:lnTo>
                <a:lnTo>
                  <a:pt x="61" y="114"/>
                </a:lnTo>
                <a:lnTo>
                  <a:pt x="34" y="195"/>
                </a:lnTo>
                <a:lnTo>
                  <a:pt x="101" y="148"/>
                </a:lnTo>
                <a:lnTo>
                  <a:pt x="169" y="195"/>
                </a:lnTo>
                <a:lnTo>
                  <a:pt x="142" y="114"/>
                </a:lnTo>
                <a:lnTo>
                  <a:pt x="199" y="70"/>
                </a:lnTo>
                <a:close/>
                <a:moveTo>
                  <a:pt x="148" y="171"/>
                </a:moveTo>
                <a:lnTo>
                  <a:pt x="105" y="141"/>
                </a:lnTo>
                <a:lnTo>
                  <a:pt x="101" y="134"/>
                </a:lnTo>
                <a:lnTo>
                  <a:pt x="95" y="141"/>
                </a:lnTo>
                <a:lnTo>
                  <a:pt x="51" y="171"/>
                </a:lnTo>
                <a:lnTo>
                  <a:pt x="68" y="118"/>
                </a:lnTo>
                <a:lnTo>
                  <a:pt x="71" y="111"/>
                </a:lnTo>
                <a:lnTo>
                  <a:pt x="64" y="107"/>
                </a:lnTo>
                <a:lnTo>
                  <a:pt x="27" y="81"/>
                </a:lnTo>
                <a:lnTo>
                  <a:pt x="81" y="81"/>
                </a:lnTo>
                <a:lnTo>
                  <a:pt x="81" y="74"/>
                </a:lnTo>
                <a:lnTo>
                  <a:pt x="101" y="23"/>
                </a:lnTo>
                <a:lnTo>
                  <a:pt x="118" y="74"/>
                </a:lnTo>
                <a:lnTo>
                  <a:pt x="122" y="81"/>
                </a:lnTo>
                <a:lnTo>
                  <a:pt x="172" y="81"/>
                </a:lnTo>
                <a:lnTo>
                  <a:pt x="135" y="107"/>
                </a:lnTo>
                <a:lnTo>
                  <a:pt x="132" y="111"/>
                </a:lnTo>
                <a:lnTo>
                  <a:pt x="148" y="1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lnSpc>
                <a:spcPct val="130000"/>
              </a:lnSpc>
              <a:defRPr/>
            </a:pPr>
            <a:endParaRPr lang="th-TH" sz="1350" dirty="0">
              <a:solidFill>
                <a:srgbClr val="56BDBD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3" name="Freeform 75"/>
          <p:cNvSpPr>
            <a:spLocks noEditPoints="1"/>
          </p:cNvSpPr>
          <p:nvPr/>
        </p:nvSpPr>
        <p:spPr bwMode="auto">
          <a:xfrm>
            <a:off x="7221003" y="2085060"/>
            <a:ext cx="228000" cy="223415"/>
          </a:xfrm>
          <a:custGeom>
            <a:avLst/>
            <a:gdLst>
              <a:gd name="T0" fmla="*/ 32 w 59"/>
              <a:gd name="T1" fmla="*/ 42 h 58"/>
              <a:gd name="T2" fmla="*/ 22 w 59"/>
              <a:gd name="T3" fmla="*/ 42 h 58"/>
              <a:gd name="T4" fmla="*/ 8 w 59"/>
              <a:gd name="T5" fmla="*/ 44 h 58"/>
              <a:gd name="T6" fmla="*/ 22 w 59"/>
              <a:gd name="T7" fmla="*/ 45 h 58"/>
              <a:gd name="T8" fmla="*/ 32 w 59"/>
              <a:gd name="T9" fmla="*/ 45 h 58"/>
              <a:gd name="T10" fmla="*/ 51 w 59"/>
              <a:gd name="T11" fmla="*/ 44 h 58"/>
              <a:gd name="T12" fmla="*/ 27 w 59"/>
              <a:gd name="T13" fmla="*/ 46 h 58"/>
              <a:gd name="T14" fmla="*/ 27 w 59"/>
              <a:gd name="T15" fmla="*/ 41 h 58"/>
              <a:gd name="T16" fmla="*/ 27 w 59"/>
              <a:gd name="T17" fmla="*/ 46 h 58"/>
              <a:gd name="T18" fmla="*/ 27 w 59"/>
              <a:gd name="T19" fmla="*/ 13 h 58"/>
              <a:gd name="T20" fmla="*/ 17 w 59"/>
              <a:gd name="T21" fmla="*/ 13 h 58"/>
              <a:gd name="T22" fmla="*/ 8 w 59"/>
              <a:gd name="T23" fmla="*/ 14 h 58"/>
              <a:gd name="T24" fmla="*/ 17 w 59"/>
              <a:gd name="T25" fmla="*/ 16 h 58"/>
              <a:gd name="T26" fmla="*/ 27 w 59"/>
              <a:gd name="T27" fmla="*/ 16 h 58"/>
              <a:gd name="T28" fmla="*/ 51 w 59"/>
              <a:gd name="T29" fmla="*/ 14 h 58"/>
              <a:gd name="T30" fmla="*/ 22 w 59"/>
              <a:gd name="T31" fmla="*/ 17 h 58"/>
              <a:gd name="T32" fmla="*/ 22 w 59"/>
              <a:gd name="T33" fmla="*/ 12 h 58"/>
              <a:gd name="T34" fmla="*/ 22 w 59"/>
              <a:gd name="T35" fmla="*/ 17 h 58"/>
              <a:gd name="T36" fmla="*/ 45 w 59"/>
              <a:gd name="T37" fmla="*/ 28 h 58"/>
              <a:gd name="T38" fmla="*/ 35 w 59"/>
              <a:gd name="T39" fmla="*/ 28 h 58"/>
              <a:gd name="T40" fmla="*/ 8 w 59"/>
              <a:gd name="T41" fmla="*/ 29 h 58"/>
              <a:gd name="T42" fmla="*/ 35 w 59"/>
              <a:gd name="T43" fmla="*/ 30 h 58"/>
              <a:gd name="T44" fmla="*/ 45 w 59"/>
              <a:gd name="T45" fmla="*/ 30 h 58"/>
              <a:gd name="T46" fmla="*/ 51 w 59"/>
              <a:gd name="T47" fmla="*/ 29 h 58"/>
              <a:gd name="T48" fmla="*/ 40 w 59"/>
              <a:gd name="T49" fmla="*/ 32 h 58"/>
              <a:gd name="T50" fmla="*/ 40 w 59"/>
              <a:gd name="T51" fmla="*/ 26 h 58"/>
              <a:gd name="T52" fmla="*/ 40 w 59"/>
              <a:gd name="T53" fmla="*/ 32 h 58"/>
              <a:gd name="T54" fmla="*/ 6 w 59"/>
              <a:gd name="T55" fmla="*/ 0 h 58"/>
              <a:gd name="T56" fmla="*/ 0 w 59"/>
              <a:gd name="T57" fmla="*/ 53 h 58"/>
              <a:gd name="T58" fmla="*/ 54 w 59"/>
              <a:gd name="T59" fmla="*/ 58 h 58"/>
              <a:gd name="T60" fmla="*/ 59 w 59"/>
              <a:gd name="T61" fmla="*/ 5 h 58"/>
              <a:gd name="T62" fmla="*/ 56 w 59"/>
              <a:gd name="T63" fmla="*/ 53 h 58"/>
              <a:gd name="T64" fmla="*/ 6 w 59"/>
              <a:gd name="T65" fmla="*/ 56 h 58"/>
              <a:gd name="T66" fmla="*/ 3 w 59"/>
              <a:gd name="T67" fmla="*/ 5 h 58"/>
              <a:gd name="T68" fmla="*/ 54 w 59"/>
              <a:gd name="T69" fmla="*/ 2 h 58"/>
              <a:gd name="T70" fmla="*/ 56 w 59"/>
              <a:gd name="T71" fmla="*/ 5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9" h="58">
                <a:moveTo>
                  <a:pt x="50" y="42"/>
                </a:moveTo>
                <a:cubicBezTo>
                  <a:pt x="32" y="42"/>
                  <a:pt x="32" y="42"/>
                  <a:pt x="32" y="42"/>
                </a:cubicBezTo>
                <a:cubicBezTo>
                  <a:pt x="32" y="40"/>
                  <a:pt x="29" y="38"/>
                  <a:pt x="27" y="38"/>
                </a:cubicBezTo>
                <a:cubicBezTo>
                  <a:pt x="25" y="38"/>
                  <a:pt x="22" y="40"/>
                  <a:pt x="22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8" y="43"/>
                  <a:pt x="8" y="44"/>
                </a:cubicBezTo>
                <a:cubicBezTo>
                  <a:pt x="8" y="44"/>
                  <a:pt x="9" y="45"/>
                  <a:pt x="10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5" y="49"/>
                  <a:pt x="27" y="49"/>
                </a:cubicBezTo>
                <a:cubicBezTo>
                  <a:pt x="29" y="49"/>
                  <a:pt x="32" y="47"/>
                  <a:pt x="32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1" y="44"/>
                  <a:pt x="51" y="44"/>
                </a:cubicBezTo>
                <a:cubicBezTo>
                  <a:pt x="51" y="43"/>
                  <a:pt x="50" y="42"/>
                  <a:pt x="50" y="42"/>
                </a:cubicBezTo>
                <a:close/>
                <a:moveTo>
                  <a:pt x="27" y="46"/>
                </a:moveTo>
                <a:cubicBezTo>
                  <a:pt x="26" y="46"/>
                  <a:pt x="24" y="45"/>
                  <a:pt x="24" y="44"/>
                </a:cubicBezTo>
                <a:cubicBezTo>
                  <a:pt x="24" y="42"/>
                  <a:pt x="26" y="41"/>
                  <a:pt x="27" y="41"/>
                </a:cubicBezTo>
                <a:cubicBezTo>
                  <a:pt x="28" y="41"/>
                  <a:pt x="30" y="42"/>
                  <a:pt x="30" y="44"/>
                </a:cubicBezTo>
                <a:cubicBezTo>
                  <a:pt x="30" y="45"/>
                  <a:pt x="28" y="46"/>
                  <a:pt x="27" y="46"/>
                </a:cubicBezTo>
                <a:close/>
                <a:moveTo>
                  <a:pt x="50" y="13"/>
                </a:moveTo>
                <a:cubicBezTo>
                  <a:pt x="27" y="13"/>
                  <a:pt x="27" y="13"/>
                  <a:pt x="27" y="13"/>
                </a:cubicBezTo>
                <a:cubicBezTo>
                  <a:pt x="26" y="11"/>
                  <a:pt x="24" y="9"/>
                  <a:pt x="22" y="9"/>
                </a:cubicBezTo>
                <a:cubicBezTo>
                  <a:pt x="19" y="9"/>
                  <a:pt x="17" y="11"/>
                  <a:pt x="17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9" y="13"/>
                  <a:pt x="8" y="14"/>
                  <a:pt x="8" y="14"/>
                </a:cubicBezTo>
                <a:cubicBezTo>
                  <a:pt x="8" y="15"/>
                  <a:pt x="9" y="16"/>
                  <a:pt x="1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8"/>
                  <a:pt x="19" y="20"/>
                  <a:pt x="22" y="20"/>
                </a:cubicBezTo>
                <a:cubicBezTo>
                  <a:pt x="24" y="20"/>
                  <a:pt x="26" y="18"/>
                  <a:pt x="27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1" y="15"/>
                  <a:pt x="51" y="14"/>
                </a:cubicBezTo>
                <a:cubicBezTo>
                  <a:pt x="51" y="14"/>
                  <a:pt x="50" y="13"/>
                  <a:pt x="50" y="13"/>
                </a:cubicBezTo>
                <a:close/>
                <a:moveTo>
                  <a:pt x="22" y="17"/>
                </a:moveTo>
                <a:cubicBezTo>
                  <a:pt x="20" y="17"/>
                  <a:pt x="19" y="16"/>
                  <a:pt x="19" y="14"/>
                </a:cubicBezTo>
                <a:cubicBezTo>
                  <a:pt x="19" y="13"/>
                  <a:pt x="20" y="12"/>
                  <a:pt x="22" y="12"/>
                </a:cubicBezTo>
                <a:cubicBezTo>
                  <a:pt x="23" y="12"/>
                  <a:pt x="24" y="13"/>
                  <a:pt x="24" y="14"/>
                </a:cubicBezTo>
                <a:cubicBezTo>
                  <a:pt x="24" y="16"/>
                  <a:pt x="23" y="17"/>
                  <a:pt x="22" y="17"/>
                </a:cubicBezTo>
                <a:close/>
                <a:moveTo>
                  <a:pt x="50" y="28"/>
                </a:moveTo>
                <a:cubicBezTo>
                  <a:pt x="45" y="28"/>
                  <a:pt x="45" y="28"/>
                  <a:pt x="45" y="28"/>
                </a:cubicBezTo>
                <a:cubicBezTo>
                  <a:pt x="45" y="25"/>
                  <a:pt x="43" y="24"/>
                  <a:pt x="40" y="24"/>
                </a:cubicBezTo>
                <a:cubicBezTo>
                  <a:pt x="38" y="24"/>
                  <a:pt x="36" y="25"/>
                  <a:pt x="35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9" y="28"/>
                  <a:pt x="8" y="28"/>
                  <a:pt x="8" y="29"/>
                </a:cubicBezTo>
                <a:cubicBezTo>
                  <a:pt x="8" y="30"/>
                  <a:pt x="9" y="30"/>
                  <a:pt x="10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33"/>
                  <a:pt x="38" y="34"/>
                  <a:pt x="40" y="34"/>
                </a:cubicBezTo>
                <a:cubicBezTo>
                  <a:pt x="43" y="34"/>
                  <a:pt x="45" y="33"/>
                  <a:pt x="45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1" y="30"/>
                  <a:pt x="51" y="29"/>
                </a:cubicBezTo>
                <a:cubicBezTo>
                  <a:pt x="51" y="28"/>
                  <a:pt x="50" y="28"/>
                  <a:pt x="50" y="28"/>
                </a:cubicBezTo>
                <a:close/>
                <a:moveTo>
                  <a:pt x="40" y="32"/>
                </a:moveTo>
                <a:cubicBezTo>
                  <a:pt x="39" y="32"/>
                  <a:pt x="38" y="30"/>
                  <a:pt x="38" y="29"/>
                </a:cubicBezTo>
                <a:cubicBezTo>
                  <a:pt x="38" y="28"/>
                  <a:pt x="39" y="26"/>
                  <a:pt x="40" y="26"/>
                </a:cubicBezTo>
                <a:cubicBezTo>
                  <a:pt x="42" y="26"/>
                  <a:pt x="43" y="28"/>
                  <a:pt x="43" y="29"/>
                </a:cubicBezTo>
                <a:cubicBezTo>
                  <a:pt x="43" y="30"/>
                  <a:pt x="42" y="32"/>
                  <a:pt x="40" y="32"/>
                </a:cubicBezTo>
                <a:close/>
                <a:moveTo>
                  <a:pt x="5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6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7" y="58"/>
                  <a:pt x="59" y="56"/>
                  <a:pt x="59" y="53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57" y="0"/>
                  <a:pt x="54" y="0"/>
                </a:cubicBezTo>
                <a:close/>
                <a:moveTo>
                  <a:pt x="56" y="53"/>
                </a:moveTo>
                <a:cubicBezTo>
                  <a:pt x="56" y="54"/>
                  <a:pt x="55" y="56"/>
                  <a:pt x="54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4" y="56"/>
                  <a:pt x="3" y="54"/>
                  <a:pt x="3" y="53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5" y="2"/>
                  <a:pt x="56" y="4"/>
                  <a:pt x="56" y="5"/>
                </a:cubicBezTo>
                <a:lnTo>
                  <a:pt x="56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lnSpc>
                <a:spcPct val="130000"/>
              </a:lnSpc>
              <a:defRPr/>
            </a:pPr>
            <a:endParaRPr lang="th-TH" sz="1350" dirty="0">
              <a:solidFill>
                <a:srgbClr val="56BDBD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4" name="Freeform 76"/>
          <p:cNvSpPr>
            <a:spLocks noEditPoints="1"/>
          </p:cNvSpPr>
          <p:nvPr/>
        </p:nvSpPr>
        <p:spPr bwMode="auto">
          <a:xfrm>
            <a:off x="7221003" y="4542754"/>
            <a:ext cx="228000" cy="223415"/>
          </a:xfrm>
          <a:custGeom>
            <a:avLst/>
            <a:gdLst>
              <a:gd name="T0" fmla="*/ 54 w 59"/>
              <a:gd name="T1" fmla="*/ 22 h 58"/>
              <a:gd name="T2" fmla="*/ 53 w 59"/>
              <a:gd name="T3" fmla="*/ 14 h 58"/>
              <a:gd name="T4" fmla="*/ 48 w 59"/>
              <a:gd name="T5" fmla="*/ 5 h 58"/>
              <a:gd name="T6" fmla="*/ 45 w 59"/>
              <a:gd name="T7" fmla="*/ 5 h 58"/>
              <a:gd name="T8" fmla="*/ 36 w 59"/>
              <a:gd name="T9" fmla="*/ 4 h 58"/>
              <a:gd name="T10" fmla="*/ 34 w 59"/>
              <a:gd name="T11" fmla="*/ 0 h 58"/>
              <a:gd name="T12" fmla="*/ 24 w 59"/>
              <a:gd name="T13" fmla="*/ 2 h 58"/>
              <a:gd name="T14" fmla="*/ 17 w 59"/>
              <a:gd name="T15" fmla="*/ 7 h 58"/>
              <a:gd name="T16" fmla="*/ 13 w 59"/>
              <a:gd name="T17" fmla="*/ 5 h 58"/>
              <a:gd name="T18" fmla="*/ 6 w 59"/>
              <a:gd name="T19" fmla="*/ 11 h 58"/>
              <a:gd name="T20" fmla="*/ 8 w 59"/>
              <a:gd name="T21" fmla="*/ 16 h 58"/>
              <a:gd name="T22" fmla="*/ 2 w 59"/>
              <a:gd name="T23" fmla="*/ 23 h 58"/>
              <a:gd name="T24" fmla="*/ 0 w 59"/>
              <a:gd name="T25" fmla="*/ 33 h 58"/>
              <a:gd name="T26" fmla="*/ 5 w 59"/>
              <a:gd name="T27" fmla="*/ 36 h 58"/>
              <a:gd name="T28" fmla="*/ 6 w 59"/>
              <a:gd name="T29" fmla="*/ 44 h 58"/>
              <a:gd name="T30" fmla="*/ 12 w 59"/>
              <a:gd name="T31" fmla="*/ 53 h 58"/>
              <a:gd name="T32" fmla="*/ 14 w 59"/>
              <a:gd name="T33" fmla="*/ 53 h 58"/>
              <a:gd name="T34" fmla="*/ 23 w 59"/>
              <a:gd name="T35" fmla="*/ 54 h 58"/>
              <a:gd name="T36" fmla="*/ 26 w 59"/>
              <a:gd name="T37" fmla="*/ 58 h 58"/>
              <a:gd name="T38" fmla="*/ 36 w 59"/>
              <a:gd name="T39" fmla="*/ 56 h 58"/>
              <a:gd name="T40" fmla="*/ 42 w 59"/>
              <a:gd name="T41" fmla="*/ 51 h 58"/>
              <a:gd name="T42" fmla="*/ 46 w 59"/>
              <a:gd name="T43" fmla="*/ 53 h 58"/>
              <a:gd name="T44" fmla="*/ 53 w 59"/>
              <a:gd name="T45" fmla="*/ 47 h 58"/>
              <a:gd name="T46" fmla="*/ 52 w 59"/>
              <a:gd name="T47" fmla="*/ 42 h 58"/>
              <a:gd name="T48" fmla="*/ 57 w 59"/>
              <a:gd name="T49" fmla="*/ 35 h 58"/>
              <a:gd name="T50" fmla="*/ 59 w 59"/>
              <a:gd name="T51" fmla="*/ 25 h 58"/>
              <a:gd name="T52" fmla="*/ 56 w 59"/>
              <a:gd name="T53" fmla="*/ 32 h 58"/>
              <a:gd name="T54" fmla="*/ 54 w 59"/>
              <a:gd name="T55" fmla="*/ 33 h 58"/>
              <a:gd name="T56" fmla="*/ 49 w 59"/>
              <a:gd name="T57" fmla="*/ 40 h 58"/>
              <a:gd name="T58" fmla="*/ 51 w 59"/>
              <a:gd name="T59" fmla="*/ 46 h 58"/>
              <a:gd name="T60" fmla="*/ 46 w 59"/>
              <a:gd name="T61" fmla="*/ 50 h 58"/>
              <a:gd name="T62" fmla="*/ 42 w 59"/>
              <a:gd name="T63" fmla="*/ 48 h 58"/>
              <a:gd name="T64" fmla="*/ 36 w 59"/>
              <a:gd name="T65" fmla="*/ 51 h 58"/>
              <a:gd name="T66" fmla="*/ 33 w 59"/>
              <a:gd name="T67" fmla="*/ 56 h 58"/>
              <a:gd name="T68" fmla="*/ 26 w 59"/>
              <a:gd name="T69" fmla="*/ 56 h 58"/>
              <a:gd name="T70" fmla="*/ 24 w 59"/>
              <a:gd name="T71" fmla="*/ 51 h 58"/>
              <a:gd name="T72" fmla="*/ 17 w 59"/>
              <a:gd name="T73" fmla="*/ 48 h 58"/>
              <a:gd name="T74" fmla="*/ 13 w 59"/>
              <a:gd name="T75" fmla="*/ 50 h 58"/>
              <a:gd name="T76" fmla="*/ 8 w 59"/>
              <a:gd name="T77" fmla="*/ 46 h 58"/>
              <a:gd name="T78" fmla="*/ 10 w 59"/>
              <a:gd name="T79" fmla="*/ 40 h 58"/>
              <a:gd name="T80" fmla="*/ 6 w 59"/>
              <a:gd name="T81" fmla="*/ 33 h 58"/>
              <a:gd name="T82" fmla="*/ 3 w 59"/>
              <a:gd name="T83" fmla="*/ 32 h 58"/>
              <a:gd name="T84" fmla="*/ 6 w 59"/>
              <a:gd name="T85" fmla="*/ 25 h 58"/>
              <a:gd name="T86" fmla="*/ 10 w 59"/>
              <a:gd name="T87" fmla="*/ 18 h 58"/>
              <a:gd name="T88" fmla="*/ 8 w 59"/>
              <a:gd name="T89" fmla="*/ 12 h 58"/>
              <a:gd name="T90" fmla="*/ 13 w 59"/>
              <a:gd name="T91" fmla="*/ 8 h 58"/>
              <a:gd name="T92" fmla="*/ 17 w 59"/>
              <a:gd name="T93" fmla="*/ 10 h 58"/>
              <a:gd name="T94" fmla="*/ 24 w 59"/>
              <a:gd name="T95" fmla="*/ 7 h 58"/>
              <a:gd name="T96" fmla="*/ 26 w 59"/>
              <a:gd name="T97" fmla="*/ 2 h 58"/>
              <a:gd name="T98" fmla="*/ 33 w 59"/>
              <a:gd name="T99" fmla="*/ 2 h 58"/>
              <a:gd name="T100" fmla="*/ 36 w 59"/>
              <a:gd name="T101" fmla="*/ 7 h 58"/>
              <a:gd name="T102" fmla="*/ 42 w 59"/>
              <a:gd name="T103" fmla="*/ 10 h 58"/>
              <a:gd name="T104" fmla="*/ 46 w 59"/>
              <a:gd name="T105" fmla="*/ 8 h 58"/>
              <a:gd name="T106" fmla="*/ 51 w 59"/>
              <a:gd name="T107" fmla="*/ 13 h 58"/>
              <a:gd name="T108" fmla="*/ 49 w 59"/>
              <a:gd name="T109" fmla="*/ 18 h 58"/>
              <a:gd name="T110" fmla="*/ 54 w 59"/>
              <a:gd name="T111" fmla="*/ 25 h 58"/>
              <a:gd name="T112" fmla="*/ 56 w 59"/>
              <a:gd name="T113" fmla="*/ 32 h 58"/>
              <a:gd name="T114" fmla="*/ 16 w 59"/>
              <a:gd name="T115" fmla="*/ 29 h 58"/>
              <a:gd name="T116" fmla="*/ 43 w 59"/>
              <a:gd name="T117" fmla="*/ 29 h 58"/>
              <a:gd name="T118" fmla="*/ 30 w 59"/>
              <a:gd name="T119" fmla="*/ 40 h 58"/>
              <a:gd name="T120" fmla="*/ 30 w 59"/>
              <a:gd name="T121" fmla="*/ 18 h 58"/>
              <a:gd name="T122" fmla="*/ 30 w 59"/>
              <a:gd name="T123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" h="58">
                <a:moveTo>
                  <a:pt x="57" y="23"/>
                </a:moveTo>
                <a:cubicBezTo>
                  <a:pt x="54" y="22"/>
                  <a:pt x="54" y="22"/>
                  <a:pt x="54" y="22"/>
                </a:cubicBezTo>
                <a:cubicBezTo>
                  <a:pt x="54" y="20"/>
                  <a:pt x="53" y="18"/>
                  <a:pt x="52" y="16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3"/>
                  <a:pt x="54" y="12"/>
                  <a:pt x="53" y="11"/>
                </a:cubicBezTo>
                <a:cubicBezTo>
                  <a:pt x="48" y="5"/>
                  <a:pt x="48" y="5"/>
                  <a:pt x="48" y="5"/>
                </a:cubicBezTo>
                <a:cubicBezTo>
                  <a:pt x="47" y="5"/>
                  <a:pt x="47" y="5"/>
                  <a:pt x="46" y="5"/>
                </a:cubicBezTo>
                <a:cubicBezTo>
                  <a:pt x="46" y="5"/>
                  <a:pt x="45" y="5"/>
                  <a:pt x="45" y="5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6"/>
                  <a:pt x="38" y="5"/>
                  <a:pt x="36" y="4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1"/>
                  <a:pt x="35" y="0"/>
                  <a:pt x="34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1"/>
                  <a:pt x="24" y="2"/>
                </a:cubicBezTo>
                <a:cubicBezTo>
                  <a:pt x="23" y="4"/>
                  <a:pt x="23" y="4"/>
                  <a:pt x="23" y="4"/>
                </a:cubicBezTo>
                <a:cubicBezTo>
                  <a:pt x="21" y="5"/>
                  <a:pt x="19" y="6"/>
                  <a:pt x="17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3" y="5"/>
                  <a:pt x="13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6" y="13"/>
                  <a:pt x="6" y="14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8"/>
                  <a:pt x="6" y="20"/>
                  <a:pt x="5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4"/>
                  <a:pt x="0" y="2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5"/>
                  <a:pt x="2" y="35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8"/>
                  <a:pt x="7" y="40"/>
                  <a:pt x="8" y="42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5"/>
                  <a:pt x="5" y="46"/>
                  <a:pt x="6" y="47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3"/>
                  <a:pt x="12" y="53"/>
                  <a:pt x="13" y="53"/>
                </a:cubicBezTo>
                <a:cubicBezTo>
                  <a:pt x="13" y="53"/>
                  <a:pt x="14" y="53"/>
                  <a:pt x="14" y="53"/>
                </a:cubicBezTo>
                <a:cubicBezTo>
                  <a:pt x="17" y="51"/>
                  <a:pt x="17" y="51"/>
                  <a:pt x="17" y="51"/>
                </a:cubicBezTo>
                <a:cubicBezTo>
                  <a:pt x="19" y="52"/>
                  <a:pt x="21" y="53"/>
                  <a:pt x="23" y="54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7"/>
                  <a:pt x="25" y="58"/>
                  <a:pt x="26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7"/>
                  <a:pt x="36" y="56"/>
                </a:cubicBezTo>
                <a:cubicBezTo>
                  <a:pt x="36" y="54"/>
                  <a:pt x="36" y="54"/>
                  <a:pt x="36" y="54"/>
                </a:cubicBezTo>
                <a:cubicBezTo>
                  <a:pt x="38" y="53"/>
                  <a:pt x="40" y="52"/>
                  <a:pt x="42" y="51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6" y="53"/>
                  <a:pt x="46" y="53"/>
                </a:cubicBezTo>
                <a:cubicBezTo>
                  <a:pt x="47" y="53"/>
                  <a:pt x="47" y="53"/>
                  <a:pt x="48" y="53"/>
                </a:cubicBezTo>
                <a:cubicBezTo>
                  <a:pt x="53" y="47"/>
                  <a:pt x="53" y="47"/>
                  <a:pt x="53" y="47"/>
                </a:cubicBezTo>
                <a:cubicBezTo>
                  <a:pt x="54" y="46"/>
                  <a:pt x="54" y="45"/>
                  <a:pt x="53" y="44"/>
                </a:cubicBezTo>
                <a:cubicBezTo>
                  <a:pt x="52" y="42"/>
                  <a:pt x="52" y="42"/>
                  <a:pt x="52" y="42"/>
                </a:cubicBezTo>
                <a:cubicBezTo>
                  <a:pt x="53" y="40"/>
                  <a:pt x="54" y="38"/>
                  <a:pt x="54" y="36"/>
                </a:cubicBezTo>
                <a:cubicBezTo>
                  <a:pt x="57" y="35"/>
                  <a:pt x="57" y="35"/>
                  <a:pt x="57" y="35"/>
                </a:cubicBezTo>
                <a:cubicBezTo>
                  <a:pt x="58" y="35"/>
                  <a:pt x="59" y="34"/>
                  <a:pt x="59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4"/>
                  <a:pt x="58" y="23"/>
                  <a:pt x="57" y="23"/>
                </a:cubicBezTo>
                <a:close/>
                <a:moveTo>
                  <a:pt x="56" y="32"/>
                </a:moveTo>
                <a:cubicBezTo>
                  <a:pt x="56" y="32"/>
                  <a:pt x="56" y="32"/>
                  <a:pt x="56" y="32"/>
                </a:cubicBezTo>
                <a:cubicBezTo>
                  <a:pt x="54" y="33"/>
                  <a:pt x="54" y="33"/>
                  <a:pt x="54" y="33"/>
                </a:cubicBezTo>
                <a:cubicBezTo>
                  <a:pt x="53" y="33"/>
                  <a:pt x="52" y="34"/>
                  <a:pt x="52" y="35"/>
                </a:cubicBezTo>
                <a:cubicBezTo>
                  <a:pt x="51" y="37"/>
                  <a:pt x="50" y="39"/>
                  <a:pt x="49" y="40"/>
                </a:cubicBezTo>
                <a:cubicBezTo>
                  <a:pt x="49" y="41"/>
                  <a:pt x="49" y="42"/>
                  <a:pt x="49" y="43"/>
                </a:cubicBezTo>
                <a:cubicBezTo>
                  <a:pt x="51" y="46"/>
                  <a:pt x="51" y="46"/>
                  <a:pt x="51" y="46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4" y="49"/>
                  <a:pt x="44" y="49"/>
                  <a:pt x="44" y="49"/>
                </a:cubicBezTo>
                <a:cubicBezTo>
                  <a:pt x="43" y="48"/>
                  <a:pt x="43" y="48"/>
                  <a:pt x="42" y="48"/>
                </a:cubicBezTo>
                <a:cubicBezTo>
                  <a:pt x="42" y="48"/>
                  <a:pt x="41" y="48"/>
                  <a:pt x="41" y="49"/>
                </a:cubicBezTo>
                <a:cubicBezTo>
                  <a:pt x="39" y="50"/>
                  <a:pt x="37" y="50"/>
                  <a:pt x="36" y="51"/>
                </a:cubicBezTo>
                <a:cubicBezTo>
                  <a:pt x="35" y="51"/>
                  <a:pt x="34" y="52"/>
                  <a:pt x="34" y="53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3"/>
                  <a:pt x="26" y="53"/>
                  <a:pt x="26" y="53"/>
                </a:cubicBezTo>
                <a:cubicBezTo>
                  <a:pt x="25" y="52"/>
                  <a:pt x="25" y="51"/>
                  <a:pt x="24" y="51"/>
                </a:cubicBezTo>
                <a:cubicBezTo>
                  <a:pt x="22" y="50"/>
                  <a:pt x="20" y="50"/>
                  <a:pt x="18" y="49"/>
                </a:cubicBezTo>
                <a:cubicBezTo>
                  <a:pt x="18" y="48"/>
                  <a:pt x="17" y="48"/>
                  <a:pt x="17" y="48"/>
                </a:cubicBezTo>
                <a:cubicBezTo>
                  <a:pt x="16" y="48"/>
                  <a:pt x="16" y="48"/>
                  <a:pt x="16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8" y="46"/>
                  <a:pt x="8" y="46"/>
                  <a:pt x="8" y="46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1"/>
                  <a:pt x="10" y="40"/>
                </a:cubicBezTo>
                <a:cubicBezTo>
                  <a:pt x="9" y="39"/>
                  <a:pt x="8" y="37"/>
                  <a:pt x="8" y="35"/>
                </a:cubicBezTo>
                <a:cubicBezTo>
                  <a:pt x="7" y="34"/>
                  <a:pt x="7" y="33"/>
                  <a:pt x="6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6"/>
                  <a:pt x="3" y="26"/>
                  <a:pt x="3" y="26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5"/>
                  <a:pt x="7" y="24"/>
                  <a:pt x="8" y="23"/>
                </a:cubicBezTo>
                <a:cubicBezTo>
                  <a:pt x="8" y="21"/>
                  <a:pt x="9" y="19"/>
                  <a:pt x="10" y="18"/>
                </a:cubicBezTo>
                <a:cubicBezTo>
                  <a:pt x="10" y="17"/>
                  <a:pt x="10" y="16"/>
                  <a:pt x="10" y="15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13" y="8"/>
                  <a:pt x="13" y="8"/>
                  <a:pt x="13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7" y="10"/>
                </a:cubicBezTo>
                <a:cubicBezTo>
                  <a:pt x="17" y="10"/>
                  <a:pt x="18" y="10"/>
                  <a:pt x="18" y="9"/>
                </a:cubicBezTo>
                <a:cubicBezTo>
                  <a:pt x="20" y="8"/>
                  <a:pt x="22" y="8"/>
                  <a:pt x="24" y="7"/>
                </a:cubicBezTo>
                <a:cubicBezTo>
                  <a:pt x="25" y="7"/>
                  <a:pt x="25" y="6"/>
                  <a:pt x="26" y="5"/>
                </a:cubicBezTo>
                <a:cubicBezTo>
                  <a:pt x="26" y="2"/>
                  <a:pt x="26" y="2"/>
                  <a:pt x="26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6"/>
                  <a:pt x="35" y="7"/>
                  <a:pt x="36" y="7"/>
                </a:cubicBezTo>
                <a:cubicBezTo>
                  <a:pt x="37" y="8"/>
                  <a:pt x="39" y="8"/>
                  <a:pt x="41" y="9"/>
                </a:cubicBezTo>
                <a:cubicBezTo>
                  <a:pt x="41" y="10"/>
                  <a:pt x="42" y="10"/>
                  <a:pt x="42" y="10"/>
                </a:cubicBezTo>
                <a:cubicBezTo>
                  <a:pt x="43" y="10"/>
                  <a:pt x="43" y="10"/>
                  <a:pt x="44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2"/>
                  <a:pt x="51" y="12"/>
                  <a:pt x="51" y="13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6"/>
                  <a:pt x="49" y="17"/>
                  <a:pt x="49" y="18"/>
                </a:cubicBezTo>
                <a:cubicBezTo>
                  <a:pt x="50" y="19"/>
                  <a:pt x="51" y="21"/>
                  <a:pt x="52" y="23"/>
                </a:cubicBezTo>
                <a:cubicBezTo>
                  <a:pt x="52" y="24"/>
                  <a:pt x="53" y="25"/>
                  <a:pt x="54" y="25"/>
                </a:cubicBezTo>
                <a:cubicBezTo>
                  <a:pt x="56" y="26"/>
                  <a:pt x="56" y="26"/>
                  <a:pt x="56" y="26"/>
                </a:cubicBezTo>
                <a:lnTo>
                  <a:pt x="56" y="32"/>
                </a:lnTo>
                <a:close/>
                <a:moveTo>
                  <a:pt x="30" y="16"/>
                </a:moveTo>
                <a:cubicBezTo>
                  <a:pt x="22" y="16"/>
                  <a:pt x="16" y="22"/>
                  <a:pt x="16" y="29"/>
                </a:cubicBezTo>
                <a:cubicBezTo>
                  <a:pt x="16" y="36"/>
                  <a:pt x="22" y="42"/>
                  <a:pt x="30" y="42"/>
                </a:cubicBezTo>
                <a:cubicBezTo>
                  <a:pt x="37" y="42"/>
                  <a:pt x="43" y="36"/>
                  <a:pt x="43" y="29"/>
                </a:cubicBezTo>
                <a:cubicBezTo>
                  <a:pt x="43" y="22"/>
                  <a:pt x="37" y="16"/>
                  <a:pt x="30" y="16"/>
                </a:cubicBezTo>
                <a:close/>
                <a:moveTo>
                  <a:pt x="30" y="40"/>
                </a:moveTo>
                <a:cubicBezTo>
                  <a:pt x="24" y="40"/>
                  <a:pt x="19" y="35"/>
                  <a:pt x="19" y="29"/>
                </a:cubicBezTo>
                <a:cubicBezTo>
                  <a:pt x="19" y="23"/>
                  <a:pt x="24" y="18"/>
                  <a:pt x="30" y="18"/>
                </a:cubicBezTo>
                <a:cubicBezTo>
                  <a:pt x="36" y="18"/>
                  <a:pt x="40" y="23"/>
                  <a:pt x="40" y="29"/>
                </a:cubicBezTo>
                <a:cubicBezTo>
                  <a:pt x="40" y="35"/>
                  <a:pt x="36" y="40"/>
                  <a:pt x="30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lnSpc>
                <a:spcPct val="130000"/>
              </a:lnSpc>
              <a:defRPr/>
            </a:pPr>
            <a:endParaRPr lang="th-TH" sz="1350" dirty="0">
              <a:solidFill>
                <a:srgbClr val="56BDBD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82434" y="1864141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80716" y="2174317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82434" y="4159470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80716" y="4469646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23447" y="1864141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821729" y="2174317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23447" y="4159470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821729" y="4469646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69064" y="94054"/>
            <a:ext cx="148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出游篇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18795" y="274331"/>
            <a:ext cx="2081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eelOff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34274" y="2027814"/>
            <a:ext cx="3759760" cy="3920545"/>
            <a:chOff x="3666527" y="1752751"/>
            <a:chExt cx="4733799" cy="4936237"/>
          </a:xfrm>
        </p:grpSpPr>
        <p:sp>
          <p:nvSpPr>
            <p:cNvPr id="3" name="任意多边形 11"/>
            <p:cNvSpPr/>
            <p:nvPr/>
          </p:nvSpPr>
          <p:spPr>
            <a:xfrm>
              <a:off x="3666527" y="3061306"/>
              <a:ext cx="2076450" cy="2599149"/>
            </a:xfrm>
            <a:custGeom>
              <a:avLst/>
              <a:gdLst>
                <a:gd name="connsiteX0" fmla="*/ 2066925 w 2076450"/>
                <a:gd name="connsiteY0" fmla="*/ 2505075 h 2505075"/>
                <a:gd name="connsiteX1" fmla="*/ 1724025 w 2076450"/>
                <a:gd name="connsiteY1" fmla="*/ 2505075 h 2505075"/>
                <a:gd name="connsiteX2" fmla="*/ 1724025 w 2076450"/>
                <a:gd name="connsiteY2" fmla="*/ 1476375 h 2505075"/>
                <a:gd name="connsiteX3" fmla="*/ 1266825 w 2076450"/>
                <a:gd name="connsiteY3" fmla="*/ 1476375 h 2505075"/>
                <a:gd name="connsiteX4" fmla="*/ 400050 w 2076450"/>
                <a:gd name="connsiteY4" fmla="*/ 571500 h 2505075"/>
                <a:gd name="connsiteX5" fmla="*/ 0 w 2076450"/>
                <a:gd name="connsiteY5" fmla="*/ 571500 h 2505075"/>
                <a:gd name="connsiteX6" fmla="*/ 571500 w 2076450"/>
                <a:gd name="connsiteY6" fmla="*/ 0 h 2505075"/>
                <a:gd name="connsiteX7" fmla="*/ 1114425 w 2076450"/>
                <a:gd name="connsiteY7" fmla="*/ 542925 h 2505075"/>
                <a:gd name="connsiteX8" fmla="*/ 752475 w 2076450"/>
                <a:gd name="connsiteY8" fmla="*/ 542925 h 2505075"/>
                <a:gd name="connsiteX9" fmla="*/ 1638300 w 2076450"/>
                <a:gd name="connsiteY9" fmla="*/ 1104900 h 2505075"/>
                <a:gd name="connsiteX10" fmla="*/ 2076450 w 2076450"/>
                <a:gd name="connsiteY10" fmla="*/ 1428750 h 2505075"/>
                <a:gd name="connsiteX11" fmla="*/ 2066925 w 2076450"/>
                <a:gd name="connsiteY11" fmla="*/ 2505075 h 2505075"/>
                <a:gd name="connsiteX0-1" fmla="*/ 2066925 w 2076450"/>
                <a:gd name="connsiteY0-2" fmla="*/ 2505075 h 2547408"/>
                <a:gd name="connsiteX1-3" fmla="*/ 1724025 w 2076450"/>
                <a:gd name="connsiteY1-4" fmla="*/ 2505075 h 2547408"/>
                <a:gd name="connsiteX2-5" fmla="*/ 1724025 w 2076450"/>
                <a:gd name="connsiteY2-6" fmla="*/ 1476375 h 2547408"/>
                <a:gd name="connsiteX3-7" fmla="*/ 1266825 w 2076450"/>
                <a:gd name="connsiteY3-8" fmla="*/ 1476375 h 2547408"/>
                <a:gd name="connsiteX4-9" fmla="*/ 400050 w 2076450"/>
                <a:gd name="connsiteY4-10" fmla="*/ 571500 h 2547408"/>
                <a:gd name="connsiteX5-11" fmla="*/ 0 w 2076450"/>
                <a:gd name="connsiteY5-12" fmla="*/ 571500 h 2547408"/>
                <a:gd name="connsiteX6-13" fmla="*/ 571500 w 2076450"/>
                <a:gd name="connsiteY6-14" fmla="*/ 0 h 2547408"/>
                <a:gd name="connsiteX7-15" fmla="*/ 1114425 w 2076450"/>
                <a:gd name="connsiteY7-16" fmla="*/ 542925 h 2547408"/>
                <a:gd name="connsiteX8-17" fmla="*/ 752475 w 2076450"/>
                <a:gd name="connsiteY8-18" fmla="*/ 542925 h 2547408"/>
                <a:gd name="connsiteX9-19" fmla="*/ 1638300 w 2076450"/>
                <a:gd name="connsiteY9-20" fmla="*/ 1104900 h 2547408"/>
                <a:gd name="connsiteX10-21" fmla="*/ 2076450 w 2076450"/>
                <a:gd name="connsiteY10-22" fmla="*/ 1428750 h 2547408"/>
                <a:gd name="connsiteX11-23" fmla="*/ 2066925 w 2076450"/>
                <a:gd name="connsiteY11-24" fmla="*/ 2505075 h 2547408"/>
                <a:gd name="connsiteX0-25" fmla="*/ 2066925 w 2076450"/>
                <a:gd name="connsiteY0-26" fmla="*/ 2505075 h 2583817"/>
                <a:gd name="connsiteX1-27" fmla="*/ 1724025 w 2076450"/>
                <a:gd name="connsiteY1-28" fmla="*/ 2505075 h 2583817"/>
                <a:gd name="connsiteX2-29" fmla="*/ 1724025 w 2076450"/>
                <a:gd name="connsiteY2-30" fmla="*/ 1476375 h 2583817"/>
                <a:gd name="connsiteX3-31" fmla="*/ 1266825 w 2076450"/>
                <a:gd name="connsiteY3-32" fmla="*/ 1476375 h 2583817"/>
                <a:gd name="connsiteX4-33" fmla="*/ 400050 w 2076450"/>
                <a:gd name="connsiteY4-34" fmla="*/ 571500 h 2583817"/>
                <a:gd name="connsiteX5-35" fmla="*/ 0 w 2076450"/>
                <a:gd name="connsiteY5-36" fmla="*/ 571500 h 2583817"/>
                <a:gd name="connsiteX6-37" fmla="*/ 571500 w 2076450"/>
                <a:gd name="connsiteY6-38" fmla="*/ 0 h 2583817"/>
                <a:gd name="connsiteX7-39" fmla="*/ 1114425 w 2076450"/>
                <a:gd name="connsiteY7-40" fmla="*/ 542925 h 2583817"/>
                <a:gd name="connsiteX8-41" fmla="*/ 752475 w 2076450"/>
                <a:gd name="connsiteY8-42" fmla="*/ 542925 h 2583817"/>
                <a:gd name="connsiteX9-43" fmla="*/ 1638300 w 2076450"/>
                <a:gd name="connsiteY9-44" fmla="*/ 1104900 h 2583817"/>
                <a:gd name="connsiteX10-45" fmla="*/ 2076450 w 2076450"/>
                <a:gd name="connsiteY10-46" fmla="*/ 1428750 h 2583817"/>
                <a:gd name="connsiteX11-47" fmla="*/ 2066925 w 2076450"/>
                <a:gd name="connsiteY11-48" fmla="*/ 2505075 h 2583817"/>
                <a:gd name="connsiteX0-49" fmla="*/ 2066925 w 2076450"/>
                <a:gd name="connsiteY0-50" fmla="*/ 2505075 h 2599149"/>
                <a:gd name="connsiteX1-51" fmla="*/ 1724025 w 2076450"/>
                <a:gd name="connsiteY1-52" fmla="*/ 2505075 h 2599149"/>
                <a:gd name="connsiteX2-53" fmla="*/ 1724025 w 2076450"/>
                <a:gd name="connsiteY2-54" fmla="*/ 1476375 h 2599149"/>
                <a:gd name="connsiteX3-55" fmla="*/ 1266825 w 2076450"/>
                <a:gd name="connsiteY3-56" fmla="*/ 1476375 h 2599149"/>
                <a:gd name="connsiteX4-57" fmla="*/ 400050 w 2076450"/>
                <a:gd name="connsiteY4-58" fmla="*/ 571500 h 2599149"/>
                <a:gd name="connsiteX5-59" fmla="*/ 0 w 2076450"/>
                <a:gd name="connsiteY5-60" fmla="*/ 571500 h 2599149"/>
                <a:gd name="connsiteX6-61" fmla="*/ 571500 w 2076450"/>
                <a:gd name="connsiteY6-62" fmla="*/ 0 h 2599149"/>
                <a:gd name="connsiteX7-63" fmla="*/ 1114425 w 2076450"/>
                <a:gd name="connsiteY7-64" fmla="*/ 542925 h 2599149"/>
                <a:gd name="connsiteX8-65" fmla="*/ 752475 w 2076450"/>
                <a:gd name="connsiteY8-66" fmla="*/ 542925 h 2599149"/>
                <a:gd name="connsiteX9-67" fmla="*/ 1638300 w 2076450"/>
                <a:gd name="connsiteY9-68" fmla="*/ 1104900 h 2599149"/>
                <a:gd name="connsiteX10-69" fmla="*/ 2076450 w 2076450"/>
                <a:gd name="connsiteY10-70" fmla="*/ 1428750 h 2599149"/>
                <a:gd name="connsiteX11-71" fmla="*/ 2066925 w 2076450"/>
                <a:gd name="connsiteY11-72" fmla="*/ 2505075 h 2599149"/>
                <a:gd name="connsiteX0-73" fmla="*/ 2066925 w 2076450"/>
                <a:gd name="connsiteY0-74" fmla="*/ 2505075 h 2599149"/>
                <a:gd name="connsiteX1-75" fmla="*/ 1724025 w 2076450"/>
                <a:gd name="connsiteY1-76" fmla="*/ 2505075 h 2599149"/>
                <a:gd name="connsiteX2-77" fmla="*/ 1724025 w 2076450"/>
                <a:gd name="connsiteY2-78" fmla="*/ 1476375 h 2599149"/>
                <a:gd name="connsiteX3-79" fmla="*/ 1266825 w 2076450"/>
                <a:gd name="connsiteY3-80" fmla="*/ 1476375 h 2599149"/>
                <a:gd name="connsiteX4-81" fmla="*/ 400050 w 2076450"/>
                <a:gd name="connsiteY4-82" fmla="*/ 571500 h 2599149"/>
                <a:gd name="connsiteX5-83" fmla="*/ 0 w 2076450"/>
                <a:gd name="connsiteY5-84" fmla="*/ 571500 h 2599149"/>
                <a:gd name="connsiteX6-85" fmla="*/ 571500 w 2076450"/>
                <a:gd name="connsiteY6-86" fmla="*/ 0 h 2599149"/>
                <a:gd name="connsiteX7-87" fmla="*/ 1114425 w 2076450"/>
                <a:gd name="connsiteY7-88" fmla="*/ 542925 h 2599149"/>
                <a:gd name="connsiteX8-89" fmla="*/ 752475 w 2076450"/>
                <a:gd name="connsiteY8-90" fmla="*/ 542925 h 2599149"/>
                <a:gd name="connsiteX9-91" fmla="*/ 1638300 w 2076450"/>
                <a:gd name="connsiteY9-92" fmla="*/ 1104900 h 2599149"/>
                <a:gd name="connsiteX10-93" fmla="*/ 2076450 w 2076450"/>
                <a:gd name="connsiteY10-94" fmla="*/ 1428750 h 2599149"/>
                <a:gd name="connsiteX11-95" fmla="*/ 2066925 w 2076450"/>
                <a:gd name="connsiteY11-96" fmla="*/ 2505075 h 2599149"/>
                <a:gd name="connsiteX0-97" fmla="*/ 2066925 w 2076450"/>
                <a:gd name="connsiteY0-98" fmla="*/ 2505075 h 2599149"/>
                <a:gd name="connsiteX1-99" fmla="*/ 1724025 w 2076450"/>
                <a:gd name="connsiteY1-100" fmla="*/ 2505075 h 2599149"/>
                <a:gd name="connsiteX2-101" fmla="*/ 1724025 w 2076450"/>
                <a:gd name="connsiteY2-102" fmla="*/ 1476375 h 2599149"/>
                <a:gd name="connsiteX3-103" fmla="*/ 1266825 w 2076450"/>
                <a:gd name="connsiteY3-104" fmla="*/ 1476375 h 2599149"/>
                <a:gd name="connsiteX4-105" fmla="*/ 400050 w 2076450"/>
                <a:gd name="connsiteY4-106" fmla="*/ 571500 h 2599149"/>
                <a:gd name="connsiteX5-107" fmla="*/ 0 w 2076450"/>
                <a:gd name="connsiteY5-108" fmla="*/ 571500 h 2599149"/>
                <a:gd name="connsiteX6-109" fmla="*/ 571500 w 2076450"/>
                <a:gd name="connsiteY6-110" fmla="*/ 0 h 2599149"/>
                <a:gd name="connsiteX7-111" fmla="*/ 1114425 w 2076450"/>
                <a:gd name="connsiteY7-112" fmla="*/ 542925 h 2599149"/>
                <a:gd name="connsiteX8-113" fmla="*/ 752475 w 2076450"/>
                <a:gd name="connsiteY8-114" fmla="*/ 542925 h 2599149"/>
                <a:gd name="connsiteX9-115" fmla="*/ 1638300 w 2076450"/>
                <a:gd name="connsiteY9-116" fmla="*/ 1104900 h 2599149"/>
                <a:gd name="connsiteX10-117" fmla="*/ 2076450 w 2076450"/>
                <a:gd name="connsiteY10-118" fmla="*/ 1428750 h 2599149"/>
                <a:gd name="connsiteX11-119" fmla="*/ 2066925 w 2076450"/>
                <a:gd name="connsiteY11-120" fmla="*/ 2505075 h 2599149"/>
                <a:gd name="connsiteX0-121" fmla="*/ 2066925 w 2076450"/>
                <a:gd name="connsiteY0-122" fmla="*/ 2505075 h 2599149"/>
                <a:gd name="connsiteX1-123" fmla="*/ 1724025 w 2076450"/>
                <a:gd name="connsiteY1-124" fmla="*/ 2505075 h 2599149"/>
                <a:gd name="connsiteX2-125" fmla="*/ 1724025 w 2076450"/>
                <a:gd name="connsiteY2-126" fmla="*/ 1476375 h 2599149"/>
                <a:gd name="connsiteX3-127" fmla="*/ 1266825 w 2076450"/>
                <a:gd name="connsiteY3-128" fmla="*/ 1476375 h 2599149"/>
                <a:gd name="connsiteX4-129" fmla="*/ 400050 w 2076450"/>
                <a:gd name="connsiteY4-130" fmla="*/ 571500 h 2599149"/>
                <a:gd name="connsiteX5-131" fmla="*/ 0 w 2076450"/>
                <a:gd name="connsiteY5-132" fmla="*/ 571500 h 2599149"/>
                <a:gd name="connsiteX6-133" fmla="*/ 571500 w 2076450"/>
                <a:gd name="connsiteY6-134" fmla="*/ 0 h 2599149"/>
                <a:gd name="connsiteX7-135" fmla="*/ 1114425 w 2076450"/>
                <a:gd name="connsiteY7-136" fmla="*/ 542925 h 2599149"/>
                <a:gd name="connsiteX8-137" fmla="*/ 752475 w 2076450"/>
                <a:gd name="connsiteY8-138" fmla="*/ 542925 h 2599149"/>
                <a:gd name="connsiteX9-139" fmla="*/ 1638300 w 2076450"/>
                <a:gd name="connsiteY9-140" fmla="*/ 1104900 h 2599149"/>
                <a:gd name="connsiteX10-141" fmla="*/ 2076450 w 2076450"/>
                <a:gd name="connsiteY10-142" fmla="*/ 1428750 h 2599149"/>
                <a:gd name="connsiteX11-143" fmla="*/ 2066925 w 2076450"/>
                <a:gd name="connsiteY11-144" fmla="*/ 2505075 h 2599149"/>
                <a:gd name="connsiteX0-145" fmla="*/ 2066925 w 2076450"/>
                <a:gd name="connsiteY0-146" fmla="*/ 2505075 h 2599149"/>
                <a:gd name="connsiteX1-147" fmla="*/ 1724025 w 2076450"/>
                <a:gd name="connsiteY1-148" fmla="*/ 2505075 h 2599149"/>
                <a:gd name="connsiteX2-149" fmla="*/ 1724025 w 2076450"/>
                <a:gd name="connsiteY2-150" fmla="*/ 1476375 h 2599149"/>
                <a:gd name="connsiteX3-151" fmla="*/ 1266825 w 2076450"/>
                <a:gd name="connsiteY3-152" fmla="*/ 1476375 h 2599149"/>
                <a:gd name="connsiteX4-153" fmla="*/ 400050 w 2076450"/>
                <a:gd name="connsiteY4-154" fmla="*/ 571500 h 2599149"/>
                <a:gd name="connsiteX5-155" fmla="*/ 0 w 2076450"/>
                <a:gd name="connsiteY5-156" fmla="*/ 571500 h 2599149"/>
                <a:gd name="connsiteX6-157" fmla="*/ 571500 w 2076450"/>
                <a:gd name="connsiteY6-158" fmla="*/ 0 h 2599149"/>
                <a:gd name="connsiteX7-159" fmla="*/ 1114425 w 2076450"/>
                <a:gd name="connsiteY7-160" fmla="*/ 542925 h 2599149"/>
                <a:gd name="connsiteX8-161" fmla="*/ 752475 w 2076450"/>
                <a:gd name="connsiteY8-162" fmla="*/ 542925 h 2599149"/>
                <a:gd name="connsiteX9-163" fmla="*/ 1638300 w 2076450"/>
                <a:gd name="connsiteY9-164" fmla="*/ 1104900 h 2599149"/>
                <a:gd name="connsiteX10-165" fmla="*/ 2076450 w 2076450"/>
                <a:gd name="connsiteY10-166" fmla="*/ 1428750 h 2599149"/>
                <a:gd name="connsiteX11-167" fmla="*/ 2066925 w 2076450"/>
                <a:gd name="connsiteY11-168" fmla="*/ 2505075 h 2599149"/>
                <a:gd name="connsiteX0-169" fmla="*/ 2066925 w 2076450"/>
                <a:gd name="connsiteY0-170" fmla="*/ 2505075 h 2599149"/>
                <a:gd name="connsiteX1-171" fmla="*/ 1724025 w 2076450"/>
                <a:gd name="connsiteY1-172" fmla="*/ 2505075 h 2599149"/>
                <a:gd name="connsiteX2-173" fmla="*/ 1724025 w 2076450"/>
                <a:gd name="connsiteY2-174" fmla="*/ 1476375 h 2599149"/>
                <a:gd name="connsiteX3-175" fmla="*/ 1266825 w 2076450"/>
                <a:gd name="connsiteY3-176" fmla="*/ 1476375 h 2599149"/>
                <a:gd name="connsiteX4-177" fmla="*/ 400050 w 2076450"/>
                <a:gd name="connsiteY4-178" fmla="*/ 571500 h 2599149"/>
                <a:gd name="connsiteX5-179" fmla="*/ 0 w 2076450"/>
                <a:gd name="connsiteY5-180" fmla="*/ 571500 h 2599149"/>
                <a:gd name="connsiteX6-181" fmla="*/ 571500 w 2076450"/>
                <a:gd name="connsiteY6-182" fmla="*/ 0 h 2599149"/>
                <a:gd name="connsiteX7-183" fmla="*/ 1114425 w 2076450"/>
                <a:gd name="connsiteY7-184" fmla="*/ 542925 h 2599149"/>
                <a:gd name="connsiteX8-185" fmla="*/ 752475 w 2076450"/>
                <a:gd name="connsiteY8-186" fmla="*/ 542925 h 2599149"/>
                <a:gd name="connsiteX9-187" fmla="*/ 1638300 w 2076450"/>
                <a:gd name="connsiteY9-188" fmla="*/ 1104900 h 2599149"/>
                <a:gd name="connsiteX10-189" fmla="*/ 2076450 w 2076450"/>
                <a:gd name="connsiteY10-190" fmla="*/ 1428750 h 2599149"/>
                <a:gd name="connsiteX11-191" fmla="*/ 2066925 w 2076450"/>
                <a:gd name="connsiteY11-192" fmla="*/ 2505075 h 2599149"/>
                <a:gd name="connsiteX0-193" fmla="*/ 2066925 w 2076450"/>
                <a:gd name="connsiteY0-194" fmla="*/ 2505075 h 2599149"/>
                <a:gd name="connsiteX1-195" fmla="*/ 1724025 w 2076450"/>
                <a:gd name="connsiteY1-196" fmla="*/ 2505075 h 2599149"/>
                <a:gd name="connsiteX2-197" fmla="*/ 1724025 w 2076450"/>
                <a:gd name="connsiteY2-198" fmla="*/ 1476375 h 2599149"/>
                <a:gd name="connsiteX3-199" fmla="*/ 1266825 w 2076450"/>
                <a:gd name="connsiteY3-200" fmla="*/ 1476375 h 2599149"/>
                <a:gd name="connsiteX4-201" fmla="*/ 400050 w 2076450"/>
                <a:gd name="connsiteY4-202" fmla="*/ 571500 h 2599149"/>
                <a:gd name="connsiteX5-203" fmla="*/ 0 w 2076450"/>
                <a:gd name="connsiteY5-204" fmla="*/ 571500 h 2599149"/>
                <a:gd name="connsiteX6-205" fmla="*/ 571500 w 2076450"/>
                <a:gd name="connsiteY6-206" fmla="*/ 0 h 2599149"/>
                <a:gd name="connsiteX7-207" fmla="*/ 1114425 w 2076450"/>
                <a:gd name="connsiteY7-208" fmla="*/ 542925 h 2599149"/>
                <a:gd name="connsiteX8-209" fmla="*/ 752475 w 2076450"/>
                <a:gd name="connsiteY8-210" fmla="*/ 542925 h 2599149"/>
                <a:gd name="connsiteX9-211" fmla="*/ 1638300 w 2076450"/>
                <a:gd name="connsiteY9-212" fmla="*/ 1104900 h 2599149"/>
                <a:gd name="connsiteX10-213" fmla="*/ 2076450 w 2076450"/>
                <a:gd name="connsiteY10-214" fmla="*/ 1428750 h 2599149"/>
                <a:gd name="connsiteX11-215" fmla="*/ 2066925 w 2076450"/>
                <a:gd name="connsiteY11-216" fmla="*/ 2505075 h 2599149"/>
                <a:gd name="connsiteX0-217" fmla="*/ 2066925 w 2076450"/>
                <a:gd name="connsiteY0-218" fmla="*/ 2505075 h 2599149"/>
                <a:gd name="connsiteX1-219" fmla="*/ 1724025 w 2076450"/>
                <a:gd name="connsiteY1-220" fmla="*/ 2505075 h 2599149"/>
                <a:gd name="connsiteX2-221" fmla="*/ 1724025 w 2076450"/>
                <a:gd name="connsiteY2-222" fmla="*/ 1476375 h 2599149"/>
                <a:gd name="connsiteX3-223" fmla="*/ 1266825 w 2076450"/>
                <a:gd name="connsiteY3-224" fmla="*/ 1476375 h 2599149"/>
                <a:gd name="connsiteX4-225" fmla="*/ 400050 w 2076450"/>
                <a:gd name="connsiteY4-226" fmla="*/ 571500 h 2599149"/>
                <a:gd name="connsiteX5-227" fmla="*/ 0 w 2076450"/>
                <a:gd name="connsiteY5-228" fmla="*/ 571500 h 2599149"/>
                <a:gd name="connsiteX6-229" fmla="*/ 571500 w 2076450"/>
                <a:gd name="connsiteY6-230" fmla="*/ 0 h 2599149"/>
                <a:gd name="connsiteX7-231" fmla="*/ 1114425 w 2076450"/>
                <a:gd name="connsiteY7-232" fmla="*/ 542925 h 2599149"/>
                <a:gd name="connsiteX8-233" fmla="*/ 752475 w 2076450"/>
                <a:gd name="connsiteY8-234" fmla="*/ 542925 h 2599149"/>
                <a:gd name="connsiteX9-235" fmla="*/ 1638300 w 2076450"/>
                <a:gd name="connsiteY9-236" fmla="*/ 1104900 h 2599149"/>
                <a:gd name="connsiteX10-237" fmla="*/ 2076450 w 2076450"/>
                <a:gd name="connsiteY10-238" fmla="*/ 1428750 h 2599149"/>
                <a:gd name="connsiteX11-239" fmla="*/ 2066925 w 2076450"/>
                <a:gd name="connsiteY11-240" fmla="*/ 2505075 h 25991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2076450" h="2599149">
                  <a:moveTo>
                    <a:pt x="2066925" y="2505075"/>
                  </a:moveTo>
                  <a:cubicBezTo>
                    <a:pt x="2047875" y="2600325"/>
                    <a:pt x="1809750" y="2657475"/>
                    <a:pt x="1724025" y="2505075"/>
                  </a:cubicBezTo>
                  <a:lnTo>
                    <a:pt x="1724025" y="1476375"/>
                  </a:lnTo>
                  <a:lnTo>
                    <a:pt x="1266825" y="1476375"/>
                  </a:lnTo>
                  <a:cubicBezTo>
                    <a:pt x="873125" y="1489075"/>
                    <a:pt x="365125" y="1006475"/>
                    <a:pt x="400050" y="571500"/>
                  </a:cubicBezTo>
                  <a:lnTo>
                    <a:pt x="0" y="571500"/>
                  </a:lnTo>
                  <a:lnTo>
                    <a:pt x="571500" y="0"/>
                  </a:lnTo>
                  <a:lnTo>
                    <a:pt x="1114425" y="542925"/>
                  </a:lnTo>
                  <a:lnTo>
                    <a:pt x="752475" y="542925"/>
                  </a:lnTo>
                  <a:cubicBezTo>
                    <a:pt x="942975" y="1158875"/>
                    <a:pt x="1333500" y="1098550"/>
                    <a:pt x="1638300" y="1104900"/>
                  </a:cubicBezTo>
                  <a:cubicBezTo>
                    <a:pt x="1879600" y="1117600"/>
                    <a:pt x="2073275" y="1244600"/>
                    <a:pt x="2076450" y="1428750"/>
                  </a:cubicBezTo>
                  <a:lnTo>
                    <a:pt x="2066925" y="2505075"/>
                  </a:lnTo>
                  <a:close/>
                </a:path>
              </a:pathLst>
            </a:custGeom>
            <a:solidFill>
              <a:srgbClr val="FF5266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>
                <a:solidFill>
                  <a:prstClr val="white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4" name="任意多边形 14"/>
            <p:cNvSpPr/>
            <p:nvPr/>
          </p:nvSpPr>
          <p:spPr>
            <a:xfrm>
              <a:off x="4367455" y="2013556"/>
              <a:ext cx="1724025" cy="3648089"/>
            </a:xfrm>
            <a:custGeom>
              <a:avLst/>
              <a:gdLst>
                <a:gd name="connsiteX0" fmla="*/ 1362075 w 1724025"/>
                <a:gd name="connsiteY0" fmla="*/ 3552825 h 3552825"/>
                <a:gd name="connsiteX1" fmla="*/ 1362075 w 1724025"/>
                <a:gd name="connsiteY1" fmla="*/ 1847850 h 3552825"/>
                <a:gd name="connsiteX2" fmla="*/ 1238250 w 1724025"/>
                <a:gd name="connsiteY2" fmla="*/ 1533525 h 3552825"/>
                <a:gd name="connsiteX3" fmla="*/ 266700 w 1724025"/>
                <a:gd name="connsiteY3" fmla="*/ 561975 h 3552825"/>
                <a:gd name="connsiteX4" fmla="*/ 0 w 1724025"/>
                <a:gd name="connsiteY4" fmla="*/ 828675 h 3552825"/>
                <a:gd name="connsiteX5" fmla="*/ 0 w 1724025"/>
                <a:gd name="connsiteY5" fmla="*/ 0 h 3552825"/>
                <a:gd name="connsiteX6" fmla="*/ 809625 w 1724025"/>
                <a:gd name="connsiteY6" fmla="*/ 0 h 3552825"/>
                <a:gd name="connsiteX7" fmla="*/ 533400 w 1724025"/>
                <a:gd name="connsiteY7" fmla="*/ 276225 h 3552825"/>
                <a:gd name="connsiteX8" fmla="*/ 1381125 w 1724025"/>
                <a:gd name="connsiteY8" fmla="*/ 1123950 h 3552825"/>
                <a:gd name="connsiteX9" fmla="*/ 1724025 w 1724025"/>
                <a:gd name="connsiteY9" fmla="*/ 1676400 h 3552825"/>
                <a:gd name="connsiteX10" fmla="*/ 1724025 w 1724025"/>
                <a:gd name="connsiteY10" fmla="*/ 3543300 h 3552825"/>
                <a:gd name="connsiteX11" fmla="*/ 1362075 w 1724025"/>
                <a:gd name="connsiteY11" fmla="*/ 3552825 h 3552825"/>
                <a:gd name="connsiteX0-1" fmla="*/ 1362075 w 1724025"/>
                <a:gd name="connsiteY0-2" fmla="*/ 3552825 h 3552825"/>
                <a:gd name="connsiteX1-3" fmla="*/ 1362075 w 1724025"/>
                <a:gd name="connsiteY1-4" fmla="*/ 1847850 h 3552825"/>
                <a:gd name="connsiteX2-5" fmla="*/ 1238250 w 1724025"/>
                <a:gd name="connsiteY2-6" fmla="*/ 1533525 h 3552825"/>
                <a:gd name="connsiteX3-7" fmla="*/ 266700 w 1724025"/>
                <a:gd name="connsiteY3-8" fmla="*/ 561975 h 3552825"/>
                <a:gd name="connsiteX4-9" fmla="*/ 0 w 1724025"/>
                <a:gd name="connsiteY4-10" fmla="*/ 828675 h 3552825"/>
                <a:gd name="connsiteX5-11" fmla="*/ 0 w 1724025"/>
                <a:gd name="connsiteY5-12" fmla="*/ 0 h 3552825"/>
                <a:gd name="connsiteX6-13" fmla="*/ 809625 w 1724025"/>
                <a:gd name="connsiteY6-14" fmla="*/ 0 h 3552825"/>
                <a:gd name="connsiteX7-15" fmla="*/ 533400 w 1724025"/>
                <a:gd name="connsiteY7-16" fmla="*/ 276225 h 3552825"/>
                <a:gd name="connsiteX8-17" fmla="*/ 1381125 w 1724025"/>
                <a:gd name="connsiteY8-18" fmla="*/ 1123950 h 3552825"/>
                <a:gd name="connsiteX9-19" fmla="*/ 1724025 w 1724025"/>
                <a:gd name="connsiteY9-20" fmla="*/ 1676400 h 3552825"/>
                <a:gd name="connsiteX10-21" fmla="*/ 1724025 w 1724025"/>
                <a:gd name="connsiteY10-22" fmla="*/ 3543300 h 3552825"/>
                <a:gd name="connsiteX11-23" fmla="*/ 1362075 w 1724025"/>
                <a:gd name="connsiteY11-24" fmla="*/ 3552825 h 3552825"/>
                <a:gd name="connsiteX0-25" fmla="*/ 1362075 w 1724025"/>
                <a:gd name="connsiteY0-26" fmla="*/ 3552825 h 3552825"/>
                <a:gd name="connsiteX1-27" fmla="*/ 1362075 w 1724025"/>
                <a:gd name="connsiteY1-28" fmla="*/ 1847850 h 3552825"/>
                <a:gd name="connsiteX2-29" fmla="*/ 1238250 w 1724025"/>
                <a:gd name="connsiteY2-30" fmla="*/ 1533525 h 3552825"/>
                <a:gd name="connsiteX3-31" fmla="*/ 266700 w 1724025"/>
                <a:gd name="connsiteY3-32" fmla="*/ 561975 h 3552825"/>
                <a:gd name="connsiteX4-33" fmla="*/ 0 w 1724025"/>
                <a:gd name="connsiteY4-34" fmla="*/ 828675 h 3552825"/>
                <a:gd name="connsiteX5-35" fmla="*/ 0 w 1724025"/>
                <a:gd name="connsiteY5-36" fmla="*/ 0 h 3552825"/>
                <a:gd name="connsiteX6-37" fmla="*/ 809625 w 1724025"/>
                <a:gd name="connsiteY6-38" fmla="*/ 0 h 3552825"/>
                <a:gd name="connsiteX7-39" fmla="*/ 533400 w 1724025"/>
                <a:gd name="connsiteY7-40" fmla="*/ 276225 h 3552825"/>
                <a:gd name="connsiteX8-41" fmla="*/ 1381125 w 1724025"/>
                <a:gd name="connsiteY8-42" fmla="*/ 1123950 h 3552825"/>
                <a:gd name="connsiteX9-43" fmla="*/ 1724025 w 1724025"/>
                <a:gd name="connsiteY9-44" fmla="*/ 1676400 h 3552825"/>
                <a:gd name="connsiteX10-45" fmla="*/ 1724025 w 1724025"/>
                <a:gd name="connsiteY10-46" fmla="*/ 3543300 h 3552825"/>
                <a:gd name="connsiteX11-47" fmla="*/ 1362075 w 1724025"/>
                <a:gd name="connsiteY11-48" fmla="*/ 3552825 h 3552825"/>
                <a:gd name="connsiteX0-49" fmla="*/ 1362075 w 1724025"/>
                <a:gd name="connsiteY0-50" fmla="*/ 3552825 h 3552825"/>
                <a:gd name="connsiteX1-51" fmla="*/ 1362075 w 1724025"/>
                <a:gd name="connsiteY1-52" fmla="*/ 1847850 h 3552825"/>
                <a:gd name="connsiteX2-53" fmla="*/ 1238250 w 1724025"/>
                <a:gd name="connsiteY2-54" fmla="*/ 1533525 h 3552825"/>
                <a:gd name="connsiteX3-55" fmla="*/ 266700 w 1724025"/>
                <a:gd name="connsiteY3-56" fmla="*/ 561975 h 3552825"/>
                <a:gd name="connsiteX4-57" fmla="*/ 0 w 1724025"/>
                <a:gd name="connsiteY4-58" fmla="*/ 828675 h 3552825"/>
                <a:gd name="connsiteX5-59" fmla="*/ 0 w 1724025"/>
                <a:gd name="connsiteY5-60" fmla="*/ 0 h 3552825"/>
                <a:gd name="connsiteX6-61" fmla="*/ 809625 w 1724025"/>
                <a:gd name="connsiteY6-62" fmla="*/ 0 h 3552825"/>
                <a:gd name="connsiteX7-63" fmla="*/ 533400 w 1724025"/>
                <a:gd name="connsiteY7-64" fmla="*/ 276225 h 3552825"/>
                <a:gd name="connsiteX8-65" fmla="*/ 1381125 w 1724025"/>
                <a:gd name="connsiteY8-66" fmla="*/ 1123950 h 3552825"/>
                <a:gd name="connsiteX9-67" fmla="*/ 1724025 w 1724025"/>
                <a:gd name="connsiteY9-68" fmla="*/ 1676400 h 3552825"/>
                <a:gd name="connsiteX10-69" fmla="*/ 1724025 w 1724025"/>
                <a:gd name="connsiteY10-70" fmla="*/ 3543300 h 3552825"/>
                <a:gd name="connsiteX11-71" fmla="*/ 1362075 w 1724025"/>
                <a:gd name="connsiteY11-72" fmla="*/ 3552825 h 3552825"/>
                <a:gd name="connsiteX0-73" fmla="*/ 1362075 w 1724025"/>
                <a:gd name="connsiteY0-74" fmla="*/ 3552825 h 3552825"/>
                <a:gd name="connsiteX1-75" fmla="*/ 1362075 w 1724025"/>
                <a:gd name="connsiteY1-76" fmla="*/ 1847850 h 3552825"/>
                <a:gd name="connsiteX2-77" fmla="*/ 1238250 w 1724025"/>
                <a:gd name="connsiteY2-78" fmla="*/ 1533525 h 3552825"/>
                <a:gd name="connsiteX3-79" fmla="*/ 266700 w 1724025"/>
                <a:gd name="connsiteY3-80" fmla="*/ 561975 h 3552825"/>
                <a:gd name="connsiteX4-81" fmla="*/ 0 w 1724025"/>
                <a:gd name="connsiteY4-82" fmla="*/ 828675 h 3552825"/>
                <a:gd name="connsiteX5-83" fmla="*/ 0 w 1724025"/>
                <a:gd name="connsiteY5-84" fmla="*/ 0 h 3552825"/>
                <a:gd name="connsiteX6-85" fmla="*/ 809625 w 1724025"/>
                <a:gd name="connsiteY6-86" fmla="*/ 0 h 3552825"/>
                <a:gd name="connsiteX7-87" fmla="*/ 533400 w 1724025"/>
                <a:gd name="connsiteY7-88" fmla="*/ 276225 h 3552825"/>
                <a:gd name="connsiteX8-89" fmla="*/ 1381125 w 1724025"/>
                <a:gd name="connsiteY8-90" fmla="*/ 1123950 h 3552825"/>
                <a:gd name="connsiteX9-91" fmla="*/ 1724025 w 1724025"/>
                <a:gd name="connsiteY9-92" fmla="*/ 1676400 h 3552825"/>
                <a:gd name="connsiteX10-93" fmla="*/ 1724025 w 1724025"/>
                <a:gd name="connsiteY10-94" fmla="*/ 3543300 h 3552825"/>
                <a:gd name="connsiteX11-95" fmla="*/ 1362075 w 1724025"/>
                <a:gd name="connsiteY11-96" fmla="*/ 3552825 h 3552825"/>
                <a:gd name="connsiteX0-97" fmla="*/ 1362075 w 1724025"/>
                <a:gd name="connsiteY0-98" fmla="*/ 3552825 h 3610028"/>
                <a:gd name="connsiteX1-99" fmla="*/ 1362075 w 1724025"/>
                <a:gd name="connsiteY1-100" fmla="*/ 1847850 h 3610028"/>
                <a:gd name="connsiteX2-101" fmla="*/ 1238250 w 1724025"/>
                <a:gd name="connsiteY2-102" fmla="*/ 1533525 h 3610028"/>
                <a:gd name="connsiteX3-103" fmla="*/ 266700 w 1724025"/>
                <a:gd name="connsiteY3-104" fmla="*/ 561975 h 3610028"/>
                <a:gd name="connsiteX4-105" fmla="*/ 0 w 1724025"/>
                <a:gd name="connsiteY4-106" fmla="*/ 828675 h 3610028"/>
                <a:gd name="connsiteX5-107" fmla="*/ 0 w 1724025"/>
                <a:gd name="connsiteY5-108" fmla="*/ 0 h 3610028"/>
                <a:gd name="connsiteX6-109" fmla="*/ 809625 w 1724025"/>
                <a:gd name="connsiteY6-110" fmla="*/ 0 h 3610028"/>
                <a:gd name="connsiteX7-111" fmla="*/ 533400 w 1724025"/>
                <a:gd name="connsiteY7-112" fmla="*/ 276225 h 3610028"/>
                <a:gd name="connsiteX8-113" fmla="*/ 1381125 w 1724025"/>
                <a:gd name="connsiteY8-114" fmla="*/ 1123950 h 3610028"/>
                <a:gd name="connsiteX9-115" fmla="*/ 1724025 w 1724025"/>
                <a:gd name="connsiteY9-116" fmla="*/ 1676400 h 3610028"/>
                <a:gd name="connsiteX10-117" fmla="*/ 1724025 w 1724025"/>
                <a:gd name="connsiteY10-118" fmla="*/ 3543300 h 3610028"/>
                <a:gd name="connsiteX11-119" fmla="*/ 1362075 w 1724025"/>
                <a:gd name="connsiteY11-120" fmla="*/ 3552825 h 3610028"/>
                <a:gd name="connsiteX0-121" fmla="*/ 1362075 w 1724025"/>
                <a:gd name="connsiteY0-122" fmla="*/ 3552825 h 3648089"/>
                <a:gd name="connsiteX1-123" fmla="*/ 1362075 w 1724025"/>
                <a:gd name="connsiteY1-124" fmla="*/ 1847850 h 3648089"/>
                <a:gd name="connsiteX2-125" fmla="*/ 1238250 w 1724025"/>
                <a:gd name="connsiteY2-126" fmla="*/ 1533525 h 3648089"/>
                <a:gd name="connsiteX3-127" fmla="*/ 266700 w 1724025"/>
                <a:gd name="connsiteY3-128" fmla="*/ 561975 h 3648089"/>
                <a:gd name="connsiteX4-129" fmla="*/ 0 w 1724025"/>
                <a:gd name="connsiteY4-130" fmla="*/ 828675 h 3648089"/>
                <a:gd name="connsiteX5-131" fmla="*/ 0 w 1724025"/>
                <a:gd name="connsiteY5-132" fmla="*/ 0 h 3648089"/>
                <a:gd name="connsiteX6-133" fmla="*/ 809625 w 1724025"/>
                <a:gd name="connsiteY6-134" fmla="*/ 0 h 3648089"/>
                <a:gd name="connsiteX7-135" fmla="*/ 533400 w 1724025"/>
                <a:gd name="connsiteY7-136" fmla="*/ 276225 h 3648089"/>
                <a:gd name="connsiteX8-137" fmla="*/ 1381125 w 1724025"/>
                <a:gd name="connsiteY8-138" fmla="*/ 1123950 h 3648089"/>
                <a:gd name="connsiteX9-139" fmla="*/ 1724025 w 1724025"/>
                <a:gd name="connsiteY9-140" fmla="*/ 1676400 h 3648089"/>
                <a:gd name="connsiteX10-141" fmla="*/ 1724025 w 1724025"/>
                <a:gd name="connsiteY10-142" fmla="*/ 3543300 h 3648089"/>
                <a:gd name="connsiteX11-143" fmla="*/ 1362075 w 1724025"/>
                <a:gd name="connsiteY11-144" fmla="*/ 3552825 h 36480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1724025" h="3648089">
                  <a:moveTo>
                    <a:pt x="1362075" y="3552825"/>
                  </a:moveTo>
                  <a:lnTo>
                    <a:pt x="1362075" y="1847850"/>
                  </a:lnTo>
                  <a:cubicBezTo>
                    <a:pt x="1358900" y="1743075"/>
                    <a:pt x="1327150" y="1628775"/>
                    <a:pt x="1238250" y="1533525"/>
                  </a:cubicBezTo>
                  <a:lnTo>
                    <a:pt x="266700" y="561975"/>
                  </a:lnTo>
                  <a:lnTo>
                    <a:pt x="0" y="828675"/>
                  </a:lnTo>
                  <a:lnTo>
                    <a:pt x="0" y="0"/>
                  </a:lnTo>
                  <a:lnTo>
                    <a:pt x="809625" y="0"/>
                  </a:lnTo>
                  <a:lnTo>
                    <a:pt x="533400" y="276225"/>
                  </a:lnTo>
                  <a:lnTo>
                    <a:pt x="1381125" y="1123950"/>
                  </a:lnTo>
                  <a:cubicBezTo>
                    <a:pt x="1524000" y="1289050"/>
                    <a:pt x="1724025" y="1530350"/>
                    <a:pt x="1724025" y="1676400"/>
                  </a:cubicBezTo>
                  <a:lnTo>
                    <a:pt x="1724025" y="3543300"/>
                  </a:lnTo>
                  <a:cubicBezTo>
                    <a:pt x="1717675" y="3689350"/>
                    <a:pt x="1368425" y="3673475"/>
                    <a:pt x="1362075" y="3552825"/>
                  </a:cubicBezTo>
                  <a:close/>
                </a:path>
              </a:pathLst>
            </a:custGeom>
            <a:solidFill>
              <a:srgbClr val="FFAA5A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>
                <a:solidFill>
                  <a:prstClr val="white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5" name="任意多边形 15"/>
            <p:cNvSpPr/>
            <p:nvPr/>
          </p:nvSpPr>
          <p:spPr>
            <a:xfrm>
              <a:off x="5717387" y="1752751"/>
              <a:ext cx="1114425" cy="3934178"/>
            </a:xfrm>
            <a:custGeom>
              <a:avLst/>
              <a:gdLst>
                <a:gd name="connsiteX0" fmla="*/ 742950 w 1114425"/>
                <a:gd name="connsiteY0" fmla="*/ 3838575 h 3838575"/>
                <a:gd name="connsiteX1" fmla="*/ 742950 w 1114425"/>
                <a:gd name="connsiteY1" fmla="*/ 552450 h 3838575"/>
                <a:gd name="connsiteX2" fmla="*/ 1114425 w 1114425"/>
                <a:gd name="connsiteY2" fmla="*/ 552450 h 3838575"/>
                <a:gd name="connsiteX3" fmla="*/ 561975 w 1114425"/>
                <a:gd name="connsiteY3" fmla="*/ 0 h 3838575"/>
                <a:gd name="connsiteX4" fmla="*/ 0 w 1114425"/>
                <a:gd name="connsiteY4" fmla="*/ 561975 h 3838575"/>
                <a:gd name="connsiteX5" fmla="*/ 361950 w 1114425"/>
                <a:gd name="connsiteY5" fmla="*/ 561975 h 3838575"/>
                <a:gd name="connsiteX6" fmla="*/ 361950 w 1114425"/>
                <a:gd name="connsiteY6" fmla="*/ 3829050 h 3838575"/>
                <a:gd name="connsiteX7" fmla="*/ 742950 w 1114425"/>
                <a:gd name="connsiteY7" fmla="*/ 3838575 h 3838575"/>
                <a:gd name="connsiteX0-1" fmla="*/ 742950 w 1114425"/>
                <a:gd name="connsiteY0-2" fmla="*/ 3838575 h 3898952"/>
                <a:gd name="connsiteX1-3" fmla="*/ 742950 w 1114425"/>
                <a:gd name="connsiteY1-4" fmla="*/ 552450 h 3898952"/>
                <a:gd name="connsiteX2-5" fmla="*/ 1114425 w 1114425"/>
                <a:gd name="connsiteY2-6" fmla="*/ 552450 h 3898952"/>
                <a:gd name="connsiteX3-7" fmla="*/ 561975 w 1114425"/>
                <a:gd name="connsiteY3-8" fmla="*/ 0 h 3898952"/>
                <a:gd name="connsiteX4-9" fmla="*/ 0 w 1114425"/>
                <a:gd name="connsiteY4-10" fmla="*/ 561975 h 3898952"/>
                <a:gd name="connsiteX5-11" fmla="*/ 361950 w 1114425"/>
                <a:gd name="connsiteY5-12" fmla="*/ 561975 h 3898952"/>
                <a:gd name="connsiteX6-13" fmla="*/ 361950 w 1114425"/>
                <a:gd name="connsiteY6-14" fmla="*/ 3829050 h 3898952"/>
                <a:gd name="connsiteX7-15" fmla="*/ 742950 w 1114425"/>
                <a:gd name="connsiteY7-16" fmla="*/ 3838575 h 3898952"/>
                <a:gd name="connsiteX0-17" fmla="*/ 742950 w 1114425"/>
                <a:gd name="connsiteY0-18" fmla="*/ 3838575 h 3934177"/>
                <a:gd name="connsiteX1-19" fmla="*/ 742950 w 1114425"/>
                <a:gd name="connsiteY1-20" fmla="*/ 552450 h 3934177"/>
                <a:gd name="connsiteX2-21" fmla="*/ 1114425 w 1114425"/>
                <a:gd name="connsiteY2-22" fmla="*/ 552450 h 3934177"/>
                <a:gd name="connsiteX3-23" fmla="*/ 561975 w 1114425"/>
                <a:gd name="connsiteY3-24" fmla="*/ 0 h 3934177"/>
                <a:gd name="connsiteX4-25" fmla="*/ 0 w 1114425"/>
                <a:gd name="connsiteY4-26" fmla="*/ 561975 h 3934177"/>
                <a:gd name="connsiteX5-27" fmla="*/ 361950 w 1114425"/>
                <a:gd name="connsiteY5-28" fmla="*/ 561975 h 3934177"/>
                <a:gd name="connsiteX6-29" fmla="*/ 361950 w 1114425"/>
                <a:gd name="connsiteY6-30" fmla="*/ 3829050 h 3934177"/>
                <a:gd name="connsiteX7-31" fmla="*/ 742950 w 1114425"/>
                <a:gd name="connsiteY7-32" fmla="*/ 3838575 h 39341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114425" h="3934177">
                  <a:moveTo>
                    <a:pt x="742950" y="3838575"/>
                  </a:moveTo>
                  <a:lnTo>
                    <a:pt x="742950" y="552450"/>
                  </a:lnTo>
                  <a:lnTo>
                    <a:pt x="1114425" y="552450"/>
                  </a:lnTo>
                  <a:lnTo>
                    <a:pt x="561975" y="0"/>
                  </a:lnTo>
                  <a:lnTo>
                    <a:pt x="0" y="561975"/>
                  </a:lnTo>
                  <a:lnTo>
                    <a:pt x="361950" y="561975"/>
                  </a:lnTo>
                  <a:lnTo>
                    <a:pt x="361950" y="3829050"/>
                  </a:lnTo>
                  <a:cubicBezTo>
                    <a:pt x="346075" y="3956050"/>
                    <a:pt x="739775" y="3978275"/>
                    <a:pt x="742950" y="3838575"/>
                  </a:cubicBezTo>
                  <a:close/>
                </a:path>
              </a:pathLst>
            </a:custGeom>
            <a:solidFill>
              <a:srgbClr val="FF5266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>
                <a:solidFill>
                  <a:prstClr val="white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6" name="任意多边形 16"/>
            <p:cNvSpPr/>
            <p:nvPr/>
          </p:nvSpPr>
          <p:spPr>
            <a:xfrm>
              <a:off x="6468924" y="3638772"/>
              <a:ext cx="1931402" cy="2002048"/>
            </a:xfrm>
            <a:custGeom>
              <a:avLst/>
              <a:gdLst>
                <a:gd name="connsiteX0" fmla="*/ 351692 w 1914211"/>
                <a:gd name="connsiteY0" fmla="*/ 1934308 h 1939332"/>
                <a:gd name="connsiteX1" fmla="*/ 351692 w 1914211"/>
                <a:gd name="connsiteY1" fmla="*/ 854110 h 1939332"/>
                <a:gd name="connsiteX2" fmla="*/ 467248 w 1914211"/>
                <a:gd name="connsiteY2" fmla="*/ 758651 h 1939332"/>
                <a:gd name="connsiteX3" fmla="*/ 1351503 w 1914211"/>
                <a:gd name="connsiteY3" fmla="*/ 758651 h 1939332"/>
                <a:gd name="connsiteX4" fmla="*/ 1351503 w 1914211"/>
                <a:gd name="connsiteY4" fmla="*/ 1130440 h 1939332"/>
                <a:gd name="connsiteX5" fmla="*/ 1914211 w 1914211"/>
                <a:gd name="connsiteY5" fmla="*/ 557684 h 1939332"/>
                <a:gd name="connsiteX6" fmla="*/ 1356527 w 1914211"/>
                <a:gd name="connsiteY6" fmla="*/ 0 h 1939332"/>
                <a:gd name="connsiteX7" fmla="*/ 1356527 w 1914211"/>
                <a:gd name="connsiteY7" fmla="*/ 371789 h 1939332"/>
                <a:gd name="connsiteX8" fmla="*/ 437103 w 1914211"/>
                <a:gd name="connsiteY8" fmla="*/ 371789 h 1939332"/>
                <a:gd name="connsiteX9" fmla="*/ 0 w 1914211"/>
                <a:gd name="connsiteY9" fmla="*/ 668216 h 1939332"/>
                <a:gd name="connsiteX10" fmla="*/ 0 w 1914211"/>
                <a:gd name="connsiteY10" fmla="*/ 1939332 h 1939332"/>
                <a:gd name="connsiteX11" fmla="*/ 351692 w 1914211"/>
                <a:gd name="connsiteY11" fmla="*/ 1934308 h 1939332"/>
                <a:gd name="connsiteX0-1" fmla="*/ 351692 w 1914211"/>
                <a:gd name="connsiteY0-2" fmla="*/ 1934308 h 1965043"/>
                <a:gd name="connsiteX1-3" fmla="*/ 351692 w 1914211"/>
                <a:gd name="connsiteY1-4" fmla="*/ 854110 h 1965043"/>
                <a:gd name="connsiteX2-5" fmla="*/ 467248 w 1914211"/>
                <a:gd name="connsiteY2-6" fmla="*/ 758651 h 1965043"/>
                <a:gd name="connsiteX3-7" fmla="*/ 1351503 w 1914211"/>
                <a:gd name="connsiteY3-8" fmla="*/ 758651 h 1965043"/>
                <a:gd name="connsiteX4-9" fmla="*/ 1351503 w 1914211"/>
                <a:gd name="connsiteY4-10" fmla="*/ 1130440 h 1965043"/>
                <a:gd name="connsiteX5-11" fmla="*/ 1914211 w 1914211"/>
                <a:gd name="connsiteY5-12" fmla="*/ 557684 h 1965043"/>
                <a:gd name="connsiteX6-13" fmla="*/ 1356527 w 1914211"/>
                <a:gd name="connsiteY6-14" fmla="*/ 0 h 1965043"/>
                <a:gd name="connsiteX7-15" fmla="*/ 1356527 w 1914211"/>
                <a:gd name="connsiteY7-16" fmla="*/ 371789 h 1965043"/>
                <a:gd name="connsiteX8-17" fmla="*/ 437103 w 1914211"/>
                <a:gd name="connsiteY8-18" fmla="*/ 371789 h 1965043"/>
                <a:gd name="connsiteX9-19" fmla="*/ 0 w 1914211"/>
                <a:gd name="connsiteY9-20" fmla="*/ 668216 h 1965043"/>
                <a:gd name="connsiteX10-21" fmla="*/ 0 w 1914211"/>
                <a:gd name="connsiteY10-22" fmla="*/ 1939332 h 1965043"/>
                <a:gd name="connsiteX11-23" fmla="*/ 351692 w 1914211"/>
                <a:gd name="connsiteY11-24" fmla="*/ 1934308 h 1965043"/>
                <a:gd name="connsiteX0-25" fmla="*/ 351692 w 1914211"/>
                <a:gd name="connsiteY0-26" fmla="*/ 1934308 h 2002048"/>
                <a:gd name="connsiteX1-27" fmla="*/ 351692 w 1914211"/>
                <a:gd name="connsiteY1-28" fmla="*/ 854110 h 2002048"/>
                <a:gd name="connsiteX2-29" fmla="*/ 467248 w 1914211"/>
                <a:gd name="connsiteY2-30" fmla="*/ 758651 h 2002048"/>
                <a:gd name="connsiteX3-31" fmla="*/ 1351503 w 1914211"/>
                <a:gd name="connsiteY3-32" fmla="*/ 758651 h 2002048"/>
                <a:gd name="connsiteX4-33" fmla="*/ 1351503 w 1914211"/>
                <a:gd name="connsiteY4-34" fmla="*/ 1130440 h 2002048"/>
                <a:gd name="connsiteX5-35" fmla="*/ 1914211 w 1914211"/>
                <a:gd name="connsiteY5-36" fmla="*/ 557684 h 2002048"/>
                <a:gd name="connsiteX6-37" fmla="*/ 1356527 w 1914211"/>
                <a:gd name="connsiteY6-38" fmla="*/ 0 h 2002048"/>
                <a:gd name="connsiteX7-39" fmla="*/ 1356527 w 1914211"/>
                <a:gd name="connsiteY7-40" fmla="*/ 371789 h 2002048"/>
                <a:gd name="connsiteX8-41" fmla="*/ 437103 w 1914211"/>
                <a:gd name="connsiteY8-42" fmla="*/ 371789 h 2002048"/>
                <a:gd name="connsiteX9-43" fmla="*/ 0 w 1914211"/>
                <a:gd name="connsiteY9-44" fmla="*/ 668216 h 2002048"/>
                <a:gd name="connsiteX10-45" fmla="*/ 0 w 1914211"/>
                <a:gd name="connsiteY10-46" fmla="*/ 1939332 h 2002048"/>
                <a:gd name="connsiteX11-47" fmla="*/ 351692 w 1914211"/>
                <a:gd name="connsiteY11-48" fmla="*/ 1934308 h 2002048"/>
                <a:gd name="connsiteX0-49" fmla="*/ 351692 w 1914211"/>
                <a:gd name="connsiteY0-50" fmla="*/ 1934308 h 2002048"/>
                <a:gd name="connsiteX1-51" fmla="*/ 351692 w 1914211"/>
                <a:gd name="connsiteY1-52" fmla="*/ 854110 h 2002048"/>
                <a:gd name="connsiteX2-53" fmla="*/ 467248 w 1914211"/>
                <a:gd name="connsiteY2-54" fmla="*/ 758651 h 2002048"/>
                <a:gd name="connsiteX3-55" fmla="*/ 1351503 w 1914211"/>
                <a:gd name="connsiteY3-56" fmla="*/ 758651 h 2002048"/>
                <a:gd name="connsiteX4-57" fmla="*/ 1351503 w 1914211"/>
                <a:gd name="connsiteY4-58" fmla="*/ 1130440 h 2002048"/>
                <a:gd name="connsiteX5-59" fmla="*/ 1914211 w 1914211"/>
                <a:gd name="connsiteY5-60" fmla="*/ 557684 h 2002048"/>
                <a:gd name="connsiteX6-61" fmla="*/ 1356527 w 1914211"/>
                <a:gd name="connsiteY6-62" fmla="*/ 0 h 2002048"/>
                <a:gd name="connsiteX7-63" fmla="*/ 1356527 w 1914211"/>
                <a:gd name="connsiteY7-64" fmla="*/ 371789 h 2002048"/>
                <a:gd name="connsiteX8-65" fmla="*/ 437103 w 1914211"/>
                <a:gd name="connsiteY8-66" fmla="*/ 371789 h 2002048"/>
                <a:gd name="connsiteX9-67" fmla="*/ 0 w 1914211"/>
                <a:gd name="connsiteY9-68" fmla="*/ 668216 h 2002048"/>
                <a:gd name="connsiteX10-69" fmla="*/ 0 w 1914211"/>
                <a:gd name="connsiteY10-70" fmla="*/ 1939332 h 2002048"/>
                <a:gd name="connsiteX11-71" fmla="*/ 351692 w 1914211"/>
                <a:gd name="connsiteY11-72" fmla="*/ 1934308 h 2002048"/>
                <a:gd name="connsiteX0-73" fmla="*/ 351692 w 1914211"/>
                <a:gd name="connsiteY0-74" fmla="*/ 1934308 h 2002048"/>
                <a:gd name="connsiteX1-75" fmla="*/ 351692 w 1914211"/>
                <a:gd name="connsiteY1-76" fmla="*/ 854110 h 2002048"/>
                <a:gd name="connsiteX2-77" fmla="*/ 467248 w 1914211"/>
                <a:gd name="connsiteY2-78" fmla="*/ 758651 h 2002048"/>
                <a:gd name="connsiteX3-79" fmla="*/ 1351503 w 1914211"/>
                <a:gd name="connsiteY3-80" fmla="*/ 758651 h 2002048"/>
                <a:gd name="connsiteX4-81" fmla="*/ 1351503 w 1914211"/>
                <a:gd name="connsiteY4-82" fmla="*/ 1130440 h 2002048"/>
                <a:gd name="connsiteX5-83" fmla="*/ 1914211 w 1914211"/>
                <a:gd name="connsiteY5-84" fmla="*/ 557684 h 2002048"/>
                <a:gd name="connsiteX6-85" fmla="*/ 1356527 w 1914211"/>
                <a:gd name="connsiteY6-86" fmla="*/ 0 h 2002048"/>
                <a:gd name="connsiteX7-87" fmla="*/ 1356527 w 1914211"/>
                <a:gd name="connsiteY7-88" fmla="*/ 371789 h 2002048"/>
                <a:gd name="connsiteX8-89" fmla="*/ 437103 w 1914211"/>
                <a:gd name="connsiteY8-90" fmla="*/ 371789 h 2002048"/>
                <a:gd name="connsiteX9-91" fmla="*/ 0 w 1914211"/>
                <a:gd name="connsiteY9-92" fmla="*/ 668216 h 2002048"/>
                <a:gd name="connsiteX10-93" fmla="*/ 0 w 1914211"/>
                <a:gd name="connsiteY10-94" fmla="*/ 1939332 h 2002048"/>
                <a:gd name="connsiteX11-95" fmla="*/ 351692 w 1914211"/>
                <a:gd name="connsiteY11-96" fmla="*/ 1934308 h 2002048"/>
                <a:gd name="connsiteX0-97" fmla="*/ 351692 w 1914211"/>
                <a:gd name="connsiteY0-98" fmla="*/ 1934308 h 2002048"/>
                <a:gd name="connsiteX1-99" fmla="*/ 351692 w 1914211"/>
                <a:gd name="connsiteY1-100" fmla="*/ 854110 h 2002048"/>
                <a:gd name="connsiteX2-101" fmla="*/ 467248 w 1914211"/>
                <a:gd name="connsiteY2-102" fmla="*/ 758651 h 2002048"/>
                <a:gd name="connsiteX3-103" fmla="*/ 1351503 w 1914211"/>
                <a:gd name="connsiteY3-104" fmla="*/ 758651 h 2002048"/>
                <a:gd name="connsiteX4-105" fmla="*/ 1351503 w 1914211"/>
                <a:gd name="connsiteY4-106" fmla="*/ 1130440 h 2002048"/>
                <a:gd name="connsiteX5-107" fmla="*/ 1914211 w 1914211"/>
                <a:gd name="connsiteY5-108" fmla="*/ 557684 h 2002048"/>
                <a:gd name="connsiteX6-109" fmla="*/ 1356527 w 1914211"/>
                <a:gd name="connsiteY6-110" fmla="*/ 0 h 2002048"/>
                <a:gd name="connsiteX7-111" fmla="*/ 1356527 w 1914211"/>
                <a:gd name="connsiteY7-112" fmla="*/ 371789 h 2002048"/>
                <a:gd name="connsiteX8-113" fmla="*/ 437103 w 1914211"/>
                <a:gd name="connsiteY8-114" fmla="*/ 371789 h 2002048"/>
                <a:gd name="connsiteX9-115" fmla="*/ 0 w 1914211"/>
                <a:gd name="connsiteY9-116" fmla="*/ 668216 h 2002048"/>
                <a:gd name="connsiteX10-117" fmla="*/ 0 w 1914211"/>
                <a:gd name="connsiteY10-118" fmla="*/ 1939332 h 2002048"/>
                <a:gd name="connsiteX11-119" fmla="*/ 351692 w 1914211"/>
                <a:gd name="connsiteY11-120" fmla="*/ 1934308 h 2002048"/>
                <a:gd name="connsiteX0-121" fmla="*/ 351692 w 1914211"/>
                <a:gd name="connsiteY0-122" fmla="*/ 1934308 h 2002048"/>
                <a:gd name="connsiteX1-123" fmla="*/ 351692 w 1914211"/>
                <a:gd name="connsiteY1-124" fmla="*/ 854110 h 2002048"/>
                <a:gd name="connsiteX2-125" fmla="*/ 467248 w 1914211"/>
                <a:gd name="connsiteY2-126" fmla="*/ 758651 h 2002048"/>
                <a:gd name="connsiteX3-127" fmla="*/ 1351503 w 1914211"/>
                <a:gd name="connsiteY3-128" fmla="*/ 758651 h 2002048"/>
                <a:gd name="connsiteX4-129" fmla="*/ 1351503 w 1914211"/>
                <a:gd name="connsiteY4-130" fmla="*/ 1130440 h 2002048"/>
                <a:gd name="connsiteX5-131" fmla="*/ 1914211 w 1914211"/>
                <a:gd name="connsiteY5-132" fmla="*/ 557684 h 2002048"/>
                <a:gd name="connsiteX6-133" fmla="*/ 1356527 w 1914211"/>
                <a:gd name="connsiteY6-134" fmla="*/ 0 h 2002048"/>
                <a:gd name="connsiteX7-135" fmla="*/ 1356527 w 1914211"/>
                <a:gd name="connsiteY7-136" fmla="*/ 371789 h 2002048"/>
                <a:gd name="connsiteX8-137" fmla="*/ 437103 w 1914211"/>
                <a:gd name="connsiteY8-138" fmla="*/ 371789 h 2002048"/>
                <a:gd name="connsiteX9-139" fmla="*/ 0 w 1914211"/>
                <a:gd name="connsiteY9-140" fmla="*/ 668216 h 2002048"/>
                <a:gd name="connsiteX10-141" fmla="*/ 0 w 1914211"/>
                <a:gd name="connsiteY10-142" fmla="*/ 1939332 h 2002048"/>
                <a:gd name="connsiteX11-143" fmla="*/ 351692 w 1914211"/>
                <a:gd name="connsiteY11-144" fmla="*/ 1934308 h 2002048"/>
                <a:gd name="connsiteX0-145" fmla="*/ 351692 w 1914211"/>
                <a:gd name="connsiteY0-146" fmla="*/ 1934308 h 2002048"/>
                <a:gd name="connsiteX1-147" fmla="*/ 351692 w 1914211"/>
                <a:gd name="connsiteY1-148" fmla="*/ 854110 h 2002048"/>
                <a:gd name="connsiteX2-149" fmla="*/ 467248 w 1914211"/>
                <a:gd name="connsiteY2-150" fmla="*/ 758651 h 2002048"/>
                <a:gd name="connsiteX3-151" fmla="*/ 1351503 w 1914211"/>
                <a:gd name="connsiteY3-152" fmla="*/ 758651 h 2002048"/>
                <a:gd name="connsiteX4-153" fmla="*/ 1351503 w 1914211"/>
                <a:gd name="connsiteY4-154" fmla="*/ 1130440 h 2002048"/>
                <a:gd name="connsiteX5-155" fmla="*/ 1914211 w 1914211"/>
                <a:gd name="connsiteY5-156" fmla="*/ 557684 h 2002048"/>
                <a:gd name="connsiteX6-157" fmla="*/ 1356527 w 1914211"/>
                <a:gd name="connsiteY6-158" fmla="*/ 0 h 2002048"/>
                <a:gd name="connsiteX7-159" fmla="*/ 1356527 w 1914211"/>
                <a:gd name="connsiteY7-160" fmla="*/ 371789 h 2002048"/>
                <a:gd name="connsiteX8-161" fmla="*/ 437103 w 1914211"/>
                <a:gd name="connsiteY8-162" fmla="*/ 371789 h 2002048"/>
                <a:gd name="connsiteX9-163" fmla="*/ 0 w 1914211"/>
                <a:gd name="connsiteY9-164" fmla="*/ 668216 h 2002048"/>
                <a:gd name="connsiteX10-165" fmla="*/ 0 w 1914211"/>
                <a:gd name="connsiteY10-166" fmla="*/ 1939332 h 2002048"/>
                <a:gd name="connsiteX11-167" fmla="*/ 351692 w 1914211"/>
                <a:gd name="connsiteY11-168" fmla="*/ 1934308 h 20020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1914211" h="2002048">
                  <a:moveTo>
                    <a:pt x="351692" y="1934308"/>
                  </a:moveTo>
                  <a:lnTo>
                    <a:pt x="351692" y="854110"/>
                  </a:lnTo>
                  <a:cubicBezTo>
                    <a:pt x="350017" y="792145"/>
                    <a:pt x="383511" y="760326"/>
                    <a:pt x="467248" y="758651"/>
                  </a:cubicBezTo>
                  <a:lnTo>
                    <a:pt x="1351503" y="758651"/>
                  </a:lnTo>
                  <a:lnTo>
                    <a:pt x="1351503" y="1130440"/>
                  </a:lnTo>
                  <a:lnTo>
                    <a:pt x="1914211" y="557684"/>
                  </a:lnTo>
                  <a:lnTo>
                    <a:pt x="1356527" y="0"/>
                  </a:lnTo>
                  <a:lnTo>
                    <a:pt x="1356527" y="371789"/>
                  </a:lnTo>
                  <a:lnTo>
                    <a:pt x="437103" y="371789"/>
                  </a:lnTo>
                  <a:cubicBezTo>
                    <a:pt x="216039" y="385187"/>
                    <a:pt x="0" y="544286"/>
                    <a:pt x="0" y="668216"/>
                  </a:cubicBezTo>
                  <a:lnTo>
                    <a:pt x="0" y="1939332"/>
                  </a:lnTo>
                  <a:cubicBezTo>
                    <a:pt x="6699" y="2043165"/>
                    <a:pt x="355041" y="2001297"/>
                    <a:pt x="351692" y="1934308"/>
                  </a:cubicBezTo>
                  <a:close/>
                </a:path>
              </a:pathLst>
            </a:custGeom>
            <a:solidFill>
              <a:srgbClr val="FFAA5A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>
                <a:solidFill>
                  <a:prstClr val="white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5374802" y="5573080"/>
              <a:ext cx="1457011" cy="1115908"/>
              <a:chOff x="5445141" y="5516808"/>
              <a:chExt cx="1457011" cy="1115908"/>
            </a:xfrm>
          </p:grpSpPr>
          <p:sp>
            <p:nvSpPr>
              <p:cNvPr id="8" name="任意多边形 18"/>
              <p:cNvSpPr/>
              <p:nvPr/>
            </p:nvSpPr>
            <p:spPr>
              <a:xfrm>
                <a:off x="5445141" y="5516808"/>
                <a:ext cx="1457011" cy="1038748"/>
              </a:xfrm>
              <a:custGeom>
                <a:avLst/>
                <a:gdLst>
                  <a:gd name="connsiteX0" fmla="*/ 0 w 1457011"/>
                  <a:gd name="connsiteY0" fmla="*/ 0 h 989763"/>
                  <a:gd name="connsiteX1" fmla="*/ 1457011 w 1457011"/>
                  <a:gd name="connsiteY1" fmla="*/ 0 h 989763"/>
                  <a:gd name="connsiteX2" fmla="*/ 823965 w 1457011"/>
                  <a:gd name="connsiteY2" fmla="*/ 989763 h 989763"/>
                  <a:gd name="connsiteX3" fmla="*/ 638071 w 1457011"/>
                  <a:gd name="connsiteY3" fmla="*/ 989763 h 989763"/>
                  <a:gd name="connsiteX4" fmla="*/ 0 w 1457011"/>
                  <a:gd name="connsiteY4" fmla="*/ 0 h 989763"/>
                  <a:gd name="connsiteX0-1" fmla="*/ 0 w 1457011"/>
                  <a:gd name="connsiteY0-2" fmla="*/ 0 h 1012092"/>
                  <a:gd name="connsiteX1-3" fmla="*/ 1457011 w 1457011"/>
                  <a:gd name="connsiteY1-4" fmla="*/ 0 h 1012092"/>
                  <a:gd name="connsiteX2-5" fmla="*/ 823965 w 1457011"/>
                  <a:gd name="connsiteY2-6" fmla="*/ 989763 h 1012092"/>
                  <a:gd name="connsiteX3-7" fmla="*/ 638071 w 1457011"/>
                  <a:gd name="connsiteY3-8" fmla="*/ 989763 h 1012092"/>
                  <a:gd name="connsiteX4-9" fmla="*/ 0 w 1457011"/>
                  <a:gd name="connsiteY4-10" fmla="*/ 0 h 1012092"/>
                  <a:gd name="connsiteX0-11" fmla="*/ 0 w 1457011"/>
                  <a:gd name="connsiteY0-12" fmla="*/ 0 h 1033278"/>
                  <a:gd name="connsiteX1-13" fmla="*/ 1457011 w 1457011"/>
                  <a:gd name="connsiteY1-14" fmla="*/ 0 h 1033278"/>
                  <a:gd name="connsiteX2-15" fmla="*/ 823965 w 1457011"/>
                  <a:gd name="connsiteY2-16" fmla="*/ 989763 h 1033278"/>
                  <a:gd name="connsiteX3-17" fmla="*/ 638071 w 1457011"/>
                  <a:gd name="connsiteY3-18" fmla="*/ 989763 h 1033278"/>
                  <a:gd name="connsiteX4-19" fmla="*/ 0 w 1457011"/>
                  <a:gd name="connsiteY4-20" fmla="*/ 0 h 1033278"/>
                  <a:gd name="connsiteX0-21" fmla="*/ 0 w 1457011"/>
                  <a:gd name="connsiteY0-22" fmla="*/ 0 h 1038748"/>
                  <a:gd name="connsiteX1-23" fmla="*/ 1457011 w 1457011"/>
                  <a:gd name="connsiteY1-24" fmla="*/ 0 h 1038748"/>
                  <a:gd name="connsiteX2-25" fmla="*/ 823965 w 1457011"/>
                  <a:gd name="connsiteY2-26" fmla="*/ 989763 h 1038748"/>
                  <a:gd name="connsiteX3-27" fmla="*/ 638071 w 1457011"/>
                  <a:gd name="connsiteY3-28" fmla="*/ 989763 h 1038748"/>
                  <a:gd name="connsiteX4-29" fmla="*/ 0 w 1457011"/>
                  <a:gd name="connsiteY4-30" fmla="*/ 0 h 10387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57011" h="1038748">
                    <a:moveTo>
                      <a:pt x="0" y="0"/>
                    </a:moveTo>
                    <a:lnTo>
                      <a:pt x="1457011" y="0"/>
                    </a:lnTo>
                    <a:lnTo>
                      <a:pt x="823965" y="989763"/>
                    </a:lnTo>
                    <a:cubicBezTo>
                      <a:pt x="787121" y="1055076"/>
                      <a:pt x="684964" y="1055077"/>
                      <a:pt x="638071" y="98976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2DDE1"/>
                  </a:gs>
                  <a:gs pos="76000">
                    <a:schemeClr val="bg1">
                      <a:lumMod val="95000"/>
                    </a:schemeClr>
                  </a:gs>
                </a:gsLst>
                <a:lin ang="7800000" scaled="0"/>
              </a:gradFill>
              <a:ln w="158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65">
                  <a:solidFill>
                    <a:prstClr val="white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9" name="任意多边形 19"/>
              <p:cNvSpPr/>
              <p:nvPr/>
            </p:nvSpPr>
            <p:spPr>
              <a:xfrm>
                <a:off x="5826708" y="6138028"/>
                <a:ext cx="693876" cy="494688"/>
              </a:xfrm>
              <a:custGeom>
                <a:avLst/>
                <a:gdLst>
                  <a:gd name="connsiteX0" fmla="*/ 0 w 1457011"/>
                  <a:gd name="connsiteY0" fmla="*/ 0 h 989763"/>
                  <a:gd name="connsiteX1" fmla="*/ 1457011 w 1457011"/>
                  <a:gd name="connsiteY1" fmla="*/ 0 h 989763"/>
                  <a:gd name="connsiteX2" fmla="*/ 823965 w 1457011"/>
                  <a:gd name="connsiteY2" fmla="*/ 989763 h 989763"/>
                  <a:gd name="connsiteX3" fmla="*/ 638071 w 1457011"/>
                  <a:gd name="connsiteY3" fmla="*/ 989763 h 989763"/>
                  <a:gd name="connsiteX4" fmla="*/ 0 w 1457011"/>
                  <a:gd name="connsiteY4" fmla="*/ 0 h 989763"/>
                  <a:gd name="connsiteX0-1" fmla="*/ 0 w 1457011"/>
                  <a:gd name="connsiteY0-2" fmla="*/ 0 h 1012092"/>
                  <a:gd name="connsiteX1-3" fmla="*/ 1457011 w 1457011"/>
                  <a:gd name="connsiteY1-4" fmla="*/ 0 h 1012092"/>
                  <a:gd name="connsiteX2-5" fmla="*/ 823965 w 1457011"/>
                  <a:gd name="connsiteY2-6" fmla="*/ 989763 h 1012092"/>
                  <a:gd name="connsiteX3-7" fmla="*/ 638071 w 1457011"/>
                  <a:gd name="connsiteY3-8" fmla="*/ 989763 h 1012092"/>
                  <a:gd name="connsiteX4-9" fmla="*/ 0 w 1457011"/>
                  <a:gd name="connsiteY4-10" fmla="*/ 0 h 1012092"/>
                  <a:gd name="connsiteX0-11" fmla="*/ 0 w 1457011"/>
                  <a:gd name="connsiteY0-12" fmla="*/ 0 h 1033278"/>
                  <a:gd name="connsiteX1-13" fmla="*/ 1457011 w 1457011"/>
                  <a:gd name="connsiteY1-14" fmla="*/ 0 h 1033278"/>
                  <a:gd name="connsiteX2-15" fmla="*/ 823965 w 1457011"/>
                  <a:gd name="connsiteY2-16" fmla="*/ 989763 h 1033278"/>
                  <a:gd name="connsiteX3-17" fmla="*/ 638071 w 1457011"/>
                  <a:gd name="connsiteY3-18" fmla="*/ 989763 h 1033278"/>
                  <a:gd name="connsiteX4-19" fmla="*/ 0 w 1457011"/>
                  <a:gd name="connsiteY4-20" fmla="*/ 0 h 1033278"/>
                  <a:gd name="connsiteX0-21" fmla="*/ 0 w 1457011"/>
                  <a:gd name="connsiteY0-22" fmla="*/ 0 h 1038748"/>
                  <a:gd name="connsiteX1-23" fmla="*/ 1457011 w 1457011"/>
                  <a:gd name="connsiteY1-24" fmla="*/ 0 h 1038748"/>
                  <a:gd name="connsiteX2-25" fmla="*/ 823965 w 1457011"/>
                  <a:gd name="connsiteY2-26" fmla="*/ 989763 h 1038748"/>
                  <a:gd name="connsiteX3-27" fmla="*/ 638071 w 1457011"/>
                  <a:gd name="connsiteY3-28" fmla="*/ 989763 h 1038748"/>
                  <a:gd name="connsiteX4-29" fmla="*/ 0 w 1457011"/>
                  <a:gd name="connsiteY4-30" fmla="*/ 0 h 10387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57011" h="1038748">
                    <a:moveTo>
                      <a:pt x="0" y="0"/>
                    </a:moveTo>
                    <a:lnTo>
                      <a:pt x="1457011" y="0"/>
                    </a:lnTo>
                    <a:lnTo>
                      <a:pt x="823965" y="989763"/>
                    </a:lnTo>
                    <a:cubicBezTo>
                      <a:pt x="787121" y="1055076"/>
                      <a:pt x="684964" y="1055077"/>
                      <a:pt x="638071" y="9897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65" dirty="0">
                  <a:solidFill>
                    <a:prstClr val="white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4692695" y="962966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90977" y="1273142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sym typeface="+mn-ea"/>
            </a:endParaRPr>
          </a:p>
          <a:p>
            <a:pPr algn="ct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07235" y="1832535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05517" y="2142711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38673" y="3273273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36955" y="3583449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988059" y="3525763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86341" y="3835939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sym typeface="+mn-ea"/>
            </a:endParaRPr>
          </a:p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69064" y="94054"/>
            <a:ext cx="148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出游篇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318795" y="274331"/>
            <a:ext cx="2081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eelOff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7004685" y="2513965"/>
            <a:ext cx="1336040" cy="2306955"/>
            <a:chOff x="0" y="0"/>
            <a:chExt cx="639" cy="1043"/>
          </a:xfrm>
          <a:solidFill>
            <a:srgbClr val="FF5266"/>
          </a:solidFill>
        </p:grpSpPr>
        <p:sp>
          <p:nvSpPr>
            <p:cNvPr id="3" name="Freeform 4"/>
            <p:cNvSpPr/>
            <p:nvPr/>
          </p:nvSpPr>
          <p:spPr bwMode="auto">
            <a:xfrm>
              <a:off x="0" y="105"/>
              <a:ext cx="639" cy="938"/>
            </a:xfrm>
            <a:custGeom>
              <a:avLst/>
              <a:gdLst>
                <a:gd name="T0" fmla="*/ 189 w 194"/>
                <a:gd name="T1" fmla="*/ 8 h 285"/>
                <a:gd name="T2" fmla="*/ 137 w 194"/>
                <a:gd name="T3" fmla="*/ 0 h 285"/>
                <a:gd name="T4" fmla="*/ 133 w 194"/>
                <a:gd name="T5" fmla="*/ 1 h 285"/>
                <a:gd name="T6" fmla="*/ 149 w 194"/>
                <a:gd name="T7" fmla="*/ 22 h 285"/>
                <a:gd name="T8" fmla="*/ 86 w 194"/>
                <a:gd name="T9" fmla="*/ 68 h 285"/>
                <a:gd name="T10" fmla="*/ 68 w 194"/>
                <a:gd name="T11" fmla="*/ 68 h 285"/>
                <a:gd name="T12" fmla="*/ 52 w 194"/>
                <a:gd name="T13" fmla="*/ 85 h 285"/>
                <a:gd name="T14" fmla="*/ 35 w 194"/>
                <a:gd name="T15" fmla="*/ 68 h 285"/>
                <a:gd name="T16" fmla="*/ 16 w 194"/>
                <a:gd name="T17" fmla="*/ 68 h 285"/>
                <a:gd name="T18" fmla="*/ 0 w 194"/>
                <a:gd name="T19" fmla="*/ 76 h 285"/>
                <a:gd name="T20" fmla="*/ 0 w 194"/>
                <a:gd name="T21" fmla="*/ 173 h 285"/>
                <a:gd name="T22" fmla="*/ 6 w 194"/>
                <a:gd name="T23" fmla="*/ 186 h 285"/>
                <a:gd name="T24" fmla="*/ 17 w 194"/>
                <a:gd name="T25" fmla="*/ 186 h 285"/>
                <a:gd name="T26" fmla="*/ 17 w 194"/>
                <a:gd name="T27" fmla="*/ 271 h 285"/>
                <a:gd name="T28" fmla="*/ 38 w 194"/>
                <a:gd name="T29" fmla="*/ 285 h 285"/>
                <a:gd name="T30" fmla="*/ 52 w 194"/>
                <a:gd name="T31" fmla="*/ 273 h 285"/>
                <a:gd name="T32" fmla="*/ 69 w 194"/>
                <a:gd name="T33" fmla="*/ 284 h 285"/>
                <a:gd name="T34" fmla="*/ 87 w 194"/>
                <a:gd name="T35" fmla="*/ 274 h 285"/>
                <a:gd name="T36" fmla="*/ 87 w 194"/>
                <a:gd name="T37" fmla="*/ 220 h 285"/>
                <a:gd name="T38" fmla="*/ 87 w 194"/>
                <a:gd name="T39" fmla="*/ 185 h 285"/>
                <a:gd name="T40" fmla="*/ 87 w 194"/>
                <a:gd name="T41" fmla="*/ 106 h 285"/>
                <a:gd name="T42" fmla="*/ 167 w 194"/>
                <a:gd name="T43" fmla="*/ 47 h 285"/>
                <a:gd name="T44" fmla="*/ 183 w 194"/>
                <a:gd name="T45" fmla="*/ 69 h 285"/>
                <a:gd name="T46" fmla="*/ 186 w 194"/>
                <a:gd name="T47" fmla="*/ 65 h 285"/>
                <a:gd name="T48" fmla="*/ 194 w 194"/>
                <a:gd name="T49" fmla="*/ 14 h 285"/>
                <a:gd name="T50" fmla="*/ 189 w 194"/>
                <a:gd name="T51" fmla="*/ 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" h="285">
                  <a:moveTo>
                    <a:pt x="189" y="8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36" y="0"/>
                    <a:pt x="134" y="0"/>
                    <a:pt x="133" y="1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77" y="68"/>
                    <a:pt x="68" y="68"/>
                    <a:pt x="68" y="68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26" y="68"/>
                    <a:pt x="16" y="68"/>
                  </a:cubicBezTo>
                  <a:cubicBezTo>
                    <a:pt x="5" y="68"/>
                    <a:pt x="0" y="67"/>
                    <a:pt x="0" y="76"/>
                  </a:cubicBezTo>
                  <a:cubicBezTo>
                    <a:pt x="0" y="85"/>
                    <a:pt x="0" y="166"/>
                    <a:pt x="0" y="173"/>
                  </a:cubicBezTo>
                  <a:cubicBezTo>
                    <a:pt x="0" y="183"/>
                    <a:pt x="0" y="186"/>
                    <a:pt x="6" y="186"/>
                  </a:cubicBezTo>
                  <a:cubicBezTo>
                    <a:pt x="10" y="186"/>
                    <a:pt x="17" y="186"/>
                    <a:pt x="17" y="186"/>
                  </a:cubicBezTo>
                  <a:cubicBezTo>
                    <a:pt x="17" y="186"/>
                    <a:pt x="17" y="262"/>
                    <a:pt x="17" y="271"/>
                  </a:cubicBezTo>
                  <a:cubicBezTo>
                    <a:pt x="17" y="282"/>
                    <a:pt x="19" y="285"/>
                    <a:pt x="38" y="285"/>
                  </a:cubicBezTo>
                  <a:cubicBezTo>
                    <a:pt x="50" y="285"/>
                    <a:pt x="52" y="277"/>
                    <a:pt x="52" y="273"/>
                  </a:cubicBezTo>
                  <a:cubicBezTo>
                    <a:pt x="53" y="283"/>
                    <a:pt x="57" y="284"/>
                    <a:pt x="69" y="284"/>
                  </a:cubicBezTo>
                  <a:cubicBezTo>
                    <a:pt x="80" y="284"/>
                    <a:pt x="87" y="285"/>
                    <a:pt x="87" y="274"/>
                  </a:cubicBezTo>
                  <a:cubicBezTo>
                    <a:pt x="87" y="267"/>
                    <a:pt x="87" y="242"/>
                    <a:pt x="87" y="220"/>
                  </a:cubicBezTo>
                  <a:cubicBezTo>
                    <a:pt x="87" y="201"/>
                    <a:pt x="87" y="185"/>
                    <a:pt x="87" y="185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167" y="47"/>
                    <a:pt x="167" y="47"/>
                    <a:pt x="167" y="47"/>
                  </a:cubicBezTo>
                  <a:cubicBezTo>
                    <a:pt x="183" y="69"/>
                    <a:pt x="183" y="69"/>
                    <a:pt x="183" y="69"/>
                  </a:cubicBezTo>
                  <a:cubicBezTo>
                    <a:pt x="185" y="68"/>
                    <a:pt x="186" y="67"/>
                    <a:pt x="186" y="6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1"/>
                    <a:pt x="192" y="8"/>
                    <a:pt x="189" y="8"/>
                  </a:cubicBezTo>
                  <a:close/>
                </a:path>
              </a:pathLst>
            </a:custGeom>
            <a:grpFill/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方正黑体简体" panose="02010601030101010101" pitchFamily="2" charset="-122"/>
                <a:ea typeface="方正黑体简体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17" y="0"/>
              <a:ext cx="310" cy="306"/>
            </a:xfrm>
            <a:prstGeom prst="ellipse">
              <a:avLst/>
            </a:prstGeom>
            <a:grpFill/>
            <a:ln w="12700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方正黑体简体" panose="02010601030101010101" pitchFamily="2" charset="-122"/>
                <a:ea typeface="方正黑体简体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5" name="Group 6"/>
          <p:cNvGrpSpPr/>
          <p:nvPr/>
        </p:nvGrpSpPr>
        <p:grpSpPr bwMode="auto">
          <a:xfrm>
            <a:off x="3707765" y="2513965"/>
            <a:ext cx="1336040" cy="2306955"/>
            <a:chOff x="0" y="0"/>
            <a:chExt cx="639" cy="1043"/>
          </a:xfrm>
          <a:solidFill>
            <a:srgbClr val="FF5266"/>
          </a:solidFill>
        </p:grpSpPr>
        <p:sp>
          <p:nvSpPr>
            <p:cNvPr id="6" name="Freeform 7"/>
            <p:cNvSpPr/>
            <p:nvPr/>
          </p:nvSpPr>
          <p:spPr bwMode="auto">
            <a:xfrm>
              <a:off x="0" y="105"/>
              <a:ext cx="639" cy="938"/>
            </a:xfrm>
            <a:custGeom>
              <a:avLst/>
              <a:gdLst>
                <a:gd name="T0" fmla="*/ 5 w 194"/>
                <a:gd name="T1" fmla="*/ 8 h 285"/>
                <a:gd name="T2" fmla="*/ 57 w 194"/>
                <a:gd name="T3" fmla="*/ 0 h 285"/>
                <a:gd name="T4" fmla="*/ 61 w 194"/>
                <a:gd name="T5" fmla="*/ 1 h 285"/>
                <a:gd name="T6" fmla="*/ 46 w 194"/>
                <a:gd name="T7" fmla="*/ 22 h 285"/>
                <a:gd name="T8" fmla="*/ 108 w 194"/>
                <a:gd name="T9" fmla="*/ 68 h 285"/>
                <a:gd name="T10" fmla="*/ 126 w 194"/>
                <a:gd name="T11" fmla="*/ 68 h 285"/>
                <a:gd name="T12" fmla="*/ 142 w 194"/>
                <a:gd name="T13" fmla="*/ 85 h 285"/>
                <a:gd name="T14" fmla="*/ 159 w 194"/>
                <a:gd name="T15" fmla="*/ 68 h 285"/>
                <a:gd name="T16" fmla="*/ 179 w 194"/>
                <a:gd name="T17" fmla="*/ 68 h 285"/>
                <a:gd name="T18" fmla="*/ 194 w 194"/>
                <a:gd name="T19" fmla="*/ 76 h 285"/>
                <a:gd name="T20" fmla="*/ 194 w 194"/>
                <a:gd name="T21" fmla="*/ 173 h 285"/>
                <a:gd name="T22" fmla="*/ 189 w 194"/>
                <a:gd name="T23" fmla="*/ 186 h 285"/>
                <a:gd name="T24" fmla="*/ 177 w 194"/>
                <a:gd name="T25" fmla="*/ 186 h 285"/>
                <a:gd name="T26" fmla="*/ 177 w 194"/>
                <a:gd name="T27" fmla="*/ 271 h 285"/>
                <a:gd name="T28" fmla="*/ 156 w 194"/>
                <a:gd name="T29" fmla="*/ 285 h 285"/>
                <a:gd name="T30" fmla="*/ 142 w 194"/>
                <a:gd name="T31" fmla="*/ 273 h 285"/>
                <a:gd name="T32" fmla="*/ 125 w 194"/>
                <a:gd name="T33" fmla="*/ 284 h 285"/>
                <a:gd name="T34" fmla="*/ 108 w 194"/>
                <a:gd name="T35" fmla="*/ 274 h 285"/>
                <a:gd name="T36" fmla="*/ 108 w 194"/>
                <a:gd name="T37" fmla="*/ 220 h 285"/>
                <a:gd name="T38" fmla="*/ 108 w 194"/>
                <a:gd name="T39" fmla="*/ 185 h 285"/>
                <a:gd name="T40" fmla="*/ 108 w 194"/>
                <a:gd name="T41" fmla="*/ 106 h 285"/>
                <a:gd name="T42" fmla="*/ 27 w 194"/>
                <a:gd name="T43" fmla="*/ 47 h 285"/>
                <a:gd name="T44" fmla="*/ 11 w 194"/>
                <a:gd name="T45" fmla="*/ 69 h 285"/>
                <a:gd name="T46" fmla="*/ 8 w 194"/>
                <a:gd name="T47" fmla="*/ 65 h 285"/>
                <a:gd name="T48" fmla="*/ 1 w 194"/>
                <a:gd name="T49" fmla="*/ 14 h 285"/>
                <a:gd name="T50" fmla="*/ 5 w 194"/>
                <a:gd name="T51" fmla="*/ 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" h="285">
                  <a:moveTo>
                    <a:pt x="5" y="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0" y="0"/>
                    <a:pt x="61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17" y="68"/>
                    <a:pt x="126" y="68"/>
                    <a:pt x="126" y="68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9" y="68"/>
                    <a:pt x="169" y="68"/>
                    <a:pt x="179" y="68"/>
                  </a:cubicBezTo>
                  <a:cubicBezTo>
                    <a:pt x="189" y="68"/>
                    <a:pt x="194" y="67"/>
                    <a:pt x="194" y="76"/>
                  </a:cubicBezTo>
                  <a:cubicBezTo>
                    <a:pt x="194" y="85"/>
                    <a:pt x="194" y="166"/>
                    <a:pt x="194" y="173"/>
                  </a:cubicBezTo>
                  <a:cubicBezTo>
                    <a:pt x="194" y="183"/>
                    <a:pt x="194" y="186"/>
                    <a:pt x="189" y="186"/>
                  </a:cubicBezTo>
                  <a:cubicBezTo>
                    <a:pt x="185" y="186"/>
                    <a:pt x="177" y="186"/>
                    <a:pt x="177" y="186"/>
                  </a:cubicBezTo>
                  <a:cubicBezTo>
                    <a:pt x="177" y="186"/>
                    <a:pt x="177" y="262"/>
                    <a:pt x="177" y="271"/>
                  </a:cubicBezTo>
                  <a:cubicBezTo>
                    <a:pt x="177" y="282"/>
                    <a:pt x="175" y="285"/>
                    <a:pt x="156" y="285"/>
                  </a:cubicBezTo>
                  <a:cubicBezTo>
                    <a:pt x="145" y="285"/>
                    <a:pt x="143" y="277"/>
                    <a:pt x="142" y="273"/>
                  </a:cubicBezTo>
                  <a:cubicBezTo>
                    <a:pt x="142" y="283"/>
                    <a:pt x="137" y="284"/>
                    <a:pt x="125" y="284"/>
                  </a:cubicBezTo>
                  <a:cubicBezTo>
                    <a:pt x="115" y="284"/>
                    <a:pt x="108" y="285"/>
                    <a:pt x="108" y="274"/>
                  </a:cubicBezTo>
                  <a:cubicBezTo>
                    <a:pt x="108" y="267"/>
                    <a:pt x="108" y="242"/>
                    <a:pt x="108" y="220"/>
                  </a:cubicBezTo>
                  <a:cubicBezTo>
                    <a:pt x="108" y="201"/>
                    <a:pt x="108" y="185"/>
                    <a:pt x="108" y="185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0" y="68"/>
                    <a:pt x="9" y="67"/>
                    <a:pt x="8" y="6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2" y="8"/>
                    <a:pt x="5" y="8"/>
                  </a:cubicBezTo>
                  <a:close/>
                </a:path>
              </a:pathLst>
            </a:custGeom>
            <a:grpFill/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方正黑体简体" panose="02010601030101010101" pitchFamily="2" charset="-122"/>
                <a:ea typeface="方正黑体简体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316" y="0"/>
              <a:ext cx="306" cy="306"/>
            </a:xfrm>
            <a:prstGeom prst="ellipse">
              <a:avLst/>
            </a:prstGeom>
            <a:grpFill/>
            <a:ln w="12700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方正黑体简体" panose="02010601030101010101" pitchFamily="2" charset="-122"/>
                <a:ea typeface="方正黑体简体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8" name="Group 9"/>
          <p:cNvGrpSpPr/>
          <p:nvPr/>
        </p:nvGrpSpPr>
        <p:grpSpPr bwMode="auto">
          <a:xfrm>
            <a:off x="4257675" y="2647315"/>
            <a:ext cx="1413510" cy="2366645"/>
            <a:chOff x="0" y="0"/>
            <a:chExt cx="676" cy="1070"/>
          </a:xfrm>
          <a:solidFill>
            <a:srgbClr val="FFAA5A"/>
          </a:solidFill>
        </p:grpSpPr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43" y="0"/>
              <a:ext cx="313" cy="316"/>
            </a:xfrm>
            <a:prstGeom prst="ellipse">
              <a:avLst/>
            </a:prstGeom>
            <a:grpFill/>
            <a:ln w="12700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方正黑体简体" panose="02010601030101010101" pitchFamily="2" charset="-122"/>
                <a:ea typeface="方正黑体简体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0" y="250"/>
              <a:ext cx="676" cy="820"/>
            </a:xfrm>
            <a:custGeom>
              <a:avLst/>
              <a:gdLst>
                <a:gd name="T0" fmla="*/ 2 w 205"/>
                <a:gd name="T1" fmla="*/ 40 h 249"/>
                <a:gd name="T2" fmla="*/ 41 w 205"/>
                <a:gd name="T3" fmla="*/ 2 h 249"/>
                <a:gd name="T4" fmla="*/ 44 w 205"/>
                <a:gd name="T5" fmla="*/ 0 h 249"/>
                <a:gd name="T6" fmla="*/ 44 w 205"/>
                <a:gd name="T7" fmla="*/ 27 h 249"/>
                <a:gd name="T8" fmla="*/ 116 w 205"/>
                <a:gd name="T9" fmla="*/ 27 h 249"/>
                <a:gd name="T10" fmla="*/ 117 w 205"/>
                <a:gd name="T11" fmla="*/ 27 h 249"/>
                <a:gd name="T12" fmla="*/ 135 w 205"/>
                <a:gd name="T13" fmla="*/ 27 h 249"/>
                <a:gd name="T14" fmla="*/ 151 w 205"/>
                <a:gd name="T15" fmla="*/ 44 h 249"/>
                <a:gd name="T16" fmla="*/ 168 w 205"/>
                <a:gd name="T17" fmla="*/ 27 h 249"/>
                <a:gd name="T18" fmla="*/ 189 w 205"/>
                <a:gd name="T19" fmla="*/ 27 h 249"/>
                <a:gd name="T20" fmla="*/ 205 w 205"/>
                <a:gd name="T21" fmla="*/ 35 h 249"/>
                <a:gd name="T22" fmla="*/ 205 w 205"/>
                <a:gd name="T23" fmla="*/ 135 h 249"/>
                <a:gd name="T24" fmla="*/ 199 w 205"/>
                <a:gd name="T25" fmla="*/ 148 h 249"/>
                <a:gd name="T26" fmla="*/ 187 w 205"/>
                <a:gd name="T27" fmla="*/ 148 h 249"/>
                <a:gd name="T28" fmla="*/ 187 w 205"/>
                <a:gd name="T29" fmla="*/ 234 h 249"/>
                <a:gd name="T30" fmla="*/ 166 w 205"/>
                <a:gd name="T31" fmla="*/ 249 h 249"/>
                <a:gd name="T32" fmla="*/ 151 w 205"/>
                <a:gd name="T33" fmla="*/ 237 h 249"/>
                <a:gd name="T34" fmla="*/ 134 w 205"/>
                <a:gd name="T35" fmla="*/ 248 h 249"/>
                <a:gd name="T36" fmla="*/ 116 w 205"/>
                <a:gd name="T37" fmla="*/ 238 h 249"/>
                <a:gd name="T38" fmla="*/ 116 w 205"/>
                <a:gd name="T39" fmla="*/ 176 h 249"/>
                <a:gd name="T40" fmla="*/ 116 w 205"/>
                <a:gd name="T41" fmla="*/ 147 h 249"/>
                <a:gd name="T42" fmla="*/ 116 w 205"/>
                <a:gd name="T43" fmla="*/ 59 h 249"/>
                <a:gd name="T44" fmla="*/ 44 w 205"/>
                <a:gd name="T45" fmla="*/ 59 h 249"/>
                <a:gd name="T46" fmla="*/ 44 w 205"/>
                <a:gd name="T47" fmla="*/ 87 h 249"/>
                <a:gd name="T48" fmla="*/ 40 w 205"/>
                <a:gd name="T49" fmla="*/ 85 h 249"/>
                <a:gd name="T50" fmla="*/ 3 w 205"/>
                <a:gd name="T51" fmla="*/ 48 h 249"/>
                <a:gd name="T52" fmla="*/ 2 w 205"/>
                <a:gd name="T53" fmla="*/ 4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5" h="249">
                  <a:moveTo>
                    <a:pt x="2" y="40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42" y="1"/>
                    <a:pt x="43" y="0"/>
                    <a:pt x="44" y="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26" y="27"/>
                    <a:pt x="135" y="27"/>
                    <a:pt x="135" y="27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68" y="27"/>
                    <a:pt x="168" y="27"/>
                    <a:pt x="168" y="27"/>
                  </a:cubicBezTo>
                  <a:cubicBezTo>
                    <a:pt x="168" y="27"/>
                    <a:pt x="178" y="27"/>
                    <a:pt x="189" y="27"/>
                  </a:cubicBezTo>
                  <a:cubicBezTo>
                    <a:pt x="199" y="27"/>
                    <a:pt x="205" y="26"/>
                    <a:pt x="205" y="35"/>
                  </a:cubicBezTo>
                  <a:cubicBezTo>
                    <a:pt x="205" y="44"/>
                    <a:pt x="205" y="127"/>
                    <a:pt x="205" y="135"/>
                  </a:cubicBezTo>
                  <a:cubicBezTo>
                    <a:pt x="205" y="144"/>
                    <a:pt x="205" y="148"/>
                    <a:pt x="199" y="148"/>
                  </a:cubicBezTo>
                  <a:cubicBezTo>
                    <a:pt x="195" y="148"/>
                    <a:pt x="187" y="148"/>
                    <a:pt x="187" y="148"/>
                  </a:cubicBezTo>
                  <a:cubicBezTo>
                    <a:pt x="187" y="148"/>
                    <a:pt x="187" y="226"/>
                    <a:pt x="187" y="234"/>
                  </a:cubicBezTo>
                  <a:cubicBezTo>
                    <a:pt x="187" y="246"/>
                    <a:pt x="185" y="249"/>
                    <a:pt x="166" y="249"/>
                  </a:cubicBezTo>
                  <a:cubicBezTo>
                    <a:pt x="154" y="249"/>
                    <a:pt x="151" y="241"/>
                    <a:pt x="151" y="237"/>
                  </a:cubicBezTo>
                  <a:cubicBezTo>
                    <a:pt x="151" y="247"/>
                    <a:pt x="146" y="248"/>
                    <a:pt x="134" y="248"/>
                  </a:cubicBezTo>
                  <a:cubicBezTo>
                    <a:pt x="123" y="248"/>
                    <a:pt x="116" y="249"/>
                    <a:pt x="116" y="238"/>
                  </a:cubicBezTo>
                  <a:cubicBezTo>
                    <a:pt x="116" y="230"/>
                    <a:pt x="116" y="199"/>
                    <a:pt x="116" y="176"/>
                  </a:cubicBezTo>
                  <a:cubicBezTo>
                    <a:pt x="116" y="160"/>
                    <a:pt x="116" y="147"/>
                    <a:pt x="116" y="147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87"/>
                    <a:pt x="41" y="87"/>
                    <a:pt x="40" y="85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6"/>
                    <a:pt x="0" y="42"/>
                    <a:pt x="2" y="40"/>
                  </a:cubicBezTo>
                  <a:close/>
                </a:path>
              </a:pathLst>
            </a:custGeom>
            <a:grpFill/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方正黑体简体" panose="02010601030101010101" pitchFamily="2" charset="-122"/>
                <a:ea typeface="方正黑体简体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11" name="Group 12"/>
          <p:cNvGrpSpPr/>
          <p:nvPr/>
        </p:nvGrpSpPr>
        <p:grpSpPr bwMode="auto">
          <a:xfrm>
            <a:off x="6341745" y="2609850"/>
            <a:ext cx="1405255" cy="2366645"/>
            <a:chOff x="0" y="0"/>
            <a:chExt cx="672" cy="1070"/>
          </a:xfrm>
          <a:solidFill>
            <a:srgbClr val="FFAA5A"/>
          </a:solidFill>
        </p:grpSpPr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17" y="0"/>
              <a:ext cx="316" cy="316"/>
            </a:xfrm>
            <a:prstGeom prst="ellipse">
              <a:avLst/>
            </a:prstGeom>
            <a:grpFill/>
            <a:ln w="12700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方正黑体简体" panose="02010601030101010101" pitchFamily="2" charset="-122"/>
                <a:ea typeface="方正黑体简体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0" y="250"/>
              <a:ext cx="672" cy="820"/>
            </a:xfrm>
            <a:custGeom>
              <a:avLst/>
              <a:gdLst>
                <a:gd name="T0" fmla="*/ 202 w 204"/>
                <a:gd name="T1" fmla="*/ 40 h 249"/>
                <a:gd name="T2" fmla="*/ 164 w 204"/>
                <a:gd name="T3" fmla="*/ 2 h 249"/>
                <a:gd name="T4" fmla="*/ 160 w 204"/>
                <a:gd name="T5" fmla="*/ 0 h 249"/>
                <a:gd name="T6" fmla="*/ 160 w 204"/>
                <a:gd name="T7" fmla="*/ 27 h 249"/>
                <a:gd name="T8" fmla="*/ 89 w 204"/>
                <a:gd name="T9" fmla="*/ 27 h 249"/>
                <a:gd name="T10" fmla="*/ 87 w 204"/>
                <a:gd name="T11" fmla="*/ 27 h 249"/>
                <a:gd name="T12" fmla="*/ 69 w 204"/>
                <a:gd name="T13" fmla="*/ 27 h 249"/>
                <a:gd name="T14" fmla="*/ 53 w 204"/>
                <a:gd name="T15" fmla="*/ 44 h 249"/>
                <a:gd name="T16" fmla="*/ 36 w 204"/>
                <a:gd name="T17" fmla="*/ 27 h 249"/>
                <a:gd name="T18" fmla="*/ 16 w 204"/>
                <a:gd name="T19" fmla="*/ 27 h 249"/>
                <a:gd name="T20" fmla="*/ 0 w 204"/>
                <a:gd name="T21" fmla="*/ 35 h 249"/>
                <a:gd name="T22" fmla="*/ 0 w 204"/>
                <a:gd name="T23" fmla="*/ 135 h 249"/>
                <a:gd name="T24" fmla="*/ 5 w 204"/>
                <a:gd name="T25" fmla="*/ 148 h 249"/>
                <a:gd name="T26" fmla="*/ 17 w 204"/>
                <a:gd name="T27" fmla="*/ 148 h 249"/>
                <a:gd name="T28" fmla="*/ 17 w 204"/>
                <a:gd name="T29" fmla="*/ 234 h 249"/>
                <a:gd name="T30" fmla="*/ 39 w 204"/>
                <a:gd name="T31" fmla="*/ 249 h 249"/>
                <a:gd name="T32" fmla="*/ 53 w 204"/>
                <a:gd name="T33" fmla="*/ 237 h 249"/>
                <a:gd name="T34" fmla="*/ 71 w 204"/>
                <a:gd name="T35" fmla="*/ 248 h 249"/>
                <a:gd name="T36" fmla="*/ 89 w 204"/>
                <a:gd name="T37" fmla="*/ 238 h 249"/>
                <a:gd name="T38" fmla="*/ 89 w 204"/>
                <a:gd name="T39" fmla="*/ 176 h 249"/>
                <a:gd name="T40" fmla="*/ 89 w 204"/>
                <a:gd name="T41" fmla="*/ 147 h 249"/>
                <a:gd name="T42" fmla="*/ 89 w 204"/>
                <a:gd name="T43" fmla="*/ 59 h 249"/>
                <a:gd name="T44" fmla="*/ 160 w 204"/>
                <a:gd name="T45" fmla="*/ 59 h 249"/>
                <a:gd name="T46" fmla="*/ 160 w 204"/>
                <a:gd name="T47" fmla="*/ 87 h 249"/>
                <a:gd name="T48" fmla="*/ 164 w 204"/>
                <a:gd name="T49" fmla="*/ 85 h 249"/>
                <a:gd name="T50" fmla="*/ 202 w 204"/>
                <a:gd name="T51" fmla="*/ 48 h 249"/>
                <a:gd name="T52" fmla="*/ 202 w 204"/>
                <a:gd name="T53" fmla="*/ 4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4" h="249">
                  <a:moveTo>
                    <a:pt x="202" y="40"/>
                  </a:moveTo>
                  <a:cubicBezTo>
                    <a:pt x="164" y="2"/>
                    <a:pt x="164" y="2"/>
                    <a:pt x="164" y="2"/>
                  </a:cubicBezTo>
                  <a:cubicBezTo>
                    <a:pt x="163" y="1"/>
                    <a:pt x="161" y="0"/>
                    <a:pt x="160" y="0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78" y="27"/>
                    <a:pt x="69" y="27"/>
                    <a:pt x="69" y="27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26" y="27"/>
                    <a:pt x="16" y="27"/>
                  </a:cubicBezTo>
                  <a:cubicBezTo>
                    <a:pt x="5" y="27"/>
                    <a:pt x="0" y="26"/>
                    <a:pt x="0" y="35"/>
                  </a:cubicBezTo>
                  <a:cubicBezTo>
                    <a:pt x="0" y="44"/>
                    <a:pt x="0" y="127"/>
                    <a:pt x="0" y="135"/>
                  </a:cubicBezTo>
                  <a:cubicBezTo>
                    <a:pt x="0" y="144"/>
                    <a:pt x="0" y="148"/>
                    <a:pt x="5" y="148"/>
                  </a:cubicBezTo>
                  <a:cubicBezTo>
                    <a:pt x="10" y="148"/>
                    <a:pt x="17" y="148"/>
                    <a:pt x="17" y="148"/>
                  </a:cubicBezTo>
                  <a:cubicBezTo>
                    <a:pt x="17" y="148"/>
                    <a:pt x="17" y="226"/>
                    <a:pt x="17" y="234"/>
                  </a:cubicBezTo>
                  <a:cubicBezTo>
                    <a:pt x="17" y="246"/>
                    <a:pt x="19" y="249"/>
                    <a:pt x="39" y="249"/>
                  </a:cubicBezTo>
                  <a:cubicBezTo>
                    <a:pt x="51" y="249"/>
                    <a:pt x="53" y="241"/>
                    <a:pt x="53" y="237"/>
                  </a:cubicBezTo>
                  <a:cubicBezTo>
                    <a:pt x="54" y="247"/>
                    <a:pt x="58" y="248"/>
                    <a:pt x="71" y="248"/>
                  </a:cubicBezTo>
                  <a:cubicBezTo>
                    <a:pt x="81" y="248"/>
                    <a:pt x="89" y="249"/>
                    <a:pt x="89" y="238"/>
                  </a:cubicBezTo>
                  <a:cubicBezTo>
                    <a:pt x="89" y="230"/>
                    <a:pt x="89" y="199"/>
                    <a:pt x="89" y="176"/>
                  </a:cubicBezTo>
                  <a:cubicBezTo>
                    <a:pt x="89" y="160"/>
                    <a:pt x="89" y="147"/>
                    <a:pt x="89" y="147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0" y="87"/>
                    <a:pt x="160" y="87"/>
                    <a:pt x="160" y="87"/>
                  </a:cubicBezTo>
                  <a:cubicBezTo>
                    <a:pt x="162" y="87"/>
                    <a:pt x="163" y="87"/>
                    <a:pt x="164" y="85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4" y="46"/>
                    <a:pt x="204" y="42"/>
                    <a:pt x="202" y="40"/>
                  </a:cubicBezTo>
                  <a:close/>
                </a:path>
              </a:pathLst>
            </a:custGeom>
            <a:grpFill/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方正黑体简体" panose="02010601030101010101" pitchFamily="2" charset="-122"/>
                <a:ea typeface="方正黑体简体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14" name="Group 15"/>
          <p:cNvGrpSpPr/>
          <p:nvPr/>
        </p:nvGrpSpPr>
        <p:grpSpPr bwMode="auto">
          <a:xfrm>
            <a:off x="5601970" y="2628900"/>
            <a:ext cx="852805" cy="2736215"/>
            <a:chOff x="0" y="0"/>
            <a:chExt cx="408" cy="1238"/>
          </a:xfrm>
          <a:solidFill>
            <a:srgbClr val="FF5266"/>
          </a:solidFill>
        </p:grpSpPr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19" y="0"/>
              <a:ext cx="366" cy="366"/>
            </a:xfrm>
            <a:prstGeom prst="ellipse">
              <a:avLst/>
            </a:prstGeom>
            <a:grpFill/>
            <a:ln w="12700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方正黑体简体" panose="02010601030101010101" pitchFamily="2" charset="-122"/>
                <a:ea typeface="方正黑体简体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0" y="389"/>
              <a:ext cx="408" cy="849"/>
            </a:xfrm>
            <a:custGeom>
              <a:avLst/>
              <a:gdLst>
                <a:gd name="T0" fmla="*/ 62 w 124"/>
                <a:gd name="T1" fmla="*/ 21 h 258"/>
                <a:gd name="T2" fmla="*/ 81 w 124"/>
                <a:gd name="T3" fmla="*/ 1 h 258"/>
                <a:gd name="T4" fmla="*/ 112 w 124"/>
                <a:gd name="T5" fmla="*/ 1 h 258"/>
                <a:gd name="T6" fmla="*/ 124 w 124"/>
                <a:gd name="T7" fmla="*/ 25 h 258"/>
                <a:gd name="T8" fmla="*/ 124 w 124"/>
                <a:gd name="T9" fmla="*/ 130 h 258"/>
                <a:gd name="T10" fmla="*/ 103 w 124"/>
                <a:gd name="T11" fmla="*/ 140 h 258"/>
                <a:gd name="T12" fmla="*/ 103 w 124"/>
                <a:gd name="T13" fmla="*/ 246 h 258"/>
                <a:gd name="T14" fmla="*/ 82 w 124"/>
                <a:gd name="T15" fmla="*/ 257 h 258"/>
                <a:gd name="T16" fmla="*/ 62 w 124"/>
                <a:gd name="T17" fmla="*/ 240 h 258"/>
                <a:gd name="T18" fmla="*/ 45 w 124"/>
                <a:gd name="T19" fmla="*/ 258 h 258"/>
                <a:gd name="T20" fmla="*/ 20 w 124"/>
                <a:gd name="T21" fmla="*/ 241 h 258"/>
                <a:gd name="T22" fmla="*/ 20 w 124"/>
                <a:gd name="T23" fmla="*/ 141 h 258"/>
                <a:gd name="T24" fmla="*/ 7 w 124"/>
                <a:gd name="T25" fmla="*/ 141 h 258"/>
                <a:gd name="T26" fmla="*/ 0 w 124"/>
                <a:gd name="T27" fmla="*/ 126 h 258"/>
                <a:gd name="T28" fmla="*/ 0 w 124"/>
                <a:gd name="T29" fmla="*/ 11 h 258"/>
                <a:gd name="T30" fmla="*/ 19 w 124"/>
                <a:gd name="T31" fmla="*/ 1 h 258"/>
                <a:gd name="T32" fmla="*/ 42 w 124"/>
                <a:gd name="T33" fmla="*/ 1 h 258"/>
                <a:gd name="T34" fmla="*/ 62 w 124"/>
                <a:gd name="T35" fmla="*/ 2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" h="258">
                  <a:moveTo>
                    <a:pt x="62" y="21"/>
                  </a:moveTo>
                  <a:cubicBezTo>
                    <a:pt x="81" y="1"/>
                    <a:pt x="81" y="1"/>
                    <a:pt x="81" y="1"/>
                  </a:cubicBezTo>
                  <a:cubicBezTo>
                    <a:pt x="81" y="1"/>
                    <a:pt x="101" y="1"/>
                    <a:pt x="112" y="1"/>
                  </a:cubicBezTo>
                  <a:cubicBezTo>
                    <a:pt x="124" y="1"/>
                    <a:pt x="124" y="2"/>
                    <a:pt x="124" y="25"/>
                  </a:cubicBezTo>
                  <a:cubicBezTo>
                    <a:pt x="124" y="48"/>
                    <a:pt x="124" y="120"/>
                    <a:pt x="124" y="130"/>
                  </a:cubicBezTo>
                  <a:cubicBezTo>
                    <a:pt x="124" y="141"/>
                    <a:pt x="119" y="140"/>
                    <a:pt x="103" y="140"/>
                  </a:cubicBezTo>
                  <a:cubicBezTo>
                    <a:pt x="103" y="140"/>
                    <a:pt x="103" y="230"/>
                    <a:pt x="103" y="246"/>
                  </a:cubicBezTo>
                  <a:cubicBezTo>
                    <a:pt x="103" y="258"/>
                    <a:pt x="95" y="257"/>
                    <a:pt x="82" y="257"/>
                  </a:cubicBezTo>
                  <a:cubicBezTo>
                    <a:pt x="67" y="257"/>
                    <a:pt x="62" y="256"/>
                    <a:pt x="62" y="240"/>
                  </a:cubicBezTo>
                  <a:cubicBezTo>
                    <a:pt x="62" y="240"/>
                    <a:pt x="65" y="258"/>
                    <a:pt x="45" y="258"/>
                  </a:cubicBezTo>
                  <a:cubicBezTo>
                    <a:pt x="23" y="258"/>
                    <a:pt x="20" y="255"/>
                    <a:pt x="20" y="241"/>
                  </a:cubicBezTo>
                  <a:cubicBezTo>
                    <a:pt x="20" y="231"/>
                    <a:pt x="20" y="141"/>
                    <a:pt x="20" y="141"/>
                  </a:cubicBezTo>
                  <a:cubicBezTo>
                    <a:pt x="20" y="141"/>
                    <a:pt x="12" y="141"/>
                    <a:pt x="7" y="141"/>
                  </a:cubicBezTo>
                  <a:cubicBezTo>
                    <a:pt x="0" y="141"/>
                    <a:pt x="0" y="137"/>
                    <a:pt x="0" y="126"/>
                  </a:cubicBezTo>
                  <a:cubicBezTo>
                    <a:pt x="0" y="117"/>
                    <a:pt x="0" y="21"/>
                    <a:pt x="0" y="11"/>
                  </a:cubicBezTo>
                  <a:cubicBezTo>
                    <a:pt x="0" y="0"/>
                    <a:pt x="7" y="1"/>
                    <a:pt x="19" y="1"/>
                  </a:cubicBezTo>
                  <a:cubicBezTo>
                    <a:pt x="31" y="1"/>
                    <a:pt x="42" y="1"/>
                    <a:pt x="42" y="1"/>
                  </a:cubicBezTo>
                  <a:lnTo>
                    <a:pt x="62" y="21"/>
                  </a:lnTo>
                  <a:close/>
                </a:path>
              </a:pathLst>
            </a:custGeom>
            <a:grpFill/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方正黑体简体" panose="02010601030101010101" pitchFamily="2" charset="-122"/>
                <a:ea typeface="方正黑体简体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5773109" y="2746375"/>
            <a:ext cx="514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FZHei-B01S" panose="02010601030101010101" pitchFamily="2" charset="-122"/>
              </a:rPr>
              <a:t>1</a:t>
            </a:r>
            <a:endParaRPr lang="en-US" altLang="zh-CN" sz="2400" dirty="0">
              <a:latin typeface="方正黑体简体" panose="02010601030101010101" pitchFamily="2" charset="-122"/>
              <a:ea typeface="方正黑体简体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5047939" y="2746375"/>
            <a:ext cx="514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FZHei-B01S" panose="02010601030101010101" pitchFamily="2" charset="-122"/>
              </a:rPr>
              <a:t>2</a:t>
            </a:r>
            <a:endParaRPr lang="en-US" altLang="zh-CN" sz="2400" dirty="0">
              <a:latin typeface="方正黑体简体" panose="02010601030101010101" pitchFamily="2" charset="-122"/>
              <a:ea typeface="方正黑体简体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425004" y="2563495"/>
            <a:ext cx="514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400">
                <a:solidFill>
                  <a:srgbClr val="FFFFF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FZHei-B01S" panose="02010601030101010101" pitchFamily="2" charset="-122"/>
              </a:rPr>
              <a:t>4</a:t>
            </a:r>
            <a:endParaRPr lang="en-US" altLang="zh-CN" sz="2400">
              <a:latin typeface="方正黑体简体" panose="02010601030101010101" pitchFamily="2" charset="-122"/>
              <a:ea typeface="方正黑体简体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7102799" y="2563495"/>
            <a:ext cx="514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FZHei-B01S" panose="02010601030101010101" pitchFamily="2" charset="-122"/>
              </a:rPr>
              <a:t>5</a:t>
            </a:r>
            <a:endParaRPr lang="en-US" altLang="zh-CN" sz="2400" dirty="0">
              <a:latin typeface="方正黑体简体" panose="02010601030101010101" pitchFamily="2" charset="-122"/>
              <a:ea typeface="方正黑体简体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500819" y="2746375"/>
            <a:ext cx="514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FZHei-B01S" panose="02010601030101010101" pitchFamily="2" charset="-122"/>
              </a:rPr>
              <a:t>3</a:t>
            </a:r>
            <a:endParaRPr lang="en-US" altLang="zh-CN" sz="2400" dirty="0">
              <a:latin typeface="方正黑体简体" panose="02010601030101010101" pitchFamily="2" charset="-122"/>
              <a:ea typeface="方正黑体简体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51715" y="2201015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1715" y="2513965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95592" y="2201015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495592" y="2513965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31344" y="3308784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831344" y="3621734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l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52913" y="3308784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52913" y="3621734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504847" y="1417489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504847" y="1730439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 defTabSz="508000" eaLnBrk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双击输入替换内容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69064" y="94054"/>
            <a:ext cx="148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出游篇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318795" y="274331"/>
            <a:ext cx="2081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eelOff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95" y="1667821"/>
            <a:ext cx="6882809" cy="35223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78" y="1667821"/>
            <a:ext cx="782168" cy="8244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7901" y="2999128"/>
            <a:ext cx="1389801" cy="33692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82971" y="2560675"/>
            <a:ext cx="3754433" cy="10156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eaLnBrk="0"/>
            <a:r>
              <a:rPr lang="zh-CN" altLang="en-US" sz="60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学习篇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82970" y="3550328"/>
            <a:ext cx="37544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 Please enter the title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 Please enter the title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Please enter the title Please enter the title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291981" y="2472688"/>
            <a:ext cx="2581710" cy="2127332"/>
            <a:chOff x="3291981" y="2472688"/>
            <a:chExt cx="2581710" cy="212733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26998" y="2472688"/>
              <a:ext cx="2355972" cy="212733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291981" y="2657776"/>
              <a:ext cx="2581710" cy="163121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algn="ctr" eaLnBrk="0"/>
              <a:r>
                <a:rPr lang="en-US" altLang="zh-CN" sz="10000" b="1" cap="none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2</a:t>
              </a:r>
              <a:endParaRPr lang="zh-CN" altLang="en-US" sz="10000" b="1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2"/>
          <a:stretch>
            <a:fillRect/>
          </a:stretch>
        </p:blipFill>
        <p:spPr>
          <a:xfrm rot="5400000">
            <a:off x="10691975" y="1060650"/>
            <a:ext cx="2551181" cy="448869"/>
          </a:xfrm>
          <a:prstGeom prst="rect">
            <a:avLst/>
          </a:prstGeom>
        </p:spPr>
      </p:pic>
      <p:pic>
        <p:nvPicPr>
          <p:cNvPr id="17" name="图片 16" descr="图片包含 物体&#10;&#10;已生成高可信度的说明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5"/>
          <a:stretch>
            <a:fillRect/>
          </a:stretch>
        </p:blipFill>
        <p:spPr>
          <a:xfrm>
            <a:off x="0" y="6054152"/>
            <a:ext cx="2551181" cy="7988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9" y="4410320"/>
            <a:ext cx="2551181" cy="79857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839" y="1709336"/>
            <a:ext cx="961871" cy="54031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94" y="1709336"/>
            <a:ext cx="1437038" cy="15147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9" y="4397284"/>
            <a:ext cx="986037" cy="97195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0"/>
          <a:stretch>
            <a:fillRect/>
          </a:stretch>
        </p:blipFill>
        <p:spPr>
          <a:xfrm flipH="1">
            <a:off x="11659232" y="4410320"/>
            <a:ext cx="525720" cy="122833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9"/>
          <a:stretch>
            <a:fillRect/>
          </a:stretch>
        </p:blipFill>
        <p:spPr>
          <a:xfrm>
            <a:off x="2654595" y="818351"/>
            <a:ext cx="2657578" cy="8494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4249" flipH="1">
            <a:off x="-145504" y="310694"/>
            <a:ext cx="1725025" cy="79851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6"/>
          <a:stretch>
            <a:fillRect/>
          </a:stretch>
        </p:blipFill>
        <p:spPr>
          <a:xfrm>
            <a:off x="0" y="1558940"/>
            <a:ext cx="826882" cy="798852"/>
          </a:xfrm>
          <a:prstGeom prst="rect">
            <a:avLst/>
          </a:prstGeom>
        </p:spPr>
      </p:pic>
      <p:pic>
        <p:nvPicPr>
          <p:cNvPr id="29" name="图片 28" descr="图片包含 物体&#10;&#10;已生成高可信度的说明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5"/>
          <a:stretch>
            <a:fillRect/>
          </a:stretch>
        </p:blipFill>
        <p:spPr>
          <a:xfrm>
            <a:off x="2574603" y="6054152"/>
            <a:ext cx="2551181" cy="798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2977</Words>
  <Application>WPS 演示</Application>
  <PresentationFormat>宽屏</PresentationFormat>
  <Paragraphs>571</Paragraphs>
  <Slides>24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7" baseType="lpstr">
      <vt:lpstr>Arial</vt:lpstr>
      <vt:lpstr>宋体</vt:lpstr>
      <vt:lpstr>Wingdings</vt:lpstr>
      <vt:lpstr>Lato Regular</vt:lpstr>
      <vt:lpstr>Segoe Print</vt:lpstr>
      <vt:lpstr>Lato Hairline</vt:lpstr>
      <vt:lpstr>Lato Light</vt:lpstr>
      <vt:lpstr>站酷快乐体2016修订版</vt:lpstr>
      <vt:lpstr>SetoFont</vt:lpstr>
      <vt:lpstr>庞门正道标题体</vt:lpstr>
      <vt:lpstr>方正黑体简体</vt:lpstr>
      <vt:lpstr>微软雅黑</vt:lpstr>
      <vt:lpstr>Noto Sans S Chinese Thin</vt:lpstr>
      <vt:lpstr>FZHei-B01S</vt:lpstr>
      <vt:lpstr>Arial Unicode MS</vt:lpstr>
      <vt:lpstr>等线 Light</vt:lpstr>
      <vt:lpstr>等线</vt:lpstr>
      <vt:lpstr>Noto Sans S Chinese Regular</vt:lpstr>
      <vt:lpstr>Calibri</vt:lpstr>
      <vt:lpstr>Helvetica Light</vt:lpstr>
      <vt:lpstr>幼圆</vt:lpstr>
      <vt:lpstr>±¼¸²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南蛮姑娘</cp:lastModifiedBy>
  <cp:revision>7</cp:revision>
  <dcterms:created xsi:type="dcterms:W3CDTF">2019-01-24T01:41:00Z</dcterms:created>
  <dcterms:modified xsi:type="dcterms:W3CDTF">2021-09-10T08:10:37Z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6BD8B660E0814A2F99A655E07D17D609</vt:lpwstr>
  </property>
</Properties>
</file>