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76" r:id="rId5"/>
    <p:sldId id="280" r:id="rId6"/>
    <p:sldId id="274" r:id="rId7"/>
    <p:sldId id="273" r:id="rId8"/>
    <p:sldId id="272" r:id="rId9"/>
    <p:sldId id="271" r:id="rId10"/>
    <p:sldId id="279" r:id="rId11"/>
    <p:sldId id="270" r:id="rId12"/>
    <p:sldId id="269" r:id="rId13"/>
    <p:sldId id="268" r:id="rId14"/>
    <p:sldId id="267" r:id="rId15"/>
    <p:sldId id="266" r:id="rId16"/>
    <p:sldId id="278" r:id="rId17"/>
    <p:sldId id="265" r:id="rId18"/>
    <p:sldId id="264" r:id="rId19"/>
    <p:sldId id="263" r:id="rId20"/>
    <p:sldId id="262" r:id="rId21"/>
    <p:sldId id="277" r:id="rId22"/>
    <p:sldId id="261" r:id="rId23"/>
    <p:sldId id="260" r:id="rId24"/>
    <p:sldId id="259" r:id="rId25"/>
    <p:sldId id="258" r:id="rId26"/>
    <p:sldId id="281" r:id="rId27"/>
  </p:sldIdLst>
  <p:sldSz cx="12192000" cy="6858000"/>
  <p:notesSz cx="7103745" cy="10234295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6D3"/>
    <a:srgbClr val="6BD7D9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98" y="84"/>
      </p:cViewPr>
      <p:guideLst>
        <p:guide orient="horz" pos="2247"/>
        <p:guide pos="380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28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6BD7D9"/>
            </a:solidFill>
          </c:spPr>
          <c:explosion val="0"/>
          <c:dPt>
            <c:idx val="0"/>
            <c:bubble3D val="0"/>
            <c:spPr>
              <a:solidFill>
                <a:srgbClr val="6BD7D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BC6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6BD7D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BC6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BC6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val>
            <c:numRef>
              <c:f>Sheet1!$B$2:$B$6</c:f>
              <c:numCache>
                <c:formatCode>General</c:formatCode>
                <c:ptCount val="5"/>
                <c:pt idx="0">
                  <c:v>8.2</c:v>
                </c:pt>
                <c:pt idx="1">
                  <c:v>3.2</c:v>
                </c:pt>
                <c:pt idx="2">
                  <c:v>2.6</c:v>
                </c:pt>
                <c:pt idx="3">
                  <c:v>2.2</c:v>
                </c:pt>
                <c:pt idx="4">
                  <c:v>2.3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  <c:pt idx="3">
                        <c:v>4th Qtr</c:v>
                      </c:pt>
                      <c:pt idx="4">
                        <c:v>5th Qtr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/>
          <a:ea typeface="微软雅黑" panose="020B0503020204020204" charset="-122"/>
          <a:cs typeface="+mn-ea"/>
          <a:sym typeface="Arial" panose="020B0604020202020204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简约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412750" y="302260"/>
            <a:ext cx="11365865" cy="6254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277110" y="2667635"/>
            <a:ext cx="76460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简约风校园招聘模板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05355" y="3779520"/>
            <a:ext cx="7789545" cy="691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PleaseaddaclearbusinesstemplateforthetitlecontentyouwanttoaddPleaseaddaclebusinessPleaseaddaclearbusinesstemplatePleaseaddaclearbusinesstPleasearthetitlecontentyouwanttoaddPleaseaddaclebleaseaddaclearbusinesstemplateforthetitlecontentyouwanttoaddPleaseaddaclebusinessPleaseaddaclea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3305" y="1470025"/>
            <a:ext cx="24822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202X</a:t>
            </a:r>
            <a:endParaRPr lang="en-US" altLang="zh-CN" sz="6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29990" y="4749165"/>
            <a:ext cx="4740910" cy="3067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XXX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   </a:t>
            </a:r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部门：策划部  日期：</a:t>
            </a:r>
            <a:r>
              <a:rPr lang="en-US" alt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2021.10.10</a:t>
            </a:r>
            <a:r>
              <a:rPr lang="zh-CN" sz="1400" b="1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</a:t>
            </a:r>
            <a:endParaRPr lang="zh-CN" sz="1400" b="1" dirty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0">
        <p14:glitter pattern="hexagon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9" name="组合 1"/>
          <p:cNvGrpSpPr/>
          <p:nvPr/>
        </p:nvGrpSpPr>
        <p:grpSpPr bwMode="auto">
          <a:xfrm>
            <a:off x="1013460" y="4436110"/>
            <a:ext cx="4482803" cy="378460"/>
            <a:chOff x="774922" y="3714498"/>
            <a:chExt cx="3361511" cy="283847"/>
          </a:xfrm>
        </p:grpSpPr>
        <p:sp>
          <p:nvSpPr>
            <p:cNvPr id="20" name="Rectangle 11"/>
            <p:cNvSpPr/>
            <p:nvPr/>
          </p:nvSpPr>
          <p:spPr>
            <a:xfrm>
              <a:off x="774922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2018</a:t>
              </a:r>
              <a:endParaRPr 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1" name="Rectangle 12"/>
            <p:cNvSpPr/>
            <p:nvPr/>
          </p:nvSpPr>
          <p:spPr>
            <a:xfrm>
              <a:off x="1774904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2019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2" name="Rectangle 13"/>
            <p:cNvSpPr/>
            <p:nvPr/>
          </p:nvSpPr>
          <p:spPr>
            <a:xfrm>
              <a:off x="2643143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2020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3" name="Rectangle 14"/>
            <p:cNvSpPr/>
            <p:nvPr/>
          </p:nvSpPr>
          <p:spPr>
            <a:xfrm>
              <a:off x="3643125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2021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82470" y="2240915"/>
            <a:ext cx="1644650" cy="2032000"/>
            <a:chOff x="3122" y="3529"/>
            <a:chExt cx="2590" cy="3200"/>
          </a:xfrm>
          <a:solidFill>
            <a:srgbClr val="6BD7D9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3122" y="3529"/>
              <a:ext cx="1293" cy="320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4416" y="3529"/>
              <a:ext cx="1297" cy="320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194050" y="1220470"/>
            <a:ext cx="1644015" cy="3035300"/>
            <a:chOff x="5066" y="1949"/>
            <a:chExt cx="2589" cy="4780"/>
          </a:xfrm>
          <a:solidFill>
            <a:srgbClr val="FBC6D3"/>
          </a:solidFill>
        </p:grpSpPr>
        <p:sp>
          <p:nvSpPr>
            <p:cNvPr id="13" name="Freeform 5"/>
            <p:cNvSpPr/>
            <p:nvPr/>
          </p:nvSpPr>
          <p:spPr bwMode="auto">
            <a:xfrm>
              <a:off x="5066" y="1949"/>
              <a:ext cx="1293" cy="478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6359" y="1949"/>
              <a:ext cx="1297" cy="478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48665" y="3160395"/>
            <a:ext cx="1644015" cy="1099820"/>
            <a:chOff x="1179" y="4996"/>
            <a:chExt cx="2589" cy="1732"/>
          </a:xfrm>
          <a:solidFill>
            <a:srgbClr val="FBC6D3"/>
          </a:solidFill>
        </p:grpSpPr>
        <p:sp>
          <p:nvSpPr>
            <p:cNvPr id="2" name="Freeform 5"/>
            <p:cNvSpPr/>
            <p:nvPr/>
          </p:nvSpPr>
          <p:spPr bwMode="auto">
            <a:xfrm>
              <a:off x="1179" y="4996"/>
              <a:ext cx="1293" cy="173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2472" y="4996"/>
              <a:ext cx="1297" cy="173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51350" y="2616200"/>
            <a:ext cx="1644650" cy="1644650"/>
            <a:chOff x="7009" y="4139"/>
            <a:chExt cx="2590" cy="2590"/>
          </a:xfrm>
          <a:solidFill>
            <a:srgbClr val="6BD7D9"/>
          </a:solidFill>
        </p:grpSpPr>
        <p:sp>
          <p:nvSpPr>
            <p:cNvPr id="17" name="Freeform 5"/>
            <p:cNvSpPr/>
            <p:nvPr/>
          </p:nvSpPr>
          <p:spPr bwMode="auto">
            <a:xfrm>
              <a:off x="7009" y="4139"/>
              <a:ext cx="1293" cy="259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8303" y="4139"/>
              <a:ext cx="1297" cy="259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19" name="Rectangle 95"/>
          <p:cNvSpPr/>
          <p:nvPr/>
        </p:nvSpPr>
        <p:spPr>
          <a:xfrm>
            <a:off x="452755" y="4255770"/>
            <a:ext cx="5643245" cy="38100"/>
          </a:xfrm>
          <a:prstGeom prst="rect">
            <a:avLst/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094730" y="1595755"/>
            <a:ext cx="5433060" cy="1420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275840" y="5285740"/>
            <a:ext cx="8625205" cy="6813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2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4974590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6" name="Freeform 24"/>
          <p:cNvSpPr/>
          <p:nvPr/>
        </p:nvSpPr>
        <p:spPr bwMode="auto">
          <a:xfrm rot="5400000">
            <a:off x="1757663" y="1820989"/>
            <a:ext cx="1736724" cy="235599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6BD7D9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24"/>
          <p:cNvSpPr/>
          <p:nvPr/>
        </p:nvSpPr>
        <p:spPr bwMode="auto">
          <a:xfrm rot="5400000">
            <a:off x="4149614" y="1820989"/>
            <a:ext cx="1736724" cy="235599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BC6D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24"/>
          <p:cNvSpPr/>
          <p:nvPr/>
        </p:nvSpPr>
        <p:spPr bwMode="auto">
          <a:xfrm rot="5400000">
            <a:off x="6530771" y="1820989"/>
            <a:ext cx="1736724" cy="235599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6BD7D9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24"/>
          <p:cNvSpPr/>
          <p:nvPr/>
        </p:nvSpPr>
        <p:spPr bwMode="auto">
          <a:xfrm rot="5400000">
            <a:off x="8911928" y="1820989"/>
            <a:ext cx="1736724" cy="235599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BC6D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0" name="Group 128"/>
          <p:cNvGrpSpPr/>
          <p:nvPr/>
        </p:nvGrpSpPr>
        <p:grpSpPr>
          <a:xfrm>
            <a:off x="1992526" y="2353505"/>
            <a:ext cx="745316" cy="745314"/>
            <a:chOff x="1316879" y="4254550"/>
            <a:chExt cx="684000" cy="684000"/>
          </a:xfrm>
        </p:grpSpPr>
        <p:sp>
          <p:nvSpPr>
            <p:cNvPr id="51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29"/>
          <p:cNvGrpSpPr/>
          <p:nvPr/>
        </p:nvGrpSpPr>
        <p:grpSpPr>
          <a:xfrm>
            <a:off x="4375225" y="2353505"/>
            <a:ext cx="745316" cy="745314"/>
            <a:chOff x="3401741" y="4254550"/>
            <a:chExt cx="684000" cy="684000"/>
          </a:xfrm>
        </p:grpSpPr>
        <p:sp>
          <p:nvSpPr>
            <p:cNvPr id="54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130"/>
          <p:cNvGrpSpPr/>
          <p:nvPr/>
        </p:nvGrpSpPr>
        <p:grpSpPr>
          <a:xfrm>
            <a:off x="6757924" y="2353505"/>
            <a:ext cx="745316" cy="745314"/>
            <a:chOff x="6006611" y="4240036"/>
            <a:chExt cx="684000" cy="684000"/>
          </a:xfrm>
        </p:grpSpPr>
        <p:sp>
          <p:nvSpPr>
            <p:cNvPr id="57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131"/>
          <p:cNvGrpSpPr/>
          <p:nvPr/>
        </p:nvGrpSpPr>
        <p:grpSpPr>
          <a:xfrm>
            <a:off x="9133328" y="2353505"/>
            <a:ext cx="745316" cy="745314"/>
            <a:chOff x="8794034" y="4283578"/>
            <a:chExt cx="684000" cy="684000"/>
          </a:xfrm>
        </p:grpSpPr>
        <p:sp>
          <p:nvSpPr>
            <p:cNvPr id="60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76"/>
          <p:cNvSpPr txBox="1"/>
          <p:nvPr/>
        </p:nvSpPr>
        <p:spPr>
          <a:xfrm>
            <a:off x="1677352" y="4609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8518" y="4977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4059872" y="4609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21038" y="4977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6443027" y="4609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04193" y="4977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8818562" y="4609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79728" y="4977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47" grpId="0" bldLvl="0" animBg="1"/>
      <p:bldP spid="48" grpId="0" bldLvl="0" animBg="1"/>
      <p:bldP spid="49" grpId="0" bldLvl="0" animBg="1"/>
      <p:bldP spid="30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665686" y="2580255"/>
            <a:ext cx="1883672" cy="3271080"/>
            <a:chOff x="4427198" y="3092063"/>
            <a:chExt cx="1883672" cy="3271080"/>
          </a:xfrm>
          <a:solidFill>
            <a:srgbClr val="6BD7D9"/>
          </a:solidFill>
          <a:effectLst/>
        </p:grpSpPr>
        <p:sp>
          <p:nvSpPr>
            <p:cNvPr id="51" name="任意多边形 11"/>
            <p:cNvSpPr/>
            <p:nvPr/>
          </p:nvSpPr>
          <p:spPr>
            <a:xfrm>
              <a:off x="4427198" y="3092063"/>
              <a:ext cx="1883672" cy="1654289"/>
            </a:xfrm>
            <a:custGeom>
              <a:avLst/>
              <a:gdLst>
                <a:gd name="connsiteX0" fmla="*/ 1012372 w 2024744"/>
                <a:gd name="connsiteY0" fmla="*/ 0 h 1778181"/>
                <a:gd name="connsiteX1" fmla="*/ 2024744 w 2024744"/>
                <a:gd name="connsiteY1" fmla="*/ 803366 h 1778181"/>
                <a:gd name="connsiteX2" fmla="*/ 1578399 w 2024744"/>
                <a:gd name="connsiteY2" fmla="*/ 1469530 h 1778181"/>
                <a:gd name="connsiteX3" fmla="*/ 1571378 w 2024744"/>
                <a:gd name="connsiteY3" fmla="*/ 1472554 h 1778181"/>
                <a:gd name="connsiteX4" fmla="*/ 1526368 w 2024744"/>
                <a:gd name="connsiteY4" fmla="*/ 1533011 h 1778181"/>
                <a:gd name="connsiteX5" fmla="*/ 1258661 w 2024744"/>
                <a:gd name="connsiteY5" fmla="*/ 1778181 h 1778181"/>
                <a:gd name="connsiteX6" fmla="*/ 1331080 w 2024744"/>
                <a:gd name="connsiteY6" fmla="*/ 1576978 h 1778181"/>
                <a:gd name="connsiteX7" fmla="*/ 1333637 w 2024744"/>
                <a:gd name="connsiteY7" fmla="*/ 1564743 h 1778181"/>
                <a:gd name="connsiteX8" fmla="*/ 1313421 w 2024744"/>
                <a:gd name="connsiteY8" fmla="*/ 1570614 h 1778181"/>
                <a:gd name="connsiteX9" fmla="*/ 1012372 w 2024744"/>
                <a:gd name="connsiteY9" fmla="*/ 1606732 h 1778181"/>
                <a:gd name="connsiteX10" fmla="*/ 0 w 2024744"/>
                <a:gd name="connsiteY10" fmla="*/ 803366 h 1778181"/>
                <a:gd name="connsiteX11" fmla="*/ 1012372 w 2024744"/>
                <a:gd name="connsiteY11" fmla="*/ 0 h 177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4744" h="1778181">
                  <a:moveTo>
                    <a:pt x="1012372" y="0"/>
                  </a:moveTo>
                  <a:cubicBezTo>
                    <a:pt x="1571490" y="0"/>
                    <a:pt x="2024744" y="359679"/>
                    <a:pt x="2024744" y="803366"/>
                  </a:cubicBezTo>
                  <a:cubicBezTo>
                    <a:pt x="2024744" y="1080670"/>
                    <a:pt x="1847692" y="1325159"/>
                    <a:pt x="1578399" y="1469530"/>
                  </a:cubicBezTo>
                  <a:lnTo>
                    <a:pt x="1571378" y="1472554"/>
                  </a:lnTo>
                  <a:lnTo>
                    <a:pt x="1526368" y="1533011"/>
                  </a:lnTo>
                  <a:cubicBezTo>
                    <a:pt x="1453040" y="1624455"/>
                    <a:pt x="1358502" y="1720761"/>
                    <a:pt x="1258661" y="1778181"/>
                  </a:cubicBezTo>
                  <a:cubicBezTo>
                    <a:pt x="1290264" y="1709935"/>
                    <a:pt x="1314011" y="1643260"/>
                    <a:pt x="1331080" y="1576978"/>
                  </a:cubicBezTo>
                  <a:lnTo>
                    <a:pt x="1333637" y="1564743"/>
                  </a:lnTo>
                  <a:lnTo>
                    <a:pt x="1313421" y="1570614"/>
                  </a:lnTo>
                  <a:cubicBezTo>
                    <a:pt x="1218319" y="1594087"/>
                    <a:pt x="1117207" y="1606732"/>
                    <a:pt x="1012372" y="1606732"/>
                  </a:cubicBezTo>
                  <a:cubicBezTo>
                    <a:pt x="453254" y="1606732"/>
                    <a:pt x="0" y="1247053"/>
                    <a:pt x="0" y="803366"/>
                  </a:cubicBezTo>
                  <a:cubicBezTo>
                    <a:pt x="0" y="359679"/>
                    <a:pt x="453254" y="0"/>
                    <a:pt x="101237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4652603" y="4689055"/>
              <a:ext cx="835266" cy="1674088"/>
              <a:chOff x="1647825" y="4345931"/>
              <a:chExt cx="816298" cy="1636071"/>
            </a:xfrm>
            <a:grpFill/>
          </p:grpSpPr>
          <p:sp>
            <p:nvSpPr>
              <p:cNvPr id="55" name="椭圆 54"/>
              <p:cNvSpPr/>
              <p:nvPr/>
            </p:nvSpPr>
            <p:spPr>
              <a:xfrm>
                <a:off x="1888535" y="4345931"/>
                <a:ext cx="275698" cy="27569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56" name="任意多边形 16"/>
              <p:cNvSpPr/>
              <p:nvPr/>
            </p:nvSpPr>
            <p:spPr>
              <a:xfrm>
                <a:off x="1663381" y="4650115"/>
                <a:ext cx="771956" cy="611131"/>
              </a:xfrm>
              <a:custGeom>
                <a:avLst/>
                <a:gdLst>
                  <a:gd name="connsiteX0" fmla="*/ 101089 w 771956"/>
                  <a:gd name="connsiteY0" fmla="*/ 592751 h 611131"/>
                  <a:gd name="connsiteX1" fmla="*/ 0 w 771956"/>
                  <a:gd name="connsiteY1" fmla="*/ 583561 h 611131"/>
                  <a:gd name="connsiteX2" fmla="*/ 133254 w 771956"/>
                  <a:gd name="connsiteY2" fmla="*/ 87304 h 611131"/>
                  <a:gd name="connsiteX3" fmla="*/ 349218 w 771956"/>
                  <a:gd name="connsiteY3" fmla="*/ 0 h 611131"/>
                  <a:gd name="connsiteX4" fmla="*/ 422738 w 771956"/>
                  <a:gd name="connsiteY4" fmla="*/ 4595 h 611131"/>
                  <a:gd name="connsiteX5" fmla="*/ 634106 w 771956"/>
                  <a:gd name="connsiteY5" fmla="*/ 68924 h 611131"/>
                  <a:gd name="connsiteX6" fmla="*/ 771956 w 771956"/>
                  <a:gd name="connsiteY6" fmla="*/ 588156 h 611131"/>
                  <a:gd name="connsiteX7" fmla="*/ 684651 w 771956"/>
                  <a:gd name="connsiteY7" fmla="*/ 611131 h 611131"/>
                  <a:gd name="connsiteX8" fmla="*/ 583562 w 771956"/>
                  <a:gd name="connsiteY8" fmla="*/ 220558 h 611131"/>
                  <a:gd name="connsiteX9" fmla="*/ 537612 w 771956"/>
                  <a:gd name="connsiteY9" fmla="*/ 238938 h 611131"/>
                  <a:gd name="connsiteX10" fmla="*/ 537612 w 771956"/>
                  <a:gd name="connsiteY10" fmla="*/ 555992 h 611131"/>
                  <a:gd name="connsiteX11" fmla="*/ 225154 w 771956"/>
                  <a:gd name="connsiteY11" fmla="*/ 555992 h 611131"/>
                  <a:gd name="connsiteX12" fmla="*/ 225154 w 771956"/>
                  <a:gd name="connsiteY12" fmla="*/ 229748 h 611131"/>
                  <a:gd name="connsiteX13" fmla="*/ 188394 w 771956"/>
                  <a:gd name="connsiteY13" fmla="*/ 234343 h 611131"/>
                  <a:gd name="connsiteX14" fmla="*/ 101089 w 771956"/>
                  <a:gd name="connsiteY14" fmla="*/ 592751 h 611131"/>
                  <a:gd name="connsiteX0-1" fmla="*/ 101089 w 771956"/>
                  <a:gd name="connsiteY0-2" fmla="*/ 592751 h 611131"/>
                  <a:gd name="connsiteX1-3" fmla="*/ 0 w 771956"/>
                  <a:gd name="connsiteY1-4" fmla="*/ 583561 h 611131"/>
                  <a:gd name="connsiteX2-5" fmla="*/ 133254 w 771956"/>
                  <a:gd name="connsiteY2-6" fmla="*/ 87304 h 611131"/>
                  <a:gd name="connsiteX3-7" fmla="*/ 349218 w 771956"/>
                  <a:gd name="connsiteY3-8" fmla="*/ 0 h 611131"/>
                  <a:gd name="connsiteX4-9" fmla="*/ 422738 w 771956"/>
                  <a:gd name="connsiteY4-10" fmla="*/ 4595 h 611131"/>
                  <a:gd name="connsiteX5-11" fmla="*/ 634106 w 771956"/>
                  <a:gd name="connsiteY5-12" fmla="*/ 68924 h 611131"/>
                  <a:gd name="connsiteX6-13" fmla="*/ 771956 w 771956"/>
                  <a:gd name="connsiteY6-14" fmla="*/ 588156 h 611131"/>
                  <a:gd name="connsiteX7-15" fmla="*/ 684651 w 771956"/>
                  <a:gd name="connsiteY7-16" fmla="*/ 611131 h 611131"/>
                  <a:gd name="connsiteX8-17" fmla="*/ 583562 w 771956"/>
                  <a:gd name="connsiteY8-18" fmla="*/ 220558 h 611131"/>
                  <a:gd name="connsiteX9-19" fmla="*/ 537612 w 771956"/>
                  <a:gd name="connsiteY9-20" fmla="*/ 238938 h 611131"/>
                  <a:gd name="connsiteX10-21" fmla="*/ 537612 w 771956"/>
                  <a:gd name="connsiteY10-22" fmla="*/ 555992 h 611131"/>
                  <a:gd name="connsiteX11-23" fmla="*/ 225154 w 771956"/>
                  <a:gd name="connsiteY11-24" fmla="*/ 555992 h 611131"/>
                  <a:gd name="connsiteX12-25" fmla="*/ 225154 w 771956"/>
                  <a:gd name="connsiteY12-26" fmla="*/ 229748 h 611131"/>
                  <a:gd name="connsiteX13-27" fmla="*/ 188394 w 771956"/>
                  <a:gd name="connsiteY13-28" fmla="*/ 234343 h 611131"/>
                  <a:gd name="connsiteX14-29" fmla="*/ 101089 w 771956"/>
                  <a:gd name="connsiteY14-30" fmla="*/ 592751 h 611131"/>
                  <a:gd name="connsiteX0-31" fmla="*/ 101089 w 771956"/>
                  <a:gd name="connsiteY0-32" fmla="*/ 592751 h 611131"/>
                  <a:gd name="connsiteX1-33" fmla="*/ 0 w 771956"/>
                  <a:gd name="connsiteY1-34" fmla="*/ 583561 h 611131"/>
                  <a:gd name="connsiteX2-35" fmla="*/ 133254 w 771956"/>
                  <a:gd name="connsiteY2-36" fmla="*/ 87304 h 611131"/>
                  <a:gd name="connsiteX3-37" fmla="*/ 349218 w 771956"/>
                  <a:gd name="connsiteY3-38" fmla="*/ 0 h 611131"/>
                  <a:gd name="connsiteX4-39" fmla="*/ 422738 w 771956"/>
                  <a:gd name="connsiteY4-40" fmla="*/ 4595 h 611131"/>
                  <a:gd name="connsiteX5-41" fmla="*/ 634106 w 771956"/>
                  <a:gd name="connsiteY5-42" fmla="*/ 68924 h 611131"/>
                  <a:gd name="connsiteX6-43" fmla="*/ 771956 w 771956"/>
                  <a:gd name="connsiteY6-44" fmla="*/ 588156 h 611131"/>
                  <a:gd name="connsiteX7-45" fmla="*/ 684651 w 771956"/>
                  <a:gd name="connsiteY7-46" fmla="*/ 611131 h 611131"/>
                  <a:gd name="connsiteX8-47" fmla="*/ 583562 w 771956"/>
                  <a:gd name="connsiteY8-48" fmla="*/ 220558 h 611131"/>
                  <a:gd name="connsiteX9-49" fmla="*/ 537612 w 771956"/>
                  <a:gd name="connsiteY9-50" fmla="*/ 238938 h 611131"/>
                  <a:gd name="connsiteX10-51" fmla="*/ 537612 w 771956"/>
                  <a:gd name="connsiteY10-52" fmla="*/ 555992 h 611131"/>
                  <a:gd name="connsiteX11-53" fmla="*/ 225154 w 771956"/>
                  <a:gd name="connsiteY11-54" fmla="*/ 555992 h 611131"/>
                  <a:gd name="connsiteX12-55" fmla="*/ 225154 w 771956"/>
                  <a:gd name="connsiteY12-56" fmla="*/ 229748 h 611131"/>
                  <a:gd name="connsiteX13-57" fmla="*/ 188394 w 771956"/>
                  <a:gd name="connsiteY13-58" fmla="*/ 234343 h 611131"/>
                  <a:gd name="connsiteX14-59" fmla="*/ 101089 w 771956"/>
                  <a:gd name="connsiteY14-60" fmla="*/ 592751 h 611131"/>
                  <a:gd name="connsiteX0-61" fmla="*/ 101089 w 771956"/>
                  <a:gd name="connsiteY0-62" fmla="*/ 592751 h 611131"/>
                  <a:gd name="connsiteX1-63" fmla="*/ 0 w 771956"/>
                  <a:gd name="connsiteY1-64" fmla="*/ 583561 h 611131"/>
                  <a:gd name="connsiteX2-65" fmla="*/ 133254 w 771956"/>
                  <a:gd name="connsiteY2-66" fmla="*/ 87304 h 611131"/>
                  <a:gd name="connsiteX3-67" fmla="*/ 349218 w 771956"/>
                  <a:gd name="connsiteY3-68" fmla="*/ 0 h 611131"/>
                  <a:gd name="connsiteX4-69" fmla="*/ 422738 w 771956"/>
                  <a:gd name="connsiteY4-70" fmla="*/ 4595 h 611131"/>
                  <a:gd name="connsiteX5-71" fmla="*/ 634106 w 771956"/>
                  <a:gd name="connsiteY5-72" fmla="*/ 68924 h 611131"/>
                  <a:gd name="connsiteX6-73" fmla="*/ 771956 w 771956"/>
                  <a:gd name="connsiteY6-74" fmla="*/ 588156 h 611131"/>
                  <a:gd name="connsiteX7-75" fmla="*/ 684651 w 771956"/>
                  <a:gd name="connsiteY7-76" fmla="*/ 611131 h 611131"/>
                  <a:gd name="connsiteX8-77" fmla="*/ 583562 w 771956"/>
                  <a:gd name="connsiteY8-78" fmla="*/ 220558 h 611131"/>
                  <a:gd name="connsiteX9-79" fmla="*/ 537612 w 771956"/>
                  <a:gd name="connsiteY9-80" fmla="*/ 238938 h 611131"/>
                  <a:gd name="connsiteX10-81" fmla="*/ 537612 w 771956"/>
                  <a:gd name="connsiteY10-82" fmla="*/ 555992 h 611131"/>
                  <a:gd name="connsiteX11-83" fmla="*/ 225154 w 771956"/>
                  <a:gd name="connsiteY11-84" fmla="*/ 555992 h 611131"/>
                  <a:gd name="connsiteX12-85" fmla="*/ 225154 w 771956"/>
                  <a:gd name="connsiteY12-86" fmla="*/ 229748 h 611131"/>
                  <a:gd name="connsiteX13-87" fmla="*/ 188394 w 771956"/>
                  <a:gd name="connsiteY13-88" fmla="*/ 234343 h 611131"/>
                  <a:gd name="connsiteX14-89" fmla="*/ 101089 w 771956"/>
                  <a:gd name="connsiteY14-90" fmla="*/ 592751 h 611131"/>
                  <a:gd name="connsiteX0-91" fmla="*/ 101089 w 771956"/>
                  <a:gd name="connsiteY0-92" fmla="*/ 592751 h 611131"/>
                  <a:gd name="connsiteX1-93" fmla="*/ 0 w 771956"/>
                  <a:gd name="connsiteY1-94" fmla="*/ 583561 h 611131"/>
                  <a:gd name="connsiteX2-95" fmla="*/ 133254 w 771956"/>
                  <a:gd name="connsiteY2-96" fmla="*/ 87304 h 611131"/>
                  <a:gd name="connsiteX3-97" fmla="*/ 349218 w 771956"/>
                  <a:gd name="connsiteY3-98" fmla="*/ 0 h 611131"/>
                  <a:gd name="connsiteX4-99" fmla="*/ 422738 w 771956"/>
                  <a:gd name="connsiteY4-100" fmla="*/ 4595 h 611131"/>
                  <a:gd name="connsiteX5-101" fmla="*/ 634106 w 771956"/>
                  <a:gd name="connsiteY5-102" fmla="*/ 68924 h 611131"/>
                  <a:gd name="connsiteX6-103" fmla="*/ 771956 w 771956"/>
                  <a:gd name="connsiteY6-104" fmla="*/ 588156 h 611131"/>
                  <a:gd name="connsiteX7-105" fmla="*/ 684651 w 771956"/>
                  <a:gd name="connsiteY7-106" fmla="*/ 611131 h 611131"/>
                  <a:gd name="connsiteX8-107" fmla="*/ 583562 w 771956"/>
                  <a:gd name="connsiteY8-108" fmla="*/ 220558 h 611131"/>
                  <a:gd name="connsiteX9-109" fmla="*/ 537612 w 771956"/>
                  <a:gd name="connsiteY9-110" fmla="*/ 238938 h 611131"/>
                  <a:gd name="connsiteX10-111" fmla="*/ 537612 w 771956"/>
                  <a:gd name="connsiteY10-112" fmla="*/ 555992 h 611131"/>
                  <a:gd name="connsiteX11-113" fmla="*/ 225154 w 771956"/>
                  <a:gd name="connsiteY11-114" fmla="*/ 555992 h 611131"/>
                  <a:gd name="connsiteX12-115" fmla="*/ 225154 w 771956"/>
                  <a:gd name="connsiteY12-116" fmla="*/ 229748 h 611131"/>
                  <a:gd name="connsiteX13-117" fmla="*/ 188394 w 771956"/>
                  <a:gd name="connsiteY13-118" fmla="*/ 234343 h 611131"/>
                  <a:gd name="connsiteX14-119" fmla="*/ 101089 w 771956"/>
                  <a:gd name="connsiteY14-120" fmla="*/ 592751 h 611131"/>
                  <a:gd name="connsiteX0-121" fmla="*/ 101089 w 771956"/>
                  <a:gd name="connsiteY0-122" fmla="*/ 592751 h 611131"/>
                  <a:gd name="connsiteX1-123" fmla="*/ 0 w 771956"/>
                  <a:gd name="connsiteY1-124" fmla="*/ 583561 h 611131"/>
                  <a:gd name="connsiteX2-125" fmla="*/ 133254 w 771956"/>
                  <a:gd name="connsiteY2-126" fmla="*/ 87304 h 611131"/>
                  <a:gd name="connsiteX3-127" fmla="*/ 349218 w 771956"/>
                  <a:gd name="connsiteY3-128" fmla="*/ 0 h 611131"/>
                  <a:gd name="connsiteX4-129" fmla="*/ 422738 w 771956"/>
                  <a:gd name="connsiteY4-130" fmla="*/ 2214 h 611131"/>
                  <a:gd name="connsiteX5-131" fmla="*/ 634106 w 771956"/>
                  <a:gd name="connsiteY5-132" fmla="*/ 68924 h 611131"/>
                  <a:gd name="connsiteX6-133" fmla="*/ 771956 w 771956"/>
                  <a:gd name="connsiteY6-134" fmla="*/ 588156 h 611131"/>
                  <a:gd name="connsiteX7-135" fmla="*/ 684651 w 771956"/>
                  <a:gd name="connsiteY7-136" fmla="*/ 611131 h 611131"/>
                  <a:gd name="connsiteX8-137" fmla="*/ 583562 w 771956"/>
                  <a:gd name="connsiteY8-138" fmla="*/ 220558 h 611131"/>
                  <a:gd name="connsiteX9-139" fmla="*/ 537612 w 771956"/>
                  <a:gd name="connsiteY9-140" fmla="*/ 238938 h 611131"/>
                  <a:gd name="connsiteX10-141" fmla="*/ 537612 w 771956"/>
                  <a:gd name="connsiteY10-142" fmla="*/ 555992 h 611131"/>
                  <a:gd name="connsiteX11-143" fmla="*/ 225154 w 771956"/>
                  <a:gd name="connsiteY11-144" fmla="*/ 555992 h 611131"/>
                  <a:gd name="connsiteX12-145" fmla="*/ 225154 w 771956"/>
                  <a:gd name="connsiteY12-146" fmla="*/ 229748 h 611131"/>
                  <a:gd name="connsiteX13-147" fmla="*/ 188394 w 771956"/>
                  <a:gd name="connsiteY13-148" fmla="*/ 234343 h 611131"/>
                  <a:gd name="connsiteX14-149" fmla="*/ 101089 w 771956"/>
                  <a:gd name="connsiteY14-150" fmla="*/ 592751 h 6111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</a:cxnLst>
                <a:rect l="l" t="t" r="r" b="b"/>
                <a:pathLst>
                  <a:path w="771956" h="611131">
                    <a:moveTo>
                      <a:pt x="101089" y="592751"/>
                    </a:moveTo>
                    <a:lnTo>
                      <a:pt x="0" y="583561"/>
                    </a:lnTo>
                    <a:lnTo>
                      <a:pt x="133254" y="87304"/>
                    </a:lnTo>
                    <a:cubicBezTo>
                      <a:pt x="145711" y="62965"/>
                      <a:pt x="277230" y="29101"/>
                      <a:pt x="349218" y="0"/>
                    </a:cubicBezTo>
                    <a:lnTo>
                      <a:pt x="422738" y="2214"/>
                    </a:lnTo>
                    <a:cubicBezTo>
                      <a:pt x="493194" y="23657"/>
                      <a:pt x="625562" y="47481"/>
                      <a:pt x="634106" y="68924"/>
                    </a:cubicBezTo>
                    <a:lnTo>
                      <a:pt x="771956" y="588156"/>
                    </a:lnTo>
                    <a:lnTo>
                      <a:pt x="684651" y="611131"/>
                    </a:lnTo>
                    <a:lnTo>
                      <a:pt x="583562" y="220558"/>
                    </a:lnTo>
                    <a:cubicBezTo>
                      <a:pt x="573008" y="193347"/>
                      <a:pt x="552929" y="232811"/>
                      <a:pt x="537612" y="238938"/>
                    </a:cubicBezTo>
                    <a:lnTo>
                      <a:pt x="537612" y="555992"/>
                    </a:lnTo>
                    <a:lnTo>
                      <a:pt x="225154" y="555992"/>
                    </a:lnTo>
                    <a:lnTo>
                      <a:pt x="225154" y="229748"/>
                    </a:lnTo>
                    <a:cubicBezTo>
                      <a:pt x="212901" y="231280"/>
                      <a:pt x="198266" y="213761"/>
                      <a:pt x="188394" y="234343"/>
                    </a:cubicBezTo>
                    <a:lnTo>
                      <a:pt x="101089" y="59275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57" name="任意多边形 17"/>
              <p:cNvSpPr/>
              <p:nvPr/>
            </p:nvSpPr>
            <p:spPr>
              <a:xfrm>
                <a:off x="1647825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58" name="任意多边形 18"/>
              <p:cNvSpPr/>
              <p:nvPr/>
            </p:nvSpPr>
            <p:spPr>
              <a:xfrm flipH="1">
                <a:off x="2344848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59" name="任意多边形 19"/>
              <p:cNvSpPr/>
              <p:nvPr/>
            </p:nvSpPr>
            <p:spPr>
              <a:xfrm>
                <a:off x="2350293" y="5366534"/>
                <a:ext cx="113830" cy="412760"/>
              </a:xfrm>
              <a:custGeom>
                <a:avLst/>
                <a:gdLst>
                  <a:gd name="connsiteX0" fmla="*/ 34055 w 113830"/>
                  <a:gd name="connsiteY0" fmla="*/ 0 h 412760"/>
                  <a:gd name="connsiteX1" fmla="*/ 79774 w 113830"/>
                  <a:gd name="connsiteY1" fmla="*/ 0 h 412760"/>
                  <a:gd name="connsiteX2" fmla="*/ 79774 w 113830"/>
                  <a:gd name="connsiteY2" fmla="*/ 17472 h 412760"/>
                  <a:gd name="connsiteX3" fmla="*/ 94858 w 113830"/>
                  <a:gd name="connsiteY3" fmla="*/ 17472 h 412760"/>
                  <a:gd name="connsiteX4" fmla="*/ 113830 w 113830"/>
                  <a:gd name="connsiteY4" fmla="*/ 36444 h 412760"/>
                  <a:gd name="connsiteX5" fmla="*/ 113830 w 113830"/>
                  <a:gd name="connsiteY5" fmla="*/ 393788 h 412760"/>
                  <a:gd name="connsiteX6" fmla="*/ 94858 w 113830"/>
                  <a:gd name="connsiteY6" fmla="*/ 412760 h 412760"/>
                  <a:gd name="connsiteX7" fmla="*/ 18972 w 113830"/>
                  <a:gd name="connsiteY7" fmla="*/ 412760 h 412760"/>
                  <a:gd name="connsiteX8" fmla="*/ 0 w 113830"/>
                  <a:gd name="connsiteY8" fmla="*/ 393788 h 412760"/>
                  <a:gd name="connsiteX9" fmla="*/ 0 w 113830"/>
                  <a:gd name="connsiteY9" fmla="*/ 36444 h 412760"/>
                  <a:gd name="connsiteX10" fmla="*/ 18972 w 113830"/>
                  <a:gd name="connsiteY10" fmla="*/ 17472 h 412760"/>
                  <a:gd name="connsiteX11" fmla="*/ 34055 w 113830"/>
                  <a:gd name="connsiteY11" fmla="*/ 17472 h 412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830" h="412760">
                    <a:moveTo>
                      <a:pt x="34055" y="0"/>
                    </a:moveTo>
                    <a:lnTo>
                      <a:pt x="79774" y="0"/>
                    </a:lnTo>
                    <a:lnTo>
                      <a:pt x="79774" y="17472"/>
                    </a:lnTo>
                    <a:lnTo>
                      <a:pt x="94858" y="17472"/>
                    </a:lnTo>
                    <a:cubicBezTo>
                      <a:pt x="105336" y="17472"/>
                      <a:pt x="113830" y="25966"/>
                      <a:pt x="113830" y="36444"/>
                    </a:cubicBezTo>
                    <a:lnTo>
                      <a:pt x="113830" y="393788"/>
                    </a:lnTo>
                    <a:cubicBezTo>
                      <a:pt x="113830" y="404266"/>
                      <a:pt x="105336" y="412760"/>
                      <a:pt x="94858" y="412760"/>
                    </a:cubicBezTo>
                    <a:lnTo>
                      <a:pt x="18972" y="412760"/>
                    </a:lnTo>
                    <a:cubicBezTo>
                      <a:pt x="8494" y="412760"/>
                      <a:pt x="0" y="404266"/>
                      <a:pt x="0" y="393788"/>
                    </a:cubicBezTo>
                    <a:lnTo>
                      <a:pt x="0" y="36444"/>
                    </a:lnTo>
                    <a:cubicBezTo>
                      <a:pt x="0" y="25966"/>
                      <a:pt x="8494" y="17472"/>
                      <a:pt x="18972" y="17472"/>
                    </a:cubicBezTo>
                    <a:lnTo>
                      <a:pt x="34055" y="1747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60" name="任意多边形 20"/>
              <p:cNvSpPr/>
              <p:nvPr/>
            </p:nvSpPr>
            <p:spPr>
              <a:xfrm>
                <a:off x="1900234" y="5253040"/>
                <a:ext cx="311951" cy="728962"/>
              </a:xfrm>
              <a:custGeom>
                <a:avLst/>
                <a:gdLst>
                  <a:gd name="connsiteX0" fmla="*/ 311943 w 311943"/>
                  <a:gd name="connsiteY0" fmla="*/ 647700 h 669131"/>
                  <a:gd name="connsiteX1" fmla="*/ 311943 w 311943"/>
                  <a:gd name="connsiteY1" fmla="*/ 0 h 669131"/>
                  <a:gd name="connsiteX2" fmla="*/ 0 w 311943"/>
                  <a:gd name="connsiteY2" fmla="*/ 0 h 669131"/>
                  <a:gd name="connsiteX3" fmla="*/ 0 w 311943"/>
                  <a:gd name="connsiteY3" fmla="*/ 669131 h 669131"/>
                  <a:gd name="connsiteX4" fmla="*/ 111918 w 311943"/>
                  <a:gd name="connsiteY4" fmla="*/ 669131 h 669131"/>
                  <a:gd name="connsiteX5" fmla="*/ 111918 w 311943"/>
                  <a:gd name="connsiteY5" fmla="*/ 92868 h 669131"/>
                  <a:gd name="connsiteX6" fmla="*/ 192881 w 311943"/>
                  <a:gd name="connsiteY6" fmla="*/ 92868 h 669131"/>
                  <a:gd name="connsiteX7" fmla="*/ 192881 w 311943"/>
                  <a:gd name="connsiteY7" fmla="*/ 652462 h 669131"/>
                  <a:gd name="connsiteX8" fmla="*/ 311943 w 311943"/>
                  <a:gd name="connsiteY8" fmla="*/ 647700 h 669131"/>
                  <a:gd name="connsiteX0-1" fmla="*/ 312037 w 312037"/>
                  <a:gd name="connsiteY0-2" fmla="*/ 647700 h 695589"/>
                  <a:gd name="connsiteX1-3" fmla="*/ 312037 w 312037"/>
                  <a:gd name="connsiteY1-4" fmla="*/ 0 h 695589"/>
                  <a:gd name="connsiteX2-5" fmla="*/ 94 w 312037"/>
                  <a:gd name="connsiteY2-6" fmla="*/ 0 h 695589"/>
                  <a:gd name="connsiteX3-7" fmla="*/ 94 w 312037"/>
                  <a:gd name="connsiteY3-8" fmla="*/ 669131 h 695589"/>
                  <a:gd name="connsiteX4-9" fmla="*/ 112012 w 312037"/>
                  <a:gd name="connsiteY4-10" fmla="*/ 669131 h 695589"/>
                  <a:gd name="connsiteX5-11" fmla="*/ 112012 w 312037"/>
                  <a:gd name="connsiteY5-12" fmla="*/ 92868 h 695589"/>
                  <a:gd name="connsiteX6-13" fmla="*/ 192975 w 312037"/>
                  <a:gd name="connsiteY6-14" fmla="*/ 92868 h 695589"/>
                  <a:gd name="connsiteX7-15" fmla="*/ 192975 w 312037"/>
                  <a:gd name="connsiteY7-16" fmla="*/ 652462 h 695589"/>
                  <a:gd name="connsiteX8-17" fmla="*/ 312037 w 312037"/>
                  <a:gd name="connsiteY8-18" fmla="*/ 647700 h 695589"/>
                  <a:gd name="connsiteX0-19" fmla="*/ 312010 w 312010"/>
                  <a:gd name="connsiteY0-20" fmla="*/ 647700 h 712012"/>
                  <a:gd name="connsiteX1-21" fmla="*/ 312010 w 312010"/>
                  <a:gd name="connsiteY1-22" fmla="*/ 0 h 712012"/>
                  <a:gd name="connsiteX2-23" fmla="*/ 67 w 312010"/>
                  <a:gd name="connsiteY2-24" fmla="*/ 0 h 712012"/>
                  <a:gd name="connsiteX3-25" fmla="*/ 67 w 312010"/>
                  <a:gd name="connsiteY3-26" fmla="*/ 669131 h 712012"/>
                  <a:gd name="connsiteX4-27" fmla="*/ 111985 w 312010"/>
                  <a:gd name="connsiteY4-28" fmla="*/ 669131 h 712012"/>
                  <a:gd name="connsiteX5-29" fmla="*/ 111985 w 312010"/>
                  <a:gd name="connsiteY5-30" fmla="*/ 92868 h 712012"/>
                  <a:gd name="connsiteX6-31" fmla="*/ 192948 w 312010"/>
                  <a:gd name="connsiteY6-32" fmla="*/ 92868 h 712012"/>
                  <a:gd name="connsiteX7-33" fmla="*/ 192948 w 312010"/>
                  <a:gd name="connsiteY7-34" fmla="*/ 652462 h 712012"/>
                  <a:gd name="connsiteX8-35" fmla="*/ 312010 w 312010"/>
                  <a:gd name="connsiteY8-36" fmla="*/ 647700 h 712012"/>
                  <a:gd name="connsiteX0-37" fmla="*/ 312010 w 312010"/>
                  <a:gd name="connsiteY0-38" fmla="*/ 647700 h 712012"/>
                  <a:gd name="connsiteX1-39" fmla="*/ 312010 w 312010"/>
                  <a:gd name="connsiteY1-40" fmla="*/ 0 h 712012"/>
                  <a:gd name="connsiteX2-41" fmla="*/ 67 w 312010"/>
                  <a:gd name="connsiteY2-42" fmla="*/ 0 h 712012"/>
                  <a:gd name="connsiteX3-43" fmla="*/ 67 w 312010"/>
                  <a:gd name="connsiteY3-44" fmla="*/ 669131 h 712012"/>
                  <a:gd name="connsiteX4-45" fmla="*/ 111985 w 312010"/>
                  <a:gd name="connsiteY4-46" fmla="*/ 669131 h 712012"/>
                  <a:gd name="connsiteX5-47" fmla="*/ 111985 w 312010"/>
                  <a:gd name="connsiteY5-48" fmla="*/ 92868 h 712012"/>
                  <a:gd name="connsiteX6-49" fmla="*/ 192948 w 312010"/>
                  <a:gd name="connsiteY6-50" fmla="*/ 92868 h 712012"/>
                  <a:gd name="connsiteX7-51" fmla="*/ 192948 w 312010"/>
                  <a:gd name="connsiteY7-52" fmla="*/ 652462 h 712012"/>
                  <a:gd name="connsiteX8-53" fmla="*/ 312010 w 312010"/>
                  <a:gd name="connsiteY8-54" fmla="*/ 647700 h 712012"/>
                  <a:gd name="connsiteX0-55" fmla="*/ 312010 w 312013"/>
                  <a:gd name="connsiteY0-56" fmla="*/ 647700 h 719108"/>
                  <a:gd name="connsiteX1-57" fmla="*/ 312010 w 312013"/>
                  <a:gd name="connsiteY1-58" fmla="*/ 0 h 719108"/>
                  <a:gd name="connsiteX2-59" fmla="*/ 67 w 312013"/>
                  <a:gd name="connsiteY2-60" fmla="*/ 0 h 719108"/>
                  <a:gd name="connsiteX3-61" fmla="*/ 67 w 312013"/>
                  <a:gd name="connsiteY3-62" fmla="*/ 669131 h 719108"/>
                  <a:gd name="connsiteX4-63" fmla="*/ 111985 w 312013"/>
                  <a:gd name="connsiteY4-64" fmla="*/ 669131 h 719108"/>
                  <a:gd name="connsiteX5-65" fmla="*/ 111985 w 312013"/>
                  <a:gd name="connsiteY5-66" fmla="*/ 92868 h 719108"/>
                  <a:gd name="connsiteX6-67" fmla="*/ 192948 w 312013"/>
                  <a:gd name="connsiteY6-68" fmla="*/ 92868 h 719108"/>
                  <a:gd name="connsiteX7-69" fmla="*/ 192948 w 312013"/>
                  <a:gd name="connsiteY7-70" fmla="*/ 652462 h 719108"/>
                  <a:gd name="connsiteX8-71" fmla="*/ 312010 w 312013"/>
                  <a:gd name="connsiteY8-72" fmla="*/ 647700 h 719108"/>
                  <a:gd name="connsiteX0-73" fmla="*/ 311948 w 311951"/>
                  <a:gd name="connsiteY0-74" fmla="*/ 647700 h 720495"/>
                  <a:gd name="connsiteX1-75" fmla="*/ 311948 w 311951"/>
                  <a:gd name="connsiteY1-76" fmla="*/ 0 h 720495"/>
                  <a:gd name="connsiteX2-77" fmla="*/ 5 w 311951"/>
                  <a:gd name="connsiteY2-78" fmla="*/ 0 h 720495"/>
                  <a:gd name="connsiteX3-79" fmla="*/ 5 w 311951"/>
                  <a:gd name="connsiteY3-80" fmla="*/ 669131 h 720495"/>
                  <a:gd name="connsiteX4-81" fmla="*/ 111923 w 311951"/>
                  <a:gd name="connsiteY4-82" fmla="*/ 669131 h 720495"/>
                  <a:gd name="connsiteX5-83" fmla="*/ 111923 w 311951"/>
                  <a:gd name="connsiteY5-84" fmla="*/ 92868 h 720495"/>
                  <a:gd name="connsiteX6-85" fmla="*/ 192886 w 311951"/>
                  <a:gd name="connsiteY6-86" fmla="*/ 92868 h 720495"/>
                  <a:gd name="connsiteX7-87" fmla="*/ 192886 w 311951"/>
                  <a:gd name="connsiteY7-88" fmla="*/ 652462 h 720495"/>
                  <a:gd name="connsiteX8-89" fmla="*/ 311948 w 311951"/>
                  <a:gd name="connsiteY8-90" fmla="*/ 647700 h 720495"/>
                  <a:gd name="connsiteX0-91" fmla="*/ 311948 w 311951"/>
                  <a:gd name="connsiteY0-92" fmla="*/ 647700 h 728962"/>
                  <a:gd name="connsiteX1-93" fmla="*/ 311948 w 311951"/>
                  <a:gd name="connsiteY1-94" fmla="*/ 0 h 728962"/>
                  <a:gd name="connsiteX2-95" fmla="*/ 5 w 311951"/>
                  <a:gd name="connsiteY2-96" fmla="*/ 0 h 728962"/>
                  <a:gd name="connsiteX3-97" fmla="*/ 5 w 311951"/>
                  <a:gd name="connsiteY3-98" fmla="*/ 669131 h 728962"/>
                  <a:gd name="connsiteX4-99" fmla="*/ 111923 w 311951"/>
                  <a:gd name="connsiteY4-100" fmla="*/ 669131 h 728962"/>
                  <a:gd name="connsiteX5-101" fmla="*/ 111923 w 311951"/>
                  <a:gd name="connsiteY5-102" fmla="*/ 92868 h 728962"/>
                  <a:gd name="connsiteX6-103" fmla="*/ 192886 w 311951"/>
                  <a:gd name="connsiteY6-104" fmla="*/ 92868 h 728962"/>
                  <a:gd name="connsiteX7-105" fmla="*/ 192886 w 311951"/>
                  <a:gd name="connsiteY7-106" fmla="*/ 652462 h 728962"/>
                  <a:gd name="connsiteX8-107" fmla="*/ 311948 w 311951"/>
                  <a:gd name="connsiteY8-108" fmla="*/ 647700 h 7289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11951" h="728962">
                    <a:moveTo>
                      <a:pt x="311948" y="647700"/>
                    </a:moveTo>
                    <a:lnTo>
                      <a:pt x="311948" y="0"/>
                    </a:lnTo>
                    <a:lnTo>
                      <a:pt x="5" y="0"/>
                    </a:lnTo>
                    <a:lnTo>
                      <a:pt x="5" y="669131"/>
                    </a:lnTo>
                    <a:cubicBezTo>
                      <a:pt x="-789" y="750093"/>
                      <a:pt x="107955" y="747712"/>
                      <a:pt x="111923" y="669131"/>
                    </a:cubicBezTo>
                    <a:lnTo>
                      <a:pt x="111923" y="92868"/>
                    </a:lnTo>
                    <a:lnTo>
                      <a:pt x="192886" y="92868"/>
                    </a:lnTo>
                    <a:lnTo>
                      <a:pt x="192886" y="652462"/>
                    </a:lnTo>
                    <a:cubicBezTo>
                      <a:pt x="192091" y="750888"/>
                      <a:pt x="312742" y="732630"/>
                      <a:pt x="311948" y="6477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</p:grpSp>
        <p:sp>
          <p:nvSpPr>
            <p:cNvPr id="53" name="Freeform 22"/>
            <p:cNvSpPr>
              <a:spLocks noEditPoints="1"/>
            </p:cNvSpPr>
            <p:nvPr/>
          </p:nvSpPr>
          <p:spPr bwMode="auto">
            <a:xfrm>
              <a:off x="5144917" y="3279834"/>
              <a:ext cx="441812" cy="518838"/>
            </a:xfrm>
            <a:custGeom>
              <a:avLst/>
              <a:gdLst>
                <a:gd name="T0" fmla="*/ 90 w 641"/>
                <a:gd name="T1" fmla="*/ 424 h 748"/>
                <a:gd name="T2" fmla="*/ 158 w 641"/>
                <a:gd name="T3" fmla="*/ 424 h 748"/>
                <a:gd name="T4" fmla="*/ 205 w 641"/>
                <a:gd name="T5" fmla="*/ 408 h 748"/>
                <a:gd name="T6" fmla="*/ 291 w 641"/>
                <a:gd name="T7" fmla="*/ 588 h 748"/>
                <a:gd name="T8" fmla="*/ 312 w 641"/>
                <a:gd name="T9" fmla="*/ 475 h 748"/>
                <a:gd name="T10" fmla="*/ 297 w 641"/>
                <a:gd name="T11" fmla="*/ 468 h 748"/>
                <a:gd name="T12" fmla="*/ 298 w 641"/>
                <a:gd name="T13" fmla="*/ 452 h 748"/>
                <a:gd name="T14" fmla="*/ 360 w 641"/>
                <a:gd name="T15" fmla="*/ 452 h 748"/>
                <a:gd name="T16" fmla="*/ 360 w 641"/>
                <a:gd name="T17" fmla="*/ 468 h 748"/>
                <a:gd name="T18" fmla="*/ 346 w 641"/>
                <a:gd name="T19" fmla="*/ 475 h 748"/>
                <a:gd name="T20" fmla="*/ 365 w 641"/>
                <a:gd name="T21" fmla="*/ 583 h 748"/>
                <a:gd name="T22" fmla="*/ 439 w 641"/>
                <a:gd name="T23" fmla="*/ 415 h 748"/>
                <a:gd name="T24" fmla="*/ 482 w 641"/>
                <a:gd name="T25" fmla="*/ 420 h 748"/>
                <a:gd name="T26" fmla="*/ 545 w 641"/>
                <a:gd name="T27" fmla="*/ 420 h 748"/>
                <a:gd name="T28" fmla="*/ 632 w 641"/>
                <a:gd name="T29" fmla="*/ 691 h 748"/>
                <a:gd name="T30" fmla="*/ 544 w 641"/>
                <a:gd name="T31" fmla="*/ 722 h 748"/>
                <a:gd name="T32" fmla="*/ 532 w 641"/>
                <a:gd name="T33" fmla="*/ 681 h 748"/>
                <a:gd name="T34" fmla="*/ 504 w 641"/>
                <a:gd name="T35" fmla="*/ 729 h 748"/>
                <a:gd name="T36" fmla="*/ 123 w 641"/>
                <a:gd name="T37" fmla="*/ 731 h 748"/>
                <a:gd name="T38" fmla="*/ 94 w 641"/>
                <a:gd name="T39" fmla="*/ 681 h 748"/>
                <a:gd name="T40" fmla="*/ 81 w 641"/>
                <a:gd name="T41" fmla="*/ 724 h 748"/>
                <a:gd name="T42" fmla="*/ 0 w 641"/>
                <a:gd name="T43" fmla="*/ 691 h 748"/>
                <a:gd name="T44" fmla="*/ 90 w 641"/>
                <a:gd name="T45" fmla="*/ 424 h 748"/>
                <a:gd name="T46" fmla="*/ 185 w 641"/>
                <a:gd name="T47" fmla="*/ 289 h 748"/>
                <a:gd name="T48" fmla="*/ 185 w 641"/>
                <a:gd name="T49" fmla="*/ 289 h 748"/>
                <a:gd name="T50" fmla="*/ 163 w 641"/>
                <a:gd name="T51" fmla="*/ 264 h 748"/>
                <a:gd name="T52" fmla="*/ 155 w 641"/>
                <a:gd name="T53" fmla="*/ 214 h 748"/>
                <a:gd name="T54" fmla="*/ 155 w 641"/>
                <a:gd name="T55" fmla="*/ 207 h 748"/>
                <a:gd name="T56" fmla="*/ 160 w 641"/>
                <a:gd name="T57" fmla="*/ 204 h 748"/>
                <a:gd name="T58" fmla="*/ 164 w 641"/>
                <a:gd name="T59" fmla="*/ 202 h 748"/>
                <a:gd name="T60" fmla="*/ 199 w 641"/>
                <a:gd name="T61" fmla="*/ 47 h 748"/>
                <a:gd name="T62" fmla="*/ 423 w 641"/>
                <a:gd name="T63" fmla="*/ 43 h 748"/>
                <a:gd name="T64" fmla="*/ 466 w 641"/>
                <a:gd name="T65" fmla="*/ 200 h 748"/>
                <a:gd name="T66" fmla="*/ 472 w 641"/>
                <a:gd name="T67" fmla="*/ 204 h 748"/>
                <a:gd name="T68" fmla="*/ 478 w 641"/>
                <a:gd name="T69" fmla="*/ 207 h 748"/>
                <a:gd name="T70" fmla="*/ 478 w 641"/>
                <a:gd name="T71" fmla="*/ 214 h 748"/>
                <a:gd name="T72" fmla="*/ 471 w 641"/>
                <a:gd name="T73" fmla="*/ 263 h 748"/>
                <a:gd name="T74" fmla="*/ 449 w 641"/>
                <a:gd name="T75" fmla="*/ 288 h 748"/>
                <a:gd name="T76" fmla="*/ 328 w 641"/>
                <a:gd name="T77" fmla="*/ 397 h 748"/>
                <a:gd name="T78" fmla="*/ 299 w 641"/>
                <a:gd name="T79" fmla="*/ 395 h 748"/>
                <a:gd name="T80" fmla="*/ 185 w 641"/>
                <a:gd name="T81" fmla="*/ 289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1" h="748">
                  <a:moveTo>
                    <a:pt x="90" y="424"/>
                  </a:moveTo>
                  <a:cubicBezTo>
                    <a:pt x="114" y="424"/>
                    <a:pt x="137" y="424"/>
                    <a:pt x="158" y="424"/>
                  </a:cubicBezTo>
                  <a:cubicBezTo>
                    <a:pt x="178" y="425"/>
                    <a:pt x="194" y="421"/>
                    <a:pt x="205" y="408"/>
                  </a:cubicBezTo>
                  <a:lnTo>
                    <a:pt x="291" y="588"/>
                  </a:lnTo>
                  <a:lnTo>
                    <a:pt x="312" y="475"/>
                  </a:lnTo>
                  <a:lnTo>
                    <a:pt x="297" y="468"/>
                  </a:lnTo>
                  <a:lnTo>
                    <a:pt x="298" y="452"/>
                  </a:lnTo>
                  <a:lnTo>
                    <a:pt x="360" y="452"/>
                  </a:lnTo>
                  <a:lnTo>
                    <a:pt x="360" y="468"/>
                  </a:lnTo>
                  <a:lnTo>
                    <a:pt x="346" y="475"/>
                  </a:lnTo>
                  <a:lnTo>
                    <a:pt x="365" y="583"/>
                  </a:lnTo>
                  <a:lnTo>
                    <a:pt x="439" y="415"/>
                  </a:lnTo>
                  <a:cubicBezTo>
                    <a:pt x="450" y="420"/>
                    <a:pt x="464" y="422"/>
                    <a:pt x="482" y="420"/>
                  </a:cubicBezTo>
                  <a:cubicBezTo>
                    <a:pt x="502" y="420"/>
                    <a:pt x="523" y="420"/>
                    <a:pt x="545" y="420"/>
                  </a:cubicBezTo>
                  <a:cubicBezTo>
                    <a:pt x="604" y="475"/>
                    <a:pt x="641" y="606"/>
                    <a:pt x="632" y="691"/>
                  </a:cubicBezTo>
                  <a:cubicBezTo>
                    <a:pt x="614" y="704"/>
                    <a:pt x="583" y="714"/>
                    <a:pt x="544" y="722"/>
                  </a:cubicBezTo>
                  <a:lnTo>
                    <a:pt x="532" y="681"/>
                  </a:lnTo>
                  <a:lnTo>
                    <a:pt x="504" y="729"/>
                  </a:lnTo>
                  <a:cubicBezTo>
                    <a:pt x="390" y="746"/>
                    <a:pt x="233" y="748"/>
                    <a:pt x="123" y="731"/>
                  </a:cubicBezTo>
                  <a:lnTo>
                    <a:pt x="94" y="681"/>
                  </a:lnTo>
                  <a:lnTo>
                    <a:pt x="81" y="724"/>
                  </a:lnTo>
                  <a:cubicBezTo>
                    <a:pt x="43" y="716"/>
                    <a:pt x="14" y="705"/>
                    <a:pt x="0" y="691"/>
                  </a:cubicBezTo>
                  <a:cubicBezTo>
                    <a:pt x="1" y="616"/>
                    <a:pt x="15" y="489"/>
                    <a:pt x="90" y="424"/>
                  </a:cubicBezTo>
                  <a:close/>
                  <a:moveTo>
                    <a:pt x="185" y="289"/>
                  </a:moveTo>
                  <a:lnTo>
                    <a:pt x="185" y="289"/>
                  </a:lnTo>
                  <a:cubicBezTo>
                    <a:pt x="175" y="284"/>
                    <a:pt x="168" y="275"/>
                    <a:pt x="163" y="264"/>
                  </a:cubicBezTo>
                  <a:cubicBezTo>
                    <a:pt x="157" y="251"/>
                    <a:pt x="155" y="234"/>
                    <a:pt x="155" y="214"/>
                  </a:cubicBezTo>
                  <a:lnTo>
                    <a:pt x="155" y="207"/>
                  </a:lnTo>
                  <a:lnTo>
                    <a:pt x="160" y="204"/>
                  </a:lnTo>
                  <a:cubicBezTo>
                    <a:pt x="162" y="203"/>
                    <a:pt x="163" y="202"/>
                    <a:pt x="164" y="202"/>
                  </a:cubicBezTo>
                  <a:cubicBezTo>
                    <a:pt x="152" y="117"/>
                    <a:pt x="162" y="78"/>
                    <a:pt x="199" y="47"/>
                  </a:cubicBezTo>
                  <a:cubicBezTo>
                    <a:pt x="256" y="0"/>
                    <a:pt x="365" y="0"/>
                    <a:pt x="423" y="43"/>
                  </a:cubicBezTo>
                  <a:cubicBezTo>
                    <a:pt x="463" y="72"/>
                    <a:pt x="477" y="123"/>
                    <a:pt x="466" y="200"/>
                  </a:cubicBezTo>
                  <a:cubicBezTo>
                    <a:pt x="468" y="201"/>
                    <a:pt x="470" y="202"/>
                    <a:pt x="472" y="204"/>
                  </a:cubicBezTo>
                  <a:lnTo>
                    <a:pt x="478" y="207"/>
                  </a:lnTo>
                  <a:lnTo>
                    <a:pt x="478" y="214"/>
                  </a:lnTo>
                  <a:cubicBezTo>
                    <a:pt x="478" y="233"/>
                    <a:pt x="476" y="250"/>
                    <a:pt x="471" y="263"/>
                  </a:cubicBezTo>
                  <a:cubicBezTo>
                    <a:pt x="466" y="275"/>
                    <a:pt x="459" y="283"/>
                    <a:pt x="449" y="288"/>
                  </a:cubicBezTo>
                  <a:cubicBezTo>
                    <a:pt x="434" y="338"/>
                    <a:pt x="381" y="392"/>
                    <a:pt x="328" y="397"/>
                  </a:cubicBezTo>
                  <a:cubicBezTo>
                    <a:pt x="319" y="398"/>
                    <a:pt x="308" y="398"/>
                    <a:pt x="299" y="395"/>
                  </a:cubicBezTo>
                  <a:cubicBezTo>
                    <a:pt x="241" y="374"/>
                    <a:pt x="203" y="350"/>
                    <a:pt x="185" y="2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4673816" y="3855249"/>
              <a:ext cx="142218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rgbClr val="FFFFFF"/>
                  </a:solidFill>
                  <a:latin typeface="Noto Sans S Chinese Bold" panose="020B0800000000000000" pitchFamily="34" charset="-122"/>
                  <a:ea typeface="Noto Sans S Chinese Bold" panose="020B0800000000000000" pitchFamily="34" charset="-122"/>
                </a:rPr>
                <a:t>点击添加</a:t>
              </a:r>
              <a:endParaRPr lang="zh-CN" altLang="en-US" sz="2400" dirty="0">
                <a:solidFill>
                  <a:srgbClr val="FFFFFF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78358" y="2164861"/>
            <a:ext cx="2171198" cy="3725210"/>
            <a:chOff x="739870" y="2676669"/>
            <a:chExt cx="2171198" cy="3725210"/>
          </a:xfrm>
          <a:solidFill>
            <a:srgbClr val="6BD7D9"/>
          </a:solidFill>
          <a:effectLst/>
        </p:grpSpPr>
        <p:sp>
          <p:nvSpPr>
            <p:cNvPr id="62" name="任意多边形 22"/>
            <p:cNvSpPr/>
            <p:nvPr/>
          </p:nvSpPr>
          <p:spPr>
            <a:xfrm>
              <a:off x="739870" y="2676669"/>
              <a:ext cx="2171198" cy="1906801"/>
            </a:xfrm>
            <a:custGeom>
              <a:avLst/>
              <a:gdLst>
                <a:gd name="connsiteX0" fmla="*/ 1012372 w 2024744"/>
                <a:gd name="connsiteY0" fmla="*/ 0 h 1778181"/>
                <a:gd name="connsiteX1" fmla="*/ 2024744 w 2024744"/>
                <a:gd name="connsiteY1" fmla="*/ 803366 h 1778181"/>
                <a:gd name="connsiteX2" fmla="*/ 1578399 w 2024744"/>
                <a:gd name="connsiteY2" fmla="*/ 1469530 h 1778181"/>
                <a:gd name="connsiteX3" fmla="*/ 1571378 w 2024744"/>
                <a:gd name="connsiteY3" fmla="*/ 1472554 h 1778181"/>
                <a:gd name="connsiteX4" fmla="*/ 1526368 w 2024744"/>
                <a:gd name="connsiteY4" fmla="*/ 1533011 h 1778181"/>
                <a:gd name="connsiteX5" fmla="*/ 1258661 w 2024744"/>
                <a:gd name="connsiteY5" fmla="*/ 1778181 h 1778181"/>
                <a:gd name="connsiteX6" fmla="*/ 1331080 w 2024744"/>
                <a:gd name="connsiteY6" fmla="*/ 1576978 h 1778181"/>
                <a:gd name="connsiteX7" fmla="*/ 1333637 w 2024744"/>
                <a:gd name="connsiteY7" fmla="*/ 1564743 h 1778181"/>
                <a:gd name="connsiteX8" fmla="*/ 1313421 w 2024744"/>
                <a:gd name="connsiteY8" fmla="*/ 1570614 h 1778181"/>
                <a:gd name="connsiteX9" fmla="*/ 1012372 w 2024744"/>
                <a:gd name="connsiteY9" fmla="*/ 1606732 h 1778181"/>
                <a:gd name="connsiteX10" fmla="*/ 0 w 2024744"/>
                <a:gd name="connsiteY10" fmla="*/ 803366 h 1778181"/>
                <a:gd name="connsiteX11" fmla="*/ 1012372 w 2024744"/>
                <a:gd name="connsiteY11" fmla="*/ 0 h 177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4744" h="1778181">
                  <a:moveTo>
                    <a:pt x="1012372" y="0"/>
                  </a:moveTo>
                  <a:cubicBezTo>
                    <a:pt x="1571490" y="0"/>
                    <a:pt x="2024744" y="359679"/>
                    <a:pt x="2024744" y="803366"/>
                  </a:cubicBezTo>
                  <a:cubicBezTo>
                    <a:pt x="2024744" y="1080670"/>
                    <a:pt x="1847692" y="1325159"/>
                    <a:pt x="1578399" y="1469530"/>
                  </a:cubicBezTo>
                  <a:lnTo>
                    <a:pt x="1571378" y="1472554"/>
                  </a:lnTo>
                  <a:lnTo>
                    <a:pt x="1526368" y="1533011"/>
                  </a:lnTo>
                  <a:cubicBezTo>
                    <a:pt x="1453040" y="1624455"/>
                    <a:pt x="1358502" y="1720761"/>
                    <a:pt x="1258661" y="1778181"/>
                  </a:cubicBezTo>
                  <a:cubicBezTo>
                    <a:pt x="1290264" y="1709935"/>
                    <a:pt x="1314011" y="1643260"/>
                    <a:pt x="1331080" y="1576978"/>
                  </a:cubicBezTo>
                  <a:lnTo>
                    <a:pt x="1333637" y="1564743"/>
                  </a:lnTo>
                  <a:lnTo>
                    <a:pt x="1313421" y="1570614"/>
                  </a:lnTo>
                  <a:cubicBezTo>
                    <a:pt x="1218319" y="1594087"/>
                    <a:pt x="1117207" y="1606732"/>
                    <a:pt x="1012372" y="1606732"/>
                  </a:cubicBezTo>
                  <a:cubicBezTo>
                    <a:pt x="453254" y="1606732"/>
                    <a:pt x="0" y="1247053"/>
                    <a:pt x="0" y="803366"/>
                  </a:cubicBezTo>
                  <a:cubicBezTo>
                    <a:pt x="0" y="359679"/>
                    <a:pt x="453254" y="0"/>
                    <a:pt x="101237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1456308" y="4647468"/>
              <a:ext cx="875343" cy="1754411"/>
              <a:chOff x="1647825" y="4345931"/>
              <a:chExt cx="816298" cy="1636071"/>
            </a:xfrm>
            <a:grpFill/>
          </p:grpSpPr>
          <p:sp>
            <p:nvSpPr>
              <p:cNvPr id="66" name="椭圆 65"/>
              <p:cNvSpPr/>
              <p:nvPr/>
            </p:nvSpPr>
            <p:spPr>
              <a:xfrm>
                <a:off x="1888535" y="4345931"/>
                <a:ext cx="275698" cy="27569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67" name="任意多边形 27"/>
              <p:cNvSpPr/>
              <p:nvPr/>
            </p:nvSpPr>
            <p:spPr>
              <a:xfrm>
                <a:off x="1663381" y="4650115"/>
                <a:ext cx="771956" cy="611131"/>
              </a:xfrm>
              <a:custGeom>
                <a:avLst/>
                <a:gdLst>
                  <a:gd name="connsiteX0" fmla="*/ 101089 w 771956"/>
                  <a:gd name="connsiteY0" fmla="*/ 592751 h 611131"/>
                  <a:gd name="connsiteX1" fmla="*/ 0 w 771956"/>
                  <a:gd name="connsiteY1" fmla="*/ 583561 h 611131"/>
                  <a:gd name="connsiteX2" fmla="*/ 133254 w 771956"/>
                  <a:gd name="connsiteY2" fmla="*/ 87304 h 611131"/>
                  <a:gd name="connsiteX3" fmla="*/ 349218 w 771956"/>
                  <a:gd name="connsiteY3" fmla="*/ 0 h 611131"/>
                  <a:gd name="connsiteX4" fmla="*/ 422738 w 771956"/>
                  <a:gd name="connsiteY4" fmla="*/ 4595 h 611131"/>
                  <a:gd name="connsiteX5" fmla="*/ 634106 w 771956"/>
                  <a:gd name="connsiteY5" fmla="*/ 68924 h 611131"/>
                  <a:gd name="connsiteX6" fmla="*/ 771956 w 771956"/>
                  <a:gd name="connsiteY6" fmla="*/ 588156 h 611131"/>
                  <a:gd name="connsiteX7" fmla="*/ 684651 w 771956"/>
                  <a:gd name="connsiteY7" fmla="*/ 611131 h 611131"/>
                  <a:gd name="connsiteX8" fmla="*/ 583562 w 771956"/>
                  <a:gd name="connsiteY8" fmla="*/ 220558 h 611131"/>
                  <a:gd name="connsiteX9" fmla="*/ 537612 w 771956"/>
                  <a:gd name="connsiteY9" fmla="*/ 238938 h 611131"/>
                  <a:gd name="connsiteX10" fmla="*/ 537612 w 771956"/>
                  <a:gd name="connsiteY10" fmla="*/ 555992 h 611131"/>
                  <a:gd name="connsiteX11" fmla="*/ 225154 w 771956"/>
                  <a:gd name="connsiteY11" fmla="*/ 555992 h 611131"/>
                  <a:gd name="connsiteX12" fmla="*/ 225154 w 771956"/>
                  <a:gd name="connsiteY12" fmla="*/ 229748 h 611131"/>
                  <a:gd name="connsiteX13" fmla="*/ 188394 w 771956"/>
                  <a:gd name="connsiteY13" fmla="*/ 234343 h 611131"/>
                  <a:gd name="connsiteX14" fmla="*/ 101089 w 771956"/>
                  <a:gd name="connsiteY14" fmla="*/ 592751 h 611131"/>
                  <a:gd name="connsiteX0-1" fmla="*/ 101089 w 771956"/>
                  <a:gd name="connsiteY0-2" fmla="*/ 592751 h 611131"/>
                  <a:gd name="connsiteX1-3" fmla="*/ 0 w 771956"/>
                  <a:gd name="connsiteY1-4" fmla="*/ 583561 h 611131"/>
                  <a:gd name="connsiteX2-5" fmla="*/ 133254 w 771956"/>
                  <a:gd name="connsiteY2-6" fmla="*/ 87304 h 611131"/>
                  <a:gd name="connsiteX3-7" fmla="*/ 349218 w 771956"/>
                  <a:gd name="connsiteY3-8" fmla="*/ 0 h 611131"/>
                  <a:gd name="connsiteX4-9" fmla="*/ 422738 w 771956"/>
                  <a:gd name="connsiteY4-10" fmla="*/ 4595 h 611131"/>
                  <a:gd name="connsiteX5-11" fmla="*/ 634106 w 771956"/>
                  <a:gd name="connsiteY5-12" fmla="*/ 68924 h 611131"/>
                  <a:gd name="connsiteX6-13" fmla="*/ 771956 w 771956"/>
                  <a:gd name="connsiteY6-14" fmla="*/ 588156 h 611131"/>
                  <a:gd name="connsiteX7-15" fmla="*/ 684651 w 771956"/>
                  <a:gd name="connsiteY7-16" fmla="*/ 611131 h 611131"/>
                  <a:gd name="connsiteX8-17" fmla="*/ 583562 w 771956"/>
                  <a:gd name="connsiteY8-18" fmla="*/ 220558 h 611131"/>
                  <a:gd name="connsiteX9-19" fmla="*/ 537612 w 771956"/>
                  <a:gd name="connsiteY9-20" fmla="*/ 238938 h 611131"/>
                  <a:gd name="connsiteX10-21" fmla="*/ 537612 w 771956"/>
                  <a:gd name="connsiteY10-22" fmla="*/ 555992 h 611131"/>
                  <a:gd name="connsiteX11-23" fmla="*/ 225154 w 771956"/>
                  <a:gd name="connsiteY11-24" fmla="*/ 555992 h 611131"/>
                  <a:gd name="connsiteX12-25" fmla="*/ 225154 w 771956"/>
                  <a:gd name="connsiteY12-26" fmla="*/ 229748 h 611131"/>
                  <a:gd name="connsiteX13-27" fmla="*/ 188394 w 771956"/>
                  <a:gd name="connsiteY13-28" fmla="*/ 234343 h 611131"/>
                  <a:gd name="connsiteX14-29" fmla="*/ 101089 w 771956"/>
                  <a:gd name="connsiteY14-30" fmla="*/ 592751 h 611131"/>
                  <a:gd name="connsiteX0-31" fmla="*/ 101089 w 771956"/>
                  <a:gd name="connsiteY0-32" fmla="*/ 592751 h 611131"/>
                  <a:gd name="connsiteX1-33" fmla="*/ 0 w 771956"/>
                  <a:gd name="connsiteY1-34" fmla="*/ 583561 h 611131"/>
                  <a:gd name="connsiteX2-35" fmla="*/ 133254 w 771956"/>
                  <a:gd name="connsiteY2-36" fmla="*/ 87304 h 611131"/>
                  <a:gd name="connsiteX3-37" fmla="*/ 349218 w 771956"/>
                  <a:gd name="connsiteY3-38" fmla="*/ 0 h 611131"/>
                  <a:gd name="connsiteX4-39" fmla="*/ 422738 w 771956"/>
                  <a:gd name="connsiteY4-40" fmla="*/ 4595 h 611131"/>
                  <a:gd name="connsiteX5-41" fmla="*/ 634106 w 771956"/>
                  <a:gd name="connsiteY5-42" fmla="*/ 68924 h 611131"/>
                  <a:gd name="connsiteX6-43" fmla="*/ 771956 w 771956"/>
                  <a:gd name="connsiteY6-44" fmla="*/ 588156 h 611131"/>
                  <a:gd name="connsiteX7-45" fmla="*/ 684651 w 771956"/>
                  <a:gd name="connsiteY7-46" fmla="*/ 611131 h 611131"/>
                  <a:gd name="connsiteX8-47" fmla="*/ 583562 w 771956"/>
                  <a:gd name="connsiteY8-48" fmla="*/ 220558 h 611131"/>
                  <a:gd name="connsiteX9-49" fmla="*/ 537612 w 771956"/>
                  <a:gd name="connsiteY9-50" fmla="*/ 238938 h 611131"/>
                  <a:gd name="connsiteX10-51" fmla="*/ 537612 w 771956"/>
                  <a:gd name="connsiteY10-52" fmla="*/ 555992 h 611131"/>
                  <a:gd name="connsiteX11-53" fmla="*/ 225154 w 771956"/>
                  <a:gd name="connsiteY11-54" fmla="*/ 555992 h 611131"/>
                  <a:gd name="connsiteX12-55" fmla="*/ 225154 w 771956"/>
                  <a:gd name="connsiteY12-56" fmla="*/ 229748 h 611131"/>
                  <a:gd name="connsiteX13-57" fmla="*/ 188394 w 771956"/>
                  <a:gd name="connsiteY13-58" fmla="*/ 234343 h 611131"/>
                  <a:gd name="connsiteX14-59" fmla="*/ 101089 w 771956"/>
                  <a:gd name="connsiteY14-60" fmla="*/ 592751 h 611131"/>
                  <a:gd name="connsiteX0-61" fmla="*/ 101089 w 771956"/>
                  <a:gd name="connsiteY0-62" fmla="*/ 592751 h 611131"/>
                  <a:gd name="connsiteX1-63" fmla="*/ 0 w 771956"/>
                  <a:gd name="connsiteY1-64" fmla="*/ 583561 h 611131"/>
                  <a:gd name="connsiteX2-65" fmla="*/ 133254 w 771956"/>
                  <a:gd name="connsiteY2-66" fmla="*/ 87304 h 611131"/>
                  <a:gd name="connsiteX3-67" fmla="*/ 349218 w 771956"/>
                  <a:gd name="connsiteY3-68" fmla="*/ 0 h 611131"/>
                  <a:gd name="connsiteX4-69" fmla="*/ 422738 w 771956"/>
                  <a:gd name="connsiteY4-70" fmla="*/ 4595 h 611131"/>
                  <a:gd name="connsiteX5-71" fmla="*/ 634106 w 771956"/>
                  <a:gd name="connsiteY5-72" fmla="*/ 68924 h 611131"/>
                  <a:gd name="connsiteX6-73" fmla="*/ 771956 w 771956"/>
                  <a:gd name="connsiteY6-74" fmla="*/ 588156 h 611131"/>
                  <a:gd name="connsiteX7-75" fmla="*/ 684651 w 771956"/>
                  <a:gd name="connsiteY7-76" fmla="*/ 611131 h 611131"/>
                  <a:gd name="connsiteX8-77" fmla="*/ 583562 w 771956"/>
                  <a:gd name="connsiteY8-78" fmla="*/ 220558 h 611131"/>
                  <a:gd name="connsiteX9-79" fmla="*/ 537612 w 771956"/>
                  <a:gd name="connsiteY9-80" fmla="*/ 238938 h 611131"/>
                  <a:gd name="connsiteX10-81" fmla="*/ 537612 w 771956"/>
                  <a:gd name="connsiteY10-82" fmla="*/ 555992 h 611131"/>
                  <a:gd name="connsiteX11-83" fmla="*/ 225154 w 771956"/>
                  <a:gd name="connsiteY11-84" fmla="*/ 555992 h 611131"/>
                  <a:gd name="connsiteX12-85" fmla="*/ 225154 w 771956"/>
                  <a:gd name="connsiteY12-86" fmla="*/ 229748 h 611131"/>
                  <a:gd name="connsiteX13-87" fmla="*/ 188394 w 771956"/>
                  <a:gd name="connsiteY13-88" fmla="*/ 234343 h 611131"/>
                  <a:gd name="connsiteX14-89" fmla="*/ 101089 w 771956"/>
                  <a:gd name="connsiteY14-90" fmla="*/ 592751 h 611131"/>
                  <a:gd name="connsiteX0-91" fmla="*/ 101089 w 771956"/>
                  <a:gd name="connsiteY0-92" fmla="*/ 592751 h 611131"/>
                  <a:gd name="connsiteX1-93" fmla="*/ 0 w 771956"/>
                  <a:gd name="connsiteY1-94" fmla="*/ 583561 h 611131"/>
                  <a:gd name="connsiteX2-95" fmla="*/ 133254 w 771956"/>
                  <a:gd name="connsiteY2-96" fmla="*/ 87304 h 611131"/>
                  <a:gd name="connsiteX3-97" fmla="*/ 349218 w 771956"/>
                  <a:gd name="connsiteY3-98" fmla="*/ 0 h 611131"/>
                  <a:gd name="connsiteX4-99" fmla="*/ 422738 w 771956"/>
                  <a:gd name="connsiteY4-100" fmla="*/ 4595 h 611131"/>
                  <a:gd name="connsiteX5-101" fmla="*/ 634106 w 771956"/>
                  <a:gd name="connsiteY5-102" fmla="*/ 68924 h 611131"/>
                  <a:gd name="connsiteX6-103" fmla="*/ 771956 w 771956"/>
                  <a:gd name="connsiteY6-104" fmla="*/ 588156 h 611131"/>
                  <a:gd name="connsiteX7-105" fmla="*/ 684651 w 771956"/>
                  <a:gd name="connsiteY7-106" fmla="*/ 611131 h 611131"/>
                  <a:gd name="connsiteX8-107" fmla="*/ 583562 w 771956"/>
                  <a:gd name="connsiteY8-108" fmla="*/ 220558 h 611131"/>
                  <a:gd name="connsiteX9-109" fmla="*/ 537612 w 771956"/>
                  <a:gd name="connsiteY9-110" fmla="*/ 238938 h 611131"/>
                  <a:gd name="connsiteX10-111" fmla="*/ 537612 w 771956"/>
                  <a:gd name="connsiteY10-112" fmla="*/ 555992 h 611131"/>
                  <a:gd name="connsiteX11-113" fmla="*/ 225154 w 771956"/>
                  <a:gd name="connsiteY11-114" fmla="*/ 555992 h 611131"/>
                  <a:gd name="connsiteX12-115" fmla="*/ 225154 w 771956"/>
                  <a:gd name="connsiteY12-116" fmla="*/ 229748 h 611131"/>
                  <a:gd name="connsiteX13-117" fmla="*/ 188394 w 771956"/>
                  <a:gd name="connsiteY13-118" fmla="*/ 234343 h 611131"/>
                  <a:gd name="connsiteX14-119" fmla="*/ 101089 w 771956"/>
                  <a:gd name="connsiteY14-120" fmla="*/ 592751 h 611131"/>
                  <a:gd name="connsiteX0-121" fmla="*/ 101089 w 771956"/>
                  <a:gd name="connsiteY0-122" fmla="*/ 592751 h 611131"/>
                  <a:gd name="connsiteX1-123" fmla="*/ 0 w 771956"/>
                  <a:gd name="connsiteY1-124" fmla="*/ 583561 h 611131"/>
                  <a:gd name="connsiteX2-125" fmla="*/ 133254 w 771956"/>
                  <a:gd name="connsiteY2-126" fmla="*/ 87304 h 611131"/>
                  <a:gd name="connsiteX3-127" fmla="*/ 349218 w 771956"/>
                  <a:gd name="connsiteY3-128" fmla="*/ 0 h 611131"/>
                  <a:gd name="connsiteX4-129" fmla="*/ 422738 w 771956"/>
                  <a:gd name="connsiteY4-130" fmla="*/ 2214 h 611131"/>
                  <a:gd name="connsiteX5-131" fmla="*/ 634106 w 771956"/>
                  <a:gd name="connsiteY5-132" fmla="*/ 68924 h 611131"/>
                  <a:gd name="connsiteX6-133" fmla="*/ 771956 w 771956"/>
                  <a:gd name="connsiteY6-134" fmla="*/ 588156 h 611131"/>
                  <a:gd name="connsiteX7-135" fmla="*/ 684651 w 771956"/>
                  <a:gd name="connsiteY7-136" fmla="*/ 611131 h 611131"/>
                  <a:gd name="connsiteX8-137" fmla="*/ 583562 w 771956"/>
                  <a:gd name="connsiteY8-138" fmla="*/ 220558 h 611131"/>
                  <a:gd name="connsiteX9-139" fmla="*/ 537612 w 771956"/>
                  <a:gd name="connsiteY9-140" fmla="*/ 238938 h 611131"/>
                  <a:gd name="connsiteX10-141" fmla="*/ 537612 w 771956"/>
                  <a:gd name="connsiteY10-142" fmla="*/ 555992 h 611131"/>
                  <a:gd name="connsiteX11-143" fmla="*/ 225154 w 771956"/>
                  <a:gd name="connsiteY11-144" fmla="*/ 555992 h 611131"/>
                  <a:gd name="connsiteX12-145" fmla="*/ 225154 w 771956"/>
                  <a:gd name="connsiteY12-146" fmla="*/ 229748 h 611131"/>
                  <a:gd name="connsiteX13-147" fmla="*/ 188394 w 771956"/>
                  <a:gd name="connsiteY13-148" fmla="*/ 234343 h 611131"/>
                  <a:gd name="connsiteX14-149" fmla="*/ 101089 w 771956"/>
                  <a:gd name="connsiteY14-150" fmla="*/ 592751 h 6111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</a:cxnLst>
                <a:rect l="l" t="t" r="r" b="b"/>
                <a:pathLst>
                  <a:path w="771956" h="611131">
                    <a:moveTo>
                      <a:pt x="101089" y="592751"/>
                    </a:moveTo>
                    <a:lnTo>
                      <a:pt x="0" y="583561"/>
                    </a:lnTo>
                    <a:lnTo>
                      <a:pt x="133254" y="87304"/>
                    </a:lnTo>
                    <a:cubicBezTo>
                      <a:pt x="145711" y="62965"/>
                      <a:pt x="277230" y="29101"/>
                      <a:pt x="349218" y="0"/>
                    </a:cubicBezTo>
                    <a:lnTo>
                      <a:pt x="422738" y="2214"/>
                    </a:lnTo>
                    <a:cubicBezTo>
                      <a:pt x="493194" y="23657"/>
                      <a:pt x="625562" y="47481"/>
                      <a:pt x="634106" y="68924"/>
                    </a:cubicBezTo>
                    <a:lnTo>
                      <a:pt x="771956" y="588156"/>
                    </a:lnTo>
                    <a:lnTo>
                      <a:pt x="684651" y="611131"/>
                    </a:lnTo>
                    <a:lnTo>
                      <a:pt x="583562" y="220558"/>
                    </a:lnTo>
                    <a:cubicBezTo>
                      <a:pt x="573008" y="193347"/>
                      <a:pt x="552929" y="232811"/>
                      <a:pt x="537612" y="238938"/>
                    </a:cubicBezTo>
                    <a:lnTo>
                      <a:pt x="537612" y="555992"/>
                    </a:lnTo>
                    <a:lnTo>
                      <a:pt x="225154" y="555992"/>
                    </a:lnTo>
                    <a:lnTo>
                      <a:pt x="225154" y="229748"/>
                    </a:lnTo>
                    <a:cubicBezTo>
                      <a:pt x="212901" y="231280"/>
                      <a:pt x="198266" y="213761"/>
                      <a:pt x="188394" y="234343"/>
                    </a:cubicBezTo>
                    <a:lnTo>
                      <a:pt x="101089" y="59275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68" name="任意多边形 28"/>
              <p:cNvSpPr/>
              <p:nvPr/>
            </p:nvSpPr>
            <p:spPr>
              <a:xfrm>
                <a:off x="1647825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69" name="任意多边形 29"/>
              <p:cNvSpPr/>
              <p:nvPr/>
            </p:nvSpPr>
            <p:spPr>
              <a:xfrm flipH="1">
                <a:off x="2344848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70" name="任意多边形 30"/>
              <p:cNvSpPr/>
              <p:nvPr/>
            </p:nvSpPr>
            <p:spPr>
              <a:xfrm>
                <a:off x="2350293" y="5366534"/>
                <a:ext cx="113830" cy="412760"/>
              </a:xfrm>
              <a:custGeom>
                <a:avLst/>
                <a:gdLst>
                  <a:gd name="connsiteX0" fmla="*/ 34055 w 113830"/>
                  <a:gd name="connsiteY0" fmla="*/ 0 h 412760"/>
                  <a:gd name="connsiteX1" fmla="*/ 79774 w 113830"/>
                  <a:gd name="connsiteY1" fmla="*/ 0 h 412760"/>
                  <a:gd name="connsiteX2" fmla="*/ 79774 w 113830"/>
                  <a:gd name="connsiteY2" fmla="*/ 17472 h 412760"/>
                  <a:gd name="connsiteX3" fmla="*/ 94858 w 113830"/>
                  <a:gd name="connsiteY3" fmla="*/ 17472 h 412760"/>
                  <a:gd name="connsiteX4" fmla="*/ 113830 w 113830"/>
                  <a:gd name="connsiteY4" fmla="*/ 36444 h 412760"/>
                  <a:gd name="connsiteX5" fmla="*/ 113830 w 113830"/>
                  <a:gd name="connsiteY5" fmla="*/ 393788 h 412760"/>
                  <a:gd name="connsiteX6" fmla="*/ 94858 w 113830"/>
                  <a:gd name="connsiteY6" fmla="*/ 412760 h 412760"/>
                  <a:gd name="connsiteX7" fmla="*/ 18972 w 113830"/>
                  <a:gd name="connsiteY7" fmla="*/ 412760 h 412760"/>
                  <a:gd name="connsiteX8" fmla="*/ 0 w 113830"/>
                  <a:gd name="connsiteY8" fmla="*/ 393788 h 412760"/>
                  <a:gd name="connsiteX9" fmla="*/ 0 w 113830"/>
                  <a:gd name="connsiteY9" fmla="*/ 36444 h 412760"/>
                  <a:gd name="connsiteX10" fmla="*/ 18972 w 113830"/>
                  <a:gd name="connsiteY10" fmla="*/ 17472 h 412760"/>
                  <a:gd name="connsiteX11" fmla="*/ 34055 w 113830"/>
                  <a:gd name="connsiteY11" fmla="*/ 17472 h 412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830" h="412760">
                    <a:moveTo>
                      <a:pt x="34055" y="0"/>
                    </a:moveTo>
                    <a:lnTo>
                      <a:pt x="79774" y="0"/>
                    </a:lnTo>
                    <a:lnTo>
                      <a:pt x="79774" y="17472"/>
                    </a:lnTo>
                    <a:lnTo>
                      <a:pt x="94858" y="17472"/>
                    </a:lnTo>
                    <a:cubicBezTo>
                      <a:pt x="105336" y="17472"/>
                      <a:pt x="113830" y="25966"/>
                      <a:pt x="113830" y="36444"/>
                    </a:cubicBezTo>
                    <a:lnTo>
                      <a:pt x="113830" y="393788"/>
                    </a:lnTo>
                    <a:cubicBezTo>
                      <a:pt x="113830" y="404266"/>
                      <a:pt x="105336" y="412760"/>
                      <a:pt x="94858" y="412760"/>
                    </a:cubicBezTo>
                    <a:lnTo>
                      <a:pt x="18972" y="412760"/>
                    </a:lnTo>
                    <a:cubicBezTo>
                      <a:pt x="8494" y="412760"/>
                      <a:pt x="0" y="404266"/>
                      <a:pt x="0" y="393788"/>
                    </a:cubicBezTo>
                    <a:lnTo>
                      <a:pt x="0" y="36444"/>
                    </a:lnTo>
                    <a:cubicBezTo>
                      <a:pt x="0" y="25966"/>
                      <a:pt x="8494" y="17472"/>
                      <a:pt x="18972" y="17472"/>
                    </a:cubicBezTo>
                    <a:lnTo>
                      <a:pt x="34055" y="1747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71" name="任意多边形 31"/>
              <p:cNvSpPr/>
              <p:nvPr/>
            </p:nvSpPr>
            <p:spPr>
              <a:xfrm>
                <a:off x="1900234" y="5253040"/>
                <a:ext cx="311951" cy="728962"/>
              </a:xfrm>
              <a:custGeom>
                <a:avLst/>
                <a:gdLst>
                  <a:gd name="connsiteX0" fmla="*/ 311943 w 311943"/>
                  <a:gd name="connsiteY0" fmla="*/ 647700 h 669131"/>
                  <a:gd name="connsiteX1" fmla="*/ 311943 w 311943"/>
                  <a:gd name="connsiteY1" fmla="*/ 0 h 669131"/>
                  <a:gd name="connsiteX2" fmla="*/ 0 w 311943"/>
                  <a:gd name="connsiteY2" fmla="*/ 0 h 669131"/>
                  <a:gd name="connsiteX3" fmla="*/ 0 w 311943"/>
                  <a:gd name="connsiteY3" fmla="*/ 669131 h 669131"/>
                  <a:gd name="connsiteX4" fmla="*/ 111918 w 311943"/>
                  <a:gd name="connsiteY4" fmla="*/ 669131 h 669131"/>
                  <a:gd name="connsiteX5" fmla="*/ 111918 w 311943"/>
                  <a:gd name="connsiteY5" fmla="*/ 92868 h 669131"/>
                  <a:gd name="connsiteX6" fmla="*/ 192881 w 311943"/>
                  <a:gd name="connsiteY6" fmla="*/ 92868 h 669131"/>
                  <a:gd name="connsiteX7" fmla="*/ 192881 w 311943"/>
                  <a:gd name="connsiteY7" fmla="*/ 652462 h 669131"/>
                  <a:gd name="connsiteX8" fmla="*/ 311943 w 311943"/>
                  <a:gd name="connsiteY8" fmla="*/ 647700 h 669131"/>
                  <a:gd name="connsiteX0-1" fmla="*/ 312037 w 312037"/>
                  <a:gd name="connsiteY0-2" fmla="*/ 647700 h 695589"/>
                  <a:gd name="connsiteX1-3" fmla="*/ 312037 w 312037"/>
                  <a:gd name="connsiteY1-4" fmla="*/ 0 h 695589"/>
                  <a:gd name="connsiteX2-5" fmla="*/ 94 w 312037"/>
                  <a:gd name="connsiteY2-6" fmla="*/ 0 h 695589"/>
                  <a:gd name="connsiteX3-7" fmla="*/ 94 w 312037"/>
                  <a:gd name="connsiteY3-8" fmla="*/ 669131 h 695589"/>
                  <a:gd name="connsiteX4-9" fmla="*/ 112012 w 312037"/>
                  <a:gd name="connsiteY4-10" fmla="*/ 669131 h 695589"/>
                  <a:gd name="connsiteX5-11" fmla="*/ 112012 w 312037"/>
                  <a:gd name="connsiteY5-12" fmla="*/ 92868 h 695589"/>
                  <a:gd name="connsiteX6-13" fmla="*/ 192975 w 312037"/>
                  <a:gd name="connsiteY6-14" fmla="*/ 92868 h 695589"/>
                  <a:gd name="connsiteX7-15" fmla="*/ 192975 w 312037"/>
                  <a:gd name="connsiteY7-16" fmla="*/ 652462 h 695589"/>
                  <a:gd name="connsiteX8-17" fmla="*/ 312037 w 312037"/>
                  <a:gd name="connsiteY8-18" fmla="*/ 647700 h 695589"/>
                  <a:gd name="connsiteX0-19" fmla="*/ 312010 w 312010"/>
                  <a:gd name="connsiteY0-20" fmla="*/ 647700 h 712012"/>
                  <a:gd name="connsiteX1-21" fmla="*/ 312010 w 312010"/>
                  <a:gd name="connsiteY1-22" fmla="*/ 0 h 712012"/>
                  <a:gd name="connsiteX2-23" fmla="*/ 67 w 312010"/>
                  <a:gd name="connsiteY2-24" fmla="*/ 0 h 712012"/>
                  <a:gd name="connsiteX3-25" fmla="*/ 67 w 312010"/>
                  <a:gd name="connsiteY3-26" fmla="*/ 669131 h 712012"/>
                  <a:gd name="connsiteX4-27" fmla="*/ 111985 w 312010"/>
                  <a:gd name="connsiteY4-28" fmla="*/ 669131 h 712012"/>
                  <a:gd name="connsiteX5-29" fmla="*/ 111985 w 312010"/>
                  <a:gd name="connsiteY5-30" fmla="*/ 92868 h 712012"/>
                  <a:gd name="connsiteX6-31" fmla="*/ 192948 w 312010"/>
                  <a:gd name="connsiteY6-32" fmla="*/ 92868 h 712012"/>
                  <a:gd name="connsiteX7-33" fmla="*/ 192948 w 312010"/>
                  <a:gd name="connsiteY7-34" fmla="*/ 652462 h 712012"/>
                  <a:gd name="connsiteX8-35" fmla="*/ 312010 w 312010"/>
                  <a:gd name="connsiteY8-36" fmla="*/ 647700 h 712012"/>
                  <a:gd name="connsiteX0-37" fmla="*/ 312010 w 312010"/>
                  <a:gd name="connsiteY0-38" fmla="*/ 647700 h 712012"/>
                  <a:gd name="connsiteX1-39" fmla="*/ 312010 w 312010"/>
                  <a:gd name="connsiteY1-40" fmla="*/ 0 h 712012"/>
                  <a:gd name="connsiteX2-41" fmla="*/ 67 w 312010"/>
                  <a:gd name="connsiteY2-42" fmla="*/ 0 h 712012"/>
                  <a:gd name="connsiteX3-43" fmla="*/ 67 w 312010"/>
                  <a:gd name="connsiteY3-44" fmla="*/ 669131 h 712012"/>
                  <a:gd name="connsiteX4-45" fmla="*/ 111985 w 312010"/>
                  <a:gd name="connsiteY4-46" fmla="*/ 669131 h 712012"/>
                  <a:gd name="connsiteX5-47" fmla="*/ 111985 w 312010"/>
                  <a:gd name="connsiteY5-48" fmla="*/ 92868 h 712012"/>
                  <a:gd name="connsiteX6-49" fmla="*/ 192948 w 312010"/>
                  <a:gd name="connsiteY6-50" fmla="*/ 92868 h 712012"/>
                  <a:gd name="connsiteX7-51" fmla="*/ 192948 w 312010"/>
                  <a:gd name="connsiteY7-52" fmla="*/ 652462 h 712012"/>
                  <a:gd name="connsiteX8-53" fmla="*/ 312010 w 312010"/>
                  <a:gd name="connsiteY8-54" fmla="*/ 647700 h 712012"/>
                  <a:gd name="connsiteX0-55" fmla="*/ 312010 w 312013"/>
                  <a:gd name="connsiteY0-56" fmla="*/ 647700 h 719108"/>
                  <a:gd name="connsiteX1-57" fmla="*/ 312010 w 312013"/>
                  <a:gd name="connsiteY1-58" fmla="*/ 0 h 719108"/>
                  <a:gd name="connsiteX2-59" fmla="*/ 67 w 312013"/>
                  <a:gd name="connsiteY2-60" fmla="*/ 0 h 719108"/>
                  <a:gd name="connsiteX3-61" fmla="*/ 67 w 312013"/>
                  <a:gd name="connsiteY3-62" fmla="*/ 669131 h 719108"/>
                  <a:gd name="connsiteX4-63" fmla="*/ 111985 w 312013"/>
                  <a:gd name="connsiteY4-64" fmla="*/ 669131 h 719108"/>
                  <a:gd name="connsiteX5-65" fmla="*/ 111985 w 312013"/>
                  <a:gd name="connsiteY5-66" fmla="*/ 92868 h 719108"/>
                  <a:gd name="connsiteX6-67" fmla="*/ 192948 w 312013"/>
                  <a:gd name="connsiteY6-68" fmla="*/ 92868 h 719108"/>
                  <a:gd name="connsiteX7-69" fmla="*/ 192948 w 312013"/>
                  <a:gd name="connsiteY7-70" fmla="*/ 652462 h 719108"/>
                  <a:gd name="connsiteX8-71" fmla="*/ 312010 w 312013"/>
                  <a:gd name="connsiteY8-72" fmla="*/ 647700 h 719108"/>
                  <a:gd name="connsiteX0-73" fmla="*/ 311948 w 311951"/>
                  <a:gd name="connsiteY0-74" fmla="*/ 647700 h 720495"/>
                  <a:gd name="connsiteX1-75" fmla="*/ 311948 w 311951"/>
                  <a:gd name="connsiteY1-76" fmla="*/ 0 h 720495"/>
                  <a:gd name="connsiteX2-77" fmla="*/ 5 w 311951"/>
                  <a:gd name="connsiteY2-78" fmla="*/ 0 h 720495"/>
                  <a:gd name="connsiteX3-79" fmla="*/ 5 w 311951"/>
                  <a:gd name="connsiteY3-80" fmla="*/ 669131 h 720495"/>
                  <a:gd name="connsiteX4-81" fmla="*/ 111923 w 311951"/>
                  <a:gd name="connsiteY4-82" fmla="*/ 669131 h 720495"/>
                  <a:gd name="connsiteX5-83" fmla="*/ 111923 w 311951"/>
                  <a:gd name="connsiteY5-84" fmla="*/ 92868 h 720495"/>
                  <a:gd name="connsiteX6-85" fmla="*/ 192886 w 311951"/>
                  <a:gd name="connsiteY6-86" fmla="*/ 92868 h 720495"/>
                  <a:gd name="connsiteX7-87" fmla="*/ 192886 w 311951"/>
                  <a:gd name="connsiteY7-88" fmla="*/ 652462 h 720495"/>
                  <a:gd name="connsiteX8-89" fmla="*/ 311948 w 311951"/>
                  <a:gd name="connsiteY8-90" fmla="*/ 647700 h 720495"/>
                  <a:gd name="connsiteX0-91" fmla="*/ 311948 w 311951"/>
                  <a:gd name="connsiteY0-92" fmla="*/ 647700 h 728962"/>
                  <a:gd name="connsiteX1-93" fmla="*/ 311948 w 311951"/>
                  <a:gd name="connsiteY1-94" fmla="*/ 0 h 728962"/>
                  <a:gd name="connsiteX2-95" fmla="*/ 5 w 311951"/>
                  <a:gd name="connsiteY2-96" fmla="*/ 0 h 728962"/>
                  <a:gd name="connsiteX3-97" fmla="*/ 5 w 311951"/>
                  <a:gd name="connsiteY3-98" fmla="*/ 669131 h 728962"/>
                  <a:gd name="connsiteX4-99" fmla="*/ 111923 w 311951"/>
                  <a:gd name="connsiteY4-100" fmla="*/ 669131 h 728962"/>
                  <a:gd name="connsiteX5-101" fmla="*/ 111923 w 311951"/>
                  <a:gd name="connsiteY5-102" fmla="*/ 92868 h 728962"/>
                  <a:gd name="connsiteX6-103" fmla="*/ 192886 w 311951"/>
                  <a:gd name="connsiteY6-104" fmla="*/ 92868 h 728962"/>
                  <a:gd name="connsiteX7-105" fmla="*/ 192886 w 311951"/>
                  <a:gd name="connsiteY7-106" fmla="*/ 652462 h 728962"/>
                  <a:gd name="connsiteX8-107" fmla="*/ 311948 w 311951"/>
                  <a:gd name="connsiteY8-108" fmla="*/ 647700 h 7289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11951" h="728962">
                    <a:moveTo>
                      <a:pt x="311948" y="647700"/>
                    </a:moveTo>
                    <a:lnTo>
                      <a:pt x="311948" y="0"/>
                    </a:lnTo>
                    <a:lnTo>
                      <a:pt x="5" y="0"/>
                    </a:lnTo>
                    <a:lnTo>
                      <a:pt x="5" y="669131"/>
                    </a:lnTo>
                    <a:cubicBezTo>
                      <a:pt x="-789" y="750093"/>
                      <a:pt x="107955" y="747712"/>
                      <a:pt x="111923" y="669131"/>
                    </a:cubicBezTo>
                    <a:lnTo>
                      <a:pt x="111923" y="92868"/>
                    </a:lnTo>
                    <a:lnTo>
                      <a:pt x="192886" y="92868"/>
                    </a:lnTo>
                    <a:lnTo>
                      <a:pt x="192886" y="652462"/>
                    </a:lnTo>
                    <a:cubicBezTo>
                      <a:pt x="192091" y="750888"/>
                      <a:pt x="312742" y="732630"/>
                      <a:pt x="311948" y="6477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</p:grpSp>
        <p:sp>
          <p:nvSpPr>
            <p:cNvPr id="64" name="Freeform 33"/>
            <p:cNvSpPr>
              <a:spLocks noEditPoints="1"/>
            </p:cNvSpPr>
            <p:nvPr/>
          </p:nvSpPr>
          <p:spPr bwMode="auto">
            <a:xfrm>
              <a:off x="1472989" y="2861978"/>
              <a:ext cx="529919" cy="497683"/>
            </a:xfrm>
            <a:custGeom>
              <a:avLst/>
              <a:gdLst>
                <a:gd name="T0" fmla="*/ 21 w 643"/>
                <a:gd name="T1" fmla="*/ 477 h 603"/>
                <a:gd name="T2" fmla="*/ 459 w 643"/>
                <a:gd name="T3" fmla="*/ 359 h 603"/>
                <a:gd name="T4" fmla="*/ 420 w 643"/>
                <a:gd name="T5" fmla="*/ 494 h 603"/>
                <a:gd name="T6" fmla="*/ 407 w 643"/>
                <a:gd name="T7" fmla="*/ 377 h 603"/>
                <a:gd name="T8" fmla="*/ 408 w 643"/>
                <a:gd name="T9" fmla="*/ 272 h 603"/>
                <a:gd name="T10" fmla="*/ 397 w 643"/>
                <a:gd name="T11" fmla="*/ 276 h 603"/>
                <a:gd name="T12" fmla="*/ 405 w 643"/>
                <a:gd name="T13" fmla="*/ 292 h 603"/>
                <a:gd name="T14" fmla="*/ 415 w 643"/>
                <a:gd name="T15" fmla="*/ 288 h 603"/>
                <a:gd name="T16" fmla="*/ 356 w 643"/>
                <a:gd name="T17" fmla="*/ 302 h 603"/>
                <a:gd name="T18" fmla="*/ 360 w 643"/>
                <a:gd name="T19" fmla="*/ 322 h 603"/>
                <a:gd name="T20" fmla="*/ 368 w 643"/>
                <a:gd name="T21" fmla="*/ 315 h 603"/>
                <a:gd name="T22" fmla="*/ 324 w 643"/>
                <a:gd name="T23" fmla="*/ 341 h 603"/>
                <a:gd name="T24" fmla="*/ 319 w 643"/>
                <a:gd name="T25" fmla="*/ 351 h 603"/>
                <a:gd name="T26" fmla="*/ 335 w 643"/>
                <a:gd name="T27" fmla="*/ 359 h 603"/>
                <a:gd name="T28" fmla="*/ 340 w 643"/>
                <a:gd name="T29" fmla="*/ 349 h 603"/>
                <a:gd name="T30" fmla="*/ 305 w 643"/>
                <a:gd name="T31" fmla="*/ 399 h 603"/>
                <a:gd name="T32" fmla="*/ 322 w 643"/>
                <a:gd name="T33" fmla="*/ 411 h 603"/>
                <a:gd name="T34" fmla="*/ 323 w 643"/>
                <a:gd name="T35" fmla="*/ 400 h 603"/>
                <a:gd name="T36" fmla="*/ 308 w 643"/>
                <a:gd name="T37" fmla="*/ 450 h 603"/>
                <a:gd name="T38" fmla="*/ 311 w 643"/>
                <a:gd name="T39" fmla="*/ 461 h 603"/>
                <a:gd name="T40" fmla="*/ 327 w 643"/>
                <a:gd name="T41" fmla="*/ 455 h 603"/>
                <a:gd name="T42" fmla="*/ 324 w 643"/>
                <a:gd name="T43" fmla="*/ 444 h 603"/>
                <a:gd name="T44" fmla="*/ 332 w 643"/>
                <a:gd name="T45" fmla="*/ 505 h 603"/>
                <a:gd name="T46" fmla="*/ 353 w 643"/>
                <a:gd name="T47" fmla="*/ 503 h 603"/>
                <a:gd name="T48" fmla="*/ 346 w 643"/>
                <a:gd name="T49" fmla="*/ 495 h 603"/>
                <a:gd name="T50" fmla="*/ 367 w 643"/>
                <a:gd name="T51" fmla="*/ 541 h 603"/>
                <a:gd name="T52" fmla="*/ 377 w 643"/>
                <a:gd name="T53" fmla="*/ 547 h 603"/>
                <a:gd name="T54" fmla="*/ 386 w 643"/>
                <a:gd name="T55" fmla="*/ 532 h 603"/>
                <a:gd name="T56" fmla="*/ 377 w 643"/>
                <a:gd name="T57" fmla="*/ 526 h 603"/>
                <a:gd name="T58" fmla="*/ 423 w 643"/>
                <a:gd name="T59" fmla="*/ 566 h 603"/>
                <a:gd name="T60" fmla="*/ 434 w 643"/>
                <a:gd name="T61" fmla="*/ 568 h 603"/>
                <a:gd name="T62" fmla="*/ 427 w 643"/>
                <a:gd name="T63" fmla="*/ 549 h 603"/>
                <a:gd name="T64" fmla="*/ 472 w 643"/>
                <a:gd name="T65" fmla="*/ 569 h 603"/>
                <a:gd name="T66" fmla="*/ 484 w 643"/>
                <a:gd name="T67" fmla="*/ 568 h 603"/>
                <a:gd name="T68" fmla="*/ 483 w 643"/>
                <a:gd name="T69" fmla="*/ 550 h 603"/>
                <a:gd name="T70" fmla="*/ 472 w 643"/>
                <a:gd name="T71" fmla="*/ 552 h 603"/>
                <a:gd name="T72" fmla="*/ 530 w 643"/>
                <a:gd name="T73" fmla="*/ 551 h 603"/>
                <a:gd name="T74" fmla="*/ 540 w 643"/>
                <a:gd name="T75" fmla="*/ 545 h 603"/>
                <a:gd name="T76" fmla="*/ 524 w 643"/>
                <a:gd name="T77" fmla="*/ 535 h 603"/>
                <a:gd name="T78" fmla="*/ 570 w 643"/>
                <a:gd name="T79" fmla="*/ 521 h 603"/>
                <a:gd name="T80" fmla="*/ 577 w 643"/>
                <a:gd name="T81" fmla="*/ 512 h 603"/>
                <a:gd name="T82" fmla="*/ 565 w 643"/>
                <a:gd name="T83" fmla="*/ 499 h 603"/>
                <a:gd name="T84" fmla="*/ 559 w 643"/>
                <a:gd name="T85" fmla="*/ 507 h 603"/>
                <a:gd name="T86" fmla="*/ 601 w 643"/>
                <a:gd name="T87" fmla="*/ 469 h 603"/>
                <a:gd name="T88" fmla="*/ 605 w 643"/>
                <a:gd name="T89" fmla="*/ 457 h 603"/>
                <a:gd name="T90" fmla="*/ 586 w 643"/>
                <a:gd name="T91" fmla="*/ 459 h 603"/>
                <a:gd name="T92" fmla="*/ 610 w 643"/>
                <a:gd name="T93" fmla="*/ 419 h 603"/>
                <a:gd name="T94" fmla="*/ 610 w 643"/>
                <a:gd name="T95" fmla="*/ 408 h 603"/>
                <a:gd name="T96" fmla="*/ 592 w 643"/>
                <a:gd name="T97" fmla="*/ 406 h 603"/>
                <a:gd name="T98" fmla="*/ 593 w 643"/>
                <a:gd name="T99" fmla="*/ 417 h 603"/>
                <a:gd name="T100" fmla="*/ 599 w 643"/>
                <a:gd name="T101" fmla="*/ 358 h 603"/>
                <a:gd name="T102" fmla="*/ 594 w 643"/>
                <a:gd name="T103" fmla="*/ 347 h 603"/>
                <a:gd name="T104" fmla="*/ 581 w 643"/>
                <a:gd name="T105" fmla="*/ 363 h 603"/>
                <a:gd name="T106" fmla="*/ 573 w 643"/>
                <a:gd name="T107" fmla="*/ 316 h 603"/>
                <a:gd name="T108" fmla="*/ 565 w 643"/>
                <a:gd name="T109" fmla="*/ 308 h 603"/>
                <a:gd name="T110" fmla="*/ 550 w 643"/>
                <a:gd name="T111" fmla="*/ 318 h 603"/>
                <a:gd name="T112" fmla="*/ 557 w 643"/>
                <a:gd name="T113" fmla="*/ 326 h 603"/>
                <a:gd name="T114" fmla="*/ 524 w 643"/>
                <a:gd name="T115" fmla="*/ 279 h 603"/>
                <a:gd name="T116" fmla="*/ 513 w 643"/>
                <a:gd name="T117" fmla="*/ 274 h 603"/>
                <a:gd name="T118" fmla="*/ 513 w 643"/>
                <a:gd name="T119" fmla="*/ 293 h 603"/>
                <a:gd name="T120" fmla="*/ 457 w 643"/>
                <a:gd name="T121" fmla="*/ 231 h 603"/>
                <a:gd name="T122" fmla="*/ 358 w 643"/>
                <a:gd name="T123" fmla="*/ 9 h 603"/>
                <a:gd name="T124" fmla="*/ 30 w 643"/>
                <a:gd name="T125" fmla="*/ 15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3" h="603">
                  <a:moveTo>
                    <a:pt x="51" y="448"/>
                  </a:moveTo>
                  <a:cubicBezTo>
                    <a:pt x="83" y="445"/>
                    <a:pt x="115" y="443"/>
                    <a:pt x="147" y="442"/>
                  </a:cubicBezTo>
                  <a:cubicBezTo>
                    <a:pt x="127" y="440"/>
                    <a:pt x="108" y="439"/>
                    <a:pt x="88" y="436"/>
                  </a:cubicBezTo>
                  <a:cubicBezTo>
                    <a:pt x="72" y="435"/>
                    <a:pt x="59" y="423"/>
                    <a:pt x="59" y="407"/>
                  </a:cubicBezTo>
                  <a:cubicBezTo>
                    <a:pt x="59" y="383"/>
                    <a:pt x="59" y="359"/>
                    <a:pt x="59" y="335"/>
                  </a:cubicBezTo>
                  <a:cubicBezTo>
                    <a:pt x="59" y="318"/>
                    <a:pt x="72" y="306"/>
                    <a:pt x="88" y="305"/>
                  </a:cubicBezTo>
                  <a:cubicBezTo>
                    <a:pt x="148" y="299"/>
                    <a:pt x="207" y="297"/>
                    <a:pt x="267" y="298"/>
                  </a:cubicBezTo>
                  <a:cubicBezTo>
                    <a:pt x="245" y="333"/>
                    <a:pt x="233" y="373"/>
                    <a:pt x="233" y="417"/>
                  </a:cubicBezTo>
                  <a:cubicBezTo>
                    <a:pt x="233" y="479"/>
                    <a:pt x="258" y="535"/>
                    <a:pt x="299" y="575"/>
                  </a:cubicBezTo>
                  <a:cubicBezTo>
                    <a:pt x="301" y="578"/>
                    <a:pt x="304" y="581"/>
                    <a:pt x="306" y="583"/>
                  </a:cubicBezTo>
                  <a:cubicBezTo>
                    <a:pt x="221" y="590"/>
                    <a:pt x="136" y="588"/>
                    <a:pt x="51" y="579"/>
                  </a:cubicBezTo>
                  <a:cubicBezTo>
                    <a:pt x="35" y="578"/>
                    <a:pt x="21" y="566"/>
                    <a:pt x="21" y="549"/>
                  </a:cubicBezTo>
                  <a:cubicBezTo>
                    <a:pt x="21" y="526"/>
                    <a:pt x="21" y="501"/>
                    <a:pt x="21" y="477"/>
                  </a:cubicBezTo>
                  <a:cubicBezTo>
                    <a:pt x="21" y="461"/>
                    <a:pt x="35" y="449"/>
                    <a:pt x="51" y="448"/>
                  </a:cubicBezTo>
                  <a:close/>
                  <a:moveTo>
                    <a:pt x="442" y="265"/>
                  </a:moveTo>
                  <a:lnTo>
                    <a:pt x="442" y="265"/>
                  </a:lnTo>
                  <a:cubicBezTo>
                    <a:pt x="454" y="263"/>
                    <a:pt x="467" y="262"/>
                    <a:pt x="479" y="265"/>
                  </a:cubicBezTo>
                  <a:cubicBezTo>
                    <a:pt x="478" y="271"/>
                    <a:pt x="478" y="278"/>
                    <a:pt x="477" y="284"/>
                  </a:cubicBezTo>
                  <a:cubicBezTo>
                    <a:pt x="466" y="283"/>
                    <a:pt x="455" y="283"/>
                    <a:pt x="444" y="284"/>
                  </a:cubicBezTo>
                  <a:cubicBezTo>
                    <a:pt x="443" y="278"/>
                    <a:pt x="443" y="271"/>
                    <a:pt x="442" y="265"/>
                  </a:cubicBezTo>
                  <a:close/>
                  <a:moveTo>
                    <a:pt x="510" y="384"/>
                  </a:moveTo>
                  <a:lnTo>
                    <a:pt x="510" y="384"/>
                  </a:lnTo>
                  <a:lnTo>
                    <a:pt x="467" y="384"/>
                  </a:lnTo>
                  <a:lnTo>
                    <a:pt x="467" y="377"/>
                  </a:lnTo>
                  <a:cubicBezTo>
                    <a:pt x="467" y="369"/>
                    <a:pt x="466" y="364"/>
                    <a:pt x="465" y="362"/>
                  </a:cubicBezTo>
                  <a:cubicBezTo>
                    <a:pt x="464" y="360"/>
                    <a:pt x="462" y="359"/>
                    <a:pt x="459" y="359"/>
                  </a:cubicBezTo>
                  <a:cubicBezTo>
                    <a:pt x="456" y="359"/>
                    <a:pt x="454" y="359"/>
                    <a:pt x="453" y="362"/>
                  </a:cubicBezTo>
                  <a:cubicBezTo>
                    <a:pt x="452" y="364"/>
                    <a:pt x="451" y="367"/>
                    <a:pt x="451" y="371"/>
                  </a:cubicBezTo>
                  <a:cubicBezTo>
                    <a:pt x="451" y="377"/>
                    <a:pt x="452" y="382"/>
                    <a:pt x="455" y="385"/>
                  </a:cubicBezTo>
                  <a:cubicBezTo>
                    <a:pt x="458" y="388"/>
                    <a:pt x="466" y="393"/>
                    <a:pt x="478" y="401"/>
                  </a:cubicBezTo>
                  <a:cubicBezTo>
                    <a:pt x="489" y="407"/>
                    <a:pt x="497" y="413"/>
                    <a:pt x="501" y="416"/>
                  </a:cubicBezTo>
                  <a:cubicBezTo>
                    <a:pt x="505" y="420"/>
                    <a:pt x="508" y="425"/>
                    <a:pt x="511" y="431"/>
                  </a:cubicBezTo>
                  <a:cubicBezTo>
                    <a:pt x="514" y="437"/>
                    <a:pt x="515" y="445"/>
                    <a:pt x="515" y="455"/>
                  </a:cubicBezTo>
                  <a:cubicBezTo>
                    <a:pt x="515" y="471"/>
                    <a:pt x="512" y="483"/>
                    <a:pt x="504" y="491"/>
                  </a:cubicBezTo>
                  <a:cubicBezTo>
                    <a:pt x="497" y="500"/>
                    <a:pt x="485" y="506"/>
                    <a:pt x="471" y="508"/>
                  </a:cubicBezTo>
                  <a:lnTo>
                    <a:pt x="471" y="524"/>
                  </a:lnTo>
                  <a:lnTo>
                    <a:pt x="451" y="524"/>
                  </a:lnTo>
                  <a:lnTo>
                    <a:pt x="451" y="507"/>
                  </a:lnTo>
                  <a:cubicBezTo>
                    <a:pt x="439" y="506"/>
                    <a:pt x="429" y="502"/>
                    <a:pt x="420" y="494"/>
                  </a:cubicBezTo>
                  <a:cubicBezTo>
                    <a:pt x="412" y="486"/>
                    <a:pt x="407" y="473"/>
                    <a:pt x="407" y="453"/>
                  </a:cubicBezTo>
                  <a:lnTo>
                    <a:pt x="407" y="445"/>
                  </a:lnTo>
                  <a:lnTo>
                    <a:pt x="451" y="445"/>
                  </a:lnTo>
                  <a:lnTo>
                    <a:pt x="451" y="456"/>
                  </a:lnTo>
                  <a:cubicBezTo>
                    <a:pt x="451" y="467"/>
                    <a:pt x="451" y="474"/>
                    <a:pt x="452" y="477"/>
                  </a:cubicBezTo>
                  <a:cubicBezTo>
                    <a:pt x="453" y="480"/>
                    <a:pt x="455" y="481"/>
                    <a:pt x="458" y="481"/>
                  </a:cubicBezTo>
                  <a:cubicBezTo>
                    <a:pt x="461" y="481"/>
                    <a:pt x="464" y="480"/>
                    <a:pt x="465" y="478"/>
                  </a:cubicBezTo>
                  <a:cubicBezTo>
                    <a:pt x="466" y="476"/>
                    <a:pt x="467" y="473"/>
                    <a:pt x="467" y="470"/>
                  </a:cubicBezTo>
                  <a:cubicBezTo>
                    <a:pt x="467" y="460"/>
                    <a:pt x="466" y="453"/>
                    <a:pt x="465" y="449"/>
                  </a:cubicBezTo>
                  <a:cubicBezTo>
                    <a:pt x="464" y="445"/>
                    <a:pt x="459" y="440"/>
                    <a:pt x="451" y="435"/>
                  </a:cubicBezTo>
                  <a:cubicBezTo>
                    <a:pt x="438" y="427"/>
                    <a:pt x="429" y="421"/>
                    <a:pt x="424" y="417"/>
                  </a:cubicBezTo>
                  <a:cubicBezTo>
                    <a:pt x="420" y="413"/>
                    <a:pt x="415" y="408"/>
                    <a:pt x="412" y="401"/>
                  </a:cubicBezTo>
                  <a:cubicBezTo>
                    <a:pt x="408" y="393"/>
                    <a:pt x="407" y="385"/>
                    <a:pt x="407" y="377"/>
                  </a:cubicBezTo>
                  <a:cubicBezTo>
                    <a:pt x="407" y="364"/>
                    <a:pt x="410" y="354"/>
                    <a:pt x="418" y="346"/>
                  </a:cubicBezTo>
                  <a:cubicBezTo>
                    <a:pt x="425" y="339"/>
                    <a:pt x="436" y="334"/>
                    <a:pt x="451" y="333"/>
                  </a:cubicBezTo>
                  <a:lnTo>
                    <a:pt x="451" y="319"/>
                  </a:lnTo>
                  <a:lnTo>
                    <a:pt x="471" y="319"/>
                  </a:lnTo>
                  <a:lnTo>
                    <a:pt x="471" y="333"/>
                  </a:lnTo>
                  <a:cubicBezTo>
                    <a:pt x="484" y="334"/>
                    <a:pt x="494" y="339"/>
                    <a:pt x="501" y="346"/>
                  </a:cubicBezTo>
                  <a:cubicBezTo>
                    <a:pt x="507" y="353"/>
                    <a:pt x="511" y="363"/>
                    <a:pt x="511" y="376"/>
                  </a:cubicBezTo>
                  <a:cubicBezTo>
                    <a:pt x="511" y="378"/>
                    <a:pt x="510" y="381"/>
                    <a:pt x="510" y="384"/>
                  </a:cubicBezTo>
                  <a:close/>
                  <a:moveTo>
                    <a:pt x="411" y="271"/>
                  </a:moveTo>
                  <a:lnTo>
                    <a:pt x="411" y="271"/>
                  </a:lnTo>
                  <a:lnTo>
                    <a:pt x="410" y="271"/>
                  </a:lnTo>
                  <a:lnTo>
                    <a:pt x="409" y="271"/>
                  </a:lnTo>
                  <a:lnTo>
                    <a:pt x="408" y="272"/>
                  </a:lnTo>
                  <a:lnTo>
                    <a:pt x="407" y="272"/>
                  </a:lnTo>
                  <a:lnTo>
                    <a:pt x="406" y="272"/>
                  </a:lnTo>
                  <a:lnTo>
                    <a:pt x="405" y="273"/>
                  </a:lnTo>
                  <a:lnTo>
                    <a:pt x="405" y="273"/>
                  </a:lnTo>
                  <a:lnTo>
                    <a:pt x="404" y="273"/>
                  </a:lnTo>
                  <a:lnTo>
                    <a:pt x="403" y="274"/>
                  </a:lnTo>
                  <a:lnTo>
                    <a:pt x="402" y="274"/>
                  </a:lnTo>
                  <a:lnTo>
                    <a:pt x="401" y="274"/>
                  </a:lnTo>
                  <a:lnTo>
                    <a:pt x="400" y="275"/>
                  </a:lnTo>
                  <a:lnTo>
                    <a:pt x="399" y="275"/>
                  </a:lnTo>
                  <a:lnTo>
                    <a:pt x="398" y="275"/>
                  </a:lnTo>
                  <a:lnTo>
                    <a:pt x="398" y="276"/>
                  </a:lnTo>
                  <a:lnTo>
                    <a:pt x="397" y="276"/>
                  </a:lnTo>
                  <a:lnTo>
                    <a:pt x="396" y="277"/>
                  </a:lnTo>
                  <a:lnTo>
                    <a:pt x="395" y="277"/>
                  </a:lnTo>
                  <a:lnTo>
                    <a:pt x="394" y="277"/>
                  </a:lnTo>
                  <a:lnTo>
                    <a:pt x="393" y="278"/>
                  </a:lnTo>
                  <a:lnTo>
                    <a:pt x="393" y="278"/>
                  </a:lnTo>
                  <a:lnTo>
                    <a:pt x="401" y="294"/>
                  </a:lnTo>
                  <a:lnTo>
                    <a:pt x="401" y="294"/>
                  </a:lnTo>
                  <a:lnTo>
                    <a:pt x="401" y="293"/>
                  </a:lnTo>
                  <a:lnTo>
                    <a:pt x="402" y="293"/>
                  </a:lnTo>
                  <a:lnTo>
                    <a:pt x="403" y="293"/>
                  </a:lnTo>
                  <a:lnTo>
                    <a:pt x="404" y="292"/>
                  </a:lnTo>
                  <a:lnTo>
                    <a:pt x="404" y="292"/>
                  </a:lnTo>
                  <a:lnTo>
                    <a:pt x="405" y="292"/>
                  </a:lnTo>
                  <a:lnTo>
                    <a:pt x="406" y="291"/>
                  </a:lnTo>
                  <a:lnTo>
                    <a:pt x="407" y="291"/>
                  </a:lnTo>
                  <a:lnTo>
                    <a:pt x="407" y="291"/>
                  </a:lnTo>
                  <a:lnTo>
                    <a:pt x="408" y="290"/>
                  </a:lnTo>
                  <a:lnTo>
                    <a:pt x="409" y="290"/>
                  </a:lnTo>
                  <a:lnTo>
                    <a:pt x="410" y="290"/>
                  </a:lnTo>
                  <a:lnTo>
                    <a:pt x="411" y="290"/>
                  </a:lnTo>
                  <a:lnTo>
                    <a:pt x="411" y="289"/>
                  </a:lnTo>
                  <a:lnTo>
                    <a:pt x="412" y="289"/>
                  </a:lnTo>
                  <a:lnTo>
                    <a:pt x="413" y="289"/>
                  </a:lnTo>
                  <a:lnTo>
                    <a:pt x="414" y="288"/>
                  </a:lnTo>
                  <a:lnTo>
                    <a:pt x="414" y="288"/>
                  </a:lnTo>
                  <a:lnTo>
                    <a:pt x="415" y="288"/>
                  </a:lnTo>
                  <a:lnTo>
                    <a:pt x="416" y="288"/>
                  </a:lnTo>
                  <a:lnTo>
                    <a:pt x="411" y="271"/>
                  </a:lnTo>
                  <a:close/>
                  <a:moveTo>
                    <a:pt x="361" y="297"/>
                  </a:moveTo>
                  <a:lnTo>
                    <a:pt x="361" y="297"/>
                  </a:lnTo>
                  <a:lnTo>
                    <a:pt x="361" y="297"/>
                  </a:lnTo>
                  <a:lnTo>
                    <a:pt x="360" y="298"/>
                  </a:lnTo>
                  <a:lnTo>
                    <a:pt x="360" y="299"/>
                  </a:lnTo>
                  <a:lnTo>
                    <a:pt x="359" y="299"/>
                  </a:lnTo>
                  <a:lnTo>
                    <a:pt x="358" y="300"/>
                  </a:lnTo>
                  <a:lnTo>
                    <a:pt x="358" y="300"/>
                  </a:lnTo>
                  <a:lnTo>
                    <a:pt x="357" y="301"/>
                  </a:lnTo>
                  <a:lnTo>
                    <a:pt x="356" y="302"/>
                  </a:lnTo>
                  <a:lnTo>
                    <a:pt x="356" y="302"/>
                  </a:lnTo>
                  <a:lnTo>
                    <a:pt x="355" y="303"/>
                  </a:lnTo>
                  <a:lnTo>
                    <a:pt x="354" y="304"/>
                  </a:lnTo>
                  <a:lnTo>
                    <a:pt x="354" y="304"/>
                  </a:lnTo>
                  <a:lnTo>
                    <a:pt x="353" y="305"/>
                  </a:lnTo>
                  <a:lnTo>
                    <a:pt x="352" y="305"/>
                  </a:lnTo>
                  <a:lnTo>
                    <a:pt x="352" y="306"/>
                  </a:lnTo>
                  <a:lnTo>
                    <a:pt x="351" y="307"/>
                  </a:lnTo>
                  <a:lnTo>
                    <a:pt x="350" y="307"/>
                  </a:lnTo>
                  <a:lnTo>
                    <a:pt x="350" y="308"/>
                  </a:lnTo>
                  <a:lnTo>
                    <a:pt x="349" y="309"/>
                  </a:lnTo>
                  <a:lnTo>
                    <a:pt x="348" y="309"/>
                  </a:lnTo>
                  <a:lnTo>
                    <a:pt x="348" y="310"/>
                  </a:lnTo>
                  <a:lnTo>
                    <a:pt x="360" y="322"/>
                  </a:lnTo>
                  <a:lnTo>
                    <a:pt x="361" y="322"/>
                  </a:lnTo>
                  <a:lnTo>
                    <a:pt x="361" y="321"/>
                  </a:lnTo>
                  <a:lnTo>
                    <a:pt x="362" y="320"/>
                  </a:lnTo>
                  <a:lnTo>
                    <a:pt x="363" y="320"/>
                  </a:lnTo>
                  <a:lnTo>
                    <a:pt x="363" y="319"/>
                  </a:lnTo>
                  <a:lnTo>
                    <a:pt x="364" y="319"/>
                  </a:lnTo>
                  <a:lnTo>
                    <a:pt x="364" y="318"/>
                  </a:lnTo>
                  <a:lnTo>
                    <a:pt x="365" y="318"/>
                  </a:lnTo>
                  <a:lnTo>
                    <a:pt x="365" y="317"/>
                  </a:lnTo>
                  <a:lnTo>
                    <a:pt x="366" y="317"/>
                  </a:lnTo>
                  <a:lnTo>
                    <a:pt x="367" y="316"/>
                  </a:lnTo>
                  <a:lnTo>
                    <a:pt x="367" y="315"/>
                  </a:lnTo>
                  <a:lnTo>
                    <a:pt x="368" y="315"/>
                  </a:lnTo>
                  <a:lnTo>
                    <a:pt x="368" y="314"/>
                  </a:lnTo>
                  <a:lnTo>
                    <a:pt x="369" y="314"/>
                  </a:lnTo>
                  <a:lnTo>
                    <a:pt x="370" y="313"/>
                  </a:lnTo>
                  <a:lnTo>
                    <a:pt x="370" y="313"/>
                  </a:lnTo>
                  <a:lnTo>
                    <a:pt x="371" y="312"/>
                  </a:lnTo>
                  <a:lnTo>
                    <a:pt x="372" y="312"/>
                  </a:lnTo>
                  <a:lnTo>
                    <a:pt x="372" y="311"/>
                  </a:lnTo>
                  <a:lnTo>
                    <a:pt x="373" y="311"/>
                  </a:lnTo>
                  <a:lnTo>
                    <a:pt x="361" y="297"/>
                  </a:lnTo>
                  <a:close/>
                  <a:moveTo>
                    <a:pt x="325" y="339"/>
                  </a:moveTo>
                  <a:lnTo>
                    <a:pt x="325" y="339"/>
                  </a:lnTo>
                  <a:lnTo>
                    <a:pt x="325" y="340"/>
                  </a:lnTo>
                  <a:lnTo>
                    <a:pt x="324" y="341"/>
                  </a:lnTo>
                  <a:lnTo>
                    <a:pt x="324" y="341"/>
                  </a:lnTo>
                  <a:lnTo>
                    <a:pt x="323" y="342"/>
                  </a:lnTo>
                  <a:lnTo>
                    <a:pt x="323" y="343"/>
                  </a:lnTo>
                  <a:lnTo>
                    <a:pt x="323" y="344"/>
                  </a:lnTo>
                  <a:lnTo>
                    <a:pt x="322" y="345"/>
                  </a:lnTo>
                  <a:lnTo>
                    <a:pt x="322" y="345"/>
                  </a:lnTo>
                  <a:lnTo>
                    <a:pt x="321" y="346"/>
                  </a:lnTo>
                  <a:lnTo>
                    <a:pt x="321" y="347"/>
                  </a:lnTo>
                  <a:lnTo>
                    <a:pt x="320" y="348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19" y="350"/>
                  </a:lnTo>
                  <a:lnTo>
                    <a:pt x="319" y="351"/>
                  </a:lnTo>
                  <a:lnTo>
                    <a:pt x="318" y="352"/>
                  </a:lnTo>
                  <a:lnTo>
                    <a:pt x="318" y="353"/>
                  </a:lnTo>
                  <a:lnTo>
                    <a:pt x="318" y="354"/>
                  </a:lnTo>
                  <a:lnTo>
                    <a:pt x="317" y="355"/>
                  </a:lnTo>
                  <a:lnTo>
                    <a:pt x="317" y="356"/>
                  </a:lnTo>
                  <a:lnTo>
                    <a:pt x="317" y="356"/>
                  </a:lnTo>
                  <a:lnTo>
                    <a:pt x="333" y="363"/>
                  </a:lnTo>
                  <a:lnTo>
                    <a:pt x="333" y="363"/>
                  </a:lnTo>
                  <a:lnTo>
                    <a:pt x="333" y="362"/>
                  </a:lnTo>
                  <a:lnTo>
                    <a:pt x="334" y="361"/>
                  </a:lnTo>
                  <a:lnTo>
                    <a:pt x="334" y="360"/>
                  </a:lnTo>
                  <a:lnTo>
                    <a:pt x="334" y="360"/>
                  </a:lnTo>
                  <a:lnTo>
                    <a:pt x="335" y="359"/>
                  </a:lnTo>
                  <a:lnTo>
                    <a:pt x="335" y="358"/>
                  </a:lnTo>
                  <a:lnTo>
                    <a:pt x="335" y="357"/>
                  </a:lnTo>
                  <a:lnTo>
                    <a:pt x="336" y="357"/>
                  </a:lnTo>
                  <a:lnTo>
                    <a:pt x="336" y="356"/>
                  </a:lnTo>
                  <a:lnTo>
                    <a:pt x="336" y="355"/>
                  </a:lnTo>
                  <a:lnTo>
                    <a:pt x="337" y="354"/>
                  </a:lnTo>
                  <a:lnTo>
                    <a:pt x="337" y="354"/>
                  </a:lnTo>
                  <a:lnTo>
                    <a:pt x="338" y="353"/>
                  </a:lnTo>
                  <a:lnTo>
                    <a:pt x="338" y="352"/>
                  </a:lnTo>
                  <a:lnTo>
                    <a:pt x="338" y="351"/>
                  </a:lnTo>
                  <a:lnTo>
                    <a:pt x="339" y="351"/>
                  </a:lnTo>
                  <a:lnTo>
                    <a:pt x="339" y="350"/>
                  </a:lnTo>
                  <a:lnTo>
                    <a:pt x="340" y="349"/>
                  </a:lnTo>
                  <a:lnTo>
                    <a:pt x="340" y="349"/>
                  </a:lnTo>
                  <a:lnTo>
                    <a:pt x="340" y="348"/>
                  </a:lnTo>
                  <a:lnTo>
                    <a:pt x="325" y="339"/>
                  </a:lnTo>
                  <a:close/>
                  <a:moveTo>
                    <a:pt x="306" y="392"/>
                  </a:moveTo>
                  <a:lnTo>
                    <a:pt x="306" y="392"/>
                  </a:lnTo>
                  <a:lnTo>
                    <a:pt x="306" y="393"/>
                  </a:lnTo>
                  <a:lnTo>
                    <a:pt x="306" y="394"/>
                  </a:lnTo>
                  <a:lnTo>
                    <a:pt x="306" y="394"/>
                  </a:lnTo>
                  <a:lnTo>
                    <a:pt x="306" y="395"/>
                  </a:lnTo>
                  <a:lnTo>
                    <a:pt x="305" y="396"/>
                  </a:lnTo>
                  <a:lnTo>
                    <a:pt x="305" y="397"/>
                  </a:lnTo>
                  <a:lnTo>
                    <a:pt x="305" y="398"/>
                  </a:lnTo>
                  <a:lnTo>
                    <a:pt x="305" y="399"/>
                  </a:lnTo>
                  <a:lnTo>
                    <a:pt x="305" y="400"/>
                  </a:lnTo>
                  <a:lnTo>
                    <a:pt x="305" y="401"/>
                  </a:lnTo>
                  <a:lnTo>
                    <a:pt x="305" y="402"/>
                  </a:lnTo>
                  <a:lnTo>
                    <a:pt x="305" y="403"/>
                  </a:lnTo>
                  <a:lnTo>
                    <a:pt x="305" y="404"/>
                  </a:lnTo>
                  <a:lnTo>
                    <a:pt x="304" y="405"/>
                  </a:lnTo>
                  <a:lnTo>
                    <a:pt x="304" y="406"/>
                  </a:lnTo>
                  <a:lnTo>
                    <a:pt x="304" y="407"/>
                  </a:lnTo>
                  <a:lnTo>
                    <a:pt x="304" y="408"/>
                  </a:lnTo>
                  <a:lnTo>
                    <a:pt x="304" y="409"/>
                  </a:lnTo>
                  <a:lnTo>
                    <a:pt x="304" y="410"/>
                  </a:lnTo>
                  <a:lnTo>
                    <a:pt x="304" y="410"/>
                  </a:lnTo>
                  <a:lnTo>
                    <a:pt x="322" y="411"/>
                  </a:lnTo>
                  <a:lnTo>
                    <a:pt x="322" y="411"/>
                  </a:lnTo>
                  <a:lnTo>
                    <a:pt x="322" y="410"/>
                  </a:lnTo>
                  <a:lnTo>
                    <a:pt x="322" y="409"/>
                  </a:lnTo>
                  <a:lnTo>
                    <a:pt x="322" y="408"/>
                  </a:lnTo>
                  <a:lnTo>
                    <a:pt x="322" y="407"/>
                  </a:lnTo>
                  <a:lnTo>
                    <a:pt x="322" y="406"/>
                  </a:lnTo>
                  <a:lnTo>
                    <a:pt x="322" y="406"/>
                  </a:lnTo>
                  <a:lnTo>
                    <a:pt x="322" y="405"/>
                  </a:lnTo>
                  <a:lnTo>
                    <a:pt x="322" y="404"/>
                  </a:lnTo>
                  <a:lnTo>
                    <a:pt x="322" y="403"/>
                  </a:lnTo>
                  <a:lnTo>
                    <a:pt x="322" y="402"/>
                  </a:lnTo>
                  <a:lnTo>
                    <a:pt x="323" y="401"/>
                  </a:lnTo>
                  <a:lnTo>
                    <a:pt x="323" y="400"/>
                  </a:lnTo>
                  <a:lnTo>
                    <a:pt x="323" y="400"/>
                  </a:lnTo>
                  <a:lnTo>
                    <a:pt x="323" y="399"/>
                  </a:lnTo>
                  <a:lnTo>
                    <a:pt x="323" y="398"/>
                  </a:lnTo>
                  <a:lnTo>
                    <a:pt x="323" y="397"/>
                  </a:lnTo>
                  <a:lnTo>
                    <a:pt x="323" y="396"/>
                  </a:lnTo>
                  <a:lnTo>
                    <a:pt x="323" y="395"/>
                  </a:lnTo>
                  <a:lnTo>
                    <a:pt x="323" y="395"/>
                  </a:lnTo>
                  <a:lnTo>
                    <a:pt x="306" y="392"/>
                  </a:lnTo>
                  <a:close/>
                  <a:moveTo>
                    <a:pt x="307" y="447"/>
                  </a:moveTo>
                  <a:lnTo>
                    <a:pt x="307" y="447"/>
                  </a:lnTo>
                  <a:lnTo>
                    <a:pt x="307" y="448"/>
                  </a:lnTo>
                  <a:lnTo>
                    <a:pt x="307" y="449"/>
                  </a:lnTo>
                  <a:lnTo>
                    <a:pt x="308" y="450"/>
                  </a:lnTo>
                  <a:lnTo>
                    <a:pt x="308" y="450"/>
                  </a:lnTo>
                  <a:lnTo>
                    <a:pt x="308" y="451"/>
                  </a:lnTo>
                  <a:lnTo>
                    <a:pt x="308" y="452"/>
                  </a:lnTo>
                  <a:lnTo>
                    <a:pt x="308" y="453"/>
                  </a:lnTo>
                  <a:lnTo>
                    <a:pt x="309" y="454"/>
                  </a:lnTo>
                  <a:lnTo>
                    <a:pt x="309" y="455"/>
                  </a:lnTo>
                  <a:lnTo>
                    <a:pt x="309" y="456"/>
                  </a:lnTo>
                  <a:lnTo>
                    <a:pt x="309" y="457"/>
                  </a:lnTo>
                  <a:lnTo>
                    <a:pt x="310" y="458"/>
                  </a:lnTo>
                  <a:lnTo>
                    <a:pt x="310" y="459"/>
                  </a:lnTo>
                  <a:lnTo>
                    <a:pt x="310" y="460"/>
                  </a:lnTo>
                  <a:lnTo>
                    <a:pt x="310" y="461"/>
                  </a:lnTo>
                  <a:lnTo>
                    <a:pt x="311" y="461"/>
                  </a:lnTo>
                  <a:lnTo>
                    <a:pt x="311" y="462"/>
                  </a:lnTo>
                  <a:lnTo>
                    <a:pt x="311" y="463"/>
                  </a:lnTo>
                  <a:lnTo>
                    <a:pt x="312" y="464"/>
                  </a:lnTo>
                  <a:lnTo>
                    <a:pt x="312" y="465"/>
                  </a:lnTo>
                  <a:lnTo>
                    <a:pt x="312" y="465"/>
                  </a:lnTo>
                  <a:lnTo>
                    <a:pt x="329" y="460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8" y="458"/>
                  </a:lnTo>
                  <a:lnTo>
                    <a:pt x="328" y="457"/>
                  </a:lnTo>
                  <a:lnTo>
                    <a:pt x="328" y="456"/>
                  </a:lnTo>
                  <a:lnTo>
                    <a:pt x="327" y="456"/>
                  </a:lnTo>
                  <a:lnTo>
                    <a:pt x="327" y="455"/>
                  </a:lnTo>
                  <a:lnTo>
                    <a:pt x="327" y="454"/>
                  </a:lnTo>
                  <a:lnTo>
                    <a:pt x="327" y="453"/>
                  </a:lnTo>
                  <a:lnTo>
                    <a:pt x="326" y="452"/>
                  </a:lnTo>
                  <a:lnTo>
                    <a:pt x="326" y="452"/>
                  </a:lnTo>
                  <a:lnTo>
                    <a:pt x="326" y="451"/>
                  </a:lnTo>
                  <a:lnTo>
                    <a:pt x="326" y="450"/>
                  </a:lnTo>
                  <a:lnTo>
                    <a:pt x="325" y="449"/>
                  </a:lnTo>
                  <a:lnTo>
                    <a:pt x="325" y="448"/>
                  </a:lnTo>
                  <a:lnTo>
                    <a:pt x="325" y="447"/>
                  </a:lnTo>
                  <a:lnTo>
                    <a:pt x="325" y="447"/>
                  </a:lnTo>
                  <a:lnTo>
                    <a:pt x="325" y="446"/>
                  </a:lnTo>
                  <a:lnTo>
                    <a:pt x="325" y="445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07" y="447"/>
                  </a:lnTo>
                  <a:close/>
                  <a:moveTo>
                    <a:pt x="328" y="499"/>
                  </a:moveTo>
                  <a:lnTo>
                    <a:pt x="328" y="499"/>
                  </a:lnTo>
                  <a:lnTo>
                    <a:pt x="328" y="499"/>
                  </a:lnTo>
                  <a:lnTo>
                    <a:pt x="329" y="500"/>
                  </a:lnTo>
                  <a:lnTo>
                    <a:pt x="329" y="501"/>
                  </a:lnTo>
                  <a:lnTo>
                    <a:pt x="330" y="502"/>
                  </a:lnTo>
                  <a:lnTo>
                    <a:pt x="330" y="502"/>
                  </a:lnTo>
                  <a:lnTo>
                    <a:pt x="331" y="503"/>
                  </a:lnTo>
                  <a:lnTo>
                    <a:pt x="331" y="504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3" y="506"/>
                  </a:lnTo>
                  <a:lnTo>
                    <a:pt x="333" y="507"/>
                  </a:lnTo>
                  <a:lnTo>
                    <a:pt x="334" y="508"/>
                  </a:lnTo>
                  <a:lnTo>
                    <a:pt x="334" y="508"/>
                  </a:lnTo>
                  <a:lnTo>
                    <a:pt x="335" y="509"/>
                  </a:lnTo>
                  <a:lnTo>
                    <a:pt x="336" y="510"/>
                  </a:lnTo>
                  <a:lnTo>
                    <a:pt x="336" y="511"/>
                  </a:lnTo>
                  <a:lnTo>
                    <a:pt x="337" y="511"/>
                  </a:lnTo>
                  <a:lnTo>
                    <a:pt x="337" y="512"/>
                  </a:lnTo>
                  <a:lnTo>
                    <a:pt x="338" y="513"/>
                  </a:lnTo>
                  <a:lnTo>
                    <a:pt x="338" y="514"/>
                  </a:lnTo>
                  <a:lnTo>
                    <a:pt x="339" y="514"/>
                  </a:lnTo>
                  <a:lnTo>
                    <a:pt x="353" y="503"/>
                  </a:lnTo>
                  <a:lnTo>
                    <a:pt x="352" y="502"/>
                  </a:lnTo>
                  <a:lnTo>
                    <a:pt x="352" y="502"/>
                  </a:lnTo>
                  <a:lnTo>
                    <a:pt x="351" y="501"/>
                  </a:lnTo>
                  <a:lnTo>
                    <a:pt x="351" y="500"/>
                  </a:lnTo>
                  <a:lnTo>
                    <a:pt x="350" y="500"/>
                  </a:lnTo>
                  <a:lnTo>
                    <a:pt x="350" y="499"/>
                  </a:lnTo>
                  <a:lnTo>
                    <a:pt x="349" y="499"/>
                  </a:lnTo>
                  <a:lnTo>
                    <a:pt x="349" y="498"/>
                  </a:lnTo>
                  <a:lnTo>
                    <a:pt x="348" y="497"/>
                  </a:lnTo>
                  <a:lnTo>
                    <a:pt x="348" y="497"/>
                  </a:lnTo>
                  <a:lnTo>
                    <a:pt x="347" y="496"/>
                  </a:lnTo>
                  <a:lnTo>
                    <a:pt x="347" y="495"/>
                  </a:lnTo>
                  <a:lnTo>
                    <a:pt x="346" y="495"/>
                  </a:lnTo>
                  <a:lnTo>
                    <a:pt x="346" y="494"/>
                  </a:lnTo>
                  <a:lnTo>
                    <a:pt x="345" y="493"/>
                  </a:lnTo>
                  <a:lnTo>
                    <a:pt x="345" y="493"/>
                  </a:lnTo>
                  <a:lnTo>
                    <a:pt x="344" y="492"/>
                  </a:lnTo>
                  <a:lnTo>
                    <a:pt x="344" y="491"/>
                  </a:lnTo>
                  <a:lnTo>
                    <a:pt x="343" y="491"/>
                  </a:lnTo>
                  <a:lnTo>
                    <a:pt x="343" y="490"/>
                  </a:lnTo>
                  <a:lnTo>
                    <a:pt x="343" y="490"/>
                  </a:lnTo>
                  <a:lnTo>
                    <a:pt x="328" y="499"/>
                  </a:lnTo>
                  <a:close/>
                  <a:moveTo>
                    <a:pt x="366" y="540"/>
                  </a:moveTo>
                  <a:lnTo>
                    <a:pt x="366" y="540"/>
                  </a:lnTo>
                  <a:lnTo>
                    <a:pt x="366" y="540"/>
                  </a:lnTo>
                  <a:lnTo>
                    <a:pt x="367" y="541"/>
                  </a:lnTo>
                  <a:lnTo>
                    <a:pt x="368" y="541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70" y="543"/>
                  </a:lnTo>
                  <a:lnTo>
                    <a:pt x="371" y="543"/>
                  </a:lnTo>
                  <a:lnTo>
                    <a:pt x="372" y="544"/>
                  </a:lnTo>
                  <a:lnTo>
                    <a:pt x="372" y="544"/>
                  </a:lnTo>
                  <a:lnTo>
                    <a:pt x="373" y="545"/>
                  </a:lnTo>
                  <a:lnTo>
                    <a:pt x="374" y="545"/>
                  </a:lnTo>
                  <a:lnTo>
                    <a:pt x="375" y="546"/>
                  </a:lnTo>
                  <a:lnTo>
                    <a:pt x="375" y="546"/>
                  </a:lnTo>
                  <a:lnTo>
                    <a:pt x="376" y="547"/>
                  </a:lnTo>
                  <a:lnTo>
                    <a:pt x="377" y="547"/>
                  </a:lnTo>
                  <a:lnTo>
                    <a:pt x="378" y="548"/>
                  </a:lnTo>
                  <a:lnTo>
                    <a:pt x="379" y="548"/>
                  </a:lnTo>
                  <a:lnTo>
                    <a:pt x="379" y="549"/>
                  </a:lnTo>
                  <a:lnTo>
                    <a:pt x="380" y="549"/>
                  </a:lnTo>
                  <a:lnTo>
                    <a:pt x="381" y="550"/>
                  </a:lnTo>
                  <a:lnTo>
                    <a:pt x="382" y="550"/>
                  </a:lnTo>
                  <a:lnTo>
                    <a:pt x="390" y="535"/>
                  </a:lnTo>
                  <a:lnTo>
                    <a:pt x="390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8" y="533"/>
                  </a:lnTo>
                  <a:lnTo>
                    <a:pt x="387" y="533"/>
                  </a:lnTo>
                  <a:lnTo>
                    <a:pt x="386" y="532"/>
                  </a:lnTo>
                  <a:lnTo>
                    <a:pt x="385" y="532"/>
                  </a:lnTo>
                  <a:lnTo>
                    <a:pt x="385" y="531"/>
                  </a:lnTo>
                  <a:lnTo>
                    <a:pt x="384" y="531"/>
                  </a:lnTo>
                  <a:lnTo>
                    <a:pt x="383" y="531"/>
                  </a:lnTo>
                  <a:lnTo>
                    <a:pt x="383" y="530"/>
                  </a:lnTo>
                  <a:lnTo>
                    <a:pt x="382" y="530"/>
                  </a:lnTo>
                  <a:lnTo>
                    <a:pt x="381" y="529"/>
                  </a:lnTo>
                  <a:lnTo>
                    <a:pt x="381" y="529"/>
                  </a:lnTo>
                  <a:lnTo>
                    <a:pt x="380" y="528"/>
                  </a:lnTo>
                  <a:lnTo>
                    <a:pt x="379" y="528"/>
                  </a:lnTo>
                  <a:lnTo>
                    <a:pt x="379" y="527"/>
                  </a:lnTo>
                  <a:lnTo>
                    <a:pt x="378" y="527"/>
                  </a:lnTo>
                  <a:lnTo>
                    <a:pt x="377" y="526"/>
                  </a:lnTo>
                  <a:lnTo>
                    <a:pt x="377" y="526"/>
                  </a:lnTo>
                  <a:lnTo>
                    <a:pt x="376" y="526"/>
                  </a:lnTo>
                  <a:lnTo>
                    <a:pt x="366" y="540"/>
                  </a:lnTo>
                  <a:close/>
                  <a:moveTo>
                    <a:pt x="416" y="564"/>
                  </a:moveTo>
                  <a:lnTo>
                    <a:pt x="416" y="564"/>
                  </a:lnTo>
                  <a:lnTo>
                    <a:pt x="416" y="564"/>
                  </a:lnTo>
                  <a:lnTo>
                    <a:pt x="417" y="565"/>
                  </a:lnTo>
                  <a:lnTo>
                    <a:pt x="418" y="565"/>
                  </a:lnTo>
                  <a:lnTo>
                    <a:pt x="419" y="565"/>
                  </a:lnTo>
                  <a:lnTo>
                    <a:pt x="420" y="565"/>
                  </a:lnTo>
                  <a:lnTo>
                    <a:pt x="421" y="566"/>
                  </a:lnTo>
                  <a:lnTo>
                    <a:pt x="422" y="566"/>
                  </a:lnTo>
                  <a:lnTo>
                    <a:pt x="423" y="566"/>
                  </a:lnTo>
                  <a:lnTo>
                    <a:pt x="424" y="566"/>
                  </a:lnTo>
                  <a:lnTo>
                    <a:pt x="424" y="566"/>
                  </a:lnTo>
                  <a:lnTo>
                    <a:pt x="425" y="567"/>
                  </a:lnTo>
                  <a:lnTo>
                    <a:pt x="426" y="567"/>
                  </a:lnTo>
                  <a:lnTo>
                    <a:pt x="427" y="567"/>
                  </a:lnTo>
                  <a:lnTo>
                    <a:pt x="428" y="567"/>
                  </a:lnTo>
                  <a:lnTo>
                    <a:pt x="429" y="567"/>
                  </a:lnTo>
                  <a:lnTo>
                    <a:pt x="430" y="568"/>
                  </a:lnTo>
                  <a:lnTo>
                    <a:pt x="431" y="568"/>
                  </a:lnTo>
                  <a:lnTo>
                    <a:pt x="432" y="568"/>
                  </a:lnTo>
                  <a:lnTo>
                    <a:pt x="433" y="568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7" y="551"/>
                  </a:lnTo>
                  <a:lnTo>
                    <a:pt x="437" y="551"/>
                  </a:lnTo>
                  <a:lnTo>
                    <a:pt x="436" y="551"/>
                  </a:lnTo>
                  <a:lnTo>
                    <a:pt x="435" y="551"/>
                  </a:lnTo>
                  <a:lnTo>
                    <a:pt x="434" y="550"/>
                  </a:lnTo>
                  <a:lnTo>
                    <a:pt x="433" y="550"/>
                  </a:lnTo>
                  <a:lnTo>
                    <a:pt x="432" y="550"/>
                  </a:lnTo>
                  <a:lnTo>
                    <a:pt x="431" y="550"/>
                  </a:lnTo>
                  <a:lnTo>
                    <a:pt x="431" y="550"/>
                  </a:lnTo>
                  <a:lnTo>
                    <a:pt x="430" y="550"/>
                  </a:lnTo>
                  <a:lnTo>
                    <a:pt x="429" y="549"/>
                  </a:lnTo>
                  <a:lnTo>
                    <a:pt x="428" y="549"/>
                  </a:lnTo>
                  <a:lnTo>
                    <a:pt x="427" y="549"/>
                  </a:lnTo>
                  <a:lnTo>
                    <a:pt x="427" y="549"/>
                  </a:lnTo>
                  <a:lnTo>
                    <a:pt x="426" y="549"/>
                  </a:lnTo>
                  <a:lnTo>
                    <a:pt x="425" y="548"/>
                  </a:lnTo>
                  <a:lnTo>
                    <a:pt x="424" y="548"/>
                  </a:lnTo>
                  <a:lnTo>
                    <a:pt x="423" y="548"/>
                  </a:lnTo>
                  <a:lnTo>
                    <a:pt x="422" y="548"/>
                  </a:lnTo>
                  <a:lnTo>
                    <a:pt x="422" y="548"/>
                  </a:lnTo>
                  <a:lnTo>
                    <a:pt x="421" y="547"/>
                  </a:lnTo>
                  <a:lnTo>
                    <a:pt x="421" y="547"/>
                  </a:lnTo>
                  <a:lnTo>
                    <a:pt x="416" y="564"/>
                  </a:lnTo>
                  <a:close/>
                  <a:moveTo>
                    <a:pt x="471" y="569"/>
                  </a:moveTo>
                  <a:lnTo>
                    <a:pt x="471" y="569"/>
                  </a:lnTo>
                  <a:lnTo>
                    <a:pt x="472" y="569"/>
                  </a:lnTo>
                  <a:lnTo>
                    <a:pt x="473" y="569"/>
                  </a:lnTo>
                  <a:lnTo>
                    <a:pt x="474" y="569"/>
                  </a:lnTo>
                  <a:lnTo>
                    <a:pt x="475" y="569"/>
                  </a:lnTo>
                  <a:lnTo>
                    <a:pt x="476" y="569"/>
                  </a:lnTo>
                  <a:lnTo>
                    <a:pt x="477" y="569"/>
                  </a:lnTo>
                  <a:lnTo>
                    <a:pt x="478" y="569"/>
                  </a:lnTo>
                  <a:lnTo>
                    <a:pt x="479" y="568"/>
                  </a:lnTo>
                  <a:lnTo>
                    <a:pt x="480" y="568"/>
                  </a:lnTo>
                  <a:lnTo>
                    <a:pt x="480" y="568"/>
                  </a:lnTo>
                  <a:lnTo>
                    <a:pt x="481" y="568"/>
                  </a:lnTo>
                  <a:lnTo>
                    <a:pt x="482" y="568"/>
                  </a:lnTo>
                  <a:lnTo>
                    <a:pt x="483" y="568"/>
                  </a:lnTo>
                  <a:lnTo>
                    <a:pt x="484" y="568"/>
                  </a:lnTo>
                  <a:lnTo>
                    <a:pt x="485" y="567"/>
                  </a:lnTo>
                  <a:lnTo>
                    <a:pt x="486" y="567"/>
                  </a:lnTo>
                  <a:lnTo>
                    <a:pt x="487" y="567"/>
                  </a:lnTo>
                  <a:lnTo>
                    <a:pt x="488" y="567"/>
                  </a:lnTo>
                  <a:lnTo>
                    <a:pt x="489" y="567"/>
                  </a:lnTo>
                  <a:lnTo>
                    <a:pt x="490" y="566"/>
                  </a:lnTo>
                  <a:lnTo>
                    <a:pt x="490" y="566"/>
                  </a:lnTo>
                  <a:lnTo>
                    <a:pt x="486" y="549"/>
                  </a:lnTo>
                  <a:lnTo>
                    <a:pt x="486" y="549"/>
                  </a:lnTo>
                  <a:lnTo>
                    <a:pt x="485" y="549"/>
                  </a:lnTo>
                  <a:lnTo>
                    <a:pt x="485" y="550"/>
                  </a:lnTo>
                  <a:lnTo>
                    <a:pt x="484" y="550"/>
                  </a:lnTo>
                  <a:lnTo>
                    <a:pt x="483" y="550"/>
                  </a:lnTo>
                  <a:lnTo>
                    <a:pt x="482" y="550"/>
                  </a:lnTo>
                  <a:lnTo>
                    <a:pt x="481" y="550"/>
                  </a:lnTo>
                  <a:lnTo>
                    <a:pt x="480" y="550"/>
                  </a:lnTo>
                  <a:lnTo>
                    <a:pt x="479" y="551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7" y="551"/>
                  </a:lnTo>
                  <a:lnTo>
                    <a:pt x="476" y="551"/>
                  </a:lnTo>
                  <a:lnTo>
                    <a:pt x="475" y="551"/>
                  </a:lnTo>
                  <a:lnTo>
                    <a:pt x="474" y="551"/>
                  </a:lnTo>
                  <a:lnTo>
                    <a:pt x="474" y="551"/>
                  </a:lnTo>
                  <a:lnTo>
                    <a:pt x="473" y="551"/>
                  </a:lnTo>
                  <a:lnTo>
                    <a:pt x="472" y="552"/>
                  </a:lnTo>
                  <a:lnTo>
                    <a:pt x="471" y="552"/>
                  </a:lnTo>
                  <a:lnTo>
                    <a:pt x="470" y="552"/>
                  </a:lnTo>
                  <a:lnTo>
                    <a:pt x="470" y="552"/>
                  </a:lnTo>
                  <a:lnTo>
                    <a:pt x="471" y="569"/>
                  </a:lnTo>
                  <a:close/>
                  <a:moveTo>
                    <a:pt x="525" y="554"/>
                  </a:moveTo>
                  <a:lnTo>
                    <a:pt x="525" y="554"/>
                  </a:lnTo>
                  <a:lnTo>
                    <a:pt x="525" y="554"/>
                  </a:lnTo>
                  <a:lnTo>
                    <a:pt x="526" y="554"/>
                  </a:lnTo>
                  <a:lnTo>
                    <a:pt x="527" y="553"/>
                  </a:lnTo>
                  <a:lnTo>
                    <a:pt x="528" y="553"/>
                  </a:lnTo>
                  <a:lnTo>
                    <a:pt x="529" y="552"/>
                  </a:lnTo>
                  <a:lnTo>
                    <a:pt x="529" y="552"/>
                  </a:lnTo>
                  <a:lnTo>
                    <a:pt x="530" y="551"/>
                  </a:lnTo>
                  <a:lnTo>
                    <a:pt x="531" y="551"/>
                  </a:lnTo>
                  <a:lnTo>
                    <a:pt x="532" y="551"/>
                  </a:lnTo>
                  <a:lnTo>
                    <a:pt x="533" y="550"/>
                  </a:lnTo>
                  <a:lnTo>
                    <a:pt x="533" y="550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6" y="548"/>
                  </a:lnTo>
                  <a:lnTo>
                    <a:pt x="537" y="548"/>
                  </a:lnTo>
                  <a:lnTo>
                    <a:pt x="537" y="547"/>
                  </a:lnTo>
                  <a:lnTo>
                    <a:pt x="538" y="547"/>
                  </a:lnTo>
                  <a:lnTo>
                    <a:pt x="539" y="546"/>
                  </a:lnTo>
                  <a:lnTo>
                    <a:pt x="540" y="546"/>
                  </a:lnTo>
                  <a:lnTo>
                    <a:pt x="540" y="545"/>
                  </a:lnTo>
                  <a:lnTo>
                    <a:pt x="541" y="545"/>
                  </a:lnTo>
                  <a:lnTo>
                    <a:pt x="532" y="530"/>
                  </a:lnTo>
                  <a:lnTo>
                    <a:pt x="531" y="531"/>
                  </a:lnTo>
                  <a:lnTo>
                    <a:pt x="530" y="531"/>
                  </a:lnTo>
                  <a:lnTo>
                    <a:pt x="530" y="531"/>
                  </a:lnTo>
                  <a:lnTo>
                    <a:pt x="529" y="532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5" y="534"/>
                  </a:lnTo>
                  <a:lnTo>
                    <a:pt x="525" y="534"/>
                  </a:lnTo>
                  <a:lnTo>
                    <a:pt x="524" y="535"/>
                  </a:lnTo>
                  <a:lnTo>
                    <a:pt x="523" y="535"/>
                  </a:lnTo>
                  <a:lnTo>
                    <a:pt x="522" y="536"/>
                  </a:lnTo>
                  <a:lnTo>
                    <a:pt x="522" y="536"/>
                  </a:lnTo>
                  <a:lnTo>
                    <a:pt x="521" y="536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19" y="538"/>
                  </a:lnTo>
                  <a:lnTo>
                    <a:pt x="518" y="538"/>
                  </a:lnTo>
                  <a:lnTo>
                    <a:pt x="517" y="538"/>
                  </a:lnTo>
                  <a:lnTo>
                    <a:pt x="517" y="538"/>
                  </a:lnTo>
                  <a:lnTo>
                    <a:pt x="525" y="554"/>
                  </a:lnTo>
                  <a:close/>
                  <a:moveTo>
                    <a:pt x="570" y="521"/>
                  </a:moveTo>
                  <a:lnTo>
                    <a:pt x="570" y="521"/>
                  </a:lnTo>
                  <a:lnTo>
                    <a:pt x="570" y="520"/>
                  </a:lnTo>
                  <a:lnTo>
                    <a:pt x="570" y="520"/>
                  </a:lnTo>
                  <a:lnTo>
                    <a:pt x="571" y="519"/>
                  </a:lnTo>
                  <a:lnTo>
                    <a:pt x="572" y="518"/>
                  </a:lnTo>
                  <a:lnTo>
                    <a:pt x="572" y="518"/>
                  </a:lnTo>
                  <a:lnTo>
                    <a:pt x="573" y="517"/>
                  </a:lnTo>
                  <a:lnTo>
                    <a:pt x="574" y="516"/>
                  </a:lnTo>
                  <a:lnTo>
                    <a:pt x="574" y="516"/>
                  </a:lnTo>
                  <a:lnTo>
                    <a:pt x="575" y="515"/>
                  </a:lnTo>
                  <a:lnTo>
                    <a:pt x="575" y="514"/>
                  </a:lnTo>
                  <a:lnTo>
                    <a:pt x="576" y="514"/>
                  </a:lnTo>
                  <a:lnTo>
                    <a:pt x="576" y="513"/>
                  </a:lnTo>
                  <a:lnTo>
                    <a:pt x="577" y="512"/>
                  </a:lnTo>
                  <a:lnTo>
                    <a:pt x="578" y="511"/>
                  </a:lnTo>
                  <a:lnTo>
                    <a:pt x="578" y="511"/>
                  </a:lnTo>
                  <a:lnTo>
                    <a:pt x="579" y="510"/>
                  </a:lnTo>
                  <a:lnTo>
                    <a:pt x="579" y="509"/>
                  </a:lnTo>
                  <a:lnTo>
                    <a:pt x="580" y="508"/>
                  </a:lnTo>
                  <a:lnTo>
                    <a:pt x="580" y="508"/>
                  </a:lnTo>
                  <a:lnTo>
                    <a:pt x="581" y="507"/>
                  </a:lnTo>
                  <a:lnTo>
                    <a:pt x="581" y="506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66" y="498"/>
                  </a:lnTo>
                  <a:lnTo>
                    <a:pt x="565" y="499"/>
                  </a:lnTo>
                  <a:lnTo>
                    <a:pt x="565" y="499"/>
                  </a:lnTo>
                  <a:lnTo>
                    <a:pt x="564" y="500"/>
                  </a:lnTo>
                  <a:lnTo>
                    <a:pt x="564" y="500"/>
                  </a:lnTo>
                  <a:lnTo>
                    <a:pt x="563" y="501"/>
                  </a:lnTo>
                  <a:lnTo>
                    <a:pt x="563" y="502"/>
                  </a:lnTo>
                  <a:lnTo>
                    <a:pt x="562" y="502"/>
                  </a:lnTo>
                  <a:lnTo>
                    <a:pt x="562" y="503"/>
                  </a:lnTo>
                  <a:lnTo>
                    <a:pt x="561" y="504"/>
                  </a:lnTo>
                  <a:lnTo>
                    <a:pt x="561" y="504"/>
                  </a:lnTo>
                  <a:lnTo>
                    <a:pt x="560" y="505"/>
                  </a:lnTo>
                  <a:lnTo>
                    <a:pt x="560" y="505"/>
                  </a:lnTo>
                  <a:lnTo>
                    <a:pt x="559" y="506"/>
                  </a:lnTo>
                  <a:lnTo>
                    <a:pt x="559" y="507"/>
                  </a:lnTo>
                  <a:lnTo>
                    <a:pt x="558" y="507"/>
                  </a:lnTo>
                  <a:lnTo>
                    <a:pt x="557" y="508"/>
                  </a:lnTo>
                  <a:lnTo>
                    <a:pt x="557" y="509"/>
                  </a:lnTo>
                  <a:lnTo>
                    <a:pt x="557" y="509"/>
                  </a:lnTo>
                  <a:lnTo>
                    <a:pt x="570" y="521"/>
                  </a:lnTo>
                  <a:close/>
                  <a:moveTo>
                    <a:pt x="599" y="474"/>
                  </a:moveTo>
                  <a:lnTo>
                    <a:pt x="599" y="474"/>
                  </a:lnTo>
                  <a:lnTo>
                    <a:pt x="600" y="473"/>
                  </a:lnTo>
                  <a:lnTo>
                    <a:pt x="600" y="472"/>
                  </a:lnTo>
                  <a:lnTo>
                    <a:pt x="600" y="471"/>
                  </a:lnTo>
                  <a:lnTo>
                    <a:pt x="601" y="470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602" y="468"/>
                  </a:lnTo>
                  <a:lnTo>
                    <a:pt x="602" y="467"/>
                  </a:lnTo>
                  <a:lnTo>
                    <a:pt x="602" y="466"/>
                  </a:lnTo>
                  <a:lnTo>
                    <a:pt x="603" y="465"/>
                  </a:lnTo>
                  <a:lnTo>
                    <a:pt x="603" y="464"/>
                  </a:lnTo>
                  <a:lnTo>
                    <a:pt x="603" y="463"/>
                  </a:lnTo>
                  <a:lnTo>
                    <a:pt x="603" y="462"/>
                  </a:lnTo>
                  <a:lnTo>
                    <a:pt x="604" y="461"/>
                  </a:lnTo>
                  <a:lnTo>
                    <a:pt x="604" y="461"/>
                  </a:lnTo>
                  <a:lnTo>
                    <a:pt x="604" y="460"/>
                  </a:lnTo>
                  <a:lnTo>
                    <a:pt x="604" y="459"/>
                  </a:lnTo>
                  <a:lnTo>
                    <a:pt x="605" y="458"/>
                  </a:lnTo>
                  <a:lnTo>
                    <a:pt x="605" y="457"/>
                  </a:lnTo>
                  <a:lnTo>
                    <a:pt x="605" y="456"/>
                  </a:lnTo>
                  <a:lnTo>
                    <a:pt x="605" y="456"/>
                  </a:lnTo>
                  <a:lnTo>
                    <a:pt x="588" y="451"/>
                  </a:lnTo>
                  <a:lnTo>
                    <a:pt x="588" y="452"/>
                  </a:lnTo>
                  <a:lnTo>
                    <a:pt x="588" y="452"/>
                  </a:lnTo>
                  <a:lnTo>
                    <a:pt x="588" y="453"/>
                  </a:lnTo>
                  <a:lnTo>
                    <a:pt x="588" y="454"/>
                  </a:lnTo>
                  <a:lnTo>
                    <a:pt x="587" y="455"/>
                  </a:lnTo>
                  <a:lnTo>
                    <a:pt x="587" y="456"/>
                  </a:lnTo>
                  <a:lnTo>
                    <a:pt x="587" y="456"/>
                  </a:lnTo>
                  <a:lnTo>
                    <a:pt x="587" y="457"/>
                  </a:lnTo>
                  <a:lnTo>
                    <a:pt x="586" y="458"/>
                  </a:lnTo>
                  <a:lnTo>
                    <a:pt x="586" y="459"/>
                  </a:lnTo>
                  <a:lnTo>
                    <a:pt x="586" y="459"/>
                  </a:lnTo>
                  <a:lnTo>
                    <a:pt x="586" y="460"/>
                  </a:lnTo>
                  <a:lnTo>
                    <a:pt x="585" y="461"/>
                  </a:lnTo>
                  <a:lnTo>
                    <a:pt x="585" y="462"/>
                  </a:lnTo>
                  <a:lnTo>
                    <a:pt x="585" y="463"/>
                  </a:lnTo>
                  <a:lnTo>
                    <a:pt x="584" y="463"/>
                  </a:lnTo>
                  <a:lnTo>
                    <a:pt x="584" y="464"/>
                  </a:lnTo>
                  <a:lnTo>
                    <a:pt x="584" y="465"/>
                  </a:lnTo>
                  <a:lnTo>
                    <a:pt x="584" y="466"/>
                  </a:lnTo>
                  <a:lnTo>
                    <a:pt x="583" y="467"/>
                  </a:lnTo>
                  <a:lnTo>
                    <a:pt x="583" y="467"/>
                  </a:lnTo>
                  <a:lnTo>
                    <a:pt x="599" y="474"/>
                  </a:lnTo>
                  <a:close/>
                  <a:moveTo>
                    <a:pt x="610" y="419"/>
                  </a:moveTo>
                  <a:lnTo>
                    <a:pt x="610" y="419"/>
                  </a:lnTo>
                  <a:lnTo>
                    <a:pt x="610" y="419"/>
                  </a:lnTo>
                  <a:lnTo>
                    <a:pt x="610" y="418"/>
                  </a:lnTo>
                  <a:lnTo>
                    <a:pt x="610" y="417"/>
                  </a:lnTo>
                  <a:lnTo>
                    <a:pt x="610" y="416"/>
                  </a:lnTo>
                  <a:lnTo>
                    <a:pt x="610" y="415"/>
                  </a:lnTo>
                  <a:lnTo>
                    <a:pt x="610" y="414"/>
                  </a:lnTo>
                  <a:lnTo>
                    <a:pt x="610" y="413"/>
                  </a:lnTo>
                  <a:lnTo>
                    <a:pt x="610" y="412"/>
                  </a:lnTo>
                  <a:lnTo>
                    <a:pt x="610" y="411"/>
                  </a:lnTo>
                  <a:lnTo>
                    <a:pt x="610" y="410"/>
                  </a:lnTo>
                  <a:lnTo>
                    <a:pt x="610" y="409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5"/>
                  </a:lnTo>
                  <a:lnTo>
                    <a:pt x="610" y="404"/>
                  </a:lnTo>
                  <a:lnTo>
                    <a:pt x="610" y="403"/>
                  </a:lnTo>
                  <a:lnTo>
                    <a:pt x="610" y="402"/>
                  </a:lnTo>
                  <a:lnTo>
                    <a:pt x="609" y="401"/>
                  </a:lnTo>
                  <a:lnTo>
                    <a:pt x="609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2" y="404"/>
                  </a:lnTo>
                  <a:lnTo>
                    <a:pt x="592" y="405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2" y="409"/>
                  </a:lnTo>
                  <a:lnTo>
                    <a:pt x="592" y="410"/>
                  </a:lnTo>
                  <a:lnTo>
                    <a:pt x="593" y="411"/>
                  </a:lnTo>
                  <a:lnTo>
                    <a:pt x="593" y="412"/>
                  </a:lnTo>
                  <a:lnTo>
                    <a:pt x="593" y="412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3" y="415"/>
                  </a:lnTo>
                  <a:lnTo>
                    <a:pt x="593" y="416"/>
                  </a:lnTo>
                  <a:lnTo>
                    <a:pt x="593" y="417"/>
                  </a:lnTo>
                  <a:lnTo>
                    <a:pt x="593" y="418"/>
                  </a:lnTo>
                  <a:lnTo>
                    <a:pt x="593" y="419"/>
                  </a:lnTo>
                  <a:lnTo>
                    <a:pt x="593" y="419"/>
                  </a:lnTo>
                  <a:lnTo>
                    <a:pt x="610" y="419"/>
                  </a:lnTo>
                  <a:close/>
                  <a:moveTo>
                    <a:pt x="601" y="364"/>
                  </a:moveTo>
                  <a:lnTo>
                    <a:pt x="601" y="364"/>
                  </a:lnTo>
                  <a:lnTo>
                    <a:pt x="601" y="363"/>
                  </a:lnTo>
                  <a:lnTo>
                    <a:pt x="600" y="362"/>
                  </a:lnTo>
                  <a:lnTo>
                    <a:pt x="600" y="362"/>
                  </a:lnTo>
                  <a:lnTo>
                    <a:pt x="600" y="361"/>
                  </a:lnTo>
                  <a:lnTo>
                    <a:pt x="599" y="360"/>
                  </a:lnTo>
                  <a:lnTo>
                    <a:pt x="599" y="359"/>
                  </a:lnTo>
                  <a:lnTo>
                    <a:pt x="599" y="358"/>
                  </a:lnTo>
                  <a:lnTo>
                    <a:pt x="598" y="357"/>
                  </a:lnTo>
                  <a:lnTo>
                    <a:pt x="598" y="356"/>
                  </a:lnTo>
                  <a:lnTo>
                    <a:pt x="598" y="356"/>
                  </a:lnTo>
                  <a:lnTo>
                    <a:pt x="597" y="355"/>
                  </a:lnTo>
                  <a:lnTo>
                    <a:pt x="597" y="354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6" y="351"/>
                  </a:lnTo>
                  <a:lnTo>
                    <a:pt x="595" y="350"/>
                  </a:lnTo>
                  <a:lnTo>
                    <a:pt x="595" y="350"/>
                  </a:lnTo>
                  <a:lnTo>
                    <a:pt x="594" y="349"/>
                  </a:lnTo>
                  <a:lnTo>
                    <a:pt x="594" y="348"/>
                  </a:lnTo>
                  <a:lnTo>
                    <a:pt x="594" y="347"/>
                  </a:lnTo>
                  <a:lnTo>
                    <a:pt x="593" y="347"/>
                  </a:lnTo>
                  <a:lnTo>
                    <a:pt x="578" y="355"/>
                  </a:lnTo>
                  <a:lnTo>
                    <a:pt x="578" y="355"/>
                  </a:lnTo>
                  <a:lnTo>
                    <a:pt x="578" y="356"/>
                  </a:lnTo>
                  <a:lnTo>
                    <a:pt x="579" y="357"/>
                  </a:lnTo>
                  <a:lnTo>
                    <a:pt x="579" y="357"/>
                  </a:lnTo>
                  <a:lnTo>
                    <a:pt x="579" y="358"/>
                  </a:lnTo>
                  <a:lnTo>
                    <a:pt x="580" y="359"/>
                  </a:lnTo>
                  <a:lnTo>
                    <a:pt x="580" y="360"/>
                  </a:lnTo>
                  <a:lnTo>
                    <a:pt x="580" y="360"/>
                  </a:lnTo>
                  <a:lnTo>
                    <a:pt x="581" y="361"/>
                  </a:lnTo>
                  <a:lnTo>
                    <a:pt x="581" y="362"/>
                  </a:lnTo>
                  <a:lnTo>
                    <a:pt x="581" y="363"/>
                  </a:lnTo>
                  <a:lnTo>
                    <a:pt x="582" y="363"/>
                  </a:lnTo>
                  <a:lnTo>
                    <a:pt x="582" y="364"/>
                  </a:lnTo>
                  <a:lnTo>
                    <a:pt x="582" y="365"/>
                  </a:lnTo>
                  <a:lnTo>
                    <a:pt x="583" y="366"/>
                  </a:lnTo>
                  <a:lnTo>
                    <a:pt x="583" y="366"/>
                  </a:lnTo>
                  <a:lnTo>
                    <a:pt x="583" y="367"/>
                  </a:lnTo>
                  <a:lnTo>
                    <a:pt x="584" y="368"/>
                  </a:lnTo>
                  <a:lnTo>
                    <a:pt x="584" y="369"/>
                  </a:lnTo>
                  <a:lnTo>
                    <a:pt x="584" y="369"/>
                  </a:lnTo>
                  <a:lnTo>
                    <a:pt x="584" y="370"/>
                  </a:lnTo>
                  <a:lnTo>
                    <a:pt x="601" y="364"/>
                  </a:lnTo>
                  <a:close/>
                  <a:moveTo>
                    <a:pt x="573" y="316"/>
                  </a:moveTo>
                  <a:lnTo>
                    <a:pt x="573" y="316"/>
                  </a:lnTo>
                  <a:lnTo>
                    <a:pt x="572" y="316"/>
                  </a:lnTo>
                  <a:lnTo>
                    <a:pt x="572" y="315"/>
                  </a:lnTo>
                  <a:lnTo>
                    <a:pt x="571" y="315"/>
                  </a:lnTo>
                  <a:lnTo>
                    <a:pt x="570" y="314"/>
                  </a:lnTo>
                  <a:lnTo>
                    <a:pt x="570" y="313"/>
                  </a:lnTo>
                  <a:lnTo>
                    <a:pt x="569" y="313"/>
                  </a:lnTo>
                  <a:lnTo>
                    <a:pt x="569" y="312"/>
                  </a:lnTo>
                  <a:lnTo>
                    <a:pt x="568" y="311"/>
                  </a:lnTo>
                  <a:lnTo>
                    <a:pt x="567" y="311"/>
                  </a:lnTo>
                  <a:lnTo>
                    <a:pt x="567" y="310"/>
                  </a:lnTo>
                  <a:lnTo>
                    <a:pt x="566" y="309"/>
                  </a:lnTo>
                  <a:lnTo>
                    <a:pt x="565" y="309"/>
                  </a:lnTo>
                  <a:lnTo>
                    <a:pt x="565" y="308"/>
                  </a:lnTo>
                  <a:lnTo>
                    <a:pt x="564" y="307"/>
                  </a:lnTo>
                  <a:lnTo>
                    <a:pt x="563" y="307"/>
                  </a:lnTo>
                  <a:lnTo>
                    <a:pt x="563" y="306"/>
                  </a:lnTo>
                  <a:lnTo>
                    <a:pt x="562" y="305"/>
                  </a:lnTo>
                  <a:lnTo>
                    <a:pt x="561" y="305"/>
                  </a:lnTo>
                  <a:lnTo>
                    <a:pt x="561" y="304"/>
                  </a:lnTo>
                  <a:lnTo>
                    <a:pt x="560" y="304"/>
                  </a:lnTo>
                  <a:lnTo>
                    <a:pt x="559" y="303"/>
                  </a:lnTo>
                  <a:lnTo>
                    <a:pt x="548" y="316"/>
                  </a:lnTo>
                  <a:lnTo>
                    <a:pt x="548" y="317"/>
                  </a:lnTo>
                  <a:lnTo>
                    <a:pt x="549" y="317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51" y="319"/>
                  </a:lnTo>
                  <a:lnTo>
                    <a:pt x="551" y="319"/>
                  </a:lnTo>
                  <a:lnTo>
                    <a:pt x="552" y="320"/>
                  </a:lnTo>
                  <a:lnTo>
                    <a:pt x="552" y="320"/>
                  </a:lnTo>
                  <a:lnTo>
                    <a:pt x="553" y="321"/>
                  </a:lnTo>
                  <a:lnTo>
                    <a:pt x="554" y="322"/>
                  </a:lnTo>
                  <a:lnTo>
                    <a:pt x="554" y="322"/>
                  </a:lnTo>
                  <a:lnTo>
                    <a:pt x="555" y="323"/>
                  </a:lnTo>
                  <a:lnTo>
                    <a:pt x="555" y="323"/>
                  </a:lnTo>
                  <a:lnTo>
                    <a:pt x="556" y="324"/>
                  </a:lnTo>
                  <a:lnTo>
                    <a:pt x="556" y="325"/>
                  </a:lnTo>
                  <a:lnTo>
                    <a:pt x="557" y="325"/>
                  </a:lnTo>
                  <a:lnTo>
                    <a:pt x="557" y="326"/>
                  </a:lnTo>
                  <a:lnTo>
                    <a:pt x="558" y="326"/>
                  </a:lnTo>
                  <a:lnTo>
                    <a:pt x="559" y="327"/>
                  </a:lnTo>
                  <a:lnTo>
                    <a:pt x="559" y="328"/>
                  </a:lnTo>
                  <a:lnTo>
                    <a:pt x="559" y="328"/>
                  </a:lnTo>
                  <a:lnTo>
                    <a:pt x="573" y="316"/>
                  </a:lnTo>
                  <a:close/>
                  <a:moveTo>
                    <a:pt x="529" y="282"/>
                  </a:moveTo>
                  <a:lnTo>
                    <a:pt x="529" y="282"/>
                  </a:lnTo>
                  <a:lnTo>
                    <a:pt x="529" y="281"/>
                  </a:lnTo>
                  <a:lnTo>
                    <a:pt x="528" y="281"/>
                  </a:lnTo>
                  <a:lnTo>
                    <a:pt x="527" y="280"/>
                  </a:lnTo>
                  <a:lnTo>
                    <a:pt x="526" y="280"/>
                  </a:lnTo>
                  <a:lnTo>
                    <a:pt x="525" y="280"/>
                  </a:lnTo>
                  <a:lnTo>
                    <a:pt x="524" y="279"/>
                  </a:lnTo>
                  <a:lnTo>
                    <a:pt x="524" y="279"/>
                  </a:lnTo>
                  <a:lnTo>
                    <a:pt x="523" y="278"/>
                  </a:lnTo>
                  <a:lnTo>
                    <a:pt x="522" y="278"/>
                  </a:lnTo>
                  <a:lnTo>
                    <a:pt x="521" y="278"/>
                  </a:lnTo>
                  <a:lnTo>
                    <a:pt x="520" y="277"/>
                  </a:lnTo>
                  <a:lnTo>
                    <a:pt x="519" y="277"/>
                  </a:lnTo>
                  <a:lnTo>
                    <a:pt x="518" y="277"/>
                  </a:lnTo>
                  <a:lnTo>
                    <a:pt x="518" y="276"/>
                  </a:lnTo>
                  <a:lnTo>
                    <a:pt x="517" y="276"/>
                  </a:lnTo>
                  <a:lnTo>
                    <a:pt x="516" y="275"/>
                  </a:lnTo>
                  <a:lnTo>
                    <a:pt x="515" y="275"/>
                  </a:lnTo>
                  <a:lnTo>
                    <a:pt x="514" y="275"/>
                  </a:lnTo>
                  <a:lnTo>
                    <a:pt x="513" y="274"/>
                  </a:lnTo>
                  <a:lnTo>
                    <a:pt x="512" y="274"/>
                  </a:lnTo>
                  <a:lnTo>
                    <a:pt x="512" y="274"/>
                  </a:lnTo>
                  <a:lnTo>
                    <a:pt x="506" y="290"/>
                  </a:lnTo>
                  <a:lnTo>
                    <a:pt x="506" y="290"/>
                  </a:lnTo>
                  <a:lnTo>
                    <a:pt x="507" y="291"/>
                  </a:lnTo>
                  <a:lnTo>
                    <a:pt x="508" y="291"/>
                  </a:lnTo>
                  <a:lnTo>
                    <a:pt x="508" y="291"/>
                  </a:lnTo>
                  <a:lnTo>
                    <a:pt x="509" y="292"/>
                  </a:lnTo>
                  <a:lnTo>
                    <a:pt x="510" y="292"/>
                  </a:lnTo>
                  <a:lnTo>
                    <a:pt x="511" y="292"/>
                  </a:lnTo>
                  <a:lnTo>
                    <a:pt x="511" y="293"/>
                  </a:lnTo>
                  <a:lnTo>
                    <a:pt x="512" y="293"/>
                  </a:lnTo>
                  <a:lnTo>
                    <a:pt x="513" y="293"/>
                  </a:lnTo>
                  <a:lnTo>
                    <a:pt x="514" y="294"/>
                  </a:lnTo>
                  <a:lnTo>
                    <a:pt x="514" y="294"/>
                  </a:lnTo>
                  <a:lnTo>
                    <a:pt x="515" y="294"/>
                  </a:lnTo>
                  <a:lnTo>
                    <a:pt x="516" y="295"/>
                  </a:lnTo>
                  <a:lnTo>
                    <a:pt x="517" y="295"/>
                  </a:lnTo>
                  <a:lnTo>
                    <a:pt x="517" y="295"/>
                  </a:lnTo>
                  <a:lnTo>
                    <a:pt x="518" y="296"/>
                  </a:lnTo>
                  <a:lnTo>
                    <a:pt x="519" y="296"/>
                  </a:lnTo>
                  <a:lnTo>
                    <a:pt x="520" y="297"/>
                  </a:lnTo>
                  <a:lnTo>
                    <a:pt x="520" y="297"/>
                  </a:lnTo>
                  <a:lnTo>
                    <a:pt x="521" y="297"/>
                  </a:lnTo>
                  <a:lnTo>
                    <a:pt x="529" y="282"/>
                  </a:lnTo>
                  <a:close/>
                  <a:moveTo>
                    <a:pt x="457" y="231"/>
                  </a:moveTo>
                  <a:lnTo>
                    <a:pt x="457" y="231"/>
                  </a:lnTo>
                  <a:cubicBezTo>
                    <a:pt x="354" y="231"/>
                    <a:pt x="271" y="314"/>
                    <a:pt x="271" y="417"/>
                  </a:cubicBezTo>
                  <a:cubicBezTo>
                    <a:pt x="271" y="520"/>
                    <a:pt x="354" y="603"/>
                    <a:pt x="457" y="603"/>
                  </a:cubicBezTo>
                  <a:cubicBezTo>
                    <a:pt x="560" y="603"/>
                    <a:pt x="643" y="520"/>
                    <a:pt x="643" y="417"/>
                  </a:cubicBezTo>
                  <a:cubicBezTo>
                    <a:pt x="643" y="314"/>
                    <a:pt x="560" y="231"/>
                    <a:pt x="457" y="231"/>
                  </a:cubicBezTo>
                  <a:close/>
                  <a:moveTo>
                    <a:pt x="30" y="153"/>
                  </a:moveTo>
                  <a:lnTo>
                    <a:pt x="30" y="153"/>
                  </a:lnTo>
                  <a:cubicBezTo>
                    <a:pt x="66" y="150"/>
                    <a:pt x="102" y="148"/>
                    <a:pt x="138" y="147"/>
                  </a:cubicBezTo>
                  <a:cubicBezTo>
                    <a:pt x="114" y="146"/>
                    <a:pt x="89" y="144"/>
                    <a:pt x="65" y="141"/>
                  </a:cubicBezTo>
                  <a:cubicBezTo>
                    <a:pt x="49" y="139"/>
                    <a:pt x="35" y="128"/>
                    <a:pt x="35" y="111"/>
                  </a:cubicBezTo>
                  <a:cubicBezTo>
                    <a:pt x="35" y="87"/>
                    <a:pt x="35" y="63"/>
                    <a:pt x="35" y="39"/>
                  </a:cubicBezTo>
                  <a:cubicBezTo>
                    <a:pt x="35" y="23"/>
                    <a:pt x="49" y="11"/>
                    <a:pt x="65" y="9"/>
                  </a:cubicBezTo>
                  <a:cubicBezTo>
                    <a:pt x="163" y="0"/>
                    <a:pt x="260" y="0"/>
                    <a:pt x="358" y="9"/>
                  </a:cubicBezTo>
                  <a:cubicBezTo>
                    <a:pt x="374" y="11"/>
                    <a:pt x="388" y="23"/>
                    <a:pt x="388" y="39"/>
                  </a:cubicBezTo>
                  <a:cubicBezTo>
                    <a:pt x="388" y="63"/>
                    <a:pt x="388" y="87"/>
                    <a:pt x="388" y="111"/>
                  </a:cubicBezTo>
                  <a:cubicBezTo>
                    <a:pt x="388" y="128"/>
                    <a:pt x="374" y="139"/>
                    <a:pt x="358" y="141"/>
                  </a:cubicBezTo>
                  <a:cubicBezTo>
                    <a:pt x="323" y="145"/>
                    <a:pt x="287" y="147"/>
                    <a:pt x="252" y="148"/>
                  </a:cubicBezTo>
                  <a:cubicBezTo>
                    <a:pt x="276" y="150"/>
                    <a:pt x="299" y="151"/>
                    <a:pt x="323" y="153"/>
                  </a:cubicBezTo>
                  <a:cubicBezTo>
                    <a:pt x="339" y="155"/>
                    <a:pt x="353" y="167"/>
                    <a:pt x="353" y="183"/>
                  </a:cubicBezTo>
                  <a:lnTo>
                    <a:pt x="353" y="218"/>
                  </a:lnTo>
                  <a:cubicBezTo>
                    <a:pt x="333" y="229"/>
                    <a:pt x="314" y="242"/>
                    <a:pt x="299" y="258"/>
                  </a:cubicBezTo>
                  <a:cubicBezTo>
                    <a:pt x="289" y="268"/>
                    <a:pt x="280" y="278"/>
                    <a:pt x="272" y="290"/>
                  </a:cubicBezTo>
                  <a:cubicBezTo>
                    <a:pt x="191" y="296"/>
                    <a:pt x="111" y="294"/>
                    <a:pt x="30" y="285"/>
                  </a:cubicBezTo>
                  <a:cubicBezTo>
                    <a:pt x="13" y="283"/>
                    <a:pt x="0" y="272"/>
                    <a:pt x="0" y="255"/>
                  </a:cubicBezTo>
                  <a:cubicBezTo>
                    <a:pt x="0" y="231"/>
                    <a:pt x="0" y="207"/>
                    <a:pt x="0" y="183"/>
                  </a:cubicBezTo>
                  <a:cubicBezTo>
                    <a:pt x="0" y="167"/>
                    <a:pt x="13" y="155"/>
                    <a:pt x="30" y="1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accent2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015882" y="3624416"/>
              <a:ext cx="141577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rgbClr val="FFFFFF"/>
                  </a:solidFill>
                  <a:latin typeface="Noto Sans S Chinese Bold" panose="020B0800000000000000" pitchFamily="34" charset="-122"/>
                  <a:ea typeface="Noto Sans S Chinese Bold" panose="020B0800000000000000" pitchFamily="34" charset="-122"/>
                </a:rPr>
                <a:t>点击添加</a:t>
              </a:r>
              <a:endParaRPr lang="zh-CN" altLang="en-US" sz="2400" dirty="0">
                <a:solidFill>
                  <a:srgbClr val="FFFFFF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473175" y="1339560"/>
            <a:ext cx="2868176" cy="4797274"/>
            <a:chOff x="2234687" y="1851368"/>
            <a:chExt cx="2868176" cy="4797274"/>
          </a:xfrm>
          <a:solidFill>
            <a:srgbClr val="FBC6D3"/>
          </a:solidFill>
          <a:effectLst/>
        </p:grpSpPr>
        <p:sp>
          <p:nvSpPr>
            <p:cNvPr id="73" name="任意多边形 33"/>
            <p:cNvSpPr/>
            <p:nvPr/>
          </p:nvSpPr>
          <p:spPr>
            <a:xfrm flipH="1">
              <a:off x="2234687" y="1851368"/>
              <a:ext cx="2868176" cy="2518905"/>
            </a:xfrm>
            <a:custGeom>
              <a:avLst/>
              <a:gdLst>
                <a:gd name="connsiteX0" fmla="*/ 1012372 w 2024744"/>
                <a:gd name="connsiteY0" fmla="*/ 0 h 1778181"/>
                <a:gd name="connsiteX1" fmla="*/ 2024744 w 2024744"/>
                <a:gd name="connsiteY1" fmla="*/ 803366 h 1778181"/>
                <a:gd name="connsiteX2" fmla="*/ 1578399 w 2024744"/>
                <a:gd name="connsiteY2" fmla="*/ 1469530 h 1778181"/>
                <a:gd name="connsiteX3" fmla="*/ 1571378 w 2024744"/>
                <a:gd name="connsiteY3" fmla="*/ 1472554 h 1778181"/>
                <a:gd name="connsiteX4" fmla="*/ 1526368 w 2024744"/>
                <a:gd name="connsiteY4" fmla="*/ 1533011 h 1778181"/>
                <a:gd name="connsiteX5" fmla="*/ 1258661 w 2024744"/>
                <a:gd name="connsiteY5" fmla="*/ 1778181 h 1778181"/>
                <a:gd name="connsiteX6" fmla="*/ 1331080 w 2024744"/>
                <a:gd name="connsiteY6" fmla="*/ 1576978 h 1778181"/>
                <a:gd name="connsiteX7" fmla="*/ 1333637 w 2024744"/>
                <a:gd name="connsiteY7" fmla="*/ 1564743 h 1778181"/>
                <a:gd name="connsiteX8" fmla="*/ 1313421 w 2024744"/>
                <a:gd name="connsiteY8" fmla="*/ 1570614 h 1778181"/>
                <a:gd name="connsiteX9" fmla="*/ 1012372 w 2024744"/>
                <a:gd name="connsiteY9" fmla="*/ 1606732 h 1778181"/>
                <a:gd name="connsiteX10" fmla="*/ 0 w 2024744"/>
                <a:gd name="connsiteY10" fmla="*/ 803366 h 1778181"/>
                <a:gd name="connsiteX11" fmla="*/ 1012372 w 2024744"/>
                <a:gd name="connsiteY11" fmla="*/ 0 h 177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4744" h="1778181">
                  <a:moveTo>
                    <a:pt x="1012372" y="0"/>
                  </a:moveTo>
                  <a:cubicBezTo>
                    <a:pt x="1571490" y="0"/>
                    <a:pt x="2024744" y="359679"/>
                    <a:pt x="2024744" y="803366"/>
                  </a:cubicBezTo>
                  <a:cubicBezTo>
                    <a:pt x="2024744" y="1080670"/>
                    <a:pt x="1847692" y="1325159"/>
                    <a:pt x="1578399" y="1469530"/>
                  </a:cubicBezTo>
                  <a:lnTo>
                    <a:pt x="1571378" y="1472554"/>
                  </a:lnTo>
                  <a:lnTo>
                    <a:pt x="1526368" y="1533011"/>
                  </a:lnTo>
                  <a:cubicBezTo>
                    <a:pt x="1453040" y="1624455"/>
                    <a:pt x="1358502" y="1720761"/>
                    <a:pt x="1258661" y="1778181"/>
                  </a:cubicBezTo>
                  <a:cubicBezTo>
                    <a:pt x="1290264" y="1709935"/>
                    <a:pt x="1314011" y="1643260"/>
                    <a:pt x="1331080" y="1576978"/>
                  </a:cubicBezTo>
                  <a:lnTo>
                    <a:pt x="1333637" y="1564743"/>
                  </a:lnTo>
                  <a:lnTo>
                    <a:pt x="1313421" y="1570614"/>
                  </a:lnTo>
                  <a:cubicBezTo>
                    <a:pt x="1218319" y="1594087"/>
                    <a:pt x="1117207" y="1606732"/>
                    <a:pt x="1012372" y="1606732"/>
                  </a:cubicBezTo>
                  <a:cubicBezTo>
                    <a:pt x="453254" y="1606732"/>
                    <a:pt x="0" y="1247053"/>
                    <a:pt x="0" y="803366"/>
                  </a:cubicBezTo>
                  <a:cubicBezTo>
                    <a:pt x="0" y="359679"/>
                    <a:pt x="453254" y="0"/>
                    <a:pt x="101237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3061008" y="4574617"/>
              <a:ext cx="1034809" cy="2074025"/>
              <a:chOff x="1647825" y="4345931"/>
              <a:chExt cx="816297" cy="1636071"/>
            </a:xfrm>
            <a:grpFill/>
          </p:grpSpPr>
          <p:sp>
            <p:nvSpPr>
              <p:cNvPr id="77" name="椭圆 76"/>
              <p:cNvSpPr/>
              <p:nvPr/>
            </p:nvSpPr>
            <p:spPr>
              <a:xfrm>
                <a:off x="1888535" y="4345931"/>
                <a:ext cx="275698" cy="27569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78" name="任意多边形 38"/>
              <p:cNvSpPr/>
              <p:nvPr/>
            </p:nvSpPr>
            <p:spPr>
              <a:xfrm>
                <a:off x="1663381" y="4650115"/>
                <a:ext cx="771956" cy="611131"/>
              </a:xfrm>
              <a:custGeom>
                <a:avLst/>
                <a:gdLst>
                  <a:gd name="connsiteX0" fmla="*/ 101089 w 771956"/>
                  <a:gd name="connsiteY0" fmla="*/ 592751 h 611131"/>
                  <a:gd name="connsiteX1" fmla="*/ 0 w 771956"/>
                  <a:gd name="connsiteY1" fmla="*/ 583561 h 611131"/>
                  <a:gd name="connsiteX2" fmla="*/ 133254 w 771956"/>
                  <a:gd name="connsiteY2" fmla="*/ 87304 h 611131"/>
                  <a:gd name="connsiteX3" fmla="*/ 349218 w 771956"/>
                  <a:gd name="connsiteY3" fmla="*/ 0 h 611131"/>
                  <a:gd name="connsiteX4" fmla="*/ 422738 w 771956"/>
                  <a:gd name="connsiteY4" fmla="*/ 4595 h 611131"/>
                  <a:gd name="connsiteX5" fmla="*/ 634106 w 771956"/>
                  <a:gd name="connsiteY5" fmla="*/ 68924 h 611131"/>
                  <a:gd name="connsiteX6" fmla="*/ 771956 w 771956"/>
                  <a:gd name="connsiteY6" fmla="*/ 588156 h 611131"/>
                  <a:gd name="connsiteX7" fmla="*/ 684651 w 771956"/>
                  <a:gd name="connsiteY7" fmla="*/ 611131 h 611131"/>
                  <a:gd name="connsiteX8" fmla="*/ 583562 w 771956"/>
                  <a:gd name="connsiteY8" fmla="*/ 220558 h 611131"/>
                  <a:gd name="connsiteX9" fmla="*/ 537612 w 771956"/>
                  <a:gd name="connsiteY9" fmla="*/ 238938 h 611131"/>
                  <a:gd name="connsiteX10" fmla="*/ 537612 w 771956"/>
                  <a:gd name="connsiteY10" fmla="*/ 555992 h 611131"/>
                  <a:gd name="connsiteX11" fmla="*/ 225154 w 771956"/>
                  <a:gd name="connsiteY11" fmla="*/ 555992 h 611131"/>
                  <a:gd name="connsiteX12" fmla="*/ 225154 w 771956"/>
                  <a:gd name="connsiteY12" fmla="*/ 229748 h 611131"/>
                  <a:gd name="connsiteX13" fmla="*/ 188394 w 771956"/>
                  <a:gd name="connsiteY13" fmla="*/ 234343 h 611131"/>
                  <a:gd name="connsiteX14" fmla="*/ 101089 w 771956"/>
                  <a:gd name="connsiteY14" fmla="*/ 592751 h 611131"/>
                  <a:gd name="connsiteX0-1" fmla="*/ 101089 w 771956"/>
                  <a:gd name="connsiteY0-2" fmla="*/ 592751 h 611131"/>
                  <a:gd name="connsiteX1-3" fmla="*/ 0 w 771956"/>
                  <a:gd name="connsiteY1-4" fmla="*/ 583561 h 611131"/>
                  <a:gd name="connsiteX2-5" fmla="*/ 133254 w 771956"/>
                  <a:gd name="connsiteY2-6" fmla="*/ 87304 h 611131"/>
                  <a:gd name="connsiteX3-7" fmla="*/ 349218 w 771956"/>
                  <a:gd name="connsiteY3-8" fmla="*/ 0 h 611131"/>
                  <a:gd name="connsiteX4-9" fmla="*/ 422738 w 771956"/>
                  <a:gd name="connsiteY4-10" fmla="*/ 4595 h 611131"/>
                  <a:gd name="connsiteX5-11" fmla="*/ 634106 w 771956"/>
                  <a:gd name="connsiteY5-12" fmla="*/ 68924 h 611131"/>
                  <a:gd name="connsiteX6-13" fmla="*/ 771956 w 771956"/>
                  <a:gd name="connsiteY6-14" fmla="*/ 588156 h 611131"/>
                  <a:gd name="connsiteX7-15" fmla="*/ 684651 w 771956"/>
                  <a:gd name="connsiteY7-16" fmla="*/ 611131 h 611131"/>
                  <a:gd name="connsiteX8-17" fmla="*/ 583562 w 771956"/>
                  <a:gd name="connsiteY8-18" fmla="*/ 220558 h 611131"/>
                  <a:gd name="connsiteX9-19" fmla="*/ 537612 w 771956"/>
                  <a:gd name="connsiteY9-20" fmla="*/ 238938 h 611131"/>
                  <a:gd name="connsiteX10-21" fmla="*/ 537612 w 771956"/>
                  <a:gd name="connsiteY10-22" fmla="*/ 555992 h 611131"/>
                  <a:gd name="connsiteX11-23" fmla="*/ 225154 w 771956"/>
                  <a:gd name="connsiteY11-24" fmla="*/ 555992 h 611131"/>
                  <a:gd name="connsiteX12-25" fmla="*/ 225154 w 771956"/>
                  <a:gd name="connsiteY12-26" fmla="*/ 229748 h 611131"/>
                  <a:gd name="connsiteX13-27" fmla="*/ 188394 w 771956"/>
                  <a:gd name="connsiteY13-28" fmla="*/ 234343 h 611131"/>
                  <a:gd name="connsiteX14-29" fmla="*/ 101089 w 771956"/>
                  <a:gd name="connsiteY14-30" fmla="*/ 592751 h 611131"/>
                  <a:gd name="connsiteX0-31" fmla="*/ 101089 w 771956"/>
                  <a:gd name="connsiteY0-32" fmla="*/ 592751 h 611131"/>
                  <a:gd name="connsiteX1-33" fmla="*/ 0 w 771956"/>
                  <a:gd name="connsiteY1-34" fmla="*/ 583561 h 611131"/>
                  <a:gd name="connsiteX2-35" fmla="*/ 133254 w 771956"/>
                  <a:gd name="connsiteY2-36" fmla="*/ 87304 h 611131"/>
                  <a:gd name="connsiteX3-37" fmla="*/ 349218 w 771956"/>
                  <a:gd name="connsiteY3-38" fmla="*/ 0 h 611131"/>
                  <a:gd name="connsiteX4-39" fmla="*/ 422738 w 771956"/>
                  <a:gd name="connsiteY4-40" fmla="*/ 4595 h 611131"/>
                  <a:gd name="connsiteX5-41" fmla="*/ 634106 w 771956"/>
                  <a:gd name="connsiteY5-42" fmla="*/ 68924 h 611131"/>
                  <a:gd name="connsiteX6-43" fmla="*/ 771956 w 771956"/>
                  <a:gd name="connsiteY6-44" fmla="*/ 588156 h 611131"/>
                  <a:gd name="connsiteX7-45" fmla="*/ 684651 w 771956"/>
                  <a:gd name="connsiteY7-46" fmla="*/ 611131 h 611131"/>
                  <a:gd name="connsiteX8-47" fmla="*/ 583562 w 771956"/>
                  <a:gd name="connsiteY8-48" fmla="*/ 220558 h 611131"/>
                  <a:gd name="connsiteX9-49" fmla="*/ 537612 w 771956"/>
                  <a:gd name="connsiteY9-50" fmla="*/ 238938 h 611131"/>
                  <a:gd name="connsiteX10-51" fmla="*/ 537612 w 771956"/>
                  <a:gd name="connsiteY10-52" fmla="*/ 555992 h 611131"/>
                  <a:gd name="connsiteX11-53" fmla="*/ 225154 w 771956"/>
                  <a:gd name="connsiteY11-54" fmla="*/ 555992 h 611131"/>
                  <a:gd name="connsiteX12-55" fmla="*/ 225154 w 771956"/>
                  <a:gd name="connsiteY12-56" fmla="*/ 229748 h 611131"/>
                  <a:gd name="connsiteX13-57" fmla="*/ 188394 w 771956"/>
                  <a:gd name="connsiteY13-58" fmla="*/ 234343 h 611131"/>
                  <a:gd name="connsiteX14-59" fmla="*/ 101089 w 771956"/>
                  <a:gd name="connsiteY14-60" fmla="*/ 592751 h 611131"/>
                  <a:gd name="connsiteX0-61" fmla="*/ 101089 w 771956"/>
                  <a:gd name="connsiteY0-62" fmla="*/ 592751 h 611131"/>
                  <a:gd name="connsiteX1-63" fmla="*/ 0 w 771956"/>
                  <a:gd name="connsiteY1-64" fmla="*/ 583561 h 611131"/>
                  <a:gd name="connsiteX2-65" fmla="*/ 133254 w 771956"/>
                  <a:gd name="connsiteY2-66" fmla="*/ 87304 h 611131"/>
                  <a:gd name="connsiteX3-67" fmla="*/ 349218 w 771956"/>
                  <a:gd name="connsiteY3-68" fmla="*/ 0 h 611131"/>
                  <a:gd name="connsiteX4-69" fmla="*/ 422738 w 771956"/>
                  <a:gd name="connsiteY4-70" fmla="*/ 4595 h 611131"/>
                  <a:gd name="connsiteX5-71" fmla="*/ 634106 w 771956"/>
                  <a:gd name="connsiteY5-72" fmla="*/ 68924 h 611131"/>
                  <a:gd name="connsiteX6-73" fmla="*/ 771956 w 771956"/>
                  <a:gd name="connsiteY6-74" fmla="*/ 588156 h 611131"/>
                  <a:gd name="connsiteX7-75" fmla="*/ 684651 w 771956"/>
                  <a:gd name="connsiteY7-76" fmla="*/ 611131 h 611131"/>
                  <a:gd name="connsiteX8-77" fmla="*/ 583562 w 771956"/>
                  <a:gd name="connsiteY8-78" fmla="*/ 220558 h 611131"/>
                  <a:gd name="connsiteX9-79" fmla="*/ 537612 w 771956"/>
                  <a:gd name="connsiteY9-80" fmla="*/ 238938 h 611131"/>
                  <a:gd name="connsiteX10-81" fmla="*/ 537612 w 771956"/>
                  <a:gd name="connsiteY10-82" fmla="*/ 555992 h 611131"/>
                  <a:gd name="connsiteX11-83" fmla="*/ 225154 w 771956"/>
                  <a:gd name="connsiteY11-84" fmla="*/ 555992 h 611131"/>
                  <a:gd name="connsiteX12-85" fmla="*/ 225154 w 771956"/>
                  <a:gd name="connsiteY12-86" fmla="*/ 229748 h 611131"/>
                  <a:gd name="connsiteX13-87" fmla="*/ 188394 w 771956"/>
                  <a:gd name="connsiteY13-88" fmla="*/ 234343 h 611131"/>
                  <a:gd name="connsiteX14-89" fmla="*/ 101089 w 771956"/>
                  <a:gd name="connsiteY14-90" fmla="*/ 592751 h 611131"/>
                  <a:gd name="connsiteX0-91" fmla="*/ 101089 w 771956"/>
                  <a:gd name="connsiteY0-92" fmla="*/ 592751 h 611131"/>
                  <a:gd name="connsiteX1-93" fmla="*/ 0 w 771956"/>
                  <a:gd name="connsiteY1-94" fmla="*/ 583561 h 611131"/>
                  <a:gd name="connsiteX2-95" fmla="*/ 133254 w 771956"/>
                  <a:gd name="connsiteY2-96" fmla="*/ 87304 h 611131"/>
                  <a:gd name="connsiteX3-97" fmla="*/ 349218 w 771956"/>
                  <a:gd name="connsiteY3-98" fmla="*/ 0 h 611131"/>
                  <a:gd name="connsiteX4-99" fmla="*/ 422738 w 771956"/>
                  <a:gd name="connsiteY4-100" fmla="*/ 4595 h 611131"/>
                  <a:gd name="connsiteX5-101" fmla="*/ 634106 w 771956"/>
                  <a:gd name="connsiteY5-102" fmla="*/ 68924 h 611131"/>
                  <a:gd name="connsiteX6-103" fmla="*/ 771956 w 771956"/>
                  <a:gd name="connsiteY6-104" fmla="*/ 588156 h 611131"/>
                  <a:gd name="connsiteX7-105" fmla="*/ 684651 w 771956"/>
                  <a:gd name="connsiteY7-106" fmla="*/ 611131 h 611131"/>
                  <a:gd name="connsiteX8-107" fmla="*/ 583562 w 771956"/>
                  <a:gd name="connsiteY8-108" fmla="*/ 220558 h 611131"/>
                  <a:gd name="connsiteX9-109" fmla="*/ 537612 w 771956"/>
                  <a:gd name="connsiteY9-110" fmla="*/ 238938 h 611131"/>
                  <a:gd name="connsiteX10-111" fmla="*/ 537612 w 771956"/>
                  <a:gd name="connsiteY10-112" fmla="*/ 555992 h 611131"/>
                  <a:gd name="connsiteX11-113" fmla="*/ 225154 w 771956"/>
                  <a:gd name="connsiteY11-114" fmla="*/ 555992 h 611131"/>
                  <a:gd name="connsiteX12-115" fmla="*/ 225154 w 771956"/>
                  <a:gd name="connsiteY12-116" fmla="*/ 229748 h 611131"/>
                  <a:gd name="connsiteX13-117" fmla="*/ 188394 w 771956"/>
                  <a:gd name="connsiteY13-118" fmla="*/ 234343 h 611131"/>
                  <a:gd name="connsiteX14-119" fmla="*/ 101089 w 771956"/>
                  <a:gd name="connsiteY14-120" fmla="*/ 592751 h 611131"/>
                  <a:gd name="connsiteX0-121" fmla="*/ 101089 w 771956"/>
                  <a:gd name="connsiteY0-122" fmla="*/ 592751 h 611131"/>
                  <a:gd name="connsiteX1-123" fmla="*/ 0 w 771956"/>
                  <a:gd name="connsiteY1-124" fmla="*/ 583561 h 611131"/>
                  <a:gd name="connsiteX2-125" fmla="*/ 133254 w 771956"/>
                  <a:gd name="connsiteY2-126" fmla="*/ 87304 h 611131"/>
                  <a:gd name="connsiteX3-127" fmla="*/ 349218 w 771956"/>
                  <a:gd name="connsiteY3-128" fmla="*/ 0 h 611131"/>
                  <a:gd name="connsiteX4-129" fmla="*/ 422738 w 771956"/>
                  <a:gd name="connsiteY4-130" fmla="*/ 2214 h 611131"/>
                  <a:gd name="connsiteX5-131" fmla="*/ 634106 w 771956"/>
                  <a:gd name="connsiteY5-132" fmla="*/ 68924 h 611131"/>
                  <a:gd name="connsiteX6-133" fmla="*/ 771956 w 771956"/>
                  <a:gd name="connsiteY6-134" fmla="*/ 588156 h 611131"/>
                  <a:gd name="connsiteX7-135" fmla="*/ 684651 w 771956"/>
                  <a:gd name="connsiteY7-136" fmla="*/ 611131 h 611131"/>
                  <a:gd name="connsiteX8-137" fmla="*/ 583562 w 771956"/>
                  <a:gd name="connsiteY8-138" fmla="*/ 220558 h 611131"/>
                  <a:gd name="connsiteX9-139" fmla="*/ 537612 w 771956"/>
                  <a:gd name="connsiteY9-140" fmla="*/ 238938 h 611131"/>
                  <a:gd name="connsiteX10-141" fmla="*/ 537612 w 771956"/>
                  <a:gd name="connsiteY10-142" fmla="*/ 555992 h 611131"/>
                  <a:gd name="connsiteX11-143" fmla="*/ 225154 w 771956"/>
                  <a:gd name="connsiteY11-144" fmla="*/ 555992 h 611131"/>
                  <a:gd name="connsiteX12-145" fmla="*/ 225154 w 771956"/>
                  <a:gd name="connsiteY12-146" fmla="*/ 229748 h 611131"/>
                  <a:gd name="connsiteX13-147" fmla="*/ 188394 w 771956"/>
                  <a:gd name="connsiteY13-148" fmla="*/ 234343 h 611131"/>
                  <a:gd name="connsiteX14-149" fmla="*/ 101089 w 771956"/>
                  <a:gd name="connsiteY14-150" fmla="*/ 592751 h 6111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</a:cxnLst>
                <a:rect l="l" t="t" r="r" b="b"/>
                <a:pathLst>
                  <a:path w="771956" h="611131">
                    <a:moveTo>
                      <a:pt x="101089" y="592751"/>
                    </a:moveTo>
                    <a:lnTo>
                      <a:pt x="0" y="583561"/>
                    </a:lnTo>
                    <a:lnTo>
                      <a:pt x="133254" y="87304"/>
                    </a:lnTo>
                    <a:cubicBezTo>
                      <a:pt x="145711" y="62965"/>
                      <a:pt x="277230" y="29101"/>
                      <a:pt x="349218" y="0"/>
                    </a:cubicBezTo>
                    <a:lnTo>
                      <a:pt x="422738" y="2214"/>
                    </a:lnTo>
                    <a:cubicBezTo>
                      <a:pt x="493194" y="23657"/>
                      <a:pt x="625562" y="47481"/>
                      <a:pt x="634106" y="68924"/>
                    </a:cubicBezTo>
                    <a:lnTo>
                      <a:pt x="771956" y="588156"/>
                    </a:lnTo>
                    <a:lnTo>
                      <a:pt x="684651" y="611131"/>
                    </a:lnTo>
                    <a:lnTo>
                      <a:pt x="583562" y="220558"/>
                    </a:lnTo>
                    <a:cubicBezTo>
                      <a:pt x="573008" y="193347"/>
                      <a:pt x="552929" y="232811"/>
                      <a:pt x="537612" y="238938"/>
                    </a:cubicBezTo>
                    <a:lnTo>
                      <a:pt x="537612" y="555992"/>
                    </a:lnTo>
                    <a:lnTo>
                      <a:pt x="225154" y="555992"/>
                    </a:lnTo>
                    <a:lnTo>
                      <a:pt x="225154" y="229748"/>
                    </a:lnTo>
                    <a:cubicBezTo>
                      <a:pt x="212901" y="231280"/>
                      <a:pt x="198266" y="213761"/>
                      <a:pt x="188394" y="234343"/>
                    </a:cubicBezTo>
                    <a:lnTo>
                      <a:pt x="101089" y="59275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79" name="任意多边形 39"/>
              <p:cNvSpPr/>
              <p:nvPr/>
            </p:nvSpPr>
            <p:spPr>
              <a:xfrm>
                <a:off x="1647825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80" name="任意多边形 40"/>
              <p:cNvSpPr/>
              <p:nvPr/>
            </p:nvSpPr>
            <p:spPr>
              <a:xfrm flipH="1">
                <a:off x="2344848" y="5272089"/>
                <a:ext cx="107156" cy="76972"/>
              </a:xfrm>
              <a:custGeom>
                <a:avLst/>
                <a:gdLst>
                  <a:gd name="connsiteX0" fmla="*/ 107156 w 107156"/>
                  <a:gd name="connsiteY0" fmla="*/ 23812 h 76200"/>
                  <a:gd name="connsiteX1" fmla="*/ 0 w 107156"/>
                  <a:gd name="connsiteY1" fmla="*/ 0 h 76200"/>
                  <a:gd name="connsiteX2" fmla="*/ 42863 w 107156"/>
                  <a:gd name="connsiteY2" fmla="*/ 76200 h 76200"/>
                  <a:gd name="connsiteX3" fmla="*/ 107156 w 107156"/>
                  <a:gd name="connsiteY3" fmla="*/ 23812 h 76200"/>
                  <a:gd name="connsiteX0-1" fmla="*/ 107156 w 107156"/>
                  <a:gd name="connsiteY0-2" fmla="*/ 23812 h 76200"/>
                  <a:gd name="connsiteX1-3" fmla="*/ 0 w 107156"/>
                  <a:gd name="connsiteY1-4" fmla="*/ 0 h 76200"/>
                  <a:gd name="connsiteX2-5" fmla="*/ 42863 w 107156"/>
                  <a:gd name="connsiteY2-6" fmla="*/ 76200 h 76200"/>
                  <a:gd name="connsiteX3-7" fmla="*/ 107156 w 107156"/>
                  <a:gd name="connsiteY3-8" fmla="*/ 23812 h 76200"/>
                  <a:gd name="connsiteX0-9" fmla="*/ 107156 w 107156"/>
                  <a:gd name="connsiteY0-10" fmla="*/ 23812 h 76200"/>
                  <a:gd name="connsiteX1-11" fmla="*/ 0 w 107156"/>
                  <a:gd name="connsiteY1-12" fmla="*/ 0 h 76200"/>
                  <a:gd name="connsiteX2-13" fmla="*/ 42863 w 107156"/>
                  <a:gd name="connsiteY2-14" fmla="*/ 76200 h 76200"/>
                  <a:gd name="connsiteX3-15" fmla="*/ 107156 w 107156"/>
                  <a:gd name="connsiteY3-16" fmla="*/ 23812 h 76200"/>
                  <a:gd name="connsiteX0-17" fmla="*/ 107156 w 107156"/>
                  <a:gd name="connsiteY0-18" fmla="*/ 23812 h 76857"/>
                  <a:gd name="connsiteX1-19" fmla="*/ 0 w 107156"/>
                  <a:gd name="connsiteY1-20" fmla="*/ 0 h 76857"/>
                  <a:gd name="connsiteX2-21" fmla="*/ 42863 w 107156"/>
                  <a:gd name="connsiteY2-22" fmla="*/ 76200 h 76857"/>
                  <a:gd name="connsiteX3-23" fmla="*/ 107156 w 107156"/>
                  <a:gd name="connsiteY3-24" fmla="*/ 23812 h 76857"/>
                  <a:gd name="connsiteX0-25" fmla="*/ 107156 w 107156"/>
                  <a:gd name="connsiteY0-26" fmla="*/ 23812 h 76972"/>
                  <a:gd name="connsiteX1-27" fmla="*/ 0 w 107156"/>
                  <a:gd name="connsiteY1-28" fmla="*/ 0 h 76972"/>
                  <a:gd name="connsiteX2-29" fmla="*/ 42863 w 107156"/>
                  <a:gd name="connsiteY2-30" fmla="*/ 76200 h 76972"/>
                  <a:gd name="connsiteX3-31" fmla="*/ 107156 w 107156"/>
                  <a:gd name="connsiteY3-32" fmla="*/ 23812 h 769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7156" h="76972">
                    <a:moveTo>
                      <a:pt x="107156" y="23812"/>
                    </a:moveTo>
                    <a:lnTo>
                      <a:pt x="0" y="0"/>
                    </a:lnTo>
                    <a:cubicBezTo>
                      <a:pt x="1" y="56356"/>
                      <a:pt x="16668" y="67469"/>
                      <a:pt x="42863" y="76200"/>
                    </a:cubicBezTo>
                    <a:cubicBezTo>
                      <a:pt x="73819" y="82549"/>
                      <a:pt x="95250" y="48419"/>
                      <a:pt x="107156" y="238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81" name="任意多边形 41"/>
              <p:cNvSpPr/>
              <p:nvPr/>
            </p:nvSpPr>
            <p:spPr>
              <a:xfrm>
                <a:off x="2350292" y="5366534"/>
                <a:ext cx="113830" cy="412760"/>
              </a:xfrm>
              <a:custGeom>
                <a:avLst/>
                <a:gdLst>
                  <a:gd name="connsiteX0" fmla="*/ 34055 w 113830"/>
                  <a:gd name="connsiteY0" fmla="*/ 0 h 412760"/>
                  <a:gd name="connsiteX1" fmla="*/ 79774 w 113830"/>
                  <a:gd name="connsiteY1" fmla="*/ 0 h 412760"/>
                  <a:gd name="connsiteX2" fmla="*/ 79774 w 113830"/>
                  <a:gd name="connsiteY2" fmla="*/ 17472 h 412760"/>
                  <a:gd name="connsiteX3" fmla="*/ 94858 w 113830"/>
                  <a:gd name="connsiteY3" fmla="*/ 17472 h 412760"/>
                  <a:gd name="connsiteX4" fmla="*/ 113830 w 113830"/>
                  <a:gd name="connsiteY4" fmla="*/ 36444 h 412760"/>
                  <a:gd name="connsiteX5" fmla="*/ 113830 w 113830"/>
                  <a:gd name="connsiteY5" fmla="*/ 393788 h 412760"/>
                  <a:gd name="connsiteX6" fmla="*/ 94858 w 113830"/>
                  <a:gd name="connsiteY6" fmla="*/ 412760 h 412760"/>
                  <a:gd name="connsiteX7" fmla="*/ 18972 w 113830"/>
                  <a:gd name="connsiteY7" fmla="*/ 412760 h 412760"/>
                  <a:gd name="connsiteX8" fmla="*/ 0 w 113830"/>
                  <a:gd name="connsiteY8" fmla="*/ 393788 h 412760"/>
                  <a:gd name="connsiteX9" fmla="*/ 0 w 113830"/>
                  <a:gd name="connsiteY9" fmla="*/ 36444 h 412760"/>
                  <a:gd name="connsiteX10" fmla="*/ 18972 w 113830"/>
                  <a:gd name="connsiteY10" fmla="*/ 17472 h 412760"/>
                  <a:gd name="connsiteX11" fmla="*/ 34055 w 113830"/>
                  <a:gd name="connsiteY11" fmla="*/ 17472 h 412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830" h="412760">
                    <a:moveTo>
                      <a:pt x="34055" y="0"/>
                    </a:moveTo>
                    <a:lnTo>
                      <a:pt x="79774" y="0"/>
                    </a:lnTo>
                    <a:lnTo>
                      <a:pt x="79774" y="17472"/>
                    </a:lnTo>
                    <a:lnTo>
                      <a:pt x="94858" y="17472"/>
                    </a:lnTo>
                    <a:cubicBezTo>
                      <a:pt x="105336" y="17472"/>
                      <a:pt x="113830" y="25966"/>
                      <a:pt x="113830" y="36444"/>
                    </a:cubicBezTo>
                    <a:lnTo>
                      <a:pt x="113830" y="393788"/>
                    </a:lnTo>
                    <a:cubicBezTo>
                      <a:pt x="113830" y="404266"/>
                      <a:pt x="105336" y="412760"/>
                      <a:pt x="94858" y="412760"/>
                    </a:cubicBezTo>
                    <a:lnTo>
                      <a:pt x="18972" y="412760"/>
                    </a:lnTo>
                    <a:cubicBezTo>
                      <a:pt x="8494" y="412760"/>
                      <a:pt x="0" y="404266"/>
                      <a:pt x="0" y="393788"/>
                    </a:cubicBezTo>
                    <a:lnTo>
                      <a:pt x="0" y="36444"/>
                    </a:lnTo>
                    <a:cubicBezTo>
                      <a:pt x="0" y="25966"/>
                      <a:pt x="8494" y="17472"/>
                      <a:pt x="18972" y="17472"/>
                    </a:cubicBezTo>
                    <a:lnTo>
                      <a:pt x="34055" y="1747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  <p:sp>
            <p:nvSpPr>
              <p:cNvPr id="82" name="任意多边形 42"/>
              <p:cNvSpPr/>
              <p:nvPr/>
            </p:nvSpPr>
            <p:spPr>
              <a:xfrm>
                <a:off x="1900234" y="5253040"/>
                <a:ext cx="311951" cy="728962"/>
              </a:xfrm>
              <a:custGeom>
                <a:avLst/>
                <a:gdLst>
                  <a:gd name="connsiteX0" fmla="*/ 311943 w 311943"/>
                  <a:gd name="connsiteY0" fmla="*/ 647700 h 669131"/>
                  <a:gd name="connsiteX1" fmla="*/ 311943 w 311943"/>
                  <a:gd name="connsiteY1" fmla="*/ 0 h 669131"/>
                  <a:gd name="connsiteX2" fmla="*/ 0 w 311943"/>
                  <a:gd name="connsiteY2" fmla="*/ 0 h 669131"/>
                  <a:gd name="connsiteX3" fmla="*/ 0 w 311943"/>
                  <a:gd name="connsiteY3" fmla="*/ 669131 h 669131"/>
                  <a:gd name="connsiteX4" fmla="*/ 111918 w 311943"/>
                  <a:gd name="connsiteY4" fmla="*/ 669131 h 669131"/>
                  <a:gd name="connsiteX5" fmla="*/ 111918 w 311943"/>
                  <a:gd name="connsiteY5" fmla="*/ 92868 h 669131"/>
                  <a:gd name="connsiteX6" fmla="*/ 192881 w 311943"/>
                  <a:gd name="connsiteY6" fmla="*/ 92868 h 669131"/>
                  <a:gd name="connsiteX7" fmla="*/ 192881 w 311943"/>
                  <a:gd name="connsiteY7" fmla="*/ 652462 h 669131"/>
                  <a:gd name="connsiteX8" fmla="*/ 311943 w 311943"/>
                  <a:gd name="connsiteY8" fmla="*/ 647700 h 669131"/>
                  <a:gd name="connsiteX0-1" fmla="*/ 312037 w 312037"/>
                  <a:gd name="connsiteY0-2" fmla="*/ 647700 h 695589"/>
                  <a:gd name="connsiteX1-3" fmla="*/ 312037 w 312037"/>
                  <a:gd name="connsiteY1-4" fmla="*/ 0 h 695589"/>
                  <a:gd name="connsiteX2-5" fmla="*/ 94 w 312037"/>
                  <a:gd name="connsiteY2-6" fmla="*/ 0 h 695589"/>
                  <a:gd name="connsiteX3-7" fmla="*/ 94 w 312037"/>
                  <a:gd name="connsiteY3-8" fmla="*/ 669131 h 695589"/>
                  <a:gd name="connsiteX4-9" fmla="*/ 112012 w 312037"/>
                  <a:gd name="connsiteY4-10" fmla="*/ 669131 h 695589"/>
                  <a:gd name="connsiteX5-11" fmla="*/ 112012 w 312037"/>
                  <a:gd name="connsiteY5-12" fmla="*/ 92868 h 695589"/>
                  <a:gd name="connsiteX6-13" fmla="*/ 192975 w 312037"/>
                  <a:gd name="connsiteY6-14" fmla="*/ 92868 h 695589"/>
                  <a:gd name="connsiteX7-15" fmla="*/ 192975 w 312037"/>
                  <a:gd name="connsiteY7-16" fmla="*/ 652462 h 695589"/>
                  <a:gd name="connsiteX8-17" fmla="*/ 312037 w 312037"/>
                  <a:gd name="connsiteY8-18" fmla="*/ 647700 h 695589"/>
                  <a:gd name="connsiteX0-19" fmla="*/ 312010 w 312010"/>
                  <a:gd name="connsiteY0-20" fmla="*/ 647700 h 712012"/>
                  <a:gd name="connsiteX1-21" fmla="*/ 312010 w 312010"/>
                  <a:gd name="connsiteY1-22" fmla="*/ 0 h 712012"/>
                  <a:gd name="connsiteX2-23" fmla="*/ 67 w 312010"/>
                  <a:gd name="connsiteY2-24" fmla="*/ 0 h 712012"/>
                  <a:gd name="connsiteX3-25" fmla="*/ 67 w 312010"/>
                  <a:gd name="connsiteY3-26" fmla="*/ 669131 h 712012"/>
                  <a:gd name="connsiteX4-27" fmla="*/ 111985 w 312010"/>
                  <a:gd name="connsiteY4-28" fmla="*/ 669131 h 712012"/>
                  <a:gd name="connsiteX5-29" fmla="*/ 111985 w 312010"/>
                  <a:gd name="connsiteY5-30" fmla="*/ 92868 h 712012"/>
                  <a:gd name="connsiteX6-31" fmla="*/ 192948 w 312010"/>
                  <a:gd name="connsiteY6-32" fmla="*/ 92868 h 712012"/>
                  <a:gd name="connsiteX7-33" fmla="*/ 192948 w 312010"/>
                  <a:gd name="connsiteY7-34" fmla="*/ 652462 h 712012"/>
                  <a:gd name="connsiteX8-35" fmla="*/ 312010 w 312010"/>
                  <a:gd name="connsiteY8-36" fmla="*/ 647700 h 712012"/>
                  <a:gd name="connsiteX0-37" fmla="*/ 312010 w 312010"/>
                  <a:gd name="connsiteY0-38" fmla="*/ 647700 h 712012"/>
                  <a:gd name="connsiteX1-39" fmla="*/ 312010 w 312010"/>
                  <a:gd name="connsiteY1-40" fmla="*/ 0 h 712012"/>
                  <a:gd name="connsiteX2-41" fmla="*/ 67 w 312010"/>
                  <a:gd name="connsiteY2-42" fmla="*/ 0 h 712012"/>
                  <a:gd name="connsiteX3-43" fmla="*/ 67 w 312010"/>
                  <a:gd name="connsiteY3-44" fmla="*/ 669131 h 712012"/>
                  <a:gd name="connsiteX4-45" fmla="*/ 111985 w 312010"/>
                  <a:gd name="connsiteY4-46" fmla="*/ 669131 h 712012"/>
                  <a:gd name="connsiteX5-47" fmla="*/ 111985 w 312010"/>
                  <a:gd name="connsiteY5-48" fmla="*/ 92868 h 712012"/>
                  <a:gd name="connsiteX6-49" fmla="*/ 192948 w 312010"/>
                  <a:gd name="connsiteY6-50" fmla="*/ 92868 h 712012"/>
                  <a:gd name="connsiteX7-51" fmla="*/ 192948 w 312010"/>
                  <a:gd name="connsiteY7-52" fmla="*/ 652462 h 712012"/>
                  <a:gd name="connsiteX8-53" fmla="*/ 312010 w 312010"/>
                  <a:gd name="connsiteY8-54" fmla="*/ 647700 h 712012"/>
                  <a:gd name="connsiteX0-55" fmla="*/ 312010 w 312013"/>
                  <a:gd name="connsiteY0-56" fmla="*/ 647700 h 719108"/>
                  <a:gd name="connsiteX1-57" fmla="*/ 312010 w 312013"/>
                  <a:gd name="connsiteY1-58" fmla="*/ 0 h 719108"/>
                  <a:gd name="connsiteX2-59" fmla="*/ 67 w 312013"/>
                  <a:gd name="connsiteY2-60" fmla="*/ 0 h 719108"/>
                  <a:gd name="connsiteX3-61" fmla="*/ 67 w 312013"/>
                  <a:gd name="connsiteY3-62" fmla="*/ 669131 h 719108"/>
                  <a:gd name="connsiteX4-63" fmla="*/ 111985 w 312013"/>
                  <a:gd name="connsiteY4-64" fmla="*/ 669131 h 719108"/>
                  <a:gd name="connsiteX5-65" fmla="*/ 111985 w 312013"/>
                  <a:gd name="connsiteY5-66" fmla="*/ 92868 h 719108"/>
                  <a:gd name="connsiteX6-67" fmla="*/ 192948 w 312013"/>
                  <a:gd name="connsiteY6-68" fmla="*/ 92868 h 719108"/>
                  <a:gd name="connsiteX7-69" fmla="*/ 192948 w 312013"/>
                  <a:gd name="connsiteY7-70" fmla="*/ 652462 h 719108"/>
                  <a:gd name="connsiteX8-71" fmla="*/ 312010 w 312013"/>
                  <a:gd name="connsiteY8-72" fmla="*/ 647700 h 719108"/>
                  <a:gd name="connsiteX0-73" fmla="*/ 311948 w 311951"/>
                  <a:gd name="connsiteY0-74" fmla="*/ 647700 h 720495"/>
                  <a:gd name="connsiteX1-75" fmla="*/ 311948 w 311951"/>
                  <a:gd name="connsiteY1-76" fmla="*/ 0 h 720495"/>
                  <a:gd name="connsiteX2-77" fmla="*/ 5 w 311951"/>
                  <a:gd name="connsiteY2-78" fmla="*/ 0 h 720495"/>
                  <a:gd name="connsiteX3-79" fmla="*/ 5 w 311951"/>
                  <a:gd name="connsiteY3-80" fmla="*/ 669131 h 720495"/>
                  <a:gd name="connsiteX4-81" fmla="*/ 111923 w 311951"/>
                  <a:gd name="connsiteY4-82" fmla="*/ 669131 h 720495"/>
                  <a:gd name="connsiteX5-83" fmla="*/ 111923 w 311951"/>
                  <a:gd name="connsiteY5-84" fmla="*/ 92868 h 720495"/>
                  <a:gd name="connsiteX6-85" fmla="*/ 192886 w 311951"/>
                  <a:gd name="connsiteY6-86" fmla="*/ 92868 h 720495"/>
                  <a:gd name="connsiteX7-87" fmla="*/ 192886 w 311951"/>
                  <a:gd name="connsiteY7-88" fmla="*/ 652462 h 720495"/>
                  <a:gd name="connsiteX8-89" fmla="*/ 311948 w 311951"/>
                  <a:gd name="connsiteY8-90" fmla="*/ 647700 h 720495"/>
                  <a:gd name="connsiteX0-91" fmla="*/ 311948 w 311951"/>
                  <a:gd name="connsiteY0-92" fmla="*/ 647700 h 728962"/>
                  <a:gd name="connsiteX1-93" fmla="*/ 311948 w 311951"/>
                  <a:gd name="connsiteY1-94" fmla="*/ 0 h 728962"/>
                  <a:gd name="connsiteX2-95" fmla="*/ 5 w 311951"/>
                  <a:gd name="connsiteY2-96" fmla="*/ 0 h 728962"/>
                  <a:gd name="connsiteX3-97" fmla="*/ 5 w 311951"/>
                  <a:gd name="connsiteY3-98" fmla="*/ 669131 h 728962"/>
                  <a:gd name="connsiteX4-99" fmla="*/ 111923 w 311951"/>
                  <a:gd name="connsiteY4-100" fmla="*/ 669131 h 728962"/>
                  <a:gd name="connsiteX5-101" fmla="*/ 111923 w 311951"/>
                  <a:gd name="connsiteY5-102" fmla="*/ 92868 h 728962"/>
                  <a:gd name="connsiteX6-103" fmla="*/ 192886 w 311951"/>
                  <a:gd name="connsiteY6-104" fmla="*/ 92868 h 728962"/>
                  <a:gd name="connsiteX7-105" fmla="*/ 192886 w 311951"/>
                  <a:gd name="connsiteY7-106" fmla="*/ 652462 h 728962"/>
                  <a:gd name="connsiteX8-107" fmla="*/ 311948 w 311951"/>
                  <a:gd name="connsiteY8-108" fmla="*/ 647700 h 7289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11951" h="728962">
                    <a:moveTo>
                      <a:pt x="311948" y="647700"/>
                    </a:moveTo>
                    <a:lnTo>
                      <a:pt x="311948" y="0"/>
                    </a:lnTo>
                    <a:lnTo>
                      <a:pt x="5" y="0"/>
                    </a:lnTo>
                    <a:lnTo>
                      <a:pt x="5" y="669131"/>
                    </a:lnTo>
                    <a:cubicBezTo>
                      <a:pt x="-789" y="750093"/>
                      <a:pt x="107955" y="747712"/>
                      <a:pt x="111923" y="669131"/>
                    </a:cubicBezTo>
                    <a:lnTo>
                      <a:pt x="111923" y="92868"/>
                    </a:lnTo>
                    <a:lnTo>
                      <a:pt x="192886" y="92868"/>
                    </a:lnTo>
                    <a:lnTo>
                      <a:pt x="192886" y="652462"/>
                    </a:lnTo>
                    <a:cubicBezTo>
                      <a:pt x="192091" y="750888"/>
                      <a:pt x="312742" y="732630"/>
                      <a:pt x="311948" y="6477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Noto Sans S Chinese Bold" panose="020B0800000000000000" pitchFamily="34" charset="-122"/>
                  <a:ea typeface="Noto Sans S Chinese Bold" panose="020B0800000000000000" pitchFamily="34" charset="-122"/>
                </a:endParaRPr>
              </a:p>
            </p:txBody>
          </p:sp>
        </p:grpSp>
        <p:sp>
          <p:nvSpPr>
            <p:cNvPr id="75" name="Freeform 14"/>
            <p:cNvSpPr>
              <a:spLocks noEditPoints="1"/>
            </p:cNvSpPr>
            <p:nvPr/>
          </p:nvSpPr>
          <p:spPr bwMode="auto">
            <a:xfrm>
              <a:off x="3372767" y="2178986"/>
              <a:ext cx="499696" cy="497683"/>
            </a:xfrm>
            <a:custGeom>
              <a:avLst/>
              <a:gdLst>
                <a:gd name="T0" fmla="*/ 359 w 605"/>
                <a:gd name="T1" fmla="*/ 39 h 602"/>
                <a:gd name="T2" fmla="*/ 462 w 605"/>
                <a:gd name="T3" fmla="*/ 85 h 602"/>
                <a:gd name="T4" fmla="*/ 537 w 605"/>
                <a:gd name="T5" fmla="*/ 168 h 602"/>
                <a:gd name="T6" fmla="*/ 572 w 605"/>
                <a:gd name="T7" fmla="*/ 275 h 602"/>
                <a:gd name="T8" fmla="*/ 560 w 605"/>
                <a:gd name="T9" fmla="*/ 387 h 602"/>
                <a:gd name="T10" fmla="*/ 504 w 605"/>
                <a:gd name="T11" fmla="*/ 484 h 602"/>
                <a:gd name="T12" fmla="*/ 413 w 605"/>
                <a:gd name="T13" fmla="*/ 551 h 602"/>
                <a:gd name="T14" fmla="*/ 303 w 605"/>
                <a:gd name="T15" fmla="*/ 574 h 602"/>
                <a:gd name="T16" fmla="*/ 193 w 605"/>
                <a:gd name="T17" fmla="*/ 551 h 602"/>
                <a:gd name="T18" fmla="*/ 102 w 605"/>
                <a:gd name="T19" fmla="*/ 484 h 602"/>
                <a:gd name="T20" fmla="*/ 46 w 605"/>
                <a:gd name="T21" fmla="*/ 387 h 602"/>
                <a:gd name="T22" fmla="*/ 34 w 605"/>
                <a:gd name="T23" fmla="*/ 275 h 602"/>
                <a:gd name="T24" fmla="*/ 69 w 605"/>
                <a:gd name="T25" fmla="*/ 168 h 602"/>
                <a:gd name="T26" fmla="*/ 144 w 605"/>
                <a:gd name="T27" fmla="*/ 85 h 602"/>
                <a:gd name="T28" fmla="*/ 247 w 605"/>
                <a:gd name="T29" fmla="*/ 39 h 602"/>
                <a:gd name="T30" fmla="*/ 359 w 605"/>
                <a:gd name="T31" fmla="*/ 39 h 602"/>
                <a:gd name="T32" fmla="*/ 376 w 605"/>
                <a:gd name="T33" fmla="*/ 379 h 602"/>
                <a:gd name="T34" fmla="*/ 376 w 605"/>
                <a:gd name="T35" fmla="*/ 379 h 602"/>
                <a:gd name="T36" fmla="*/ 412 w 605"/>
                <a:gd name="T37" fmla="*/ 419 h 602"/>
                <a:gd name="T38" fmla="*/ 397 w 605"/>
                <a:gd name="T39" fmla="*/ 332 h 602"/>
                <a:gd name="T40" fmla="*/ 376 w 605"/>
                <a:gd name="T41" fmla="*/ 379 h 602"/>
                <a:gd name="T42" fmla="*/ 186 w 605"/>
                <a:gd name="T43" fmla="*/ 222 h 602"/>
                <a:gd name="T44" fmla="*/ 186 w 605"/>
                <a:gd name="T45" fmla="*/ 222 h 602"/>
                <a:gd name="T46" fmla="*/ 221 w 605"/>
                <a:gd name="T47" fmla="*/ 261 h 602"/>
                <a:gd name="T48" fmla="*/ 207 w 605"/>
                <a:gd name="T49" fmla="*/ 175 h 602"/>
                <a:gd name="T50" fmla="*/ 186 w 605"/>
                <a:gd name="T51" fmla="*/ 222 h 602"/>
                <a:gd name="T52" fmla="*/ 141 w 605"/>
                <a:gd name="T53" fmla="*/ 222 h 602"/>
                <a:gd name="T54" fmla="*/ 141 w 605"/>
                <a:gd name="T55" fmla="*/ 222 h 602"/>
                <a:gd name="T56" fmla="*/ 256 w 605"/>
                <a:gd name="T57" fmla="*/ 162 h 602"/>
                <a:gd name="T58" fmla="*/ 208 w 605"/>
                <a:gd name="T59" fmla="*/ 301 h 602"/>
                <a:gd name="T60" fmla="*/ 141 w 605"/>
                <a:gd name="T61" fmla="*/ 222 h 602"/>
                <a:gd name="T62" fmla="*/ 244 w 605"/>
                <a:gd name="T63" fmla="*/ 460 h 602"/>
                <a:gd name="T64" fmla="*/ 244 w 605"/>
                <a:gd name="T65" fmla="*/ 460 h 602"/>
                <a:gd name="T66" fmla="*/ 201 w 605"/>
                <a:gd name="T67" fmla="*/ 460 h 602"/>
                <a:gd name="T68" fmla="*/ 362 w 605"/>
                <a:gd name="T69" fmla="*/ 141 h 602"/>
                <a:gd name="T70" fmla="*/ 404 w 605"/>
                <a:gd name="T71" fmla="*/ 141 h 602"/>
                <a:gd name="T72" fmla="*/ 244 w 605"/>
                <a:gd name="T73" fmla="*/ 460 h 602"/>
                <a:gd name="T74" fmla="*/ 331 w 605"/>
                <a:gd name="T75" fmla="*/ 379 h 602"/>
                <a:gd name="T76" fmla="*/ 331 w 605"/>
                <a:gd name="T77" fmla="*/ 379 h 602"/>
                <a:gd name="T78" fmla="*/ 446 w 605"/>
                <a:gd name="T79" fmla="*/ 319 h 602"/>
                <a:gd name="T80" fmla="*/ 398 w 605"/>
                <a:gd name="T81" fmla="*/ 459 h 602"/>
                <a:gd name="T82" fmla="*/ 331 w 605"/>
                <a:gd name="T83" fmla="*/ 379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5" h="602">
                  <a:moveTo>
                    <a:pt x="359" y="39"/>
                  </a:moveTo>
                  <a:cubicBezTo>
                    <a:pt x="435" y="31"/>
                    <a:pt x="417" y="22"/>
                    <a:pt x="462" y="85"/>
                  </a:cubicBezTo>
                  <a:cubicBezTo>
                    <a:pt x="535" y="108"/>
                    <a:pt x="521" y="93"/>
                    <a:pt x="537" y="168"/>
                  </a:cubicBezTo>
                  <a:cubicBezTo>
                    <a:pt x="594" y="219"/>
                    <a:pt x="588" y="200"/>
                    <a:pt x="572" y="275"/>
                  </a:cubicBezTo>
                  <a:cubicBezTo>
                    <a:pt x="603" y="345"/>
                    <a:pt x="605" y="325"/>
                    <a:pt x="560" y="387"/>
                  </a:cubicBezTo>
                  <a:cubicBezTo>
                    <a:pt x="560" y="464"/>
                    <a:pt x="570" y="446"/>
                    <a:pt x="504" y="484"/>
                  </a:cubicBezTo>
                  <a:cubicBezTo>
                    <a:pt x="473" y="555"/>
                    <a:pt x="489" y="543"/>
                    <a:pt x="413" y="551"/>
                  </a:cubicBezTo>
                  <a:cubicBezTo>
                    <a:pt x="356" y="602"/>
                    <a:pt x="376" y="598"/>
                    <a:pt x="303" y="574"/>
                  </a:cubicBezTo>
                  <a:cubicBezTo>
                    <a:pt x="230" y="598"/>
                    <a:pt x="250" y="602"/>
                    <a:pt x="193" y="551"/>
                  </a:cubicBezTo>
                  <a:cubicBezTo>
                    <a:pt x="116" y="543"/>
                    <a:pt x="133" y="555"/>
                    <a:pt x="102" y="484"/>
                  </a:cubicBezTo>
                  <a:cubicBezTo>
                    <a:pt x="35" y="446"/>
                    <a:pt x="45" y="464"/>
                    <a:pt x="46" y="387"/>
                  </a:cubicBezTo>
                  <a:cubicBezTo>
                    <a:pt x="0" y="325"/>
                    <a:pt x="2" y="345"/>
                    <a:pt x="34" y="275"/>
                  </a:cubicBezTo>
                  <a:cubicBezTo>
                    <a:pt x="18" y="200"/>
                    <a:pt x="11" y="219"/>
                    <a:pt x="69" y="168"/>
                  </a:cubicBezTo>
                  <a:cubicBezTo>
                    <a:pt x="84" y="93"/>
                    <a:pt x="71" y="108"/>
                    <a:pt x="144" y="85"/>
                  </a:cubicBezTo>
                  <a:cubicBezTo>
                    <a:pt x="189" y="22"/>
                    <a:pt x="170" y="31"/>
                    <a:pt x="247" y="39"/>
                  </a:cubicBezTo>
                  <a:cubicBezTo>
                    <a:pt x="313" y="0"/>
                    <a:pt x="293" y="0"/>
                    <a:pt x="359" y="39"/>
                  </a:cubicBezTo>
                  <a:close/>
                  <a:moveTo>
                    <a:pt x="376" y="379"/>
                  </a:moveTo>
                  <a:lnTo>
                    <a:pt x="376" y="379"/>
                  </a:lnTo>
                  <a:cubicBezTo>
                    <a:pt x="376" y="443"/>
                    <a:pt x="406" y="427"/>
                    <a:pt x="412" y="419"/>
                  </a:cubicBezTo>
                  <a:cubicBezTo>
                    <a:pt x="418" y="409"/>
                    <a:pt x="429" y="332"/>
                    <a:pt x="397" y="332"/>
                  </a:cubicBezTo>
                  <a:cubicBezTo>
                    <a:pt x="378" y="332"/>
                    <a:pt x="376" y="356"/>
                    <a:pt x="376" y="379"/>
                  </a:cubicBezTo>
                  <a:close/>
                  <a:moveTo>
                    <a:pt x="186" y="222"/>
                  </a:moveTo>
                  <a:lnTo>
                    <a:pt x="186" y="222"/>
                  </a:lnTo>
                  <a:cubicBezTo>
                    <a:pt x="186" y="286"/>
                    <a:pt x="217" y="268"/>
                    <a:pt x="221" y="261"/>
                  </a:cubicBezTo>
                  <a:cubicBezTo>
                    <a:pt x="228" y="251"/>
                    <a:pt x="238" y="175"/>
                    <a:pt x="207" y="175"/>
                  </a:cubicBezTo>
                  <a:cubicBezTo>
                    <a:pt x="188" y="175"/>
                    <a:pt x="186" y="199"/>
                    <a:pt x="186" y="222"/>
                  </a:cubicBez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141" y="124"/>
                    <a:pt x="229" y="132"/>
                    <a:pt x="256" y="162"/>
                  </a:cubicBezTo>
                  <a:cubicBezTo>
                    <a:pt x="282" y="190"/>
                    <a:pt x="291" y="301"/>
                    <a:pt x="208" y="301"/>
                  </a:cubicBezTo>
                  <a:cubicBezTo>
                    <a:pt x="160" y="301"/>
                    <a:pt x="141" y="269"/>
                    <a:pt x="141" y="222"/>
                  </a:cubicBezTo>
                  <a:close/>
                  <a:moveTo>
                    <a:pt x="244" y="460"/>
                  </a:moveTo>
                  <a:lnTo>
                    <a:pt x="244" y="460"/>
                  </a:lnTo>
                  <a:cubicBezTo>
                    <a:pt x="230" y="460"/>
                    <a:pt x="216" y="460"/>
                    <a:pt x="201" y="460"/>
                  </a:cubicBezTo>
                  <a:cubicBezTo>
                    <a:pt x="255" y="354"/>
                    <a:pt x="309" y="247"/>
                    <a:pt x="362" y="141"/>
                  </a:cubicBezTo>
                  <a:cubicBezTo>
                    <a:pt x="376" y="141"/>
                    <a:pt x="390" y="141"/>
                    <a:pt x="404" y="141"/>
                  </a:cubicBezTo>
                  <a:cubicBezTo>
                    <a:pt x="351" y="247"/>
                    <a:pt x="298" y="354"/>
                    <a:pt x="244" y="460"/>
                  </a:cubicBezTo>
                  <a:close/>
                  <a:moveTo>
                    <a:pt x="331" y="379"/>
                  </a:moveTo>
                  <a:lnTo>
                    <a:pt x="331" y="379"/>
                  </a:lnTo>
                  <a:cubicBezTo>
                    <a:pt x="331" y="282"/>
                    <a:pt x="419" y="289"/>
                    <a:pt x="446" y="319"/>
                  </a:cubicBezTo>
                  <a:cubicBezTo>
                    <a:pt x="473" y="348"/>
                    <a:pt x="481" y="459"/>
                    <a:pt x="398" y="459"/>
                  </a:cubicBezTo>
                  <a:cubicBezTo>
                    <a:pt x="351" y="459"/>
                    <a:pt x="331" y="427"/>
                    <a:pt x="331" y="3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accent2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2706338" y="2877792"/>
              <a:ext cx="1826141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  <a:latin typeface="Noto Sans S Chinese Bold" panose="020B0800000000000000" pitchFamily="34" charset="-122"/>
                  <a:ea typeface="Noto Sans S Chinese Bold" panose="020B0800000000000000" pitchFamily="34" charset="-122"/>
                </a:rPr>
                <a:t>点击添加</a:t>
              </a:r>
              <a:endParaRPr lang="zh-CN" altLang="en-US" sz="3200" dirty="0">
                <a:solidFill>
                  <a:srgbClr val="FFFFFF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7468010" y="1969946"/>
            <a:ext cx="341391" cy="341391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7468010" y="3355642"/>
            <a:ext cx="341391" cy="341391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7497687" y="4834916"/>
            <a:ext cx="341391" cy="341391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926705" y="1812925"/>
            <a:ext cx="375412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26705" y="3159760"/>
            <a:ext cx="375412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26705" y="4683125"/>
            <a:ext cx="375412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ldLvl="0" animBg="1"/>
      <p:bldP spid="84" grpId="0" bldLvl="0" animBg="1"/>
      <p:bldP spid="85" grpId="0" bldLvl="0" animBg="1"/>
      <p:bldP spid="36" grpId="0" bldLvl="0" animBg="1"/>
      <p:bldP spid="2" grpId="0" bldLvl="0" animBg="1"/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034344" y="1554478"/>
            <a:ext cx="692092" cy="692092"/>
            <a:chOff x="6369311" y="2040370"/>
            <a:chExt cx="755703" cy="755703"/>
          </a:xfrm>
          <a:solidFill>
            <a:srgbClr val="FBC6D3"/>
          </a:solidFill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39375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34344" y="2426419"/>
            <a:ext cx="692092" cy="692092"/>
            <a:chOff x="6369311" y="2992454"/>
            <a:chExt cx="755703" cy="755703"/>
          </a:xfrm>
          <a:solidFill>
            <a:srgbClr val="6BD7D9"/>
          </a:solidFill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39375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82%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34344" y="3298360"/>
            <a:ext cx="692092" cy="692092"/>
            <a:chOff x="6369310" y="3944537"/>
            <a:chExt cx="755703" cy="755703"/>
          </a:xfrm>
          <a:solidFill>
            <a:srgbClr val="FBC6D3"/>
          </a:solidFill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39375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70%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34344" y="4174061"/>
            <a:ext cx="692092" cy="692092"/>
            <a:chOff x="6369311" y="4900725"/>
            <a:chExt cx="755703" cy="755703"/>
          </a:xfrm>
          <a:solidFill>
            <a:srgbClr val="6BD7D9"/>
          </a:solidFill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TextBox 14"/>
            <p:cNvSpPr txBox="1"/>
            <p:nvPr/>
          </p:nvSpPr>
          <p:spPr>
            <a:xfrm>
              <a:off x="6422299" y="5068728"/>
              <a:ext cx="649725" cy="39375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68%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Freeform 5"/>
          <p:cNvSpPr/>
          <p:nvPr/>
        </p:nvSpPr>
        <p:spPr>
          <a:xfrm rot="16200000">
            <a:off x="6685915" y="2677795"/>
            <a:ext cx="3531870" cy="3045460"/>
          </a:xfrm>
          <a:custGeom>
            <a:avLst/>
            <a:gdLst>
              <a:gd name="connsiteX0" fmla="*/ 4242316 w 4242316"/>
              <a:gd name="connsiteY0" fmla="*/ 562708 h 3657591"/>
              <a:gd name="connsiteX1" fmla="*/ 4117817 w 4242316"/>
              <a:gd name="connsiteY1" fmla="*/ 562708 h 3657591"/>
              <a:gd name="connsiteX2" fmla="*/ 4117817 w 4242316"/>
              <a:gd name="connsiteY2" fmla="*/ 3094883 h 3657591"/>
              <a:gd name="connsiteX3" fmla="*/ 3555109 w 4242316"/>
              <a:gd name="connsiteY3" fmla="*/ 3657591 h 3657591"/>
              <a:gd name="connsiteX4" fmla="*/ 0 w 4242316"/>
              <a:gd name="connsiteY4" fmla="*/ 3657591 h 3657591"/>
              <a:gd name="connsiteX5" fmla="*/ 0 w 4242316"/>
              <a:gd name="connsiteY5" fmla="*/ 3094883 h 3657591"/>
              <a:gd name="connsiteX6" fmla="*/ 3555109 w 4242316"/>
              <a:gd name="connsiteY6" fmla="*/ 3094883 h 3657591"/>
              <a:gd name="connsiteX7" fmla="*/ 3555109 w 4242316"/>
              <a:gd name="connsiteY7" fmla="*/ 562708 h 3657591"/>
              <a:gd name="connsiteX8" fmla="*/ 3430609 w 4242316"/>
              <a:gd name="connsiteY8" fmla="*/ 562708 h 3657591"/>
              <a:gd name="connsiteX9" fmla="*/ 3836463 w 4242316"/>
              <a:gd name="connsiteY9" fmla="*/ 0 h 365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16" h="3657591">
                <a:moveTo>
                  <a:pt x="4242316" y="562708"/>
                </a:moveTo>
                <a:lnTo>
                  <a:pt x="4117817" y="562708"/>
                </a:lnTo>
                <a:lnTo>
                  <a:pt x="4117817" y="3094883"/>
                </a:lnTo>
                <a:lnTo>
                  <a:pt x="3555109" y="3657591"/>
                </a:lnTo>
                <a:lnTo>
                  <a:pt x="0" y="3657591"/>
                </a:lnTo>
                <a:lnTo>
                  <a:pt x="0" y="3094883"/>
                </a:lnTo>
                <a:lnTo>
                  <a:pt x="3555109" y="3094883"/>
                </a:lnTo>
                <a:lnTo>
                  <a:pt x="3555109" y="562708"/>
                </a:lnTo>
                <a:lnTo>
                  <a:pt x="3430609" y="562708"/>
                </a:lnTo>
                <a:lnTo>
                  <a:pt x="3836463" y="0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>
              <a:cs typeface="+mn-ea"/>
              <a:sym typeface="+mn-lt"/>
            </a:endParaRPr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7632700" y="2633980"/>
            <a:ext cx="322580" cy="276225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Freeform 4"/>
          <p:cNvSpPr/>
          <p:nvPr/>
        </p:nvSpPr>
        <p:spPr>
          <a:xfrm rot="16200000">
            <a:off x="6801485" y="3437890"/>
            <a:ext cx="2656205" cy="2400935"/>
          </a:xfrm>
          <a:custGeom>
            <a:avLst/>
            <a:gdLst>
              <a:gd name="connsiteX0" fmla="*/ 2496508 w 3190111"/>
              <a:gd name="connsiteY0" fmla="*/ 2321164 h 2883873"/>
              <a:gd name="connsiteX1" fmla="*/ 2496508 w 3190111"/>
              <a:gd name="connsiteY1" fmla="*/ 2883872 h 2883873"/>
              <a:gd name="connsiteX2" fmla="*/ 0 w 3190111"/>
              <a:gd name="connsiteY2" fmla="*/ 2883872 h 2883873"/>
              <a:gd name="connsiteX3" fmla="*/ 0 w 3190111"/>
              <a:gd name="connsiteY3" fmla="*/ 2321164 h 2883873"/>
              <a:gd name="connsiteX4" fmla="*/ 3190111 w 3190111"/>
              <a:gd name="connsiteY4" fmla="*/ 562708 h 2883873"/>
              <a:gd name="connsiteX5" fmla="*/ 3062414 w 3190111"/>
              <a:gd name="connsiteY5" fmla="*/ 562708 h 2883873"/>
              <a:gd name="connsiteX6" fmla="*/ 3062414 w 3190111"/>
              <a:gd name="connsiteY6" fmla="*/ 2321165 h 2883873"/>
              <a:gd name="connsiteX7" fmla="*/ 3065612 w 3190111"/>
              <a:gd name="connsiteY7" fmla="*/ 2321165 h 2883873"/>
              <a:gd name="connsiteX8" fmla="*/ 2499706 w 3190111"/>
              <a:gd name="connsiteY8" fmla="*/ 2883873 h 2883873"/>
              <a:gd name="connsiteX9" fmla="*/ 2499706 w 3190111"/>
              <a:gd name="connsiteY9" fmla="*/ 2321165 h 2883873"/>
              <a:gd name="connsiteX10" fmla="*/ 2499706 w 3190111"/>
              <a:gd name="connsiteY10" fmla="*/ 562708 h 2883873"/>
              <a:gd name="connsiteX11" fmla="*/ 2378404 w 3190111"/>
              <a:gd name="connsiteY11" fmla="*/ 562708 h 2883873"/>
              <a:gd name="connsiteX12" fmla="*/ 2784258 w 3190111"/>
              <a:gd name="connsiteY12" fmla="*/ 0 h 288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0111" h="2883873">
                <a:moveTo>
                  <a:pt x="2496508" y="2321164"/>
                </a:moveTo>
                <a:lnTo>
                  <a:pt x="2496508" y="2883872"/>
                </a:lnTo>
                <a:lnTo>
                  <a:pt x="0" y="2883872"/>
                </a:lnTo>
                <a:lnTo>
                  <a:pt x="0" y="2321164"/>
                </a:lnTo>
                <a:close/>
                <a:moveTo>
                  <a:pt x="3190111" y="562708"/>
                </a:moveTo>
                <a:lnTo>
                  <a:pt x="3062414" y="562708"/>
                </a:lnTo>
                <a:lnTo>
                  <a:pt x="3062414" y="2321165"/>
                </a:lnTo>
                <a:lnTo>
                  <a:pt x="3065612" y="2321165"/>
                </a:lnTo>
                <a:lnTo>
                  <a:pt x="2499706" y="2883873"/>
                </a:lnTo>
                <a:lnTo>
                  <a:pt x="2499706" y="2321165"/>
                </a:lnTo>
                <a:lnTo>
                  <a:pt x="2499706" y="562708"/>
                </a:lnTo>
                <a:lnTo>
                  <a:pt x="2378404" y="562708"/>
                </a:lnTo>
                <a:lnTo>
                  <a:pt x="2784258" y="0"/>
                </a:lnTo>
                <a:close/>
              </a:path>
            </a:pathLst>
          </a:cu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>
              <a:cs typeface="+mn-ea"/>
              <a:sym typeface="+mn-lt"/>
            </a:endParaRPr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7621270" y="3510915"/>
            <a:ext cx="346075" cy="309880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Freeform 6"/>
          <p:cNvSpPr/>
          <p:nvPr/>
        </p:nvSpPr>
        <p:spPr>
          <a:xfrm rot="16200000">
            <a:off x="6571615" y="1919605"/>
            <a:ext cx="4403725" cy="3689350"/>
          </a:xfrm>
          <a:custGeom>
            <a:avLst/>
            <a:gdLst>
              <a:gd name="connsiteX0" fmla="*/ 5289608 w 5289608"/>
              <a:gd name="connsiteY0" fmla="*/ 562708 h 4431309"/>
              <a:gd name="connsiteX1" fmla="*/ 5165108 w 5289608"/>
              <a:gd name="connsiteY1" fmla="*/ 562708 h 4431309"/>
              <a:gd name="connsiteX2" fmla="*/ 5165108 w 5289608"/>
              <a:gd name="connsiteY2" fmla="*/ 3868601 h 4431309"/>
              <a:gd name="connsiteX3" fmla="*/ 4602401 w 5289608"/>
              <a:gd name="connsiteY3" fmla="*/ 4431309 h 4431309"/>
              <a:gd name="connsiteX4" fmla="*/ 0 w 5289608"/>
              <a:gd name="connsiteY4" fmla="*/ 4431309 h 4431309"/>
              <a:gd name="connsiteX5" fmla="*/ 0 w 5289608"/>
              <a:gd name="connsiteY5" fmla="*/ 3868601 h 4431309"/>
              <a:gd name="connsiteX6" fmla="*/ 4602401 w 5289608"/>
              <a:gd name="connsiteY6" fmla="*/ 3868601 h 4431309"/>
              <a:gd name="connsiteX7" fmla="*/ 4602401 w 5289608"/>
              <a:gd name="connsiteY7" fmla="*/ 562708 h 4431309"/>
              <a:gd name="connsiteX8" fmla="*/ 4477901 w 5289608"/>
              <a:gd name="connsiteY8" fmla="*/ 562708 h 4431309"/>
              <a:gd name="connsiteX9" fmla="*/ 4883755 w 5289608"/>
              <a:gd name="connsiteY9" fmla="*/ 0 h 443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89608" h="4431309">
                <a:moveTo>
                  <a:pt x="5289608" y="562708"/>
                </a:moveTo>
                <a:lnTo>
                  <a:pt x="5165108" y="562708"/>
                </a:lnTo>
                <a:lnTo>
                  <a:pt x="5165108" y="3868601"/>
                </a:lnTo>
                <a:lnTo>
                  <a:pt x="4602401" y="4431309"/>
                </a:lnTo>
                <a:lnTo>
                  <a:pt x="0" y="4431309"/>
                </a:lnTo>
                <a:lnTo>
                  <a:pt x="0" y="3868601"/>
                </a:lnTo>
                <a:lnTo>
                  <a:pt x="4602401" y="3868601"/>
                </a:lnTo>
                <a:lnTo>
                  <a:pt x="4602401" y="562708"/>
                </a:lnTo>
                <a:lnTo>
                  <a:pt x="4477901" y="562708"/>
                </a:lnTo>
                <a:lnTo>
                  <a:pt x="4883755" y="0"/>
                </a:lnTo>
                <a:close/>
              </a:path>
            </a:pathLst>
          </a:cu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>
              <a:cs typeface="+mn-ea"/>
              <a:sym typeface="+mn-lt"/>
            </a:endParaRPr>
          </a:p>
        </p:txBody>
      </p: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7638415" y="1729740"/>
            <a:ext cx="338455" cy="341630"/>
          </a:xfrm>
          <a:custGeom>
            <a:avLst/>
            <a:gdLst>
              <a:gd name="T0" fmla="*/ 49 w 99"/>
              <a:gd name="T1" fmla="*/ 0 h 100"/>
              <a:gd name="T2" fmla="*/ 99 w 99"/>
              <a:gd name="T3" fmla="*/ 50 h 100"/>
              <a:gd name="T4" fmla="*/ 49 w 99"/>
              <a:gd name="T5" fmla="*/ 100 h 100"/>
              <a:gd name="T6" fmla="*/ 0 w 99"/>
              <a:gd name="T7" fmla="*/ 50 h 100"/>
              <a:gd name="T8" fmla="*/ 49 w 99"/>
              <a:gd name="T9" fmla="*/ 0 h 100"/>
              <a:gd name="T10" fmla="*/ 45 w 99"/>
              <a:gd name="T11" fmla="*/ 15 h 100"/>
              <a:gd name="T12" fmla="*/ 45 w 99"/>
              <a:gd name="T13" fmla="*/ 44 h 100"/>
              <a:gd name="T14" fmla="*/ 54 w 99"/>
              <a:gd name="T15" fmla="*/ 44 h 100"/>
              <a:gd name="T16" fmla="*/ 54 w 99"/>
              <a:gd name="T17" fmla="*/ 15 h 100"/>
              <a:gd name="T18" fmla="*/ 45 w 99"/>
              <a:gd name="T19" fmla="*/ 15 h 100"/>
              <a:gd name="T20" fmla="*/ 67 w 99"/>
              <a:gd name="T21" fmla="*/ 24 h 100"/>
              <a:gd name="T22" fmla="*/ 61 w 99"/>
              <a:gd name="T23" fmla="*/ 32 h 100"/>
              <a:gd name="T24" fmla="*/ 64 w 99"/>
              <a:gd name="T25" fmla="*/ 35 h 100"/>
              <a:gd name="T26" fmla="*/ 70 w 99"/>
              <a:gd name="T27" fmla="*/ 50 h 100"/>
              <a:gd name="T28" fmla="*/ 64 w 99"/>
              <a:gd name="T29" fmla="*/ 65 h 100"/>
              <a:gd name="T30" fmla="*/ 49 w 99"/>
              <a:gd name="T31" fmla="*/ 71 h 100"/>
              <a:gd name="T32" fmla="*/ 35 w 99"/>
              <a:gd name="T33" fmla="*/ 65 h 100"/>
              <a:gd name="T34" fmla="*/ 28 w 99"/>
              <a:gd name="T35" fmla="*/ 50 h 100"/>
              <a:gd name="T36" fmla="*/ 35 w 99"/>
              <a:gd name="T37" fmla="*/ 35 h 100"/>
              <a:gd name="T38" fmla="*/ 37 w 99"/>
              <a:gd name="T39" fmla="*/ 32 h 100"/>
              <a:gd name="T40" fmla="*/ 31 w 99"/>
              <a:gd name="T41" fmla="*/ 24 h 100"/>
              <a:gd name="T42" fmla="*/ 27 w 99"/>
              <a:gd name="T43" fmla="*/ 28 h 100"/>
              <a:gd name="T44" fmla="*/ 18 w 99"/>
              <a:gd name="T45" fmla="*/ 50 h 100"/>
              <a:gd name="T46" fmla="*/ 27 w 99"/>
              <a:gd name="T47" fmla="*/ 72 h 100"/>
              <a:gd name="T48" fmla="*/ 49 w 99"/>
              <a:gd name="T49" fmla="*/ 81 h 100"/>
              <a:gd name="T50" fmla="*/ 72 w 99"/>
              <a:gd name="T51" fmla="*/ 72 h 100"/>
              <a:gd name="T52" fmla="*/ 81 w 99"/>
              <a:gd name="T53" fmla="*/ 50 h 100"/>
              <a:gd name="T54" fmla="*/ 72 w 99"/>
              <a:gd name="T55" fmla="*/ 28 h 100"/>
              <a:gd name="T56" fmla="*/ 67 w 99"/>
              <a:gd name="T57" fmla="*/ 2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9" h="100">
                <a:moveTo>
                  <a:pt x="49" y="0"/>
                </a:moveTo>
                <a:cubicBezTo>
                  <a:pt x="77" y="0"/>
                  <a:pt x="99" y="22"/>
                  <a:pt x="99" y="50"/>
                </a:cubicBezTo>
                <a:cubicBezTo>
                  <a:pt x="99" y="77"/>
                  <a:pt x="77" y="100"/>
                  <a:pt x="49" y="100"/>
                </a:cubicBezTo>
                <a:cubicBezTo>
                  <a:pt x="22" y="100"/>
                  <a:pt x="0" y="77"/>
                  <a:pt x="0" y="50"/>
                </a:cubicBezTo>
                <a:cubicBezTo>
                  <a:pt x="0" y="22"/>
                  <a:pt x="22" y="0"/>
                  <a:pt x="49" y="0"/>
                </a:cubicBezTo>
                <a:close/>
                <a:moveTo>
                  <a:pt x="45" y="15"/>
                </a:moveTo>
                <a:cubicBezTo>
                  <a:pt x="45" y="44"/>
                  <a:pt x="45" y="44"/>
                  <a:pt x="45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15"/>
                  <a:pt x="54" y="15"/>
                  <a:pt x="54" y="15"/>
                </a:cubicBezTo>
                <a:cubicBezTo>
                  <a:pt x="45" y="15"/>
                  <a:pt x="45" y="15"/>
                  <a:pt x="45" y="15"/>
                </a:cubicBezTo>
                <a:close/>
                <a:moveTo>
                  <a:pt x="67" y="24"/>
                </a:moveTo>
                <a:cubicBezTo>
                  <a:pt x="61" y="32"/>
                  <a:pt x="61" y="32"/>
                  <a:pt x="61" y="32"/>
                </a:cubicBezTo>
                <a:cubicBezTo>
                  <a:pt x="62" y="33"/>
                  <a:pt x="63" y="34"/>
                  <a:pt x="64" y="35"/>
                </a:cubicBezTo>
                <a:cubicBezTo>
                  <a:pt x="68" y="39"/>
                  <a:pt x="70" y="44"/>
                  <a:pt x="70" y="50"/>
                </a:cubicBezTo>
                <a:cubicBezTo>
                  <a:pt x="70" y="55"/>
                  <a:pt x="68" y="61"/>
                  <a:pt x="64" y="65"/>
                </a:cubicBezTo>
                <a:cubicBezTo>
                  <a:pt x="60" y="68"/>
                  <a:pt x="55" y="71"/>
                  <a:pt x="49" y="71"/>
                </a:cubicBezTo>
                <a:cubicBezTo>
                  <a:pt x="44" y="71"/>
                  <a:pt x="38" y="68"/>
                  <a:pt x="35" y="65"/>
                </a:cubicBezTo>
                <a:cubicBezTo>
                  <a:pt x="31" y="61"/>
                  <a:pt x="28" y="55"/>
                  <a:pt x="28" y="50"/>
                </a:cubicBezTo>
                <a:cubicBezTo>
                  <a:pt x="28" y="44"/>
                  <a:pt x="31" y="39"/>
                  <a:pt x="35" y="35"/>
                </a:cubicBezTo>
                <a:cubicBezTo>
                  <a:pt x="35" y="34"/>
                  <a:pt x="36" y="33"/>
                  <a:pt x="37" y="32"/>
                </a:cubicBezTo>
                <a:cubicBezTo>
                  <a:pt x="31" y="24"/>
                  <a:pt x="31" y="24"/>
                  <a:pt x="31" y="24"/>
                </a:cubicBezTo>
                <a:cubicBezTo>
                  <a:pt x="30" y="25"/>
                  <a:pt x="29" y="26"/>
                  <a:pt x="27" y="28"/>
                </a:cubicBezTo>
                <a:cubicBezTo>
                  <a:pt x="22" y="33"/>
                  <a:pt x="18" y="41"/>
                  <a:pt x="18" y="50"/>
                </a:cubicBezTo>
                <a:cubicBezTo>
                  <a:pt x="18" y="58"/>
                  <a:pt x="22" y="66"/>
                  <a:pt x="27" y="72"/>
                </a:cubicBezTo>
                <a:cubicBezTo>
                  <a:pt x="33" y="77"/>
                  <a:pt x="41" y="81"/>
                  <a:pt x="49" y="81"/>
                </a:cubicBezTo>
                <a:cubicBezTo>
                  <a:pt x="58" y="81"/>
                  <a:pt x="66" y="77"/>
                  <a:pt x="72" y="72"/>
                </a:cubicBezTo>
                <a:cubicBezTo>
                  <a:pt x="77" y="66"/>
                  <a:pt x="81" y="58"/>
                  <a:pt x="81" y="50"/>
                </a:cubicBezTo>
                <a:cubicBezTo>
                  <a:pt x="81" y="41"/>
                  <a:pt x="77" y="33"/>
                  <a:pt x="72" y="28"/>
                </a:cubicBezTo>
                <a:cubicBezTo>
                  <a:pt x="70" y="26"/>
                  <a:pt x="69" y="25"/>
                  <a:pt x="67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Freeform 3"/>
          <p:cNvSpPr/>
          <p:nvPr/>
        </p:nvSpPr>
        <p:spPr>
          <a:xfrm rot="16200000">
            <a:off x="6915150" y="4196080"/>
            <a:ext cx="1784350" cy="1757045"/>
          </a:xfrm>
          <a:custGeom>
            <a:avLst/>
            <a:gdLst>
              <a:gd name="connsiteX0" fmla="*/ 2143216 w 2143216"/>
              <a:gd name="connsiteY0" fmla="*/ 562708 h 2110152"/>
              <a:gd name="connsiteX1" fmla="*/ 2018715 w 2143216"/>
              <a:gd name="connsiteY1" fmla="*/ 562708 h 2110152"/>
              <a:gd name="connsiteX2" fmla="*/ 2018715 w 2143216"/>
              <a:gd name="connsiteY2" fmla="*/ 1547444 h 2110152"/>
              <a:gd name="connsiteX3" fmla="*/ 1456007 w 2143216"/>
              <a:gd name="connsiteY3" fmla="*/ 2110152 h 2110152"/>
              <a:gd name="connsiteX4" fmla="*/ 1456007 w 2143216"/>
              <a:gd name="connsiteY4" fmla="*/ 2110151 h 2110152"/>
              <a:gd name="connsiteX5" fmla="*/ 0 w 2143216"/>
              <a:gd name="connsiteY5" fmla="*/ 2110151 h 2110152"/>
              <a:gd name="connsiteX6" fmla="*/ 0 w 2143216"/>
              <a:gd name="connsiteY6" fmla="*/ 1547443 h 2110152"/>
              <a:gd name="connsiteX7" fmla="*/ 1456007 w 2143216"/>
              <a:gd name="connsiteY7" fmla="*/ 1547443 h 2110152"/>
              <a:gd name="connsiteX8" fmla="*/ 1456007 w 2143216"/>
              <a:gd name="connsiteY8" fmla="*/ 562708 h 2110152"/>
              <a:gd name="connsiteX9" fmla="*/ 1331509 w 2143216"/>
              <a:gd name="connsiteY9" fmla="*/ 562708 h 2110152"/>
              <a:gd name="connsiteX10" fmla="*/ 1737363 w 2143216"/>
              <a:gd name="connsiteY10" fmla="*/ 0 h 211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3216" h="2110152">
                <a:moveTo>
                  <a:pt x="2143216" y="562708"/>
                </a:moveTo>
                <a:lnTo>
                  <a:pt x="2018715" y="562708"/>
                </a:lnTo>
                <a:lnTo>
                  <a:pt x="2018715" y="1547444"/>
                </a:lnTo>
                <a:lnTo>
                  <a:pt x="1456007" y="2110152"/>
                </a:lnTo>
                <a:lnTo>
                  <a:pt x="1456007" y="2110151"/>
                </a:lnTo>
                <a:lnTo>
                  <a:pt x="0" y="2110151"/>
                </a:lnTo>
                <a:lnTo>
                  <a:pt x="0" y="1547443"/>
                </a:lnTo>
                <a:lnTo>
                  <a:pt x="1456007" y="1547443"/>
                </a:lnTo>
                <a:lnTo>
                  <a:pt x="1456007" y="562708"/>
                </a:lnTo>
                <a:lnTo>
                  <a:pt x="1331509" y="562708"/>
                </a:lnTo>
                <a:lnTo>
                  <a:pt x="1737363" y="0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>
              <a:cs typeface="+mn-ea"/>
              <a:sym typeface="+mn-lt"/>
            </a:endParaRPr>
          </a:p>
        </p:txBody>
      </p:sp>
      <p:sp>
        <p:nvSpPr>
          <p:cNvPr id="7" name="Freeform 18"/>
          <p:cNvSpPr>
            <a:spLocks noEditPoints="1"/>
          </p:cNvSpPr>
          <p:nvPr/>
        </p:nvSpPr>
        <p:spPr bwMode="auto">
          <a:xfrm>
            <a:off x="7611110" y="4335145"/>
            <a:ext cx="365125" cy="370205"/>
          </a:xfrm>
          <a:custGeom>
            <a:avLst/>
            <a:gdLst>
              <a:gd name="T0" fmla="*/ 94 w 107"/>
              <a:gd name="T1" fmla="*/ 30 h 108"/>
              <a:gd name="T2" fmla="*/ 77 w 107"/>
              <a:gd name="T3" fmla="*/ 95 h 108"/>
              <a:gd name="T4" fmla="*/ 13 w 107"/>
              <a:gd name="T5" fmla="*/ 77 h 108"/>
              <a:gd name="T6" fmla="*/ 30 w 107"/>
              <a:gd name="T7" fmla="*/ 13 h 108"/>
              <a:gd name="T8" fmla="*/ 94 w 107"/>
              <a:gd name="T9" fmla="*/ 30 h 108"/>
              <a:gd name="T10" fmla="*/ 68 w 107"/>
              <a:gd name="T11" fmla="*/ 46 h 108"/>
              <a:gd name="T12" fmla="*/ 68 w 107"/>
              <a:gd name="T13" fmla="*/ 46 h 108"/>
              <a:gd name="T14" fmla="*/ 58 w 107"/>
              <a:gd name="T15" fmla="*/ 38 h 108"/>
              <a:gd name="T16" fmla="*/ 45 w 107"/>
              <a:gd name="T17" fmla="*/ 40 h 108"/>
              <a:gd name="T18" fmla="*/ 45 w 107"/>
              <a:gd name="T19" fmla="*/ 40 h 108"/>
              <a:gd name="T20" fmla="*/ 38 w 107"/>
              <a:gd name="T21" fmla="*/ 50 h 108"/>
              <a:gd name="T22" fmla="*/ 39 w 107"/>
              <a:gd name="T23" fmla="*/ 62 h 108"/>
              <a:gd name="T24" fmla="*/ 39 w 107"/>
              <a:gd name="T25" fmla="*/ 62 h 108"/>
              <a:gd name="T26" fmla="*/ 49 w 107"/>
              <a:gd name="T27" fmla="*/ 69 h 108"/>
              <a:gd name="T28" fmla="*/ 62 w 107"/>
              <a:gd name="T29" fmla="*/ 68 h 108"/>
              <a:gd name="T30" fmla="*/ 62 w 107"/>
              <a:gd name="T31" fmla="*/ 68 h 108"/>
              <a:gd name="T32" fmla="*/ 69 w 107"/>
              <a:gd name="T33" fmla="*/ 58 h 108"/>
              <a:gd name="T34" fmla="*/ 68 w 107"/>
              <a:gd name="T35" fmla="*/ 46 h 108"/>
              <a:gd name="T36" fmla="*/ 63 w 107"/>
              <a:gd name="T37" fmla="*/ 56 h 108"/>
              <a:gd name="T38" fmla="*/ 62 w 107"/>
              <a:gd name="T39" fmla="*/ 49 h 108"/>
              <a:gd name="T40" fmla="*/ 62 w 107"/>
              <a:gd name="T41" fmla="*/ 49 h 108"/>
              <a:gd name="T42" fmla="*/ 56 w 107"/>
              <a:gd name="T43" fmla="*/ 44 h 108"/>
              <a:gd name="T44" fmla="*/ 48 w 107"/>
              <a:gd name="T45" fmla="*/ 45 h 108"/>
              <a:gd name="T46" fmla="*/ 48 w 107"/>
              <a:gd name="T47" fmla="*/ 45 h 108"/>
              <a:gd name="T48" fmla="*/ 44 w 107"/>
              <a:gd name="T49" fmla="*/ 51 h 108"/>
              <a:gd name="T50" fmla="*/ 45 w 107"/>
              <a:gd name="T51" fmla="*/ 59 h 108"/>
              <a:gd name="T52" fmla="*/ 45 w 107"/>
              <a:gd name="T53" fmla="*/ 59 h 108"/>
              <a:gd name="T54" fmla="*/ 51 w 107"/>
              <a:gd name="T55" fmla="*/ 64 h 108"/>
              <a:gd name="T56" fmla="*/ 59 w 107"/>
              <a:gd name="T57" fmla="*/ 63 h 108"/>
              <a:gd name="T58" fmla="*/ 59 w 107"/>
              <a:gd name="T59" fmla="*/ 63 h 108"/>
              <a:gd name="T60" fmla="*/ 63 w 107"/>
              <a:gd name="T61" fmla="*/ 56 h 108"/>
              <a:gd name="T62" fmla="*/ 29 w 107"/>
              <a:gd name="T63" fmla="*/ 24 h 108"/>
              <a:gd name="T64" fmla="*/ 17 w 107"/>
              <a:gd name="T65" fmla="*/ 65 h 108"/>
              <a:gd name="T66" fmla="*/ 25 w 107"/>
              <a:gd name="T67" fmla="*/ 63 h 108"/>
              <a:gd name="T68" fmla="*/ 29 w 107"/>
              <a:gd name="T69" fmla="*/ 24 h 108"/>
              <a:gd name="T70" fmla="*/ 69 w 107"/>
              <a:gd name="T71" fmla="*/ 37 h 108"/>
              <a:gd name="T72" fmla="*/ 73 w 107"/>
              <a:gd name="T73" fmla="*/ 42 h 108"/>
              <a:gd name="T74" fmla="*/ 74 w 107"/>
              <a:gd name="T75" fmla="*/ 45 h 108"/>
              <a:gd name="T76" fmla="*/ 91 w 107"/>
              <a:gd name="T77" fmla="*/ 38 h 108"/>
              <a:gd name="T78" fmla="*/ 89 w 107"/>
              <a:gd name="T79" fmla="*/ 33 h 108"/>
              <a:gd name="T80" fmla="*/ 82 w 107"/>
              <a:gd name="T81" fmla="*/ 25 h 108"/>
              <a:gd name="T82" fmla="*/ 69 w 107"/>
              <a:gd name="T83" fmla="*/ 37 h 108"/>
              <a:gd name="T84" fmla="*/ 92 w 107"/>
              <a:gd name="T85" fmla="*/ 43 h 108"/>
              <a:gd name="T86" fmla="*/ 75 w 107"/>
              <a:gd name="T87" fmla="*/ 47 h 108"/>
              <a:gd name="T88" fmla="*/ 76 w 107"/>
              <a:gd name="T89" fmla="*/ 53 h 108"/>
              <a:gd name="T90" fmla="*/ 93 w 107"/>
              <a:gd name="T91" fmla="*/ 54 h 108"/>
              <a:gd name="T92" fmla="*/ 92 w 107"/>
              <a:gd name="T93" fmla="*/ 43 h 108"/>
              <a:gd name="T94" fmla="*/ 70 w 107"/>
              <a:gd name="T95" fmla="*/ 44 h 108"/>
              <a:gd name="T96" fmla="*/ 44 w 107"/>
              <a:gd name="T97" fmla="*/ 37 h 108"/>
              <a:gd name="T98" fmla="*/ 37 w 107"/>
              <a:gd name="T99" fmla="*/ 63 h 108"/>
              <a:gd name="T100" fmla="*/ 63 w 107"/>
              <a:gd name="T101" fmla="*/ 70 h 108"/>
              <a:gd name="T102" fmla="*/ 70 w 107"/>
              <a:gd name="T103" fmla="*/ 4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7" h="108">
                <a:moveTo>
                  <a:pt x="94" y="30"/>
                </a:moveTo>
                <a:cubicBezTo>
                  <a:pt x="107" y="53"/>
                  <a:pt x="100" y="82"/>
                  <a:pt x="77" y="95"/>
                </a:cubicBezTo>
                <a:cubicBezTo>
                  <a:pt x="54" y="108"/>
                  <a:pt x="26" y="100"/>
                  <a:pt x="13" y="77"/>
                </a:cubicBezTo>
                <a:cubicBezTo>
                  <a:pt x="0" y="55"/>
                  <a:pt x="7" y="26"/>
                  <a:pt x="30" y="13"/>
                </a:cubicBezTo>
                <a:cubicBezTo>
                  <a:pt x="52" y="0"/>
                  <a:pt x="81" y="8"/>
                  <a:pt x="94" y="30"/>
                </a:cubicBezTo>
                <a:close/>
                <a:moveTo>
                  <a:pt x="68" y="46"/>
                </a:moveTo>
                <a:cubicBezTo>
                  <a:pt x="68" y="46"/>
                  <a:pt x="68" y="46"/>
                  <a:pt x="68" y="46"/>
                </a:cubicBezTo>
                <a:cubicBezTo>
                  <a:pt x="65" y="42"/>
                  <a:pt x="62" y="39"/>
                  <a:pt x="58" y="38"/>
                </a:cubicBezTo>
                <a:cubicBezTo>
                  <a:pt x="54" y="37"/>
                  <a:pt x="49" y="37"/>
                  <a:pt x="45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1" y="42"/>
                  <a:pt x="39" y="46"/>
                  <a:pt x="38" y="50"/>
                </a:cubicBezTo>
                <a:cubicBezTo>
                  <a:pt x="37" y="54"/>
                  <a:pt x="37" y="58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42" y="66"/>
                  <a:pt x="45" y="68"/>
                  <a:pt x="49" y="69"/>
                </a:cubicBezTo>
                <a:cubicBezTo>
                  <a:pt x="53" y="71"/>
                  <a:pt x="58" y="70"/>
                  <a:pt x="62" y="68"/>
                </a:cubicBezTo>
                <a:cubicBezTo>
                  <a:pt x="62" y="68"/>
                  <a:pt x="62" y="68"/>
                  <a:pt x="62" y="68"/>
                </a:cubicBezTo>
                <a:cubicBezTo>
                  <a:pt x="65" y="66"/>
                  <a:pt x="68" y="62"/>
                  <a:pt x="69" y="58"/>
                </a:cubicBezTo>
                <a:cubicBezTo>
                  <a:pt x="70" y="54"/>
                  <a:pt x="70" y="50"/>
                  <a:pt x="68" y="46"/>
                </a:cubicBezTo>
                <a:close/>
                <a:moveTo>
                  <a:pt x="63" y="56"/>
                </a:moveTo>
                <a:cubicBezTo>
                  <a:pt x="64" y="54"/>
                  <a:pt x="64" y="51"/>
                  <a:pt x="62" y="49"/>
                </a:cubicBezTo>
                <a:cubicBezTo>
                  <a:pt x="62" y="49"/>
                  <a:pt x="62" y="49"/>
                  <a:pt x="62" y="49"/>
                </a:cubicBezTo>
                <a:cubicBezTo>
                  <a:pt x="61" y="46"/>
                  <a:pt x="59" y="45"/>
                  <a:pt x="56" y="44"/>
                </a:cubicBezTo>
                <a:cubicBezTo>
                  <a:pt x="54" y="43"/>
                  <a:pt x="51" y="44"/>
                  <a:pt x="48" y="45"/>
                </a:cubicBezTo>
                <a:cubicBezTo>
                  <a:pt x="48" y="45"/>
                  <a:pt x="48" y="45"/>
                  <a:pt x="48" y="45"/>
                </a:cubicBezTo>
                <a:cubicBezTo>
                  <a:pt x="46" y="46"/>
                  <a:pt x="44" y="49"/>
                  <a:pt x="44" y="51"/>
                </a:cubicBezTo>
                <a:cubicBezTo>
                  <a:pt x="43" y="54"/>
                  <a:pt x="43" y="56"/>
                  <a:pt x="45" y="59"/>
                </a:cubicBezTo>
                <a:cubicBezTo>
                  <a:pt x="45" y="59"/>
                  <a:pt x="45" y="59"/>
                  <a:pt x="45" y="59"/>
                </a:cubicBezTo>
                <a:cubicBezTo>
                  <a:pt x="46" y="61"/>
                  <a:pt x="48" y="63"/>
                  <a:pt x="51" y="64"/>
                </a:cubicBezTo>
                <a:cubicBezTo>
                  <a:pt x="53" y="64"/>
                  <a:pt x="56" y="64"/>
                  <a:pt x="59" y="63"/>
                </a:cubicBezTo>
                <a:cubicBezTo>
                  <a:pt x="59" y="63"/>
                  <a:pt x="59" y="63"/>
                  <a:pt x="59" y="63"/>
                </a:cubicBezTo>
                <a:cubicBezTo>
                  <a:pt x="61" y="61"/>
                  <a:pt x="63" y="59"/>
                  <a:pt x="63" y="56"/>
                </a:cubicBezTo>
                <a:close/>
                <a:moveTo>
                  <a:pt x="29" y="24"/>
                </a:moveTo>
                <a:cubicBezTo>
                  <a:pt x="16" y="36"/>
                  <a:pt x="14" y="50"/>
                  <a:pt x="17" y="65"/>
                </a:cubicBezTo>
                <a:cubicBezTo>
                  <a:pt x="20" y="64"/>
                  <a:pt x="23" y="64"/>
                  <a:pt x="25" y="63"/>
                </a:cubicBezTo>
                <a:cubicBezTo>
                  <a:pt x="21" y="49"/>
                  <a:pt x="22" y="36"/>
                  <a:pt x="29" y="24"/>
                </a:cubicBezTo>
                <a:close/>
                <a:moveTo>
                  <a:pt x="69" y="37"/>
                </a:moveTo>
                <a:cubicBezTo>
                  <a:pt x="70" y="38"/>
                  <a:pt x="72" y="40"/>
                  <a:pt x="73" y="42"/>
                </a:cubicBezTo>
                <a:cubicBezTo>
                  <a:pt x="74" y="43"/>
                  <a:pt x="74" y="44"/>
                  <a:pt x="74" y="45"/>
                </a:cubicBezTo>
                <a:cubicBezTo>
                  <a:pt x="91" y="38"/>
                  <a:pt x="91" y="38"/>
                  <a:pt x="91" y="38"/>
                </a:cubicBezTo>
                <a:cubicBezTo>
                  <a:pt x="90" y="36"/>
                  <a:pt x="89" y="35"/>
                  <a:pt x="89" y="33"/>
                </a:cubicBezTo>
                <a:cubicBezTo>
                  <a:pt x="87" y="30"/>
                  <a:pt x="85" y="28"/>
                  <a:pt x="82" y="25"/>
                </a:cubicBezTo>
                <a:cubicBezTo>
                  <a:pt x="69" y="37"/>
                  <a:pt x="69" y="37"/>
                  <a:pt x="69" y="37"/>
                </a:cubicBezTo>
                <a:close/>
                <a:moveTo>
                  <a:pt x="92" y="43"/>
                </a:moveTo>
                <a:cubicBezTo>
                  <a:pt x="75" y="47"/>
                  <a:pt x="75" y="47"/>
                  <a:pt x="75" y="47"/>
                </a:cubicBezTo>
                <a:cubicBezTo>
                  <a:pt x="76" y="49"/>
                  <a:pt x="76" y="51"/>
                  <a:pt x="76" y="53"/>
                </a:cubicBezTo>
                <a:cubicBezTo>
                  <a:pt x="93" y="54"/>
                  <a:pt x="93" y="54"/>
                  <a:pt x="93" y="54"/>
                </a:cubicBezTo>
                <a:cubicBezTo>
                  <a:pt x="94" y="50"/>
                  <a:pt x="93" y="46"/>
                  <a:pt x="92" y="43"/>
                </a:cubicBezTo>
                <a:close/>
                <a:moveTo>
                  <a:pt x="70" y="44"/>
                </a:moveTo>
                <a:cubicBezTo>
                  <a:pt x="65" y="35"/>
                  <a:pt x="53" y="32"/>
                  <a:pt x="44" y="37"/>
                </a:cubicBezTo>
                <a:cubicBezTo>
                  <a:pt x="35" y="42"/>
                  <a:pt x="32" y="54"/>
                  <a:pt x="37" y="63"/>
                </a:cubicBezTo>
                <a:cubicBezTo>
                  <a:pt x="42" y="72"/>
                  <a:pt x="54" y="76"/>
                  <a:pt x="63" y="70"/>
                </a:cubicBezTo>
                <a:cubicBezTo>
                  <a:pt x="72" y="65"/>
                  <a:pt x="75" y="53"/>
                  <a:pt x="70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3" tIns="41872" rIns="83743" bIns="41872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2" name="Group 19"/>
          <p:cNvGrpSpPr/>
          <p:nvPr/>
        </p:nvGrpSpPr>
        <p:grpSpPr>
          <a:xfrm>
            <a:off x="2255390" y="1729727"/>
            <a:ext cx="419805" cy="315056"/>
            <a:chOff x="789999" y="2242985"/>
            <a:chExt cx="504229" cy="378415"/>
          </a:xfrm>
          <a:solidFill>
            <a:srgbClr val="FBC6D3"/>
          </a:solidFill>
        </p:grpSpPr>
        <p:sp>
          <p:nvSpPr>
            <p:cNvPr id="23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24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</p:grpSp>
      <p:grpSp>
        <p:nvGrpSpPr>
          <p:cNvPr id="25" name="Group 23"/>
          <p:cNvGrpSpPr/>
          <p:nvPr/>
        </p:nvGrpSpPr>
        <p:grpSpPr>
          <a:xfrm>
            <a:off x="2255390" y="2688864"/>
            <a:ext cx="419805" cy="315056"/>
            <a:chOff x="789999" y="2242985"/>
            <a:chExt cx="504229" cy="378415"/>
          </a:xfrm>
          <a:solidFill>
            <a:srgbClr val="6BD7D9"/>
          </a:solidFill>
        </p:grpSpPr>
        <p:sp>
          <p:nvSpPr>
            <p:cNvPr id="26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27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55390" y="3671356"/>
            <a:ext cx="419805" cy="315056"/>
            <a:chOff x="789999" y="2242985"/>
            <a:chExt cx="504229" cy="378415"/>
          </a:xfrm>
          <a:solidFill>
            <a:srgbClr val="FBC6D3"/>
          </a:solidFill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55390" y="4611271"/>
            <a:ext cx="419805" cy="315056"/>
            <a:chOff x="789999" y="2242985"/>
            <a:chExt cx="504229" cy="378415"/>
          </a:xfrm>
          <a:solidFill>
            <a:srgbClr val="6BD7D9"/>
          </a:solidFill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</p:grpSp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2787333" y="1672908"/>
            <a:ext cx="24098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  <a:sym typeface="+mn-ea"/>
              </a:rPr>
              <a:t>请在此添加您的文字内容， 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  <a:sym typeface="+mn-ea"/>
            </a:endParaRP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2787333" y="2631758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  <a:sym typeface="+mn-ea"/>
              </a:rPr>
              <a:t>请在此添加您的文字内容， 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  <a:sym typeface="+mn-ea"/>
            </a:endParaRPr>
          </a:p>
        </p:txBody>
      </p:sp>
      <p:sp>
        <p:nvSpPr>
          <p:cNvPr id="45" name="TextBox 13"/>
          <p:cNvSpPr txBox="1">
            <a:spLocks noChangeArrowheads="1"/>
          </p:cNvSpPr>
          <p:nvPr/>
        </p:nvSpPr>
        <p:spPr bwMode="auto">
          <a:xfrm>
            <a:off x="2787333" y="3567748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  <a:sym typeface="+mn-ea"/>
              </a:rPr>
              <a:t>请在此添加您的文字内容， 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  <a:sym typeface="+mn-ea"/>
            </a:endParaRP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2787333" y="4507548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  <a:sym typeface="+mn-ea"/>
              </a:rPr>
              <a:t>请在此添加您的文字内容， 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6" grpId="0" bldLvl="0" animBg="1"/>
      <p:bldP spid="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7" grpId="0" bldLvl="0" animBg="1"/>
      <p:bldP spid="31" grpId="0"/>
      <p:bldP spid="44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606675" y="2922905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薪酬福利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06675" y="373443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PleaseaddaclearbusinesstemplateforthetitlecontentyouwantoaddPleaseaddaclearbuPleaseaPleaseaddaclearbusinesstePleaseaddaclearb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81365" y="897890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03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97810" y="2465705"/>
            <a:ext cx="1776095" cy="253365"/>
            <a:chOff x="4268" y="4006"/>
            <a:chExt cx="2797" cy="399"/>
          </a:xfrm>
        </p:grpSpPr>
        <p:sp>
          <p:nvSpPr>
            <p:cNvPr id="2" name="椭圆 1"/>
            <p:cNvSpPr/>
            <p:nvPr/>
          </p:nvSpPr>
          <p:spPr>
            <a:xfrm>
              <a:off x="4268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5067" y="4021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866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65" y="4006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38" name="组合 20"/>
          <p:cNvGrpSpPr/>
          <p:nvPr/>
        </p:nvGrpSpPr>
        <p:grpSpPr>
          <a:xfrm>
            <a:off x="1709655" y="3215943"/>
            <a:ext cx="8753640" cy="1091168"/>
            <a:chOff x="2523417" y="3344564"/>
            <a:chExt cx="7526166" cy="938162"/>
          </a:xfrm>
          <a:solidFill>
            <a:srgbClr val="FBC6D3"/>
          </a:solidFill>
        </p:grpSpPr>
        <p:sp>
          <p:nvSpPr>
            <p:cNvPr id="39" name="圆角矩形 20"/>
            <p:cNvSpPr/>
            <p:nvPr/>
          </p:nvSpPr>
          <p:spPr>
            <a:xfrm>
              <a:off x="3578792" y="3712929"/>
              <a:ext cx="1567043" cy="201433"/>
            </a:xfrm>
            <a:prstGeom prst="roundRect">
              <a:avLst>
                <a:gd name="adj" fmla="val 50000"/>
              </a:avLst>
            </a:prstGeom>
            <a:grp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0" name="圆角矩形 21"/>
            <p:cNvSpPr/>
            <p:nvPr/>
          </p:nvSpPr>
          <p:spPr>
            <a:xfrm>
              <a:off x="7444192" y="3712929"/>
              <a:ext cx="1567043" cy="201433"/>
            </a:xfrm>
            <a:prstGeom prst="roundRect">
              <a:avLst>
                <a:gd name="adj" fmla="val 50000"/>
              </a:avLst>
            </a:prstGeom>
            <a:grp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1" name="圆角矩形 22"/>
            <p:cNvSpPr/>
            <p:nvPr/>
          </p:nvSpPr>
          <p:spPr>
            <a:xfrm>
              <a:off x="5511491" y="3712929"/>
              <a:ext cx="1567043" cy="201433"/>
            </a:xfrm>
            <a:prstGeom prst="roundRect">
              <a:avLst>
                <a:gd name="adj" fmla="val 50000"/>
              </a:avLst>
            </a:prstGeom>
            <a:solidFill>
              <a:srgbClr val="6BD7D9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2" name="任意多边形 23"/>
            <p:cNvSpPr/>
            <p:nvPr/>
          </p:nvSpPr>
          <p:spPr>
            <a:xfrm>
              <a:off x="2523417" y="3344564"/>
              <a:ext cx="1717315" cy="938162"/>
            </a:xfrm>
            <a:custGeom>
              <a:avLst/>
              <a:gdLst>
                <a:gd name="connsiteX0" fmla="*/ 469081 w 1717315"/>
                <a:gd name="connsiteY0" fmla="*/ 0 h 938162"/>
                <a:gd name="connsiteX1" fmla="*/ 1276014 w 1717315"/>
                <a:gd name="connsiteY1" fmla="*/ 0 h 938162"/>
                <a:gd name="connsiteX2" fmla="*/ 1708232 w 1717315"/>
                <a:gd name="connsiteY2" fmla="*/ 286494 h 938162"/>
                <a:gd name="connsiteX3" fmla="*/ 1717315 w 1717315"/>
                <a:gd name="connsiteY3" fmla="*/ 315755 h 938162"/>
                <a:gd name="connsiteX4" fmla="*/ 1536477 w 1717315"/>
                <a:gd name="connsiteY4" fmla="*/ 315755 h 938162"/>
                <a:gd name="connsiteX5" fmla="*/ 1529984 w 1717315"/>
                <a:gd name="connsiteY5" fmla="*/ 303792 h 938162"/>
                <a:gd name="connsiteX6" fmla="*/ 1284844 w 1717315"/>
                <a:gd name="connsiteY6" fmla="*/ 173452 h 938162"/>
                <a:gd name="connsiteX7" fmla="*/ 460250 w 1717315"/>
                <a:gd name="connsiteY7" fmla="*/ 173452 h 938162"/>
                <a:gd name="connsiteX8" fmla="*/ 164621 w 1717315"/>
                <a:gd name="connsiteY8" fmla="*/ 469081 h 938162"/>
                <a:gd name="connsiteX9" fmla="*/ 460250 w 1717315"/>
                <a:gd name="connsiteY9" fmla="*/ 764710 h 938162"/>
                <a:gd name="connsiteX10" fmla="*/ 1284844 w 1717315"/>
                <a:gd name="connsiteY10" fmla="*/ 764710 h 938162"/>
                <a:gd name="connsiteX11" fmla="*/ 1529984 w 1717315"/>
                <a:gd name="connsiteY11" fmla="*/ 634370 h 938162"/>
                <a:gd name="connsiteX12" fmla="*/ 1536477 w 1717315"/>
                <a:gd name="connsiteY12" fmla="*/ 622407 h 938162"/>
                <a:gd name="connsiteX13" fmla="*/ 1717314 w 1717315"/>
                <a:gd name="connsiteY13" fmla="*/ 622407 h 938162"/>
                <a:gd name="connsiteX14" fmla="*/ 1708231 w 1717315"/>
                <a:gd name="connsiteY14" fmla="*/ 651668 h 938162"/>
                <a:gd name="connsiteX15" fmla="*/ 1276013 w 1717315"/>
                <a:gd name="connsiteY15" fmla="*/ 938162 h 938162"/>
                <a:gd name="connsiteX16" fmla="*/ 469081 w 1717315"/>
                <a:gd name="connsiteY16" fmla="*/ 938161 h 938162"/>
                <a:gd name="connsiteX17" fmla="*/ 9530 w 1717315"/>
                <a:gd name="connsiteY17" fmla="*/ 563616 h 938162"/>
                <a:gd name="connsiteX18" fmla="*/ 0 w 1717315"/>
                <a:gd name="connsiteY18" fmla="*/ 469081 h 938162"/>
                <a:gd name="connsiteX19" fmla="*/ 9530 w 1717315"/>
                <a:gd name="connsiteY19" fmla="*/ 374545 h 938162"/>
                <a:gd name="connsiteX20" fmla="*/ 469081 w 1717315"/>
                <a:gd name="connsiteY20" fmla="*/ 0 h 9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17315" h="938162">
                  <a:moveTo>
                    <a:pt x="469081" y="0"/>
                  </a:moveTo>
                  <a:lnTo>
                    <a:pt x="1276014" y="0"/>
                  </a:lnTo>
                  <a:cubicBezTo>
                    <a:pt x="1470313" y="0"/>
                    <a:pt x="1637022" y="118133"/>
                    <a:pt x="1708232" y="286494"/>
                  </a:cubicBezTo>
                  <a:lnTo>
                    <a:pt x="1717315" y="315755"/>
                  </a:lnTo>
                  <a:lnTo>
                    <a:pt x="1536477" y="315755"/>
                  </a:lnTo>
                  <a:lnTo>
                    <a:pt x="1529984" y="303792"/>
                  </a:lnTo>
                  <a:cubicBezTo>
                    <a:pt x="1476857" y="225154"/>
                    <a:pt x="1386888" y="173452"/>
                    <a:pt x="1284844" y="173452"/>
                  </a:cubicBezTo>
                  <a:lnTo>
                    <a:pt x="460250" y="173452"/>
                  </a:lnTo>
                  <a:cubicBezTo>
                    <a:pt x="296979" y="173452"/>
                    <a:pt x="164621" y="305810"/>
                    <a:pt x="164621" y="469081"/>
                  </a:cubicBezTo>
                  <a:cubicBezTo>
                    <a:pt x="164621" y="632352"/>
                    <a:pt x="296979" y="764710"/>
                    <a:pt x="460250" y="764710"/>
                  </a:cubicBezTo>
                  <a:lnTo>
                    <a:pt x="1284844" y="764710"/>
                  </a:lnTo>
                  <a:cubicBezTo>
                    <a:pt x="1386888" y="764710"/>
                    <a:pt x="1476857" y="713008"/>
                    <a:pt x="1529984" y="634370"/>
                  </a:cubicBezTo>
                  <a:lnTo>
                    <a:pt x="1536477" y="622407"/>
                  </a:lnTo>
                  <a:lnTo>
                    <a:pt x="1717314" y="622407"/>
                  </a:lnTo>
                  <a:lnTo>
                    <a:pt x="1708231" y="651668"/>
                  </a:lnTo>
                  <a:cubicBezTo>
                    <a:pt x="1637021" y="820029"/>
                    <a:pt x="1470312" y="938162"/>
                    <a:pt x="1276013" y="938162"/>
                  </a:cubicBezTo>
                  <a:lnTo>
                    <a:pt x="469081" y="938161"/>
                  </a:lnTo>
                  <a:cubicBezTo>
                    <a:pt x="242398" y="938161"/>
                    <a:pt x="53270" y="777368"/>
                    <a:pt x="9530" y="563616"/>
                  </a:cubicBezTo>
                  <a:lnTo>
                    <a:pt x="0" y="469081"/>
                  </a:lnTo>
                  <a:lnTo>
                    <a:pt x="9530" y="374545"/>
                  </a:lnTo>
                  <a:cubicBezTo>
                    <a:pt x="53270" y="160793"/>
                    <a:pt x="242398" y="0"/>
                    <a:pt x="469081" y="0"/>
                  </a:cubicBezTo>
                  <a:close/>
                </a:path>
              </a:pathLst>
            </a:custGeom>
            <a:grp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3" name="任意多边形 24"/>
            <p:cNvSpPr/>
            <p:nvPr/>
          </p:nvSpPr>
          <p:spPr>
            <a:xfrm>
              <a:off x="8331479" y="3344564"/>
              <a:ext cx="1718104" cy="938162"/>
            </a:xfrm>
            <a:custGeom>
              <a:avLst/>
              <a:gdLst>
                <a:gd name="connsiteX0" fmla="*/ 442090 w 1718104"/>
                <a:gd name="connsiteY0" fmla="*/ 0 h 938162"/>
                <a:gd name="connsiteX1" fmla="*/ 1249023 w 1718104"/>
                <a:gd name="connsiteY1" fmla="*/ 0 h 938162"/>
                <a:gd name="connsiteX2" fmla="*/ 1718104 w 1718104"/>
                <a:gd name="connsiteY2" fmla="*/ 469081 h 938162"/>
                <a:gd name="connsiteX3" fmla="*/ 1718103 w 1718104"/>
                <a:gd name="connsiteY3" fmla="*/ 469081 h 938162"/>
                <a:gd name="connsiteX4" fmla="*/ 1249022 w 1718104"/>
                <a:gd name="connsiteY4" fmla="*/ 938162 h 938162"/>
                <a:gd name="connsiteX5" fmla="*/ 442090 w 1718104"/>
                <a:gd name="connsiteY5" fmla="*/ 938161 h 938162"/>
                <a:gd name="connsiteX6" fmla="*/ 5546 w 1718104"/>
                <a:gd name="connsiteY6" fmla="*/ 641080 h 938162"/>
                <a:gd name="connsiteX7" fmla="*/ 0 w 1718104"/>
                <a:gd name="connsiteY7" fmla="*/ 622407 h 938162"/>
                <a:gd name="connsiteX8" fmla="*/ 181626 w 1718104"/>
                <a:gd name="connsiteY8" fmla="*/ 622407 h 938162"/>
                <a:gd name="connsiteX9" fmla="*/ 188119 w 1718104"/>
                <a:gd name="connsiteY9" fmla="*/ 634370 h 938162"/>
                <a:gd name="connsiteX10" fmla="*/ 433259 w 1718104"/>
                <a:gd name="connsiteY10" fmla="*/ 764710 h 938162"/>
                <a:gd name="connsiteX11" fmla="*/ 1257853 w 1718104"/>
                <a:gd name="connsiteY11" fmla="*/ 764710 h 938162"/>
                <a:gd name="connsiteX12" fmla="*/ 1553482 w 1718104"/>
                <a:gd name="connsiteY12" fmla="*/ 469081 h 938162"/>
                <a:gd name="connsiteX13" fmla="*/ 1257853 w 1718104"/>
                <a:gd name="connsiteY13" fmla="*/ 173452 h 938162"/>
                <a:gd name="connsiteX14" fmla="*/ 433259 w 1718104"/>
                <a:gd name="connsiteY14" fmla="*/ 173452 h 938162"/>
                <a:gd name="connsiteX15" fmla="*/ 188119 w 1718104"/>
                <a:gd name="connsiteY15" fmla="*/ 303792 h 938162"/>
                <a:gd name="connsiteX16" fmla="*/ 181626 w 1718104"/>
                <a:gd name="connsiteY16" fmla="*/ 315755 h 938162"/>
                <a:gd name="connsiteX17" fmla="*/ 0 w 1718104"/>
                <a:gd name="connsiteY17" fmla="*/ 315755 h 938162"/>
                <a:gd name="connsiteX18" fmla="*/ 5546 w 1718104"/>
                <a:gd name="connsiteY18" fmla="*/ 297081 h 938162"/>
                <a:gd name="connsiteX19" fmla="*/ 442090 w 1718104"/>
                <a:gd name="connsiteY19" fmla="*/ 0 h 9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18104" h="938162">
                  <a:moveTo>
                    <a:pt x="442090" y="0"/>
                  </a:moveTo>
                  <a:lnTo>
                    <a:pt x="1249023" y="0"/>
                  </a:lnTo>
                  <a:cubicBezTo>
                    <a:pt x="1508089" y="0"/>
                    <a:pt x="1718104" y="210015"/>
                    <a:pt x="1718104" y="469081"/>
                  </a:cubicBezTo>
                  <a:lnTo>
                    <a:pt x="1718103" y="469081"/>
                  </a:lnTo>
                  <a:cubicBezTo>
                    <a:pt x="1718103" y="728147"/>
                    <a:pt x="1508088" y="938162"/>
                    <a:pt x="1249022" y="938162"/>
                  </a:cubicBezTo>
                  <a:lnTo>
                    <a:pt x="442090" y="938161"/>
                  </a:lnTo>
                  <a:cubicBezTo>
                    <a:pt x="243743" y="938161"/>
                    <a:pt x="74148" y="815054"/>
                    <a:pt x="5546" y="641080"/>
                  </a:cubicBezTo>
                  <a:lnTo>
                    <a:pt x="0" y="622407"/>
                  </a:lnTo>
                  <a:lnTo>
                    <a:pt x="181626" y="622407"/>
                  </a:lnTo>
                  <a:lnTo>
                    <a:pt x="188119" y="634370"/>
                  </a:lnTo>
                  <a:cubicBezTo>
                    <a:pt x="241246" y="713008"/>
                    <a:pt x="331215" y="764710"/>
                    <a:pt x="433259" y="764710"/>
                  </a:cubicBezTo>
                  <a:lnTo>
                    <a:pt x="1257853" y="764710"/>
                  </a:lnTo>
                  <a:cubicBezTo>
                    <a:pt x="1421124" y="764710"/>
                    <a:pt x="1553482" y="632352"/>
                    <a:pt x="1553482" y="469081"/>
                  </a:cubicBezTo>
                  <a:cubicBezTo>
                    <a:pt x="1553482" y="305810"/>
                    <a:pt x="1421124" y="173452"/>
                    <a:pt x="1257853" y="173452"/>
                  </a:cubicBezTo>
                  <a:lnTo>
                    <a:pt x="433259" y="173452"/>
                  </a:lnTo>
                  <a:cubicBezTo>
                    <a:pt x="331215" y="173452"/>
                    <a:pt x="241246" y="225154"/>
                    <a:pt x="188119" y="303792"/>
                  </a:cubicBezTo>
                  <a:lnTo>
                    <a:pt x="181626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3" y="0"/>
                    <a:pt x="442090" y="0"/>
                  </a:cubicBezTo>
                  <a:close/>
                </a:path>
              </a:pathLst>
            </a:custGeom>
            <a:solidFill>
              <a:srgbClr val="6BD7D9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4" name="任意多边形 26"/>
            <p:cNvSpPr/>
            <p:nvPr/>
          </p:nvSpPr>
          <p:spPr>
            <a:xfrm>
              <a:off x="4479303" y="3344564"/>
              <a:ext cx="1690324" cy="315755"/>
            </a:xfrm>
            <a:custGeom>
              <a:avLst/>
              <a:gdLst>
                <a:gd name="connsiteX0" fmla="*/ 442090 w 1690324"/>
                <a:gd name="connsiteY0" fmla="*/ 0 h 315755"/>
                <a:gd name="connsiteX1" fmla="*/ 1249023 w 1690324"/>
                <a:gd name="connsiteY1" fmla="*/ 0 h 315755"/>
                <a:gd name="connsiteX2" fmla="*/ 1681241 w 1690324"/>
                <a:gd name="connsiteY2" fmla="*/ 286494 h 315755"/>
                <a:gd name="connsiteX3" fmla="*/ 1690324 w 1690324"/>
                <a:gd name="connsiteY3" fmla="*/ 315755 h 315755"/>
                <a:gd name="connsiteX4" fmla="*/ 1509486 w 1690324"/>
                <a:gd name="connsiteY4" fmla="*/ 315755 h 315755"/>
                <a:gd name="connsiteX5" fmla="*/ 1502993 w 1690324"/>
                <a:gd name="connsiteY5" fmla="*/ 303792 h 315755"/>
                <a:gd name="connsiteX6" fmla="*/ 1257853 w 1690324"/>
                <a:gd name="connsiteY6" fmla="*/ 173452 h 315755"/>
                <a:gd name="connsiteX7" fmla="*/ 433259 w 1690324"/>
                <a:gd name="connsiteY7" fmla="*/ 173452 h 315755"/>
                <a:gd name="connsiteX8" fmla="*/ 188119 w 1690324"/>
                <a:gd name="connsiteY8" fmla="*/ 303792 h 315755"/>
                <a:gd name="connsiteX9" fmla="*/ 181625 w 1690324"/>
                <a:gd name="connsiteY9" fmla="*/ 315755 h 315755"/>
                <a:gd name="connsiteX10" fmla="*/ 0 w 1690324"/>
                <a:gd name="connsiteY10" fmla="*/ 315755 h 315755"/>
                <a:gd name="connsiteX11" fmla="*/ 5546 w 1690324"/>
                <a:gd name="connsiteY11" fmla="*/ 297081 h 315755"/>
                <a:gd name="connsiteX12" fmla="*/ 442090 w 1690324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4" h="315755">
                  <a:moveTo>
                    <a:pt x="442090" y="0"/>
                  </a:moveTo>
                  <a:lnTo>
                    <a:pt x="1249023" y="0"/>
                  </a:lnTo>
                  <a:cubicBezTo>
                    <a:pt x="1443322" y="0"/>
                    <a:pt x="1610031" y="118133"/>
                    <a:pt x="1681241" y="286494"/>
                  </a:cubicBezTo>
                  <a:lnTo>
                    <a:pt x="1690324" y="315755"/>
                  </a:lnTo>
                  <a:lnTo>
                    <a:pt x="1509486" y="315755"/>
                  </a:lnTo>
                  <a:lnTo>
                    <a:pt x="1502993" y="303792"/>
                  </a:lnTo>
                  <a:cubicBezTo>
                    <a:pt x="1449866" y="225154"/>
                    <a:pt x="1359897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solidFill>
              <a:srgbClr val="6BD7D9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5" name="任意多边形 27"/>
            <p:cNvSpPr/>
            <p:nvPr/>
          </p:nvSpPr>
          <p:spPr>
            <a:xfrm>
              <a:off x="4479304" y="3966971"/>
              <a:ext cx="1690323" cy="315755"/>
            </a:xfrm>
            <a:custGeom>
              <a:avLst/>
              <a:gdLst>
                <a:gd name="connsiteX0" fmla="*/ 0 w 1690323"/>
                <a:gd name="connsiteY0" fmla="*/ 0 h 315755"/>
                <a:gd name="connsiteX1" fmla="*/ 181625 w 1690323"/>
                <a:gd name="connsiteY1" fmla="*/ 0 h 315755"/>
                <a:gd name="connsiteX2" fmla="*/ 188119 w 1690323"/>
                <a:gd name="connsiteY2" fmla="*/ 11963 h 315755"/>
                <a:gd name="connsiteX3" fmla="*/ 433259 w 1690323"/>
                <a:gd name="connsiteY3" fmla="*/ 142303 h 315755"/>
                <a:gd name="connsiteX4" fmla="*/ 1257853 w 1690323"/>
                <a:gd name="connsiteY4" fmla="*/ 142303 h 315755"/>
                <a:gd name="connsiteX5" fmla="*/ 1502993 w 1690323"/>
                <a:gd name="connsiteY5" fmla="*/ 11963 h 315755"/>
                <a:gd name="connsiteX6" fmla="*/ 1509486 w 1690323"/>
                <a:gd name="connsiteY6" fmla="*/ 0 h 315755"/>
                <a:gd name="connsiteX7" fmla="*/ 1690323 w 1690323"/>
                <a:gd name="connsiteY7" fmla="*/ 0 h 315755"/>
                <a:gd name="connsiteX8" fmla="*/ 1681240 w 1690323"/>
                <a:gd name="connsiteY8" fmla="*/ 29261 h 315755"/>
                <a:gd name="connsiteX9" fmla="*/ 1249022 w 1690323"/>
                <a:gd name="connsiteY9" fmla="*/ 315755 h 315755"/>
                <a:gd name="connsiteX10" fmla="*/ 442090 w 1690323"/>
                <a:gd name="connsiteY10" fmla="*/ 315754 h 315755"/>
                <a:gd name="connsiteX11" fmla="*/ 5546 w 1690323"/>
                <a:gd name="connsiteY11" fmla="*/ 18673 h 315755"/>
                <a:gd name="connsiteX12" fmla="*/ 0 w 1690323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3" h="315755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7" y="142303"/>
                    <a:pt x="1449866" y="90601"/>
                    <a:pt x="1502993" y="11963"/>
                  </a:cubicBezTo>
                  <a:lnTo>
                    <a:pt x="1509486" y="0"/>
                  </a:lnTo>
                  <a:lnTo>
                    <a:pt x="1690323" y="0"/>
                  </a:lnTo>
                  <a:lnTo>
                    <a:pt x="1681240" y="29261"/>
                  </a:lnTo>
                  <a:cubicBezTo>
                    <a:pt x="1610030" y="197622"/>
                    <a:pt x="1443321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BD7D9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6" name="任意多边形 29"/>
            <p:cNvSpPr/>
            <p:nvPr/>
          </p:nvSpPr>
          <p:spPr>
            <a:xfrm>
              <a:off x="6425911" y="3344564"/>
              <a:ext cx="1690325" cy="315755"/>
            </a:xfrm>
            <a:custGeom>
              <a:avLst/>
              <a:gdLst>
                <a:gd name="connsiteX0" fmla="*/ 442090 w 1690325"/>
                <a:gd name="connsiteY0" fmla="*/ 0 h 315755"/>
                <a:gd name="connsiteX1" fmla="*/ 1249023 w 1690325"/>
                <a:gd name="connsiteY1" fmla="*/ 0 h 315755"/>
                <a:gd name="connsiteX2" fmla="*/ 1681241 w 1690325"/>
                <a:gd name="connsiteY2" fmla="*/ 286494 h 315755"/>
                <a:gd name="connsiteX3" fmla="*/ 1690325 w 1690325"/>
                <a:gd name="connsiteY3" fmla="*/ 315755 h 315755"/>
                <a:gd name="connsiteX4" fmla="*/ 1509487 w 1690325"/>
                <a:gd name="connsiteY4" fmla="*/ 315755 h 315755"/>
                <a:gd name="connsiteX5" fmla="*/ 1502993 w 1690325"/>
                <a:gd name="connsiteY5" fmla="*/ 303792 h 315755"/>
                <a:gd name="connsiteX6" fmla="*/ 1257853 w 1690325"/>
                <a:gd name="connsiteY6" fmla="*/ 173452 h 315755"/>
                <a:gd name="connsiteX7" fmla="*/ 433259 w 1690325"/>
                <a:gd name="connsiteY7" fmla="*/ 173452 h 315755"/>
                <a:gd name="connsiteX8" fmla="*/ 188119 w 1690325"/>
                <a:gd name="connsiteY8" fmla="*/ 303792 h 315755"/>
                <a:gd name="connsiteX9" fmla="*/ 181625 w 1690325"/>
                <a:gd name="connsiteY9" fmla="*/ 315755 h 315755"/>
                <a:gd name="connsiteX10" fmla="*/ 0 w 1690325"/>
                <a:gd name="connsiteY10" fmla="*/ 315755 h 315755"/>
                <a:gd name="connsiteX11" fmla="*/ 5546 w 1690325"/>
                <a:gd name="connsiteY11" fmla="*/ 297081 h 315755"/>
                <a:gd name="connsiteX12" fmla="*/ 442090 w 1690325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5" h="315755">
                  <a:moveTo>
                    <a:pt x="442090" y="0"/>
                  </a:moveTo>
                  <a:lnTo>
                    <a:pt x="1249023" y="0"/>
                  </a:lnTo>
                  <a:cubicBezTo>
                    <a:pt x="1443323" y="0"/>
                    <a:pt x="1610031" y="118133"/>
                    <a:pt x="1681241" y="286494"/>
                  </a:cubicBezTo>
                  <a:lnTo>
                    <a:pt x="1690325" y="315755"/>
                  </a:lnTo>
                  <a:lnTo>
                    <a:pt x="1509487" y="315755"/>
                  </a:lnTo>
                  <a:lnTo>
                    <a:pt x="1502993" y="303792"/>
                  </a:lnTo>
                  <a:cubicBezTo>
                    <a:pt x="1449867" y="225154"/>
                    <a:pt x="1359898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grp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  <p:sp>
          <p:nvSpPr>
            <p:cNvPr id="47" name="任意多边形 30"/>
            <p:cNvSpPr/>
            <p:nvPr/>
          </p:nvSpPr>
          <p:spPr>
            <a:xfrm>
              <a:off x="6425910" y="3966971"/>
              <a:ext cx="1690324" cy="315755"/>
            </a:xfrm>
            <a:custGeom>
              <a:avLst/>
              <a:gdLst>
                <a:gd name="connsiteX0" fmla="*/ 0 w 1690324"/>
                <a:gd name="connsiteY0" fmla="*/ 0 h 315755"/>
                <a:gd name="connsiteX1" fmla="*/ 181625 w 1690324"/>
                <a:gd name="connsiteY1" fmla="*/ 0 h 315755"/>
                <a:gd name="connsiteX2" fmla="*/ 188119 w 1690324"/>
                <a:gd name="connsiteY2" fmla="*/ 11963 h 315755"/>
                <a:gd name="connsiteX3" fmla="*/ 433259 w 1690324"/>
                <a:gd name="connsiteY3" fmla="*/ 142303 h 315755"/>
                <a:gd name="connsiteX4" fmla="*/ 1257853 w 1690324"/>
                <a:gd name="connsiteY4" fmla="*/ 142303 h 315755"/>
                <a:gd name="connsiteX5" fmla="*/ 1502993 w 1690324"/>
                <a:gd name="connsiteY5" fmla="*/ 11963 h 315755"/>
                <a:gd name="connsiteX6" fmla="*/ 1509487 w 1690324"/>
                <a:gd name="connsiteY6" fmla="*/ 0 h 315755"/>
                <a:gd name="connsiteX7" fmla="*/ 1690324 w 1690324"/>
                <a:gd name="connsiteY7" fmla="*/ 0 h 315755"/>
                <a:gd name="connsiteX8" fmla="*/ 1681240 w 1690324"/>
                <a:gd name="connsiteY8" fmla="*/ 29261 h 315755"/>
                <a:gd name="connsiteX9" fmla="*/ 1249022 w 1690324"/>
                <a:gd name="connsiteY9" fmla="*/ 315755 h 315755"/>
                <a:gd name="connsiteX10" fmla="*/ 442090 w 1690324"/>
                <a:gd name="connsiteY10" fmla="*/ 315754 h 315755"/>
                <a:gd name="connsiteX11" fmla="*/ 5546 w 1690324"/>
                <a:gd name="connsiteY11" fmla="*/ 18673 h 315755"/>
                <a:gd name="connsiteX12" fmla="*/ 0 w 1690324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4" h="315755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8" y="142303"/>
                    <a:pt x="1449867" y="90601"/>
                    <a:pt x="1502993" y="11963"/>
                  </a:cubicBezTo>
                  <a:lnTo>
                    <a:pt x="1509487" y="0"/>
                  </a:lnTo>
                  <a:lnTo>
                    <a:pt x="1690324" y="0"/>
                  </a:lnTo>
                  <a:lnTo>
                    <a:pt x="1681240" y="29261"/>
                  </a:lnTo>
                  <a:cubicBezTo>
                    <a:pt x="1610030" y="197622"/>
                    <a:pt x="1443322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</a:endParaRP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6886893" y="186245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887210" y="226123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6886893" y="456628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87210" y="496506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3881120" y="186245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71395" y="226123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3881120" y="456628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71395" y="496506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Freeform 17"/>
          <p:cNvSpPr>
            <a:spLocks noEditPoints="1"/>
          </p:cNvSpPr>
          <p:nvPr/>
        </p:nvSpPr>
        <p:spPr bwMode="auto">
          <a:xfrm>
            <a:off x="8738205" y="3876164"/>
            <a:ext cx="416560" cy="4387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4651771" y="3924345"/>
            <a:ext cx="396449" cy="404500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10799415" y="3978682"/>
            <a:ext cx="408305" cy="350163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5" name="Freeform 20"/>
          <p:cNvSpPr>
            <a:spLocks noEditPoints="1"/>
          </p:cNvSpPr>
          <p:nvPr/>
        </p:nvSpPr>
        <p:spPr bwMode="auto">
          <a:xfrm>
            <a:off x="6692870" y="3861563"/>
            <a:ext cx="400685" cy="467282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376555" y="1817370"/>
          <a:ext cx="4041140" cy="344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297555" y="3340100"/>
            <a:ext cx="594995" cy="36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40%</a:t>
            </a:r>
            <a:endParaRPr lang="en-GB" sz="16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38935" y="2254885"/>
            <a:ext cx="594995" cy="36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15%</a:t>
            </a:r>
            <a:endParaRPr lang="en-GB" sz="16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66470" y="2920365"/>
            <a:ext cx="594995" cy="36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15%</a:t>
            </a:r>
            <a:endParaRPr lang="en-GB" sz="16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5200" y="3890010"/>
            <a:ext cx="594995" cy="36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20%</a:t>
            </a:r>
            <a:endParaRPr lang="en-GB" sz="16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72615" y="4552315"/>
            <a:ext cx="594995" cy="36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20%</a:t>
            </a:r>
            <a:endParaRPr lang="en-GB" sz="16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4446270" y="1978660"/>
            <a:ext cx="12134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46270" y="2377440"/>
            <a:ext cx="6831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4930" y="4616450"/>
            <a:ext cx="1930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928360" y="4616450"/>
            <a:ext cx="1930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81315" y="4616450"/>
            <a:ext cx="1930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038715" y="4616450"/>
            <a:ext cx="1930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812290" y="3321050"/>
            <a:ext cx="12134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9" grpId="0" bldLvl="0" animBg="1"/>
      <p:bldP spid="20" grpId="0" bldLvl="0" animBg="1"/>
      <p:bldP spid="5" grpId="0" bldLvl="0" animBg="1"/>
      <p:bldGraphic spid="16" grpId="0">
        <p:bldAsOne/>
      </p:bldGraphic>
      <p:bldP spid="35" grpId="0"/>
      <p:bldP spid="36" grpId="0"/>
      <p:bldP spid="37" grpId="0"/>
      <p:bldP spid="38" grpId="0"/>
      <p:bldP spid="39" grpId="0"/>
      <p:bldP spid="13" grpId="0"/>
      <p:bldP spid="14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4" name="Group 197"/>
          <p:cNvGrpSpPr/>
          <p:nvPr/>
        </p:nvGrpSpPr>
        <p:grpSpPr>
          <a:xfrm rot="16200000">
            <a:off x="4239106" y="1503160"/>
            <a:ext cx="1631785" cy="2056493"/>
            <a:chOff x="3171825" y="2459015"/>
            <a:chExt cx="1219200" cy="1536522"/>
          </a:xfrm>
        </p:grpSpPr>
        <p:sp>
          <p:nvSpPr>
            <p:cNvPr id="14" name="Freeform 6"/>
            <p:cNvSpPr/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6BD7D9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6" name="Group 196"/>
          <p:cNvGrpSpPr/>
          <p:nvPr/>
        </p:nvGrpSpPr>
        <p:grpSpPr>
          <a:xfrm rot="16200000">
            <a:off x="4008589" y="2568293"/>
            <a:ext cx="1835757" cy="2313554"/>
            <a:chOff x="2203768" y="2266950"/>
            <a:chExt cx="1371600" cy="1728587"/>
          </a:xfrm>
        </p:grpSpPr>
        <p:sp>
          <p:nvSpPr>
            <p:cNvPr id="12" name="Freeform 6"/>
            <p:cNvSpPr/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BC6D3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8" name="Group 195"/>
          <p:cNvGrpSpPr/>
          <p:nvPr/>
        </p:nvGrpSpPr>
        <p:grpSpPr>
          <a:xfrm rot="16200000">
            <a:off x="4239106" y="3890493"/>
            <a:ext cx="1631785" cy="2056493"/>
            <a:chOff x="1388111" y="2459015"/>
            <a:chExt cx="1219200" cy="1536522"/>
          </a:xfrm>
        </p:grpSpPr>
        <p:sp>
          <p:nvSpPr>
            <p:cNvPr id="9" name="Freeform 6"/>
            <p:cNvSpPr/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6BD7D9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0" name="Group 197"/>
          <p:cNvGrpSpPr/>
          <p:nvPr/>
        </p:nvGrpSpPr>
        <p:grpSpPr>
          <a:xfrm rot="5400000" flipH="1">
            <a:off x="6368099" y="1503160"/>
            <a:ext cx="1631785" cy="2056493"/>
            <a:chOff x="3171825" y="2459015"/>
            <a:chExt cx="1219200" cy="1536522"/>
          </a:xfrm>
        </p:grpSpPr>
        <p:sp>
          <p:nvSpPr>
            <p:cNvPr id="27" name="Freeform 6"/>
            <p:cNvSpPr/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BC6D3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8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7" name="Group 196"/>
          <p:cNvGrpSpPr/>
          <p:nvPr/>
        </p:nvGrpSpPr>
        <p:grpSpPr>
          <a:xfrm rot="5400000" flipH="1">
            <a:off x="6394644" y="2568293"/>
            <a:ext cx="1835757" cy="2313554"/>
            <a:chOff x="2203768" y="2266950"/>
            <a:chExt cx="1371600" cy="1728587"/>
          </a:xfrm>
        </p:grpSpPr>
        <p:sp>
          <p:nvSpPr>
            <p:cNvPr id="25" name="Freeform 6"/>
            <p:cNvSpPr/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6BD7D9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6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2" name="Group 195"/>
          <p:cNvGrpSpPr/>
          <p:nvPr/>
        </p:nvGrpSpPr>
        <p:grpSpPr>
          <a:xfrm rot="5400000" flipH="1">
            <a:off x="6368099" y="3890493"/>
            <a:ext cx="1631785" cy="2056493"/>
            <a:chOff x="1388111" y="2459015"/>
            <a:chExt cx="1219200" cy="1536522"/>
          </a:xfrm>
        </p:grpSpPr>
        <p:sp>
          <p:nvSpPr>
            <p:cNvPr id="23" name="Freeform 6"/>
            <p:cNvSpPr/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BC6D3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4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42" name="TextBox 76"/>
          <p:cNvSpPr txBox="1"/>
          <p:nvPr/>
        </p:nvSpPr>
        <p:spPr>
          <a:xfrm>
            <a:off x="8357870" y="162623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57870" y="202501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8357870" y="312102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57870" y="351980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8357870" y="474535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57870" y="514413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2406015" y="162623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06450" y="202501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2406015" y="312102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6450" y="351980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2406015" y="474535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450" y="5144135"/>
            <a:ext cx="290322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0" grpId="0"/>
      <p:bldP spid="1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21892" y="3277282"/>
            <a:ext cx="1468582" cy="1150434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  <a:scene3d>
            <a:camera prst="orthographicFront">
              <a:rot lat="2400000" lon="2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b="1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01</a:t>
            </a:r>
            <a:endParaRPr lang="en-US" altLang="zh-CN" sz="2800" b="1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  <a:p>
            <a:pPr algn="ctr"/>
            <a:r>
              <a:rPr lang="zh-CN" altLang="en-US" sz="2400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添加标题</a:t>
            </a:r>
            <a:endParaRPr lang="zh-CN" altLang="en-US" sz="2400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29388" y="3277282"/>
            <a:ext cx="1468582" cy="1150434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  <a:scene3d>
            <a:camera prst="orthographicFront">
              <a:rot lat="2400000" lon="19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b="1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02</a:t>
            </a:r>
            <a:endParaRPr lang="en-US" altLang="zh-CN" sz="2800" b="1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  <a:p>
            <a:pPr algn="ctr"/>
            <a:r>
              <a:rPr lang="zh-CN" altLang="en-US" sz="2400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  <a:sym typeface="+mn-ea"/>
              </a:rPr>
              <a:t>添加标题</a:t>
            </a:r>
            <a:endParaRPr lang="zh-CN" altLang="en-US" sz="2400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9112" y="3101415"/>
            <a:ext cx="3897290" cy="879105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zh-CN" altLang="en-US" sz="1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43460" y="3101415"/>
            <a:ext cx="3897290" cy="879105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zh-CN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21892" y="4541241"/>
            <a:ext cx="1468582" cy="1150434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  <a:scene3d>
            <a:camera prst="orthographicFront">
              <a:rot lat="2400000" lon="2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b="1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03</a:t>
            </a:r>
            <a:endParaRPr lang="en-US" altLang="zh-CN" sz="2800" b="1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  <a:p>
            <a:pPr algn="ctr"/>
            <a:r>
              <a:rPr lang="zh-CN" altLang="en-US" sz="2400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  <a:sym typeface="+mn-ea"/>
              </a:rPr>
              <a:t>添加标题</a:t>
            </a:r>
            <a:endParaRPr lang="zh-CN" altLang="en-US" sz="2400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29388" y="4541241"/>
            <a:ext cx="1468582" cy="1150434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  <a:scene3d>
            <a:camera prst="orthographicFront">
              <a:rot lat="2400000" lon="19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b="1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04</a:t>
            </a:r>
            <a:endParaRPr lang="en-US" altLang="zh-CN" sz="2800" b="1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  <a:p>
            <a:pPr algn="ctr"/>
            <a:r>
              <a:rPr lang="zh-CN" altLang="en-US" sz="2400" dirty="0" smtClean="0"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  <a:sym typeface="+mn-ea"/>
              </a:rPr>
              <a:t>添加标题</a:t>
            </a:r>
            <a:endParaRPr lang="zh-CN" altLang="en-US" sz="2400" dirty="0" smtClean="0"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79112" y="4365374"/>
            <a:ext cx="3897290" cy="879105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zh-CN" altLang="en-US" sz="1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43460" y="4365374"/>
            <a:ext cx="3897290" cy="879105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zh-CN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66330" y="3171825"/>
            <a:ext cx="345122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400" dirty="0">
                <a:solidFill>
                  <a:schemeClr val="bg1"/>
                </a:solidFill>
                <a:latin typeface="Noto Sans S Chinese Black" panose="020B0A00000000000000" charset="-122"/>
                <a:ea typeface="Noto Sans S Chinese Black" panose="020B0A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en-US" sz="1400" dirty="0">
              <a:solidFill>
                <a:schemeClr val="bg1"/>
              </a:solidFill>
              <a:latin typeface="Noto Sans S Chinese Black" panose="020B0A00000000000000" charset="-122"/>
              <a:ea typeface="Noto Sans S Chinese Black" panose="020B0A00000000000000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466330" y="4427855"/>
            <a:ext cx="345122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400" dirty="0">
                <a:solidFill>
                  <a:schemeClr val="bg1"/>
                </a:solidFill>
                <a:latin typeface="Noto Sans S Chinese Black" panose="020B0A00000000000000" charset="-122"/>
                <a:ea typeface="Noto Sans S Chinese Black" panose="020B0A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en-US" sz="1400" dirty="0">
              <a:solidFill>
                <a:schemeClr val="bg1"/>
              </a:solidFill>
              <a:latin typeface="Noto Sans S Chinese Black" panose="020B0A00000000000000" charset="-122"/>
              <a:ea typeface="Noto Sans S Chinese Black" panose="020B0A00000000000000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301750" y="4427855"/>
            <a:ext cx="345122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400" dirty="0">
                <a:solidFill>
                  <a:schemeClr val="bg1"/>
                </a:solidFill>
                <a:latin typeface="Noto Sans S Chinese Black" panose="020B0A00000000000000" charset="-122"/>
                <a:ea typeface="Noto Sans S Chinese Black" panose="020B0A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en-US" sz="1400" dirty="0">
              <a:solidFill>
                <a:schemeClr val="bg1"/>
              </a:solidFill>
              <a:latin typeface="Noto Sans S Chinese Black" panose="020B0A00000000000000" charset="-122"/>
              <a:ea typeface="Noto Sans S Chinese Black" panose="020B0A00000000000000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01750" y="3171825"/>
            <a:ext cx="345122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400" dirty="0">
                <a:solidFill>
                  <a:schemeClr val="bg1"/>
                </a:solidFill>
                <a:latin typeface="Noto Sans S Chinese Black" panose="020B0A00000000000000" charset="-122"/>
                <a:ea typeface="Noto Sans S Chinese Black" panose="020B0A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en-US" sz="1400" dirty="0">
              <a:solidFill>
                <a:schemeClr val="bg1"/>
              </a:solidFill>
              <a:latin typeface="Noto Sans S Chinese Black" panose="020B0A00000000000000" charset="-122"/>
              <a:ea typeface="Noto Sans S Chinese Black" panose="020B0A00000000000000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76655" y="177165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  <a:sym typeface="+mn-ea"/>
              </a:rPr>
              <a:t>添加标题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76655" y="2156460"/>
            <a:ext cx="98374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请在此添加您的文字内容，请在此添加您的文字内容。请在此添加您的文字内容，请在此添加您的文字内容，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5" grpId="0" bldLvl="0" animBg="1"/>
      <p:bldP spid="8" grpId="0" bldLvl="0" animBg="1"/>
      <p:bldP spid="9" grpId="0" bldLvl="0" animBg="1"/>
      <p:bldP spid="11" grpId="0" bldLvl="0" animBg="1"/>
      <p:bldP spid="12" grpId="0" bldLvl="0" animBg="1"/>
      <p:bldP spid="13" grpId="0" bldLvl="0" animBg="1"/>
      <p:bldP spid="6" grpId="0"/>
      <p:bldP spid="22" grpId="0"/>
      <p:bldP spid="23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606675" y="2922905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招聘流程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06675" y="373443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PleaseaddaclearbusinesstemplateforthetitlecontentyouwantoaddPleaseaddaclearbuPleaseaPleaseaddaclearbusinesstePleaseaddaclearb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81365" y="897890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04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97810" y="2465705"/>
            <a:ext cx="1776095" cy="253365"/>
            <a:chOff x="4268" y="4006"/>
            <a:chExt cx="2797" cy="399"/>
          </a:xfrm>
        </p:grpSpPr>
        <p:sp>
          <p:nvSpPr>
            <p:cNvPr id="2" name="椭圆 1"/>
            <p:cNvSpPr/>
            <p:nvPr/>
          </p:nvSpPr>
          <p:spPr>
            <a:xfrm>
              <a:off x="4268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5067" y="4021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866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65" y="4006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146040" y="1001395"/>
            <a:ext cx="1776095" cy="253365"/>
            <a:chOff x="4268" y="4006"/>
            <a:chExt cx="2797" cy="399"/>
          </a:xfrm>
        </p:grpSpPr>
        <p:sp>
          <p:nvSpPr>
            <p:cNvPr id="2" name="椭圆 1"/>
            <p:cNvSpPr/>
            <p:nvPr/>
          </p:nvSpPr>
          <p:spPr>
            <a:xfrm>
              <a:off x="4268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5067" y="4021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866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65" y="4006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352675" y="2914650"/>
            <a:ext cx="3266440" cy="676910"/>
            <a:chOff x="13604" y="1252"/>
            <a:chExt cx="5144" cy="1066"/>
          </a:xfrm>
        </p:grpSpPr>
        <p:sp>
          <p:nvSpPr>
            <p:cNvPr id="20" name="TextBox 32"/>
            <p:cNvSpPr txBox="1">
              <a:spLocks noChangeArrowheads="1"/>
            </p:cNvSpPr>
            <p:nvPr/>
          </p:nvSpPr>
          <p:spPr bwMode="auto">
            <a:xfrm>
              <a:off x="13604" y="1397"/>
              <a:ext cx="947" cy="921"/>
            </a:xfrm>
            <a:prstGeom prst="rect">
              <a:avLst/>
            </a:prstGeom>
            <a:solidFill>
              <a:srgbClr val="6BD7D9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01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5174" y="1252"/>
              <a:ext cx="3574" cy="1066"/>
              <a:chOff x="721" y="8673"/>
              <a:chExt cx="3574" cy="106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721" y="9254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3" name="TextBox 76"/>
              <p:cNvSpPr txBox="1"/>
              <p:nvPr/>
            </p:nvSpPr>
            <p:spPr>
              <a:xfrm>
                <a:off x="721" y="8673"/>
                <a:ext cx="2499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关于我们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2352675" y="4528820"/>
            <a:ext cx="3266441" cy="677545"/>
            <a:chOff x="10218" y="5670"/>
            <a:chExt cx="5144" cy="1067"/>
          </a:xfrm>
        </p:grpSpPr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10218" y="5816"/>
              <a:ext cx="947" cy="921"/>
            </a:xfrm>
            <a:prstGeom prst="rect">
              <a:avLst/>
            </a:prstGeom>
            <a:solidFill>
              <a:srgbClr val="6BD7D9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03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1788" y="5670"/>
              <a:ext cx="3574" cy="1067"/>
              <a:chOff x="9531" y="8880"/>
              <a:chExt cx="3574" cy="1067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9531" y="946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8" name="TextBox 76"/>
              <p:cNvSpPr txBox="1"/>
              <p:nvPr/>
            </p:nvSpPr>
            <p:spPr>
              <a:xfrm>
                <a:off x="9531" y="8880"/>
                <a:ext cx="249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薪酬福利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775450" y="2913380"/>
            <a:ext cx="3266440" cy="677545"/>
            <a:chOff x="11931" y="3400"/>
            <a:chExt cx="5144" cy="1067"/>
          </a:xfrm>
        </p:grpSpPr>
        <p:sp>
          <p:nvSpPr>
            <p:cNvPr id="31" name="TextBox 32"/>
            <p:cNvSpPr txBox="1">
              <a:spLocks noChangeArrowheads="1"/>
            </p:cNvSpPr>
            <p:nvPr/>
          </p:nvSpPr>
          <p:spPr bwMode="auto">
            <a:xfrm>
              <a:off x="11931" y="3546"/>
              <a:ext cx="947" cy="921"/>
            </a:xfrm>
            <a:prstGeom prst="rect">
              <a:avLst/>
            </a:prstGeom>
            <a:solidFill>
              <a:srgbClr val="FBC6D3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02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13501" y="3400"/>
              <a:ext cx="3574" cy="1067"/>
              <a:chOff x="5405" y="8671"/>
              <a:chExt cx="3574" cy="1067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5405" y="9253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5" name="TextBox 76"/>
              <p:cNvSpPr txBox="1"/>
              <p:nvPr/>
            </p:nvSpPr>
            <p:spPr>
              <a:xfrm>
                <a:off x="5405" y="8671"/>
                <a:ext cx="246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招聘计划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6775450" y="4528820"/>
            <a:ext cx="3266440" cy="676910"/>
            <a:chOff x="8357" y="7939"/>
            <a:chExt cx="5144" cy="1066"/>
          </a:xfrm>
        </p:grpSpPr>
        <p:sp>
          <p:nvSpPr>
            <p:cNvPr id="37" name="TextBox 32"/>
            <p:cNvSpPr txBox="1">
              <a:spLocks noChangeArrowheads="1"/>
            </p:cNvSpPr>
            <p:nvPr/>
          </p:nvSpPr>
          <p:spPr bwMode="auto">
            <a:xfrm>
              <a:off x="8357" y="8085"/>
              <a:ext cx="947" cy="921"/>
            </a:xfrm>
            <a:prstGeom prst="rect">
              <a:avLst/>
            </a:prstGeom>
            <a:solidFill>
              <a:srgbClr val="FBC6D3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04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9927" y="7939"/>
              <a:ext cx="3574" cy="1067"/>
              <a:chOff x="14798" y="8770"/>
              <a:chExt cx="3574" cy="106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4798" y="935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2" name="TextBox 76"/>
              <p:cNvSpPr txBox="1"/>
              <p:nvPr/>
            </p:nvSpPr>
            <p:spPr>
              <a:xfrm>
                <a:off x="14798" y="8770"/>
                <a:ext cx="2454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招聘流程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 Box 3"/>
          <p:cNvSpPr>
            <a:spLocks noChangeArrowheads="1"/>
          </p:cNvSpPr>
          <p:nvPr/>
        </p:nvSpPr>
        <p:spPr bwMode="auto">
          <a:xfrm>
            <a:off x="4582795" y="1365250"/>
            <a:ext cx="2922905" cy="70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75000"/>
                    <a:lumOff val="25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COMPANY</a:t>
            </a:r>
            <a:endParaRPr lang="en-US" altLang="zh-CN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2" name="Freeform 38"/>
          <p:cNvSpPr>
            <a:spLocks noEditPoints="1"/>
          </p:cNvSpPr>
          <p:nvPr/>
        </p:nvSpPr>
        <p:spPr bwMode="auto">
          <a:xfrm>
            <a:off x="5790565" y="3187700"/>
            <a:ext cx="609600" cy="609600"/>
          </a:xfrm>
          <a:custGeom>
            <a:avLst/>
            <a:gdLst>
              <a:gd name="T0" fmla="*/ 0 w 140"/>
              <a:gd name="T1" fmla="*/ 70 h 140"/>
              <a:gd name="T2" fmla="*/ 140 w 140"/>
              <a:gd name="T3" fmla="*/ 70 h 140"/>
              <a:gd name="T4" fmla="*/ 126 w 140"/>
              <a:gd name="T5" fmla="*/ 70 h 140"/>
              <a:gd name="T6" fmla="*/ 15 w 140"/>
              <a:gd name="T7" fmla="*/ 70 h 140"/>
              <a:gd name="T8" fmla="*/ 126 w 140"/>
              <a:gd name="T9" fmla="*/ 70 h 140"/>
              <a:gd name="T10" fmla="*/ 75 w 140"/>
              <a:gd name="T11" fmla="*/ 64 h 140"/>
              <a:gd name="T12" fmla="*/ 66 w 140"/>
              <a:gd name="T13" fmla="*/ 61 h 140"/>
              <a:gd name="T14" fmla="*/ 65 w 140"/>
              <a:gd name="T15" fmla="*/ 61 h 140"/>
              <a:gd name="T16" fmla="*/ 64 w 140"/>
              <a:gd name="T17" fmla="*/ 60 h 140"/>
              <a:gd name="T18" fmla="*/ 64 w 140"/>
              <a:gd name="T19" fmla="*/ 59 h 140"/>
              <a:gd name="T20" fmla="*/ 63 w 140"/>
              <a:gd name="T21" fmla="*/ 59 h 140"/>
              <a:gd name="T22" fmla="*/ 63 w 140"/>
              <a:gd name="T23" fmla="*/ 58 h 140"/>
              <a:gd name="T24" fmla="*/ 66 w 140"/>
              <a:gd name="T25" fmla="*/ 54 h 140"/>
              <a:gd name="T26" fmla="*/ 72 w 140"/>
              <a:gd name="T27" fmla="*/ 53 h 140"/>
              <a:gd name="T28" fmla="*/ 75 w 140"/>
              <a:gd name="T29" fmla="*/ 53 h 140"/>
              <a:gd name="T30" fmla="*/ 77 w 140"/>
              <a:gd name="T31" fmla="*/ 53 h 140"/>
              <a:gd name="T32" fmla="*/ 79 w 140"/>
              <a:gd name="T33" fmla="*/ 54 h 140"/>
              <a:gd name="T34" fmla="*/ 88 w 140"/>
              <a:gd name="T35" fmla="*/ 58 h 140"/>
              <a:gd name="T36" fmla="*/ 89 w 140"/>
              <a:gd name="T37" fmla="*/ 50 h 140"/>
              <a:gd name="T38" fmla="*/ 89 w 140"/>
              <a:gd name="T39" fmla="*/ 47 h 140"/>
              <a:gd name="T40" fmla="*/ 82 w 140"/>
              <a:gd name="T41" fmla="*/ 39 h 140"/>
              <a:gd name="T42" fmla="*/ 72 w 140"/>
              <a:gd name="T43" fmla="*/ 38 h 140"/>
              <a:gd name="T44" fmla="*/ 72 w 140"/>
              <a:gd name="T45" fmla="*/ 44 h 140"/>
              <a:gd name="T46" fmla="*/ 68 w 140"/>
              <a:gd name="T47" fmla="*/ 44 h 140"/>
              <a:gd name="T48" fmla="*/ 68 w 140"/>
              <a:gd name="T49" fmla="*/ 38 h 140"/>
              <a:gd name="T50" fmla="*/ 57 w 140"/>
              <a:gd name="T51" fmla="*/ 39 h 140"/>
              <a:gd name="T52" fmla="*/ 56 w 140"/>
              <a:gd name="T53" fmla="*/ 48 h 140"/>
              <a:gd name="T54" fmla="*/ 50 w 140"/>
              <a:gd name="T55" fmla="*/ 60 h 140"/>
              <a:gd name="T56" fmla="*/ 52 w 140"/>
              <a:gd name="T57" fmla="*/ 68 h 140"/>
              <a:gd name="T58" fmla="*/ 53 w 140"/>
              <a:gd name="T59" fmla="*/ 69 h 140"/>
              <a:gd name="T60" fmla="*/ 54 w 140"/>
              <a:gd name="T61" fmla="*/ 70 h 140"/>
              <a:gd name="T62" fmla="*/ 55 w 140"/>
              <a:gd name="T63" fmla="*/ 70 h 140"/>
              <a:gd name="T64" fmla="*/ 56 w 140"/>
              <a:gd name="T65" fmla="*/ 71 h 140"/>
              <a:gd name="T66" fmla="*/ 67 w 140"/>
              <a:gd name="T67" fmla="*/ 75 h 140"/>
              <a:gd name="T68" fmla="*/ 76 w 140"/>
              <a:gd name="T69" fmla="*/ 77 h 140"/>
              <a:gd name="T70" fmla="*/ 78 w 140"/>
              <a:gd name="T71" fmla="*/ 81 h 140"/>
              <a:gd name="T72" fmla="*/ 78 w 140"/>
              <a:gd name="T73" fmla="*/ 82 h 140"/>
              <a:gd name="T74" fmla="*/ 77 w 140"/>
              <a:gd name="T75" fmla="*/ 82 h 140"/>
              <a:gd name="T76" fmla="*/ 77 w 140"/>
              <a:gd name="T77" fmla="*/ 83 h 140"/>
              <a:gd name="T78" fmla="*/ 72 w 140"/>
              <a:gd name="T79" fmla="*/ 85 h 140"/>
              <a:gd name="T80" fmla="*/ 59 w 140"/>
              <a:gd name="T81" fmla="*/ 84 h 140"/>
              <a:gd name="T82" fmla="*/ 49 w 140"/>
              <a:gd name="T83" fmla="*/ 79 h 140"/>
              <a:gd name="T84" fmla="*/ 49 w 140"/>
              <a:gd name="T85" fmla="*/ 91 h 140"/>
              <a:gd name="T86" fmla="*/ 57 w 140"/>
              <a:gd name="T87" fmla="*/ 102 h 140"/>
              <a:gd name="T88" fmla="*/ 68 w 140"/>
              <a:gd name="T89" fmla="*/ 95 h 140"/>
              <a:gd name="T90" fmla="*/ 72 w 140"/>
              <a:gd name="T91" fmla="*/ 95 h 140"/>
              <a:gd name="T92" fmla="*/ 82 w 140"/>
              <a:gd name="T93" fmla="*/ 102 h 140"/>
              <a:gd name="T94" fmla="*/ 85 w 140"/>
              <a:gd name="T95" fmla="*/ 90 h 140"/>
              <a:gd name="T96" fmla="*/ 91 w 140"/>
              <a:gd name="T97" fmla="*/ 79 h 140"/>
              <a:gd name="T98" fmla="*/ 89 w 140"/>
              <a:gd name="T99" fmla="*/ 7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0" h="140">
                <a:moveTo>
                  <a:pt x="70" y="0"/>
                </a:moveTo>
                <a:cubicBezTo>
                  <a:pt x="32" y="0"/>
                  <a:pt x="0" y="31"/>
                  <a:pt x="0" y="70"/>
                </a:cubicBezTo>
                <a:cubicBezTo>
                  <a:pt x="0" y="109"/>
                  <a:pt x="32" y="140"/>
                  <a:pt x="70" y="140"/>
                </a:cubicBezTo>
                <a:cubicBezTo>
                  <a:pt x="109" y="140"/>
                  <a:pt x="140" y="109"/>
                  <a:pt x="140" y="70"/>
                </a:cubicBezTo>
                <a:cubicBezTo>
                  <a:pt x="140" y="31"/>
                  <a:pt x="109" y="0"/>
                  <a:pt x="70" y="0"/>
                </a:cubicBezTo>
                <a:close/>
                <a:moveTo>
                  <a:pt x="126" y="70"/>
                </a:moveTo>
                <a:cubicBezTo>
                  <a:pt x="126" y="101"/>
                  <a:pt x="101" y="126"/>
                  <a:pt x="70" y="126"/>
                </a:cubicBezTo>
                <a:cubicBezTo>
                  <a:pt x="40" y="126"/>
                  <a:pt x="15" y="101"/>
                  <a:pt x="15" y="70"/>
                </a:cubicBezTo>
                <a:cubicBezTo>
                  <a:pt x="15" y="39"/>
                  <a:pt x="40" y="14"/>
                  <a:pt x="70" y="14"/>
                </a:cubicBezTo>
                <a:cubicBezTo>
                  <a:pt x="101" y="14"/>
                  <a:pt x="126" y="39"/>
                  <a:pt x="126" y="70"/>
                </a:cubicBezTo>
                <a:close/>
                <a:moveTo>
                  <a:pt x="80" y="65"/>
                </a:moveTo>
                <a:cubicBezTo>
                  <a:pt x="79" y="65"/>
                  <a:pt x="77" y="64"/>
                  <a:pt x="75" y="64"/>
                </a:cubicBezTo>
                <a:cubicBezTo>
                  <a:pt x="74" y="63"/>
                  <a:pt x="72" y="63"/>
                  <a:pt x="70" y="63"/>
                </a:cubicBezTo>
                <a:cubicBezTo>
                  <a:pt x="68" y="62"/>
                  <a:pt x="67" y="62"/>
                  <a:pt x="66" y="61"/>
                </a:cubicBezTo>
                <a:cubicBezTo>
                  <a:pt x="66" y="61"/>
                  <a:pt x="66" y="61"/>
                  <a:pt x="65" y="61"/>
                </a:cubicBezTo>
                <a:cubicBezTo>
                  <a:pt x="65" y="61"/>
                  <a:pt x="65" y="61"/>
                  <a:pt x="65" y="61"/>
                </a:cubicBezTo>
                <a:cubicBezTo>
                  <a:pt x="65" y="61"/>
                  <a:pt x="65" y="61"/>
                  <a:pt x="65" y="61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60"/>
                  <a:pt x="64" y="60"/>
                  <a:pt x="64" y="59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9"/>
                  <a:pt x="63" y="59"/>
                  <a:pt x="63" y="59"/>
                </a:cubicBezTo>
                <a:cubicBezTo>
                  <a:pt x="63" y="59"/>
                  <a:pt x="63" y="58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57"/>
                  <a:pt x="64" y="56"/>
                  <a:pt x="64" y="55"/>
                </a:cubicBezTo>
                <a:cubicBezTo>
                  <a:pt x="65" y="55"/>
                  <a:pt x="65" y="54"/>
                  <a:pt x="66" y="54"/>
                </a:cubicBezTo>
                <a:cubicBezTo>
                  <a:pt x="67" y="53"/>
                  <a:pt x="68" y="53"/>
                  <a:pt x="69" y="53"/>
                </a:cubicBezTo>
                <a:cubicBezTo>
                  <a:pt x="70" y="53"/>
                  <a:pt x="71" y="53"/>
                  <a:pt x="72" y="53"/>
                </a:cubicBezTo>
                <a:cubicBezTo>
                  <a:pt x="73" y="53"/>
                  <a:pt x="74" y="53"/>
                  <a:pt x="74" y="53"/>
                </a:cubicBezTo>
                <a:cubicBezTo>
                  <a:pt x="74" y="53"/>
                  <a:pt x="75" y="53"/>
                  <a:pt x="75" y="53"/>
                </a:cubicBezTo>
                <a:cubicBezTo>
                  <a:pt x="75" y="53"/>
                  <a:pt x="76" y="53"/>
                  <a:pt x="76" y="53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3"/>
                  <a:pt x="78" y="53"/>
                  <a:pt x="78" y="53"/>
                </a:cubicBezTo>
                <a:cubicBezTo>
                  <a:pt x="79" y="53"/>
                  <a:pt x="79" y="54"/>
                  <a:pt x="79" y="54"/>
                </a:cubicBezTo>
                <a:cubicBezTo>
                  <a:pt x="80" y="54"/>
                  <a:pt x="80" y="54"/>
                  <a:pt x="81" y="54"/>
                </a:cubicBezTo>
                <a:cubicBezTo>
                  <a:pt x="84" y="55"/>
                  <a:pt x="86" y="57"/>
                  <a:pt x="88" y="58"/>
                </a:cubicBezTo>
                <a:cubicBezTo>
                  <a:pt x="89" y="58"/>
                  <a:pt x="89" y="58"/>
                  <a:pt x="89" y="58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48"/>
                  <a:pt x="89" y="48"/>
                  <a:pt x="89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87" y="46"/>
                  <a:pt x="85" y="45"/>
                  <a:pt x="82" y="45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72" y="38"/>
                  <a:pt x="72" y="38"/>
                  <a:pt x="72" y="38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44"/>
                  <a:pt x="69" y="44"/>
                  <a:pt x="68" y="44"/>
                </a:cubicBezTo>
                <a:cubicBezTo>
                  <a:pt x="68" y="39"/>
                  <a:pt x="68" y="39"/>
                  <a:pt x="68" y="39"/>
                </a:cubicBezTo>
                <a:cubicBezTo>
                  <a:pt x="68" y="38"/>
                  <a:pt x="68" y="38"/>
                  <a:pt x="68" y="38"/>
                </a:cubicBezTo>
                <a:cubicBezTo>
                  <a:pt x="57" y="38"/>
                  <a:pt x="57" y="38"/>
                  <a:pt x="57" y="38"/>
                </a:cubicBezTo>
                <a:cubicBezTo>
                  <a:pt x="57" y="39"/>
                  <a:pt x="57" y="39"/>
                  <a:pt x="57" y="39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47"/>
                  <a:pt x="56" y="48"/>
                  <a:pt x="56" y="48"/>
                </a:cubicBezTo>
                <a:cubicBezTo>
                  <a:pt x="52" y="51"/>
                  <a:pt x="50" y="54"/>
                  <a:pt x="50" y="59"/>
                </a:cubicBezTo>
                <a:cubicBezTo>
                  <a:pt x="50" y="59"/>
                  <a:pt x="50" y="59"/>
                  <a:pt x="50" y="60"/>
                </a:cubicBezTo>
                <a:cubicBezTo>
                  <a:pt x="50" y="60"/>
                  <a:pt x="50" y="59"/>
                  <a:pt x="50" y="59"/>
                </a:cubicBezTo>
                <a:cubicBezTo>
                  <a:pt x="50" y="63"/>
                  <a:pt x="51" y="65"/>
                  <a:pt x="52" y="68"/>
                </a:cubicBezTo>
                <a:cubicBezTo>
                  <a:pt x="53" y="68"/>
                  <a:pt x="53" y="68"/>
                  <a:pt x="53" y="68"/>
                </a:cubicBezTo>
                <a:cubicBezTo>
                  <a:pt x="53" y="69"/>
                  <a:pt x="53" y="69"/>
                  <a:pt x="53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69"/>
                  <a:pt x="54" y="69"/>
                  <a:pt x="54" y="70"/>
                </a:cubicBezTo>
                <a:cubicBezTo>
                  <a:pt x="54" y="70"/>
                  <a:pt x="55" y="70"/>
                  <a:pt x="55" y="70"/>
                </a:cubicBezTo>
                <a:cubicBezTo>
                  <a:pt x="55" y="70"/>
                  <a:pt x="55" y="70"/>
                  <a:pt x="55" y="70"/>
                </a:cubicBezTo>
                <a:cubicBezTo>
                  <a:pt x="55" y="70"/>
                  <a:pt x="56" y="70"/>
                  <a:pt x="56" y="71"/>
                </a:cubicBezTo>
                <a:cubicBezTo>
                  <a:pt x="56" y="71"/>
                  <a:pt x="56" y="71"/>
                  <a:pt x="56" y="71"/>
                </a:cubicBezTo>
                <a:cubicBezTo>
                  <a:pt x="57" y="72"/>
                  <a:pt x="59" y="72"/>
                  <a:pt x="61" y="73"/>
                </a:cubicBezTo>
                <a:cubicBezTo>
                  <a:pt x="63" y="74"/>
                  <a:pt x="65" y="74"/>
                  <a:pt x="67" y="75"/>
                </a:cubicBezTo>
                <a:cubicBezTo>
                  <a:pt x="69" y="75"/>
                  <a:pt x="71" y="75"/>
                  <a:pt x="73" y="76"/>
                </a:cubicBezTo>
                <a:cubicBezTo>
                  <a:pt x="74" y="76"/>
                  <a:pt x="75" y="77"/>
                  <a:pt x="76" y="77"/>
                </a:cubicBezTo>
                <a:cubicBezTo>
                  <a:pt x="77" y="78"/>
                  <a:pt x="78" y="79"/>
                  <a:pt x="78" y="80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82"/>
                  <a:pt x="78" y="82"/>
                  <a:pt x="78" y="82"/>
                </a:cubicBezTo>
                <a:cubicBezTo>
                  <a:pt x="78" y="82"/>
                  <a:pt x="78" y="82"/>
                  <a:pt x="77" y="82"/>
                </a:cubicBezTo>
                <a:cubicBezTo>
                  <a:pt x="77" y="82"/>
                  <a:pt x="77" y="82"/>
                  <a:pt x="77" y="82"/>
                </a:cubicBezTo>
                <a:cubicBezTo>
                  <a:pt x="77" y="82"/>
                  <a:pt x="77" y="83"/>
                  <a:pt x="77" y="83"/>
                </a:cubicBezTo>
                <a:cubicBezTo>
                  <a:pt x="77" y="83"/>
                  <a:pt x="77" y="83"/>
                  <a:pt x="77" y="83"/>
                </a:cubicBezTo>
                <a:cubicBezTo>
                  <a:pt x="76" y="84"/>
                  <a:pt x="75" y="84"/>
                  <a:pt x="74" y="85"/>
                </a:cubicBezTo>
                <a:cubicBezTo>
                  <a:pt x="74" y="85"/>
                  <a:pt x="73" y="85"/>
                  <a:pt x="72" y="85"/>
                </a:cubicBezTo>
                <a:cubicBezTo>
                  <a:pt x="70" y="86"/>
                  <a:pt x="69" y="86"/>
                  <a:pt x="69" y="86"/>
                </a:cubicBezTo>
                <a:cubicBezTo>
                  <a:pt x="66" y="86"/>
                  <a:pt x="63" y="85"/>
                  <a:pt x="59" y="84"/>
                </a:cubicBezTo>
                <a:cubicBezTo>
                  <a:pt x="56" y="83"/>
                  <a:pt x="53" y="81"/>
                  <a:pt x="51" y="79"/>
                </a:cubicBezTo>
                <a:cubicBezTo>
                  <a:pt x="49" y="79"/>
                  <a:pt x="49" y="79"/>
                  <a:pt x="49" y="79"/>
                </a:cubicBezTo>
                <a:cubicBezTo>
                  <a:pt x="49" y="80"/>
                  <a:pt x="49" y="80"/>
                  <a:pt x="49" y="80"/>
                </a:cubicBezTo>
                <a:cubicBezTo>
                  <a:pt x="49" y="91"/>
                  <a:pt x="49" y="91"/>
                  <a:pt x="49" y="91"/>
                </a:cubicBezTo>
                <a:cubicBezTo>
                  <a:pt x="52" y="92"/>
                  <a:pt x="54" y="93"/>
                  <a:pt x="57" y="93"/>
                </a:cubicBezTo>
                <a:cubicBezTo>
                  <a:pt x="57" y="102"/>
                  <a:pt x="57" y="102"/>
                  <a:pt x="57" y="102"/>
                </a:cubicBezTo>
                <a:cubicBezTo>
                  <a:pt x="68" y="102"/>
                  <a:pt x="68" y="102"/>
                  <a:pt x="68" y="102"/>
                </a:cubicBezTo>
                <a:cubicBezTo>
                  <a:pt x="68" y="95"/>
                  <a:pt x="68" y="95"/>
                  <a:pt x="68" y="95"/>
                </a:cubicBezTo>
                <a:cubicBezTo>
                  <a:pt x="68" y="95"/>
                  <a:pt x="68" y="95"/>
                  <a:pt x="68" y="95"/>
                </a:cubicBezTo>
                <a:cubicBezTo>
                  <a:pt x="70" y="95"/>
                  <a:pt x="71" y="95"/>
                  <a:pt x="72" y="95"/>
                </a:cubicBezTo>
                <a:cubicBezTo>
                  <a:pt x="72" y="102"/>
                  <a:pt x="72" y="102"/>
                  <a:pt x="72" y="102"/>
                </a:cubicBezTo>
                <a:cubicBezTo>
                  <a:pt x="82" y="102"/>
                  <a:pt x="82" y="102"/>
                  <a:pt x="82" y="102"/>
                </a:cubicBezTo>
                <a:cubicBezTo>
                  <a:pt x="82" y="92"/>
                  <a:pt x="82" y="92"/>
                  <a:pt x="82" y="92"/>
                </a:cubicBezTo>
                <a:cubicBezTo>
                  <a:pt x="83" y="91"/>
                  <a:pt x="84" y="91"/>
                  <a:pt x="85" y="90"/>
                </a:cubicBezTo>
                <a:cubicBezTo>
                  <a:pt x="89" y="87"/>
                  <a:pt x="91" y="83"/>
                  <a:pt x="91" y="79"/>
                </a:cubicBezTo>
                <a:cubicBezTo>
                  <a:pt x="91" y="79"/>
                  <a:pt x="91" y="79"/>
                  <a:pt x="91" y="79"/>
                </a:cubicBezTo>
                <a:cubicBezTo>
                  <a:pt x="91" y="79"/>
                  <a:pt x="91" y="79"/>
                  <a:pt x="91" y="78"/>
                </a:cubicBezTo>
                <a:cubicBezTo>
                  <a:pt x="91" y="75"/>
                  <a:pt x="90" y="72"/>
                  <a:pt x="89" y="70"/>
                </a:cubicBezTo>
                <a:cubicBezTo>
                  <a:pt x="87" y="68"/>
                  <a:pt x="84" y="66"/>
                  <a:pt x="80" y="65"/>
                </a:cubicBez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43" name="Freeform 12"/>
          <p:cNvSpPr>
            <a:spLocks noEditPoints="1"/>
          </p:cNvSpPr>
          <p:nvPr/>
        </p:nvSpPr>
        <p:spPr bwMode="auto">
          <a:xfrm flipH="1">
            <a:off x="4628039" y="3085765"/>
            <a:ext cx="2935922" cy="1999860"/>
          </a:xfrm>
          <a:custGeom>
            <a:avLst/>
            <a:gdLst>
              <a:gd name="T0" fmla="*/ 4905 w 5127"/>
              <a:gd name="T1" fmla="*/ 1457 h 3492"/>
              <a:gd name="T2" fmla="*/ 3893 w 5127"/>
              <a:gd name="T3" fmla="*/ 2511 h 3492"/>
              <a:gd name="T4" fmla="*/ 4439 w 5127"/>
              <a:gd name="T5" fmla="*/ 2733 h 3492"/>
              <a:gd name="T6" fmla="*/ 4029 w 5127"/>
              <a:gd name="T7" fmla="*/ 3492 h 3492"/>
              <a:gd name="T8" fmla="*/ 4515 w 5127"/>
              <a:gd name="T9" fmla="*/ 3230 h 3492"/>
              <a:gd name="T10" fmla="*/ 5000 w 5127"/>
              <a:gd name="T11" fmla="*/ 3492 h 3492"/>
              <a:gd name="T12" fmla="*/ 4590 w 5127"/>
              <a:gd name="T13" fmla="*/ 2733 h 3492"/>
              <a:gd name="T14" fmla="*/ 5127 w 5127"/>
              <a:gd name="T15" fmla="*/ 1457 h 3492"/>
              <a:gd name="T16" fmla="*/ 222 w 5127"/>
              <a:gd name="T17" fmla="*/ 1457 h 3492"/>
              <a:gd name="T18" fmla="*/ 1235 w 5127"/>
              <a:gd name="T19" fmla="*/ 2511 h 3492"/>
              <a:gd name="T20" fmla="*/ 689 w 5127"/>
              <a:gd name="T21" fmla="*/ 2733 h 3492"/>
              <a:gd name="T22" fmla="*/ 1099 w 5127"/>
              <a:gd name="T23" fmla="*/ 3492 h 3492"/>
              <a:gd name="T24" fmla="*/ 613 w 5127"/>
              <a:gd name="T25" fmla="*/ 3230 h 3492"/>
              <a:gd name="T26" fmla="*/ 127 w 5127"/>
              <a:gd name="T27" fmla="*/ 3492 h 3492"/>
              <a:gd name="T28" fmla="*/ 538 w 5127"/>
              <a:gd name="T29" fmla="*/ 2733 h 3492"/>
              <a:gd name="T30" fmla="*/ 0 w 5127"/>
              <a:gd name="T31" fmla="*/ 1457 h 3492"/>
              <a:gd name="T32" fmla="*/ 970 w 5127"/>
              <a:gd name="T33" fmla="*/ 816 h 3492"/>
              <a:gd name="T34" fmla="*/ 936 w 5127"/>
              <a:gd name="T35" fmla="*/ 823 h 3492"/>
              <a:gd name="T36" fmla="*/ 1242 w 5127"/>
              <a:gd name="T37" fmla="*/ 1487 h 3492"/>
              <a:gd name="T38" fmla="*/ 1911 w 5127"/>
              <a:gd name="T39" fmla="*/ 1670 h 3492"/>
              <a:gd name="T40" fmla="*/ 3215 w 5127"/>
              <a:gd name="T41" fmla="*/ 1487 h 3492"/>
              <a:gd name="T42" fmla="*/ 4186 w 5127"/>
              <a:gd name="T43" fmla="*/ 1201 h 3492"/>
              <a:gd name="T44" fmla="*/ 4191 w 5127"/>
              <a:gd name="T45" fmla="*/ 823 h 3492"/>
              <a:gd name="T46" fmla="*/ 4398 w 5127"/>
              <a:gd name="T47" fmla="*/ 136 h 3492"/>
              <a:gd name="T48" fmla="*/ 4377 w 5127"/>
              <a:gd name="T49" fmla="*/ 745 h 3492"/>
              <a:gd name="T50" fmla="*/ 4722 w 5127"/>
              <a:gd name="T51" fmla="*/ 2398 h 3492"/>
              <a:gd name="T52" fmla="*/ 3707 w 5127"/>
              <a:gd name="T53" fmla="*/ 2513 h 3492"/>
              <a:gd name="T54" fmla="*/ 3432 w 5127"/>
              <a:gd name="T55" fmla="*/ 3076 h 3492"/>
              <a:gd name="T56" fmla="*/ 3654 w 5127"/>
              <a:gd name="T57" fmla="*/ 2105 h 3492"/>
              <a:gd name="T58" fmla="*/ 4292 w 5127"/>
              <a:gd name="T59" fmla="*/ 1622 h 3492"/>
              <a:gd name="T60" fmla="*/ 4005 w 5127"/>
              <a:gd name="T61" fmla="*/ 1670 h 3492"/>
              <a:gd name="T62" fmla="*/ 3568 w 5127"/>
              <a:gd name="T63" fmla="*/ 1884 h 3492"/>
              <a:gd name="T64" fmla="*/ 3044 w 5127"/>
              <a:gd name="T65" fmla="*/ 3421 h 3492"/>
              <a:gd name="T66" fmla="*/ 2084 w 5127"/>
              <a:gd name="T67" fmla="*/ 1884 h 3492"/>
              <a:gd name="T68" fmla="*/ 1560 w 5127"/>
              <a:gd name="T69" fmla="*/ 1670 h 3492"/>
              <a:gd name="T70" fmla="*/ 989 w 5127"/>
              <a:gd name="T71" fmla="*/ 1586 h 3492"/>
              <a:gd name="T72" fmla="*/ 836 w 5127"/>
              <a:gd name="T73" fmla="*/ 2105 h 3492"/>
              <a:gd name="T74" fmla="*/ 1696 w 5127"/>
              <a:gd name="T75" fmla="*/ 2481 h 3492"/>
              <a:gd name="T76" fmla="*/ 1413 w 5127"/>
              <a:gd name="T77" fmla="*/ 3076 h 3492"/>
              <a:gd name="T78" fmla="*/ 1087 w 5127"/>
              <a:gd name="T79" fmla="*/ 2398 h 3492"/>
              <a:gd name="T80" fmla="*/ 406 w 5127"/>
              <a:gd name="T81" fmla="*/ 1601 h 3492"/>
              <a:gd name="T82" fmla="*/ 750 w 5127"/>
              <a:gd name="T83" fmla="*/ 745 h 3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127" h="3492">
                <a:moveTo>
                  <a:pt x="5127" y="1457"/>
                </a:moveTo>
                <a:cubicBezTo>
                  <a:pt x="4905" y="1457"/>
                  <a:pt x="4905" y="1457"/>
                  <a:pt x="4905" y="1457"/>
                </a:cubicBezTo>
                <a:cubicBezTo>
                  <a:pt x="4905" y="2511"/>
                  <a:pt x="4905" y="2511"/>
                  <a:pt x="4905" y="2511"/>
                </a:cubicBezTo>
                <a:cubicBezTo>
                  <a:pt x="3893" y="2511"/>
                  <a:pt x="3893" y="2511"/>
                  <a:pt x="3893" y="2511"/>
                </a:cubicBezTo>
                <a:cubicBezTo>
                  <a:pt x="3893" y="2733"/>
                  <a:pt x="3893" y="2733"/>
                  <a:pt x="3893" y="2733"/>
                </a:cubicBezTo>
                <a:cubicBezTo>
                  <a:pt x="4439" y="2733"/>
                  <a:pt x="4439" y="2733"/>
                  <a:pt x="4439" y="2733"/>
                </a:cubicBezTo>
                <a:cubicBezTo>
                  <a:pt x="4439" y="3196"/>
                  <a:pt x="4439" y="3196"/>
                  <a:pt x="4439" y="3196"/>
                </a:cubicBezTo>
                <a:cubicBezTo>
                  <a:pt x="4029" y="3492"/>
                  <a:pt x="4029" y="3492"/>
                  <a:pt x="4029" y="3492"/>
                </a:cubicBezTo>
                <a:cubicBezTo>
                  <a:pt x="4152" y="3492"/>
                  <a:pt x="4152" y="3492"/>
                  <a:pt x="4152" y="3492"/>
                </a:cubicBezTo>
                <a:cubicBezTo>
                  <a:pt x="4515" y="3230"/>
                  <a:pt x="4515" y="3230"/>
                  <a:pt x="4515" y="3230"/>
                </a:cubicBezTo>
                <a:cubicBezTo>
                  <a:pt x="4877" y="3492"/>
                  <a:pt x="4877" y="3492"/>
                  <a:pt x="4877" y="3492"/>
                </a:cubicBezTo>
                <a:cubicBezTo>
                  <a:pt x="5000" y="3492"/>
                  <a:pt x="5000" y="3492"/>
                  <a:pt x="5000" y="3492"/>
                </a:cubicBezTo>
                <a:cubicBezTo>
                  <a:pt x="4590" y="3196"/>
                  <a:pt x="4590" y="3196"/>
                  <a:pt x="4590" y="3196"/>
                </a:cubicBezTo>
                <a:cubicBezTo>
                  <a:pt x="4590" y="2733"/>
                  <a:pt x="4590" y="2733"/>
                  <a:pt x="4590" y="2733"/>
                </a:cubicBezTo>
                <a:cubicBezTo>
                  <a:pt x="5127" y="2733"/>
                  <a:pt x="5127" y="2733"/>
                  <a:pt x="5127" y="2733"/>
                </a:cubicBezTo>
                <a:cubicBezTo>
                  <a:pt x="5127" y="2308"/>
                  <a:pt x="5127" y="1882"/>
                  <a:pt x="5127" y="1457"/>
                </a:cubicBezTo>
                <a:close/>
                <a:moveTo>
                  <a:pt x="0" y="1457"/>
                </a:moveTo>
                <a:cubicBezTo>
                  <a:pt x="222" y="1457"/>
                  <a:pt x="222" y="1457"/>
                  <a:pt x="222" y="1457"/>
                </a:cubicBezTo>
                <a:cubicBezTo>
                  <a:pt x="222" y="2511"/>
                  <a:pt x="222" y="2511"/>
                  <a:pt x="222" y="2511"/>
                </a:cubicBezTo>
                <a:cubicBezTo>
                  <a:pt x="1235" y="2511"/>
                  <a:pt x="1235" y="2511"/>
                  <a:pt x="1235" y="2511"/>
                </a:cubicBezTo>
                <a:cubicBezTo>
                  <a:pt x="1235" y="2733"/>
                  <a:pt x="1235" y="2733"/>
                  <a:pt x="1235" y="2733"/>
                </a:cubicBezTo>
                <a:cubicBezTo>
                  <a:pt x="689" y="2733"/>
                  <a:pt x="689" y="2733"/>
                  <a:pt x="689" y="2733"/>
                </a:cubicBezTo>
                <a:cubicBezTo>
                  <a:pt x="689" y="3196"/>
                  <a:pt x="689" y="3196"/>
                  <a:pt x="689" y="3196"/>
                </a:cubicBezTo>
                <a:cubicBezTo>
                  <a:pt x="1099" y="3492"/>
                  <a:pt x="1099" y="3492"/>
                  <a:pt x="1099" y="3492"/>
                </a:cubicBezTo>
                <a:cubicBezTo>
                  <a:pt x="976" y="3492"/>
                  <a:pt x="976" y="3492"/>
                  <a:pt x="976" y="3492"/>
                </a:cubicBezTo>
                <a:cubicBezTo>
                  <a:pt x="613" y="3230"/>
                  <a:pt x="613" y="3230"/>
                  <a:pt x="613" y="3230"/>
                </a:cubicBezTo>
                <a:cubicBezTo>
                  <a:pt x="250" y="3492"/>
                  <a:pt x="250" y="3492"/>
                  <a:pt x="250" y="3492"/>
                </a:cubicBezTo>
                <a:cubicBezTo>
                  <a:pt x="127" y="3492"/>
                  <a:pt x="127" y="3492"/>
                  <a:pt x="127" y="3492"/>
                </a:cubicBezTo>
                <a:cubicBezTo>
                  <a:pt x="538" y="3196"/>
                  <a:pt x="538" y="3196"/>
                  <a:pt x="538" y="3196"/>
                </a:cubicBezTo>
                <a:cubicBezTo>
                  <a:pt x="538" y="2733"/>
                  <a:pt x="538" y="2733"/>
                  <a:pt x="538" y="2733"/>
                </a:cubicBezTo>
                <a:cubicBezTo>
                  <a:pt x="0" y="2733"/>
                  <a:pt x="0" y="2733"/>
                  <a:pt x="0" y="2733"/>
                </a:cubicBezTo>
                <a:cubicBezTo>
                  <a:pt x="0" y="2308"/>
                  <a:pt x="0" y="1882"/>
                  <a:pt x="0" y="1457"/>
                </a:cubicBezTo>
                <a:close/>
                <a:moveTo>
                  <a:pt x="730" y="136"/>
                </a:moveTo>
                <a:cubicBezTo>
                  <a:pt x="1114" y="0"/>
                  <a:pt x="1217" y="729"/>
                  <a:pt x="970" y="816"/>
                </a:cubicBezTo>
                <a:cubicBezTo>
                  <a:pt x="959" y="820"/>
                  <a:pt x="948" y="822"/>
                  <a:pt x="936" y="823"/>
                </a:cubicBezTo>
                <a:cubicBezTo>
                  <a:pt x="936" y="823"/>
                  <a:pt x="936" y="823"/>
                  <a:pt x="936" y="823"/>
                </a:cubicBezTo>
                <a:cubicBezTo>
                  <a:pt x="861" y="917"/>
                  <a:pt x="903" y="1099"/>
                  <a:pt x="942" y="1201"/>
                </a:cubicBezTo>
                <a:cubicBezTo>
                  <a:pt x="998" y="1346"/>
                  <a:pt x="1102" y="1487"/>
                  <a:pt x="1242" y="1487"/>
                </a:cubicBezTo>
                <a:cubicBezTo>
                  <a:pt x="1913" y="1487"/>
                  <a:pt x="1913" y="1487"/>
                  <a:pt x="1913" y="1487"/>
                </a:cubicBezTo>
                <a:cubicBezTo>
                  <a:pt x="1911" y="1670"/>
                  <a:pt x="1911" y="1670"/>
                  <a:pt x="1911" y="1670"/>
                </a:cubicBezTo>
                <a:cubicBezTo>
                  <a:pt x="3217" y="1670"/>
                  <a:pt x="3217" y="1670"/>
                  <a:pt x="3217" y="1670"/>
                </a:cubicBezTo>
                <a:cubicBezTo>
                  <a:pt x="3215" y="1487"/>
                  <a:pt x="3215" y="1487"/>
                  <a:pt x="3215" y="1487"/>
                </a:cubicBezTo>
                <a:cubicBezTo>
                  <a:pt x="3886" y="1487"/>
                  <a:pt x="3886" y="1487"/>
                  <a:pt x="3886" y="1487"/>
                </a:cubicBezTo>
                <a:cubicBezTo>
                  <a:pt x="4025" y="1487"/>
                  <a:pt x="4130" y="1346"/>
                  <a:pt x="4186" y="1201"/>
                </a:cubicBezTo>
                <a:cubicBezTo>
                  <a:pt x="4225" y="1099"/>
                  <a:pt x="4267" y="917"/>
                  <a:pt x="4191" y="823"/>
                </a:cubicBezTo>
                <a:cubicBezTo>
                  <a:pt x="4191" y="823"/>
                  <a:pt x="4191" y="823"/>
                  <a:pt x="4191" y="823"/>
                </a:cubicBezTo>
                <a:cubicBezTo>
                  <a:pt x="4180" y="822"/>
                  <a:pt x="4169" y="820"/>
                  <a:pt x="4157" y="816"/>
                </a:cubicBezTo>
                <a:cubicBezTo>
                  <a:pt x="3911" y="729"/>
                  <a:pt x="4014" y="0"/>
                  <a:pt x="4398" y="136"/>
                </a:cubicBezTo>
                <a:cubicBezTo>
                  <a:pt x="4673" y="233"/>
                  <a:pt x="4556" y="586"/>
                  <a:pt x="4377" y="745"/>
                </a:cubicBezTo>
                <a:cubicBezTo>
                  <a:pt x="4377" y="745"/>
                  <a:pt x="4377" y="745"/>
                  <a:pt x="4377" y="745"/>
                </a:cubicBezTo>
                <a:cubicBezTo>
                  <a:pt x="4510" y="915"/>
                  <a:pt x="4722" y="1351"/>
                  <a:pt x="4722" y="1601"/>
                </a:cubicBezTo>
                <a:cubicBezTo>
                  <a:pt x="4722" y="2398"/>
                  <a:pt x="4722" y="2398"/>
                  <a:pt x="4722" y="2398"/>
                </a:cubicBezTo>
                <a:cubicBezTo>
                  <a:pt x="4041" y="2398"/>
                  <a:pt x="4041" y="2398"/>
                  <a:pt x="4041" y="2398"/>
                </a:cubicBezTo>
                <a:cubicBezTo>
                  <a:pt x="3938" y="2398"/>
                  <a:pt x="3717" y="2382"/>
                  <a:pt x="3707" y="2513"/>
                </a:cubicBezTo>
                <a:cubicBezTo>
                  <a:pt x="3714" y="3076"/>
                  <a:pt x="3714" y="3076"/>
                  <a:pt x="3714" y="3076"/>
                </a:cubicBezTo>
                <a:cubicBezTo>
                  <a:pt x="3432" y="3076"/>
                  <a:pt x="3432" y="3076"/>
                  <a:pt x="3432" y="3076"/>
                </a:cubicBezTo>
                <a:cubicBezTo>
                  <a:pt x="3432" y="2481"/>
                  <a:pt x="3432" y="2481"/>
                  <a:pt x="3432" y="2481"/>
                </a:cubicBezTo>
                <a:cubicBezTo>
                  <a:pt x="3432" y="2481"/>
                  <a:pt x="3414" y="2105"/>
                  <a:pt x="3654" y="2105"/>
                </a:cubicBezTo>
                <a:cubicBezTo>
                  <a:pt x="4292" y="2105"/>
                  <a:pt x="4292" y="2105"/>
                  <a:pt x="4292" y="2105"/>
                </a:cubicBezTo>
                <a:cubicBezTo>
                  <a:pt x="4292" y="1622"/>
                  <a:pt x="4292" y="1622"/>
                  <a:pt x="4292" y="1622"/>
                </a:cubicBezTo>
                <a:cubicBezTo>
                  <a:pt x="4292" y="1622"/>
                  <a:pt x="4281" y="1497"/>
                  <a:pt x="4139" y="1586"/>
                </a:cubicBezTo>
                <a:cubicBezTo>
                  <a:pt x="4005" y="1670"/>
                  <a:pt x="4005" y="1670"/>
                  <a:pt x="4005" y="1670"/>
                </a:cubicBezTo>
                <a:cubicBezTo>
                  <a:pt x="3568" y="1670"/>
                  <a:pt x="3568" y="1670"/>
                  <a:pt x="3568" y="1670"/>
                </a:cubicBezTo>
                <a:cubicBezTo>
                  <a:pt x="3568" y="1884"/>
                  <a:pt x="3568" y="1884"/>
                  <a:pt x="3568" y="1884"/>
                </a:cubicBezTo>
                <a:cubicBezTo>
                  <a:pt x="3044" y="1884"/>
                  <a:pt x="3044" y="1884"/>
                  <a:pt x="3044" y="1884"/>
                </a:cubicBezTo>
                <a:cubicBezTo>
                  <a:pt x="3044" y="3421"/>
                  <a:pt x="3044" y="3421"/>
                  <a:pt x="3044" y="3421"/>
                </a:cubicBezTo>
                <a:cubicBezTo>
                  <a:pt x="2084" y="3421"/>
                  <a:pt x="2084" y="3421"/>
                  <a:pt x="2084" y="3421"/>
                </a:cubicBezTo>
                <a:cubicBezTo>
                  <a:pt x="2084" y="1884"/>
                  <a:pt x="2084" y="1884"/>
                  <a:pt x="2084" y="1884"/>
                </a:cubicBezTo>
                <a:cubicBezTo>
                  <a:pt x="1560" y="1884"/>
                  <a:pt x="1560" y="1884"/>
                  <a:pt x="1560" y="1884"/>
                </a:cubicBezTo>
                <a:cubicBezTo>
                  <a:pt x="1560" y="1670"/>
                  <a:pt x="1560" y="1670"/>
                  <a:pt x="1560" y="1670"/>
                </a:cubicBezTo>
                <a:cubicBezTo>
                  <a:pt x="1123" y="1670"/>
                  <a:pt x="1123" y="1670"/>
                  <a:pt x="1123" y="1670"/>
                </a:cubicBezTo>
                <a:cubicBezTo>
                  <a:pt x="989" y="1586"/>
                  <a:pt x="989" y="1586"/>
                  <a:pt x="989" y="1586"/>
                </a:cubicBezTo>
                <a:cubicBezTo>
                  <a:pt x="847" y="1497"/>
                  <a:pt x="836" y="1622"/>
                  <a:pt x="836" y="1622"/>
                </a:cubicBezTo>
                <a:cubicBezTo>
                  <a:pt x="836" y="2105"/>
                  <a:pt x="836" y="2105"/>
                  <a:pt x="836" y="2105"/>
                </a:cubicBezTo>
                <a:cubicBezTo>
                  <a:pt x="1474" y="2105"/>
                  <a:pt x="1474" y="2105"/>
                  <a:pt x="1474" y="2105"/>
                </a:cubicBezTo>
                <a:cubicBezTo>
                  <a:pt x="1713" y="2105"/>
                  <a:pt x="1696" y="2481"/>
                  <a:pt x="1696" y="2481"/>
                </a:cubicBezTo>
                <a:cubicBezTo>
                  <a:pt x="1696" y="3076"/>
                  <a:pt x="1696" y="3076"/>
                  <a:pt x="1696" y="3076"/>
                </a:cubicBezTo>
                <a:cubicBezTo>
                  <a:pt x="1413" y="3076"/>
                  <a:pt x="1413" y="3076"/>
                  <a:pt x="1413" y="3076"/>
                </a:cubicBezTo>
                <a:cubicBezTo>
                  <a:pt x="1420" y="2513"/>
                  <a:pt x="1420" y="2513"/>
                  <a:pt x="1420" y="2513"/>
                </a:cubicBezTo>
                <a:cubicBezTo>
                  <a:pt x="1411" y="2382"/>
                  <a:pt x="1189" y="2398"/>
                  <a:pt x="1087" y="2398"/>
                </a:cubicBezTo>
                <a:cubicBezTo>
                  <a:pt x="406" y="2398"/>
                  <a:pt x="406" y="2398"/>
                  <a:pt x="406" y="2398"/>
                </a:cubicBezTo>
                <a:cubicBezTo>
                  <a:pt x="406" y="1601"/>
                  <a:pt x="406" y="1601"/>
                  <a:pt x="406" y="1601"/>
                </a:cubicBezTo>
                <a:cubicBezTo>
                  <a:pt x="406" y="1351"/>
                  <a:pt x="618" y="915"/>
                  <a:pt x="750" y="745"/>
                </a:cubicBezTo>
                <a:cubicBezTo>
                  <a:pt x="750" y="745"/>
                  <a:pt x="750" y="745"/>
                  <a:pt x="750" y="745"/>
                </a:cubicBezTo>
                <a:cubicBezTo>
                  <a:pt x="571" y="586"/>
                  <a:pt x="454" y="233"/>
                  <a:pt x="730" y="136"/>
                </a:cubicBez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44" name="圆角矩形标注 43"/>
          <p:cNvSpPr/>
          <p:nvPr/>
        </p:nvSpPr>
        <p:spPr>
          <a:xfrm>
            <a:off x="2963652" y="2149661"/>
            <a:ext cx="1561678" cy="1509680"/>
          </a:xfrm>
          <a:prstGeom prst="wedgeRoundRectCallout">
            <a:avLst>
              <a:gd name="adj1" fmla="val 85262"/>
              <a:gd name="adj2" fmla="val -6572"/>
              <a:gd name="adj3" fmla="val 16667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7666670" y="2149661"/>
            <a:ext cx="1561678" cy="1509680"/>
          </a:xfrm>
          <a:prstGeom prst="wedgeRoundRectCallout">
            <a:avLst>
              <a:gd name="adj1" fmla="val -85547"/>
              <a:gd name="adj2" fmla="val -5039"/>
              <a:gd name="adj3" fmla="val 16667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prstClr val="white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384935" y="2992755"/>
            <a:ext cx="648335" cy="626745"/>
          </a:xfrm>
          <a:prstGeom prst="wedgeRoundRectCallout">
            <a:avLst>
              <a:gd name="adj1" fmla="val 85262"/>
              <a:gd name="adj2" fmla="val -6572"/>
              <a:gd name="adj3" fmla="val 16667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1922001" y="2299195"/>
            <a:ext cx="432048" cy="417663"/>
          </a:xfrm>
          <a:prstGeom prst="wedgeRoundRectCallout">
            <a:avLst>
              <a:gd name="adj1" fmla="val 85262"/>
              <a:gd name="adj2" fmla="val -6572"/>
              <a:gd name="adj3" fmla="val 16667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2279578" y="2765281"/>
            <a:ext cx="288031" cy="278441"/>
          </a:xfrm>
          <a:prstGeom prst="wedgeRoundRectCallout">
            <a:avLst>
              <a:gd name="adj1" fmla="val 85262"/>
              <a:gd name="adj2" fmla="val -6572"/>
              <a:gd name="adj3" fmla="val 16667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0137775" y="2992755"/>
            <a:ext cx="648335" cy="626745"/>
          </a:xfrm>
          <a:prstGeom prst="wedgeRoundRectCallout">
            <a:avLst>
              <a:gd name="adj1" fmla="val -86196"/>
              <a:gd name="adj2" fmla="val -6572"/>
              <a:gd name="adj3" fmla="val 16667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9868071" y="2299195"/>
            <a:ext cx="432048" cy="417663"/>
          </a:xfrm>
          <a:prstGeom prst="wedgeRoundRectCallout">
            <a:avLst>
              <a:gd name="adj1" fmla="val -88875"/>
              <a:gd name="adj2" fmla="val -9343"/>
              <a:gd name="adj3" fmla="val 16667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54" name="圆角矩形标注 53"/>
          <p:cNvSpPr/>
          <p:nvPr/>
        </p:nvSpPr>
        <p:spPr>
          <a:xfrm>
            <a:off x="9580041" y="2765281"/>
            <a:ext cx="288031" cy="278441"/>
          </a:xfrm>
          <a:prstGeom prst="wedgeRoundRectCallout">
            <a:avLst>
              <a:gd name="adj1" fmla="val -91555"/>
              <a:gd name="adj2" fmla="val -6572"/>
              <a:gd name="adj3" fmla="val 16667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zh-CN" altLang="en-US" sz="9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7973378" y="4036060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973695" y="4434840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867025" y="4036060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7300" y="4434840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43" grpId="0" bldLvl="0" animBg="1"/>
      <p:bldP spid="44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54" grpId="0" bldLvl="0" animBg="1"/>
      <p:bldP spid="12" grpId="0"/>
      <p:bldP spid="13" grpId="0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íṩľíḍè-Freeform: Shape 3"/>
          <p:cNvSpPr/>
          <p:nvPr/>
        </p:nvSpPr>
        <p:spPr>
          <a:xfrm>
            <a:off x="3970655" y="4754880"/>
            <a:ext cx="709295" cy="560070"/>
          </a:xfrm>
          <a:custGeom>
            <a:avLst/>
            <a:gdLst>
              <a:gd name="connsiteX0" fmla="*/ 914400 w 914400"/>
              <a:gd name="connsiteY0" fmla="*/ 0 h 721516"/>
              <a:gd name="connsiteX1" fmla="*/ 914400 w 914400"/>
              <a:gd name="connsiteY1" fmla="*/ 721516 h 721516"/>
              <a:gd name="connsiteX2" fmla="*/ 0 w 914400"/>
              <a:gd name="connsiteY2" fmla="*/ 721516 h 721516"/>
              <a:gd name="connsiteX3" fmla="*/ 806637 w 914400"/>
              <a:gd name="connsiteY3" fmla="*/ 115049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914400" y="0"/>
                </a:moveTo>
                <a:lnTo>
                  <a:pt x="914400" y="721516"/>
                </a:lnTo>
                <a:lnTo>
                  <a:pt x="0" y="721516"/>
                </a:lnTo>
                <a:cubicBezTo>
                  <a:pt x="319035" y="544894"/>
                  <a:pt x="582726" y="336725"/>
                  <a:pt x="806637" y="115049"/>
                </a:cubicBezTo>
                <a:close/>
              </a:path>
            </a:pathLst>
          </a:custGeom>
          <a:solidFill>
            <a:srgbClr val="FBC6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íṩľíḍè-Freeform: Shape 4"/>
          <p:cNvSpPr/>
          <p:nvPr/>
        </p:nvSpPr>
        <p:spPr>
          <a:xfrm>
            <a:off x="4680585" y="3759835"/>
            <a:ext cx="709295" cy="1555115"/>
          </a:xfrm>
          <a:custGeom>
            <a:avLst/>
            <a:gdLst>
              <a:gd name="connsiteX0" fmla="*/ 914400 w 914400"/>
              <a:gd name="connsiteY0" fmla="*/ 0 h 2003644"/>
              <a:gd name="connsiteX1" fmla="*/ 914400 w 914400"/>
              <a:gd name="connsiteY1" fmla="*/ 2003644 h 2003644"/>
              <a:gd name="connsiteX2" fmla="*/ 0 w 914400"/>
              <a:gd name="connsiteY2" fmla="*/ 2003644 h 2003644"/>
              <a:gd name="connsiteX3" fmla="*/ 0 w 914400"/>
              <a:gd name="connsiteY3" fmla="*/ 1282128 h 2003644"/>
              <a:gd name="connsiteX4" fmla="*/ 103466 w 914400"/>
              <a:gd name="connsiteY4" fmla="*/ 1171666 h 2003644"/>
              <a:gd name="connsiteX5" fmla="*/ 882888 w 914400"/>
              <a:gd name="connsiteY5" fmla="*/ 49346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914400" y="0"/>
                </a:moveTo>
                <a:lnTo>
                  <a:pt x="914400" y="2003644"/>
                </a:lnTo>
                <a:lnTo>
                  <a:pt x="0" y="2003644"/>
                </a:lnTo>
                <a:lnTo>
                  <a:pt x="0" y="1282128"/>
                </a:lnTo>
                <a:lnTo>
                  <a:pt x="103466" y="1171666"/>
                </a:lnTo>
                <a:cubicBezTo>
                  <a:pt x="435336" y="790538"/>
                  <a:pt x="671123" y="388593"/>
                  <a:pt x="882888" y="49346"/>
                </a:cubicBezTo>
                <a:close/>
              </a:path>
            </a:pathLst>
          </a:custGeom>
          <a:solidFill>
            <a:srgbClr val="6BD7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íṩľíḍè-Freeform: Shape 5"/>
          <p:cNvSpPr/>
          <p:nvPr/>
        </p:nvSpPr>
        <p:spPr>
          <a:xfrm>
            <a:off x="5389880" y="3156585"/>
            <a:ext cx="709295" cy="2158365"/>
          </a:xfrm>
          <a:custGeom>
            <a:avLst/>
            <a:gdLst>
              <a:gd name="connsiteX0" fmla="*/ 914400 w 914400"/>
              <a:gd name="connsiteY0" fmla="*/ 0 h 2781300"/>
              <a:gd name="connsiteX1" fmla="*/ 914400 w 914400"/>
              <a:gd name="connsiteY1" fmla="*/ 2781300 h 2781300"/>
              <a:gd name="connsiteX2" fmla="*/ 0 w 914400"/>
              <a:gd name="connsiteY2" fmla="*/ 2781300 h 2781300"/>
              <a:gd name="connsiteX3" fmla="*/ 0 w 914400"/>
              <a:gd name="connsiteY3" fmla="*/ 777656 h 2781300"/>
              <a:gd name="connsiteX4" fmla="*/ 93241 w 914400"/>
              <a:gd name="connsiteY4" fmla="*/ 631646 h 2781300"/>
              <a:gd name="connsiteX5" fmla="*/ 914400 w 914400"/>
              <a:gd name="connsiteY5" fmla="*/ 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781300">
                <a:moveTo>
                  <a:pt x="914400" y="0"/>
                </a:moveTo>
                <a:lnTo>
                  <a:pt x="914400" y="2781300"/>
                </a:lnTo>
                <a:lnTo>
                  <a:pt x="0" y="2781300"/>
                </a:lnTo>
                <a:lnTo>
                  <a:pt x="0" y="777656"/>
                </a:lnTo>
                <a:lnTo>
                  <a:pt x="93241" y="631646"/>
                </a:lnTo>
                <a:cubicBezTo>
                  <a:pt x="339289" y="258654"/>
                  <a:pt x="571500" y="0"/>
                  <a:pt x="914400" y="0"/>
                </a:cubicBezTo>
                <a:close/>
              </a:path>
            </a:pathLst>
          </a:custGeom>
          <a:solidFill>
            <a:srgbClr val="FBC6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íṩľíḍè-Freeform: Shape 6"/>
          <p:cNvSpPr/>
          <p:nvPr/>
        </p:nvSpPr>
        <p:spPr>
          <a:xfrm>
            <a:off x="6099810" y="3156585"/>
            <a:ext cx="709295" cy="2158365"/>
          </a:xfrm>
          <a:custGeom>
            <a:avLst/>
            <a:gdLst>
              <a:gd name="connsiteX0" fmla="*/ 0 w 914400"/>
              <a:gd name="connsiteY0" fmla="*/ 0 h 2781300"/>
              <a:gd name="connsiteX1" fmla="*/ 821159 w 914400"/>
              <a:gd name="connsiteY1" fmla="*/ 631646 h 2781300"/>
              <a:gd name="connsiteX2" fmla="*/ 914400 w 914400"/>
              <a:gd name="connsiteY2" fmla="*/ 777656 h 2781300"/>
              <a:gd name="connsiteX3" fmla="*/ 914400 w 914400"/>
              <a:gd name="connsiteY3" fmla="*/ 2781300 h 2781300"/>
              <a:gd name="connsiteX4" fmla="*/ 0 w 914400"/>
              <a:gd name="connsiteY4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781300">
                <a:moveTo>
                  <a:pt x="0" y="0"/>
                </a:moveTo>
                <a:cubicBezTo>
                  <a:pt x="342900" y="0"/>
                  <a:pt x="575112" y="258654"/>
                  <a:pt x="821159" y="631646"/>
                </a:cubicBezTo>
                <a:lnTo>
                  <a:pt x="914400" y="777656"/>
                </a:lnTo>
                <a:lnTo>
                  <a:pt x="914400" y="2781300"/>
                </a:lnTo>
                <a:lnTo>
                  <a:pt x="0" y="2781300"/>
                </a:lnTo>
                <a:close/>
              </a:path>
            </a:pathLst>
          </a:custGeom>
          <a:solidFill>
            <a:srgbClr val="FBC6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" name="íṩľíḍè-Freeform: Shape 7"/>
          <p:cNvSpPr/>
          <p:nvPr/>
        </p:nvSpPr>
        <p:spPr>
          <a:xfrm>
            <a:off x="6809105" y="3759835"/>
            <a:ext cx="709295" cy="1555115"/>
          </a:xfrm>
          <a:custGeom>
            <a:avLst/>
            <a:gdLst>
              <a:gd name="connsiteX0" fmla="*/ 0 w 914400"/>
              <a:gd name="connsiteY0" fmla="*/ 0 h 2003644"/>
              <a:gd name="connsiteX1" fmla="*/ 31512 w 914400"/>
              <a:gd name="connsiteY1" fmla="*/ 49346 h 2003644"/>
              <a:gd name="connsiteX2" fmla="*/ 810934 w 914400"/>
              <a:gd name="connsiteY2" fmla="*/ 1171666 h 2003644"/>
              <a:gd name="connsiteX3" fmla="*/ 914400 w 914400"/>
              <a:gd name="connsiteY3" fmla="*/ 1282128 h 2003644"/>
              <a:gd name="connsiteX4" fmla="*/ 914400 w 914400"/>
              <a:gd name="connsiteY4" fmla="*/ 2003644 h 2003644"/>
              <a:gd name="connsiteX5" fmla="*/ 0 w 914400"/>
              <a:gd name="connsiteY5" fmla="*/ 2003644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0" y="0"/>
                </a:moveTo>
                <a:lnTo>
                  <a:pt x="31512" y="49346"/>
                </a:lnTo>
                <a:cubicBezTo>
                  <a:pt x="243278" y="388593"/>
                  <a:pt x="479064" y="790538"/>
                  <a:pt x="810934" y="1171666"/>
                </a:cubicBezTo>
                <a:lnTo>
                  <a:pt x="914400" y="1282128"/>
                </a:lnTo>
                <a:lnTo>
                  <a:pt x="914400" y="2003644"/>
                </a:lnTo>
                <a:lnTo>
                  <a:pt x="0" y="2003644"/>
                </a:lnTo>
                <a:close/>
              </a:path>
            </a:pathLst>
          </a:custGeom>
          <a:solidFill>
            <a:srgbClr val="6BD7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" name="íṩľíḍè-Freeform: Shape 8"/>
          <p:cNvSpPr/>
          <p:nvPr/>
        </p:nvSpPr>
        <p:spPr>
          <a:xfrm>
            <a:off x="7519035" y="4754880"/>
            <a:ext cx="709295" cy="560070"/>
          </a:xfrm>
          <a:custGeom>
            <a:avLst/>
            <a:gdLst>
              <a:gd name="connsiteX0" fmla="*/ 0 w 914400"/>
              <a:gd name="connsiteY0" fmla="*/ 0 h 721516"/>
              <a:gd name="connsiteX1" fmla="*/ 107763 w 914400"/>
              <a:gd name="connsiteY1" fmla="*/ 115049 h 721516"/>
              <a:gd name="connsiteX2" fmla="*/ 914400 w 914400"/>
              <a:gd name="connsiteY2" fmla="*/ 721516 h 721516"/>
              <a:gd name="connsiteX3" fmla="*/ 0 w 914400"/>
              <a:gd name="connsiteY3" fmla="*/ 721516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0" y="0"/>
                </a:moveTo>
                <a:lnTo>
                  <a:pt x="107763" y="115049"/>
                </a:lnTo>
                <a:cubicBezTo>
                  <a:pt x="331675" y="336725"/>
                  <a:pt x="595365" y="544894"/>
                  <a:pt x="914400" y="721516"/>
                </a:cubicBezTo>
                <a:lnTo>
                  <a:pt x="0" y="721516"/>
                </a:lnTo>
                <a:close/>
              </a:path>
            </a:pathLst>
          </a:custGeom>
          <a:solidFill>
            <a:srgbClr val="FBC6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íṩľíḍè-Oval 15"/>
          <p:cNvSpPr/>
          <p:nvPr/>
        </p:nvSpPr>
        <p:spPr>
          <a:xfrm>
            <a:off x="7814310" y="4692015"/>
            <a:ext cx="125730" cy="125730"/>
          </a:xfrm>
          <a:prstGeom prst="ellipse">
            <a:avLst/>
          </a:prstGeom>
          <a:noFill/>
          <a:ln w="38100">
            <a:solidFill>
              <a:srgbClr val="FBC6D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BC6D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5" name="íṩľíḍè-Oval 16"/>
          <p:cNvSpPr/>
          <p:nvPr/>
        </p:nvSpPr>
        <p:spPr>
          <a:xfrm>
            <a:off x="4266565" y="4692015"/>
            <a:ext cx="125730" cy="125730"/>
          </a:xfrm>
          <a:prstGeom prst="ellipse">
            <a:avLst/>
          </a:prstGeom>
          <a:noFill/>
          <a:ln w="38100">
            <a:solidFill>
              <a:srgbClr val="5C4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6" name="íṩľíḍè-Oval 17"/>
          <p:cNvSpPr/>
          <p:nvPr/>
        </p:nvSpPr>
        <p:spPr>
          <a:xfrm>
            <a:off x="4972685" y="3777615"/>
            <a:ext cx="125730" cy="125730"/>
          </a:xfrm>
          <a:prstGeom prst="ellipse">
            <a:avLst/>
          </a:prstGeom>
          <a:noFill/>
          <a:ln w="38100">
            <a:solidFill>
              <a:srgbClr val="6BD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7" name="íṩľíḍè-Oval 18"/>
          <p:cNvSpPr/>
          <p:nvPr/>
        </p:nvSpPr>
        <p:spPr>
          <a:xfrm>
            <a:off x="5681980" y="2971165"/>
            <a:ext cx="125730" cy="125730"/>
          </a:xfrm>
          <a:prstGeom prst="ellipse">
            <a:avLst/>
          </a:prstGeom>
          <a:noFill/>
          <a:ln w="38100">
            <a:solidFill>
              <a:srgbClr val="FBC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8" name="íṩľíḍè-Oval 19"/>
          <p:cNvSpPr/>
          <p:nvPr/>
        </p:nvSpPr>
        <p:spPr>
          <a:xfrm>
            <a:off x="6391910" y="2971165"/>
            <a:ext cx="125730" cy="125730"/>
          </a:xfrm>
          <a:prstGeom prst="ellipse">
            <a:avLst/>
          </a:prstGeom>
          <a:noFill/>
          <a:ln w="38100">
            <a:solidFill>
              <a:srgbClr val="FBC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9" name="íṩľíḍè-Oval 20"/>
          <p:cNvSpPr/>
          <p:nvPr/>
        </p:nvSpPr>
        <p:spPr>
          <a:xfrm>
            <a:off x="7101205" y="3777615"/>
            <a:ext cx="125730" cy="125730"/>
          </a:xfrm>
          <a:prstGeom prst="ellipse">
            <a:avLst/>
          </a:prstGeom>
          <a:noFill/>
          <a:ln w="38100">
            <a:solidFill>
              <a:srgbClr val="6BD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cxnSp>
        <p:nvCxnSpPr>
          <p:cNvPr id="60" name="íṩľíḍè-Straight Connector 21"/>
          <p:cNvCxnSpPr/>
          <p:nvPr/>
        </p:nvCxnSpPr>
        <p:spPr>
          <a:xfrm>
            <a:off x="6454775" y="2780030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íṩľíḍè-Straight Connector 22"/>
          <p:cNvCxnSpPr/>
          <p:nvPr/>
        </p:nvCxnSpPr>
        <p:spPr>
          <a:xfrm>
            <a:off x="5737225" y="2780030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íṩľíḍè-Straight Connector 23"/>
          <p:cNvCxnSpPr/>
          <p:nvPr/>
        </p:nvCxnSpPr>
        <p:spPr>
          <a:xfrm>
            <a:off x="6454775" y="2757805"/>
            <a:ext cx="2128520" cy="0"/>
          </a:xfrm>
          <a:prstGeom prst="line">
            <a:avLst/>
          </a:prstGeom>
          <a:ln>
            <a:solidFill>
              <a:srgbClr val="7F8C8D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íṩľíḍè-Straight Connector 24"/>
          <p:cNvCxnSpPr/>
          <p:nvPr/>
        </p:nvCxnSpPr>
        <p:spPr>
          <a:xfrm>
            <a:off x="3608705" y="2757805"/>
            <a:ext cx="2128520" cy="0"/>
          </a:xfrm>
          <a:prstGeom prst="line">
            <a:avLst/>
          </a:prstGeom>
          <a:ln>
            <a:solidFill>
              <a:srgbClr val="7F8C8D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íṩľíḍè-Straight Connector 25"/>
          <p:cNvCxnSpPr/>
          <p:nvPr/>
        </p:nvCxnSpPr>
        <p:spPr>
          <a:xfrm>
            <a:off x="7156450" y="3578225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íṩľíḍè-Straight Connector 26"/>
          <p:cNvCxnSpPr/>
          <p:nvPr/>
        </p:nvCxnSpPr>
        <p:spPr>
          <a:xfrm>
            <a:off x="5027930" y="3578225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íṩľíḍè-Straight Connector 27"/>
          <p:cNvCxnSpPr/>
          <p:nvPr/>
        </p:nvCxnSpPr>
        <p:spPr>
          <a:xfrm>
            <a:off x="7164070" y="3566795"/>
            <a:ext cx="1419225" cy="0"/>
          </a:xfrm>
          <a:prstGeom prst="line">
            <a:avLst/>
          </a:prstGeom>
          <a:ln>
            <a:solidFill>
              <a:srgbClr val="7F8C8D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íṩľíḍè-Straight Connector 28"/>
          <p:cNvCxnSpPr/>
          <p:nvPr/>
        </p:nvCxnSpPr>
        <p:spPr>
          <a:xfrm>
            <a:off x="3608705" y="3566795"/>
            <a:ext cx="1419225" cy="0"/>
          </a:xfrm>
          <a:prstGeom prst="line">
            <a:avLst/>
          </a:prstGeom>
          <a:ln>
            <a:solidFill>
              <a:srgbClr val="7F8C8D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íṩľíḍè-Straight Connector 29"/>
          <p:cNvCxnSpPr/>
          <p:nvPr/>
        </p:nvCxnSpPr>
        <p:spPr>
          <a:xfrm>
            <a:off x="7873365" y="4500245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íṩľíḍè-Straight Connector 30"/>
          <p:cNvCxnSpPr/>
          <p:nvPr/>
        </p:nvCxnSpPr>
        <p:spPr>
          <a:xfrm>
            <a:off x="4325620" y="4500245"/>
            <a:ext cx="0" cy="141605"/>
          </a:xfrm>
          <a:prstGeom prst="line">
            <a:avLst/>
          </a:prstGeom>
          <a:ln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íṩľíḍè-Straight Connector 31"/>
          <p:cNvCxnSpPr/>
          <p:nvPr/>
        </p:nvCxnSpPr>
        <p:spPr>
          <a:xfrm>
            <a:off x="7873365" y="4488180"/>
            <a:ext cx="709295" cy="0"/>
          </a:xfrm>
          <a:prstGeom prst="line">
            <a:avLst/>
          </a:prstGeom>
          <a:ln>
            <a:solidFill>
              <a:srgbClr val="7F8C8D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íṩľíḍè-Straight Connector 32"/>
          <p:cNvCxnSpPr/>
          <p:nvPr/>
        </p:nvCxnSpPr>
        <p:spPr>
          <a:xfrm>
            <a:off x="3608705" y="4488180"/>
            <a:ext cx="709295" cy="0"/>
          </a:xfrm>
          <a:prstGeom prst="line">
            <a:avLst/>
          </a:prstGeom>
          <a:ln>
            <a:solidFill>
              <a:srgbClr val="7F8C8D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76"/>
          <p:cNvSpPr txBox="1"/>
          <p:nvPr/>
        </p:nvSpPr>
        <p:spPr>
          <a:xfrm>
            <a:off x="8896032" y="208280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8896350" y="2451735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6" name="TextBox 76"/>
          <p:cNvSpPr txBox="1"/>
          <p:nvPr/>
        </p:nvSpPr>
        <p:spPr>
          <a:xfrm>
            <a:off x="8896667" y="31489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896985" y="3517900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8" name="TextBox 76"/>
          <p:cNvSpPr txBox="1"/>
          <p:nvPr/>
        </p:nvSpPr>
        <p:spPr>
          <a:xfrm>
            <a:off x="8896667" y="419290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8896985" y="4561840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0" name="TextBox 76"/>
          <p:cNvSpPr txBox="1"/>
          <p:nvPr/>
        </p:nvSpPr>
        <p:spPr>
          <a:xfrm>
            <a:off x="2271518" y="208280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098550" y="2451735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2" name="TextBox 76"/>
          <p:cNvSpPr txBox="1"/>
          <p:nvPr/>
        </p:nvSpPr>
        <p:spPr>
          <a:xfrm>
            <a:off x="2271518" y="31489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1098550" y="3517900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0" name="TextBox 76"/>
          <p:cNvSpPr txBox="1"/>
          <p:nvPr/>
        </p:nvSpPr>
        <p:spPr>
          <a:xfrm>
            <a:off x="2271518" y="419290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098550" y="4561840"/>
            <a:ext cx="236791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ldLvl="0" animBg="1"/>
      <p:bldP spid="85" grpId="0" bldLvl="0" animBg="1"/>
      <p:bldP spid="86" grpId="0" bldLvl="0" animBg="1"/>
      <p:bldP spid="87" grpId="0" bldLvl="0" animBg="1"/>
      <p:bldP spid="88" grpId="0" bldLvl="0" animBg="1"/>
      <p:bldP spid="89" grpId="0" bldLvl="0" animBg="1"/>
      <p:bldP spid="90" grpId="0" bldLvl="0" animBg="1"/>
      <p:bldP spid="91" grpId="0" bldLvl="0" animBg="1"/>
      <p:bldP spid="92" grpId="0" bldLvl="0" animBg="1"/>
      <p:bldP spid="99" grpId="0" bldLvl="0" animBg="1"/>
      <p:bldP spid="100" grpId="0" bldLvl="0" animBg="1"/>
      <p:bldP spid="10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1" name="Freeform 5"/>
          <p:cNvSpPr/>
          <p:nvPr/>
        </p:nvSpPr>
        <p:spPr bwMode="auto">
          <a:xfrm>
            <a:off x="4831715" y="1703705"/>
            <a:ext cx="1633220" cy="1209040"/>
          </a:xfrm>
          <a:custGeom>
            <a:avLst/>
            <a:gdLst>
              <a:gd name="T0" fmla="*/ 264 w 651"/>
              <a:gd name="T1" fmla="*/ 482 h 482"/>
              <a:gd name="T2" fmla="*/ 264 w 651"/>
              <a:gd name="T3" fmla="*/ 482 h 482"/>
              <a:gd name="T4" fmla="*/ 215 w 651"/>
              <a:gd name="T5" fmla="*/ 299 h 482"/>
              <a:gd name="T6" fmla="*/ 397 w 651"/>
              <a:gd name="T7" fmla="*/ 250 h 482"/>
              <a:gd name="T8" fmla="*/ 464 w 651"/>
              <a:gd name="T9" fmla="*/ 365 h 482"/>
              <a:gd name="T10" fmla="*/ 464 w 651"/>
              <a:gd name="T11" fmla="*/ 365 h 482"/>
              <a:gd name="T12" fmla="*/ 651 w 651"/>
              <a:gd name="T13" fmla="*/ 365 h 482"/>
              <a:gd name="T14" fmla="*/ 557 w 651"/>
              <a:gd name="T15" fmla="*/ 140 h 482"/>
              <a:gd name="T16" fmla="*/ 491 w 651"/>
              <a:gd name="T17" fmla="*/ 88 h 482"/>
              <a:gd name="T18" fmla="*/ 53 w 651"/>
              <a:gd name="T19" fmla="*/ 206 h 482"/>
              <a:gd name="T20" fmla="*/ 21 w 651"/>
              <a:gd name="T21" fmla="*/ 450 h 482"/>
              <a:gd name="T22" fmla="*/ 264 w 651"/>
              <a:gd name="T23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1" h="482">
                <a:moveTo>
                  <a:pt x="264" y="482"/>
                </a:moveTo>
                <a:cubicBezTo>
                  <a:pt x="264" y="482"/>
                  <a:pt x="264" y="482"/>
                  <a:pt x="264" y="482"/>
                </a:cubicBezTo>
                <a:cubicBezTo>
                  <a:pt x="200" y="445"/>
                  <a:pt x="178" y="363"/>
                  <a:pt x="215" y="299"/>
                </a:cubicBezTo>
                <a:cubicBezTo>
                  <a:pt x="252" y="235"/>
                  <a:pt x="333" y="213"/>
                  <a:pt x="397" y="250"/>
                </a:cubicBezTo>
                <a:cubicBezTo>
                  <a:pt x="440" y="275"/>
                  <a:pt x="464" y="319"/>
                  <a:pt x="464" y="365"/>
                </a:cubicBezTo>
                <a:cubicBezTo>
                  <a:pt x="464" y="365"/>
                  <a:pt x="464" y="365"/>
                  <a:pt x="464" y="365"/>
                </a:cubicBezTo>
                <a:cubicBezTo>
                  <a:pt x="651" y="365"/>
                  <a:pt x="651" y="365"/>
                  <a:pt x="651" y="365"/>
                </a:cubicBezTo>
                <a:cubicBezTo>
                  <a:pt x="651" y="282"/>
                  <a:pt x="618" y="200"/>
                  <a:pt x="557" y="140"/>
                </a:cubicBezTo>
                <a:cubicBezTo>
                  <a:pt x="538" y="120"/>
                  <a:pt x="516" y="103"/>
                  <a:pt x="491" y="88"/>
                </a:cubicBezTo>
                <a:cubicBezTo>
                  <a:pt x="337" y="0"/>
                  <a:pt x="142" y="52"/>
                  <a:pt x="53" y="206"/>
                </a:cubicBezTo>
                <a:cubicBezTo>
                  <a:pt x="9" y="283"/>
                  <a:pt x="0" y="371"/>
                  <a:pt x="21" y="450"/>
                </a:cubicBezTo>
                <a:cubicBezTo>
                  <a:pt x="104" y="428"/>
                  <a:pt x="191" y="440"/>
                  <a:pt x="264" y="482"/>
                </a:cubicBezTo>
                <a:close/>
              </a:path>
            </a:pathLst>
          </a:custGeom>
          <a:solidFill>
            <a:srgbClr val="FBC6D3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4174490" y="2778125"/>
            <a:ext cx="1319530" cy="1609725"/>
          </a:xfrm>
          <a:custGeom>
            <a:avLst/>
            <a:gdLst>
              <a:gd name="T0" fmla="*/ 433 w 526"/>
              <a:gd name="T1" fmla="*/ 448 h 642"/>
              <a:gd name="T2" fmla="*/ 433 w 526"/>
              <a:gd name="T3" fmla="*/ 448 h 642"/>
              <a:gd name="T4" fmla="*/ 433 w 526"/>
              <a:gd name="T5" fmla="*/ 448 h 642"/>
              <a:gd name="T6" fmla="*/ 250 w 526"/>
              <a:gd name="T7" fmla="*/ 399 h 642"/>
              <a:gd name="T8" fmla="*/ 299 w 526"/>
              <a:gd name="T9" fmla="*/ 216 h 642"/>
              <a:gd name="T10" fmla="*/ 432 w 526"/>
              <a:gd name="T11" fmla="*/ 215 h 642"/>
              <a:gd name="T12" fmla="*/ 432 w 526"/>
              <a:gd name="T13" fmla="*/ 215 h 642"/>
              <a:gd name="T14" fmla="*/ 526 w 526"/>
              <a:gd name="T15" fmla="*/ 54 h 642"/>
              <a:gd name="T16" fmla="*/ 283 w 526"/>
              <a:gd name="T17" fmla="*/ 22 h 642"/>
              <a:gd name="T18" fmla="*/ 206 w 526"/>
              <a:gd name="T19" fmla="*/ 54 h 642"/>
              <a:gd name="T20" fmla="*/ 89 w 526"/>
              <a:gd name="T21" fmla="*/ 492 h 642"/>
              <a:gd name="T22" fmla="*/ 285 w 526"/>
              <a:gd name="T23" fmla="*/ 642 h 642"/>
              <a:gd name="T24" fmla="*/ 433 w 526"/>
              <a:gd name="T25" fmla="*/ 448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6" h="642">
                <a:moveTo>
                  <a:pt x="433" y="448"/>
                </a:moveTo>
                <a:cubicBezTo>
                  <a:pt x="433" y="448"/>
                  <a:pt x="433" y="448"/>
                  <a:pt x="433" y="448"/>
                </a:cubicBezTo>
                <a:cubicBezTo>
                  <a:pt x="433" y="448"/>
                  <a:pt x="433" y="448"/>
                  <a:pt x="433" y="448"/>
                </a:cubicBezTo>
                <a:cubicBezTo>
                  <a:pt x="369" y="485"/>
                  <a:pt x="287" y="463"/>
                  <a:pt x="250" y="399"/>
                </a:cubicBezTo>
                <a:cubicBezTo>
                  <a:pt x="213" y="335"/>
                  <a:pt x="235" y="253"/>
                  <a:pt x="299" y="216"/>
                </a:cubicBezTo>
                <a:cubicBezTo>
                  <a:pt x="342" y="191"/>
                  <a:pt x="392" y="193"/>
                  <a:pt x="432" y="215"/>
                </a:cubicBezTo>
                <a:cubicBezTo>
                  <a:pt x="432" y="215"/>
                  <a:pt x="432" y="215"/>
                  <a:pt x="432" y="215"/>
                </a:cubicBezTo>
                <a:cubicBezTo>
                  <a:pt x="526" y="54"/>
                  <a:pt x="526" y="54"/>
                  <a:pt x="526" y="54"/>
                </a:cubicBezTo>
                <a:cubicBezTo>
                  <a:pt x="453" y="12"/>
                  <a:pt x="366" y="0"/>
                  <a:pt x="283" y="22"/>
                </a:cubicBezTo>
                <a:cubicBezTo>
                  <a:pt x="257" y="29"/>
                  <a:pt x="231" y="40"/>
                  <a:pt x="206" y="54"/>
                </a:cubicBezTo>
                <a:cubicBezTo>
                  <a:pt x="53" y="143"/>
                  <a:pt x="0" y="339"/>
                  <a:pt x="89" y="492"/>
                </a:cubicBezTo>
                <a:cubicBezTo>
                  <a:pt x="133" y="569"/>
                  <a:pt x="205" y="621"/>
                  <a:pt x="285" y="642"/>
                </a:cubicBezTo>
                <a:cubicBezTo>
                  <a:pt x="307" y="559"/>
                  <a:pt x="361" y="490"/>
                  <a:pt x="433" y="448"/>
                </a:cubicBezTo>
                <a:close/>
              </a:path>
            </a:pathLst>
          </a:custGeom>
          <a:solidFill>
            <a:srgbClr val="6BD7D9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3" name="Freeform 7"/>
          <p:cNvSpPr/>
          <p:nvPr/>
        </p:nvSpPr>
        <p:spPr bwMode="auto">
          <a:xfrm>
            <a:off x="4862195" y="3901440"/>
            <a:ext cx="1374775" cy="1497330"/>
          </a:xfrm>
          <a:custGeom>
            <a:avLst/>
            <a:gdLst>
              <a:gd name="T0" fmla="*/ 454 w 548"/>
              <a:gd name="T1" fmla="*/ 277 h 597"/>
              <a:gd name="T2" fmla="*/ 454 w 548"/>
              <a:gd name="T3" fmla="*/ 277 h 597"/>
              <a:gd name="T4" fmla="*/ 320 w 548"/>
              <a:gd name="T5" fmla="*/ 411 h 597"/>
              <a:gd name="T6" fmla="*/ 186 w 548"/>
              <a:gd name="T7" fmla="*/ 277 h 597"/>
              <a:gd name="T8" fmla="*/ 252 w 548"/>
              <a:gd name="T9" fmla="*/ 161 h 597"/>
              <a:gd name="T10" fmla="*/ 252 w 548"/>
              <a:gd name="T11" fmla="*/ 161 h 597"/>
              <a:gd name="T12" fmla="*/ 159 w 548"/>
              <a:gd name="T13" fmla="*/ 0 h 597"/>
              <a:gd name="T14" fmla="*/ 11 w 548"/>
              <a:gd name="T15" fmla="*/ 194 h 597"/>
              <a:gd name="T16" fmla="*/ 0 w 548"/>
              <a:gd name="T17" fmla="*/ 277 h 597"/>
              <a:gd name="T18" fmla="*/ 320 w 548"/>
              <a:gd name="T19" fmla="*/ 597 h 597"/>
              <a:gd name="T20" fmla="*/ 548 w 548"/>
              <a:gd name="T21" fmla="*/ 502 h 597"/>
              <a:gd name="T22" fmla="*/ 454 w 548"/>
              <a:gd name="T23" fmla="*/ 277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8" h="597">
                <a:moveTo>
                  <a:pt x="454" y="277"/>
                </a:moveTo>
                <a:cubicBezTo>
                  <a:pt x="454" y="277"/>
                  <a:pt x="454" y="277"/>
                  <a:pt x="454" y="277"/>
                </a:cubicBezTo>
                <a:cubicBezTo>
                  <a:pt x="454" y="351"/>
                  <a:pt x="394" y="411"/>
                  <a:pt x="320" y="411"/>
                </a:cubicBezTo>
                <a:cubicBezTo>
                  <a:pt x="246" y="411"/>
                  <a:pt x="186" y="351"/>
                  <a:pt x="186" y="277"/>
                </a:cubicBezTo>
                <a:cubicBezTo>
                  <a:pt x="186" y="228"/>
                  <a:pt x="213" y="185"/>
                  <a:pt x="252" y="161"/>
                </a:cubicBezTo>
                <a:cubicBezTo>
                  <a:pt x="252" y="161"/>
                  <a:pt x="252" y="161"/>
                  <a:pt x="252" y="161"/>
                </a:cubicBezTo>
                <a:cubicBezTo>
                  <a:pt x="159" y="0"/>
                  <a:pt x="159" y="0"/>
                  <a:pt x="159" y="0"/>
                </a:cubicBezTo>
                <a:cubicBezTo>
                  <a:pt x="87" y="42"/>
                  <a:pt x="33" y="111"/>
                  <a:pt x="11" y="194"/>
                </a:cubicBezTo>
                <a:cubicBezTo>
                  <a:pt x="3" y="220"/>
                  <a:pt x="0" y="248"/>
                  <a:pt x="0" y="277"/>
                </a:cubicBezTo>
                <a:cubicBezTo>
                  <a:pt x="0" y="454"/>
                  <a:pt x="143" y="597"/>
                  <a:pt x="320" y="597"/>
                </a:cubicBezTo>
                <a:cubicBezTo>
                  <a:pt x="409" y="597"/>
                  <a:pt x="490" y="561"/>
                  <a:pt x="548" y="502"/>
                </a:cubicBezTo>
                <a:cubicBezTo>
                  <a:pt x="487" y="442"/>
                  <a:pt x="454" y="360"/>
                  <a:pt x="454" y="277"/>
                </a:cubicBezTo>
                <a:close/>
              </a:path>
            </a:pathLst>
          </a:custGeom>
          <a:solidFill>
            <a:srgbClr val="FBC6D3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4" name="Freeform 8"/>
          <p:cNvSpPr/>
          <p:nvPr/>
        </p:nvSpPr>
        <p:spPr bwMode="auto">
          <a:xfrm>
            <a:off x="6000115" y="4303395"/>
            <a:ext cx="1633220" cy="1208405"/>
          </a:xfrm>
          <a:custGeom>
            <a:avLst/>
            <a:gdLst>
              <a:gd name="T0" fmla="*/ 387 w 651"/>
              <a:gd name="T1" fmla="*/ 0 h 482"/>
              <a:gd name="T2" fmla="*/ 387 w 651"/>
              <a:gd name="T3" fmla="*/ 0 h 482"/>
              <a:gd name="T4" fmla="*/ 387 w 651"/>
              <a:gd name="T5" fmla="*/ 0 h 482"/>
              <a:gd name="T6" fmla="*/ 436 w 651"/>
              <a:gd name="T7" fmla="*/ 183 h 482"/>
              <a:gd name="T8" fmla="*/ 253 w 651"/>
              <a:gd name="T9" fmla="*/ 232 h 482"/>
              <a:gd name="T10" fmla="*/ 186 w 651"/>
              <a:gd name="T11" fmla="*/ 117 h 482"/>
              <a:gd name="T12" fmla="*/ 186 w 651"/>
              <a:gd name="T13" fmla="*/ 117 h 482"/>
              <a:gd name="T14" fmla="*/ 0 w 651"/>
              <a:gd name="T15" fmla="*/ 117 h 482"/>
              <a:gd name="T16" fmla="*/ 94 w 651"/>
              <a:gd name="T17" fmla="*/ 342 h 482"/>
              <a:gd name="T18" fmla="*/ 160 w 651"/>
              <a:gd name="T19" fmla="*/ 393 h 482"/>
              <a:gd name="T20" fmla="*/ 598 w 651"/>
              <a:gd name="T21" fmla="*/ 276 h 482"/>
              <a:gd name="T22" fmla="*/ 629 w 651"/>
              <a:gd name="T23" fmla="*/ 32 h 482"/>
              <a:gd name="T24" fmla="*/ 387 w 651"/>
              <a:gd name="T2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1" h="482">
                <a:moveTo>
                  <a:pt x="387" y="0"/>
                </a:moveTo>
                <a:cubicBezTo>
                  <a:pt x="387" y="0"/>
                  <a:pt x="387" y="0"/>
                  <a:pt x="387" y="0"/>
                </a:cubicBezTo>
                <a:cubicBezTo>
                  <a:pt x="387" y="0"/>
                  <a:pt x="387" y="0"/>
                  <a:pt x="387" y="0"/>
                </a:cubicBezTo>
                <a:cubicBezTo>
                  <a:pt x="451" y="37"/>
                  <a:pt x="473" y="119"/>
                  <a:pt x="436" y="183"/>
                </a:cubicBezTo>
                <a:cubicBezTo>
                  <a:pt x="399" y="247"/>
                  <a:pt x="317" y="269"/>
                  <a:pt x="253" y="232"/>
                </a:cubicBezTo>
                <a:cubicBezTo>
                  <a:pt x="211" y="207"/>
                  <a:pt x="187" y="163"/>
                  <a:pt x="186" y="117"/>
                </a:cubicBezTo>
                <a:cubicBezTo>
                  <a:pt x="186" y="117"/>
                  <a:pt x="186" y="117"/>
                  <a:pt x="186" y="1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200"/>
                  <a:pt x="33" y="282"/>
                  <a:pt x="94" y="342"/>
                </a:cubicBezTo>
                <a:cubicBezTo>
                  <a:pt x="113" y="362"/>
                  <a:pt x="135" y="379"/>
                  <a:pt x="160" y="393"/>
                </a:cubicBezTo>
                <a:cubicBezTo>
                  <a:pt x="313" y="482"/>
                  <a:pt x="509" y="429"/>
                  <a:pt x="598" y="276"/>
                </a:cubicBezTo>
                <a:cubicBezTo>
                  <a:pt x="642" y="199"/>
                  <a:pt x="651" y="111"/>
                  <a:pt x="629" y="32"/>
                </a:cubicBezTo>
                <a:cubicBezTo>
                  <a:pt x="547" y="54"/>
                  <a:pt x="460" y="41"/>
                  <a:pt x="387" y="0"/>
                </a:cubicBezTo>
                <a:close/>
              </a:path>
            </a:pathLst>
          </a:custGeom>
          <a:solidFill>
            <a:srgbClr val="6BD7D9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2" name="Freeform 9"/>
          <p:cNvSpPr/>
          <p:nvPr/>
        </p:nvSpPr>
        <p:spPr bwMode="auto">
          <a:xfrm>
            <a:off x="6229350" y="1817370"/>
            <a:ext cx="1374775" cy="1497330"/>
          </a:xfrm>
          <a:custGeom>
            <a:avLst/>
            <a:gdLst>
              <a:gd name="T0" fmla="*/ 94 w 548"/>
              <a:gd name="T1" fmla="*/ 320 h 597"/>
              <a:gd name="T2" fmla="*/ 228 w 548"/>
              <a:gd name="T3" fmla="*/ 186 h 597"/>
              <a:gd name="T4" fmla="*/ 362 w 548"/>
              <a:gd name="T5" fmla="*/ 320 h 597"/>
              <a:gd name="T6" fmla="*/ 295 w 548"/>
              <a:gd name="T7" fmla="*/ 436 h 597"/>
              <a:gd name="T8" fmla="*/ 296 w 548"/>
              <a:gd name="T9" fmla="*/ 436 h 597"/>
              <a:gd name="T10" fmla="*/ 389 w 548"/>
              <a:gd name="T11" fmla="*/ 597 h 597"/>
              <a:gd name="T12" fmla="*/ 537 w 548"/>
              <a:gd name="T13" fmla="*/ 403 h 597"/>
              <a:gd name="T14" fmla="*/ 548 w 548"/>
              <a:gd name="T15" fmla="*/ 320 h 597"/>
              <a:gd name="T16" fmla="*/ 228 w 548"/>
              <a:gd name="T17" fmla="*/ 0 h 597"/>
              <a:gd name="T18" fmla="*/ 0 w 548"/>
              <a:gd name="T19" fmla="*/ 95 h 597"/>
              <a:gd name="T20" fmla="*/ 94 w 548"/>
              <a:gd name="T21" fmla="*/ 320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48" h="597">
                <a:moveTo>
                  <a:pt x="94" y="320"/>
                </a:moveTo>
                <a:cubicBezTo>
                  <a:pt x="94" y="246"/>
                  <a:pt x="154" y="186"/>
                  <a:pt x="228" y="186"/>
                </a:cubicBezTo>
                <a:cubicBezTo>
                  <a:pt x="302" y="186"/>
                  <a:pt x="362" y="246"/>
                  <a:pt x="362" y="320"/>
                </a:cubicBezTo>
                <a:cubicBezTo>
                  <a:pt x="362" y="369"/>
                  <a:pt x="335" y="412"/>
                  <a:pt x="295" y="436"/>
                </a:cubicBezTo>
                <a:cubicBezTo>
                  <a:pt x="296" y="436"/>
                  <a:pt x="296" y="436"/>
                  <a:pt x="296" y="436"/>
                </a:cubicBezTo>
                <a:cubicBezTo>
                  <a:pt x="389" y="597"/>
                  <a:pt x="389" y="597"/>
                  <a:pt x="389" y="597"/>
                </a:cubicBezTo>
                <a:cubicBezTo>
                  <a:pt x="461" y="555"/>
                  <a:pt x="515" y="486"/>
                  <a:pt x="537" y="403"/>
                </a:cubicBezTo>
                <a:cubicBezTo>
                  <a:pt x="544" y="377"/>
                  <a:pt x="548" y="349"/>
                  <a:pt x="548" y="320"/>
                </a:cubicBezTo>
                <a:cubicBezTo>
                  <a:pt x="548" y="143"/>
                  <a:pt x="405" y="0"/>
                  <a:pt x="228" y="0"/>
                </a:cubicBezTo>
                <a:cubicBezTo>
                  <a:pt x="139" y="0"/>
                  <a:pt x="58" y="36"/>
                  <a:pt x="0" y="95"/>
                </a:cubicBezTo>
                <a:cubicBezTo>
                  <a:pt x="61" y="155"/>
                  <a:pt x="94" y="237"/>
                  <a:pt x="94" y="320"/>
                </a:cubicBezTo>
                <a:close/>
              </a:path>
            </a:pathLst>
          </a:custGeom>
          <a:solidFill>
            <a:srgbClr val="6BD7D9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6" name="Freeform 10"/>
          <p:cNvSpPr/>
          <p:nvPr/>
        </p:nvSpPr>
        <p:spPr bwMode="auto">
          <a:xfrm>
            <a:off x="6971030" y="2828290"/>
            <a:ext cx="1319530" cy="1609725"/>
          </a:xfrm>
          <a:custGeom>
            <a:avLst/>
            <a:gdLst>
              <a:gd name="T0" fmla="*/ 437 w 526"/>
              <a:gd name="T1" fmla="*/ 150 h 642"/>
              <a:gd name="T2" fmla="*/ 241 w 526"/>
              <a:gd name="T3" fmla="*/ 0 h 642"/>
              <a:gd name="T4" fmla="*/ 93 w 526"/>
              <a:gd name="T5" fmla="*/ 194 h 642"/>
              <a:gd name="T6" fmla="*/ 93 w 526"/>
              <a:gd name="T7" fmla="*/ 194 h 642"/>
              <a:gd name="T8" fmla="*/ 276 w 526"/>
              <a:gd name="T9" fmla="*/ 243 h 642"/>
              <a:gd name="T10" fmla="*/ 227 w 526"/>
              <a:gd name="T11" fmla="*/ 426 h 642"/>
              <a:gd name="T12" fmla="*/ 94 w 526"/>
              <a:gd name="T13" fmla="*/ 426 h 642"/>
              <a:gd name="T14" fmla="*/ 94 w 526"/>
              <a:gd name="T15" fmla="*/ 426 h 642"/>
              <a:gd name="T16" fmla="*/ 0 w 526"/>
              <a:gd name="T17" fmla="*/ 588 h 642"/>
              <a:gd name="T18" fmla="*/ 242 w 526"/>
              <a:gd name="T19" fmla="*/ 620 h 642"/>
              <a:gd name="T20" fmla="*/ 320 w 526"/>
              <a:gd name="T21" fmla="*/ 588 h 642"/>
              <a:gd name="T22" fmla="*/ 437 w 526"/>
              <a:gd name="T23" fmla="*/ 150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6" h="642">
                <a:moveTo>
                  <a:pt x="437" y="150"/>
                </a:moveTo>
                <a:cubicBezTo>
                  <a:pt x="393" y="73"/>
                  <a:pt x="321" y="21"/>
                  <a:pt x="241" y="0"/>
                </a:cubicBezTo>
                <a:cubicBezTo>
                  <a:pt x="219" y="83"/>
                  <a:pt x="165" y="152"/>
                  <a:pt x="93" y="194"/>
                </a:cubicBezTo>
                <a:cubicBezTo>
                  <a:pt x="93" y="194"/>
                  <a:pt x="93" y="194"/>
                  <a:pt x="93" y="194"/>
                </a:cubicBezTo>
                <a:cubicBezTo>
                  <a:pt x="157" y="157"/>
                  <a:pt x="239" y="179"/>
                  <a:pt x="276" y="243"/>
                </a:cubicBezTo>
                <a:cubicBezTo>
                  <a:pt x="313" y="307"/>
                  <a:pt x="291" y="389"/>
                  <a:pt x="227" y="426"/>
                </a:cubicBezTo>
                <a:cubicBezTo>
                  <a:pt x="184" y="451"/>
                  <a:pt x="133" y="449"/>
                  <a:pt x="94" y="426"/>
                </a:cubicBezTo>
                <a:cubicBezTo>
                  <a:pt x="94" y="426"/>
                  <a:pt x="94" y="426"/>
                  <a:pt x="94" y="426"/>
                </a:cubicBezTo>
                <a:cubicBezTo>
                  <a:pt x="0" y="588"/>
                  <a:pt x="0" y="588"/>
                  <a:pt x="0" y="588"/>
                </a:cubicBezTo>
                <a:cubicBezTo>
                  <a:pt x="73" y="629"/>
                  <a:pt x="160" y="642"/>
                  <a:pt x="242" y="620"/>
                </a:cubicBezTo>
                <a:cubicBezTo>
                  <a:pt x="269" y="613"/>
                  <a:pt x="295" y="602"/>
                  <a:pt x="320" y="588"/>
                </a:cubicBezTo>
                <a:cubicBezTo>
                  <a:pt x="473" y="499"/>
                  <a:pt x="526" y="303"/>
                  <a:pt x="437" y="150"/>
                </a:cubicBezTo>
                <a:close/>
              </a:path>
            </a:pathLst>
          </a:custGeom>
          <a:solidFill>
            <a:srgbClr val="FBC6D3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7" name="Freeform 11"/>
          <p:cNvSpPr>
            <a:spLocks noEditPoints="1"/>
          </p:cNvSpPr>
          <p:nvPr/>
        </p:nvSpPr>
        <p:spPr bwMode="auto">
          <a:xfrm>
            <a:off x="5258435" y="2619375"/>
            <a:ext cx="1948815" cy="1977390"/>
          </a:xfrm>
          <a:custGeom>
            <a:avLst/>
            <a:gdLst>
              <a:gd name="T0" fmla="*/ 682 w 777"/>
              <a:gd name="T1" fmla="*/ 116 h 788"/>
              <a:gd name="T2" fmla="*/ 615 w 777"/>
              <a:gd name="T3" fmla="*/ 134 h 788"/>
              <a:gd name="T4" fmla="*/ 481 w 777"/>
              <a:gd name="T5" fmla="*/ 0 h 788"/>
              <a:gd name="T6" fmla="*/ 481 w 777"/>
              <a:gd name="T7" fmla="*/ 0 h 788"/>
              <a:gd name="T8" fmla="*/ 294 w 777"/>
              <a:gd name="T9" fmla="*/ 0 h 788"/>
              <a:gd name="T10" fmla="*/ 294 w 777"/>
              <a:gd name="T11" fmla="*/ 0 h 788"/>
              <a:gd name="T12" fmla="*/ 276 w 777"/>
              <a:gd name="T13" fmla="*/ 68 h 788"/>
              <a:gd name="T14" fmla="*/ 94 w 777"/>
              <a:gd name="T15" fmla="*/ 117 h 788"/>
              <a:gd name="T16" fmla="*/ 94 w 777"/>
              <a:gd name="T17" fmla="*/ 117 h 788"/>
              <a:gd name="T18" fmla="*/ 0 w 777"/>
              <a:gd name="T19" fmla="*/ 278 h 788"/>
              <a:gd name="T20" fmla="*/ 0 w 777"/>
              <a:gd name="T21" fmla="*/ 278 h 788"/>
              <a:gd name="T22" fmla="*/ 50 w 777"/>
              <a:gd name="T23" fmla="*/ 328 h 788"/>
              <a:gd name="T24" fmla="*/ 1 w 777"/>
              <a:gd name="T25" fmla="*/ 511 h 788"/>
              <a:gd name="T26" fmla="*/ 1 w 777"/>
              <a:gd name="T27" fmla="*/ 511 h 788"/>
              <a:gd name="T28" fmla="*/ 94 w 777"/>
              <a:gd name="T29" fmla="*/ 672 h 788"/>
              <a:gd name="T30" fmla="*/ 94 w 777"/>
              <a:gd name="T31" fmla="*/ 672 h 788"/>
              <a:gd name="T32" fmla="*/ 162 w 777"/>
              <a:gd name="T33" fmla="*/ 654 h 788"/>
              <a:gd name="T34" fmla="*/ 296 w 777"/>
              <a:gd name="T35" fmla="*/ 788 h 788"/>
              <a:gd name="T36" fmla="*/ 296 w 777"/>
              <a:gd name="T37" fmla="*/ 788 h 788"/>
              <a:gd name="T38" fmla="*/ 482 w 777"/>
              <a:gd name="T39" fmla="*/ 788 h 788"/>
              <a:gd name="T40" fmla="*/ 482 w 777"/>
              <a:gd name="T41" fmla="*/ 788 h 788"/>
              <a:gd name="T42" fmla="*/ 500 w 777"/>
              <a:gd name="T43" fmla="*/ 720 h 788"/>
              <a:gd name="T44" fmla="*/ 683 w 777"/>
              <a:gd name="T45" fmla="*/ 671 h 788"/>
              <a:gd name="T46" fmla="*/ 683 w 777"/>
              <a:gd name="T47" fmla="*/ 671 h 788"/>
              <a:gd name="T48" fmla="*/ 777 w 777"/>
              <a:gd name="T49" fmla="*/ 509 h 788"/>
              <a:gd name="T50" fmla="*/ 777 w 777"/>
              <a:gd name="T51" fmla="*/ 509 h 788"/>
              <a:gd name="T52" fmla="*/ 727 w 777"/>
              <a:gd name="T53" fmla="*/ 460 h 788"/>
              <a:gd name="T54" fmla="*/ 776 w 777"/>
              <a:gd name="T55" fmla="*/ 277 h 788"/>
              <a:gd name="T56" fmla="*/ 776 w 777"/>
              <a:gd name="T57" fmla="*/ 277 h 788"/>
              <a:gd name="T58" fmla="*/ 683 w 777"/>
              <a:gd name="T59" fmla="*/ 116 h 788"/>
              <a:gd name="T60" fmla="*/ 682 w 777"/>
              <a:gd name="T61" fmla="*/ 116 h 788"/>
              <a:gd name="T62" fmla="*/ 388 w 777"/>
              <a:gd name="T63" fmla="*/ 671 h 788"/>
              <a:gd name="T64" fmla="*/ 111 w 777"/>
              <a:gd name="T65" fmla="*/ 394 h 788"/>
              <a:gd name="T66" fmla="*/ 388 w 777"/>
              <a:gd name="T67" fmla="*/ 117 h 788"/>
              <a:gd name="T68" fmla="*/ 665 w 777"/>
              <a:gd name="T69" fmla="*/ 394 h 788"/>
              <a:gd name="T70" fmla="*/ 388 w 777"/>
              <a:gd name="T71" fmla="*/ 671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7" h="788">
                <a:moveTo>
                  <a:pt x="682" y="116"/>
                </a:moveTo>
                <a:cubicBezTo>
                  <a:pt x="663" y="127"/>
                  <a:pt x="640" y="134"/>
                  <a:pt x="615" y="134"/>
                </a:cubicBezTo>
                <a:cubicBezTo>
                  <a:pt x="541" y="134"/>
                  <a:pt x="481" y="74"/>
                  <a:pt x="481" y="0"/>
                </a:cubicBezTo>
                <a:cubicBezTo>
                  <a:pt x="481" y="0"/>
                  <a:pt x="481" y="0"/>
                  <a:pt x="481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295" y="23"/>
                  <a:pt x="289" y="46"/>
                  <a:pt x="276" y="68"/>
                </a:cubicBezTo>
                <a:cubicBezTo>
                  <a:pt x="239" y="132"/>
                  <a:pt x="158" y="154"/>
                  <a:pt x="94" y="117"/>
                </a:cubicBezTo>
                <a:cubicBezTo>
                  <a:pt x="94" y="117"/>
                  <a:pt x="94" y="117"/>
                  <a:pt x="94" y="117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278"/>
                  <a:pt x="0" y="278"/>
                  <a:pt x="0" y="278"/>
                </a:cubicBezTo>
                <a:cubicBezTo>
                  <a:pt x="20" y="290"/>
                  <a:pt x="38" y="306"/>
                  <a:pt x="50" y="328"/>
                </a:cubicBezTo>
                <a:cubicBezTo>
                  <a:pt x="87" y="392"/>
                  <a:pt x="65" y="474"/>
                  <a:pt x="1" y="511"/>
                </a:cubicBezTo>
                <a:cubicBezTo>
                  <a:pt x="1" y="511"/>
                  <a:pt x="1" y="511"/>
                  <a:pt x="1" y="511"/>
                </a:cubicBezTo>
                <a:cubicBezTo>
                  <a:pt x="94" y="672"/>
                  <a:pt x="94" y="672"/>
                  <a:pt x="94" y="672"/>
                </a:cubicBezTo>
                <a:cubicBezTo>
                  <a:pt x="94" y="672"/>
                  <a:pt x="94" y="672"/>
                  <a:pt x="94" y="672"/>
                </a:cubicBezTo>
                <a:cubicBezTo>
                  <a:pt x="114" y="661"/>
                  <a:pt x="137" y="654"/>
                  <a:pt x="162" y="654"/>
                </a:cubicBezTo>
                <a:cubicBezTo>
                  <a:pt x="236" y="654"/>
                  <a:pt x="296" y="714"/>
                  <a:pt x="296" y="788"/>
                </a:cubicBezTo>
                <a:cubicBezTo>
                  <a:pt x="296" y="788"/>
                  <a:pt x="296" y="788"/>
                  <a:pt x="296" y="788"/>
                </a:cubicBezTo>
                <a:cubicBezTo>
                  <a:pt x="482" y="788"/>
                  <a:pt x="482" y="788"/>
                  <a:pt x="482" y="788"/>
                </a:cubicBezTo>
                <a:cubicBezTo>
                  <a:pt x="482" y="788"/>
                  <a:pt x="482" y="788"/>
                  <a:pt x="482" y="788"/>
                </a:cubicBezTo>
                <a:cubicBezTo>
                  <a:pt x="482" y="765"/>
                  <a:pt x="488" y="741"/>
                  <a:pt x="500" y="720"/>
                </a:cubicBezTo>
                <a:cubicBezTo>
                  <a:pt x="537" y="656"/>
                  <a:pt x="619" y="634"/>
                  <a:pt x="683" y="671"/>
                </a:cubicBezTo>
                <a:cubicBezTo>
                  <a:pt x="683" y="671"/>
                  <a:pt x="683" y="671"/>
                  <a:pt x="683" y="671"/>
                </a:cubicBezTo>
                <a:cubicBezTo>
                  <a:pt x="777" y="509"/>
                  <a:pt x="777" y="509"/>
                  <a:pt x="777" y="509"/>
                </a:cubicBezTo>
                <a:cubicBezTo>
                  <a:pt x="777" y="509"/>
                  <a:pt x="777" y="509"/>
                  <a:pt x="777" y="509"/>
                </a:cubicBezTo>
                <a:cubicBezTo>
                  <a:pt x="757" y="498"/>
                  <a:pt x="739" y="481"/>
                  <a:pt x="727" y="460"/>
                </a:cubicBezTo>
                <a:cubicBezTo>
                  <a:pt x="690" y="396"/>
                  <a:pt x="712" y="314"/>
                  <a:pt x="776" y="277"/>
                </a:cubicBezTo>
                <a:cubicBezTo>
                  <a:pt x="776" y="277"/>
                  <a:pt x="776" y="277"/>
                  <a:pt x="776" y="277"/>
                </a:cubicBezTo>
                <a:cubicBezTo>
                  <a:pt x="683" y="116"/>
                  <a:pt x="683" y="116"/>
                  <a:pt x="683" y="116"/>
                </a:cubicBezTo>
                <a:lnTo>
                  <a:pt x="682" y="116"/>
                </a:lnTo>
                <a:close/>
                <a:moveTo>
                  <a:pt x="388" y="671"/>
                </a:moveTo>
                <a:cubicBezTo>
                  <a:pt x="235" y="671"/>
                  <a:pt x="111" y="547"/>
                  <a:pt x="111" y="394"/>
                </a:cubicBezTo>
                <a:cubicBezTo>
                  <a:pt x="111" y="241"/>
                  <a:pt x="235" y="117"/>
                  <a:pt x="388" y="117"/>
                </a:cubicBezTo>
                <a:cubicBezTo>
                  <a:pt x="541" y="117"/>
                  <a:pt x="665" y="241"/>
                  <a:pt x="665" y="394"/>
                </a:cubicBezTo>
                <a:cubicBezTo>
                  <a:pt x="665" y="547"/>
                  <a:pt x="541" y="671"/>
                  <a:pt x="388" y="671"/>
                </a:cubicBezTo>
                <a:close/>
              </a:path>
            </a:pathLst>
          </a:custGeom>
          <a:solidFill>
            <a:srgbClr val="6BD7D9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386" tIns="45692" rIns="91386" bIns="45692" numCol="1" anchor="t" anchorCtr="0" compatLnSpc="1"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00345" y="2414270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01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16040" y="2409190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02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16750" y="3377565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03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47790" y="4394835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04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96535" y="4384040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05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92650" y="3412490"/>
            <a:ext cx="677545" cy="4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06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930900" y="3372485"/>
            <a:ext cx="558800" cy="556895"/>
            <a:chOff x="5287964" y="2994026"/>
            <a:chExt cx="879475" cy="876300"/>
          </a:xfrm>
          <a:solidFill>
            <a:srgbClr val="6BD7D9"/>
          </a:solidFill>
        </p:grpSpPr>
        <p:sp>
          <p:nvSpPr>
            <p:cNvPr id="25" name="Freeform 75"/>
            <p:cNvSpPr>
              <a:spLocks noEditPoints="1"/>
            </p:cNvSpPr>
            <p:nvPr/>
          </p:nvSpPr>
          <p:spPr bwMode="auto">
            <a:xfrm>
              <a:off x="5287964" y="3076576"/>
              <a:ext cx="796925" cy="793750"/>
            </a:xfrm>
            <a:custGeom>
              <a:avLst/>
              <a:gdLst>
                <a:gd name="T0" fmla="*/ 105 w 211"/>
                <a:gd name="T1" fmla="*/ 211 h 211"/>
                <a:gd name="T2" fmla="*/ 211 w 211"/>
                <a:gd name="T3" fmla="*/ 106 h 211"/>
                <a:gd name="T4" fmla="*/ 198 w 211"/>
                <a:gd name="T5" fmla="*/ 56 h 211"/>
                <a:gd name="T6" fmla="*/ 196 w 211"/>
                <a:gd name="T7" fmla="*/ 56 h 211"/>
                <a:gd name="T8" fmla="*/ 194 w 211"/>
                <a:gd name="T9" fmla="*/ 56 h 211"/>
                <a:gd name="T10" fmla="*/ 181 w 211"/>
                <a:gd name="T11" fmla="*/ 55 h 211"/>
                <a:gd name="T12" fmla="*/ 171 w 211"/>
                <a:gd name="T13" fmla="*/ 65 h 211"/>
                <a:gd name="T14" fmla="*/ 183 w 211"/>
                <a:gd name="T15" fmla="*/ 106 h 211"/>
                <a:gd name="T16" fmla="*/ 105 w 211"/>
                <a:gd name="T17" fmla="*/ 183 h 211"/>
                <a:gd name="T18" fmla="*/ 28 w 211"/>
                <a:gd name="T19" fmla="*/ 106 h 211"/>
                <a:gd name="T20" fmla="*/ 105 w 211"/>
                <a:gd name="T21" fmla="*/ 28 h 211"/>
                <a:gd name="T22" fmla="*/ 146 w 211"/>
                <a:gd name="T23" fmla="*/ 40 h 211"/>
                <a:gd name="T24" fmla="*/ 155 w 211"/>
                <a:gd name="T25" fmla="*/ 31 h 211"/>
                <a:gd name="T26" fmla="*/ 154 w 211"/>
                <a:gd name="T27" fmla="*/ 16 h 211"/>
                <a:gd name="T28" fmla="*/ 154 w 211"/>
                <a:gd name="T29" fmla="*/ 12 h 211"/>
                <a:gd name="T30" fmla="*/ 105 w 211"/>
                <a:gd name="T31" fmla="*/ 0 h 211"/>
                <a:gd name="T32" fmla="*/ 0 w 211"/>
                <a:gd name="T33" fmla="*/ 106 h 211"/>
                <a:gd name="T34" fmla="*/ 105 w 211"/>
                <a:gd name="T35" fmla="*/ 211 h 211"/>
                <a:gd name="T36" fmla="*/ 105 w 211"/>
                <a:gd name="T37" fmla="*/ 211 h 211"/>
                <a:gd name="T38" fmla="*/ 105 w 211"/>
                <a:gd name="T3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cubicBezTo>
                    <a:pt x="164" y="211"/>
                    <a:pt x="211" y="164"/>
                    <a:pt x="211" y="106"/>
                  </a:cubicBezTo>
                  <a:cubicBezTo>
                    <a:pt x="211" y="88"/>
                    <a:pt x="206" y="71"/>
                    <a:pt x="198" y="56"/>
                  </a:cubicBezTo>
                  <a:cubicBezTo>
                    <a:pt x="198" y="56"/>
                    <a:pt x="197" y="56"/>
                    <a:pt x="196" y="56"/>
                  </a:cubicBezTo>
                  <a:cubicBezTo>
                    <a:pt x="195" y="56"/>
                    <a:pt x="195" y="56"/>
                    <a:pt x="194" y="56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71" y="65"/>
                    <a:pt x="171" y="65"/>
                    <a:pt x="171" y="65"/>
                  </a:cubicBezTo>
                  <a:cubicBezTo>
                    <a:pt x="179" y="77"/>
                    <a:pt x="183" y="91"/>
                    <a:pt x="183" y="106"/>
                  </a:cubicBezTo>
                  <a:cubicBezTo>
                    <a:pt x="183" y="149"/>
                    <a:pt x="148" y="183"/>
                    <a:pt x="105" y="183"/>
                  </a:cubicBezTo>
                  <a:cubicBezTo>
                    <a:pt x="62" y="183"/>
                    <a:pt x="28" y="149"/>
                    <a:pt x="28" y="106"/>
                  </a:cubicBezTo>
                  <a:cubicBezTo>
                    <a:pt x="28" y="63"/>
                    <a:pt x="62" y="28"/>
                    <a:pt x="105" y="28"/>
                  </a:cubicBezTo>
                  <a:cubicBezTo>
                    <a:pt x="120" y="28"/>
                    <a:pt x="134" y="32"/>
                    <a:pt x="146" y="40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4"/>
                    <a:pt x="154" y="13"/>
                    <a:pt x="154" y="12"/>
                  </a:cubicBezTo>
                  <a:cubicBezTo>
                    <a:pt x="139" y="5"/>
                    <a:pt x="123" y="0"/>
                    <a:pt x="105" y="0"/>
                  </a:cubicBezTo>
                  <a:cubicBezTo>
                    <a:pt x="47" y="0"/>
                    <a:pt x="0" y="48"/>
                    <a:pt x="0" y="106"/>
                  </a:cubicBezTo>
                  <a:cubicBezTo>
                    <a:pt x="0" y="164"/>
                    <a:pt x="47" y="211"/>
                    <a:pt x="105" y="211"/>
                  </a:cubicBezTo>
                  <a:close/>
                  <a:moveTo>
                    <a:pt x="105" y="211"/>
                  </a:moveTo>
                  <a:cubicBezTo>
                    <a:pt x="105" y="211"/>
                    <a:pt x="105" y="211"/>
                    <a:pt x="105" y="2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6" tIns="45692" rIns="91386" bIns="45692" numCol="1" anchor="t" anchorCtr="0" compatLnSpc="1"/>
            <a:lstStyle/>
            <a:p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sp>
          <p:nvSpPr>
            <p:cNvPr id="26" name="Freeform 76"/>
            <p:cNvSpPr>
              <a:spLocks noEditPoints="1"/>
            </p:cNvSpPr>
            <p:nvPr/>
          </p:nvSpPr>
          <p:spPr bwMode="auto">
            <a:xfrm>
              <a:off x="5487989" y="3279776"/>
              <a:ext cx="392113" cy="392113"/>
            </a:xfrm>
            <a:custGeom>
              <a:avLst/>
              <a:gdLst>
                <a:gd name="T0" fmla="*/ 52 w 104"/>
                <a:gd name="T1" fmla="*/ 25 h 104"/>
                <a:gd name="T2" fmla="*/ 54 w 104"/>
                <a:gd name="T3" fmla="*/ 25 h 104"/>
                <a:gd name="T4" fmla="*/ 74 w 104"/>
                <a:gd name="T5" fmla="*/ 5 h 104"/>
                <a:gd name="T6" fmla="*/ 74 w 104"/>
                <a:gd name="T7" fmla="*/ 5 h 104"/>
                <a:gd name="T8" fmla="*/ 52 w 104"/>
                <a:gd name="T9" fmla="*/ 0 h 104"/>
                <a:gd name="T10" fmla="*/ 0 w 104"/>
                <a:gd name="T11" fmla="*/ 52 h 104"/>
                <a:gd name="T12" fmla="*/ 52 w 104"/>
                <a:gd name="T13" fmla="*/ 104 h 104"/>
                <a:gd name="T14" fmla="*/ 104 w 104"/>
                <a:gd name="T15" fmla="*/ 52 h 104"/>
                <a:gd name="T16" fmla="*/ 99 w 104"/>
                <a:gd name="T17" fmla="*/ 30 h 104"/>
                <a:gd name="T18" fmla="*/ 99 w 104"/>
                <a:gd name="T19" fmla="*/ 30 h 104"/>
                <a:gd name="T20" fmla="*/ 79 w 104"/>
                <a:gd name="T21" fmla="*/ 50 h 104"/>
                <a:gd name="T22" fmla="*/ 79 w 104"/>
                <a:gd name="T23" fmla="*/ 52 h 104"/>
                <a:gd name="T24" fmla="*/ 52 w 104"/>
                <a:gd name="T25" fmla="*/ 79 h 104"/>
                <a:gd name="T26" fmla="*/ 25 w 104"/>
                <a:gd name="T27" fmla="*/ 52 h 104"/>
                <a:gd name="T28" fmla="*/ 52 w 104"/>
                <a:gd name="T29" fmla="*/ 25 h 104"/>
                <a:gd name="T30" fmla="*/ 52 w 104"/>
                <a:gd name="T31" fmla="*/ 25 h 104"/>
                <a:gd name="T32" fmla="*/ 52 w 104"/>
                <a:gd name="T33" fmla="*/ 2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" h="104">
                  <a:moveTo>
                    <a:pt x="52" y="25"/>
                  </a:moveTo>
                  <a:cubicBezTo>
                    <a:pt x="53" y="25"/>
                    <a:pt x="54" y="25"/>
                    <a:pt x="54" y="2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68" y="2"/>
                    <a:pt x="60" y="0"/>
                    <a:pt x="52" y="0"/>
                  </a:cubicBezTo>
                  <a:cubicBezTo>
                    <a:pt x="24" y="0"/>
                    <a:pt x="0" y="23"/>
                    <a:pt x="0" y="52"/>
                  </a:cubicBezTo>
                  <a:cubicBezTo>
                    <a:pt x="0" y="81"/>
                    <a:pt x="24" y="104"/>
                    <a:pt x="52" y="104"/>
                  </a:cubicBezTo>
                  <a:cubicBezTo>
                    <a:pt x="81" y="104"/>
                    <a:pt x="104" y="81"/>
                    <a:pt x="104" y="52"/>
                  </a:cubicBezTo>
                  <a:cubicBezTo>
                    <a:pt x="104" y="44"/>
                    <a:pt x="102" y="37"/>
                    <a:pt x="99" y="3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9" y="50"/>
                    <a:pt x="79" y="51"/>
                    <a:pt x="79" y="52"/>
                  </a:cubicBezTo>
                  <a:cubicBezTo>
                    <a:pt x="79" y="67"/>
                    <a:pt x="67" y="79"/>
                    <a:pt x="52" y="79"/>
                  </a:cubicBezTo>
                  <a:cubicBezTo>
                    <a:pt x="37" y="79"/>
                    <a:pt x="25" y="67"/>
                    <a:pt x="25" y="52"/>
                  </a:cubicBezTo>
                  <a:cubicBezTo>
                    <a:pt x="25" y="37"/>
                    <a:pt x="37" y="25"/>
                    <a:pt x="52" y="25"/>
                  </a:cubicBezTo>
                  <a:close/>
                  <a:moveTo>
                    <a:pt x="52" y="25"/>
                  </a:moveTo>
                  <a:cubicBezTo>
                    <a:pt x="52" y="25"/>
                    <a:pt x="52" y="25"/>
                    <a:pt x="5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6" tIns="45692" rIns="91386" bIns="45692" numCol="1" anchor="t" anchorCtr="0" compatLnSpc="1"/>
            <a:lstStyle/>
            <a:p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  <p:sp>
          <p:nvSpPr>
            <p:cNvPr id="27" name="Freeform 77"/>
            <p:cNvSpPr>
              <a:spLocks noEditPoints="1"/>
            </p:cNvSpPr>
            <p:nvPr/>
          </p:nvSpPr>
          <p:spPr bwMode="auto">
            <a:xfrm>
              <a:off x="5722939" y="2994026"/>
              <a:ext cx="444500" cy="441325"/>
            </a:xfrm>
            <a:custGeom>
              <a:avLst/>
              <a:gdLst>
                <a:gd name="T0" fmla="*/ 99 w 118"/>
                <a:gd name="T1" fmla="*/ 32 h 117"/>
                <a:gd name="T2" fmla="*/ 105 w 118"/>
                <a:gd name="T3" fmla="*/ 26 h 117"/>
                <a:gd name="T4" fmla="*/ 105 w 118"/>
                <a:gd name="T5" fmla="*/ 17 h 117"/>
                <a:gd name="T6" fmla="*/ 101 w 118"/>
                <a:gd name="T7" fmla="*/ 13 h 117"/>
                <a:gd name="T8" fmla="*/ 96 w 118"/>
                <a:gd name="T9" fmla="*/ 11 h 117"/>
                <a:gd name="T10" fmla="*/ 92 w 118"/>
                <a:gd name="T11" fmla="*/ 13 h 117"/>
                <a:gd name="T12" fmla="*/ 85 w 118"/>
                <a:gd name="T13" fmla="*/ 19 h 117"/>
                <a:gd name="T14" fmla="*/ 84 w 118"/>
                <a:gd name="T15" fmla="*/ 2 h 117"/>
                <a:gd name="T16" fmla="*/ 82 w 118"/>
                <a:gd name="T17" fmla="*/ 0 h 117"/>
                <a:gd name="T18" fmla="*/ 80 w 118"/>
                <a:gd name="T19" fmla="*/ 1 h 117"/>
                <a:gd name="T20" fmla="*/ 54 w 118"/>
                <a:gd name="T21" fmla="*/ 26 h 117"/>
                <a:gd name="T22" fmla="*/ 51 w 118"/>
                <a:gd name="T23" fmla="*/ 35 h 117"/>
                <a:gd name="T24" fmla="*/ 51 w 118"/>
                <a:gd name="T25" fmla="*/ 36 h 117"/>
                <a:gd name="T26" fmla="*/ 52 w 118"/>
                <a:gd name="T27" fmla="*/ 52 h 117"/>
                <a:gd name="T28" fmla="*/ 43 w 118"/>
                <a:gd name="T29" fmla="*/ 62 h 117"/>
                <a:gd name="T30" fmla="*/ 26 w 118"/>
                <a:gd name="T31" fmla="*/ 78 h 117"/>
                <a:gd name="T32" fmla="*/ 26 w 118"/>
                <a:gd name="T33" fmla="*/ 79 h 117"/>
                <a:gd name="T34" fmla="*/ 10 w 118"/>
                <a:gd name="T35" fmla="*/ 95 h 117"/>
                <a:gd name="T36" fmla="*/ 2 w 118"/>
                <a:gd name="T37" fmla="*/ 102 h 117"/>
                <a:gd name="T38" fmla="*/ 1 w 118"/>
                <a:gd name="T39" fmla="*/ 106 h 117"/>
                <a:gd name="T40" fmla="*/ 0 w 118"/>
                <a:gd name="T41" fmla="*/ 111 h 117"/>
                <a:gd name="T42" fmla="*/ 6 w 118"/>
                <a:gd name="T43" fmla="*/ 117 h 117"/>
                <a:gd name="T44" fmla="*/ 6 w 118"/>
                <a:gd name="T45" fmla="*/ 117 h 117"/>
                <a:gd name="T46" fmla="*/ 12 w 118"/>
                <a:gd name="T47" fmla="*/ 117 h 117"/>
                <a:gd name="T48" fmla="*/ 16 w 118"/>
                <a:gd name="T49" fmla="*/ 115 h 117"/>
                <a:gd name="T50" fmla="*/ 66 w 118"/>
                <a:gd name="T51" fmla="*/ 65 h 117"/>
                <a:gd name="T52" fmla="*/ 81 w 118"/>
                <a:gd name="T53" fmla="*/ 66 h 117"/>
                <a:gd name="T54" fmla="*/ 82 w 118"/>
                <a:gd name="T55" fmla="*/ 66 h 117"/>
                <a:gd name="T56" fmla="*/ 83 w 118"/>
                <a:gd name="T57" fmla="*/ 66 h 117"/>
                <a:gd name="T58" fmla="*/ 91 w 118"/>
                <a:gd name="T59" fmla="*/ 63 h 117"/>
                <a:gd name="T60" fmla="*/ 116 w 118"/>
                <a:gd name="T61" fmla="*/ 37 h 117"/>
                <a:gd name="T62" fmla="*/ 115 w 118"/>
                <a:gd name="T63" fmla="*/ 33 h 117"/>
                <a:gd name="T64" fmla="*/ 99 w 118"/>
                <a:gd name="T65" fmla="*/ 32 h 117"/>
                <a:gd name="T66" fmla="*/ 99 w 118"/>
                <a:gd name="T67" fmla="*/ 32 h 117"/>
                <a:gd name="T68" fmla="*/ 99 w 118"/>
                <a:gd name="T69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8" h="117">
                  <a:moveTo>
                    <a:pt x="99" y="32"/>
                  </a:moveTo>
                  <a:cubicBezTo>
                    <a:pt x="105" y="26"/>
                    <a:pt x="105" y="26"/>
                    <a:pt x="105" y="26"/>
                  </a:cubicBezTo>
                  <a:cubicBezTo>
                    <a:pt x="108" y="24"/>
                    <a:pt x="108" y="20"/>
                    <a:pt x="105" y="17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0" y="12"/>
                    <a:pt x="98" y="11"/>
                    <a:pt x="96" y="11"/>
                  </a:cubicBezTo>
                  <a:cubicBezTo>
                    <a:pt x="95" y="11"/>
                    <a:pt x="93" y="12"/>
                    <a:pt x="92" y="13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4" y="1"/>
                    <a:pt x="83" y="0"/>
                    <a:pt x="82" y="0"/>
                  </a:cubicBezTo>
                  <a:cubicBezTo>
                    <a:pt x="81" y="0"/>
                    <a:pt x="80" y="0"/>
                    <a:pt x="80" y="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2" y="29"/>
                    <a:pt x="51" y="32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1" y="103"/>
                    <a:pt x="1" y="104"/>
                    <a:pt x="1" y="106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5"/>
                    <a:pt x="3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4" y="117"/>
                    <a:pt x="15" y="116"/>
                    <a:pt x="16" y="115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3" y="66"/>
                  </a:cubicBezTo>
                  <a:cubicBezTo>
                    <a:pt x="86" y="66"/>
                    <a:pt x="89" y="65"/>
                    <a:pt x="91" y="63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8" y="36"/>
                    <a:pt x="117" y="33"/>
                    <a:pt x="115" y="33"/>
                  </a:cubicBezTo>
                  <a:lnTo>
                    <a:pt x="99" y="32"/>
                  </a:lnTo>
                  <a:close/>
                  <a:moveTo>
                    <a:pt x="99" y="32"/>
                  </a:moveTo>
                  <a:cubicBezTo>
                    <a:pt x="99" y="32"/>
                    <a:pt x="99" y="32"/>
                    <a:pt x="99" y="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6" tIns="45692" rIns="91386" bIns="45692" numCol="1" anchor="t" anchorCtr="0" compatLnSpc="1"/>
            <a:lstStyle/>
            <a:p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endParaRPr>
            </a:p>
          </p:txBody>
        </p:sp>
      </p:grpSp>
      <p:sp>
        <p:nvSpPr>
          <p:cNvPr id="33" name="AutoShape 38"/>
          <p:cNvSpPr/>
          <p:nvPr/>
        </p:nvSpPr>
        <p:spPr bwMode="auto">
          <a:xfrm>
            <a:off x="3825649" y="2163750"/>
            <a:ext cx="228464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BC6D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7" name="AutoShape 41"/>
          <p:cNvSpPr/>
          <p:nvPr/>
        </p:nvSpPr>
        <p:spPr bwMode="auto">
          <a:xfrm>
            <a:off x="8415545" y="2163750"/>
            <a:ext cx="226877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6BD7D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0" name="AutoShape 44"/>
          <p:cNvSpPr/>
          <p:nvPr/>
        </p:nvSpPr>
        <p:spPr bwMode="auto">
          <a:xfrm>
            <a:off x="3827235" y="3404439"/>
            <a:ext cx="228464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6BD7D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3" name="AutoShape 47"/>
          <p:cNvSpPr/>
          <p:nvPr/>
        </p:nvSpPr>
        <p:spPr bwMode="auto">
          <a:xfrm>
            <a:off x="8415563" y="3404439"/>
            <a:ext cx="226877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BC6D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AutoShape 50"/>
          <p:cNvSpPr/>
          <p:nvPr/>
        </p:nvSpPr>
        <p:spPr bwMode="auto">
          <a:xfrm>
            <a:off x="3827235" y="4635608"/>
            <a:ext cx="228464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BC6D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9" name="AutoShape 53"/>
          <p:cNvSpPr/>
          <p:nvPr/>
        </p:nvSpPr>
        <p:spPr bwMode="auto">
          <a:xfrm>
            <a:off x="8415563" y="4635608"/>
            <a:ext cx="226877" cy="22846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6BD7D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340">
              <a:lnSpc>
                <a:spcPct val="120000"/>
              </a:lnSpc>
              <a:defRPr/>
            </a:pPr>
            <a:endParaRPr lang="es-ES" sz="2110" noProof="1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oto Sans S Chinese Bold" panose="020B0800000000000000" pitchFamily="34" charset="-122"/>
              <a:ea typeface="Noto Sans S Chinese Bold" panose="020B08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8866823" y="179451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867140" y="216344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8866823" y="292862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67140" y="329755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" name="TextBox 76"/>
          <p:cNvSpPr txBox="1"/>
          <p:nvPr/>
        </p:nvSpPr>
        <p:spPr>
          <a:xfrm>
            <a:off x="8866823" y="409575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67140" y="446468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0" name="TextBox 76"/>
          <p:cNvSpPr txBox="1"/>
          <p:nvPr/>
        </p:nvSpPr>
        <p:spPr>
          <a:xfrm>
            <a:off x="2362225" y="179451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272540" y="216344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2" name="TextBox 76"/>
          <p:cNvSpPr txBox="1"/>
          <p:nvPr/>
        </p:nvSpPr>
        <p:spPr>
          <a:xfrm>
            <a:off x="2362225" y="292862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272540" y="329755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1" name="TextBox 76"/>
          <p:cNvSpPr txBox="1"/>
          <p:nvPr/>
        </p:nvSpPr>
        <p:spPr>
          <a:xfrm>
            <a:off x="2362225" y="409575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272540" y="4464685"/>
            <a:ext cx="227711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30" grpId="0" bldLvl="0" animBg="1"/>
      <p:bldP spid="31" grpId="0" bldLvl="0" animBg="1"/>
      <p:bldP spid="32" grpId="0" bldLvl="0" animBg="1"/>
      <p:bldP spid="50" grpId="0" bldLvl="0" animBg="1"/>
      <p:bldP spid="51" grpId="0" bldLvl="0" animBg="1"/>
      <p:bldP spid="5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4" name="矩形 15"/>
          <p:cNvSpPr>
            <a:spLocks noChangeArrowheads="1"/>
          </p:cNvSpPr>
          <p:nvPr/>
        </p:nvSpPr>
        <p:spPr bwMode="auto">
          <a:xfrm>
            <a:off x="6901180" y="2077085"/>
            <a:ext cx="492760" cy="316230"/>
          </a:xfrm>
          <a:prstGeom prst="rect">
            <a:avLst/>
          </a:prstGeom>
          <a:solidFill>
            <a:srgbClr val="6BD7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18" name="矩形 19"/>
          <p:cNvSpPr>
            <a:spLocks noChangeArrowheads="1"/>
          </p:cNvSpPr>
          <p:nvPr/>
        </p:nvSpPr>
        <p:spPr bwMode="auto">
          <a:xfrm>
            <a:off x="6901180" y="3465195"/>
            <a:ext cx="492760" cy="316230"/>
          </a:xfrm>
          <a:prstGeom prst="rect">
            <a:avLst/>
          </a:prstGeom>
          <a:solidFill>
            <a:srgbClr val="FBC6D3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22" name="矩形 23"/>
          <p:cNvSpPr>
            <a:spLocks noChangeArrowheads="1"/>
          </p:cNvSpPr>
          <p:nvPr/>
        </p:nvSpPr>
        <p:spPr bwMode="auto">
          <a:xfrm>
            <a:off x="6901180" y="4827270"/>
            <a:ext cx="492760" cy="316230"/>
          </a:xfrm>
          <a:prstGeom prst="rect">
            <a:avLst/>
          </a:prstGeom>
          <a:solidFill>
            <a:srgbClr val="6BD7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26" name="Rectangle 89"/>
          <p:cNvSpPr/>
          <p:nvPr/>
        </p:nvSpPr>
        <p:spPr>
          <a:xfrm>
            <a:off x="1106805" y="5360035"/>
            <a:ext cx="5198110" cy="1485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137"/>
          <p:cNvGrpSpPr/>
          <p:nvPr/>
        </p:nvGrpSpPr>
        <p:grpSpPr>
          <a:xfrm>
            <a:off x="1573530" y="2092960"/>
            <a:ext cx="417830" cy="3211830"/>
            <a:chOff x="1074408" y="1485901"/>
            <a:chExt cx="214311" cy="1647821"/>
          </a:xfrm>
          <a:solidFill>
            <a:srgbClr val="6BD7D9"/>
          </a:solidFill>
        </p:grpSpPr>
        <p:cxnSp>
          <p:nvCxnSpPr>
            <p:cNvPr id="57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138"/>
          <p:cNvGrpSpPr/>
          <p:nvPr/>
        </p:nvGrpSpPr>
        <p:grpSpPr>
          <a:xfrm>
            <a:off x="2313305" y="2092960"/>
            <a:ext cx="417830" cy="3211830"/>
            <a:chOff x="1447800" y="1485901"/>
            <a:chExt cx="214311" cy="1647821"/>
          </a:xfrm>
          <a:solidFill>
            <a:srgbClr val="FBC6D3"/>
          </a:solidFill>
        </p:grpSpPr>
        <p:cxnSp>
          <p:nvCxnSpPr>
            <p:cNvPr id="55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139"/>
          <p:cNvGrpSpPr/>
          <p:nvPr/>
        </p:nvGrpSpPr>
        <p:grpSpPr>
          <a:xfrm>
            <a:off x="3053080" y="2092960"/>
            <a:ext cx="417830" cy="3211830"/>
            <a:chOff x="1828800" y="1485901"/>
            <a:chExt cx="214311" cy="1647821"/>
          </a:xfrm>
          <a:solidFill>
            <a:srgbClr val="6BD7D9"/>
          </a:solidFill>
        </p:grpSpPr>
        <p:cxnSp>
          <p:nvCxnSpPr>
            <p:cNvPr id="53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140"/>
          <p:cNvGrpSpPr/>
          <p:nvPr/>
        </p:nvGrpSpPr>
        <p:grpSpPr>
          <a:xfrm>
            <a:off x="3792855" y="2092960"/>
            <a:ext cx="417830" cy="3211830"/>
            <a:chOff x="2209800" y="1485901"/>
            <a:chExt cx="214311" cy="1647821"/>
          </a:xfrm>
          <a:solidFill>
            <a:srgbClr val="FBC6D3"/>
          </a:solidFill>
        </p:grpSpPr>
        <p:cxnSp>
          <p:nvCxnSpPr>
            <p:cNvPr id="51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41"/>
          <p:cNvGrpSpPr/>
          <p:nvPr/>
        </p:nvGrpSpPr>
        <p:grpSpPr>
          <a:xfrm>
            <a:off x="4531995" y="2092960"/>
            <a:ext cx="417830" cy="3211830"/>
            <a:chOff x="2667000" y="1485901"/>
            <a:chExt cx="214311" cy="1647821"/>
          </a:xfrm>
          <a:solidFill>
            <a:srgbClr val="6BD7D9"/>
          </a:solidFill>
        </p:grpSpPr>
        <p:cxnSp>
          <p:nvCxnSpPr>
            <p:cNvPr id="49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142"/>
          <p:cNvGrpSpPr/>
          <p:nvPr/>
        </p:nvGrpSpPr>
        <p:grpSpPr>
          <a:xfrm>
            <a:off x="5271770" y="2092960"/>
            <a:ext cx="417830" cy="3211830"/>
            <a:chOff x="2971800" y="1485901"/>
            <a:chExt cx="214311" cy="1647821"/>
          </a:xfrm>
          <a:solidFill>
            <a:srgbClr val="FBC6D3"/>
          </a:solidFill>
        </p:grpSpPr>
        <p:cxnSp>
          <p:nvCxnSpPr>
            <p:cNvPr id="47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143"/>
          <p:cNvSpPr/>
          <p:nvPr/>
        </p:nvSpPr>
        <p:spPr>
          <a:xfrm>
            <a:off x="1653540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55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Rectangle 144"/>
          <p:cNvSpPr/>
          <p:nvPr/>
        </p:nvSpPr>
        <p:spPr>
          <a:xfrm>
            <a:off x="2399665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70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ectangle 145"/>
          <p:cNvSpPr/>
          <p:nvPr/>
        </p:nvSpPr>
        <p:spPr>
          <a:xfrm>
            <a:off x="3145790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85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146"/>
          <p:cNvSpPr/>
          <p:nvPr/>
        </p:nvSpPr>
        <p:spPr>
          <a:xfrm>
            <a:off x="3891915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40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Rectangle 147"/>
          <p:cNvSpPr/>
          <p:nvPr/>
        </p:nvSpPr>
        <p:spPr>
          <a:xfrm>
            <a:off x="4638040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60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5384165" y="556704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80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7503477" y="202501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901180" y="251015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7503477" y="339217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01180" y="387731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7503477" y="478599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01180" y="527113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8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277110" y="2667635"/>
            <a:ext cx="76460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感谢</a:t>
            </a:r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你</a:t>
            </a:r>
            <a:r>
              <a:rPr 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的观看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05355" y="3779520"/>
            <a:ext cx="7789545" cy="691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PleaseaddaclearbusinesstemplateforthetitlecontentyouwanttoaddPleaseaddaclebusinessPleaseaddaclearbusinesstemplatePleaseaddaclearbusinesstPleasearthetitlecontentyouwanttoaddPleaseaddaclebleaseaddaclearbusinesstemplateforthetitlecontentyouwanttoaddPleaseaddaclebusinessPleaseaddaclea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3305" y="1470025"/>
            <a:ext cx="24822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202X</a:t>
            </a:r>
            <a:endParaRPr lang="en-US" altLang="zh-CN" sz="6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29990" y="4749165"/>
            <a:ext cx="4740910" cy="3067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XXX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   </a:t>
            </a:r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部门：策划部  日期：</a:t>
            </a:r>
            <a:r>
              <a:rPr lang="en-US" alt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2021.10.10</a:t>
            </a:r>
            <a:r>
              <a:rPr lang="zh-CN" sz="1400" b="1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</a:t>
            </a:r>
            <a:endParaRPr lang="zh-CN" sz="1400" b="1" dirty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606675" y="2922905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关于我们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06675" y="373443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PleaseaddaclearbusinesstemplateforthetitlecontentyouwantoaddPleaseaddaclearbuPleaseaPleaseaddaclearbusinesstePleaseaddaclearb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81365" y="897890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01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97810" y="2465705"/>
            <a:ext cx="1776095" cy="253365"/>
            <a:chOff x="4268" y="4006"/>
            <a:chExt cx="2797" cy="399"/>
          </a:xfrm>
        </p:grpSpPr>
        <p:sp>
          <p:nvSpPr>
            <p:cNvPr id="2" name="椭圆 1"/>
            <p:cNvSpPr/>
            <p:nvPr/>
          </p:nvSpPr>
          <p:spPr>
            <a:xfrm>
              <a:off x="4268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5067" y="4021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866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65" y="4006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773342" y="1889262"/>
            <a:ext cx="1720163" cy="1551163"/>
          </a:xfrm>
          <a:prstGeom prst="rect">
            <a:avLst/>
          </a:prstGeom>
          <a:noFill/>
          <a:ln w="25400">
            <a:solidFill>
              <a:srgbClr val="6BD7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78%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</p:txBody>
      </p:sp>
      <p:sp>
        <p:nvSpPr>
          <p:cNvPr id="11" name="Rounded Rectangle 6"/>
          <p:cNvSpPr/>
          <p:nvPr/>
        </p:nvSpPr>
        <p:spPr>
          <a:xfrm>
            <a:off x="1086262" y="2735351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3658918" y="1889262"/>
            <a:ext cx="1720163" cy="1551163"/>
          </a:xfrm>
          <a:prstGeom prst="rect">
            <a:avLst/>
          </a:prstGeom>
          <a:noFill/>
          <a:ln w="25400">
            <a:solidFill>
              <a:srgbClr val="FBC6D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50%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Rounded Rectangle 8"/>
          <p:cNvSpPr/>
          <p:nvPr/>
        </p:nvSpPr>
        <p:spPr>
          <a:xfrm>
            <a:off x="3971838" y="2735351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6832117" y="1889262"/>
            <a:ext cx="1720163" cy="1551163"/>
          </a:xfrm>
          <a:prstGeom prst="rect">
            <a:avLst/>
          </a:prstGeom>
          <a:noFill/>
          <a:ln w="25400">
            <a:solidFill>
              <a:srgbClr val="6BD7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30%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Rounded Rectangle 10"/>
          <p:cNvSpPr/>
          <p:nvPr/>
        </p:nvSpPr>
        <p:spPr>
          <a:xfrm>
            <a:off x="7145037" y="2735351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Rectangle 11"/>
          <p:cNvSpPr/>
          <p:nvPr/>
        </p:nvSpPr>
        <p:spPr>
          <a:xfrm>
            <a:off x="9714466" y="1889262"/>
            <a:ext cx="1720163" cy="1551163"/>
          </a:xfrm>
          <a:prstGeom prst="rect">
            <a:avLst/>
          </a:prstGeom>
          <a:noFill/>
          <a:ln w="25400">
            <a:solidFill>
              <a:srgbClr val="FBC6D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85%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Rounded Rectangle 12"/>
          <p:cNvSpPr/>
          <p:nvPr/>
        </p:nvSpPr>
        <p:spPr>
          <a:xfrm>
            <a:off x="10027386" y="2735351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439455" y="2924544"/>
            <a:ext cx="389630" cy="679223"/>
            <a:chOff x="5734050" y="3273426"/>
            <a:chExt cx="117475" cy="204788"/>
          </a:xfrm>
          <a:solidFill>
            <a:schemeClr val="bg1"/>
          </a:solidFill>
        </p:grpSpPr>
        <p:sp>
          <p:nvSpPr>
            <p:cNvPr id="19" name="Freeform 22"/>
            <p:cNvSpPr/>
            <p:nvPr/>
          </p:nvSpPr>
          <p:spPr bwMode="auto">
            <a:xfrm>
              <a:off x="5756275" y="3273426"/>
              <a:ext cx="95250" cy="204788"/>
            </a:xfrm>
            <a:custGeom>
              <a:avLst/>
              <a:gdLst>
                <a:gd name="T0" fmla="*/ 53 w 59"/>
                <a:gd name="T1" fmla="*/ 6 h 126"/>
                <a:gd name="T2" fmla="*/ 9 w 59"/>
                <a:gd name="T3" fmla="*/ 38 h 126"/>
                <a:gd name="T4" fmla="*/ 0 w 59"/>
                <a:gd name="T5" fmla="*/ 40 h 126"/>
                <a:gd name="T6" fmla="*/ 0 w 59"/>
                <a:gd name="T7" fmla="*/ 87 h 126"/>
                <a:gd name="T8" fmla="*/ 9 w 59"/>
                <a:gd name="T9" fmla="*/ 88 h 126"/>
                <a:gd name="T10" fmla="*/ 52 w 59"/>
                <a:gd name="T11" fmla="*/ 120 h 126"/>
                <a:gd name="T12" fmla="*/ 59 w 59"/>
                <a:gd name="T13" fmla="*/ 120 h 126"/>
                <a:gd name="T14" fmla="*/ 59 w 59"/>
                <a:gd name="T15" fmla="*/ 6 h 126"/>
                <a:gd name="T16" fmla="*/ 53 w 59"/>
                <a:gd name="T17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3" y="6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4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" y="88"/>
                    <a:pt x="9" y="88"/>
                    <a:pt x="9" y="88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20"/>
                    <a:pt x="59" y="126"/>
                    <a:pt x="59" y="120"/>
                  </a:cubicBezTo>
                  <a:cubicBezTo>
                    <a:pt x="59" y="113"/>
                    <a:pt x="59" y="12"/>
                    <a:pt x="59" y="6"/>
                  </a:cubicBezTo>
                  <a:cubicBezTo>
                    <a:pt x="59" y="0"/>
                    <a:pt x="53" y="6"/>
                    <a:pt x="5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5734050" y="3341688"/>
              <a:ext cx="11113" cy="69850"/>
            </a:xfrm>
            <a:custGeom>
              <a:avLst/>
              <a:gdLst>
                <a:gd name="T0" fmla="*/ 0 w 7"/>
                <a:gd name="T1" fmla="*/ 7 h 43"/>
                <a:gd name="T2" fmla="*/ 0 w 7"/>
                <a:gd name="T3" fmla="*/ 37 h 43"/>
                <a:gd name="T4" fmla="*/ 7 w 7"/>
                <a:gd name="T5" fmla="*/ 43 h 43"/>
                <a:gd name="T6" fmla="*/ 7 w 7"/>
                <a:gd name="T7" fmla="*/ 0 h 43"/>
                <a:gd name="T8" fmla="*/ 0 w 7"/>
                <a:gd name="T9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3">
                  <a:moveTo>
                    <a:pt x="0" y="7"/>
                  </a:moveTo>
                  <a:cubicBezTo>
                    <a:pt x="0" y="16"/>
                    <a:pt x="0" y="31"/>
                    <a:pt x="0" y="37"/>
                  </a:cubicBezTo>
                  <a:cubicBezTo>
                    <a:pt x="0" y="40"/>
                    <a:pt x="3" y="42"/>
                    <a:pt x="7" y="4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1"/>
                    <a:pt x="0" y="4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1" name="Freeform 58"/>
          <p:cNvSpPr/>
          <p:nvPr/>
        </p:nvSpPr>
        <p:spPr bwMode="auto">
          <a:xfrm>
            <a:off x="4279970" y="3043635"/>
            <a:ext cx="478057" cy="495544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5 h 142"/>
              <a:gd name="T16" fmla="*/ 62 w 137"/>
              <a:gd name="T17" fmla="*/ 6 h 142"/>
              <a:gd name="T18" fmla="*/ 44 w 137"/>
              <a:gd name="T19" fmla="*/ 57 h 142"/>
              <a:gd name="T20" fmla="*/ 64 w 137"/>
              <a:gd name="T21" fmla="*/ 57 h 142"/>
              <a:gd name="T22" fmla="*/ 64 w 137"/>
              <a:gd name="T23" fmla="*/ 123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8 w 137"/>
              <a:gd name="T31" fmla="*/ 130 h 142"/>
              <a:gd name="T32" fmla="*/ 88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30 h 142"/>
              <a:gd name="T40" fmla="*/ 76 w 137"/>
              <a:gd name="T41" fmla="*/ 134 h 142"/>
              <a:gd name="T42" fmla="*/ 72 w 137"/>
              <a:gd name="T43" fmla="*/ 130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2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6 h 142"/>
              <a:gd name="T56" fmla="*/ 76 w 137"/>
              <a:gd name="T57" fmla="*/ 5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9"/>
                  <a:pt x="105" y="7"/>
                  <a:pt x="76" y="4"/>
                </a:cubicBezTo>
                <a:cubicBezTo>
                  <a:pt x="74" y="2"/>
                  <a:pt x="72" y="0"/>
                  <a:pt x="69" y="0"/>
                </a:cubicBezTo>
                <a:cubicBezTo>
                  <a:pt x="66" y="0"/>
                  <a:pt x="64" y="2"/>
                  <a:pt x="62" y="4"/>
                </a:cubicBezTo>
                <a:cubicBezTo>
                  <a:pt x="32" y="7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8"/>
                  <a:pt x="62" y="5"/>
                </a:cubicBezTo>
                <a:cubicBezTo>
                  <a:pt x="62" y="5"/>
                  <a:pt x="62" y="5"/>
                  <a:pt x="62" y="6"/>
                </a:cubicBezTo>
                <a:cubicBezTo>
                  <a:pt x="41" y="32"/>
                  <a:pt x="44" y="57"/>
                  <a:pt x="44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7"/>
                  <a:pt x="69" y="142"/>
                  <a:pt x="76" y="142"/>
                </a:cubicBezTo>
                <a:cubicBezTo>
                  <a:pt x="82" y="142"/>
                  <a:pt x="88" y="137"/>
                  <a:pt x="88" y="130"/>
                </a:cubicBezTo>
                <a:cubicBezTo>
                  <a:pt x="88" y="125"/>
                  <a:pt x="88" y="125"/>
                  <a:pt x="88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2"/>
                  <a:pt x="78" y="134"/>
                  <a:pt x="76" y="134"/>
                </a:cubicBezTo>
                <a:cubicBezTo>
                  <a:pt x="74" y="134"/>
                  <a:pt x="72" y="132"/>
                  <a:pt x="72" y="130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2"/>
                  <a:pt x="76" y="6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8"/>
                  <a:pt x="99" y="24"/>
                  <a:pt x="9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389628" y="2987168"/>
            <a:ext cx="366922" cy="553973"/>
            <a:chOff x="549275" y="4406901"/>
            <a:chExt cx="161926" cy="244475"/>
          </a:xfrm>
          <a:solidFill>
            <a:schemeClr val="bg1"/>
          </a:solidFill>
        </p:grpSpPr>
        <p:sp>
          <p:nvSpPr>
            <p:cNvPr id="23" name="Freeform 62"/>
            <p:cNvSpPr>
              <a:spLocks noEditPoints="1"/>
            </p:cNvSpPr>
            <p:nvPr/>
          </p:nvSpPr>
          <p:spPr bwMode="auto">
            <a:xfrm>
              <a:off x="549275" y="4406901"/>
              <a:ext cx="138113" cy="244475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4" name="Freeform 63"/>
            <p:cNvSpPr/>
            <p:nvPr/>
          </p:nvSpPr>
          <p:spPr bwMode="auto">
            <a:xfrm>
              <a:off x="608013" y="4478338"/>
              <a:ext cx="103188" cy="98425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5" name="Freeform 33"/>
          <p:cNvSpPr>
            <a:spLocks noEditPoints="1"/>
          </p:cNvSpPr>
          <p:nvPr/>
        </p:nvSpPr>
        <p:spPr bwMode="auto">
          <a:xfrm>
            <a:off x="1328594" y="3074375"/>
            <a:ext cx="609657" cy="415086"/>
          </a:xfrm>
          <a:custGeom>
            <a:avLst/>
            <a:gdLst>
              <a:gd name="T0" fmla="*/ 135 w 157"/>
              <a:gd name="T1" fmla="*/ 47 h 107"/>
              <a:gd name="T2" fmla="*/ 137 w 157"/>
              <a:gd name="T3" fmla="*/ 37 h 107"/>
              <a:gd name="T4" fmla="*/ 100 w 157"/>
              <a:gd name="T5" fmla="*/ 0 h 107"/>
              <a:gd name="T6" fmla="*/ 73 w 157"/>
              <a:gd name="T7" fmla="*/ 18 h 107"/>
              <a:gd name="T8" fmla="*/ 46 w 157"/>
              <a:gd name="T9" fmla="*/ 8 h 107"/>
              <a:gd name="T10" fmla="*/ 20 w 157"/>
              <a:gd name="T11" fmla="*/ 40 h 107"/>
              <a:gd name="T12" fmla="*/ 21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7 h 107"/>
              <a:gd name="T24" fmla="*/ 120 w 157"/>
              <a:gd name="T25" fmla="*/ 101 h 107"/>
              <a:gd name="T26" fmla="*/ 79 w 157"/>
              <a:gd name="T27" fmla="*/ 101 h 107"/>
              <a:gd name="T28" fmla="*/ 104 w 157"/>
              <a:gd name="T29" fmla="*/ 76 h 107"/>
              <a:gd name="T30" fmla="*/ 103 w 157"/>
              <a:gd name="T31" fmla="*/ 73 h 107"/>
              <a:gd name="T32" fmla="*/ 92 w 157"/>
              <a:gd name="T33" fmla="*/ 73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1 w 157"/>
              <a:gd name="T51" fmla="*/ 76 h 107"/>
              <a:gd name="T52" fmla="*/ 76 w 157"/>
              <a:gd name="T53" fmla="*/ 101 h 107"/>
              <a:gd name="T54" fmla="*/ 38 w 157"/>
              <a:gd name="T55" fmla="*/ 101 h 107"/>
              <a:gd name="T56" fmla="*/ 11 w 157"/>
              <a:gd name="T57" fmla="*/ 75 h 107"/>
              <a:gd name="T58" fmla="*/ 29 w 157"/>
              <a:gd name="T59" fmla="*/ 50 h 107"/>
              <a:gd name="T60" fmla="*/ 28 w 157"/>
              <a:gd name="T61" fmla="*/ 44 h 107"/>
              <a:gd name="T62" fmla="*/ 51 w 157"/>
              <a:gd name="T63" fmla="*/ 17 h 107"/>
              <a:gd name="T64" fmla="*/ 75 w 157"/>
              <a:gd name="T65" fmla="*/ 30 h 107"/>
              <a:gd name="T66" fmla="*/ 98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5 h 107"/>
              <a:gd name="T74" fmla="*/ 120 w 157"/>
              <a:gd name="T75" fmla="*/ 10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7"/>
                </a:moveTo>
                <a:cubicBezTo>
                  <a:pt x="136" y="44"/>
                  <a:pt x="137" y="40"/>
                  <a:pt x="137" y="37"/>
                </a:cubicBezTo>
                <a:cubicBezTo>
                  <a:pt x="137" y="17"/>
                  <a:pt x="120" y="0"/>
                  <a:pt x="100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6" y="8"/>
                </a:cubicBezTo>
                <a:cubicBezTo>
                  <a:pt x="30" y="11"/>
                  <a:pt x="20" y="25"/>
                  <a:pt x="20" y="40"/>
                </a:cubicBezTo>
                <a:cubicBezTo>
                  <a:pt x="20" y="42"/>
                  <a:pt x="20" y="45"/>
                  <a:pt x="21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1"/>
                  <a:pt x="135" y="47"/>
                </a:cubicBezTo>
                <a:close/>
                <a:moveTo>
                  <a:pt x="120" y="101"/>
                </a:moveTo>
                <a:cubicBezTo>
                  <a:pt x="79" y="101"/>
                  <a:pt x="79" y="101"/>
                  <a:pt x="79" y="101"/>
                </a:cubicBezTo>
                <a:cubicBezTo>
                  <a:pt x="82" y="97"/>
                  <a:pt x="104" y="76"/>
                  <a:pt x="104" y="76"/>
                </a:cubicBezTo>
                <a:cubicBezTo>
                  <a:pt x="104" y="76"/>
                  <a:pt x="107" y="73"/>
                  <a:pt x="103" y="73"/>
                </a:cubicBezTo>
                <a:cubicBezTo>
                  <a:pt x="99" y="73"/>
                  <a:pt x="92" y="73"/>
                  <a:pt x="92" y="73"/>
                </a:cubicBezTo>
                <a:cubicBezTo>
                  <a:pt x="92" y="73"/>
                  <a:pt x="92" y="71"/>
                  <a:pt x="92" y="68"/>
                </a:cubicBezTo>
                <a:cubicBezTo>
                  <a:pt x="92" y="60"/>
                  <a:pt x="92" y="44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2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8" y="73"/>
                  <a:pt x="51" y="76"/>
                  <a:pt x="51" y="76"/>
                </a:cubicBezTo>
                <a:cubicBezTo>
                  <a:pt x="76" y="101"/>
                  <a:pt x="76" y="101"/>
                  <a:pt x="76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23" y="101"/>
                  <a:pt x="11" y="89"/>
                  <a:pt x="11" y="75"/>
                </a:cubicBezTo>
                <a:cubicBezTo>
                  <a:pt x="11" y="63"/>
                  <a:pt x="19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1" y="17"/>
                </a:cubicBezTo>
                <a:cubicBezTo>
                  <a:pt x="66" y="16"/>
                  <a:pt x="75" y="30"/>
                  <a:pt x="75" y="30"/>
                </a:cubicBezTo>
                <a:cubicBezTo>
                  <a:pt x="75" y="30"/>
                  <a:pt x="77" y="11"/>
                  <a:pt x="98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8" y="48"/>
                  <a:pt x="127" y="50"/>
                </a:cubicBezTo>
                <a:cubicBezTo>
                  <a:pt x="138" y="53"/>
                  <a:pt x="147" y="63"/>
                  <a:pt x="147" y="75"/>
                </a:cubicBezTo>
                <a:cubicBezTo>
                  <a:pt x="147" y="89"/>
                  <a:pt x="135" y="101"/>
                  <a:pt x="120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1039666" y="415798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6428" y="4526915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3925106" y="415798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11868" y="4526915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7098201" y="415798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84963" y="4526915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10045871" y="4157980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632633" y="4526915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3" grpId="0" bldLvl="0" animBg="1"/>
      <p:bldP spid="4" grpId="0" bldLvl="0" animBg="1"/>
      <p:bldP spid="7" grpId="0" bldLvl="0" animBg="1"/>
      <p:bldP spid="8" grpId="0" bldLvl="0" animBg="1"/>
      <p:bldP spid="9" grpId="0" bldLvl="0" animBg="1"/>
      <p:bldP spid="3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9" name="iS1ide-矩形: 圆角 9"/>
          <p:cNvSpPr/>
          <p:nvPr/>
        </p:nvSpPr>
        <p:spPr>
          <a:xfrm>
            <a:off x="4276090" y="2167890"/>
            <a:ext cx="1483360" cy="1483360"/>
          </a:xfrm>
          <a:prstGeom prst="roundRect">
            <a:avLst>
              <a:gd name="adj" fmla="val 6631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S</a:t>
            </a:r>
            <a:endParaRPr lang="en-US" sz="4400" b="1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0" name="iS1ide-矩形: 圆角 10"/>
          <p:cNvSpPr/>
          <p:nvPr/>
        </p:nvSpPr>
        <p:spPr>
          <a:xfrm>
            <a:off x="4180205" y="2072005"/>
            <a:ext cx="1674495" cy="1674495"/>
          </a:xfrm>
          <a:prstGeom prst="roundRect">
            <a:avLst>
              <a:gd name="adj" fmla="val 6631"/>
            </a:avLst>
          </a:prstGeom>
          <a:noFill/>
          <a:ln w="12700" cap="flat" cmpd="sng" algn="ctr">
            <a:solidFill>
              <a:srgbClr val="FBC6D3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6" name="iS1ide-矩形: 圆角 11"/>
          <p:cNvSpPr/>
          <p:nvPr/>
        </p:nvSpPr>
        <p:spPr>
          <a:xfrm>
            <a:off x="6431915" y="2167890"/>
            <a:ext cx="1483360" cy="1483360"/>
          </a:xfrm>
          <a:prstGeom prst="roundRect">
            <a:avLst>
              <a:gd name="adj" fmla="val 6631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W</a:t>
            </a:r>
            <a:endParaRPr lang="en-US" sz="4400" b="1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2" name="iS1ide-矩形: 圆角 12"/>
          <p:cNvSpPr/>
          <p:nvPr/>
        </p:nvSpPr>
        <p:spPr>
          <a:xfrm>
            <a:off x="6336665" y="2072005"/>
            <a:ext cx="1674495" cy="1674495"/>
          </a:xfrm>
          <a:prstGeom prst="roundRect">
            <a:avLst>
              <a:gd name="adj" fmla="val 6631"/>
            </a:avLst>
          </a:prstGeom>
          <a:noFill/>
          <a:ln w="12700" cap="flat" cmpd="sng" algn="ctr">
            <a:solidFill>
              <a:srgbClr val="6BD7D9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3" name="iS1ide-矩形: 圆角 13"/>
          <p:cNvSpPr/>
          <p:nvPr/>
        </p:nvSpPr>
        <p:spPr>
          <a:xfrm>
            <a:off x="4276090" y="4101465"/>
            <a:ext cx="1483360" cy="1483360"/>
          </a:xfrm>
          <a:prstGeom prst="roundRect">
            <a:avLst>
              <a:gd name="adj" fmla="val 6631"/>
            </a:avLst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O</a:t>
            </a:r>
            <a:endParaRPr lang="en-US" sz="4400" b="1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4" name="iS1ide-矩形: 圆角 14"/>
          <p:cNvSpPr/>
          <p:nvPr/>
        </p:nvSpPr>
        <p:spPr>
          <a:xfrm>
            <a:off x="4180205" y="4005580"/>
            <a:ext cx="1674495" cy="1674495"/>
          </a:xfrm>
          <a:prstGeom prst="roundRect">
            <a:avLst>
              <a:gd name="adj" fmla="val 6631"/>
            </a:avLst>
          </a:prstGeom>
          <a:noFill/>
          <a:ln w="12700" cap="flat" cmpd="sng" algn="ctr">
            <a:solidFill>
              <a:srgbClr val="6BD7D9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5" name="iS1ide-矩形: 圆角 15"/>
          <p:cNvSpPr/>
          <p:nvPr/>
        </p:nvSpPr>
        <p:spPr>
          <a:xfrm>
            <a:off x="6431915" y="4101465"/>
            <a:ext cx="1483360" cy="1483360"/>
          </a:xfrm>
          <a:prstGeom prst="roundRect">
            <a:avLst>
              <a:gd name="adj" fmla="val 6631"/>
            </a:avLst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T</a:t>
            </a:r>
            <a:endParaRPr lang="en-US" sz="4400" b="1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6" name="iS1ide-矩形: 圆角 16"/>
          <p:cNvSpPr/>
          <p:nvPr/>
        </p:nvSpPr>
        <p:spPr>
          <a:xfrm>
            <a:off x="6336665" y="4005580"/>
            <a:ext cx="1674495" cy="1674495"/>
          </a:xfrm>
          <a:prstGeom prst="roundRect">
            <a:avLst>
              <a:gd name="adj" fmla="val 6631"/>
            </a:avLst>
          </a:prstGeom>
          <a:noFill/>
          <a:ln w="12700" cap="flat" cmpd="sng" algn="ctr">
            <a:solidFill>
              <a:srgbClr val="FBC6D3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834073" y="2227580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4390" y="2626360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834073" y="437070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4390" y="476948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10176510" y="4370705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66785" y="4769485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7" name="TextBox 76"/>
          <p:cNvSpPr txBox="1"/>
          <p:nvPr/>
        </p:nvSpPr>
        <p:spPr>
          <a:xfrm>
            <a:off x="10176510" y="2227580"/>
            <a:ext cx="130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566785" y="2626360"/>
            <a:ext cx="29133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6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16262" y="1547700"/>
            <a:ext cx="1439529" cy="3312345"/>
          </a:xfrm>
          <a:prstGeom prst="rect">
            <a:avLst/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049421" y="2883431"/>
            <a:ext cx="1441116" cy="1975980"/>
          </a:xfrm>
          <a:prstGeom prst="rect">
            <a:avLst/>
          </a:prstGeom>
          <a:solidFill>
            <a:srgbClr val="FB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684168" y="3891895"/>
            <a:ext cx="1439530" cy="968151"/>
          </a:xfrm>
          <a:prstGeom prst="rect">
            <a:avLst/>
          </a:prstGeom>
          <a:solidFill>
            <a:srgbClr val="6BD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6444831" y="1547701"/>
            <a:ext cx="1410960" cy="70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chemeClr val="bg1"/>
                </a:solidFill>
                <a:latin typeface="Impact" panose="020B0806030902050204" pitchFamily="34" charset="0"/>
                <a:ea typeface="冬青黑体简体中文 W3" pitchFamily="34" charset="-122"/>
              </a:rPr>
              <a:t>75%</a:t>
            </a:r>
            <a:endParaRPr lang="en-US" altLang="zh-CN" sz="4000" dirty="0">
              <a:solidFill>
                <a:schemeClr val="bg1"/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4" name="文本框 20"/>
          <p:cNvSpPr txBox="1">
            <a:spLocks noChangeArrowheads="1"/>
          </p:cNvSpPr>
          <p:nvPr/>
        </p:nvSpPr>
        <p:spPr bwMode="auto">
          <a:xfrm>
            <a:off x="8049421" y="2884066"/>
            <a:ext cx="1441116" cy="70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冬青黑体简体中文 W3" pitchFamily="34" charset="-122"/>
              </a:rPr>
              <a:t>45%</a:t>
            </a:r>
            <a:endParaRPr lang="en-US" altLang="zh-CN" sz="4000">
              <a:solidFill>
                <a:schemeClr val="bg1"/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6" name="文本框 21"/>
          <p:cNvSpPr txBox="1">
            <a:spLocks noChangeArrowheads="1"/>
          </p:cNvSpPr>
          <p:nvPr/>
        </p:nvSpPr>
        <p:spPr bwMode="auto">
          <a:xfrm>
            <a:off x="9684168" y="3879198"/>
            <a:ext cx="1439530" cy="70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冬青黑体简体中文 W3" pitchFamily="34" charset="-122"/>
              </a:rPr>
              <a:t>25%</a:t>
            </a:r>
            <a:endParaRPr lang="en-US" altLang="zh-CN" sz="4000">
              <a:solidFill>
                <a:schemeClr val="bg1"/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1489949" y="2395451"/>
            <a:ext cx="553503" cy="711673"/>
          </a:xfrm>
          <a:prstGeom prst="rect">
            <a:avLst/>
          </a:prstGeom>
          <a:noFill/>
        </p:spPr>
        <p:txBody>
          <a:bodyPr wrap="square" lIns="49623" tIns="24811" rIns="49623" bIns="24811" rtlCol="0">
            <a:spAutoFit/>
          </a:bodyPr>
          <a:lstStyle/>
          <a:p>
            <a:r>
              <a:rPr lang="id-ID" sz="43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en-US" sz="43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  <a:endParaRPr lang="id-ID" sz="4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TextBox 56"/>
          <p:cNvSpPr txBox="1"/>
          <p:nvPr/>
        </p:nvSpPr>
        <p:spPr>
          <a:xfrm>
            <a:off x="1489949" y="3358212"/>
            <a:ext cx="553503" cy="711673"/>
          </a:xfrm>
          <a:prstGeom prst="rect">
            <a:avLst/>
          </a:prstGeom>
          <a:noFill/>
        </p:spPr>
        <p:txBody>
          <a:bodyPr wrap="square" lIns="49623" tIns="24811" rIns="49623" bIns="24811" rtlCol="0">
            <a:spAutoFit/>
          </a:bodyPr>
          <a:lstStyle/>
          <a:p>
            <a:r>
              <a:rPr lang="en-US" sz="43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2.</a:t>
            </a:r>
            <a:endParaRPr lang="id-ID" sz="4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58"/>
          <p:cNvSpPr txBox="1"/>
          <p:nvPr/>
        </p:nvSpPr>
        <p:spPr>
          <a:xfrm>
            <a:off x="1489949" y="4321794"/>
            <a:ext cx="553503" cy="711673"/>
          </a:xfrm>
          <a:prstGeom prst="rect">
            <a:avLst/>
          </a:prstGeom>
          <a:noFill/>
        </p:spPr>
        <p:txBody>
          <a:bodyPr wrap="square" lIns="49623" tIns="24811" rIns="49623" bIns="24811" rtlCol="0">
            <a:spAutoFit/>
          </a:bodyPr>
          <a:lstStyle/>
          <a:p>
            <a:r>
              <a:rPr lang="en-US" sz="4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</a:t>
            </a:r>
            <a:endParaRPr lang="id-ID" sz="4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1637294" y="3307758"/>
            <a:ext cx="425783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637294" y="4218196"/>
            <a:ext cx="425783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6"/>
          <p:cNvSpPr>
            <a:spLocks noChangeArrowheads="1"/>
          </p:cNvSpPr>
          <p:nvPr/>
        </p:nvSpPr>
        <p:spPr bwMode="auto">
          <a:xfrm>
            <a:off x="1576723" y="1615921"/>
            <a:ext cx="2471166" cy="461856"/>
          </a:xfrm>
          <a:prstGeom prst="roundRect">
            <a:avLst>
              <a:gd name="adj" fmla="val 16667"/>
            </a:avLst>
          </a:prstGeom>
          <a:solidFill>
            <a:srgbClr val="FBC6D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43430" y="2436495"/>
            <a:ext cx="42405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43430" y="3392170"/>
            <a:ext cx="42405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43430" y="4354830"/>
            <a:ext cx="42405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2">
                    <a:lumMod val="1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3775" y="1709420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添加标题</a:t>
            </a:r>
            <a:endParaRPr lang="zh-CN" altLang="en-US" b="1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 bldLvl="0" animBg="1"/>
      <p:bldP spid="10" grpId="0" bldLvl="0" animBg="1"/>
      <p:bldP spid="14" grpId="0"/>
      <p:bldP spid="4" grpId="0"/>
      <p:bldP spid="16" grpId="0"/>
      <p:bldP spid="17" grpId="0"/>
      <p:bldP spid="19" grpId="0"/>
      <p:bldP spid="5" grpId="0"/>
      <p:bldP spid="25" grpId="0" bldLvl="0" animBg="1"/>
      <p:bldP spid="6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359025" y="2277745"/>
            <a:ext cx="7922895" cy="2289175"/>
            <a:chOff x="2347913" y="2421930"/>
            <a:chExt cx="7923212" cy="228920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728911" y="4210644"/>
              <a:ext cx="7542213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Line 11"/>
            <p:cNvSpPr>
              <a:spLocks noChangeShapeType="1"/>
            </p:cNvSpPr>
            <p:nvPr/>
          </p:nvSpPr>
          <p:spPr bwMode="auto">
            <a:xfrm>
              <a:off x="2728911" y="3709044"/>
              <a:ext cx="7542213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2728911" y="3286026"/>
              <a:ext cx="7542213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728911" y="2853978"/>
              <a:ext cx="7542213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2728911" y="2421930"/>
              <a:ext cx="7542213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2347913" y="4711130"/>
              <a:ext cx="7923212" cy="0"/>
            </a:xfrm>
            <a:prstGeom prst="lin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Line 12"/>
          <p:cNvSpPr>
            <a:spLocks noChangeShapeType="1"/>
          </p:cNvSpPr>
          <p:nvPr/>
        </p:nvSpPr>
        <p:spPr bwMode="auto">
          <a:xfrm rot="16200000" flipV="1">
            <a:off x="1178560" y="3232785"/>
            <a:ext cx="3122295" cy="0"/>
          </a:xfrm>
          <a:prstGeom prst="lin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475990" y="2890520"/>
            <a:ext cx="533400" cy="1676400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58665" y="2634615"/>
            <a:ext cx="533400" cy="1981200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640070" y="3271520"/>
            <a:ext cx="533400" cy="1295400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722745" y="2204720"/>
            <a:ext cx="533400" cy="2362200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04150" y="2890520"/>
            <a:ext cx="533400" cy="1676400"/>
          </a:xfrm>
          <a:prstGeom prst="rect">
            <a:avLst/>
          </a:prstGeom>
          <a:solidFill>
            <a:srgbClr val="FBC6D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886825" y="1442720"/>
            <a:ext cx="533400" cy="3124200"/>
          </a:xfrm>
          <a:prstGeom prst="rect">
            <a:avLst/>
          </a:prstGeom>
          <a:solidFill>
            <a:srgbClr val="6BD7D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46" name="组合 45"/>
          <p:cNvGrpSpPr/>
          <p:nvPr/>
        </p:nvGrpSpPr>
        <p:grpSpPr>
          <a:xfrm>
            <a:off x="1933575" y="2130425"/>
            <a:ext cx="806450" cy="2204085"/>
            <a:chOff x="1922711" y="2214181"/>
            <a:chExt cx="806200" cy="2204212"/>
          </a:xfrm>
        </p:grpSpPr>
        <p:sp>
          <p:nvSpPr>
            <p:cNvPr id="26" name="TextBox 25"/>
            <p:cNvSpPr txBox="1"/>
            <p:nvPr/>
          </p:nvSpPr>
          <p:spPr>
            <a:xfrm>
              <a:off x="2079374" y="4002895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20%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79374" y="3501295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40%</a:t>
              </a:r>
              <a:endParaRPr lang="zh-CN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79374" y="3074417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60%</a:t>
              </a:r>
              <a:endParaRPr lang="zh-CN" altLang="en-US" dirty="0"/>
            </a:p>
          </p:txBody>
        </p:sp>
        <p:sp>
          <p:nvSpPr>
            <p:cNvPr id="8" name="TextBox 28"/>
            <p:cNvSpPr txBox="1"/>
            <p:nvPr/>
          </p:nvSpPr>
          <p:spPr>
            <a:xfrm>
              <a:off x="2079374" y="2646229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r>
                <a:rPr lang="en-US" altLang="zh-CN" dirty="0" smtClean="0"/>
                <a:t>0%</a:t>
              </a:r>
              <a:endParaRPr lang="zh-CN" altLang="en-US" dirty="0"/>
            </a:p>
          </p:txBody>
        </p:sp>
        <p:sp>
          <p:nvSpPr>
            <p:cNvPr id="9" name="TextBox 29"/>
            <p:cNvSpPr txBox="1"/>
            <p:nvPr/>
          </p:nvSpPr>
          <p:spPr>
            <a:xfrm>
              <a:off x="1922711" y="2214181"/>
              <a:ext cx="7857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100%</a:t>
              </a:r>
              <a:endParaRPr lang="zh-CN" altLang="en-US" dirty="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301365" y="4668520"/>
            <a:ext cx="6371590" cy="421005"/>
            <a:chOff x="3290863" y="4752074"/>
            <a:chExt cx="6371885" cy="420760"/>
          </a:xfrm>
        </p:grpSpPr>
        <p:sp>
          <p:nvSpPr>
            <p:cNvPr id="31" name="TextBox 30"/>
            <p:cNvSpPr txBox="1"/>
            <p:nvPr/>
          </p:nvSpPr>
          <p:spPr>
            <a:xfrm>
              <a:off x="3409031" y="4752074"/>
              <a:ext cx="309894" cy="368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90863" y="4752074"/>
              <a:ext cx="88197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2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3901" y="4757336"/>
              <a:ext cx="88197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4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27546" y="4757336"/>
              <a:ext cx="88197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6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37663" y="4757336"/>
              <a:ext cx="88197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8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39402" y="4757336"/>
              <a:ext cx="104067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10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22077" y="4757336"/>
              <a:ext cx="104067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12</a:t>
              </a:r>
              <a:r>
                <a:rPr lang="zh-CN" altLang="en-US" dirty="0" smtClean="0">
                  <a:latin typeface="Noto Sans S Chinese Regular" panose="020B0500000000000000" charset="-122"/>
                  <a:ea typeface="Noto Sans S Chinese Regular" panose="020B0500000000000000" charset="-122"/>
                  <a:cs typeface="Noto Sans S Chinese Regular" panose="020B0500000000000000" charset="-122"/>
                </a:rPr>
                <a:t>月份</a:t>
              </a:r>
              <a:endParaRPr lang="zh-CN" altLang="en-US" dirty="0"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1362710" y="5320665"/>
            <a:ext cx="9347835" cy="90741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2">
                    <a:lumMod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1" grpId="0" bldLvl="0" animBg="1"/>
      <p:bldP spid="12" grpId="0" bldLvl="0" animBg="1"/>
      <p:bldP spid="13" grpId="0" bldLvl="0" animBg="1"/>
      <p:bldP spid="18" grpId="0" bldLvl="0" animBg="1"/>
      <p:bldP spid="19" grpId="0" bldLvl="0" animBg="1"/>
      <p:bldP spid="20" grpId="0" bldLvl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简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51760" y="-2689860"/>
            <a:ext cx="6896100" cy="1219962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606675" y="2922905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招聘计划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06675" y="373443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PleaseaddaclearbusinesstemplateforthetitlecontentyouwantoaddPleaseaddaclearbuPleaseaPleaseaddaclearbusinesstePleaseaddaclearb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81365" y="897890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02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97810" y="2465705"/>
            <a:ext cx="1776095" cy="253365"/>
            <a:chOff x="4268" y="4006"/>
            <a:chExt cx="2797" cy="399"/>
          </a:xfrm>
        </p:grpSpPr>
        <p:sp>
          <p:nvSpPr>
            <p:cNvPr id="2" name="椭圆 1"/>
            <p:cNvSpPr/>
            <p:nvPr/>
          </p:nvSpPr>
          <p:spPr>
            <a:xfrm>
              <a:off x="4268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5067" y="4021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866" y="4006"/>
              <a:ext cx="400" cy="385"/>
            </a:xfrm>
            <a:prstGeom prst="ellipse">
              <a:avLst/>
            </a:prstGeom>
            <a:solidFill>
              <a:srgbClr val="FBC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65" y="4006"/>
              <a:ext cx="400" cy="385"/>
            </a:xfrm>
            <a:prstGeom prst="ellipse">
              <a:avLst/>
            </a:prstGeom>
            <a:solidFill>
              <a:srgbClr val="6BD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5225" y="42926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Freeform 9"/>
          <p:cNvSpPr/>
          <p:nvPr/>
        </p:nvSpPr>
        <p:spPr bwMode="auto">
          <a:xfrm>
            <a:off x="6096003" y="1587244"/>
            <a:ext cx="2058988" cy="2058988"/>
          </a:xfrm>
          <a:custGeom>
            <a:avLst/>
            <a:gdLst>
              <a:gd name="T0" fmla="*/ 0 w 475"/>
              <a:gd name="T1" fmla="*/ 0 h 475"/>
              <a:gd name="T2" fmla="*/ 0 w 475"/>
              <a:gd name="T3" fmla="*/ 213 h 475"/>
              <a:gd name="T4" fmla="*/ 6 w 475"/>
              <a:gd name="T5" fmla="*/ 226 h 475"/>
              <a:gd name="T6" fmla="*/ 248 w 475"/>
              <a:gd name="T7" fmla="*/ 469 h 475"/>
              <a:gd name="T8" fmla="*/ 262 w 475"/>
              <a:gd name="T9" fmla="*/ 475 h 475"/>
              <a:gd name="T10" fmla="*/ 262 w 475"/>
              <a:gd name="T11" fmla="*/ 475 h 475"/>
              <a:gd name="T12" fmla="*/ 475 w 475"/>
              <a:gd name="T13" fmla="*/ 475 h 475"/>
              <a:gd name="T14" fmla="*/ 0 w 475"/>
              <a:gd name="T15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5" h="475">
                <a:moveTo>
                  <a:pt x="0" y="0"/>
                </a:moveTo>
                <a:cubicBezTo>
                  <a:pt x="0" y="213"/>
                  <a:pt x="0" y="213"/>
                  <a:pt x="0" y="213"/>
                </a:cubicBezTo>
                <a:cubicBezTo>
                  <a:pt x="0" y="218"/>
                  <a:pt x="2" y="223"/>
                  <a:pt x="6" y="226"/>
                </a:cubicBezTo>
                <a:cubicBezTo>
                  <a:pt x="248" y="469"/>
                  <a:pt x="248" y="469"/>
                  <a:pt x="248" y="469"/>
                </a:cubicBezTo>
                <a:cubicBezTo>
                  <a:pt x="251" y="473"/>
                  <a:pt x="256" y="475"/>
                  <a:pt x="262" y="475"/>
                </a:cubicBezTo>
                <a:cubicBezTo>
                  <a:pt x="262" y="475"/>
                  <a:pt x="262" y="475"/>
                  <a:pt x="262" y="475"/>
                </a:cubicBezTo>
                <a:cubicBezTo>
                  <a:pt x="475" y="475"/>
                  <a:pt x="475" y="475"/>
                  <a:pt x="475" y="475"/>
                </a:cubicBezTo>
                <a:lnTo>
                  <a:pt x="0" y="0"/>
                </a:ln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" name="Freeform 16"/>
          <p:cNvSpPr/>
          <p:nvPr/>
        </p:nvSpPr>
        <p:spPr bwMode="auto">
          <a:xfrm>
            <a:off x="4021141" y="1587879"/>
            <a:ext cx="2063751" cy="2058988"/>
          </a:xfrm>
          <a:custGeom>
            <a:avLst/>
            <a:gdLst>
              <a:gd name="T0" fmla="*/ 476 w 476"/>
              <a:gd name="T1" fmla="*/ 0 h 475"/>
              <a:gd name="T2" fmla="*/ 476 w 476"/>
              <a:gd name="T3" fmla="*/ 213 h 475"/>
              <a:gd name="T4" fmla="*/ 470 w 476"/>
              <a:gd name="T5" fmla="*/ 226 h 475"/>
              <a:gd name="T6" fmla="*/ 228 w 476"/>
              <a:gd name="T7" fmla="*/ 469 h 475"/>
              <a:gd name="T8" fmla="*/ 214 w 476"/>
              <a:gd name="T9" fmla="*/ 475 h 475"/>
              <a:gd name="T10" fmla="*/ 214 w 476"/>
              <a:gd name="T11" fmla="*/ 475 h 475"/>
              <a:gd name="T12" fmla="*/ 0 w 476"/>
              <a:gd name="T13" fmla="*/ 475 h 475"/>
              <a:gd name="T14" fmla="*/ 476 w 476"/>
              <a:gd name="T15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6" h="475">
                <a:moveTo>
                  <a:pt x="476" y="0"/>
                </a:moveTo>
                <a:cubicBezTo>
                  <a:pt x="476" y="213"/>
                  <a:pt x="476" y="213"/>
                  <a:pt x="476" y="213"/>
                </a:cubicBezTo>
                <a:cubicBezTo>
                  <a:pt x="476" y="218"/>
                  <a:pt x="473" y="223"/>
                  <a:pt x="470" y="226"/>
                </a:cubicBezTo>
                <a:cubicBezTo>
                  <a:pt x="228" y="469"/>
                  <a:pt x="228" y="469"/>
                  <a:pt x="228" y="469"/>
                </a:cubicBezTo>
                <a:cubicBezTo>
                  <a:pt x="224" y="473"/>
                  <a:pt x="219" y="475"/>
                  <a:pt x="214" y="475"/>
                </a:cubicBezTo>
                <a:cubicBezTo>
                  <a:pt x="214" y="475"/>
                  <a:pt x="214" y="475"/>
                  <a:pt x="214" y="475"/>
                </a:cubicBezTo>
                <a:cubicBezTo>
                  <a:pt x="0" y="475"/>
                  <a:pt x="0" y="475"/>
                  <a:pt x="0" y="475"/>
                </a:cubicBezTo>
                <a:lnTo>
                  <a:pt x="476" y="0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" name="Freeform 17"/>
          <p:cNvSpPr/>
          <p:nvPr/>
        </p:nvSpPr>
        <p:spPr bwMode="auto">
          <a:xfrm>
            <a:off x="4741866" y="2299079"/>
            <a:ext cx="1317625" cy="1322388"/>
          </a:xfrm>
          <a:custGeom>
            <a:avLst/>
            <a:gdLst>
              <a:gd name="T0" fmla="*/ 65 w 304"/>
              <a:gd name="T1" fmla="*/ 285 h 305"/>
              <a:gd name="T2" fmla="*/ 0 w 304"/>
              <a:gd name="T3" fmla="*/ 0 h 305"/>
              <a:gd name="T4" fmla="*/ 283 w 304"/>
              <a:gd name="T5" fmla="*/ 66 h 305"/>
              <a:gd name="T6" fmla="*/ 291 w 304"/>
              <a:gd name="T7" fmla="*/ 68 h 305"/>
              <a:gd name="T8" fmla="*/ 304 w 304"/>
              <a:gd name="T9" fmla="*/ 62 h 305"/>
              <a:gd name="T10" fmla="*/ 62 w 304"/>
              <a:gd name="T11" fmla="*/ 305 h 305"/>
              <a:gd name="T12" fmla="*/ 66 w 304"/>
              <a:gd name="T13" fmla="*/ 292 h 305"/>
              <a:gd name="T14" fmla="*/ 65 w 304"/>
              <a:gd name="T15" fmla="*/ 28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305">
                <a:moveTo>
                  <a:pt x="65" y="285"/>
                </a:moveTo>
                <a:cubicBezTo>
                  <a:pt x="0" y="0"/>
                  <a:pt x="0" y="0"/>
                  <a:pt x="0" y="0"/>
                </a:cubicBezTo>
                <a:cubicBezTo>
                  <a:pt x="283" y="66"/>
                  <a:pt x="283" y="66"/>
                  <a:pt x="283" y="66"/>
                </a:cubicBezTo>
                <a:cubicBezTo>
                  <a:pt x="283" y="66"/>
                  <a:pt x="288" y="68"/>
                  <a:pt x="291" y="68"/>
                </a:cubicBezTo>
                <a:cubicBezTo>
                  <a:pt x="296" y="68"/>
                  <a:pt x="301" y="66"/>
                  <a:pt x="304" y="62"/>
                </a:cubicBezTo>
                <a:cubicBezTo>
                  <a:pt x="62" y="305"/>
                  <a:pt x="62" y="305"/>
                  <a:pt x="62" y="305"/>
                </a:cubicBezTo>
                <a:cubicBezTo>
                  <a:pt x="65" y="301"/>
                  <a:pt x="66" y="297"/>
                  <a:pt x="66" y="292"/>
                </a:cubicBezTo>
                <a:cubicBezTo>
                  <a:pt x="66" y="290"/>
                  <a:pt x="65" y="285"/>
                  <a:pt x="65" y="285"/>
                </a:cubicBez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Freeform 23"/>
          <p:cNvSpPr/>
          <p:nvPr/>
        </p:nvSpPr>
        <p:spPr bwMode="auto">
          <a:xfrm>
            <a:off x="6111878" y="3673855"/>
            <a:ext cx="2058988" cy="2063751"/>
          </a:xfrm>
          <a:custGeom>
            <a:avLst/>
            <a:gdLst>
              <a:gd name="T0" fmla="*/ 0 w 475"/>
              <a:gd name="T1" fmla="*/ 476 h 476"/>
              <a:gd name="T2" fmla="*/ 0 w 475"/>
              <a:gd name="T3" fmla="*/ 263 h 476"/>
              <a:gd name="T4" fmla="*/ 6 w 475"/>
              <a:gd name="T5" fmla="*/ 249 h 476"/>
              <a:gd name="T6" fmla="*/ 248 w 475"/>
              <a:gd name="T7" fmla="*/ 7 h 476"/>
              <a:gd name="T8" fmla="*/ 262 w 475"/>
              <a:gd name="T9" fmla="*/ 0 h 476"/>
              <a:gd name="T10" fmla="*/ 262 w 475"/>
              <a:gd name="T11" fmla="*/ 0 h 476"/>
              <a:gd name="T12" fmla="*/ 475 w 475"/>
              <a:gd name="T13" fmla="*/ 0 h 476"/>
              <a:gd name="T14" fmla="*/ 0 w 475"/>
              <a:gd name="T15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5" h="476">
                <a:moveTo>
                  <a:pt x="0" y="476"/>
                </a:moveTo>
                <a:cubicBezTo>
                  <a:pt x="0" y="263"/>
                  <a:pt x="0" y="263"/>
                  <a:pt x="0" y="263"/>
                </a:cubicBezTo>
                <a:cubicBezTo>
                  <a:pt x="0" y="258"/>
                  <a:pt x="2" y="253"/>
                  <a:pt x="6" y="249"/>
                </a:cubicBezTo>
                <a:cubicBezTo>
                  <a:pt x="248" y="7"/>
                  <a:pt x="248" y="7"/>
                  <a:pt x="248" y="7"/>
                </a:cubicBezTo>
                <a:cubicBezTo>
                  <a:pt x="251" y="3"/>
                  <a:pt x="256" y="0"/>
                  <a:pt x="262" y="0"/>
                </a:cubicBezTo>
                <a:cubicBezTo>
                  <a:pt x="262" y="0"/>
                  <a:pt x="262" y="0"/>
                  <a:pt x="262" y="0"/>
                </a:cubicBezTo>
                <a:cubicBezTo>
                  <a:pt x="475" y="0"/>
                  <a:pt x="475" y="0"/>
                  <a:pt x="475" y="0"/>
                </a:cubicBezTo>
                <a:lnTo>
                  <a:pt x="0" y="476"/>
                </a:ln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" name="Freeform 24"/>
          <p:cNvSpPr/>
          <p:nvPr/>
        </p:nvSpPr>
        <p:spPr bwMode="auto">
          <a:xfrm>
            <a:off x="6137276" y="3704018"/>
            <a:ext cx="1319213" cy="1322388"/>
          </a:xfrm>
          <a:custGeom>
            <a:avLst/>
            <a:gdLst>
              <a:gd name="T0" fmla="*/ 239 w 304"/>
              <a:gd name="T1" fmla="*/ 20 h 305"/>
              <a:gd name="T2" fmla="*/ 304 w 304"/>
              <a:gd name="T3" fmla="*/ 305 h 305"/>
              <a:gd name="T4" fmla="*/ 20 w 304"/>
              <a:gd name="T5" fmla="*/ 238 h 305"/>
              <a:gd name="T6" fmla="*/ 13 w 304"/>
              <a:gd name="T7" fmla="*/ 237 h 305"/>
              <a:gd name="T8" fmla="*/ 0 w 304"/>
              <a:gd name="T9" fmla="*/ 242 h 305"/>
              <a:gd name="T10" fmla="*/ 242 w 304"/>
              <a:gd name="T11" fmla="*/ 0 h 305"/>
              <a:gd name="T12" fmla="*/ 237 w 304"/>
              <a:gd name="T13" fmla="*/ 12 h 305"/>
              <a:gd name="T14" fmla="*/ 239 w 304"/>
              <a:gd name="T15" fmla="*/ 2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305">
                <a:moveTo>
                  <a:pt x="239" y="20"/>
                </a:moveTo>
                <a:cubicBezTo>
                  <a:pt x="304" y="305"/>
                  <a:pt x="304" y="305"/>
                  <a:pt x="304" y="305"/>
                </a:cubicBezTo>
                <a:cubicBezTo>
                  <a:pt x="20" y="238"/>
                  <a:pt x="20" y="238"/>
                  <a:pt x="20" y="238"/>
                </a:cubicBezTo>
                <a:cubicBezTo>
                  <a:pt x="20" y="238"/>
                  <a:pt x="15" y="237"/>
                  <a:pt x="13" y="237"/>
                </a:cubicBezTo>
                <a:cubicBezTo>
                  <a:pt x="8" y="237"/>
                  <a:pt x="3" y="239"/>
                  <a:pt x="0" y="242"/>
                </a:cubicBezTo>
                <a:cubicBezTo>
                  <a:pt x="242" y="0"/>
                  <a:pt x="242" y="0"/>
                  <a:pt x="242" y="0"/>
                </a:cubicBezTo>
                <a:cubicBezTo>
                  <a:pt x="239" y="3"/>
                  <a:pt x="237" y="7"/>
                  <a:pt x="237" y="12"/>
                </a:cubicBezTo>
                <a:cubicBezTo>
                  <a:pt x="237" y="15"/>
                  <a:pt x="239" y="20"/>
                  <a:pt x="239" y="20"/>
                </a:cubicBezTo>
                <a:close/>
              </a:path>
            </a:pathLst>
          </a:custGeom>
          <a:solidFill>
            <a:srgbClr val="6BD7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2" name="Freeform 30"/>
          <p:cNvSpPr/>
          <p:nvPr/>
        </p:nvSpPr>
        <p:spPr bwMode="auto">
          <a:xfrm>
            <a:off x="4021141" y="3673855"/>
            <a:ext cx="2063751" cy="2063751"/>
          </a:xfrm>
          <a:custGeom>
            <a:avLst/>
            <a:gdLst>
              <a:gd name="T0" fmla="*/ 476 w 476"/>
              <a:gd name="T1" fmla="*/ 476 h 476"/>
              <a:gd name="T2" fmla="*/ 476 w 476"/>
              <a:gd name="T3" fmla="*/ 263 h 476"/>
              <a:gd name="T4" fmla="*/ 470 w 476"/>
              <a:gd name="T5" fmla="*/ 249 h 476"/>
              <a:gd name="T6" fmla="*/ 228 w 476"/>
              <a:gd name="T7" fmla="*/ 7 h 476"/>
              <a:gd name="T8" fmla="*/ 214 w 476"/>
              <a:gd name="T9" fmla="*/ 0 h 476"/>
              <a:gd name="T10" fmla="*/ 214 w 476"/>
              <a:gd name="T11" fmla="*/ 0 h 476"/>
              <a:gd name="T12" fmla="*/ 0 w 476"/>
              <a:gd name="T13" fmla="*/ 0 h 476"/>
              <a:gd name="T14" fmla="*/ 476 w 476"/>
              <a:gd name="T15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6" h="476">
                <a:moveTo>
                  <a:pt x="476" y="476"/>
                </a:moveTo>
                <a:cubicBezTo>
                  <a:pt x="476" y="263"/>
                  <a:pt x="476" y="263"/>
                  <a:pt x="476" y="263"/>
                </a:cubicBezTo>
                <a:cubicBezTo>
                  <a:pt x="476" y="258"/>
                  <a:pt x="473" y="253"/>
                  <a:pt x="470" y="249"/>
                </a:cubicBezTo>
                <a:cubicBezTo>
                  <a:pt x="228" y="7"/>
                  <a:pt x="228" y="7"/>
                  <a:pt x="228" y="7"/>
                </a:cubicBezTo>
                <a:cubicBezTo>
                  <a:pt x="224" y="3"/>
                  <a:pt x="219" y="0"/>
                  <a:pt x="214" y="0"/>
                </a:cubicBezTo>
                <a:cubicBezTo>
                  <a:pt x="214" y="0"/>
                  <a:pt x="214" y="0"/>
                  <a:pt x="214" y="0"/>
                </a:cubicBezTo>
                <a:cubicBezTo>
                  <a:pt x="0" y="0"/>
                  <a:pt x="0" y="0"/>
                  <a:pt x="0" y="0"/>
                </a:cubicBezTo>
                <a:lnTo>
                  <a:pt x="476" y="476"/>
                </a:ln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Freeform 31"/>
          <p:cNvSpPr/>
          <p:nvPr/>
        </p:nvSpPr>
        <p:spPr bwMode="auto">
          <a:xfrm>
            <a:off x="4741866" y="3704018"/>
            <a:ext cx="1317625" cy="1322388"/>
          </a:xfrm>
          <a:custGeom>
            <a:avLst/>
            <a:gdLst>
              <a:gd name="T0" fmla="*/ 65 w 304"/>
              <a:gd name="T1" fmla="*/ 20 h 305"/>
              <a:gd name="T2" fmla="*/ 0 w 304"/>
              <a:gd name="T3" fmla="*/ 305 h 305"/>
              <a:gd name="T4" fmla="*/ 283 w 304"/>
              <a:gd name="T5" fmla="*/ 238 h 305"/>
              <a:gd name="T6" fmla="*/ 291 w 304"/>
              <a:gd name="T7" fmla="*/ 237 h 305"/>
              <a:gd name="T8" fmla="*/ 304 w 304"/>
              <a:gd name="T9" fmla="*/ 242 h 305"/>
              <a:gd name="T10" fmla="*/ 62 w 304"/>
              <a:gd name="T11" fmla="*/ 0 h 305"/>
              <a:gd name="T12" fmla="*/ 66 w 304"/>
              <a:gd name="T13" fmla="*/ 12 h 305"/>
              <a:gd name="T14" fmla="*/ 65 w 304"/>
              <a:gd name="T15" fmla="*/ 2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305">
                <a:moveTo>
                  <a:pt x="65" y="20"/>
                </a:moveTo>
                <a:cubicBezTo>
                  <a:pt x="0" y="305"/>
                  <a:pt x="0" y="305"/>
                  <a:pt x="0" y="305"/>
                </a:cubicBezTo>
                <a:cubicBezTo>
                  <a:pt x="283" y="238"/>
                  <a:pt x="283" y="238"/>
                  <a:pt x="283" y="238"/>
                </a:cubicBezTo>
                <a:cubicBezTo>
                  <a:pt x="283" y="238"/>
                  <a:pt x="288" y="237"/>
                  <a:pt x="291" y="237"/>
                </a:cubicBezTo>
                <a:cubicBezTo>
                  <a:pt x="296" y="237"/>
                  <a:pt x="301" y="239"/>
                  <a:pt x="304" y="242"/>
                </a:cubicBezTo>
                <a:cubicBezTo>
                  <a:pt x="62" y="0"/>
                  <a:pt x="62" y="0"/>
                  <a:pt x="62" y="0"/>
                </a:cubicBezTo>
                <a:cubicBezTo>
                  <a:pt x="65" y="3"/>
                  <a:pt x="66" y="7"/>
                  <a:pt x="66" y="12"/>
                </a:cubicBezTo>
                <a:cubicBezTo>
                  <a:pt x="66" y="15"/>
                  <a:pt x="65" y="20"/>
                  <a:pt x="65" y="20"/>
                </a:cubicBez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Freeform 7"/>
          <p:cNvSpPr>
            <a:spLocks noEditPoints="1"/>
          </p:cNvSpPr>
          <p:nvPr/>
        </p:nvSpPr>
        <p:spPr bwMode="auto">
          <a:xfrm>
            <a:off x="6742363" y="4304895"/>
            <a:ext cx="438612" cy="347604"/>
          </a:xfrm>
          <a:custGeom>
            <a:avLst/>
            <a:gdLst>
              <a:gd name="T0" fmla="*/ 1544 w 3234"/>
              <a:gd name="T1" fmla="*/ 1510 h 2566"/>
              <a:gd name="T2" fmla="*/ 1705 w 3234"/>
              <a:gd name="T3" fmla="*/ 1803 h 2566"/>
              <a:gd name="T4" fmla="*/ 1577 w 3234"/>
              <a:gd name="T5" fmla="*/ 2111 h 2566"/>
              <a:gd name="T6" fmla="*/ 1236 w 3234"/>
              <a:gd name="T7" fmla="*/ 2250 h 2566"/>
              <a:gd name="T8" fmla="*/ 878 w 3234"/>
              <a:gd name="T9" fmla="*/ 2140 h 2566"/>
              <a:gd name="T10" fmla="*/ 716 w 3234"/>
              <a:gd name="T11" fmla="*/ 1847 h 2566"/>
              <a:gd name="T12" fmla="*/ 845 w 3234"/>
              <a:gd name="T13" fmla="*/ 1539 h 2566"/>
              <a:gd name="T14" fmla="*/ 1186 w 3234"/>
              <a:gd name="T15" fmla="*/ 1400 h 2566"/>
              <a:gd name="T16" fmla="*/ 1970 w 3234"/>
              <a:gd name="T17" fmla="*/ 743 h 2566"/>
              <a:gd name="T18" fmla="*/ 2318 w 3234"/>
              <a:gd name="T19" fmla="*/ 824 h 2566"/>
              <a:gd name="T20" fmla="*/ 2351 w 3234"/>
              <a:gd name="T21" fmla="*/ 1079 h 2566"/>
              <a:gd name="T22" fmla="*/ 2310 w 3234"/>
              <a:gd name="T23" fmla="*/ 1229 h 2566"/>
              <a:gd name="T24" fmla="*/ 2669 w 3234"/>
              <a:gd name="T25" fmla="*/ 1458 h 2566"/>
              <a:gd name="T26" fmla="*/ 2697 w 3234"/>
              <a:gd name="T27" fmla="*/ 1893 h 2566"/>
              <a:gd name="T28" fmla="*/ 2009 w 3234"/>
              <a:gd name="T29" fmla="*/ 2454 h 2566"/>
              <a:gd name="T30" fmla="*/ 749 w 3234"/>
              <a:gd name="T31" fmla="*/ 2480 h 2566"/>
              <a:gd name="T32" fmla="*/ 70 w 3234"/>
              <a:gd name="T33" fmla="*/ 1960 h 2566"/>
              <a:gd name="T34" fmla="*/ 104 w 3234"/>
              <a:gd name="T35" fmla="*/ 1357 h 2566"/>
              <a:gd name="T36" fmla="*/ 619 w 3234"/>
              <a:gd name="T37" fmla="*/ 701 h 2566"/>
              <a:gd name="T38" fmla="*/ 1122 w 3234"/>
              <a:gd name="T39" fmla="*/ 398 h 2566"/>
              <a:gd name="T40" fmla="*/ 1472 w 3234"/>
              <a:gd name="T41" fmla="*/ 425 h 2566"/>
              <a:gd name="T42" fmla="*/ 1588 w 3234"/>
              <a:gd name="T43" fmla="*/ 601 h 2566"/>
              <a:gd name="T44" fmla="*/ 2277 w 3234"/>
              <a:gd name="T45" fmla="*/ 678 h 2566"/>
              <a:gd name="T46" fmla="*/ 2208 w 3234"/>
              <a:gd name="T47" fmla="*/ 565 h 2566"/>
              <a:gd name="T48" fmla="*/ 2300 w 3234"/>
              <a:gd name="T49" fmla="*/ 492 h 2566"/>
              <a:gd name="T50" fmla="*/ 2505 w 3234"/>
              <a:gd name="T51" fmla="*/ 533 h 2566"/>
              <a:gd name="T52" fmla="*/ 2715 w 3234"/>
              <a:gd name="T53" fmla="*/ 764 h 2566"/>
              <a:gd name="T54" fmla="*/ 2739 w 3234"/>
              <a:gd name="T55" fmla="*/ 953 h 2566"/>
              <a:gd name="T56" fmla="*/ 2675 w 3234"/>
              <a:gd name="T57" fmla="*/ 1063 h 2566"/>
              <a:gd name="T58" fmla="*/ 2553 w 3234"/>
              <a:gd name="T59" fmla="*/ 1011 h 2566"/>
              <a:gd name="T60" fmla="*/ 2554 w 3234"/>
              <a:gd name="T61" fmla="*/ 907 h 2566"/>
              <a:gd name="T62" fmla="*/ 2486 w 3234"/>
              <a:gd name="T63" fmla="*/ 746 h 2566"/>
              <a:gd name="T64" fmla="*/ 2325 w 3234"/>
              <a:gd name="T65" fmla="*/ 679 h 2566"/>
              <a:gd name="T66" fmla="*/ 2102 w 3234"/>
              <a:gd name="T67" fmla="*/ 298 h 2566"/>
              <a:gd name="T68" fmla="*/ 2038 w 3234"/>
              <a:gd name="T69" fmla="*/ 95 h 2566"/>
              <a:gd name="T70" fmla="*/ 2227 w 3234"/>
              <a:gd name="T71" fmla="*/ 6 h 2566"/>
              <a:gd name="T72" fmla="*/ 2574 w 3234"/>
              <a:gd name="T73" fmla="*/ 35 h 2566"/>
              <a:gd name="T74" fmla="*/ 2886 w 3234"/>
              <a:gd name="T75" fmla="*/ 194 h 2566"/>
              <a:gd name="T76" fmla="*/ 3113 w 3234"/>
              <a:gd name="T77" fmla="*/ 456 h 2566"/>
              <a:gd name="T78" fmla="*/ 3226 w 3234"/>
              <a:gd name="T79" fmla="*/ 791 h 2566"/>
              <a:gd name="T80" fmla="*/ 3225 w 3234"/>
              <a:gd name="T81" fmla="*/ 1029 h 2566"/>
              <a:gd name="T82" fmla="*/ 3090 w 3234"/>
              <a:gd name="T83" fmla="*/ 1227 h 2566"/>
              <a:gd name="T84" fmla="*/ 2916 w 3234"/>
              <a:gd name="T85" fmla="*/ 1107 h 2566"/>
              <a:gd name="T86" fmla="*/ 2933 w 3234"/>
              <a:gd name="T87" fmla="*/ 908 h 2566"/>
              <a:gd name="T88" fmla="*/ 2813 w 3234"/>
              <a:gd name="T89" fmla="*/ 544 h 2566"/>
              <a:gd name="T90" fmla="*/ 2417 w 3234"/>
              <a:gd name="T91" fmla="*/ 306 h 2566"/>
              <a:gd name="T92" fmla="*/ 1278 w 3234"/>
              <a:gd name="T93" fmla="*/ 1152 h 2566"/>
              <a:gd name="T94" fmla="*/ 1943 w 3234"/>
              <a:gd name="T95" fmla="*/ 1302 h 2566"/>
              <a:gd name="T96" fmla="*/ 2218 w 3234"/>
              <a:gd name="T97" fmla="*/ 1719 h 2566"/>
              <a:gd name="T98" fmla="*/ 1937 w 3234"/>
              <a:gd name="T99" fmla="*/ 2152 h 2566"/>
              <a:gd name="T100" fmla="*/ 1263 w 3234"/>
              <a:gd name="T101" fmla="*/ 2353 h 2566"/>
              <a:gd name="T102" fmla="*/ 598 w 3234"/>
              <a:gd name="T103" fmla="*/ 2202 h 2566"/>
              <a:gd name="T104" fmla="*/ 324 w 3234"/>
              <a:gd name="T105" fmla="*/ 1786 h 2566"/>
              <a:gd name="T106" fmla="*/ 604 w 3234"/>
              <a:gd name="T107" fmla="*/ 1353 h 2566"/>
              <a:gd name="T108" fmla="*/ 1306 w 3234"/>
              <a:gd name="T109" fmla="*/ 1702 h 2566"/>
              <a:gd name="T110" fmla="*/ 1363 w 3234"/>
              <a:gd name="T111" fmla="*/ 1760 h 2566"/>
              <a:gd name="T112" fmla="*/ 1306 w 3234"/>
              <a:gd name="T113" fmla="*/ 1818 h 2566"/>
              <a:gd name="T114" fmla="*/ 1248 w 3234"/>
              <a:gd name="T115" fmla="*/ 1760 h 2566"/>
              <a:gd name="T116" fmla="*/ 1306 w 3234"/>
              <a:gd name="T117" fmla="*/ 1702 h 2566"/>
              <a:gd name="T118" fmla="*/ 1192 w 3234"/>
              <a:gd name="T119" fmla="*/ 1900 h 2566"/>
              <a:gd name="T120" fmla="*/ 1060 w 3234"/>
              <a:gd name="T121" fmla="*/ 2062 h 2566"/>
              <a:gd name="T122" fmla="*/ 897 w 3234"/>
              <a:gd name="T123" fmla="*/ 1930 h 2566"/>
              <a:gd name="T124" fmla="*/ 1029 w 3234"/>
              <a:gd name="T125" fmla="*/ 1768 h 2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34" h="2566">
                <a:moveTo>
                  <a:pt x="1211" y="1400"/>
                </a:moveTo>
                <a:lnTo>
                  <a:pt x="1236" y="1400"/>
                </a:lnTo>
                <a:lnTo>
                  <a:pt x="1261" y="1402"/>
                </a:lnTo>
                <a:lnTo>
                  <a:pt x="1287" y="1405"/>
                </a:lnTo>
                <a:lnTo>
                  <a:pt x="1311" y="1408"/>
                </a:lnTo>
                <a:lnTo>
                  <a:pt x="1334" y="1413"/>
                </a:lnTo>
                <a:lnTo>
                  <a:pt x="1358" y="1419"/>
                </a:lnTo>
                <a:lnTo>
                  <a:pt x="1380" y="1426"/>
                </a:lnTo>
                <a:lnTo>
                  <a:pt x="1404" y="1433"/>
                </a:lnTo>
                <a:lnTo>
                  <a:pt x="1425" y="1442"/>
                </a:lnTo>
                <a:lnTo>
                  <a:pt x="1447" y="1451"/>
                </a:lnTo>
                <a:lnTo>
                  <a:pt x="1467" y="1461"/>
                </a:lnTo>
                <a:lnTo>
                  <a:pt x="1487" y="1472"/>
                </a:lnTo>
                <a:lnTo>
                  <a:pt x="1507" y="1484"/>
                </a:lnTo>
                <a:lnTo>
                  <a:pt x="1526" y="1496"/>
                </a:lnTo>
                <a:lnTo>
                  <a:pt x="1544" y="1510"/>
                </a:lnTo>
                <a:lnTo>
                  <a:pt x="1561" y="1525"/>
                </a:lnTo>
                <a:lnTo>
                  <a:pt x="1577" y="1539"/>
                </a:lnTo>
                <a:lnTo>
                  <a:pt x="1592" y="1555"/>
                </a:lnTo>
                <a:lnTo>
                  <a:pt x="1607" y="1571"/>
                </a:lnTo>
                <a:lnTo>
                  <a:pt x="1621" y="1587"/>
                </a:lnTo>
                <a:lnTo>
                  <a:pt x="1634" y="1604"/>
                </a:lnTo>
                <a:lnTo>
                  <a:pt x="1646" y="1622"/>
                </a:lnTo>
                <a:lnTo>
                  <a:pt x="1657" y="1640"/>
                </a:lnTo>
                <a:lnTo>
                  <a:pt x="1667" y="1660"/>
                </a:lnTo>
                <a:lnTo>
                  <a:pt x="1675" y="1679"/>
                </a:lnTo>
                <a:lnTo>
                  <a:pt x="1683" y="1699"/>
                </a:lnTo>
                <a:lnTo>
                  <a:pt x="1690" y="1719"/>
                </a:lnTo>
                <a:lnTo>
                  <a:pt x="1695" y="1739"/>
                </a:lnTo>
                <a:lnTo>
                  <a:pt x="1700" y="1760"/>
                </a:lnTo>
                <a:lnTo>
                  <a:pt x="1703" y="1781"/>
                </a:lnTo>
                <a:lnTo>
                  <a:pt x="1705" y="1803"/>
                </a:lnTo>
                <a:lnTo>
                  <a:pt x="1705" y="1825"/>
                </a:lnTo>
                <a:lnTo>
                  <a:pt x="1705" y="1847"/>
                </a:lnTo>
                <a:lnTo>
                  <a:pt x="1703" y="1868"/>
                </a:lnTo>
                <a:lnTo>
                  <a:pt x="1700" y="1890"/>
                </a:lnTo>
                <a:lnTo>
                  <a:pt x="1695" y="1910"/>
                </a:lnTo>
                <a:lnTo>
                  <a:pt x="1690" y="1931"/>
                </a:lnTo>
                <a:lnTo>
                  <a:pt x="1683" y="1952"/>
                </a:lnTo>
                <a:lnTo>
                  <a:pt x="1675" y="1971"/>
                </a:lnTo>
                <a:lnTo>
                  <a:pt x="1667" y="1991"/>
                </a:lnTo>
                <a:lnTo>
                  <a:pt x="1657" y="2009"/>
                </a:lnTo>
                <a:lnTo>
                  <a:pt x="1646" y="2028"/>
                </a:lnTo>
                <a:lnTo>
                  <a:pt x="1634" y="2045"/>
                </a:lnTo>
                <a:lnTo>
                  <a:pt x="1621" y="2062"/>
                </a:lnTo>
                <a:lnTo>
                  <a:pt x="1607" y="2080"/>
                </a:lnTo>
                <a:lnTo>
                  <a:pt x="1592" y="2096"/>
                </a:lnTo>
                <a:lnTo>
                  <a:pt x="1577" y="2111"/>
                </a:lnTo>
                <a:lnTo>
                  <a:pt x="1561" y="2126"/>
                </a:lnTo>
                <a:lnTo>
                  <a:pt x="1544" y="2140"/>
                </a:lnTo>
                <a:lnTo>
                  <a:pt x="1526" y="2153"/>
                </a:lnTo>
                <a:lnTo>
                  <a:pt x="1507" y="2166"/>
                </a:lnTo>
                <a:lnTo>
                  <a:pt x="1487" y="2177"/>
                </a:lnTo>
                <a:lnTo>
                  <a:pt x="1467" y="2188"/>
                </a:lnTo>
                <a:lnTo>
                  <a:pt x="1447" y="2199"/>
                </a:lnTo>
                <a:lnTo>
                  <a:pt x="1425" y="2208"/>
                </a:lnTo>
                <a:lnTo>
                  <a:pt x="1404" y="2217"/>
                </a:lnTo>
                <a:lnTo>
                  <a:pt x="1380" y="2225"/>
                </a:lnTo>
                <a:lnTo>
                  <a:pt x="1358" y="2232"/>
                </a:lnTo>
                <a:lnTo>
                  <a:pt x="1334" y="2237"/>
                </a:lnTo>
                <a:lnTo>
                  <a:pt x="1311" y="2242"/>
                </a:lnTo>
                <a:lnTo>
                  <a:pt x="1287" y="2246"/>
                </a:lnTo>
                <a:lnTo>
                  <a:pt x="1261" y="2248"/>
                </a:lnTo>
                <a:lnTo>
                  <a:pt x="1236" y="2250"/>
                </a:lnTo>
                <a:lnTo>
                  <a:pt x="1211" y="2250"/>
                </a:lnTo>
                <a:lnTo>
                  <a:pt x="1186" y="2250"/>
                </a:lnTo>
                <a:lnTo>
                  <a:pt x="1160" y="2248"/>
                </a:lnTo>
                <a:lnTo>
                  <a:pt x="1135" y="2246"/>
                </a:lnTo>
                <a:lnTo>
                  <a:pt x="1111" y="2242"/>
                </a:lnTo>
                <a:lnTo>
                  <a:pt x="1087" y="2237"/>
                </a:lnTo>
                <a:lnTo>
                  <a:pt x="1064" y="2232"/>
                </a:lnTo>
                <a:lnTo>
                  <a:pt x="1040" y="2225"/>
                </a:lnTo>
                <a:lnTo>
                  <a:pt x="1018" y="2217"/>
                </a:lnTo>
                <a:lnTo>
                  <a:pt x="996" y="2208"/>
                </a:lnTo>
                <a:lnTo>
                  <a:pt x="975" y="2199"/>
                </a:lnTo>
                <a:lnTo>
                  <a:pt x="955" y="2188"/>
                </a:lnTo>
                <a:lnTo>
                  <a:pt x="934" y="2177"/>
                </a:lnTo>
                <a:lnTo>
                  <a:pt x="914" y="2166"/>
                </a:lnTo>
                <a:lnTo>
                  <a:pt x="896" y="2153"/>
                </a:lnTo>
                <a:lnTo>
                  <a:pt x="878" y="2140"/>
                </a:lnTo>
                <a:lnTo>
                  <a:pt x="861" y="2126"/>
                </a:lnTo>
                <a:lnTo>
                  <a:pt x="845" y="2111"/>
                </a:lnTo>
                <a:lnTo>
                  <a:pt x="828" y="2096"/>
                </a:lnTo>
                <a:lnTo>
                  <a:pt x="814" y="2080"/>
                </a:lnTo>
                <a:lnTo>
                  <a:pt x="800" y="2062"/>
                </a:lnTo>
                <a:lnTo>
                  <a:pt x="787" y="2045"/>
                </a:lnTo>
                <a:lnTo>
                  <a:pt x="776" y="2028"/>
                </a:lnTo>
                <a:lnTo>
                  <a:pt x="765" y="2009"/>
                </a:lnTo>
                <a:lnTo>
                  <a:pt x="755" y="1991"/>
                </a:lnTo>
                <a:lnTo>
                  <a:pt x="746" y="1971"/>
                </a:lnTo>
                <a:lnTo>
                  <a:pt x="739" y="1952"/>
                </a:lnTo>
                <a:lnTo>
                  <a:pt x="732" y="1931"/>
                </a:lnTo>
                <a:lnTo>
                  <a:pt x="726" y="1910"/>
                </a:lnTo>
                <a:lnTo>
                  <a:pt x="721" y="1890"/>
                </a:lnTo>
                <a:lnTo>
                  <a:pt x="718" y="1868"/>
                </a:lnTo>
                <a:lnTo>
                  <a:pt x="716" y="1847"/>
                </a:lnTo>
                <a:lnTo>
                  <a:pt x="716" y="1825"/>
                </a:lnTo>
                <a:lnTo>
                  <a:pt x="716" y="1803"/>
                </a:lnTo>
                <a:lnTo>
                  <a:pt x="718" y="1781"/>
                </a:lnTo>
                <a:lnTo>
                  <a:pt x="721" y="1760"/>
                </a:lnTo>
                <a:lnTo>
                  <a:pt x="726" y="1739"/>
                </a:lnTo>
                <a:lnTo>
                  <a:pt x="732" y="1719"/>
                </a:lnTo>
                <a:lnTo>
                  <a:pt x="739" y="1699"/>
                </a:lnTo>
                <a:lnTo>
                  <a:pt x="746" y="1679"/>
                </a:lnTo>
                <a:lnTo>
                  <a:pt x="755" y="1660"/>
                </a:lnTo>
                <a:lnTo>
                  <a:pt x="765" y="1640"/>
                </a:lnTo>
                <a:lnTo>
                  <a:pt x="776" y="1622"/>
                </a:lnTo>
                <a:lnTo>
                  <a:pt x="787" y="1604"/>
                </a:lnTo>
                <a:lnTo>
                  <a:pt x="800" y="1587"/>
                </a:lnTo>
                <a:lnTo>
                  <a:pt x="814" y="1571"/>
                </a:lnTo>
                <a:lnTo>
                  <a:pt x="828" y="1555"/>
                </a:lnTo>
                <a:lnTo>
                  <a:pt x="845" y="1539"/>
                </a:lnTo>
                <a:lnTo>
                  <a:pt x="861" y="1525"/>
                </a:lnTo>
                <a:lnTo>
                  <a:pt x="878" y="1510"/>
                </a:lnTo>
                <a:lnTo>
                  <a:pt x="896" y="1496"/>
                </a:lnTo>
                <a:lnTo>
                  <a:pt x="914" y="1484"/>
                </a:lnTo>
                <a:lnTo>
                  <a:pt x="934" y="1472"/>
                </a:lnTo>
                <a:lnTo>
                  <a:pt x="955" y="1461"/>
                </a:lnTo>
                <a:lnTo>
                  <a:pt x="975" y="1451"/>
                </a:lnTo>
                <a:lnTo>
                  <a:pt x="996" y="1442"/>
                </a:lnTo>
                <a:lnTo>
                  <a:pt x="1018" y="1433"/>
                </a:lnTo>
                <a:lnTo>
                  <a:pt x="1040" y="1426"/>
                </a:lnTo>
                <a:lnTo>
                  <a:pt x="1064" y="1419"/>
                </a:lnTo>
                <a:lnTo>
                  <a:pt x="1087" y="1413"/>
                </a:lnTo>
                <a:lnTo>
                  <a:pt x="1111" y="1408"/>
                </a:lnTo>
                <a:lnTo>
                  <a:pt x="1135" y="1405"/>
                </a:lnTo>
                <a:lnTo>
                  <a:pt x="1160" y="1402"/>
                </a:lnTo>
                <a:lnTo>
                  <a:pt x="1186" y="1400"/>
                </a:lnTo>
                <a:lnTo>
                  <a:pt x="1211" y="1400"/>
                </a:lnTo>
                <a:close/>
                <a:moveTo>
                  <a:pt x="1573" y="848"/>
                </a:moveTo>
                <a:lnTo>
                  <a:pt x="1575" y="850"/>
                </a:lnTo>
                <a:lnTo>
                  <a:pt x="1579" y="851"/>
                </a:lnTo>
                <a:lnTo>
                  <a:pt x="1585" y="851"/>
                </a:lnTo>
                <a:lnTo>
                  <a:pt x="1591" y="851"/>
                </a:lnTo>
                <a:lnTo>
                  <a:pt x="1608" y="847"/>
                </a:lnTo>
                <a:lnTo>
                  <a:pt x="1629" y="840"/>
                </a:lnTo>
                <a:lnTo>
                  <a:pt x="1682" y="821"/>
                </a:lnTo>
                <a:lnTo>
                  <a:pt x="1751" y="796"/>
                </a:lnTo>
                <a:lnTo>
                  <a:pt x="1789" y="783"/>
                </a:lnTo>
                <a:lnTo>
                  <a:pt x="1830" y="771"/>
                </a:lnTo>
                <a:lnTo>
                  <a:pt x="1875" y="760"/>
                </a:lnTo>
                <a:lnTo>
                  <a:pt x="1921" y="751"/>
                </a:lnTo>
                <a:lnTo>
                  <a:pt x="1945" y="747"/>
                </a:lnTo>
                <a:lnTo>
                  <a:pt x="1970" y="743"/>
                </a:lnTo>
                <a:lnTo>
                  <a:pt x="1995" y="741"/>
                </a:lnTo>
                <a:lnTo>
                  <a:pt x="2020" y="739"/>
                </a:lnTo>
                <a:lnTo>
                  <a:pt x="2045" y="737"/>
                </a:lnTo>
                <a:lnTo>
                  <a:pt x="2072" y="737"/>
                </a:lnTo>
                <a:lnTo>
                  <a:pt x="2098" y="738"/>
                </a:lnTo>
                <a:lnTo>
                  <a:pt x="2125" y="739"/>
                </a:lnTo>
                <a:lnTo>
                  <a:pt x="2152" y="742"/>
                </a:lnTo>
                <a:lnTo>
                  <a:pt x="2178" y="746"/>
                </a:lnTo>
                <a:lnTo>
                  <a:pt x="2202" y="752"/>
                </a:lnTo>
                <a:lnTo>
                  <a:pt x="2223" y="759"/>
                </a:lnTo>
                <a:lnTo>
                  <a:pt x="2243" y="767"/>
                </a:lnTo>
                <a:lnTo>
                  <a:pt x="2261" y="776"/>
                </a:lnTo>
                <a:lnTo>
                  <a:pt x="2277" y="787"/>
                </a:lnTo>
                <a:lnTo>
                  <a:pt x="2293" y="798"/>
                </a:lnTo>
                <a:lnTo>
                  <a:pt x="2306" y="810"/>
                </a:lnTo>
                <a:lnTo>
                  <a:pt x="2318" y="824"/>
                </a:lnTo>
                <a:lnTo>
                  <a:pt x="2328" y="837"/>
                </a:lnTo>
                <a:lnTo>
                  <a:pt x="2337" y="852"/>
                </a:lnTo>
                <a:lnTo>
                  <a:pt x="2345" y="866"/>
                </a:lnTo>
                <a:lnTo>
                  <a:pt x="2351" y="882"/>
                </a:lnTo>
                <a:lnTo>
                  <a:pt x="2356" y="898"/>
                </a:lnTo>
                <a:lnTo>
                  <a:pt x="2360" y="914"/>
                </a:lnTo>
                <a:lnTo>
                  <a:pt x="2363" y="930"/>
                </a:lnTo>
                <a:lnTo>
                  <a:pt x="2365" y="947"/>
                </a:lnTo>
                <a:lnTo>
                  <a:pt x="2366" y="965"/>
                </a:lnTo>
                <a:lnTo>
                  <a:pt x="2366" y="981"/>
                </a:lnTo>
                <a:lnTo>
                  <a:pt x="2365" y="998"/>
                </a:lnTo>
                <a:lnTo>
                  <a:pt x="2364" y="1015"/>
                </a:lnTo>
                <a:lnTo>
                  <a:pt x="2361" y="1031"/>
                </a:lnTo>
                <a:lnTo>
                  <a:pt x="2359" y="1048"/>
                </a:lnTo>
                <a:lnTo>
                  <a:pt x="2355" y="1064"/>
                </a:lnTo>
                <a:lnTo>
                  <a:pt x="2351" y="1079"/>
                </a:lnTo>
                <a:lnTo>
                  <a:pt x="2347" y="1094"/>
                </a:lnTo>
                <a:lnTo>
                  <a:pt x="2342" y="1110"/>
                </a:lnTo>
                <a:lnTo>
                  <a:pt x="2336" y="1124"/>
                </a:lnTo>
                <a:lnTo>
                  <a:pt x="2331" y="1137"/>
                </a:lnTo>
                <a:lnTo>
                  <a:pt x="2325" y="1149"/>
                </a:lnTo>
                <a:lnTo>
                  <a:pt x="2319" y="1161"/>
                </a:lnTo>
                <a:lnTo>
                  <a:pt x="2313" y="1172"/>
                </a:lnTo>
                <a:lnTo>
                  <a:pt x="2306" y="1182"/>
                </a:lnTo>
                <a:lnTo>
                  <a:pt x="2301" y="1192"/>
                </a:lnTo>
                <a:lnTo>
                  <a:pt x="2298" y="1201"/>
                </a:lnTo>
                <a:lnTo>
                  <a:pt x="2298" y="1206"/>
                </a:lnTo>
                <a:lnTo>
                  <a:pt x="2298" y="1211"/>
                </a:lnTo>
                <a:lnTo>
                  <a:pt x="2300" y="1215"/>
                </a:lnTo>
                <a:lnTo>
                  <a:pt x="2302" y="1220"/>
                </a:lnTo>
                <a:lnTo>
                  <a:pt x="2306" y="1224"/>
                </a:lnTo>
                <a:lnTo>
                  <a:pt x="2310" y="1229"/>
                </a:lnTo>
                <a:lnTo>
                  <a:pt x="2316" y="1234"/>
                </a:lnTo>
                <a:lnTo>
                  <a:pt x="2324" y="1240"/>
                </a:lnTo>
                <a:lnTo>
                  <a:pt x="2356" y="1255"/>
                </a:lnTo>
                <a:lnTo>
                  <a:pt x="2407" y="1277"/>
                </a:lnTo>
                <a:lnTo>
                  <a:pt x="2437" y="1290"/>
                </a:lnTo>
                <a:lnTo>
                  <a:pt x="2469" y="1306"/>
                </a:lnTo>
                <a:lnTo>
                  <a:pt x="2503" y="1324"/>
                </a:lnTo>
                <a:lnTo>
                  <a:pt x="2538" y="1344"/>
                </a:lnTo>
                <a:lnTo>
                  <a:pt x="2555" y="1356"/>
                </a:lnTo>
                <a:lnTo>
                  <a:pt x="2572" y="1368"/>
                </a:lnTo>
                <a:lnTo>
                  <a:pt x="2589" y="1382"/>
                </a:lnTo>
                <a:lnTo>
                  <a:pt x="2606" y="1395"/>
                </a:lnTo>
                <a:lnTo>
                  <a:pt x="2623" y="1410"/>
                </a:lnTo>
                <a:lnTo>
                  <a:pt x="2639" y="1425"/>
                </a:lnTo>
                <a:lnTo>
                  <a:pt x="2654" y="1441"/>
                </a:lnTo>
                <a:lnTo>
                  <a:pt x="2669" y="1458"/>
                </a:lnTo>
                <a:lnTo>
                  <a:pt x="2682" y="1476"/>
                </a:lnTo>
                <a:lnTo>
                  <a:pt x="2695" y="1495"/>
                </a:lnTo>
                <a:lnTo>
                  <a:pt x="2707" y="1516"/>
                </a:lnTo>
                <a:lnTo>
                  <a:pt x="2719" y="1537"/>
                </a:lnTo>
                <a:lnTo>
                  <a:pt x="2728" y="1559"/>
                </a:lnTo>
                <a:lnTo>
                  <a:pt x="2738" y="1582"/>
                </a:lnTo>
                <a:lnTo>
                  <a:pt x="2746" y="1606"/>
                </a:lnTo>
                <a:lnTo>
                  <a:pt x="2752" y="1631"/>
                </a:lnTo>
                <a:lnTo>
                  <a:pt x="2756" y="1659"/>
                </a:lnTo>
                <a:lnTo>
                  <a:pt x="2757" y="1688"/>
                </a:lnTo>
                <a:lnTo>
                  <a:pt x="2754" y="1719"/>
                </a:lnTo>
                <a:lnTo>
                  <a:pt x="2749" y="1751"/>
                </a:lnTo>
                <a:lnTo>
                  <a:pt x="2741" y="1784"/>
                </a:lnTo>
                <a:lnTo>
                  <a:pt x="2729" y="1820"/>
                </a:lnTo>
                <a:lnTo>
                  <a:pt x="2715" y="1856"/>
                </a:lnTo>
                <a:lnTo>
                  <a:pt x="2697" y="1893"/>
                </a:lnTo>
                <a:lnTo>
                  <a:pt x="2677" y="1930"/>
                </a:lnTo>
                <a:lnTo>
                  <a:pt x="2654" y="1969"/>
                </a:lnTo>
                <a:lnTo>
                  <a:pt x="2628" y="2007"/>
                </a:lnTo>
                <a:lnTo>
                  <a:pt x="2597" y="2046"/>
                </a:lnTo>
                <a:lnTo>
                  <a:pt x="2565" y="2085"/>
                </a:lnTo>
                <a:lnTo>
                  <a:pt x="2530" y="2123"/>
                </a:lnTo>
                <a:lnTo>
                  <a:pt x="2491" y="2161"/>
                </a:lnTo>
                <a:lnTo>
                  <a:pt x="2450" y="2198"/>
                </a:lnTo>
                <a:lnTo>
                  <a:pt x="2405" y="2235"/>
                </a:lnTo>
                <a:lnTo>
                  <a:pt x="2357" y="2271"/>
                </a:lnTo>
                <a:lnTo>
                  <a:pt x="2307" y="2305"/>
                </a:lnTo>
                <a:lnTo>
                  <a:pt x="2253" y="2338"/>
                </a:lnTo>
                <a:lnTo>
                  <a:pt x="2197" y="2370"/>
                </a:lnTo>
                <a:lnTo>
                  <a:pt x="2137" y="2400"/>
                </a:lnTo>
                <a:lnTo>
                  <a:pt x="2075" y="2428"/>
                </a:lnTo>
                <a:lnTo>
                  <a:pt x="2009" y="2454"/>
                </a:lnTo>
                <a:lnTo>
                  <a:pt x="1940" y="2478"/>
                </a:lnTo>
                <a:lnTo>
                  <a:pt x="1869" y="2500"/>
                </a:lnTo>
                <a:lnTo>
                  <a:pt x="1794" y="2518"/>
                </a:lnTo>
                <a:lnTo>
                  <a:pt x="1716" y="2534"/>
                </a:lnTo>
                <a:lnTo>
                  <a:pt x="1636" y="2547"/>
                </a:lnTo>
                <a:lnTo>
                  <a:pt x="1552" y="2557"/>
                </a:lnTo>
                <a:lnTo>
                  <a:pt x="1466" y="2563"/>
                </a:lnTo>
                <a:lnTo>
                  <a:pt x="1376" y="2566"/>
                </a:lnTo>
                <a:lnTo>
                  <a:pt x="1287" y="2565"/>
                </a:lnTo>
                <a:lnTo>
                  <a:pt x="1201" y="2562"/>
                </a:lnTo>
                <a:lnTo>
                  <a:pt x="1117" y="2555"/>
                </a:lnTo>
                <a:lnTo>
                  <a:pt x="1037" y="2545"/>
                </a:lnTo>
                <a:lnTo>
                  <a:pt x="961" y="2533"/>
                </a:lnTo>
                <a:lnTo>
                  <a:pt x="887" y="2518"/>
                </a:lnTo>
                <a:lnTo>
                  <a:pt x="816" y="2501"/>
                </a:lnTo>
                <a:lnTo>
                  <a:pt x="749" y="2480"/>
                </a:lnTo>
                <a:lnTo>
                  <a:pt x="684" y="2458"/>
                </a:lnTo>
                <a:lnTo>
                  <a:pt x="623" y="2434"/>
                </a:lnTo>
                <a:lnTo>
                  <a:pt x="564" y="2409"/>
                </a:lnTo>
                <a:lnTo>
                  <a:pt x="509" y="2381"/>
                </a:lnTo>
                <a:lnTo>
                  <a:pt x="456" y="2351"/>
                </a:lnTo>
                <a:lnTo>
                  <a:pt x="406" y="2320"/>
                </a:lnTo>
                <a:lnTo>
                  <a:pt x="359" y="2288"/>
                </a:lnTo>
                <a:lnTo>
                  <a:pt x="316" y="2255"/>
                </a:lnTo>
                <a:lnTo>
                  <a:pt x="274" y="2220"/>
                </a:lnTo>
                <a:lnTo>
                  <a:pt x="237" y="2184"/>
                </a:lnTo>
                <a:lnTo>
                  <a:pt x="202" y="2148"/>
                </a:lnTo>
                <a:lnTo>
                  <a:pt x="170" y="2111"/>
                </a:lnTo>
                <a:lnTo>
                  <a:pt x="140" y="2073"/>
                </a:lnTo>
                <a:lnTo>
                  <a:pt x="114" y="2036"/>
                </a:lnTo>
                <a:lnTo>
                  <a:pt x="91" y="1998"/>
                </a:lnTo>
                <a:lnTo>
                  <a:pt x="70" y="1960"/>
                </a:lnTo>
                <a:lnTo>
                  <a:pt x="51" y="1921"/>
                </a:lnTo>
                <a:lnTo>
                  <a:pt x="36" y="1883"/>
                </a:lnTo>
                <a:lnTo>
                  <a:pt x="23" y="1846"/>
                </a:lnTo>
                <a:lnTo>
                  <a:pt x="13" y="1808"/>
                </a:lnTo>
                <a:lnTo>
                  <a:pt x="6" y="1771"/>
                </a:lnTo>
                <a:lnTo>
                  <a:pt x="2" y="1735"/>
                </a:lnTo>
                <a:lnTo>
                  <a:pt x="0" y="1701"/>
                </a:lnTo>
                <a:lnTo>
                  <a:pt x="1" y="1667"/>
                </a:lnTo>
                <a:lnTo>
                  <a:pt x="4" y="1632"/>
                </a:lnTo>
                <a:lnTo>
                  <a:pt x="11" y="1596"/>
                </a:lnTo>
                <a:lnTo>
                  <a:pt x="20" y="1559"/>
                </a:lnTo>
                <a:lnTo>
                  <a:pt x="32" y="1521"/>
                </a:lnTo>
                <a:lnTo>
                  <a:pt x="47" y="1481"/>
                </a:lnTo>
                <a:lnTo>
                  <a:pt x="64" y="1441"/>
                </a:lnTo>
                <a:lnTo>
                  <a:pt x="83" y="1400"/>
                </a:lnTo>
                <a:lnTo>
                  <a:pt x="104" y="1357"/>
                </a:lnTo>
                <a:lnTo>
                  <a:pt x="127" y="1315"/>
                </a:lnTo>
                <a:lnTo>
                  <a:pt x="152" y="1272"/>
                </a:lnTo>
                <a:lnTo>
                  <a:pt x="179" y="1228"/>
                </a:lnTo>
                <a:lnTo>
                  <a:pt x="207" y="1185"/>
                </a:lnTo>
                <a:lnTo>
                  <a:pt x="237" y="1142"/>
                </a:lnTo>
                <a:lnTo>
                  <a:pt x="267" y="1099"/>
                </a:lnTo>
                <a:lnTo>
                  <a:pt x="300" y="1056"/>
                </a:lnTo>
                <a:lnTo>
                  <a:pt x="333" y="1013"/>
                </a:lnTo>
                <a:lnTo>
                  <a:pt x="367" y="971"/>
                </a:lnTo>
                <a:lnTo>
                  <a:pt x="402" y="929"/>
                </a:lnTo>
                <a:lnTo>
                  <a:pt x="437" y="889"/>
                </a:lnTo>
                <a:lnTo>
                  <a:pt x="473" y="849"/>
                </a:lnTo>
                <a:lnTo>
                  <a:pt x="510" y="810"/>
                </a:lnTo>
                <a:lnTo>
                  <a:pt x="546" y="772"/>
                </a:lnTo>
                <a:lnTo>
                  <a:pt x="582" y="736"/>
                </a:lnTo>
                <a:lnTo>
                  <a:pt x="619" y="701"/>
                </a:lnTo>
                <a:lnTo>
                  <a:pt x="655" y="667"/>
                </a:lnTo>
                <a:lnTo>
                  <a:pt x="690" y="636"/>
                </a:lnTo>
                <a:lnTo>
                  <a:pt x="726" y="606"/>
                </a:lnTo>
                <a:lnTo>
                  <a:pt x="761" y="579"/>
                </a:lnTo>
                <a:lnTo>
                  <a:pt x="794" y="553"/>
                </a:lnTo>
                <a:lnTo>
                  <a:pt x="827" y="529"/>
                </a:lnTo>
                <a:lnTo>
                  <a:pt x="860" y="508"/>
                </a:lnTo>
                <a:lnTo>
                  <a:pt x="891" y="490"/>
                </a:lnTo>
                <a:lnTo>
                  <a:pt x="921" y="473"/>
                </a:lnTo>
                <a:lnTo>
                  <a:pt x="951" y="458"/>
                </a:lnTo>
                <a:lnTo>
                  <a:pt x="981" y="445"/>
                </a:lnTo>
                <a:lnTo>
                  <a:pt x="1010" y="433"/>
                </a:lnTo>
                <a:lnTo>
                  <a:pt x="1038" y="422"/>
                </a:lnTo>
                <a:lnTo>
                  <a:pt x="1067" y="413"/>
                </a:lnTo>
                <a:lnTo>
                  <a:pt x="1095" y="405"/>
                </a:lnTo>
                <a:lnTo>
                  <a:pt x="1122" y="398"/>
                </a:lnTo>
                <a:lnTo>
                  <a:pt x="1149" y="391"/>
                </a:lnTo>
                <a:lnTo>
                  <a:pt x="1176" y="387"/>
                </a:lnTo>
                <a:lnTo>
                  <a:pt x="1202" y="384"/>
                </a:lnTo>
                <a:lnTo>
                  <a:pt x="1227" y="381"/>
                </a:lnTo>
                <a:lnTo>
                  <a:pt x="1251" y="380"/>
                </a:lnTo>
                <a:lnTo>
                  <a:pt x="1275" y="380"/>
                </a:lnTo>
                <a:lnTo>
                  <a:pt x="1299" y="381"/>
                </a:lnTo>
                <a:lnTo>
                  <a:pt x="1321" y="383"/>
                </a:lnTo>
                <a:lnTo>
                  <a:pt x="1343" y="385"/>
                </a:lnTo>
                <a:lnTo>
                  <a:pt x="1364" y="389"/>
                </a:lnTo>
                <a:lnTo>
                  <a:pt x="1384" y="393"/>
                </a:lnTo>
                <a:lnTo>
                  <a:pt x="1404" y="399"/>
                </a:lnTo>
                <a:lnTo>
                  <a:pt x="1423" y="404"/>
                </a:lnTo>
                <a:lnTo>
                  <a:pt x="1440" y="411"/>
                </a:lnTo>
                <a:lnTo>
                  <a:pt x="1457" y="418"/>
                </a:lnTo>
                <a:lnTo>
                  <a:pt x="1472" y="425"/>
                </a:lnTo>
                <a:lnTo>
                  <a:pt x="1487" y="433"/>
                </a:lnTo>
                <a:lnTo>
                  <a:pt x="1501" y="442"/>
                </a:lnTo>
                <a:lnTo>
                  <a:pt x="1514" y="451"/>
                </a:lnTo>
                <a:lnTo>
                  <a:pt x="1526" y="460"/>
                </a:lnTo>
                <a:lnTo>
                  <a:pt x="1536" y="470"/>
                </a:lnTo>
                <a:lnTo>
                  <a:pt x="1546" y="480"/>
                </a:lnTo>
                <a:lnTo>
                  <a:pt x="1554" y="490"/>
                </a:lnTo>
                <a:lnTo>
                  <a:pt x="1561" y="501"/>
                </a:lnTo>
                <a:lnTo>
                  <a:pt x="1567" y="512"/>
                </a:lnTo>
                <a:lnTo>
                  <a:pt x="1572" y="523"/>
                </a:lnTo>
                <a:lnTo>
                  <a:pt x="1576" y="536"/>
                </a:lnTo>
                <a:lnTo>
                  <a:pt x="1580" y="549"/>
                </a:lnTo>
                <a:lnTo>
                  <a:pt x="1583" y="561"/>
                </a:lnTo>
                <a:lnTo>
                  <a:pt x="1585" y="574"/>
                </a:lnTo>
                <a:lnTo>
                  <a:pt x="1587" y="588"/>
                </a:lnTo>
                <a:lnTo>
                  <a:pt x="1588" y="601"/>
                </a:lnTo>
                <a:lnTo>
                  <a:pt x="1590" y="629"/>
                </a:lnTo>
                <a:lnTo>
                  <a:pt x="1590" y="656"/>
                </a:lnTo>
                <a:lnTo>
                  <a:pt x="1589" y="685"/>
                </a:lnTo>
                <a:lnTo>
                  <a:pt x="1586" y="711"/>
                </a:lnTo>
                <a:lnTo>
                  <a:pt x="1580" y="761"/>
                </a:lnTo>
                <a:lnTo>
                  <a:pt x="1574" y="802"/>
                </a:lnTo>
                <a:lnTo>
                  <a:pt x="1572" y="820"/>
                </a:lnTo>
                <a:lnTo>
                  <a:pt x="1571" y="833"/>
                </a:lnTo>
                <a:lnTo>
                  <a:pt x="1571" y="838"/>
                </a:lnTo>
                <a:lnTo>
                  <a:pt x="1571" y="842"/>
                </a:lnTo>
                <a:lnTo>
                  <a:pt x="1572" y="845"/>
                </a:lnTo>
                <a:lnTo>
                  <a:pt x="1573" y="848"/>
                </a:lnTo>
                <a:close/>
                <a:moveTo>
                  <a:pt x="2306" y="680"/>
                </a:moveTo>
                <a:lnTo>
                  <a:pt x="2296" y="680"/>
                </a:lnTo>
                <a:lnTo>
                  <a:pt x="2287" y="679"/>
                </a:lnTo>
                <a:lnTo>
                  <a:pt x="2277" y="678"/>
                </a:lnTo>
                <a:lnTo>
                  <a:pt x="2268" y="675"/>
                </a:lnTo>
                <a:lnTo>
                  <a:pt x="2260" y="671"/>
                </a:lnTo>
                <a:lnTo>
                  <a:pt x="2252" y="667"/>
                </a:lnTo>
                <a:lnTo>
                  <a:pt x="2244" y="662"/>
                </a:lnTo>
                <a:lnTo>
                  <a:pt x="2238" y="656"/>
                </a:lnTo>
                <a:lnTo>
                  <a:pt x="2231" y="650"/>
                </a:lnTo>
                <a:lnTo>
                  <a:pt x="2225" y="643"/>
                </a:lnTo>
                <a:lnTo>
                  <a:pt x="2220" y="636"/>
                </a:lnTo>
                <a:lnTo>
                  <a:pt x="2216" y="628"/>
                </a:lnTo>
                <a:lnTo>
                  <a:pt x="2212" y="620"/>
                </a:lnTo>
                <a:lnTo>
                  <a:pt x="2209" y="611"/>
                </a:lnTo>
                <a:lnTo>
                  <a:pt x="2207" y="602"/>
                </a:lnTo>
                <a:lnTo>
                  <a:pt x="2206" y="593"/>
                </a:lnTo>
                <a:lnTo>
                  <a:pt x="2206" y="583"/>
                </a:lnTo>
                <a:lnTo>
                  <a:pt x="2206" y="574"/>
                </a:lnTo>
                <a:lnTo>
                  <a:pt x="2208" y="565"/>
                </a:lnTo>
                <a:lnTo>
                  <a:pt x="2210" y="556"/>
                </a:lnTo>
                <a:lnTo>
                  <a:pt x="2214" y="548"/>
                </a:lnTo>
                <a:lnTo>
                  <a:pt x="2218" y="540"/>
                </a:lnTo>
                <a:lnTo>
                  <a:pt x="2223" y="531"/>
                </a:lnTo>
                <a:lnTo>
                  <a:pt x="2228" y="524"/>
                </a:lnTo>
                <a:lnTo>
                  <a:pt x="2234" y="518"/>
                </a:lnTo>
                <a:lnTo>
                  <a:pt x="2241" y="512"/>
                </a:lnTo>
                <a:lnTo>
                  <a:pt x="2248" y="507"/>
                </a:lnTo>
                <a:lnTo>
                  <a:pt x="2256" y="502"/>
                </a:lnTo>
                <a:lnTo>
                  <a:pt x="2265" y="499"/>
                </a:lnTo>
                <a:lnTo>
                  <a:pt x="2273" y="496"/>
                </a:lnTo>
                <a:lnTo>
                  <a:pt x="2282" y="494"/>
                </a:lnTo>
                <a:lnTo>
                  <a:pt x="2293" y="493"/>
                </a:lnTo>
                <a:lnTo>
                  <a:pt x="2295" y="492"/>
                </a:lnTo>
                <a:lnTo>
                  <a:pt x="2297" y="492"/>
                </a:lnTo>
                <a:lnTo>
                  <a:pt x="2300" y="492"/>
                </a:lnTo>
                <a:lnTo>
                  <a:pt x="2301" y="492"/>
                </a:lnTo>
                <a:lnTo>
                  <a:pt x="2304" y="492"/>
                </a:lnTo>
                <a:lnTo>
                  <a:pt x="2305" y="492"/>
                </a:lnTo>
                <a:lnTo>
                  <a:pt x="2317" y="492"/>
                </a:lnTo>
                <a:lnTo>
                  <a:pt x="2325" y="491"/>
                </a:lnTo>
                <a:lnTo>
                  <a:pt x="2325" y="491"/>
                </a:lnTo>
                <a:lnTo>
                  <a:pt x="2325" y="492"/>
                </a:lnTo>
                <a:lnTo>
                  <a:pt x="2346" y="492"/>
                </a:lnTo>
                <a:lnTo>
                  <a:pt x="2367" y="494"/>
                </a:lnTo>
                <a:lnTo>
                  <a:pt x="2388" y="497"/>
                </a:lnTo>
                <a:lnTo>
                  <a:pt x="2409" y="500"/>
                </a:lnTo>
                <a:lnTo>
                  <a:pt x="2429" y="505"/>
                </a:lnTo>
                <a:lnTo>
                  <a:pt x="2448" y="510"/>
                </a:lnTo>
                <a:lnTo>
                  <a:pt x="2468" y="517"/>
                </a:lnTo>
                <a:lnTo>
                  <a:pt x="2486" y="524"/>
                </a:lnTo>
                <a:lnTo>
                  <a:pt x="2505" y="533"/>
                </a:lnTo>
                <a:lnTo>
                  <a:pt x="2524" y="543"/>
                </a:lnTo>
                <a:lnTo>
                  <a:pt x="2541" y="553"/>
                </a:lnTo>
                <a:lnTo>
                  <a:pt x="2558" y="563"/>
                </a:lnTo>
                <a:lnTo>
                  <a:pt x="2574" y="575"/>
                </a:lnTo>
                <a:lnTo>
                  <a:pt x="2589" y="587"/>
                </a:lnTo>
                <a:lnTo>
                  <a:pt x="2604" y="600"/>
                </a:lnTo>
                <a:lnTo>
                  <a:pt x="2619" y="614"/>
                </a:lnTo>
                <a:lnTo>
                  <a:pt x="2633" y="628"/>
                </a:lnTo>
                <a:lnTo>
                  <a:pt x="2646" y="643"/>
                </a:lnTo>
                <a:lnTo>
                  <a:pt x="2659" y="659"/>
                </a:lnTo>
                <a:lnTo>
                  <a:pt x="2670" y="676"/>
                </a:lnTo>
                <a:lnTo>
                  <a:pt x="2681" y="692"/>
                </a:lnTo>
                <a:lnTo>
                  <a:pt x="2691" y="710"/>
                </a:lnTo>
                <a:lnTo>
                  <a:pt x="2700" y="727"/>
                </a:lnTo>
                <a:lnTo>
                  <a:pt x="2708" y="746"/>
                </a:lnTo>
                <a:lnTo>
                  <a:pt x="2715" y="764"/>
                </a:lnTo>
                <a:lnTo>
                  <a:pt x="2722" y="784"/>
                </a:lnTo>
                <a:lnTo>
                  <a:pt x="2727" y="803"/>
                </a:lnTo>
                <a:lnTo>
                  <a:pt x="2733" y="824"/>
                </a:lnTo>
                <a:lnTo>
                  <a:pt x="2737" y="844"/>
                </a:lnTo>
                <a:lnTo>
                  <a:pt x="2739" y="865"/>
                </a:lnTo>
                <a:lnTo>
                  <a:pt x="2741" y="886"/>
                </a:lnTo>
                <a:lnTo>
                  <a:pt x="2741" y="907"/>
                </a:lnTo>
                <a:lnTo>
                  <a:pt x="2742" y="907"/>
                </a:lnTo>
                <a:lnTo>
                  <a:pt x="2742" y="908"/>
                </a:lnTo>
                <a:lnTo>
                  <a:pt x="2742" y="909"/>
                </a:lnTo>
                <a:lnTo>
                  <a:pt x="2741" y="909"/>
                </a:lnTo>
                <a:lnTo>
                  <a:pt x="2741" y="920"/>
                </a:lnTo>
                <a:lnTo>
                  <a:pt x="2741" y="932"/>
                </a:lnTo>
                <a:lnTo>
                  <a:pt x="2740" y="942"/>
                </a:lnTo>
                <a:lnTo>
                  <a:pt x="2739" y="953"/>
                </a:lnTo>
                <a:lnTo>
                  <a:pt x="2739" y="953"/>
                </a:lnTo>
                <a:lnTo>
                  <a:pt x="2739" y="959"/>
                </a:lnTo>
                <a:lnTo>
                  <a:pt x="2738" y="961"/>
                </a:lnTo>
                <a:lnTo>
                  <a:pt x="2737" y="971"/>
                </a:lnTo>
                <a:lnTo>
                  <a:pt x="2735" y="980"/>
                </a:lnTo>
                <a:lnTo>
                  <a:pt x="2734" y="989"/>
                </a:lnTo>
                <a:lnTo>
                  <a:pt x="2731" y="996"/>
                </a:lnTo>
                <a:lnTo>
                  <a:pt x="2729" y="1006"/>
                </a:lnTo>
                <a:lnTo>
                  <a:pt x="2725" y="1014"/>
                </a:lnTo>
                <a:lnTo>
                  <a:pt x="2721" y="1023"/>
                </a:lnTo>
                <a:lnTo>
                  <a:pt x="2716" y="1030"/>
                </a:lnTo>
                <a:lnTo>
                  <a:pt x="2711" y="1037"/>
                </a:lnTo>
                <a:lnTo>
                  <a:pt x="2705" y="1044"/>
                </a:lnTo>
                <a:lnTo>
                  <a:pt x="2698" y="1050"/>
                </a:lnTo>
                <a:lnTo>
                  <a:pt x="2691" y="1055"/>
                </a:lnTo>
                <a:lnTo>
                  <a:pt x="2683" y="1059"/>
                </a:lnTo>
                <a:lnTo>
                  <a:pt x="2675" y="1063"/>
                </a:lnTo>
                <a:lnTo>
                  <a:pt x="2666" y="1066"/>
                </a:lnTo>
                <a:lnTo>
                  <a:pt x="2658" y="1068"/>
                </a:lnTo>
                <a:lnTo>
                  <a:pt x="2649" y="1069"/>
                </a:lnTo>
                <a:lnTo>
                  <a:pt x="2640" y="1070"/>
                </a:lnTo>
                <a:lnTo>
                  <a:pt x="2630" y="1069"/>
                </a:lnTo>
                <a:lnTo>
                  <a:pt x="2620" y="1068"/>
                </a:lnTo>
                <a:lnTo>
                  <a:pt x="2611" y="1065"/>
                </a:lnTo>
                <a:lnTo>
                  <a:pt x="2602" y="1062"/>
                </a:lnTo>
                <a:lnTo>
                  <a:pt x="2594" y="1058"/>
                </a:lnTo>
                <a:lnTo>
                  <a:pt x="2586" y="1053"/>
                </a:lnTo>
                <a:lnTo>
                  <a:pt x="2579" y="1047"/>
                </a:lnTo>
                <a:lnTo>
                  <a:pt x="2572" y="1041"/>
                </a:lnTo>
                <a:lnTo>
                  <a:pt x="2567" y="1034"/>
                </a:lnTo>
                <a:lnTo>
                  <a:pt x="2561" y="1027"/>
                </a:lnTo>
                <a:lnTo>
                  <a:pt x="2557" y="1019"/>
                </a:lnTo>
                <a:lnTo>
                  <a:pt x="2553" y="1011"/>
                </a:lnTo>
                <a:lnTo>
                  <a:pt x="2550" y="1003"/>
                </a:lnTo>
                <a:lnTo>
                  <a:pt x="2548" y="994"/>
                </a:lnTo>
                <a:lnTo>
                  <a:pt x="2547" y="985"/>
                </a:lnTo>
                <a:lnTo>
                  <a:pt x="2547" y="976"/>
                </a:lnTo>
                <a:lnTo>
                  <a:pt x="2547" y="967"/>
                </a:lnTo>
                <a:lnTo>
                  <a:pt x="2549" y="957"/>
                </a:lnTo>
                <a:lnTo>
                  <a:pt x="2551" y="946"/>
                </a:lnTo>
                <a:lnTo>
                  <a:pt x="2552" y="937"/>
                </a:lnTo>
                <a:lnTo>
                  <a:pt x="2552" y="937"/>
                </a:lnTo>
                <a:lnTo>
                  <a:pt x="2553" y="932"/>
                </a:lnTo>
                <a:lnTo>
                  <a:pt x="2554" y="919"/>
                </a:lnTo>
                <a:lnTo>
                  <a:pt x="2554" y="909"/>
                </a:lnTo>
                <a:lnTo>
                  <a:pt x="2554" y="909"/>
                </a:lnTo>
                <a:lnTo>
                  <a:pt x="2554" y="908"/>
                </a:lnTo>
                <a:lnTo>
                  <a:pt x="2554" y="907"/>
                </a:lnTo>
                <a:lnTo>
                  <a:pt x="2554" y="907"/>
                </a:lnTo>
                <a:lnTo>
                  <a:pt x="2554" y="896"/>
                </a:lnTo>
                <a:lnTo>
                  <a:pt x="2553" y="884"/>
                </a:lnTo>
                <a:lnTo>
                  <a:pt x="2552" y="873"/>
                </a:lnTo>
                <a:lnTo>
                  <a:pt x="2550" y="862"/>
                </a:lnTo>
                <a:lnTo>
                  <a:pt x="2547" y="851"/>
                </a:lnTo>
                <a:lnTo>
                  <a:pt x="2544" y="840"/>
                </a:lnTo>
                <a:lnTo>
                  <a:pt x="2540" y="829"/>
                </a:lnTo>
                <a:lnTo>
                  <a:pt x="2536" y="819"/>
                </a:lnTo>
                <a:lnTo>
                  <a:pt x="2532" y="808"/>
                </a:lnTo>
                <a:lnTo>
                  <a:pt x="2527" y="798"/>
                </a:lnTo>
                <a:lnTo>
                  <a:pt x="2521" y="789"/>
                </a:lnTo>
                <a:lnTo>
                  <a:pt x="2515" y="779"/>
                </a:lnTo>
                <a:lnTo>
                  <a:pt x="2508" y="770"/>
                </a:lnTo>
                <a:lnTo>
                  <a:pt x="2501" y="762"/>
                </a:lnTo>
                <a:lnTo>
                  <a:pt x="2494" y="753"/>
                </a:lnTo>
                <a:lnTo>
                  <a:pt x="2486" y="746"/>
                </a:lnTo>
                <a:lnTo>
                  <a:pt x="2478" y="738"/>
                </a:lnTo>
                <a:lnTo>
                  <a:pt x="2470" y="731"/>
                </a:lnTo>
                <a:lnTo>
                  <a:pt x="2462" y="724"/>
                </a:lnTo>
                <a:lnTo>
                  <a:pt x="2453" y="718"/>
                </a:lnTo>
                <a:lnTo>
                  <a:pt x="2443" y="712"/>
                </a:lnTo>
                <a:lnTo>
                  <a:pt x="2434" y="706"/>
                </a:lnTo>
                <a:lnTo>
                  <a:pt x="2424" y="701"/>
                </a:lnTo>
                <a:lnTo>
                  <a:pt x="2414" y="697"/>
                </a:lnTo>
                <a:lnTo>
                  <a:pt x="2404" y="693"/>
                </a:lnTo>
                <a:lnTo>
                  <a:pt x="2392" y="689"/>
                </a:lnTo>
                <a:lnTo>
                  <a:pt x="2381" y="686"/>
                </a:lnTo>
                <a:lnTo>
                  <a:pt x="2370" y="684"/>
                </a:lnTo>
                <a:lnTo>
                  <a:pt x="2359" y="682"/>
                </a:lnTo>
                <a:lnTo>
                  <a:pt x="2348" y="680"/>
                </a:lnTo>
                <a:lnTo>
                  <a:pt x="2336" y="679"/>
                </a:lnTo>
                <a:lnTo>
                  <a:pt x="2325" y="679"/>
                </a:lnTo>
                <a:lnTo>
                  <a:pt x="2325" y="679"/>
                </a:lnTo>
                <a:lnTo>
                  <a:pt x="2325" y="679"/>
                </a:lnTo>
                <a:lnTo>
                  <a:pt x="2314" y="679"/>
                </a:lnTo>
                <a:lnTo>
                  <a:pt x="2311" y="679"/>
                </a:lnTo>
                <a:lnTo>
                  <a:pt x="2311" y="679"/>
                </a:lnTo>
                <a:lnTo>
                  <a:pt x="2309" y="680"/>
                </a:lnTo>
                <a:lnTo>
                  <a:pt x="2309" y="680"/>
                </a:lnTo>
                <a:lnTo>
                  <a:pt x="2306" y="680"/>
                </a:lnTo>
                <a:close/>
                <a:moveTo>
                  <a:pt x="2202" y="312"/>
                </a:moveTo>
                <a:lnTo>
                  <a:pt x="2187" y="314"/>
                </a:lnTo>
                <a:lnTo>
                  <a:pt x="2171" y="315"/>
                </a:lnTo>
                <a:lnTo>
                  <a:pt x="2156" y="314"/>
                </a:lnTo>
                <a:lnTo>
                  <a:pt x="2142" y="312"/>
                </a:lnTo>
                <a:lnTo>
                  <a:pt x="2128" y="309"/>
                </a:lnTo>
                <a:lnTo>
                  <a:pt x="2115" y="304"/>
                </a:lnTo>
                <a:lnTo>
                  <a:pt x="2102" y="298"/>
                </a:lnTo>
                <a:lnTo>
                  <a:pt x="2089" y="290"/>
                </a:lnTo>
                <a:lnTo>
                  <a:pt x="2078" y="282"/>
                </a:lnTo>
                <a:lnTo>
                  <a:pt x="2067" y="273"/>
                </a:lnTo>
                <a:lnTo>
                  <a:pt x="2056" y="262"/>
                </a:lnTo>
                <a:lnTo>
                  <a:pt x="2048" y="250"/>
                </a:lnTo>
                <a:lnTo>
                  <a:pt x="2040" y="237"/>
                </a:lnTo>
                <a:lnTo>
                  <a:pt x="2034" y="224"/>
                </a:lnTo>
                <a:lnTo>
                  <a:pt x="2028" y="210"/>
                </a:lnTo>
                <a:lnTo>
                  <a:pt x="2025" y="196"/>
                </a:lnTo>
                <a:lnTo>
                  <a:pt x="2022" y="181"/>
                </a:lnTo>
                <a:lnTo>
                  <a:pt x="2021" y="166"/>
                </a:lnTo>
                <a:lnTo>
                  <a:pt x="2022" y="151"/>
                </a:lnTo>
                <a:lnTo>
                  <a:pt x="2024" y="137"/>
                </a:lnTo>
                <a:lnTo>
                  <a:pt x="2028" y="123"/>
                </a:lnTo>
                <a:lnTo>
                  <a:pt x="2032" y="108"/>
                </a:lnTo>
                <a:lnTo>
                  <a:pt x="2038" y="95"/>
                </a:lnTo>
                <a:lnTo>
                  <a:pt x="2046" y="83"/>
                </a:lnTo>
                <a:lnTo>
                  <a:pt x="2054" y="72"/>
                </a:lnTo>
                <a:lnTo>
                  <a:pt x="2065" y="61"/>
                </a:lnTo>
                <a:lnTo>
                  <a:pt x="2075" y="51"/>
                </a:lnTo>
                <a:lnTo>
                  <a:pt x="2086" y="42"/>
                </a:lnTo>
                <a:lnTo>
                  <a:pt x="2099" y="35"/>
                </a:lnTo>
                <a:lnTo>
                  <a:pt x="2112" y="28"/>
                </a:lnTo>
                <a:lnTo>
                  <a:pt x="2126" y="23"/>
                </a:lnTo>
                <a:lnTo>
                  <a:pt x="2141" y="19"/>
                </a:lnTo>
                <a:lnTo>
                  <a:pt x="2142" y="19"/>
                </a:lnTo>
                <a:lnTo>
                  <a:pt x="2143" y="19"/>
                </a:lnTo>
                <a:lnTo>
                  <a:pt x="2161" y="15"/>
                </a:lnTo>
                <a:lnTo>
                  <a:pt x="2167" y="14"/>
                </a:lnTo>
                <a:lnTo>
                  <a:pt x="2178" y="12"/>
                </a:lnTo>
                <a:lnTo>
                  <a:pt x="2194" y="10"/>
                </a:lnTo>
                <a:lnTo>
                  <a:pt x="2227" y="6"/>
                </a:lnTo>
                <a:lnTo>
                  <a:pt x="2259" y="3"/>
                </a:lnTo>
                <a:lnTo>
                  <a:pt x="2293" y="1"/>
                </a:lnTo>
                <a:lnTo>
                  <a:pt x="2325" y="0"/>
                </a:lnTo>
                <a:lnTo>
                  <a:pt x="2325" y="0"/>
                </a:lnTo>
                <a:lnTo>
                  <a:pt x="2325" y="1"/>
                </a:lnTo>
                <a:lnTo>
                  <a:pt x="2348" y="1"/>
                </a:lnTo>
                <a:lnTo>
                  <a:pt x="2371" y="2"/>
                </a:lnTo>
                <a:lnTo>
                  <a:pt x="2394" y="3"/>
                </a:lnTo>
                <a:lnTo>
                  <a:pt x="2418" y="5"/>
                </a:lnTo>
                <a:lnTo>
                  <a:pt x="2441" y="8"/>
                </a:lnTo>
                <a:lnTo>
                  <a:pt x="2463" y="11"/>
                </a:lnTo>
                <a:lnTo>
                  <a:pt x="2485" y="15"/>
                </a:lnTo>
                <a:lnTo>
                  <a:pt x="2507" y="19"/>
                </a:lnTo>
                <a:lnTo>
                  <a:pt x="2530" y="24"/>
                </a:lnTo>
                <a:lnTo>
                  <a:pt x="2552" y="29"/>
                </a:lnTo>
                <a:lnTo>
                  <a:pt x="2574" y="35"/>
                </a:lnTo>
                <a:lnTo>
                  <a:pt x="2595" y="41"/>
                </a:lnTo>
                <a:lnTo>
                  <a:pt x="2616" y="48"/>
                </a:lnTo>
                <a:lnTo>
                  <a:pt x="2638" y="55"/>
                </a:lnTo>
                <a:lnTo>
                  <a:pt x="2658" y="63"/>
                </a:lnTo>
                <a:lnTo>
                  <a:pt x="2679" y="72"/>
                </a:lnTo>
                <a:lnTo>
                  <a:pt x="2699" y="80"/>
                </a:lnTo>
                <a:lnTo>
                  <a:pt x="2719" y="90"/>
                </a:lnTo>
                <a:lnTo>
                  <a:pt x="2739" y="99"/>
                </a:lnTo>
                <a:lnTo>
                  <a:pt x="2758" y="109"/>
                </a:lnTo>
                <a:lnTo>
                  <a:pt x="2777" y="121"/>
                </a:lnTo>
                <a:lnTo>
                  <a:pt x="2796" y="132"/>
                </a:lnTo>
                <a:lnTo>
                  <a:pt x="2815" y="144"/>
                </a:lnTo>
                <a:lnTo>
                  <a:pt x="2833" y="155"/>
                </a:lnTo>
                <a:lnTo>
                  <a:pt x="2852" y="168"/>
                </a:lnTo>
                <a:lnTo>
                  <a:pt x="2869" y="181"/>
                </a:lnTo>
                <a:lnTo>
                  <a:pt x="2886" y="194"/>
                </a:lnTo>
                <a:lnTo>
                  <a:pt x="2903" y="207"/>
                </a:lnTo>
                <a:lnTo>
                  <a:pt x="2920" y="221"/>
                </a:lnTo>
                <a:lnTo>
                  <a:pt x="2936" y="236"/>
                </a:lnTo>
                <a:lnTo>
                  <a:pt x="2951" y="250"/>
                </a:lnTo>
                <a:lnTo>
                  <a:pt x="2968" y="266"/>
                </a:lnTo>
                <a:lnTo>
                  <a:pt x="2983" y="282"/>
                </a:lnTo>
                <a:lnTo>
                  <a:pt x="2998" y="298"/>
                </a:lnTo>
                <a:lnTo>
                  <a:pt x="3012" y="314"/>
                </a:lnTo>
                <a:lnTo>
                  <a:pt x="3026" y="330"/>
                </a:lnTo>
                <a:lnTo>
                  <a:pt x="3039" y="347"/>
                </a:lnTo>
                <a:lnTo>
                  <a:pt x="3053" y="364"/>
                </a:lnTo>
                <a:lnTo>
                  <a:pt x="3065" y="382"/>
                </a:lnTo>
                <a:lnTo>
                  <a:pt x="3079" y="400"/>
                </a:lnTo>
                <a:lnTo>
                  <a:pt x="3091" y="419"/>
                </a:lnTo>
                <a:lnTo>
                  <a:pt x="3102" y="437"/>
                </a:lnTo>
                <a:lnTo>
                  <a:pt x="3113" y="456"/>
                </a:lnTo>
                <a:lnTo>
                  <a:pt x="3124" y="475"/>
                </a:lnTo>
                <a:lnTo>
                  <a:pt x="3134" y="494"/>
                </a:lnTo>
                <a:lnTo>
                  <a:pt x="3144" y="514"/>
                </a:lnTo>
                <a:lnTo>
                  <a:pt x="3153" y="533"/>
                </a:lnTo>
                <a:lnTo>
                  <a:pt x="3162" y="554"/>
                </a:lnTo>
                <a:lnTo>
                  <a:pt x="3170" y="575"/>
                </a:lnTo>
                <a:lnTo>
                  <a:pt x="3179" y="595"/>
                </a:lnTo>
                <a:lnTo>
                  <a:pt x="3186" y="616"/>
                </a:lnTo>
                <a:lnTo>
                  <a:pt x="3193" y="637"/>
                </a:lnTo>
                <a:lnTo>
                  <a:pt x="3199" y="658"/>
                </a:lnTo>
                <a:lnTo>
                  <a:pt x="3205" y="681"/>
                </a:lnTo>
                <a:lnTo>
                  <a:pt x="3210" y="703"/>
                </a:lnTo>
                <a:lnTo>
                  <a:pt x="3215" y="725"/>
                </a:lnTo>
                <a:lnTo>
                  <a:pt x="3219" y="747"/>
                </a:lnTo>
                <a:lnTo>
                  <a:pt x="3223" y="769"/>
                </a:lnTo>
                <a:lnTo>
                  <a:pt x="3226" y="791"/>
                </a:lnTo>
                <a:lnTo>
                  <a:pt x="3229" y="815"/>
                </a:lnTo>
                <a:lnTo>
                  <a:pt x="3231" y="838"/>
                </a:lnTo>
                <a:lnTo>
                  <a:pt x="3232" y="861"/>
                </a:lnTo>
                <a:lnTo>
                  <a:pt x="3233" y="884"/>
                </a:lnTo>
                <a:lnTo>
                  <a:pt x="3233" y="907"/>
                </a:lnTo>
                <a:lnTo>
                  <a:pt x="3234" y="907"/>
                </a:lnTo>
                <a:lnTo>
                  <a:pt x="3234" y="908"/>
                </a:lnTo>
                <a:lnTo>
                  <a:pt x="3234" y="908"/>
                </a:lnTo>
                <a:lnTo>
                  <a:pt x="3233" y="908"/>
                </a:lnTo>
                <a:lnTo>
                  <a:pt x="3233" y="936"/>
                </a:lnTo>
                <a:lnTo>
                  <a:pt x="3232" y="963"/>
                </a:lnTo>
                <a:lnTo>
                  <a:pt x="3230" y="988"/>
                </a:lnTo>
                <a:lnTo>
                  <a:pt x="3228" y="1012"/>
                </a:lnTo>
                <a:lnTo>
                  <a:pt x="3228" y="1013"/>
                </a:lnTo>
                <a:lnTo>
                  <a:pt x="3226" y="1027"/>
                </a:lnTo>
                <a:lnTo>
                  <a:pt x="3225" y="1029"/>
                </a:lnTo>
                <a:lnTo>
                  <a:pt x="3222" y="1050"/>
                </a:lnTo>
                <a:lnTo>
                  <a:pt x="3219" y="1072"/>
                </a:lnTo>
                <a:lnTo>
                  <a:pt x="3215" y="1092"/>
                </a:lnTo>
                <a:lnTo>
                  <a:pt x="3210" y="1114"/>
                </a:lnTo>
                <a:lnTo>
                  <a:pt x="3206" y="1128"/>
                </a:lnTo>
                <a:lnTo>
                  <a:pt x="3201" y="1142"/>
                </a:lnTo>
                <a:lnTo>
                  <a:pt x="3194" y="1155"/>
                </a:lnTo>
                <a:lnTo>
                  <a:pt x="3186" y="1168"/>
                </a:lnTo>
                <a:lnTo>
                  <a:pt x="3176" y="1179"/>
                </a:lnTo>
                <a:lnTo>
                  <a:pt x="3166" y="1189"/>
                </a:lnTo>
                <a:lnTo>
                  <a:pt x="3155" y="1198"/>
                </a:lnTo>
                <a:lnTo>
                  <a:pt x="3143" y="1206"/>
                </a:lnTo>
                <a:lnTo>
                  <a:pt x="3131" y="1213"/>
                </a:lnTo>
                <a:lnTo>
                  <a:pt x="3118" y="1219"/>
                </a:lnTo>
                <a:lnTo>
                  <a:pt x="3104" y="1224"/>
                </a:lnTo>
                <a:lnTo>
                  <a:pt x="3090" y="1227"/>
                </a:lnTo>
                <a:lnTo>
                  <a:pt x="3076" y="1229"/>
                </a:lnTo>
                <a:lnTo>
                  <a:pt x="3060" y="1229"/>
                </a:lnTo>
                <a:lnTo>
                  <a:pt x="3045" y="1228"/>
                </a:lnTo>
                <a:lnTo>
                  <a:pt x="3030" y="1225"/>
                </a:lnTo>
                <a:lnTo>
                  <a:pt x="3016" y="1221"/>
                </a:lnTo>
                <a:lnTo>
                  <a:pt x="3002" y="1216"/>
                </a:lnTo>
                <a:lnTo>
                  <a:pt x="2989" y="1209"/>
                </a:lnTo>
                <a:lnTo>
                  <a:pt x="2977" y="1201"/>
                </a:lnTo>
                <a:lnTo>
                  <a:pt x="2965" y="1192"/>
                </a:lnTo>
                <a:lnTo>
                  <a:pt x="2954" y="1182"/>
                </a:lnTo>
                <a:lnTo>
                  <a:pt x="2945" y="1171"/>
                </a:lnTo>
                <a:lnTo>
                  <a:pt x="2937" y="1160"/>
                </a:lnTo>
                <a:lnTo>
                  <a:pt x="2930" y="1147"/>
                </a:lnTo>
                <a:lnTo>
                  <a:pt x="2924" y="1134"/>
                </a:lnTo>
                <a:lnTo>
                  <a:pt x="2919" y="1121"/>
                </a:lnTo>
                <a:lnTo>
                  <a:pt x="2916" y="1107"/>
                </a:lnTo>
                <a:lnTo>
                  <a:pt x="2914" y="1091"/>
                </a:lnTo>
                <a:lnTo>
                  <a:pt x="2914" y="1076"/>
                </a:lnTo>
                <a:lnTo>
                  <a:pt x="2915" y="1062"/>
                </a:lnTo>
                <a:lnTo>
                  <a:pt x="2918" y="1047"/>
                </a:lnTo>
                <a:lnTo>
                  <a:pt x="2921" y="1032"/>
                </a:lnTo>
                <a:lnTo>
                  <a:pt x="2924" y="1018"/>
                </a:lnTo>
                <a:lnTo>
                  <a:pt x="2926" y="1005"/>
                </a:lnTo>
                <a:lnTo>
                  <a:pt x="2928" y="991"/>
                </a:lnTo>
                <a:lnTo>
                  <a:pt x="2928" y="991"/>
                </a:lnTo>
                <a:lnTo>
                  <a:pt x="2930" y="977"/>
                </a:lnTo>
                <a:lnTo>
                  <a:pt x="2930" y="977"/>
                </a:lnTo>
                <a:lnTo>
                  <a:pt x="2932" y="959"/>
                </a:lnTo>
                <a:lnTo>
                  <a:pt x="2933" y="941"/>
                </a:lnTo>
                <a:lnTo>
                  <a:pt x="2934" y="924"/>
                </a:lnTo>
                <a:lnTo>
                  <a:pt x="2934" y="908"/>
                </a:lnTo>
                <a:lnTo>
                  <a:pt x="2933" y="908"/>
                </a:lnTo>
                <a:lnTo>
                  <a:pt x="2933" y="908"/>
                </a:lnTo>
                <a:lnTo>
                  <a:pt x="2933" y="907"/>
                </a:lnTo>
                <a:lnTo>
                  <a:pt x="2934" y="907"/>
                </a:lnTo>
                <a:lnTo>
                  <a:pt x="2933" y="876"/>
                </a:lnTo>
                <a:lnTo>
                  <a:pt x="2931" y="846"/>
                </a:lnTo>
                <a:lnTo>
                  <a:pt x="2927" y="816"/>
                </a:lnTo>
                <a:lnTo>
                  <a:pt x="2922" y="785"/>
                </a:lnTo>
                <a:lnTo>
                  <a:pt x="2915" y="756"/>
                </a:lnTo>
                <a:lnTo>
                  <a:pt x="2907" y="727"/>
                </a:lnTo>
                <a:lnTo>
                  <a:pt x="2897" y="699"/>
                </a:lnTo>
                <a:lnTo>
                  <a:pt x="2886" y="671"/>
                </a:lnTo>
                <a:lnTo>
                  <a:pt x="2874" y="644"/>
                </a:lnTo>
                <a:lnTo>
                  <a:pt x="2861" y="618"/>
                </a:lnTo>
                <a:lnTo>
                  <a:pt x="2846" y="593"/>
                </a:lnTo>
                <a:lnTo>
                  <a:pt x="2830" y="568"/>
                </a:lnTo>
                <a:lnTo>
                  <a:pt x="2813" y="544"/>
                </a:lnTo>
                <a:lnTo>
                  <a:pt x="2795" y="521"/>
                </a:lnTo>
                <a:lnTo>
                  <a:pt x="2776" y="499"/>
                </a:lnTo>
                <a:lnTo>
                  <a:pt x="2756" y="478"/>
                </a:lnTo>
                <a:lnTo>
                  <a:pt x="2735" y="458"/>
                </a:lnTo>
                <a:lnTo>
                  <a:pt x="2712" y="439"/>
                </a:lnTo>
                <a:lnTo>
                  <a:pt x="2689" y="421"/>
                </a:lnTo>
                <a:lnTo>
                  <a:pt x="2665" y="404"/>
                </a:lnTo>
                <a:lnTo>
                  <a:pt x="2640" y="387"/>
                </a:lnTo>
                <a:lnTo>
                  <a:pt x="2614" y="372"/>
                </a:lnTo>
                <a:lnTo>
                  <a:pt x="2588" y="359"/>
                </a:lnTo>
                <a:lnTo>
                  <a:pt x="2561" y="347"/>
                </a:lnTo>
                <a:lnTo>
                  <a:pt x="2534" y="336"/>
                </a:lnTo>
                <a:lnTo>
                  <a:pt x="2505" y="326"/>
                </a:lnTo>
                <a:lnTo>
                  <a:pt x="2476" y="318"/>
                </a:lnTo>
                <a:lnTo>
                  <a:pt x="2447" y="311"/>
                </a:lnTo>
                <a:lnTo>
                  <a:pt x="2417" y="306"/>
                </a:lnTo>
                <a:lnTo>
                  <a:pt x="2386" y="302"/>
                </a:lnTo>
                <a:lnTo>
                  <a:pt x="2356" y="300"/>
                </a:lnTo>
                <a:lnTo>
                  <a:pt x="2325" y="299"/>
                </a:lnTo>
                <a:lnTo>
                  <a:pt x="2325" y="300"/>
                </a:lnTo>
                <a:lnTo>
                  <a:pt x="2325" y="300"/>
                </a:lnTo>
                <a:lnTo>
                  <a:pt x="2302" y="300"/>
                </a:lnTo>
                <a:lnTo>
                  <a:pt x="2279" y="301"/>
                </a:lnTo>
                <a:lnTo>
                  <a:pt x="2257" y="303"/>
                </a:lnTo>
                <a:lnTo>
                  <a:pt x="2236" y="306"/>
                </a:lnTo>
                <a:lnTo>
                  <a:pt x="2219" y="309"/>
                </a:lnTo>
                <a:lnTo>
                  <a:pt x="2207" y="311"/>
                </a:lnTo>
                <a:lnTo>
                  <a:pt x="2203" y="311"/>
                </a:lnTo>
                <a:lnTo>
                  <a:pt x="2203" y="311"/>
                </a:lnTo>
                <a:lnTo>
                  <a:pt x="2202" y="312"/>
                </a:lnTo>
                <a:close/>
                <a:moveTo>
                  <a:pt x="1230" y="1154"/>
                </a:moveTo>
                <a:lnTo>
                  <a:pt x="1278" y="1152"/>
                </a:lnTo>
                <a:lnTo>
                  <a:pt x="1327" y="1151"/>
                </a:lnTo>
                <a:lnTo>
                  <a:pt x="1374" y="1151"/>
                </a:lnTo>
                <a:lnTo>
                  <a:pt x="1421" y="1153"/>
                </a:lnTo>
                <a:lnTo>
                  <a:pt x="1467" y="1157"/>
                </a:lnTo>
                <a:lnTo>
                  <a:pt x="1513" y="1162"/>
                </a:lnTo>
                <a:lnTo>
                  <a:pt x="1557" y="1168"/>
                </a:lnTo>
                <a:lnTo>
                  <a:pt x="1601" y="1176"/>
                </a:lnTo>
                <a:lnTo>
                  <a:pt x="1644" y="1185"/>
                </a:lnTo>
                <a:lnTo>
                  <a:pt x="1685" y="1195"/>
                </a:lnTo>
                <a:lnTo>
                  <a:pt x="1726" y="1207"/>
                </a:lnTo>
                <a:lnTo>
                  <a:pt x="1766" y="1220"/>
                </a:lnTo>
                <a:lnTo>
                  <a:pt x="1804" y="1234"/>
                </a:lnTo>
                <a:lnTo>
                  <a:pt x="1841" y="1250"/>
                </a:lnTo>
                <a:lnTo>
                  <a:pt x="1877" y="1266"/>
                </a:lnTo>
                <a:lnTo>
                  <a:pt x="1910" y="1284"/>
                </a:lnTo>
                <a:lnTo>
                  <a:pt x="1943" y="1302"/>
                </a:lnTo>
                <a:lnTo>
                  <a:pt x="1975" y="1322"/>
                </a:lnTo>
                <a:lnTo>
                  <a:pt x="2004" y="1342"/>
                </a:lnTo>
                <a:lnTo>
                  <a:pt x="2032" y="1364"/>
                </a:lnTo>
                <a:lnTo>
                  <a:pt x="2058" y="1387"/>
                </a:lnTo>
                <a:lnTo>
                  <a:pt x="2083" y="1411"/>
                </a:lnTo>
                <a:lnTo>
                  <a:pt x="2106" y="1435"/>
                </a:lnTo>
                <a:lnTo>
                  <a:pt x="2126" y="1460"/>
                </a:lnTo>
                <a:lnTo>
                  <a:pt x="2145" y="1486"/>
                </a:lnTo>
                <a:lnTo>
                  <a:pt x="2162" y="1512"/>
                </a:lnTo>
                <a:lnTo>
                  <a:pt x="2177" y="1541"/>
                </a:lnTo>
                <a:lnTo>
                  <a:pt x="2190" y="1569"/>
                </a:lnTo>
                <a:lnTo>
                  <a:pt x="2200" y="1597"/>
                </a:lnTo>
                <a:lnTo>
                  <a:pt x="2208" y="1627"/>
                </a:lnTo>
                <a:lnTo>
                  <a:pt x="2214" y="1658"/>
                </a:lnTo>
                <a:lnTo>
                  <a:pt x="2217" y="1688"/>
                </a:lnTo>
                <a:lnTo>
                  <a:pt x="2218" y="1719"/>
                </a:lnTo>
                <a:lnTo>
                  <a:pt x="2216" y="1749"/>
                </a:lnTo>
                <a:lnTo>
                  <a:pt x="2212" y="1779"/>
                </a:lnTo>
                <a:lnTo>
                  <a:pt x="2206" y="1810"/>
                </a:lnTo>
                <a:lnTo>
                  <a:pt x="2197" y="1840"/>
                </a:lnTo>
                <a:lnTo>
                  <a:pt x="2187" y="1869"/>
                </a:lnTo>
                <a:lnTo>
                  <a:pt x="2173" y="1897"/>
                </a:lnTo>
                <a:lnTo>
                  <a:pt x="2158" y="1925"/>
                </a:lnTo>
                <a:lnTo>
                  <a:pt x="2141" y="1954"/>
                </a:lnTo>
                <a:lnTo>
                  <a:pt x="2122" y="1981"/>
                </a:lnTo>
                <a:lnTo>
                  <a:pt x="2101" y="2007"/>
                </a:lnTo>
                <a:lnTo>
                  <a:pt x="2079" y="2033"/>
                </a:lnTo>
                <a:lnTo>
                  <a:pt x="2053" y="2058"/>
                </a:lnTo>
                <a:lnTo>
                  <a:pt x="2027" y="2084"/>
                </a:lnTo>
                <a:lnTo>
                  <a:pt x="1999" y="2107"/>
                </a:lnTo>
                <a:lnTo>
                  <a:pt x="1969" y="2130"/>
                </a:lnTo>
                <a:lnTo>
                  <a:pt x="1937" y="2152"/>
                </a:lnTo>
                <a:lnTo>
                  <a:pt x="1904" y="2173"/>
                </a:lnTo>
                <a:lnTo>
                  <a:pt x="1870" y="2193"/>
                </a:lnTo>
                <a:lnTo>
                  <a:pt x="1833" y="2212"/>
                </a:lnTo>
                <a:lnTo>
                  <a:pt x="1796" y="2231"/>
                </a:lnTo>
                <a:lnTo>
                  <a:pt x="1758" y="2248"/>
                </a:lnTo>
                <a:lnTo>
                  <a:pt x="1718" y="2264"/>
                </a:lnTo>
                <a:lnTo>
                  <a:pt x="1677" y="2279"/>
                </a:lnTo>
                <a:lnTo>
                  <a:pt x="1635" y="2292"/>
                </a:lnTo>
                <a:lnTo>
                  <a:pt x="1591" y="2305"/>
                </a:lnTo>
                <a:lnTo>
                  <a:pt x="1547" y="2316"/>
                </a:lnTo>
                <a:lnTo>
                  <a:pt x="1501" y="2325"/>
                </a:lnTo>
                <a:lnTo>
                  <a:pt x="1455" y="2334"/>
                </a:lnTo>
                <a:lnTo>
                  <a:pt x="1409" y="2341"/>
                </a:lnTo>
                <a:lnTo>
                  <a:pt x="1360" y="2346"/>
                </a:lnTo>
                <a:lnTo>
                  <a:pt x="1312" y="2350"/>
                </a:lnTo>
                <a:lnTo>
                  <a:pt x="1263" y="2353"/>
                </a:lnTo>
                <a:lnTo>
                  <a:pt x="1215" y="2354"/>
                </a:lnTo>
                <a:lnTo>
                  <a:pt x="1167" y="2353"/>
                </a:lnTo>
                <a:lnTo>
                  <a:pt x="1120" y="2351"/>
                </a:lnTo>
                <a:lnTo>
                  <a:pt x="1075" y="2348"/>
                </a:lnTo>
                <a:lnTo>
                  <a:pt x="1029" y="2343"/>
                </a:lnTo>
                <a:lnTo>
                  <a:pt x="984" y="2337"/>
                </a:lnTo>
                <a:lnTo>
                  <a:pt x="940" y="2329"/>
                </a:lnTo>
                <a:lnTo>
                  <a:pt x="898" y="2320"/>
                </a:lnTo>
                <a:lnTo>
                  <a:pt x="856" y="2309"/>
                </a:lnTo>
                <a:lnTo>
                  <a:pt x="815" y="2298"/>
                </a:lnTo>
                <a:lnTo>
                  <a:pt x="776" y="2285"/>
                </a:lnTo>
                <a:lnTo>
                  <a:pt x="738" y="2271"/>
                </a:lnTo>
                <a:lnTo>
                  <a:pt x="701" y="2256"/>
                </a:lnTo>
                <a:lnTo>
                  <a:pt x="665" y="2239"/>
                </a:lnTo>
                <a:lnTo>
                  <a:pt x="631" y="2222"/>
                </a:lnTo>
                <a:lnTo>
                  <a:pt x="598" y="2202"/>
                </a:lnTo>
                <a:lnTo>
                  <a:pt x="567" y="2183"/>
                </a:lnTo>
                <a:lnTo>
                  <a:pt x="538" y="2162"/>
                </a:lnTo>
                <a:lnTo>
                  <a:pt x="510" y="2141"/>
                </a:lnTo>
                <a:lnTo>
                  <a:pt x="483" y="2118"/>
                </a:lnTo>
                <a:lnTo>
                  <a:pt x="459" y="2095"/>
                </a:lnTo>
                <a:lnTo>
                  <a:pt x="436" y="2070"/>
                </a:lnTo>
                <a:lnTo>
                  <a:pt x="416" y="2045"/>
                </a:lnTo>
                <a:lnTo>
                  <a:pt x="397" y="2019"/>
                </a:lnTo>
                <a:lnTo>
                  <a:pt x="379" y="1992"/>
                </a:lnTo>
                <a:lnTo>
                  <a:pt x="365" y="1965"/>
                </a:lnTo>
                <a:lnTo>
                  <a:pt x="352" y="1937"/>
                </a:lnTo>
                <a:lnTo>
                  <a:pt x="342" y="1907"/>
                </a:lnTo>
                <a:lnTo>
                  <a:pt x="334" y="1878"/>
                </a:lnTo>
                <a:lnTo>
                  <a:pt x="328" y="1848"/>
                </a:lnTo>
                <a:lnTo>
                  <a:pt x="325" y="1818"/>
                </a:lnTo>
                <a:lnTo>
                  <a:pt x="324" y="1786"/>
                </a:lnTo>
                <a:lnTo>
                  <a:pt x="326" y="1756"/>
                </a:lnTo>
                <a:lnTo>
                  <a:pt x="330" y="1725"/>
                </a:lnTo>
                <a:lnTo>
                  <a:pt x="336" y="1696"/>
                </a:lnTo>
                <a:lnTo>
                  <a:pt x="344" y="1666"/>
                </a:lnTo>
                <a:lnTo>
                  <a:pt x="355" y="1636"/>
                </a:lnTo>
                <a:lnTo>
                  <a:pt x="368" y="1607"/>
                </a:lnTo>
                <a:lnTo>
                  <a:pt x="383" y="1579"/>
                </a:lnTo>
                <a:lnTo>
                  <a:pt x="401" y="1552"/>
                </a:lnTo>
                <a:lnTo>
                  <a:pt x="420" y="1525"/>
                </a:lnTo>
                <a:lnTo>
                  <a:pt x="441" y="1497"/>
                </a:lnTo>
                <a:lnTo>
                  <a:pt x="463" y="1472"/>
                </a:lnTo>
                <a:lnTo>
                  <a:pt x="488" y="1446"/>
                </a:lnTo>
                <a:lnTo>
                  <a:pt x="515" y="1422"/>
                </a:lnTo>
                <a:lnTo>
                  <a:pt x="543" y="1399"/>
                </a:lnTo>
                <a:lnTo>
                  <a:pt x="573" y="1376"/>
                </a:lnTo>
                <a:lnTo>
                  <a:pt x="604" y="1353"/>
                </a:lnTo>
                <a:lnTo>
                  <a:pt x="638" y="1332"/>
                </a:lnTo>
                <a:lnTo>
                  <a:pt x="672" y="1312"/>
                </a:lnTo>
                <a:lnTo>
                  <a:pt x="708" y="1293"/>
                </a:lnTo>
                <a:lnTo>
                  <a:pt x="746" y="1275"/>
                </a:lnTo>
                <a:lnTo>
                  <a:pt x="784" y="1258"/>
                </a:lnTo>
                <a:lnTo>
                  <a:pt x="823" y="1242"/>
                </a:lnTo>
                <a:lnTo>
                  <a:pt x="865" y="1226"/>
                </a:lnTo>
                <a:lnTo>
                  <a:pt x="907" y="1212"/>
                </a:lnTo>
                <a:lnTo>
                  <a:pt x="951" y="1200"/>
                </a:lnTo>
                <a:lnTo>
                  <a:pt x="995" y="1189"/>
                </a:lnTo>
                <a:lnTo>
                  <a:pt x="1040" y="1179"/>
                </a:lnTo>
                <a:lnTo>
                  <a:pt x="1086" y="1171"/>
                </a:lnTo>
                <a:lnTo>
                  <a:pt x="1133" y="1164"/>
                </a:lnTo>
                <a:lnTo>
                  <a:pt x="1182" y="1158"/>
                </a:lnTo>
                <a:lnTo>
                  <a:pt x="1230" y="1154"/>
                </a:lnTo>
                <a:close/>
                <a:moveTo>
                  <a:pt x="1306" y="1702"/>
                </a:moveTo>
                <a:lnTo>
                  <a:pt x="1312" y="1703"/>
                </a:lnTo>
                <a:lnTo>
                  <a:pt x="1317" y="1704"/>
                </a:lnTo>
                <a:lnTo>
                  <a:pt x="1323" y="1705"/>
                </a:lnTo>
                <a:lnTo>
                  <a:pt x="1328" y="1707"/>
                </a:lnTo>
                <a:lnTo>
                  <a:pt x="1333" y="1709"/>
                </a:lnTo>
                <a:lnTo>
                  <a:pt x="1338" y="1712"/>
                </a:lnTo>
                <a:lnTo>
                  <a:pt x="1342" y="1716"/>
                </a:lnTo>
                <a:lnTo>
                  <a:pt x="1347" y="1719"/>
                </a:lnTo>
                <a:lnTo>
                  <a:pt x="1350" y="1723"/>
                </a:lnTo>
                <a:lnTo>
                  <a:pt x="1354" y="1728"/>
                </a:lnTo>
                <a:lnTo>
                  <a:pt x="1356" y="1733"/>
                </a:lnTo>
                <a:lnTo>
                  <a:pt x="1359" y="1738"/>
                </a:lnTo>
                <a:lnTo>
                  <a:pt x="1361" y="1743"/>
                </a:lnTo>
                <a:lnTo>
                  <a:pt x="1362" y="1748"/>
                </a:lnTo>
                <a:lnTo>
                  <a:pt x="1363" y="1754"/>
                </a:lnTo>
                <a:lnTo>
                  <a:pt x="1363" y="1760"/>
                </a:lnTo>
                <a:lnTo>
                  <a:pt x="1363" y="1766"/>
                </a:lnTo>
                <a:lnTo>
                  <a:pt x="1362" y="1771"/>
                </a:lnTo>
                <a:lnTo>
                  <a:pt x="1361" y="1777"/>
                </a:lnTo>
                <a:lnTo>
                  <a:pt x="1359" y="1782"/>
                </a:lnTo>
                <a:lnTo>
                  <a:pt x="1356" y="1787"/>
                </a:lnTo>
                <a:lnTo>
                  <a:pt x="1354" y="1792"/>
                </a:lnTo>
                <a:lnTo>
                  <a:pt x="1350" y="1797"/>
                </a:lnTo>
                <a:lnTo>
                  <a:pt x="1347" y="1801"/>
                </a:lnTo>
                <a:lnTo>
                  <a:pt x="1342" y="1805"/>
                </a:lnTo>
                <a:lnTo>
                  <a:pt x="1338" y="1808"/>
                </a:lnTo>
                <a:lnTo>
                  <a:pt x="1333" y="1811"/>
                </a:lnTo>
                <a:lnTo>
                  <a:pt x="1328" y="1814"/>
                </a:lnTo>
                <a:lnTo>
                  <a:pt x="1323" y="1816"/>
                </a:lnTo>
                <a:lnTo>
                  <a:pt x="1317" y="1817"/>
                </a:lnTo>
                <a:lnTo>
                  <a:pt x="1312" y="1818"/>
                </a:lnTo>
                <a:lnTo>
                  <a:pt x="1306" y="1818"/>
                </a:lnTo>
                <a:lnTo>
                  <a:pt x="1300" y="1818"/>
                </a:lnTo>
                <a:lnTo>
                  <a:pt x="1294" y="1817"/>
                </a:lnTo>
                <a:lnTo>
                  <a:pt x="1289" y="1816"/>
                </a:lnTo>
                <a:lnTo>
                  <a:pt x="1284" y="1814"/>
                </a:lnTo>
                <a:lnTo>
                  <a:pt x="1278" y="1811"/>
                </a:lnTo>
                <a:lnTo>
                  <a:pt x="1273" y="1808"/>
                </a:lnTo>
                <a:lnTo>
                  <a:pt x="1268" y="1805"/>
                </a:lnTo>
                <a:lnTo>
                  <a:pt x="1264" y="1801"/>
                </a:lnTo>
                <a:lnTo>
                  <a:pt x="1261" y="1797"/>
                </a:lnTo>
                <a:lnTo>
                  <a:pt x="1257" y="1792"/>
                </a:lnTo>
                <a:lnTo>
                  <a:pt x="1254" y="1787"/>
                </a:lnTo>
                <a:lnTo>
                  <a:pt x="1252" y="1782"/>
                </a:lnTo>
                <a:lnTo>
                  <a:pt x="1250" y="1777"/>
                </a:lnTo>
                <a:lnTo>
                  <a:pt x="1249" y="1771"/>
                </a:lnTo>
                <a:lnTo>
                  <a:pt x="1248" y="1766"/>
                </a:lnTo>
                <a:lnTo>
                  <a:pt x="1248" y="1760"/>
                </a:lnTo>
                <a:lnTo>
                  <a:pt x="1248" y="1754"/>
                </a:lnTo>
                <a:lnTo>
                  <a:pt x="1249" y="1748"/>
                </a:lnTo>
                <a:lnTo>
                  <a:pt x="1250" y="1743"/>
                </a:lnTo>
                <a:lnTo>
                  <a:pt x="1252" y="1738"/>
                </a:lnTo>
                <a:lnTo>
                  <a:pt x="1254" y="1733"/>
                </a:lnTo>
                <a:lnTo>
                  <a:pt x="1257" y="1728"/>
                </a:lnTo>
                <a:lnTo>
                  <a:pt x="1261" y="1723"/>
                </a:lnTo>
                <a:lnTo>
                  <a:pt x="1264" y="1719"/>
                </a:lnTo>
                <a:lnTo>
                  <a:pt x="1268" y="1716"/>
                </a:lnTo>
                <a:lnTo>
                  <a:pt x="1273" y="1712"/>
                </a:lnTo>
                <a:lnTo>
                  <a:pt x="1278" y="1709"/>
                </a:lnTo>
                <a:lnTo>
                  <a:pt x="1284" y="1707"/>
                </a:lnTo>
                <a:lnTo>
                  <a:pt x="1289" y="1705"/>
                </a:lnTo>
                <a:lnTo>
                  <a:pt x="1294" y="1704"/>
                </a:lnTo>
                <a:lnTo>
                  <a:pt x="1300" y="1703"/>
                </a:lnTo>
                <a:lnTo>
                  <a:pt x="1306" y="1702"/>
                </a:lnTo>
                <a:close/>
                <a:moveTo>
                  <a:pt x="1044" y="1767"/>
                </a:moveTo>
                <a:lnTo>
                  <a:pt x="1060" y="1768"/>
                </a:lnTo>
                <a:lnTo>
                  <a:pt x="1075" y="1770"/>
                </a:lnTo>
                <a:lnTo>
                  <a:pt x="1089" y="1774"/>
                </a:lnTo>
                <a:lnTo>
                  <a:pt x="1102" y="1778"/>
                </a:lnTo>
                <a:lnTo>
                  <a:pt x="1115" y="1785"/>
                </a:lnTo>
                <a:lnTo>
                  <a:pt x="1127" y="1792"/>
                </a:lnTo>
                <a:lnTo>
                  <a:pt x="1139" y="1801"/>
                </a:lnTo>
                <a:lnTo>
                  <a:pt x="1149" y="1811"/>
                </a:lnTo>
                <a:lnTo>
                  <a:pt x="1158" y="1821"/>
                </a:lnTo>
                <a:lnTo>
                  <a:pt x="1167" y="1833"/>
                </a:lnTo>
                <a:lnTo>
                  <a:pt x="1175" y="1845"/>
                </a:lnTo>
                <a:lnTo>
                  <a:pt x="1181" y="1858"/>
                </a:lnTo>
                <a:lnTo>
                  <a:pt x="1186" y="1871"/>
                </a:lnTo>
                <a:lnTo>
                  <a:pt x="1190" y="1885"/>
                </a:lnTo>
                <a:lnTo>
                  <a:pt x="1192" y="1900"/>
                </a:lnTo>
                <a:lnTo>
                  <a:pt x="1193" y="1915"/>
                </a:lnTo>
                <a:lnTo>
                  <a:pt x="1192" y="1930"/>
                </a:lnTo>
                <a:lnTo>
                  <a:pt x="1190" y="1945"/>
                </a:lnTo>
                <a:lnTo>
                  <a:pt x="1186" y="1959"/>
                </a:lnTo>
                <a:lnTo>
                  <a:pt x="1181" y="1973"/>
                </a:lnTo>
                <a:lnTo>
                  <a:pt x="1175" y="1986"/>
                </a:lnTo>
                <a:lnTo>
                  <a:pt x="1167" y="1998"/>
                </a:lnTo>
                <a:lnTo>
                  <a:pt x="1158" y="2009"/>
                </a:lnTo>
                <a:lnTo>
                  <a:pt x="1149" y="2019"/>
                </a:lnTo>
                <a:lnTo>
                  <a:pt x="1139" y="2029"/>
                </a:lnTo>
                <a:lnTo>
                  <a:pt x="1127" y="2037"/>
                </a:lnTo>
                <a:lnTo>
                  <a:pt x="1115" y="2045"/>
                </a:lnTo>
                <a:lnTo>
                  <a:pt x="1102" y="2051"/>
                </a:lnTo>
                <a:lnTo>
                  <a:pt x="1089" y="2056"/>
                </a:lnTo>
                <a:lnTo>
                  <a:pt x="1075" y="2059"/>
                </a:lnTo>
                <a:lnTo>
                  <a:pt x="1060" y="2062"/>
                </a:lnTo>
                <a:lnTo>
                  <a:pt x="1044" y="2062"/>
                </a:lnTo>
                <a:lnTo>
                  <a:pt x="1029" y="2062"/>
                </a:lnTo>
                <a:lnTo>
                  <a:pt x="1015" y="2059"/>
                </a:lnTo>
                <a:lnTo>
                  <a:pt x="1001" y="2056"/>
                </a:lnTo>
                <a:lnTo>
                  <a:pt x="987" y="2051"/>
                </a:lnTo>
                <a:lnTo>
                  <a:pt x="974" y="2045"/>
                </a:lnTo>
                <a:lnTo>
                  <a:pt x="962" y="2037"/>
                </a:lnTo>
                <a:lnTo>
                  <a:pt x="951" y="2029"/>
                </a:lnTo>
                <a:lnTo>
                  <a:pt x="939" y="2019"/>
                </a:lnTo>
                <a:lnTo>
                  <a:pt x="930" y="2009"/>
                </a:lnTo>
                <a:lnTo>
                  <a:pt x="922" y="1998"/>
                </a:lnTo>
                <a:lnTo>
                  <a:pt x="914" y="1986"/>
                </a:lnTo>
                <a:lnTo>
                  <a:pt x="908" y="1973"/>
                </a:lnTo>
                <a:lnTo>
                  <a:pt x="903" y="1959"/>
                </a:lnTo>
                <a:lnTo>
                  <a:pt x="899" y="1945"/>
                </a:lnTo>
                <a:lnTo>
                  <a:pt x="897" y="1930"/>
                </a:lnTo>
                <a:lnTo>
                  <a:pt x="897" y="1915"/>
                </a:lnTo>
                <a:lnTo>
                  <a:pt x="897" y="1900"/>
                </a:lnTo>
                <a:lnTo>
                  <a:pt x="899" y="1885"/>
                </a:lnTo>
                <a:lnTo>
                  <a:pt x="903" y="1871"/>
                </a:lnTo>
                <a:lnTo>
                  <a:pt x="908" y="1858"/>
                </a:lnTo>
                <a:lnTo>
                  <a:pt x="914" y="1845"/>
                </a:lnTo>
                <a:lnTo>
                  <a:pt x="922" y="1833"/>
                </a:lnTo>
                <a:lnTo>
                  <a:pt x="930" y="1821"/>
                </a:lnTo>
                <a:lnTo>
                  <a:pt x="939" y="1811"/>
                </a:lnTo>
                <a:lnTo>
                  <a:pt x="951" y="1801"/>
                </a:lnTo>
                <a:lnTo>
                  <a:pt x="962" y="1792"/>
                </a:lnTo>
                <a:lnTo>
                  <a:pt x="974" y="1785"/>
                </a:lnTo>
                <a:lnTo>
                  <a:pt x="987" y="1778"/>
                </a:lnTo>
                <a:lnTo>
                  <a:pt x="1001" y="1774"/>
                </a:lnTo>
                <a:lnTo>
                  <a:pt x="1015" y="1770"/>
                </a:lnTo>
                <a:lnTo>
                  <a:pt x="1029" y="1768"/>
                </a:lnTo>
                <a:lnTo>
                  <a:pt x="1044" y="17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053015" y="4338584"/>
            <a:ext cx="438791" cy="367147"/>
            <a:chOff x="4178300" y="4422775"/>
            <a:chExt cx="388938" cy="325438"/>
          </a:xfrm>
          <a:solidFill>
            <a:schemeClr val="bg1"/>
          </a:solidFill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330700" y="4530725"/>
              <a:ext cx="236538" cy="217488"/>
            </a:xfrm>
            <a:custGeom>
              <a:avLst/>
              <a:gdLst>
                <a:gd name="T0" fmla="*/ 742 w 744"/>
                <a:gd name="T1" fmla="*/ 283 h 683"/>
                <a:gd name="T2" fmla="*/ 727 w 744"/>
                <a:gd name="T3" fmla="*/ 221 h 683"/>
                <a:gd name="T4" fmla="*/ 699 w 744"/>
                <a:gd name="T5" fmla="*/ 164 h 683"/>
                <a:gd name="T6" fmla="*/ 659 w 744"/>
                <a:gd name="T7" fmla="*/ 114 h 683"/>
                <a:gd name="T8" fmla="*/ 608 w 744"/>
                <a:gd name="T9" fmla="*/ 72 h 683"/>
                <a:gd name="T10" fmla="*/ 549 w 744"/>
                <a:gd name="T11" fmla="*/ 37 h 683"/>
                <a:gd name="T12" fmla="*/ 483 w 744"/>
                <a:gd name="T13" fmla="*/ 14 h 683"/>
                <a:gd name="T14" fmla="*/ 410 w 744"/>
                <a:gd name="T15" fmla="*/ 1 h 683"/>
                <a:gd name="T16" fmla="*/ 353 w 744"/>
                <a:gd name="T17" fmla="*/ 0 h 683"/>
                <a:gd name="T18" fmla="*/ 278 w 744"/>
                <a:gd name="T19" fmla="*/ 9 h 683"/>
                <a:gd name="T20" fmla="*/ 210 w 744"/>
                <a:gd name="T21" fmla="*/ 30 h 683"/>
                <a:gd name="T22" fmla="*/ 148 w 744"/>
                <a:gd name="T23" fmla="*/ 63 h 683"/>
                <a:gd name="T24" fmla="*/ 96 w 744"/>
                <a:gd name="T25" fmla="*/ 102 h 683"/>
                <a:gd name="T26" fmla="*/ 53 w 744"/>
                <a:gd name="T27" fmla="*/ 151 h 683"/>
                <a:gd name="T28" fmla="*/ 22 w 744"/>
                <a:gd name="T29" fmla="*/ 206 h 683"/>
                <a:gd name="T30" fmla="*/ 3 w 744"/>
                <a:gd name="T31" fmla="*/ 267 h 683"/>
                <a:gd name="T32" fmla="*/ 0 w 744"/>
                <a:gd name="T33" fmla="*/ 316 h 683"/>
                <a:gd name="T34" fmla="*/ 7 w 744"/>
                <a:gd name="T35" fmla="*/ 379 h 683"/>
                <a:gd name="T36" fmla="*/ 29 w 744"/>
                <a:gd name="T37" fmla="*/ 438 h 683"/>
                <a:gd name="T38" fmla="*/ 62 w 744"/>
                <a:gd name="T39" fmla="*/ 492 h 683"/>
                <a:gd name="T40" fmla="*/ 108 w 744"/>
                <a:gd name="T41" fmla="*/ 538 h 683"/>
                <a:gd name="T42" fmla="*/ 163 w 744"/>
                <a:gd name="T43" fmla="*/ 577 h 683"/>
                <a:gd name="T44" fmla="*/ 226 w 744"/>
                <a:gd name="T45" fmla="*/ 606 h 683"/>
                <a:gd name="T46" fmla="*/ 297 w 744"/>
                <a:gd name="T47" fmla="*/ 625 h 683"/>
                <a:gd name="T48" fmla="*/ 371 w 744"/>
                <a:gd name="T49" fmla="*/ 631 h 683"/>
                <a:gd name="T50" fmla="*/ 462 w 744"/>
                <a:gd name="T51" fmla="*/ 621 h 683"/>
                <a:gd name="T52" fmla="*/ 593 w 744"/>
                <a:gd name="T53" fmla="*/ 569 h 683"/>
                <a:gd name="T54" fmla="*/ 656 w 744"/>
                <a:gd name="T55" fmla="*/ 520 h 683"/>
                <a:gd name="T56" fmla="*/ 703 w 744"/>
                <a:gd name="T57" fmla="*/ 459 h 683"/>
                <a:gd name="T58" fmla="*/ 734 w 744"/>
                <a:gd name="T59" fmla="*/ 390 h 683"/>
                <a:gd name="T60" fmla="*/ 744 w 744"/>
                <a:gd name="T61" fmla="*/ 316 h 683"/>
                <a:gd name="T62" fmla="*/ 248 w 744"/>
                <a:gd name="T63" fmla="*/ 273 h 683"/>
                <a:gd name="T64" fmla="*/ 217 w 744"/>
                <a:gd name="T65" fmla="*/ 252 h 683"/>
                <a:gd name="T66" fmla="*/ 208 w 744"/>
                <a:gd name="T67" fmla="*/ 224 h 683"/>
                <a:gd name="T68" fmla="*/ 223 w 744"/>
                <a:gd name="T69" fmla="*/ 187 h 683"/>
                <a:gd name="T70" fmla="*/ 257 w 744"/>
                <a:gd name="T71" fmla="*/ 173 h 683"/>
                <a:gd name="T72" fmla="*/ 285 w 744"/>
                <a:gd name="T73" fmla="*/ 182 h 683"/>
                <a:gd name="T74" fmla="*/ 306 w 744"/>
                <a:gd name="T75" fmla="*/ 213 h 683"/>
                <a:gd name="T76" fmla="*/ 304 w 744"/>
                <a:gd name="T77" fmla="*/ 242 h 683"/>
                <a:gd name="T78" fmla="*/ 277 w 744"/>
                <a:gd name="T79" fmla="*/ 269 h 683"/>
                <a:gd name="T80" fmla="*/ 499 w 744"/>
                <a:gd name="T81" fmla="*/ 274 h 683"/>
                <a:gd name="T82" fmla="*/ 471 w 744"/>
                <a:gd name="T83" fmla="*/ 264 h 683"/>
                <a:gd name="T84" fmla="*/ 450 w 744"/>
                <a:gd name="T85" fmla="*/ 233 h 683"/>
                <a:gd name="T86" fmla="*/ 453 w 744"/>
                <a:gd name="T87" fmla="*/ 204 h 683"/>
                <a:gd name="T88" fmla="*/ 479 w 744"/>
                <a:gd name="T89" fmla="*/ 177 h 683"/>
                <a:gd name="T90" fmla="*/ 509 w 744"/>
                <a:gd name="T91" fmla="*/ 173 h 683"/>
                <a:gd name="T92" fmla="*/ 541 w 744"/>
                <a:gd name="T93" fmla="*/ 194 h 683"/>
                <a:gd name="T94" fmla="*/ 549 w 744"/>
                <a:gd name="T95" fmla="*/ 224 h 683"/>
                <a:gd name="T96" fmla="*/ 534 w 744"/>
                <a:gd name="T97" fmla="*/ 259 h 683"/>
                <a:gd name="T98" fmla="*/ 499 w 744"/>
                <a:gd name="T99" fmla="*/ 274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4" h="683">
                  <a:moveTo>
                    <a:pt x="744" y="316"/>
                  </a:moveTo>
                  <a:lnTo>
                    <a:pt x="744" y="316"/>
                  </a:lnTo>
                  <a:lnTo>
                    <a:pt x="743" y="299"/>
                  </a:lnTo>
                  <a:lnTo>
                    <a:pt x="742" y="283"/>
                  </a:lnTo>
                  <a:lnTo>
                    <a:pt x="739" y="267"/>
                  </a:lnTo>
                  <a:lnTo>
                    <a:pt x="736" y="252"/>
                  </a:lnTo>
                  <a:lnTo>
                    <a:pt x="732" y="236"/>
                  </a:lnTo>
                  <a:lnTo>
                    <a:pt x="727" y="221"/>
                  </a:lnTo>
                  <a:lnTo>
                    <a:pt x="721" y="206"/>
                  </a:lnTo>
                  <a:lnTo>
                    <a:pt x="715" y="192"/>
                  </a:lnTo>
                  <a:lnTo>
                    <a:pt x="707" y="178"/>
                  </a:lnTo>
                  <a:lnTo>
                    <a:pt x="699" y="164"/>
                  </a:lnTo>
                  <a:lnTo>
                    <a:pt x="689" y="151"/>
                  </a:lnTo>
                  <a:lnTo>
                    <a:pt x="680" y="138"/>
                  </a:lnTo>
                  <a:lnTo>
                    <a:pt x="670" y="127"/>
                  </a:lnTo>
                  <a:lnTo>
                    <a:pt x="659" y="114"/>
                  </a:lnTo>
                  <a:lnTo>
                    <a:pt x="648" y="102"/>
                  </a:lnTo>
                  <a:lnTo>
                    <a:pt x="635" y="92"/>
                  </a:lnTo>
                  <a:lnTo>
                    <a:pt x="622" y="81"/>
                  </a:lnTo>
                  <a:lnTo>
                    <a:pt x="608" y="72"/>
                  </a:lnTo>
                  <a:lnTo>
                    <a:pt x="594" y="63"/>
                  </a:lnTo>
                  <a:lnTo>
                    <a:pt x="579" y="53"/>
                  </a:lnTo>
                  <a:lnTo>
                    <a:pt x="564" y="45"/>
                  </a:lnTo>
                  <a:lnTo>
                    <a:pt x="549" y="37"/>
                  </a:lnTo>
                  <a:lnTo>
                    <a:pt x="533" y="30"/>
                  </a:lnTo>
                  <a:lnTo>
                    <a:pt x="516" y="24"/>
                  </a:lnTo>
                  <a:lnTo>
                    <a:pt x="499" y="18"/>
                  </a:lnTo>
                  <a:lnTo>
                    <a:pt x="483" y="14"/>
                  </a:lnTo>
                  <a:lnTo>
                    <a:pt x="464" y="9"/>
                  </a:lnTo>
                  <a:lnTo>
                    <a:pt x="447" y="5"/>
                  </a:lnTo>
                  <a:lnTo>
                    <a:pt x="428" y="3"/>
                  </a:lnTo>
                  <a:lnTo>
                    <a:pt x="410" y="1"/>
                  </a:lnTo>
                  <a:lnTo>
                    <a:pt x="391" y="0"/>
                  </a:lnTo>
                  <a:lnTo>
                    <a:pt x="371" y="0"/>
                  </a:lnTo>
                  <a:lnTo>
                    <a:pt x="371" y="0"/>
                  </a:lnTo>
                  <a:lnTo>
                    <a:pt x="353" y="0"/>
                  </a:lnTo>
                  <a:lnTo>
                    <a:pt x="333" y="1"/>
                  </a:lnTo>
                  <a:lnTo>
                    <a:pt x="314" y="3"/>
                  </a:lnTo>
                  <a:lnTo>
                    <a:pt x="297" y="5"/>
                  </a:lnTo>
                  <a:lnTo>
                    <a:pt x="278" y="9"/>
                  </a:lnTo>
                  <a:lnTo>
                    <a:pt x="261" y="14"/>
                  </a:lnTo>
                  <a:lnTo>
                    <a:pt x="244" y="18"/>
                  </a:lnTo>
                  <a:lnTo>
                    <a:pt x="226" y="24"/>
                  </a:lnTo>
                  <a:lnTo>
                    <a:pt x="210" y="30"/>
                  </a:lnTo>
                  <a:lnTo>
                    <a:pt x="194" y="37"/>
                  </a:lnTo>
                  <a:lnTo>
                    <a:pt x="179" y="45"/>
                  </a:lnTo>
                  <a:lnTo>
                    <a:pt x="163" y="53"/>
                  </a:lnTo>
                  <a:lnTo>
                    <a:pt x="148" y="63"/>
                  </a:lnTo>
                  <a:lnTo>
                    <a:pt x="134" y="72"/>
                  </a:lnTo>
                  <a:lnTo>
                    <a:pt x="122" y="81"/>
                  </a:lnTo>
                  <a:lnTo>
                    <a:pt x="108" y="92"/>
                  </a:lnTo>
                  <a:lnTo>
                    <a:pt x="96" y="102"/>
                  </a:lnTo>
                  <a:lnTo>
                    <a:pt x="84" y="114"/>
                  </a:lnTo>
                  <a:lnTo>
                    <a:pt x="73" y="127"/>
                  </a:lnTo>
                  <a:lnTo>
                    <a:pt x="62" y="138"/>
                  </a:lnTo>
                  <a:lnTo>
                    <a:pt x="53" y="151"/>
                  </a:lnTo>
                  <a:lnTo>
                    <a:pt x="44" y="164"/>
                  </a:lnTo>
                  <a:lnTo>
                    <a:pt x="36" y="178"/>
                  </a:lnTo>
                  <a:lnTo>
                    <a:pt x="29" y="192"/>
                  </a:lnTo>
                  <a:lnTo>
                    <a:pt x="22" y="206"/>
                  </a:lnTo>
                  <a:lnTo>
                    <a:pt x="16" y="221"/>
                  </a:lnTo>
                  <a:lnTo>
                    <a:pt x="11" y="236"/>
                  </a:lnTo>
                  <a:lnTo>
                    <a:pt x="7" y="252"/>
                  </a:lnTo>
                  <a:lnTo>
                    <a:pt x="3" y="267"/>
                  </a:lnTo>
                  <a:lnTo>
                    <a:pt x="1" y="283"/>
                  </a:lnTo>
                  <a:lnTo>
                    <a:pt x="0" y="299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31"/>
                  </a:lnTo>
                  <a:lnTo>
                    <a:pt x="1" y="347"/>
                  </a:lnTo>
                  <a:lnTo>
                    <a:pt x="3" y="363"/>
                  </a:lnTo>
                  <a:lnTo>
                    <a:pt x="7" y="379"/>
                  </a:lnTo>
                  <a:lnTo>
                    <a:pt x="11" y="394"/>
                  </a:lnTo>
                  <a:lnTo>
                    <a:pt x="16" y="409"/>
                  </a:lnTo>
                  <a:lnTo>
                    <a:pt x="22" y="424"/>
                  </a:lnTo>
                  <a:lnTo>
                    <a:pt x="29" y="438"/>
                  </a:lnTo>
                  <a:lnTo>
                    <a:pt x="36" y="452"/>
                  </a:lnTo>
                  <a:lnTo>
                    <a:pt x="44" y="466"/>
                  </a:lnTo>
                  <a:lnTo>
                    <a:pt x="53" y="479"/>
                  </a:lnTo>
                  <a:lnTo>
                    <a:pt x="62" y="492"/>
                  </a:lnTo>
                  <a:lnTo>
                    <a:pt x="73" y="505"/>
                  </a:lnTo>
                  <a:lnTo>
                    <a:pt x="84" y="516"/>
                  </a:lnTo>
                  <a:lnTo>
                    <a:pt x="96" y="528"/>
                  </a:lnTo>
                  <a:lnTo>
                    <a:pt x="108" y="538"/>
                  </a:lnTo>
                  <a:lnTo>
                    <a:pt x="122" y="549"/>
                  </a:lnTo>
                  <a:lnTo>
                    <a:pt x="134" y="559"/>
                  </a:lnTo>
                  <a:lnTo>
                    <a:pt x="148" y="569"/>
                  </a:lnTo>
                  <a:lnTo>
                    <a:pt x="163" y="577"/>
                  </a:lnTo>
                  <a:lnTo>
                    <a:pt x="179" y="585"/>
                  </a:lnTo>
                  <a:lnTo>
                    <a:pt x="194" y="593"/>
                  </a:lnTo>
                  <a:lnTo>
                    <a:pt x="210" y="600"/>
                  </a:lnTo>
                  <a:lnTo>
                    <a:pt x="226" y="606"/>
                  </a:lnTo>
                  <a:lnTo>
                    <a:pt x="244" y="612"/>
                  </a:lnTo>
                  <a:lnTo>
                    <a:pt x="261" y="617"/>
                  </a:lnTo>
                  <a:lnTo>
                    <a:pt x="278" y="621"/>
                  </a:lnTo>
                  <a:lnTo>
                    <a:pt x="297" y="625"/>
                  </a:lnTo>
                  <a:lnTo>
                    <a:pt x="314" y="627"/>
                  </a:lnTo>
                  <a:lnTo>
                    <a:pt x="333" y="629"/>
                  </a:lnTo>
                  <a:lnTo>
                    <a:pt x="353" y="631"/>
                  </a:lnTo>
                  <a:lnTo>
                    <a:pt x="371" y="631"/>
                  </a:lnTo>
                  <a:lnTo>
                    <a:pt x="371" y="631"/>
                  </a:lnTo>
                  <a:lnTo>
                    <a:pt x="403" y="629"/>
                  </a:lnTo>
                  <a:lnTo>
                    <a:pt x="433" y="627"/>
                  </a:lnTo>
                  <a:lnTo>
                    <a:pt x="462" y="621"/>
                  </a:lnTo>
                  <a:lnTo>
                    <a:pt x="491" y="614"/>
                  </a:lnTo>
                  <a:lnTo>
                    <a:pt x="635" y="683"/>
                  </a:lnTo>
                  <a:lnTo>
                    <a:pt x="593" y="569"/>
                  </a:lnTo>
                  <a:lnTo>
                    <a:pt x="593" y="569"/>
                  </a:lnTo>
                  <a:lnTo>
                    <a:pt x="610" y="557"/>
                  </a:lnTo>
                  <a:lnTo>
                    <a:pt x="626" y="545"/>
                  </a:lnTo>
                  <a:lnTo>
                    <a:pt x="641" y="533"/>
                  </a:lnTo>
                  <a:lnTo>
                    <a:pt x="656" y="520"/>
                  </a:lnTo>
                  <a:lnTo>
                    <a:pt x="669" y="506"/>
                  </a:lnTo>
                  <a:lnTo>
                    <a:pt x="681" y="491"/>
                  </a:lnTo>
                  <a:lnTo>
                    <a:pt x="693" y="475"/>
                  </a:lnTo>
                  <a:lnTo>
                    <a:pt x="703" y="459"/>
                  </a:lnTo>
                  <a:lnTo>
                    <a:pt x="713" y="443"/>
                  </a:lnTo>
                  <a:lnTo>
                    <a:pt x="721" y="425"/>
                  </a:lnTo>
                  <a:lnTo>
                    <a:pt x="728" y="408"/>
                  </a:lnTo>
                  <a:lnTo>
                    <a:pt x="734" y="390"/>
                  </a:lnTo>
                  <a:lnTo>
                    <a:pt x="738" y="372"/>
                  </a:lnTo>
                  <a:lnTo>
                    <a:pt x="741" y="353"/>
                  </a:lnTo>
                  <a:lnTo>
                    <a:pt x="743" y="334"/>
                  </a:lnTo>
                  <a:lnTo>
                    <a:pt x="744" y="316"/>
                  </a:lnTo>
                  <a:lnTo>
                    <a:pt x="744" y="316"/>
                  </a:lnTo>
                  <a:close/>
                  <a:moveTo>
                    <a:pt x="257" y="274"/>
                  </a:moveTo>
                  <a:lnTo>
                    <a:pt x="257" y="274"/>
                  </a:lnTo>
                  <a:lnTo>
                    <a:pt x="248" y="273"/>
                  </a:lnTo>
                  <a:lnTo>
                    <a:pt x="239" y="269"/>
                  </a:lnTo>
                  <a:lnTo>
                    <a:pt x="230" y="264"/>
                  </a:lnTo>
                  <a:lnTo>
                    <a:pt x="223" y="259"/>
                  </a:lnTo>
                  <a:lnTo>
                    <a:pt x="217" y="252"/>
                  </a:lnTo>
                  <a:lnTo>
                    <a:pt x="212" y="242"/>
                  </a:lnTo>
                  <a:lnTo>
                    <a:pt x="209" y="233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09" y="213"/>
                  </a:lnTo>
                  <a:lnTo>
                    <a:pt x="212" y="204"/>
                  </a:lnTo>
                  <a:lnTo>
                    <a:pt x="217" y="194"/>
                  </a:lnTo>
                  <a:lnTo>
                    <a:pt x="223" y="187"/>
                  </a:lnTo>
                  <a:lnTo>
                    <a:pt x="230" y="182"/>
                  </a:lnTo>
                  <a:lnTo>
                    <a:pt x="239" y="177"/>
                  </a:lnTo>
                  <a:lnTo>
                    <a:pt x="248" y="173"/>
                  </a:lnTo>
                  <a:lnTo>
                    <a:pt x="257" y="173"/>
                  </a:lnTo>
                  <a:lnTo>
                    <a:pt x="257" y="173"/>
                  </a:lnTo>
                  <a:lnTo>
                    <a:pt x="268" y="173"/>
                  </a:lnTo>
                  <a:lnTo>
                    <a:pt x="277" y="177"/>
                  </a:lnTo>
                  <a:lnTo>
                    <a:pt x="285" y="182"/>
                  </a:lnTo>
                  <a:lnTo>
                    <a:pt x="293" y="187"/>
                  </a:lnTo>
                  <a:lnTo>
                    <a:pt x="299" y="194"/>
                  </a:lnTo>
                  <a:lnTo>
                    <a:pt x="304" y="204"/>
                  </a:lnTo>
                  <a:lnTo>
                    <a:pt x="306" y="213"/>
                  </a:lnTo>
                  <a:lnTo>
                    <a:pt x="307" y="224"/>
                  </a:lnTo>
                  <a:lnTo>
                    <a:pt x="307" y="224"/>
                  </a:lnTo>
                  <a:lnTo>
                    <a:pt x="306" y="233"/>
                  </a:lnTo>
                  <a:lnTo>
                    <a:pt x="304" y="242"/>
                  </a:lnTo>
                  <a:lnTo>
                    <a:pt x="299" y="252"/>
                  </a:lnTo>
                  <a:lnTo>
                    <a:pt x="293" y="259"/>
                  </a:lnTo>
                  <a:lnTo>
                    <a:pt x="285" y="264"/>
                  </a:lnTo>
                  <a:lnTo>
                    <a:pt x="277" y="269"/>
                  </a:lnTo>
                  <a:lnTo>
                    <a:pt x="268" y="273"/>
                  </a:lnTo>
                  <a:lnTo>
                    <a:pt x="257" y="274"/>
                  </a:lnTo>
                  <a:lnTo>
                    <a:pt x="257" y="274"/>
                  </a:lnTo>
                  <a:close/>
                  <a:moveTo>
                    <a:pt x="499" y="274"/>
                  </a:moveTo>
                  <a:lnTo>
                    <a:pt x="499" y="274"/>
                  </a:lnTo>
                  <a:lnTo>
                    <a:pt x="489" y="273"/>
                  </a:lnTo>
                  <a:lnTo>
                    <a:pt x="479" y="269"/>
                  </a:lnTo>
                  <a:lnTo>
                    <a:pt x="471" y="264"/>
                  </a:lnTo>
                  <a:lnTo>
                    <a:pt x="464" y="259"/>
                  </a:lnTo>
                  <a:lnTo>
                    <a:pt x="457" y="252"/>
                  </a:lnTo>
                  <a:lnTo>
                    <a:pt x="453" y="242"/>
                  </a:lnTo>
                  <a:lnTo>
                    <a:pt x="450" y="233"/>
                  </a:lnTo>
                  <a:lnTo>
                    <a:pt x="449" y="224"/>
                  </a:lnTo>
                  <a:lnTo>
                    <a:pt x="449" y="224"/>
                  </a:lnTo>
                  <a:lnTo>
                    <a:pt x="450" y="213"/>
                  </a:lnTo>
                  <a:lnTo>
                    <a:pt x="453" y="204"/>
                  </a:lnTo>
                  <a:lnTo>
                    <a:pt x="457" y="194"/>
                  </a:lnTo>
                  <a:lnTo>
                    <a:pt x="464" y="187"/>
                  </a:lnTo>
                  <a:lnTo>
                    <a:pt x="471" y="182"/>
                  </a:lnTo>
                  <a:lnTo>
                    <a:pt x="479" y="177"/>
                  </a:lnTo>
                  <a:lnTo>
                    <a:pt x="489" y="173"/>
                  </a:lnTo>
                  <a:lnTo>
                    <a:pt x="499" y="173"/>
                  </a:lnTo>
                  <a:lnTo>
                    <a:pt x="499" y="173"/>
                  </a:lnTo>
                  <a:lnTo>
                    <a:pt x="509" y="173"/>
                  </a:lnTo>
                  <a:lnTo>
                    <a:pt x="519" y="177"/>
                  </a:lnTo>
                  <a:lnTo>
                    <a:pt x="527" y="182"/>
                  </a:lnTo>
                  <a:lnTo>
                    <a:pt x="534" y="187"/>
                  </a:lnTo>
                  <a:lnTo>
                    <a:pt x="541" y="194"/>
                  </a:lnTo>
                  <a:lnTo>
                    <a:pt x="545" y="204"/>
                  </a:lnTo>
                  <a:lnTo>
                    <a:pt x="548" y="213"/>
                  </a:lnTo>
                  <a:lnTo>
                    <a:pt x="549" y="224"/>
                  </a:lnTo>
                  <a:lnTo>
                    <a:pt x="549" y="224"/>
                  </a:lnTo>
                  <a:lnTo>
                    <a:pt x="548" y="233"/>
                  </a:lnTo>
                  <a:lnTo>
                    <a:pt x="545" y="242"/>
                  </a:lnTo>
                  <a:lnTo>
                    <a:pt x="541" y="252"/>
                  </a:lnTo>
                  <a:lnTo>
                    <a:pt x="534" y="259"/>
                  </a:lnTo>
                  <a:lnTo>
                    <a:pt x="527" y="264"/>
                  </a:lnTo>
                  <a:lnTo>
                    <a:pt x="519" y="269"/>
                  </a:lnTo>
                  <a:lnTo>
                    <a:pt x="509" y="273"/>
                  </a:lnTo>
                  <a:lnTo>
                    <a:pt x="499" y="274"/>
                  </a:lnTo>
                  <a:lnTo>
                    <a:pt x="499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4178300" y="4422775"/>
              <a:ext cx="282575" cy="260350"/>
            </a:xfrm>
            <a:custGeom>
              <a:avLst/>
              <a:gdLst>
                <a:gd name="T0" fmla="*/ 456 w 889"/>
                <a:gd name="T1" fmla="*/ 620 h 821"/>
                <a:gd name="T2" fmla="*/ 473 w 889"/>
                <a:gd name="T3" fmla="*/ 555 h 821"/>
                <a:gd name="T4" fmla="*/ 503 w 889"/>
                <a:gd name="T5" fmla="*/ 494 h 821"/>
                <a:gd name="T6" fmla="*/ 546 w 889"/>
                <a:gd name="T7" fmla="*/ 441 h 821"/>
                <a:gd name="T8" fmla="*/ 599 w 889"/>
                <a:gd name="T9" fmla="*/ 395 h 821"/>
                <a:gd name="T10" fmla="*/ 663 w 889"/>
                <a:gd name="T11" fmla="*/ 358 h 821"/>
                <a:gd name="T12" fmla="*/ 734 w 889"/>
                <a:gd name="T13" fmla="*/ 334 h 821"/>
                <a:gd name="T14" fmla="*/ 812 w 889"/>
                <a:gd name="T15" fmla="*/ 320 h 821"/>
                <a:gd name="T16" fmla="*/ 871 w 889"/>
                <a:gd name="T17" fmla="*/ 318 h 821"/>
                <a:gd name="T18" fmla="*/ 881 w 889"/>
                <a:gd name="T19" fmla="*/ 286 h 821"/>
                <a:gd name="T20" fmla="*/ 855 w 889"/>
                <a:gd name="T21" fmla="*/ 223 h 821"/>
                <a:gd name="T22" fmla="*/ 816 w 889"/>
                <a:gd name="T23" fmla="*/ 166 h 821"/>
                <a:gd name="T24" fmla="*/ 768 w 889"/>
                <a:gd name="T25" fmla="*/ 114 h 821"/>
                <a:gd name="T26" fmla="*/ 708 w 889"/>
                <a:gd name="T27" fmla="*/ 71 h 821"/>
                <a:gd name="T28" fmla="*/ 642 w 889"/>
                <a:gd name="T29" fmla="*/ 37 h 821"/>
                <a:gd name="T30" fmla="*/ 568 w 889"/>
                <a:gd name="T31" fmla="*/ 14 h 821"/>
                <a:gd name="T32" fmla="*/ 489 w 889"/>
                <a:gd name="T33" fmla="*/ 1 h 821"/>
                <a:gd name="T34" fmla="*/ 424 w 889"/>
                <a:gd name="T35" fmla="*/ 0 h 821"/>
                <a:gd name="T36" fmla="*/ 336 w 889"/>
                <a:gd name="T37" fmla="*/ 12 h 821"/>
                <a:gd name="T38" fmla="*/ 253 w 889"/>
                <a:gd name="T39" fmla="*/ 37 h 821"/>
                <a:gd name="T40" fmla="*/ 180 w 889"/>
                <a:gd name="T41" fmla="*/ 76 h 821"/>
                <a:gd name="T42" fmla="*/ 116 w 889"/>
                <a:gd name="T43" fmla="*/ 125 h 821"/>
                <a:gd name="T44" fmla="*/ 65 w 889"/>
                <a:gd name="T45" fmla="*/ 183 h 821"/>
                <a:gd name="T46" fmla="*/ 27 w 889"/>
                <a:gd name="T47" fmla="*/ 248 h 821"/>
                <a:gd name="T48" fmla="*/ 5 w 889"/>
                <a:gd name="T49" fmla="*/ 322 h 821"/>
                <a:gd name="T50" fmla="*/ 0 w 889"/>
                <a:gd name="T51" fmla="*/ 379 h 821"/>
                <a:gd name="T52" fmla="*/ 13 w 889"/>
                <a:gd name="T53" fmla="*/ 470 h 821"/>
                <a:gd name="T54" fmla="*/ 49 w 889"/>
                <a:gd name="T55" fmla="*/ 553 h 821"/>
                <a:gd name="T56" fmla="*/ 106 w 889"/>
                <a:gd name="T57" fmla="*/ 625 h 821"/>
                <a:gd name="T58" fmla="*/ 180 w 889"/>
                <a:gd name="T59" fmla="*/ 684 h 821"/>
                <a:gd name="T60" fmla="*/ 339 w 889"/>
                <a:gd name="T61" fmla="*/ 747 h 821"/>
                <a:gd name="T62" fmla="*/ 447 w 889"/>
                <a:gd name="T63" fmla="*/ 759 h 821"/>
                <a:gd name="T64" fmla="*/ 460 w 889"/>
                <a:gd name="T65" fmla="*/ 708 h 821"/>
                <a:gd name="T66" fmla="*/ 584 w 889"/>
                <a:gd name="T67" fmla="*/ 209 h 821"/>
                <a:gd name="T68" fmla="*/ 618 w 889"/>
                <a:gd name="T69" fmla="*/ 219 h 821"/>
                <a:gd name="T70" fmla="*/ 642 w 889"/>
                <a:gd name="T71" fmla="*/ 257 h 821"/>
                <a:gd name="T72" fmla="*/ 639 w 889"/>
                <a:gd name="T73" fmla="*/ 293 h 821"/>
                <a:gd name="T74" fmla="*/ 607 w 889"/>
                <a:gd name="T75" fmla="*/ 324 h 821"/>
                <a:gd name="T76" fmla="*/ 571 w 889"/>
                <a:gd name="T77" fmla="*/ 328 h 821"/>
                <a:gd name="T78" fmla="*/ 534 w 889"/>
                <a:gd name="T79" fmla="*/ 302 h 821"/>
                <a:gd name="T80" fmla="*/ 524 w 889"/>
                <a:gd name="T81" fmla="*/ 268 h 821"/>
                <a:gd name="T82" fmla="*/ 541 w 889"/>
                <a:gd name="T83" fmla="*/ 226 h 821"/>
                <a:gd name="T84" fmla="*/ 584 w 889"/>
                <a:gd name="T85" fmla="*/ 209 h 821"/>
                <a:gd name="T86" fmla="*/ 282 w 889"/>
                <a:gd name="T87" fmla="*/ 328 h 821"/>
                <a:gd name="T88" fmla="*/ 244 w 889"/>
                <a:gd name="T89" fmla="*/ 302 h 821"/>
                <a:gd name="T90" fmla="*/ 235 w 889"/>
                <a:gd name="T91" fmla="*/ 268 h 821"/>
                <a:gd name="T92" fmla="*/ 252 w 889"/>
                <a:gd name="T93" fmla="*/ 226 h 821"/>
                <a:gd name="T94" fmla="*/ 294 w 889"/>
                <a:gd name="T95" fmla="*/ 209 h 821"/>
                <a:gd name="T96" fmla="*/ 327 w 889"/>
                <a:gd name="T97" fmla="*/ 219 h 821"/>
                <a:gd name="T98" fmla="*/ 353 w 889"/>
                <a:gd name="T99" fmla="*/ 257 h 821"/>
                <a:gd name="T100" fmla="*/ 350 w 889"/>
                <a:gd name="T101" fmla="*/ 293 h 821"/>
                <a:gd name="T102" fmla="*/ 317 w 889"/>
                <a:gd name="T103" fmla="*/ 324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9" h="821">
                  <a:moveTo>
                    <a:pt x="454" y="655"/>
                  </a:moveTo>
                  <a:lnTo>
                    <a:pt x="454" y="655"/>
                  </a:lnTo>
                  <a:lnTo>
                    <a:pt x="455" y="638"/>
                  </a:lnTo>
                  <a:lnTo>
                    <a:pt x="456" y="620"/>
                  </a:lnTo>
                  <a:lnTo>
                    <a:pt x="459" y="604"/>
                  </a:lnTo>
                  <a:lnTo>
                    <a:pt x="462" y="588"/>
                  </a:lnTo>
                  <a:lnTo>
                    <a:pt x="467" y="571"/>
                  </a:lnTo>
                  <a:lnTo>
                    <a:pt x="473" y="555"/>
                  </a:lnTo>
                  <a:lnTo>
                    <a:pt x="478" y="539"/>
                  </a:lnTo>
                  <a:lnTo>
                    <a:pt x="485" y="524"/>
                  </a:lnTo>
                  <a:lnTo>
                    <a:pt x="493" y="510"/>
                  </a:lnTo>
                  <a:lnTo>
                    <a:pt x="503" y="494"/>
                  </a:lnTo>
                  <a:lnTo>
                    <a:pt x="512" y="480"/>
                  </a:lnTo>
                  <a:lnTo>
                    <a:pt x="523" y="466"/>
                  </a:lnTo>
                  <a:lnTo>
                    <a:pt x="534" y="454"/>
                  </a:lnTo>
                  <a:lnTo>
                    <a:pt x="546" y="441"/>
                  </a:lnTo>
                  <a:lnTo>
                    <a:pt x="557" y="428"/>
                  </a:lnTo>
                  <a:lnTo>
                    <a:pt x="571" y="416"/>
                  </a:lnTo>
                  <a:lnTo>
                    <a:pt x="585" y="406"/>
                  </a:lnTo>
                  <a:lnTo>
                    <a:pt x="599" y="395"/>
                  </a:lnTo>
                  <a:lnTo>
                    <a:pt x="614" y="385"/>
                  </a:lnTo>
                  <a:lnTo>
                    <a:pt x="630" y="375"/>
                  </a:lnTo>
                  <a:lnTo>
                    <a:pt x="646" y="366"/>
                  </a:lnTo>
                  <a:lnTo>
                    <a:pt x="663" y="358"/>
                  </a:lnTo>
                  <a:lnTo>
                    <a:pt x="680" y="351"/>
                  </a:lnTo>
                  <a:lnTo>
                    <a:pt x="698" y="344"/>
                  </a:lnTo>
                  <a:lnTo>
                    <a:pt x="715" y="338"/>
                  </a:lnTo>
                  <a:lnTo>
                    <a:pt x="734" y="334"/>
                  </a:lnTo>
                  <a:lnTo>
                    <a:pt x="754" y="329"/>
                  </a:lnTo>
                  <a:lnTo>
                    <a:pt x="772" y="324"/>
                  </a:lnTo>
                  <a:lnTo>
                    <a:pt x="792" y="322"/>
                  </a:lnTo>
                  <a:lnTo>
                    <a:pt x="812" y="320"/>
                  </a:lnTo>
                  <a:lnTo>
                    <a:pt x="833" y="318"/>
                  </a:lnTo>
                  <a:lnTo>
                    <a:pt x="852" y="318"/>
                  </a:lnTo>
                  <a:lnTo>
                    <a:pt x="852" y="318"/>
                  </a:lnTo>
                  <a:lnTo>
                    <a:pt x="871" y="318"/>
                  </a:lnTo>
                  <a:lnTo>
                    <a:pt x="889" y="320"/>
                  </a:lnTo>
                  <a:lnTo>
                    <a:pt x="889" y="320"/>
                  </a:lnTo>
                  <a:lnTo>
                    <a:pt x="885" y="302"/>
                  </a:lnTo>
                  <a:lnTo>
                    <a:pt x="881" y="286"/>
                  </a:lnTo>
                  <a:lnTo>
                    <a:pt x="875" y="269"/>
                  </a:lnTo>
                  <a:lnTo>
                    <a:pt x="870" y="254"/>
                  </a:lnTo>
                  <a:lnTo>
                    <a:pt x="863" y="238"/>
                  </a:lnTo>
                  <a:lnTo>
                    <a:pt x="855" y="223"/>
                  </a:lnTo>
                  <a:lnTo>
                    <a:pt x="846" y="208"/>
                  </a:lnTo>
                  <a:lnTo>
                    <a:pt x="837" y="194"/>
                  </a:lnTo>
                  <a:lnTo>
                    <a:pt x="827" y="178"/>
                  </a:lnTo>
                  <a:lnTo>
                    <a:pt x="816" y="166"/>
                  </a:lnTo>
                  <a:lnTo>
                    <a:pt x="805" y="152"/>
                  </a:lnTo>
                  <a:lnTo>
                    <a:pt x="793" y="139"/>
                  </a:lnTo>
                  <a:lnTo>
                    <a:pt x="780" y="126"/>
                  </a:lnTo>
                  <a:lnTo>
                    <a:pt x="768" y="114"/>
                  </a:lnTo>
                  <a:lnTo>
                    <a:pt x="754" y="103"/>
                  </a:lnTo>
                  <a:lnTo>
                    <a:pt x="738" y="92"/>
                  </a:lnTo>
                  <a:lnTo>
                    <a:pt x="725" y="82"/>
                  </a:lnTo>
                  <a:lnTo>
                    <a:pt x="708" y="71"/>
                  </a:lnTo>
                  <a:lnTo>
                    <a:pt x="692" y="62"/>
                  </a:lnTo>
                  <a:lnTo>
                    <a:pt x="676" y="54"/>
                  </a:lnTo>
                  <a:lnTo>
                    <a:pt x="660" y="45"/>
                  </a:lnTo>
                  <a:lnTo>
                    <a:pt x="642" y="37"/>
                  </a:lnTo>
                  <a:lnTo>
                    <a:pt x="624" y="30"/>
                  </a:lnTo>
                  <a:lnTo>
                    <a:pt x="606" y="24"/>
                  </a:lnTo>
                  <a:lnTo>
                    <a:pt x="586" y="19"/>
                  </a:lnTo>
                  <a:lnTo>
                    <a:pt x="568" y="14"/>
                  </a:lnTo>
                  <a:lnTo>
                    <a:pt x="548" y="9"/>
                  </a:lnTo>
                  <a:lnTo>
                    <a:pt x="528" y="6"/>
                  </a:lnTo>
                  <a:lnTo>
                    <a:pt x="509" y="3"/>
                  </a:lnTo>
                  <a:lnTo>
                    <a:pt x="489" y="1"/>
                  </a:lnTo>
                  <a:lnTo>
                    <a:pt x="468" y="0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402" y="2"/>
                  </a:lnTo>
                  <a:lnTo>
                    <a:pt x="380" y="5"/>
                  </a:lnTo>
                  <a:lnTo>
                    <a:pt x="358" y="8"/>
                  </a:lnTo>
                  <a:lnTo>
                    <a:pt x="336" y="12"/>
                  </a:lnTo>
                  <a:lnTo>
                    <a:pt x="315" y="17"/>
                  </a:lnTo>
                  <a:lnTo>
                    <a:pt x="294" y="23"/>
                  </a:lnTo>
                  <a:lnTo>
                    <a:pt x="273" y="30"/>
                  </a:lnTo>
                  <a:lnTo>
                    <a:pt x="253" y="37"/>
                  </a:lnTo>
                  <a:lnTo>
                    <a:pt x="235" y="45"/>
                  </a:lnTo>
                  <a:lnTo>
                    <a:pt x="215" y="55"/>
                  </a:lnTo>
                  <a:lnTo>
                    <a:pt x="197" y="65"/>
                  </a:lnTo>
                  <a:lnTo>
                    <a:pt x="180" y="76"/>
                  </a:lnTo>
                  <a:lnTo>
                    <a:pt x="163" y="86"/>
                  </a:lnTo>
                  <a:lnTo>
                    <a:pt x="146" y="99"/>
                  </a:lnTo>
                  <a:lnTo>
                    <a:pt x="131" y="111"/>
                  </a:lnTo>
                  <a:lnTo>
                    <a:pt x="116" y="125"/>
                  </a:lnTo>
                  <a:lnTo>
                    <a:pt x="102" y="138"/>
                  </a:lnTo>
                  <a:lnTo>
                    <a:pt x="89" y="153"/>
                  </a:lnTo>
                  <a:lnTo>
                    <a:pt x="77" y="167"/>
                  </a:lnTo>
                  <a:lnTo>
                    <a:pt x="65" y="183"/>
                  </a:lnTo>
                  <a:lnTo>
                    <a:pt x="53" y="198"/>
                  </a:lnTo>
                  <a:lnTo>
                    <a:pt x="44" y="215"/>
                  </a:lnTo>
                  <a:lnTo>
                    <a:pt x="35" y="232"/>
                  </a:lnTo>
                  <a:lnTo>
                    <a:pt x="27" y="248"/>
                  </a:lnTo>
                  <a:lnTo>
                    <a:pt x="20" y="267"/>
                  </a:lnTo>
                  <a:lnTo>
                    <a:pt x="14" y="285"/>
                  </a:lnTo>
                  <a:lnTo>
                    <a:pt x="9" y="303"/>
                  </a:lnTo>
                  <a:lnTo>
                    <a:pt x="5" y="322"/>
                  </a:lnTo>
                  <a:lnTo>
                    <a:pt x="2" y="341"/>
                  </a:lnTo>
                  <a:lnTo>
                    <a:pt x="0" y="360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1" y="402"/>
                  </a:lnTo>
                  <a:lnTo>
                    <a:pt x="3" y="426"/>
                  </a:lnTo>
                  <a:lnTo>
                    <a:pt x="7" y="448"/>
                  </a:lnTo>
                  <a:lnTo>
                    <a:pt x="13" y="470"/>
                  </a:lnTo>
                  <a:lnTo>
                    <a:pt x="20" y="491"/>
                  </a:lnTo>
                  <a:lnTo>
                    <a:pt x="28" y="512"/>
                  </a:lnTo>
                  <a:lnTo>
                    <a:pt x="38" y="533"/>
                  </a:lnTo>
                  <a:lnTo>
                    <a:pt x="49" y="553"/>
                  </a:lnTo>
                  <a:lnTo>
                    <a:pt x="62" y="571"/>
                  </a:lnTo>
                  <a:lnTo>
                    <a:pt x="75" y="590"/>
                  </a:lnTo>
                  <a:lnTo>
                    <a:pt x="91" y="608"/>
                  </a:lnTo>
                  <a:lnTo>
                    <a:pt x="106" y="625"/>
                  </a:lnTo>
                  <a:lnTo>
                    <a:pt x="123" y="641"/>
                  </a:lnTo>
                  <a:lnTo>
                    <a:pt x="142" y="657"/>
                  </a:lnTo>
                  <a:lnTo>
                    <a:pt x="160" y="671"/>
                  </a:lnTo>
                  <a:lnTo>
                    <a:pt x="180" y="684"/>
                  </a:lnTo>
                  <a:lnTo>
                    <a:pt x="131" y="821"/>
                  </a:lnTo>
                  <a:lnTo>
                    <a:pt x="304" y="739"/>
                  </a:lnTo>
                  <a:lnTo>
                    <a:pt x="304" y="739"/>
                  </a:lnTo>
                  <a:lnTo>
                    <a:pt x="339" y="747"/>
                  </a:lnTo>
                  <a:lnTo>
                    <a:pt x="374" y="753"/>
                  </a:lnTo>
                  <a:lnTo>
                    <a:pt x="410" y="758"/>
                  </a:lnTo>
                  <a:lnTo>
                    <a:pt x="447" y="759"/>
                  </a:lnTo>
                  <a:lnTo>
                    <a:pt x="447" y="759"/>
                  </a:lnTo>
                  <a:lnTo>
                    <a:pt x="474" y="758"/>
                  </a:lnTo>
                  <a:lnTo>
                    <a:pt x="474" y="758"/>
                  </a:lnTo>
                  <a:lnTo>
                    <a:pt x="466" y="733"/>
                  </a:lnTo>
                  <a:lnTo>
                    <a:pt x="460" y="708"/>
                  </a:lnTo>
                  <a:lnTo>
                    <a:pt x="455" y="682"/>
                  </a:lnTo>
                  <a:lnTo>
                    <a:pt x="454" y="655"/>
                  </a:lnTo>
                  <a:lnTo>
                    <a:pt x="454" y="655"/>
                  </a:lnTo>
                  <a:close/>
                  <a:moveTo>
                    <a:pt x="584" y="209"/>
                  </a:moveTo>
                  <a:lnTo>
                    <a:pt x="584" y="209"/>
                  </a:lnTo>
                  <a:lnTo>
                    <a:pt x="596" y="210"/>
                  </a:lnTo>
                  <a:lnTo>
                    <a:pt x="607" y="213"/>
                  </a:lnTo>
                  <a:lnTo>
                    <a:pt x="618" y="219"/>
                  </a:lnTo>
                  <a:lnTo>
                    <a:pt x="626" y="226"/>
                  </a:lnTo>
                  <a:lnTo>
                    <a:pt x="634" y="236"/>
                  </a:lnTo>
                  <a:lnTo>
                    <a:pt x="639" y="245"/>
                  </a:lnTo>
                  <a:lnTo>
                    <a:pt x="642" y="257"/>
                  </a:lnTo>
                  <a:lnTo>
                    <a:pt x="643" y="268"/>
                  </a:lnTo>
                  <a:lnTo>
                    <a:pt x="643" y="268"/>
                  </a:lnTo>
                  <a:lnTo>
                    <a:pt x="642" y="281"/>
                  </a:lnTo>
                  <a:lnTo>
                    <a:pt x="639" y="293"/>
                  </a:lnTo>
                  <a:lnTo>
                    <a:pt x="634" y="302"/>
                  </a:lnTo>
                  <a:lnTo>
                    <a:pt x="626" y="311"/>
                  </a:lnTo>
                  <a:lnTo>
                    <a:pt x="618" y="318"/>
                  </a:lnTo>
                  <a:lnTo>
                    <a:pt x="607" y="324"/>
                  </a:lnTo>
                  <a:lnTo>
                    <a:pt x="596" y="328"/>
                  </a:lnTo>
                  <a:lnTo>
                    <a:pt x="584" y="329"/>
                  </a:lnTo>
                  <a:lnTo>
                    <a:pt x="584" y="329"/>
                  </a:lnTo>
                  <a:lnTo>
                    <a:pt x="571" y="328"/>
                  </a:lnTo>
                  <a:lnTo>
                    <a:pt x="561" y="324"/>
                  </a:lnTo>
                  <a:lnTo>
                    <a:pt x="550" y="318"/>
                  </a:lnTo>
                  <a:lnTo>
                    <a:pt x="541" y="311"/>
                  </a:lnTo>
                  <a:lnTo>
                    <a:pt x="534" y="302"/>
                  </a:lnTo>
                  <a:lnTo>
                    <a:pt x="528" y="293"/>
                  </a:lnTo>
                  <a:lnTo>
                    <a:pt x="525" y="281"/>
                  </a:lnTo>
                  <a:lnTo>
                    <a:pt x="524" y="268"/>
                  </a:lnTo>
                  <a:lnTo>
                    <a:pt x="524" y="268"/>
                  </a:lnTo>
                  <a:lnTo>
                    <a:pt x="525" y="257"/>
                  </a:lnTo>
                  <a:lnTo>
                    <a:pt x="528" y="245"/>
                  </a:lnTo>
                  <a:lnTo>
                    <a:pt x="534" y="236"/>
                  </a:lnTo>
                  <a:lnTo>
                    <a:pt x="541" y="226"/>
                  </a:lnTo>
                  <a:lnTo>
                    <a:pt x="550" y="219"/>
                  </a:lnTo>
                  <a:lnTo>
                    <a:pt x="561" y="213"/>
                  </a:lnTo>
                  <a:lnTo>
                    <a:pt x="571" y="210"/>
                  </a:lnTo>
                  <a:lnTo>
                    <a:pt x="584" y="209"/>
                  </a:lnTo>
                  <a:lnTo>
                    <a:pt x="584" y="209"/>
                  </a:lnTo>
                  <a:close/>
                  <a:moveTo>
                    <a:pt x="294" y="329"/>
                  </a:moveTo>
                  <a:lnTo>
                    <a:pt x="294" y="329"/>
                  </a:lnTo>
                  <a:lnTo>
                    <a:pt x="282" y="328"/>
                  </a:lnTo>
                  <a:lnTo>
                    <a:pt x="271" y="324"/>
                  </a:lnTo>
                  <a:lnTo>
                    <a:pt x="260" y="318"/>
                  </a:lnTo>
                  <a:lnTo>
                    <a:pt x="252" y="311"/>
                  </a:lnTo>
                  <a:lnTo>
                    <a:pt x="244" y="302"/>
                  </a:lnTo>
                  <a:lnTo>
                    <a:pt x="239" y="293"/>
                  </a:lnTo>
                  <a:lnTo>
                    <a:pt x="236" y="281"/>
                  </a:lnTo>
                  <a:lnTo>
                    <a:pt x="235" y="268"/>
                  </a:lnTo>
                  <a:lnTo>
                    <a:pt x="235" y="268"/>
                  </a:lnTo>
                  <a:lnTo>
                    <a:pt x="236" y="257"/>
                  </a:lnTo>
                  <a:lnTo>
                    <a:pt x="239" y="245"/>
                  </a:lnTo>
                  <a:lnTo>
                    <a:pt x="244" y="236"/>
                  </a:lnTo>
                  <a:lnTo>
                    <a:pt x="252" y="226"/>
                  </a:lnTo>
                  <a:lnTo>
                    <a:pt x="260" y="219"/>
                  </a:lnTo>
                  <a:lnTo>
                    <a:pt x="271" y="213"/>
                  </a:lnTo>
                  <a:lnTo>
                    <a:pt x="282" y="210"/>
                  </a:lnTo>
                  <a:lnTo>
                    <a:pt x="294" y="209"/>
                  </a:lnTo>
                  <a:lnTo>
                    <a:pt x="294" y="209"/>
                  </a:lnTo>
                  <a:lnTo>
                    <a:pt x="307" y="210"/>
                  </a:lnTo>
                  <a:lnTo>
                    <a:pt x="317" y="213"/>
                  </a:lnTo>
                  <a:lnTo>
                    <a:pt x="327" y="219"/>
                  </a:lnTo>
                  <a:lnTo>
                    <a:pt x="337" y="226"/>
                  </a:lnTo>
                  <a:lnTo>
                    <a:pt x="344" y="236"/>
                  </a:lnTo>
                  <a:lnTo>
                    <a:pt x="350" y="245"/>
                  </a:lnTo>
                  <a:lnTo>
                    <a:pt x="353" y="257"/>
                  </a:lnTo>
                  <a:lnTo>
                    <a:pt x="354" y="268"/>
                  </a:lnTo>
                  <a:lnTo>
                    <a:pt x="354" y="268"/>
                  </a:lnTo>
                  <a:lnTo>
                    <a:pt x="353" y="281"/>
                  </a:lnTo>
                  <a:lnTo>
                    <a:pt x="350" y="293"/>
                  </a:lnTo>
                  <a:lnTo>
                    <a:pt x="344" y="302"/>
                  </a:lnTo>
                  <a:lnTo>
                    <a:pt x="337" y="311"/>
                  </a:lnTo>
                  <a:lnTo>
                    <a:pt x="327" y="318"/>
                  </a:lnTo>
                  <a:lnTo>
                    <a:pt x="317" y="324"/>
                  </a:lnTo>
                  <a:lnTo>
                    <a:pt x="307" y="328"/>
                  </a:lnTo>
                  <a:lnTo>
                    <a:pt x="294" y="329"/>
                  </a:lnTo>
                  <a:lnTo>
                    <a:pt x="294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7" name="Freeform 9"/>
          <p:cNvSpPr/>
          <p:nvPr/>
        </p:nvSpPr>
        <p:spPr bwMode="auto">
          <a:xfrm>
            <a:off x="4999860" y="2620709"/>
            <a:ext cx="557555" cy="321571"/>
          </a:xfrm>
          <a:custGeom>
            <a:avLst/>
            <a:gdLst/>
            <a:ahLst/>
            <a:cxnLst/>
            <a:rect l="l" t="t" r="r" b="b"/>
            <a:pathLst>
              <a:path w="1406526" h="811213">
                <a:moveTo>
                  <a:pt x="998157" y="511175"/>
                </a:moveTo>
                <a:cubicBezTo>
                  <a:pt x="998166" y="511211"/>
                  <a:pt x="1016984" y="583355"/>
                  <a:pt x="1077167" y="659295"/>
                </a:cubicBezTo>
                <a:cubicBezTo>
                  <a:pt x="1099742" y="685881"/>
                  <a:pt x="1159940" y="735254"/>
                  <a:pt x="1193801" y="761840"/>
                </a:cubicBezTo>
                <a:cubicBezTo>
                  <a:pt x="1137365" y="792223"/>
                  <a:pt x="1073405" y="811213"/>
                  <a:pt x="1005682" y="811213"/>
                </a:cubicBezTo>
                <a:cubicBezTo>
                  <a:pt x="937959" y="811213"/>
                  <a:pt x="873999" y="792223"/>
                  <a:pt x="817563" y="761840"/>
                </a:cubicBezTo>
                <a:cubicBezTo>
                  <a:pt x="847662" y="739052"/>
                  <a:pt x="907860" y="689679"/>
                  <a:pt x="937959" y="651699"/>
                </a:cubicBezTo>
                <a:cubicBezTo>
                  <a:pt x="986858" y="587150"/>
                  <a:pt x="998151" y="511213"/>
                  <a:pt x="998157" y="511175"/>
                </a:cubicBezTo>
                <a:close/>
                <a:moveTo>
                  <a:pt x="393319" y="508000"/>
                </a:moveTo>
                <a:cubicBezTo>
                  <a:pt x="393333" y="508068"/>
                  <a:pt x="408396" y="583992"/>
                  <a:pt x="468567" y="656120"/>
                </a:cubicBezTo>
                <a:cubicBezTo>
                  <a:pt x="491141" y="686504"/>
                  <a:pt x="551339" y="732079"/>
                  <a:pt x="588963" y="762463"/>
                </a:cubicBezTo>
                <a:cubicBezTo>
                  <a:pt x="532528" y="789048"/>
                  <a:pt x="468567" y="808038"/>
                  <a:pt x="400844" y="808038"/>
                </a:cubicBezTo>
                <a:cubicBezTo>
                  <a:pt x="333121" y="808038"/>
                  <a:pt x="269160" y="789048"/>
                  <a:pt x="212725" y="758665"/>
                </a:cubicBezTo>
                <a:cubicBezTo>
                  <a:pt x="242824" y="735877"/>
                  <a:pt x="303022" y="690302"/>
                  <a:pt x="333121" y="648524"/>
                </a:cubicBezTo>
                <a:cubicBezTo>
                  <a:pt x="382018" y="583977"/>
                  <a:pt x="393313" y="508041"/>
                  <a:pt x="393319" y="508000"/>
                </a:cubicBezTo>
                <a:close/>
                <a:moveTo>
                  <a:pt x="1065213" y="3175"/>
                </a:moveTo>
                <a:cubicBezTo>
                  <a:pt x="1260249" y="29757"/>
                  <a:pt x="1406526" y="200639"/>
                  <a:pt x="1406526" y="405697"/>
                </a:cubicBezTo>
                <a:cubicBezTo>
                  <a:pt x="1406526" y="508226"/>
                  <a:pt x="1369019" y="599363"/>
                  <a:pt x="1305257" y="671513"/>
                </a:cubicBezTo>
                <a:cubicBezTo>
                  <a:pt x="1275252" y="660121"/>
                  <a:pt x="1211490" y="622147"/>
                  <a:pt x="1143978" y="519618"/>
                </a:cubicBezTo>
                <a:cubicBezTo>
                  <a:pt x="1072733" y="417116"/>
                  <a:pt x="1065217" y="295637"/>
                  <a:pt x="1065213" y="295573"/>
                </a:cubicBezTo>
                <a:cubicBezTo>
                  <a:pt x="1065213" y="295547"/>
                  <a:pt x="1065213" y="292795"/>
                  <a:pt x="1065213" y="3175"/>
                </a:cubicBezTo>
                <a:close/>
                <a:moveTo>
                  <a:pt x="933450" y="3175"/>
                </a:moveTo>
                <a:cubicBezTo>
                  <a:pt x="933450" y="3175"/>
                  <a:pt x="933450" y="3175"/>
                  <a:pt x="933450" y="299370"/>
                </a:cubicBezTo>
                <a:cubicBezTo>
                  <a:pt x="933450" y="299370"/>
                  <a:pt x="918497" y="432278"/>
                  <a:pt x="847469" y="534808"/>
                </a:cubicBezTo>
                <a:cubicBezTo>
                  <a:pt x="802609" y="603160"/>
                  <a:pt x="735320" y="648729"/>
                  <a:pt x="701675" y="671513"/>
                </a:cubicBezTo>
                <a:cubicBezTo>
                  <a:pt x="765226" y="599363"/>
                  <a:pt x="802609" y="504429"/>
                  <a:pt x="802609" y="401899"/>
                </a:cubicBezTo>
                <a:cubicBezTo>
                  <a:pt x="802609" y="299370"/>
                  <a:pt x="765226" y="208233"/>
                  <a:pt x="705414" y="136083"/>
                </a:cubicBezTo>
                <a:cubicBezTo>
                  <a:pt x="761488" y="67730"/>
                  <a:pt x="843731" y="22162"/>
                  <a:pt x="933450" y="3175"/>
                </a:cubicBezTo>
                <a:close/>
                <a:moveTo>
                  <a:pt x="330200" y="3175"/>
                </a:moveTo>
                <a:cubicBezTo>
                  <a:pt x="330200" y="3192"/>
                  <a:pt x="330200" y="5407"/>
                  <a:pt x="330200" y="298940"/>
                </a:cubicBezTo>
                <a:cubicBezTo>
                  <a:pt x="330189" y="299031"/>
                  <a:pt x="315165" y="427899"/>
                  <a:pt x="243897" y="530243"/>
                </a:cubicBezTo>
                <a:cubicBezTo>
                  <a:pt x="198870" y="598497"/>
                  <a:pt x="131329" y="647791"/>
                  <a:pt x="97559" y="666750"/>
                </a:cubicBezTo>
                <a:cubicBezTo>
                  <a:pt x="37522" y="594705"/>
                  <a:pt x="0" y="503700"/>
                  <a:pt x="0" y="401320"/>
                </a:cubicBezTo>
                <a:cubicBezTo>
                  <a:pt x="0" y="200352"/>
                  <a:pt x="142586" y="37302"/>
                  <a:pt x="330200" y="3175"/>
                </a:cubicBezTo>
                <a:close/>
                <a:moveTo>
                  <a:pt x="460375" y="0"/>
                </a:moveTo>
                <a:cubicBezTo>
                  <a:pt x="558165" y="15175"/>
                  <a:pt x="644672" y="64496"/>
                  <a:pt x="704850" y="136579"/>
                </a:cubicBezTo>
                <a:cubicBezTo>
                  <a:pt x="640911" y="208662"/>
                  <a:pt x="603299" y="299715"/>
                  <a:pt x="603299" y="405943"/>
                </a:cubicBezTo>
                <a:cubicBezTo>
                  <a:pt x="603299" y="504583"/>
                  <a:pt x="640911" y="599430"/>
                  <a:pt x="701089" y="671513"/>
                </a:cubicBezTo>
                <a:cubicBezTo>
                  <a:pt x="667239" y="656338"/>
                  <a:pt x="603299" y="618399"/>
                  <a:pt x="539359" y="519759"/>
                </a:cubicBezTo>
                <a:cubicBezTo>
                  <a:pt x="467917" y="413559"/>
                  <a:pt x="460379" y="292193"/>
                  <a:pt x="460375" y="292127"/>
                </a:cubicBezTo>
                <a:cubicBezTo>
                  <a:pt x="460375" y="292093"/>
                  <a:pt x="460375" y="288969"/>
                  <a:pt x="4603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6224589" y="258482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6351589" y="2711829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7304543" y="353415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7431543" y="3661153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2" name="Freeform 10"/>
          <p:cNvSpPr/>
          <p:nvPr/>
        </p:nvSpPr>
        <p:spPr bwMode="auto">
          <a:xfrm>
            <a:off x="6137276" y="2299079"/>
            <a:ext cx="1319213" cy="1322388"/>
          </a:xfrm>
          <a:custGeom>
            <a:avLst/>
            <a:gdLst>
              <a:gd name="T0" fmla="*/ 239 w 304"/>
              <a:gd name="T1" fmla="*/ 285 h 305"/>
              <a:gd name="T2" fmla="*/ 304 w 304"/>
              <a:gd name="T3" fmla="*/ 0 h 305"/>
              <a:gd name="T4" fmla="*/ 20 w 304"/>
              <a:gd name="T5" fmla="*/ 66 h 305"/>
              <a:gd name="T6" fmla="*/ 13 w 304"/>
              <a:gd name="T7" fmla="*/ 68 h 305"/>
              <a:gd name="T8" fmla="*/ 0 w 304"/>
              <a:gd name="T9" fmla="*/ 62 h 305"/>
              <a:gd name="T10" fmla="*/ 242 w 304"/>
              <a:gd name="T11" fmla="*/ 305 h 305"/>
              <a:gd name="T12" fmla="*/ 237 w 304"/>
              <a:gd name="T13" fmla="*/ 292 h 305"/>
              <a:gd name="T14" fmla="*/ 239 w 304"/>
              <a:gd name="T15" fmla="*/ 28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305">
                <a:moveTo>
                  <a:pt x="239" y="285"/>
                </a:moveTo>
                <a:cubicBezTo>
                  <a:pt x="304" y="0"/>
                  <a:pt x="304" y="0"/>
                  <a:pt x="304" y="0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6"/>
                  <a:pt x="15" y="68"/>
                  <a:pt x="13" y="68"/>
                </a:cubicBezTo>
                <a:cubicBezTo>
                  <a:pt x="8" y="68"/>
                  <a:pt x="3" y="66"/>
                  <a:pt x="0" y="62"/>
                </a:cubicBezTo>
                <a:cubicBezTo>
                  <a:pt x="242" y="305"/>
                  <a:pt x="242" y="305"/>
                  <a:pt x="242" y="305"/>
                </a:cubicBezTo>
                <a:cubicBezTo>
                  <a:pt x="239" y="301"/>
                  <a:pt x="237" y="297"/>
                  <a:pt x="237" y="292"/>
                </a:cubicBezTo>
                <a:cubicBezTo>
                  <a:pt x="237" y="290"/>
                  <a:pt x="239" y="285"/>
                  <a:pt x="239" y="285"/>
                </a:cubicBezTo>
                <a:close/>
              </a:path>
            </a:pathLst>
          </a:custGeom>
          <a:solidFill>
            <a:srgbClr val="FBC6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3" name="Freeform 11"/>
          <p:cNvSpPr/>
          <p:nvPr/>
        </p:nvSpPr>
        <p:spPr bwMode="auto">
          <a:xfrm>
            <a:off x="6132515" y="2562605"/>
            <a:ext cx="0" cy="4763"/>
          </a:xfrm>
          <a:custGeom>
            <a:avLst/>
            <a:gdLst>
              <a:gd name="T0" fmla="*/ 0 h 1"/>
              <a:gd name="T1" fmla="*/ 0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807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5969001" y="258482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6096001" y="2711829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5022851" y="353415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5149851" y="3661153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8" name="Freeform 18"/>
          <p:cNvSpPr/>
          <p:nvPr/>
        </p:nvSpPr>
        <p:spPr bwMode="auto">
          <a:xfrm>
            <a:off x="6059489" y="2562605"/>
            <a:ext cx="4763" cy="4763"/>
          </a:xfrm>
          <a:custGeom>
            <a:avLst/>
            <a:gdLst>
              <a:gd name="T0" fmla="*/ 1 w 1"/>
              <a:gd name="T1" fmla="*/ 0 h 1"/>
              <a:gd name="T2" fmla="*/ 1 w 1"/>
              <a:gd name="T3" fmla="*/ 0 h 1"/>
              <a:gd name="T4" fmla="*/ 0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0"/>
                </a:cubicBezTo>
                <a:close/>
              </a:path>
            </a:pathLst>
          </a:custGeom>
          <a:solidFill>
            <a:srgbClr val="807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6224589" y="421995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351589" y="4346953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7304543" y="327062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7431543" y="3397629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3" name="Freeform 25"/>
          <p:cNvSpPr/>
          <p:nvPr/>
        </p:nvSpPr>
        <p:spPr bwMode="auto">
          <a:xfrm>
            <a:off x="6132515" y="475811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807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5969001" y="421995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5" name="Line 27"/>
          <p:cNvSpPr>
            <a:spLocks noChangeShapeType="1"/>
          </p:cNvSpPr>
          <p:nvPr/>
        </p:nvSpPr>
        <p:spPr bwMode="auto">
          <a:xfrm>
            <a:off x="6096001" y="4346953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6" name="Line 28"/>
          <p:cNvSpPr>
            <a:spLocks noChangeShapeType="1"/>
          </p:cNvSpPr>
          <p:nvPr/>
        </p:nvSpPr>
        <p:spPr bwMode="auto">
          <a:xfrm>
            <a:off x="5022851" y="327062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5149851" y="3397629"/>
            <a:ext cx="0" cy="0"/>
          </a:xfrm>
          <a:prstGeom prst="line">
            <a:avLst/>
          </a:prstGeom>
          <a:noFill/>
          <a:ln w="17463" cap="flat">
            <a:solidFill>
              <a:srgbClr val="AD0003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8" name="Freeform 32"/>
          <p:cNvSpPr/>
          <p:nvPr/>
        </p:nvSpPr>
        <p:spPr bwMode="auto">
          <a:xfrm>
            <a:off x="6059489" y="4758116"/>
            <a:ext cx="4763" cy="0"/>
          </a:xfrm>
          <a:custGeom>
            <a:avLst/>
            <a:gdLst>
              <a:gd name="T0" fmla="*/ 1 w 1"/>
              <a:gd name="T1" fmla="*/ 1 w 1"/>
              <a:gd name="T2" fmla="*/ 0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lose/>
              </a:path>
            </a:pathLst>
          </a:custGeom>
          <a:solidFill>
            <a:srgbClr val="807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9" name="Freeform 5"/>
          <p:cNvSpPr/>
          <p:nvPr/>
        </p:nvSpPr>
        <p:spPr bwMode="auto">
          <a:xfrm>
            <a:off x="6766335" y="2623285"/>
            <a:ext cx="390668" cy="394363"/>
          </a:xfrm>
          <a:custGeom>
            <a:avLst/>
            <a:gdLst/>
            <a:ahLst/>
            <a:cxnLst/>
            <a:rect l="l" t="t" r="r" b="b"/>
            <a:pathLst>
              <a:path w="1009550" h="1019105">
                <a:moveTo>
                  <a:pt x="506769" y="481673"/>
                </a:moveTo>
                <a:cubicBezTo>
                  <a:pt x="512508" y="481836"/>
                  <a:pt x="515618" y="482073"/>
                  <a:pt x="515622" y="482073"/>
                </a:cubicBezTo>
                <a:cubicBezTo>
                  <a:pt x="500600" y="550346"/>
                  <a:pt x="583221" y="743787"/>
                  <a:pt x="564444" y="887919"/>
                </a:cubicBezTo>
                <a:cubicBezTo>
                  <a:pt x="553177" y="967571"/>
                  <a:pt x="448023" y="1032051"/>
                  <a:pt x="376668" y="1016879"/>
                </a:cubicBezTo>
                <a:cubicBezTo>
                  <a:pt x="271530" y="1001710"/>
                  <a:pt x="264005" y="887954"/>
                  <a:pt x="264003" y="887919"/>
                </a:cubicBezTo>
                <a:cubicBezTo>
                  <a:pt x="196404" y="895505"/>
                  <a:pt x="136316" y="868954"/>
                  <a:pt x="113783" y="823439"/>
                </a:cubicBezTo>
                <a:cubicBezTo>
                  <a:pt x="83738" y="762751"/>
                  <a:pt x="79983" y="660342"/>
                  <a:pt x="162604" y="595861"/>
                </a:cubicBezTo>
                <a:cubicBezTo>
                  <a:pt x="297333" y="483021"/>
                  <a:pt x="466566" y="480532"/>
                  <a:pt x="506769" y="481673"/>
                </a:cubicBezTo>
                <a:close/>
                <a:moveTo>
                  <a:pt x="803569" y="458221"/>
                </a:moveTo>
                <a:cubicBezTo>
                  <a:pt x="843740" y="458754"/>
                  <a:pt x="880387" y="462305"/>
                  <a:pt x="906697" y="470827"/>
                </a:cubicBezTo>
                <a:cubicBezTo>
                  <a:pt x="1008180" y="508702"/>
                  <a:pt x="1042008" y="629902"/>
                  <a:pt x="974353" y="705652"/>
                </a:cubicBezTo>
                <a:cubicBezTo>
                  <a:pt x="948047" y="735947"/>
                  <a:pt x="869138" y="728379"/>
                  <a:pt x="869111" y="728377"/>
                </a:cubicBezTo>
                <a:cubicBezTo>
                  <a:pt x="869118" y="728406"/>
                  <a:pt x="891655" y="811711"/>
                  <a:pt x="846559" y="860940"/>
                </a:cubicBezTo>
                <a:cubicBezTo>
                  <a:pt x="797696" y="910177"/>
                  <a:pt x="707489" y="917752"/>
                  <a:pt x="662385" y="860940"/>
                </a:cubicBezTo>
                <a:cubicBezTo>
                  <a:pt x="583454" y="766252"/>
                  <a:pt x="530833" y="501127"/>
                  <a:pt x="530833" y="482189"/>
                </a:cubicBezTo>
                <a:cubicBezTo>
                  <a:pt x="530874" y="482182"/>
                  <a:pt x="683074" y="456624"/>
                  <a:pt x="803569" y="458221"/>
                </a:cubicBezTo>
                <a:close/>
                <a:moveTo>
                  <a:pt x="324738" y="38090"/>
                </a:moveTo>
                <a:cubicBezTo>
                  <a:pt x="343703" y="39805"/>
                  <a:pt x="361496" y="44772"/>
                  <a:pt x="376480" y="53287"/>
                </a:cubicBezTo>
                <a:cubicBezTo>
                  <a:pt x="503838" y="128975"/>
                  <a:pt x="500100" y="458200"/>
                  <a:pt x="500100" y="458240"/>
                </a:cubicBezTo>
                <a:cubicBezTo>
                  <a:pt x="500072" y="458238"/>
                  <a:pt x="436405" y="454456"/>
                  <a:pt x="380227" y="458240"/>
                </a:cubicBezTo>
                <a:cubicBezTo>
                  <a:pt x="275337" y="465809"/>
                  <a:pt x="192924" y="492301"/>
                  <a:pt x="121750" y="484732"/>
                </a:cubicBezTo>
                <a:cubicBezTo>
                  <a:pt x="110511" y="484732"/>
                  <a:pt x="-16854" y="450670"/>
                  <a:pt x="1876" y="329563"/>
                </a:cubicBezTo>
                <a:cubicBezTo>
                  <a:pt x="20603" y="216044"/>
                  <a:pt x="140441" y="223592"/>
                  <a:pt x="140480" y="223594"/>
                </a:cubicBezTo>
                <a:cubicBezTo>
                  <a:pt x="129242" y="193318"/>
                  <a:pt x="132988" y="140333"/>
                  <a:pt x="166702" y="102487"/>
                </a:cubicBezTo>
                <a:cubicBezTo>
                  <a:pt x="200416" y="57072"/>
                  <a:pt x="267845" y="32945"/>
                  <a:pt x="324738" y="38090"/>
                </a:cubicBezTo>
                <a:close/>
                <a:moveTo>
                  <a:pt x="648144" y="11"/>
                </a:moveTo>
                <a:cubicBezTo>
                  <a:pt x="658363" y="-115"/>
                  <a:pt x="669305" y="893"/>
                  <a:pt x="681009" y="3263"/>
                </a:cubicBezTo>
                <a:cubicBezTo>
                  <a:pt x="763390" y="18430"/>
                  <a:pt x="755914" y="109422"/>
                  <a:pt x="755912" y="109449"/>
                </a:cubicBezTo>
                <a:cubicBezTo>
                  <a:pt x="755935" y="109439"/>
                  <a:pt x="819591" y="82909"/>
                  <a:pt x="879503" y="117034"/>
                </a:cubicBezTo>
                <a:cubicBezTo>
                  <a:pt x="920699" y="143580"/>
                  <a:pt x="1029309" y="348368"/>
                  <a:pt x="800854" y="397669"/>
                </a:cubicBezTo>
                <a:cubicBezTo>
                  <a:pt x="587423" y="443168"/>
                  <a:pt x="531225" y="462131"/>
                  <a:pt x="531202" y="462139"/>
                </a:cubicBezTo>
                <a:cubicBezTo>
                  <a:pt x="531197" y="462089"/>
                  <a:pt x="497499" y="166328"/>
                  <a:pt x="527457" y="90487"/>
                </a:cubicBezTo>
                <a:cubicBezTo>
                  <a:pt x="540565" y="57304"/>
                  <a:pt x="576613" y="893"/>
                  <a:pt x="648144" y="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8021637" y="121920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21955" y="158813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8022272" y="392811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22590" y="429704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0" name="TextBox 76"/>
          <p:cNvSpPr txBox="1"/>
          <p:nvPr/>
        </p:nvSpPr>
        <p:spPr>
          <a:xfrm>
            <a:off x="2745863" y="392811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572895" y="429704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2" name="TextBox 76"/>
          <p:cNvSpPr txBox="1"/>
          <p:nvPr/>
        </p:nvSpPr>
        <p:spPr>
          <a:xfrm>
            <a:off x="2745863" y="121920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572895" y="158813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  <p:bldP spid="6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22" grpId="0" bldLvl="0" animBg="1"/>
      <p:bldP spid="27" grpId="0" bldLvl="0" animBg="1"/>
      <p:bldP spid="32" grpId="0" bldLvl="0" animBg="1"/>
      <p:bldP spid="49" grpId="0" bldLvl="0" animBg="1"/>
      <p:bldP spid="7" grpId="0" bldLvl="0" animBg="1"/>
      <p:bldP spid="8" grpId="0" bldLvl="0" animBg="1"/>
      <p:bldP spid="9" grpId="0" bldLvl="0" animBg="1"/>
      <p:bldP spid="24" grpId="0" bldLvl="0" animBg="1"/>
      <p:bldP spid="50" grpId="0" bldLvl="0" animBg="1"/>
      <p:bldP spid="51" grpId="0" bldLvl="0" animBg="1"/>
      <p:bldP spid="52" grpId="0" bldLvl="0" animBg="1"/>
      <p:bldP spid="53" grpId="0" bldLvl="0" animBg="1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LIDE_MODEL_TYPE" val="timeline"/>
</p:tagLst>
</file>

<file path=ppt/tags/tag11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7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7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8.xml><?xml version="1.0" encoding="utf-8"?>
<p:tagLst xmlns:p="http://schemas.openxmlformats.org/presentationml/2006/main">
  <p:tag name="ISPRING_ULTRA_SCORM_COURSE_ID" val="BC4EFCAC-EDD6-46D6-8825-261B445CFA5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FyohU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cqIV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FyohU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XKiF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XKiF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XKiF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XKiF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XKiF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XKiFSwXZichKDQAA1SEAABcAAAB1bml2ZXJzYWwvdW5pdmVyc2FsLnBuZ+2a+VdS6/rAqdNpVvNU15xLvXmuOZQnp+NAmROna6UNZk61zLxhgqhoKGLTdUiJopaWiZ6sk+KAqZm6EbBDSR5E6jig4lBxFAXBgRAVkbupzr1r3fVd3z/gLn5gb57ns9/9Ps+73+d5n/1C7rEj/jobjTZCIBAdWIBPMASyBgaBfINcvxbU7Gq6MQGeViUF+3tDKF0mk6CwJvZg4EEIpI6wafnct6C8ISEgNAkC0WVqPqtYyIrzYDs4zOfgicuRkuGjebbyAdYHWdHc6rnV9Trn9ev1U78jntz8/fe7cy7o5+8MWPOuevNPOectLV79c+3W9Tt8bm8pM1Zf+Vn69/0bVNjpLpn7IulHxafSBxc9jydtD/9UTKmUUkRSt4hSSmVL3YMsLlSNla0op5EjGYrhmqZRnDFo0lknP1nFSpDpeTOEH1EPuvyMZKjR1lRm558zhnmpPnWneIOKK41V9vV4qyjsrK/7KlBuQwdl/OFner0bvwaUmu0rCUML4ij14K1/ixN+4DdIuIvFBvB0IMdKI+0iao43AlaDxy1aoAVaoAVaoAVaoAVaoAVaoAVaoAVaoAVaoAVa8L8HUAJz9QJLs2X6HtgK02i8rTRbiuvvaPYOd/p8p9lu3PL/g4/hd/5o4HrxWz/9fvihdSk2UfbGknAJtywwH0WJUL2CKlYooSlMF7yyDzmSJXlhXnszbXmsiaGSBPFbnOI5P4xPI5SVFazM3yTLjy07/M0znmNmXq7jr0svr2SFEahhZpqmYppihBrNGGLkDHbVxIgLMKe6wxvjFw71JKW9mTMXTwTMDSVxG/VmjoSALUryljhIXEMvPgxQryhdpulKaTxP/UEvs99j9tXWMK6Xcipe4EZqGkkTjwOZi2OFSEMXqIPTsAfiFHfgvlRAgNJjhppX3grl1bw3MUMs+qRZxqd3JDYmKInGyFc/mbJbC2nzkscsGn3TMdP5A/c527PqIoDh/VzCZ4/s+jgRkHhy0wlPKQJjX+bszJjFIy+5eFBnD6eOZijieSfPksVx11ux4rDRwUj7csF++HCICRm9wjRfmbnwPXnLvpK8OdI0VtjZdlLWG8MJ68aj5EDFzDFBO1fWSpI6JRoq6uKAM32AKs2Ot4ChsxNFnm9FLyQam6rpAelTdaxBLiHudztl9cPYQJEbvdMhkHDLavg6YAOMudUOVlTje4FqfBeiKDT+bKrxs0ZhW+u5M03oNxIUqnFE+P5YetCJHeTSwl2Prp32DJEn/bNmthj/xvFpFY/Z31BRxmzlsVwYixzn55tjaX5d6eaNmwXCiO5eRwJPRrboCKlbN0ie/8s3kPfwSs9bVC4+rvuzIfGiFmmBysOHmGSU/VcTIye4ZfrIW888Txj9R3mxbSn15gZ0S36IXNbPfuzdnrNtu3H7/phWM5sDtoqN5MzpNAQ3DV+s8BIJ00jSh4hXxEWAPX9y6mrKTdprCKS5SBS+fTi23UlUkNnHaXButEsIFVrrw+z/celZiuCCPFC1HIgrd+5kjWwsjlQM4QPqN6+Vyxz339un2otoeIiLuuEqdkp8p3RNBjII0xaAQvC3ZIUOpE0enB1ZvehhdXj4x/toWXWQaUq3nbrOh7jJyLh6uHkg0RJ9yrjdKXLnIhzNHeYZwgC+g0XHB0C5FvI+LVSW+5P7l3YnVQ8ECFOTQ1YtP9e9HMQbi7bcbHhKPhAsvDbR5fvyYu+uH5LuF3FhwTzCIfhv2CPE0ECobsjfBNhd6OHmmnM8N1gKzc8+zTz7iDUYxgm9tNl2Y4nwlZO4jwmOK2cEK+OkeJqI4vKs2B/eogze2XF9Tb+D2VwplpefjGOmF+9NOo1oTTRqLNnzl3zh05I8fW8b7x5ZsH7cjWr9QFHiqxuYEoDk5nXi/n1haNbNATrvDUb6OLKQ5VHgbkdsnfttj0ROxVl/GZAEEaPicrmo77WmZ/ulQgdf4qZKna66WUzB2CNdpmvnhYujEhQGHsH7YBvjc2cf5ddXO0LSkfli4damW1ccnz4spervFy0BQ9t3ijDTFAchjQBw9CN1MbZUb44veprV0OPQyFCrpmPpCi5A/9rpHagiLOqtnUoUwgDc6F57uAKcgjoaj1tkRyFws3lRUzTS3LKMO9qKX8KUlPfE9zYD4bf45WEGDYiSDFFdj2MXD886zQ5SU8YqMlPh2BrGEiaS8AuiiVLLVck8DgtDDZi+XUctiBBrHs3cXZ43I+NC1erUFQnDYJx9JHUUAqmOIuWVKbGXKxqy9DeKkkShTD6SQVOkiA63GUG9xPaKy4vvr+u94BEgqHxERieAmTdkmtjYhHfy8A7O1EftIQcqHxVgbJHf3jVqX+p36lH17heiR2R3c6zaOkC3z/GeFSPoU5/9BWiyLndJLDO6Z6/z0OHXdxYBfdi4jmKjUSluaXJ+Sd8Ffh8ZO8nNXJGlFGEc8EVNWRv/KnueLerrAB9K6b6eOby466ZVNDa28zg74tF5n7KYzUbiVB7gTkiLTxafN7izxrVFqnKdMmpfkNZ3D7tAIOIUw0zO06yxtUv91Mc4qQUMI2nkgb4kHGNSdFR1qa9NfPxuT+oy3XyajlwY9lB2Mk+Py3yIjn2C+7gWXTbZAkZzBtD1eQGri8MVOJMUnWhs6sCk1BhyBS32MjCryhq8X4uXO370lyweEwjxC4NvHNgX2yXJTJO17SPWAuxuSwtbvZduJ77cvecY+wyhpqB2ftl1D9E2O2Zix7mKLAz33gDYz2Rfh71Fh26mkj/qfNRT3jP/7b4qMTzcRS+B+l8u9WXYe/SFMl0nJ/pzzK8+zrq5Du1FHPQrRpZTavGqgdbCNzl70KGyvmPZj/NnWV8Hz0iEIoxRxjz2EDvZofCWcX6RXgN5VtZ80Cp3LGGiOW+ioPz4qieR1dCFl3rOUOUA15kAXVmwM8MtfOB4KoYaSH62V1Vg+ngWt0NA/Tpx+JYEj99xzh5+OrISK8s1m6MtcVP6jtdeOq7veYY8lOn1aNK158Kiwdlb72ruhrpwvZzyx3YIg8iZvL19nAWFR1T56sM6lns5wmjD9iXaVEBwLR5BmrIg2mLnOqwfmqsm/Plbgh16GjxUn7r5F+GDReVUu/eMzzacPuISlaLJRmeHIzPkvfMNH/bB+xuv0vOtYkx2NyyLnbMvTXDTnxSj1//2CEA7iscHyrPqTGQlO51MtsLgekVG8EE3XfwhfNZxX+LXqXP+0fy2FnA5Hdz7O/liXIn0xRW1aIRACvqDtZdgrDYrJEnpqyCnGWAVUK8Cg8UoJf7n1DvnTWyOM9evc0rO5tsi06cOBjMTkfei0eJoMFcf1ZFFU+JH99ladrTmH/K9fQbaaP+TKlyWP0Zp24+gFlsQe+LKwsyVOVZ3wdU6Ln0Hx/HGlIw2nYGUfcxzQKzMFTISXrfO/LqJz6x0DVNdE484sCZGCLHkqNuPT6QK/swhSxnzA7FCr9mLZLwsoq7MaytvP5tx4LixCq3KsZbLQscXbYzyxf4HXGu/BC+Z1Rhuju4PjIDOrybPRhsWwIvOgNfNzRSh3BvtPCnGYkXZy39U8LxpuwF5HSHAkby1vs8toED/SckQLyozowoXeUs9eTQTwEw8yh7EJ0ixETvenxpWju0YVqIKl345xbCiov6dVWe63Kefl+rzKJ8zVmO6jOPCR6Nyau2IWFNg7EGGWjk6isvzXHe7MpKNFwGIkqcpgkVpKiOdnxyuE7HtzxvPbvu89CxdnvylcJCbG9dXkw1OqCJwYiZJ0lzvBTi2KKVUZK75L/wKe/YkXSVBNnWjhOIySJPoy6iVv9WEDo8dTfDsw50Kr0KYgmPRV7lSxMHoNRj6EHMDEj3RQVfC0NOF0cnTrOMTmhAXjz0meAFvF2GUoi/Xi8BKLY73cp8PEZbaHEi6fr4liObhkMuMp7yw35hQJVUl5td+hJIBgmauNONExdv+s3T7IVtn/ajLrO9gu+XlWOrWppUVBYPRcjAC6sDi5YaJj67iGo+Em/7pMzr8rKKk9e8GnvNbwFyzaON1fWQDEFMKrrmcGMQmE1MYRYQ4nI1lL7OgKyjqweb8ncohNC/iYZR6iSdZ65r6AqqaPNr07SoEepqmeAF6VZxWyAIkX02jw2vVUpngTI+bKzBW0rt/uDUuiItqGhKik61aKp2kb+s/tX2jd0kT/c5ZyV9DL1O00HZ82fpkE8aQZbYa8swrDgrt2MVviRt5PL4tqsAMtOlj3tT97QrNj//cwLm7pctP8BbM7qNQGunp0xoMwAeL9Pfik1EVNfvumQAkat+xE+zkmw6HwRJu7MTo+tJfMfQYykSQ0JrM3CxKNAzArchKkXqHKlCrwbq+jSSxiWeafeyXDInpyyzXEKsWe03sczTPSNXd1gBQ2tEyTdUecvf/ehsoVS/Huq/+/DpQ4ZUoYDswLvlrxHCDXn/EshCqvvgf8ZJj/8PP/zCgVOb1PMNbOS2Lo9Rwa43qdJVoV3SzIQy+oGCoaYtgpA4+0HTQV7bkj76t1nnIUa/KjXsT7L356opGD/M94kPxPnvtX1BLAwQUAAIACABcqIVLKwvAbUoAAABrAAAAGwAAAHVuaXZlcnNhbC91bml2ZXJzYWwucG5nLnhtbLOxr8jNUShLLSrOzM+zVTLUM1Cyt+PlsikoSi3LTC1XqACKGekZQICSQiUqtzwzpSQDKGRgbowQzEjNTM8osVWyMDCFC+oDzQQAUEsBAgAAFAACAAgAXKiFSxUOrShkBAAABxEAAB0AAAAAAAAAAQAAAAAAAAAAAHVuaXZlcnNhbC9jb21tb25fbWVzc2FnZXMubG5nUEsBAgAAFAACAAgAXKiFSwh+CyMpAwAAhgwAACcAAAAAAAAAAQAAAAAAnwQAAHVuaXZlcnNhbC9mbGFzaF9wdWJsaXNoaW5nX3NldHRpbmdzLnhtbFBLAQIAABQAAgAIAFyohUu1/AlkugIAAFUKAAAhAAAAAAAAAAEAAAAAAA0IAAB1bml2ZXJzYWwvZmxhc2hfc2tpbl9zZXR0aW5ncy54bWxQSwECAAAUAAIACABcqIVLKpYPZ/4CAACXCwAAJgAAAAAAAAABAAAAAAAGCwAAdW5pdmVyc2FsL2h0bWxfcHVibGlzaGluZ19zZXR0aW5ncy54bWxQSwECAAAUAAIACABcqIVLaHFSkZoBAAAfBgAAHwAAAAAAAAABAAAAAABIDgAAdW5pdmVyc2FsL2h0bWxfc2tpbl9zZXR0aW5ncy5qc1BLAQIAABQAAgAIAFyohUs9PC/RwQAAAOUBAAAaAAAAAAAAAAEAAAAAAB8QAAB1bml2ZXJzYWwvaTE4bl9wcmVzZXRzLnhtbFBLAQIAABQAAgAIAFyohUua+ZZkawAAAGsAAAAcAAAAAAAAAAEAAAAAABgRAAB1bml2ZXJzYWwvbG9jYWxfc2V0dGluZ3MueG1sUEsBAgAAFAACAAgARJRXRyO0Tvv7AgAAsAgAABQAAAAAAAAAAQAAAAAAvREAAHVuaXZlcnNhbC9wbGF5ZXIueG1sUEsBAgAAFAACAAgAXKiFS7CHI/RsAQAA9wIAACkAAAAAAAAAAQAAAAAA6hQAAHVuaXZlcnNhbC9za2luX2N1c3RvbWl6YXRpb25fc2V0dGluZ3MueG1sUEsBAgAAFAACAAgAXKiFSwXZichKDQAA1SEAABcAAAAAAAAAAAAAAAAAnRYAAHVuaXZlcnNhbC91bml2ZXJzYWwucG5nUEsBAgAAFAACAAgAXKiFSysLwG1KAAAAawAAABsAAAAAAAAAAQAAAAAAHCQAAHVuaXZlcnNhbC91bml2ZXJzYWwucG5nLnhtbFBLBQYAAAAACwALAEkDAACfJAAAAAA="/>
  <p:tag name="ISPRING_PRESENTATION_TITLE" val="简约风校园招聘模板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4015</Words>
  <Application>WPS 演示</Application>
  <PresentationFormat>宽屏</PresentationFormat>
  <Paragraphs>450</Paragraphs>
  <Slides>24</Slides>
  <Notes>24</Notes>
  <HiddenSlides>0</HiddenSlides>
  <MMClips>1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6" baseType="lpstr">
      <vt:lpstr>Arial</vt:lpstr>
      <vt:lpstr>宋体</vt:lpstr>
      <vt:lpstr>Wingdings</vt:lpstr>
      <vt:lpstr>Noto Sans S Chinese Regular</vt:lpstr>
      <vt:lpstr>Calibri</vt:lpstr>
      <vt:lpstr>微软雅黑</vt:lpstr>
      <vt:lpstr>Noto Sans S Chinese Black</vt:lpstr>
      <vt:lpstr>Noto Sans S Chinese Light</vt:lpstr>
      <vt:lpstr>Noto Sans S Chinese Thin</vt:lpstr>
      <vt:lpstr>Open Sans Light</vt:lpstr>
      <vt:lpstr>Arial</vt:lpstr>
      <vt:lpstr>Impact</vt:lpstr>
      <vt:lpstr>冬青黑体简体中文 W3</vt:lpstr>
      <vt:lpstr>Open Sans</vt:lpstr>
      <vt:lpstr>Arial Unicode MS</vt:lpstr>
      <vt:lpstr>等线</vt:lpstr>
      <vt:lpstr>Noto Sans S Chinese Bold</vt:lpstr>
      <vt:lpstr>Dotum</vt:lpstr>
      <vt:lpstr>Gill Sans</vt:lpstr>
      <vt:lpstr>Segoe Print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manman</dc:creator>
  <cp:lastModifiedBy>南蛮姑娘</cp:lastModifiedBy>
  <cp:revision>4</cp:revision>
  <dcterms:created xsi:type="dcterms:W3CDTF">2017-08-03T09:01:00Z</dcterms:created>
  <dcterms:modified xsi:type="dcterms:W3CDTF">2021-09-10T06:53:30Z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3AB2DD1D916A48E185A6C60B3492743D</vt:lpwstr>
  </property>
</Properties>
</file>