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4" r:id="rId8"/>
    <p:sldId id="268" r:id="rId9"/>
    <p:sldId id="265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66" r:id="rId18"/>
    <p:sldId id="262" r:id="rId19"/>
    <p:sldId id="274" r:id="rId20"/>
    <p:sldId id="277" r:id="rId21"/>
    <p:sldId id="275" r:id="rId22"/>
    <p:sldId id="267" r:id="rId23"/>
  </p:sldIdLst>
  <p:sldSz cx="1219327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ABABAB"/>
    <a:srgbClr val="868686"/>
    <a:srgbClr val="626262"/>
    <a:srgbClr val="414141"/>
    <a:srgbClr val="2A2A2A"/>
    <a:srgbClr val="5A5A5A"/>
    <a:srgbClr val="1F1F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4" autoAdjust="0"/>
    <p:restoredTop sz="93308"/>
  </p:normalViewPr>
  <p:slideViewPr>
    <p:cSldViewPr snapToGrid="0" snapToObjects="1">
      <p:cViewPr varScale="1">
        <p:scale>
          <a:sx n="112" d="100"/>
          <a:sy n="112" d="100"/>
        </p:scale>
        <p:origin x="126" y="24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94F7-8F76-45AD-BADF-8168E6E45D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23D91B-3405-4F87-A1BA-4C7BC9F92001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b="1" dirty="0">
            <a:solidFill>
              <a:srgbClr val="2A2A2A"/>
            </a:solidFill>
          </a:endParaRPr>
        </a:p>
      </dgm:t>
    </dgm:pt>
    <dgm:pt modelId="{BB54C2C4-60D6-4532-A584-F73038A57F52}" cxnId="{B49528AD-0389-405D-9847-B14D16465F31}" type="parTrans">
      <dgm:prSet/>
      <dgm:spPr/>
      <dgm:t>
        <a:bodyPr/>
        <a:lstStyle/>
        <a:p>
          <a:endParaRPr lang="zh-CN" altLang="en-US" sz="2000"/>
        </a:p>
      </dgm:t>
    </dgm:pt>
    <dgm:pt modelId="{A5727343-79DD-4F1E-9474-3F8A92A820C1}" cxnId="{B49528AD-0389-405D-9847-B14D16465F31}" type="sibTrans">
      <dgm:prSet/>
      <dgm:spPr/>
      <dgm:t>
        <a:bodyPr/>
        <a:lstStyle/>
        <a:p>
          <a:endParaRPr lang="zh-CN" altLang="en-US" sz="2000"/>
        </a:p>
      </dgm:t>
    </dgm:pt>
    <dgm:pt modelId="{DFBF3E8B-FE55-4872-8E55-D1A022369590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BB86645-ACDC-4933-A483-795CB8BBB108}" cxnId="{271F27AF-4BE2-4B1A-AC45-DFCAEE8474D1}" type="parTrans">
      <dgm:prSet/>
      <dgm:spPr/>
      <dgm:t>
        <a:bodyPr/>
        <a:lstStyle/>
        <a:p>
          <a:endParaRPr lang="zh-CN" altLang="en-US" sz="2000"/>
        </a:p>
      </dgm:t>
    </dgm:pt>
    <dgm:pt modelId="{76046399-3482-4F8D-A1D9-F474E847A2FB}" cxnId="{271F27AF-4BE2-4B1A-AC45-DFCAEE8474D1}" type="sibTrans">
      <dgm:prSet/>
      <dgm:spPr/>
      <dgm:t>
        <a:bodyPr/>
        <a:lstStyle/>
        <a:p>
          <a:endParaRPr lang="zh-CN" altLang="en-US" sz="2000"/>
        </a:p>
      </dgm:t>
    </dgm:pt>
    <dgm:pt modelId="{8070460F-CD86-4A47-9664-D5543F11B491}">
      <dgm:prSet phldrT="[文本]" custT="1"/>
      <dgm:spPr/>
      <dgm:t>
        <a:bodyPr/>
        <a:lstStyle/>
        <a:p>
          <a:r>
            <a:rPr lang="en-US" altLang="zh-CN" sz="2000" b="1" dirty="0" smtClean="0">
              <a:solidFill>
                <a:srgbClr val="2A2A2A"/>
              </a:solidFill>
            </a:rPr>
            <a:t>TITLE</a:t>
          </a:r>
          <a:endParaRPr lang="zh-CN" altLang="en-US" sz="2000" dirty="0">
            <a:solidFill>
              <a:srgbClr val="2A2A2A"/>
            </a:solidFill>
          </a:endParaRPr>
        </a:p>
      </dgm:t>
    </dgm:pt>
    <dgm:pt modelId="{732221BC-97B9-4A50-A4DC-7180158C3005}" cxnId="{652C1E3B-7DF1-40B0-B912-35053ECBA991}" type="parTrans">
      <dgm:prSet/>
      <dgm:spPr/>
      <dgm:t>
        <a:bodyPr/>
        <a:lstStyle/>
        <a:p>
          <a:endParaRPr lang="zh-CN" altLang="en-US" sz="2000"/>
        </a:p>
      </dgm:t>
    </dgm:pt>
    <dgm:pt modelId="{E9EB2BCB-F47D-432C-A5E3-60A62174D047}" cxnId="{652C1E3B-7DF1-40B0-B912-35053ECBA991}" type="sibTrans">
      <dgm:prSet/>
      <dgm:spPr/>
      <dgm:t>
        <a:bodyPr/>
        <a:lstStyle/>
        <a:p>
          <a:endParaRPr lang="zh-CN" altLang="en-US" sz="2000"/>
        </a:p>
      </dgm:t>
    </dgm:pt>
    <dgm:pt modelId="{89609AB6-0A51-4918-983D-5B8999D24664}" type="pres">
      <dgm:prSet presAssocID="{470E94F7-8F76-45AD-BADF-8168E6E45D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1E1DC4A-E902-401F-8ED2-4D57A8C538B9}" type="pres">
      <dgm:prSet presAssocID="{6023D91B-3405-4F87-A1BA-4C7BC9F92001}" presName="Accent1" presStyleCnt="0"/>
      <dgm:spPr/>
    </dgm:pt>
    <dgm:pt modelId="{B211517F-F7F0-4A7A-B6CF-5ABCA59AC9F8}" type="pres">
      <dgm:prSet presAssocID="{6023D91B-3405-4F87-A1BA-4C7BC9F92001}" presName="Accent" presStyleLbl="node1" presStyleIdx="0" presStyleCnt="3"/>
      <dgm:spPr>
        <a:solidFill>
          <a:srgbClr val="2A2A2A"/>
        </a:solidFill>
      </dgm:spPr>
      <dgm:t>
        <a:bodyPr/>
        <a:lstStyle/>
        <a:p>
          <a:endParaRPr lang="zh-CN" altLang="en-US"/>
        </a:p>
      </dgm:t>
    </dgm:pt>
    <dgm:pt modelId="{C9789C5E-E474-45BD-A638-F8E3329BC87E}" type="pres">
      <dgm:prSet presAssocID="{6023D91B-3405-4F87-A1BA-4C7BC9F9200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5AF907-7E30-45ED-AC60-B4F5B2C745F4}" type="pres">
      <dgm:prSet presAssocID="{DFBF3E8B-FE55-4872-8E55-D1A022369590}" presName="Accent2" presStyleCnt="0"/>
      <dgm:spPr/>
    </dgm:pt>
    <dgm:pt modelId="{81CC1E92-A646-4FD3-9EA3-BD22D130182F}" type="pres">
      <dgm:prSet presAssocID="{DFBF3E8B-FE55-4872-8E55-D1A022369590}" presName="Accent" presStyleLbl="node1" presStyleIdx="1" presStyleCnt="3"/>
      <dgm:spPr>
        <a:solidFill>
          <a:schemeClr val="bg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B5558B2F-3323-4D3B-88E6-849B9009CDDB}" type="pres">
      <dgm:prSet presAssocID="{DFBF3E8B-FE55-4872-8E55-D1A02236959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1F439-80E6-4723-8C01-0E3115303B6B}" type="pres">
      <dgm:prSet presAssocID="{8070460F-CD86-4A47-9664-D5543F11B491}" presName="Accent3" presStyleCnt="0"/>
      <dgm:spPr/>
    </dgm:pt>
    <dgm:pt modelId="{26B2FC09-E8FE-4F60-A886-8159F9EDF77E}" type="pres">
      <dgm:prSet presAssocID="{8070460F-CD86-4A47-9664-D5543F11B491}" presName="Accent" presStyleLbl="node1" presStyleIdx="2" presStyleCnt="3"/>
      <dgm:spPr>
        <a:solidFill>
          <a:srgbClr val="2A2A2A"/>
        </a:solidFill>
      </dgm:spPr>
      <dgm:t>
        <a:bodyPr/>
        <a:lstStyle/>
        <a:p>
          <a:endParaRPr lang="zh-CN" altLang="en-US"/>
        </a:p>
      </dgm:t>
    </dgm:pt>
    <dgm:pt modelId="{6A6B83AD-40B3-4C05-82F5-CF10DF2005A8}" type="pres">
      <dgm:prSet presAssocID="{8070460F-CD86-4A47-9664-D5543F11B49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4D519A-421F-2647-8338-0915186EA37F}" type="presOf" srcId="{8070460F-CD86-4A47-9664-D5543F11B491}" destId="{6A6B83AD-40B3-4C05-82F5-CF10DF2005A8}" srcOrd="0" destOrd="0" presId="urn:microsoft.com/office/officeart/2009/layout/CircleArrowProcess"/>
    <dgm:cxn modelId="{652C1E3B-7DF1-40B0-B912-35053ECBA991}" srcId="{470E94F7-8F76-45AD-BADF-8168E6E45DA4}" destId="{8070460F-CD86-4A47-9664-D5543F11B491}" srcOrd="2" destOrd="0" parTransId="{732221BC-97B9-4A50-A4DC-7180158C3005}" sibTransId="{E9EB2BCB-F47D-432C-A5E3-60A62174D047}"/>
    <dgm:cxn modelId="{B49528AD-0389-405D-9847-B14D16465F31}" srcId="{470E94F7-8F76-45AD-BADF-8168E6E45DA4}" destId="{6023D91B-3405-4F87-A1BA-4C7BC9F92001}" srcOrd="0" destOrd="0" parTransId="{BB54C2C4-60D6-4532-A584-F73038A57F52}" sibTransId="{A5727343-79DD-4F1E-9474-3F8A92A820C1}"/>
    <dgm:cxn modelId="{EC8E09B3-73FA-D046-A802-AC9730176C4B}" type="presOf" srcId="{470E94F7-8F76-45AD-BADF-8168E6E45DA4}" destId="{89609AB6-0A51-4918-983D-5B8999D24664}" srcOrd="0" destOrd="0" presId="urn:microsoft.com/office/officeart/2009/layout/CircleArrowProcess"/>
    <dgm:cxn modelId="{51D9CD24-EBAA-3743-8580-6442A4FADE69}" type="presOf" srcId="{DFBF3E8B-FE55-4872-8E55-D1A022369590}" destId="{B5558B2F-3323-4D3B-88E6-849B9009CDDB}" srcOrd="0" destOrd="0" presId="urn:microsoft.com/office/officeart/2009/layout/CircleArrowProcess"/>
    <dgm:cxn modelId="{9ADAB77D-70E2-3F4C-B688-5A460B1DCC15}" type="presOf" srcId="{6023D91B-3405-4F87-A1BA-4C7BC9F92001}" destId="{C9789C5E-E474-45BD-A638-F8E3329BC87E}" srcOrd="0" destOrd="0" presId="urn:microsoft.com/office/officeart/2009/layout/CircleArrowProcess"/>
    <dgm:cxn modelId="{271F27AF-4BE2-4B1A-AC45-DFCAEE8474D1}" srcId="{470E94F7-8F76-45AD-BADF-8168E6E45DA4}" destId="{DFBF3E8B-FE55-4872-8E55-D1A022369590}" srcOrd="1" destOrd="0" parTransId="{7BB86645-ACDC-4933-A483-795CB8BBB108}" sibTransId="{76046399-3482-4F8D-A1D9-F474E847A2FB}"/>
    <dgm:cxn modelId="{7C5588C3-AA68-2C43-9753-2FD70A18C373}" type="presParOf" srcId="{89609AB6-0A51-4918-983D-5B8999D24664}" destId="{21E1DC4A-E902-401F-8ED2-4D57A8C538B9}" srcOrd="0" destOrd="0" presId="urn:microsoft.com/office/officeart/2009/layout/CircleArrowProcess"/>
    <dgm:cxn modelId="{C440E49C-C65C-D848-A17C-A52F34A3D280}" type="presParOf" srcId="{21E1DC4A-E902-401F-8ED2-4D57A8C538B9}" destId="{B211517F-F7F0-4A7A-B6CF-5ABCA59AC9F8}" srcOrd="0" destOrd="0" presId="urn:microsoft.com/office/officeart/2009/layout/CircleArrowProcess"/>
    <dgm:cxn modelId="{0C14E1CB-EC40-394B-A742-7F0C085FC4D7}" type="presParOf" srcId="{89609AB6-0A51-4918-983D-5B8999D24664}" destId="{C9789C5E-E474-45BD-A638-F8E3329BC87E}" srcOrd="1" destOrd="0" presId="urn:microsoft.com/office/officeart/2009/layout/CircleArrowProcess"/>
    <dgm:cxn modelId="{F447DCE4-C2FF-9848-9F26-B83B96C7E6F1}" type="presParOf" srcId="{89609AB6-0A51-4918-983D-5B8999D24664}" destId="{CE5AF907-7E30-45ED-AC60-B4F5B2C745F4}" srcOrd="2" destOrd="0" presId="urn:microsoft.com/office/officeart/2009/layout/CircleArrowProcess"/>
    <dgm:cxn modelId="{45FA5135-F198-814B-816F-4548F9FF414E}" type="presParOf" srcId="{CE5AF907-7E30-45ED-AC60-B4F5B2C745F4}" destId="{81CC1E92-A646-4FD3-9EA3-BD22D130182F}" srcOrd="0" destOrd="0" presId="urn:microsoft.com/office/officeart/2009/layout/CircleArrowProcess"/>
    <dgm:cxn modelId="{676ED760-812F-714C-9EE1-47DEA3F948D9}" type="presParOf" srcId="{89609AB6-0A51-4918-983D-5B8999D24664}" destId="{B5558B2F-3323-4D3B-88E6-849B9009CDDB}" srcOrd="3" destOrd="0" presId="urn:microsoft.com/office/officeart/2009/layout/CircleArrowProcess"/>
    <dgm:cxn modelId="{2BF33C12-947E-3B45-BF9A-3C91E7840188}" type="presParOf" srcId="{89609AB6-0A51-4918-983D-5B8999D24664}" destId="{4FC1F439-80E6-4723-8C01-0E3115303B6B}" srcOrd="4" destOrd="0" presId="urn:microsoft.com/office/officeart/2009/layout/CircleArrowProcess"/>
    <dgm:cxn modelId="{5E76C84A-2D0B-8E49-B690-E91E7FC687AE}" type="presParOf" srcId="{4FC1F439-80E6-4723-8C01-0E3115303B6B}" destId="{26B2FC09-E8FE-4F60-A886-8159F9EDF77E}" srcOrd="0" destOrd="0" presId="urn:microsoft.com/office/officeart/2009/layout/CircleArrowProcess"/>
    <dgm:cxn modelId="{880EEE5C-03A9-1C4D-BBF9-D87CDFCF13FF}" type="presParOf" srcId="{89609AB6-0A51-4918-983D-5B8999D24664}" destId="{6A6B83AD-40B3-4C05-82F5-CF10DF2005A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1517F-F7F0-4A7A-B6CF-5ABCA59AC9F8}">
      <dsp:nvSpPr>
        <dsp:cNvPr id="0" name=""/>
        <dsp:cNvSpPr/>
      </dsp:nvSpPr>
      <dsp:spPr>
        <a:xfrm>
          <a:off x="2588873" y="0"/>
          <a:ext cx="2162681" cy="21630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89C5E-E474-45BD-A638-F8E3329BC87E}">
      <dsp:nvSpPr>
        <dsp:cNvPr id="0" name=""/>
        <dsp:cNvSpPr/>
      </dsp:nvSpPr>
      <dsp:spPr>
        <a:xfrm>
          <a:off x="3066897" y="780912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2A2A2A"/>
              </a:solidFill>
            </a:rPr>
            <a:t>TITLE</a:t>
          </a:r>
          <a:endParaRPr lang="zh-CN" altLang="en-US" sz="2000" b="1" kern="1200" dirty="0">
            <a:solidFill>
              <a:srgbClr val="2A2A2A"/>
            </a:solidFill>
          </a:endParaRPr>
        </a:p>
      </dsp:txBody>
      <dsp:txXfrm>
        <a:off x="3066897" y="780912"/>
        <a:ext cx="1201760" cy="600736"/>
      </dsp:txXfrm>
    </dsp:sp>
    <dsp:sp modelId="{81CC1E92-A646-4FD3-9EA3-BD22D130182F}">
      <dsp:nvSpPr>
        <dsp:cNvPr id="0" name=""/>
        <dsp:cNvSpPr/>
      </dsp:nvSpPr>
      <dsp:spPr>
        <a:xfrm>
          <a:off x="1988196" y="1242809"/>
          <a:ext cx="2162681" cy="21630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8B2F-3323-4D3B-88E6-849B9009CDDB}">
      <dsp:nvSpPr>
        <dsp:cNvPr id="0" name=""/>
        <dsp:cNvSpPr/>
      </dsp:nvSpPr>
      <dsp:spPr>
        <a:xfrm>
          <a:off x="2468656" y="2030911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2468656" y="2030911"/>
        <a:ext cx="1201760" cy="600736"/>
      </dsp:txXfrm>
    </dsp:sp>
    <dsp:sp modelId="{26B2FC09-E8FE-4F60-A886-8159F9EDF77E}">
      <dsp:nvSpPr>
        <dsp:cNvPr id="0" name=""/>
        <dsp:cNvSpPr/>
      </dsp:nvSpPr>
      <dsp:spPr>
        <a:xfrm>
          <a:off x="2742799" y="2634343"/>
          <a:ext cx="1858078" cy="18588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A2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83AD-40B3-4C05-82F5-CF10DF2005A8}">
      <dsp:nvSpPr>
        <dsp:cNvPr id="0" name=""/>
        <dsp:cNvSpPr/>
      </dsp:nvSpPr>
      <dsp:spPr>
        <a:xfrm>
          <a:off x="3069739" y="3282707"/>
          <a:ext cx="1201760" cy="60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rgbClr val="2A2A2A"/>
              </a:solidFill>
            </a:rPr>
            <a:t>TITLE</a:t>
          </a:r>
          <a:endParaRPr lang="zh-CN" altLang="en-US" sz="2000" kern="1200" dirty="0">
            <a:solidFill>
              <a:srgbClr val="2A2A2A"/>
            </a:solidFill>
          </a:endParaRPr>
        </a:p>
      </dsp:txBody>
      <dsp:txXfrm>
        <a:off x="3069739" y="3282707"/>
        <a:ext cx="1201760" cy="60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2C51-1261-5B47-A110-4904E1A866A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7802" y="1421172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产品推介</a:t>
            </a:r>
            <a:endParaRPr kumimoji="1" lang="en-US" altLang="zh-CN" sz="7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zh-CN" altLang="en-US" sz="7200" b="1" dirty="0">
                <a:solidFill>
                  <a:schemeClr val="bg1">
                    <a:lumMod val="95000"/>
                  </a:schemeClr>
                </a:solidFill>
              </a:rPr>
              <a:t>黑白简约</a:t>
            </a:r>
            <a:endParaRPr kumimoji="1" lang="zh-CN" alt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2024" y="4067695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421172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3853" y="1633192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53" y="2050788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3853" y="2966221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3853" y="3383816"/>
            <a:ext cx="4506648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853" y="4356225"/>
            <a:ext cx="2639499" cy="61555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zh-CN" altLang="en-US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zh-CN" altLang="en-US" sz="3200" b="1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3853" y="4773820"/>
            <a:ext cx="4493904" cy="65646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点击此处添加文本信息。建议正文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1600" kern="0" dirty="0">
              <a:solidFill>
                <a:srgbClr val="2A2A2A"/>
              </a:solidFill>
            </a:endParaRPr>
          </a:p>
        </p:txBody>
      </p:sp>
      <p:cxnSp>
        <p:nvCxnSpPr>
          <p:cNvPr id="11" name="直接连接符 52"/>
          <p:cNvCxnSpPr/>
          <p:nvPr/>
        </p:nvCxnSpPr>
        <p:spPr>
          <a:xfrm>
            <a:off x="1865323" y="420169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直接连接符 53"/>
          <p:cNvCxnSpPr/>
          <p:nvPr/>
        </p:nvCxnSpPr>
        <p:spPr>
          <a:xfrm>
            <a:off x="1865323" y="2959279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E7E6E6">
                <a:lumMod val="25000"/>
              </a:srgbClr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747479" y="1725348"/>
            <a:ext cx="966867" cy="966867"/>
            <a:chOff x="560014" y="1294011"/>
            <a:chExt cx="725150" cy="725150"/>
          </a:xfrm>
        </p:grpSpPr>
        <p:sp>
          <p:nvSpPr>
            <p:cNvPr id="14" name="椭圆 13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7479" y="3060752"/>
            <a:ext cx="966867" cy="966867"/>
            <a:chOff x="560014" y="2295564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7479" y="4450757"/>
            <a:ext cx="966867" cy="966867"/>
            <a:chOff x="560014" y="3338068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/>
          <a:srcRect b="4321"/>
          <a:stretch>
            <a:fillRect/>
          </a:stretch>
        </p:blipFill>
        <p:spPr>
          <a:xfrm>
            <a:off x="6794787" y="1"/>
            <a:ext cx="5398009" cy="689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0854" y="1261322"/>
            <a:ext cx="2102493" cy="4770661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3346" y="2075744"/>
            <a:ext cx="2102493" cy="395624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5840" y="2711497"/>
            <a:ext cx="2102493" cy="3320487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39568" y="2499383"/>
            <a:ext cx="790052" cy="877372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5491185" y="1957009"/>
            <a:ext cx="1081832" cy="75448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18"/>
          <p:cNvSpPr>
            <a:spLocks noChangeAspect="1" noEditPoints="1"/>
          </p:cNvSpPr>
          <p:nvPr/>
        </p:nvSpPr>
        <p:spPr bwMode="auto">
          <a:xfrm>
            <a:off x="9846943" y="3070709"/>
            <a:ext cx="780288" cy="862425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17" tIns="60959" rIns="121917" bIns="60959" numCol="1" anchor="t" anchorCtr="0" compatLnSpc="1"/>
          <a:lstStyle/>
          <a:p>
            <a:pPr defTabSz="1219200">
              <a:defRPr/>
            </a:pPr>
            <a:endParaRPr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7275" y="3789495"/>
            <a:ext cx="1849649" cy="1989838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8790" y="2900422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2415" y="321482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09770" y="4478229"/>
            <a:ext cx="1849649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点击此处添加文本信息。标题数字等都可以通过点击和重新输入进行更改。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61281" y="3589156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4905" y="3903554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10574" y="4937383"/>
            <a:ext cx="1849649" cy="92313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charset="-122"/>
              </a:rPr>
              <a:t>标题数字等都可以通过点击和重新输入进行更改</a:t>
            </a:r>
            <a:r>
              <a:rPr lang="zh-CN" altLang="en-US" sz="1335" dirty="0">
                <a:solidFill>
                  <a:schemeClr val="bg1"/>
                </a:solidFill>
                <a:latin typeface="微软雅黑" panose="020B0503020204020204" charset="-122"/>
              </a:rPr>
              <a:t>。</a:t>
            </a:r>
            <a:endParaRPr lang="en-US" altLang="zh-CN" sz="1600" kern="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62083" y="4048311"/>
            <a:ext cx="1746626" cy="451340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2135" b="1" kern="0" dirty="0">
                <a:solidFill>
                  <a:sysClr val="window" lastClr="FFFFFF"/>
                </a:solidFill>
              </a:rPr>
              <a:t>CLICK</a:t>
            </a:r>
            <a:r>
              <a:rPr lang="zh-CN" altLang="en-US" sz="2135" b="1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2135" b="1" kern="0" dirty="0">
                <a:solidFill>
                  <a:sysClr val="window" lastClr="FFFFFF"/>
                </a:solidFill>
              </a:rPr>
              <a:t>HERE</a:t>
            </a:r>
            <a:endParaRPr lang="zh-CN" altLang="en-US" sz="2135" b="1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75708" y="4362710"/>
            <a:ext cx="1719374" cy="410431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pPr algn="ctr" defTabSz="1219200">
              <a:defRPr/>
            </a:pPr>
            <a:r>
              <a:rPr lang="en-US" altLang="zh-CN" sz="1865" kern="0" dirty="0">
                <a:solidFill>
                  <a:sysClr val="window" lastClr="FFFFFF"/>
                </a:solidFill>
              </a:rPr>
              <a:t>TO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ADD</a:t>
            </a:r>
            <a:r>
              <a:rPr lang="zh-CN" altLang="en-US" sz="1865" kern="0" dirty="0">
                <a:solidFill>
                  <a:sysClr val="window" lastClr="FFFFFF"/>
                </a:solidFill>
              </a:rPr>
              <a:t> </a:t>
            </a:r>
            <a:r>
              <a:rPr lang="en-US" altLang="zh-CN" sz="1865" kern="0" dirty="0">
                <a:solidFill>
                  <a:sysClr val="window" lastClr="FFFFFF"/>
                </a:solidFill>
              </a:rPr>
              <a:t>TITLE</a:t>
            </a:r>
            <a:endParaRPr lang="zh-CN" altLang="en-US" sz="1865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9727" y="1957009"/>
            <a:ext cx="3654523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729" y="3307013"/>
            <a:ext cx="3650715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9729" y="4657016"/>
            <a:ext cx="3650715" cy="119253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产品展示</a:t>
            </a:r>
            <a:endParaRPr kumimoji="1" lang="zh-CN" altLang="en-US" sz="426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6033586" y="689431"/>
            <a:ext cx="5844633" cy="8671735"/>
            <a:chOff x="369552" y="1357621"/>
            <a:chExt cx="2551632" cy="3785879"/>
          </a:xfrm>
        </p:grpSpPr>
        <p:pic>
          <p:nvPicPr>
            <p:cNvPr id="6" name="Picture 2" descr="C:\Documents and Settings\Administrator\桌面\高清配图\高清图片01\21.jp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2" t="405" r="31224" b="1"/>
            <a:stretch>
              <a:fillRect/>
            </a:stretch>
          </p:blipFill>
          <p:spPr bwMode="auto">
            <a:xfrm>
              <a:off x="501252" y="1631295"/>
              <a:ext cx="2288232" cy="3227263"/>
            </a:xfrm>
            <a:prstGeom prst="hexagon">
              <a:avLst>
                <a:gd name="adj" fmla="val 0"/>
                <a:gd name="vf" fmla="val 115470"/>
              </a:avLst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2" y="1357621"/>
              <a:ext cx="2551632" cy="37858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43"/>
          <p:cNvGrpSpPr/>
          <p:nvPr/>
        </p:nvGrpSpPr>
        <p:grpSpPr>
          <a:xfrm>
            <a:off x="642259" y="2107865"/>
            <a:ext cx="603451" cy="603451"/>
            <a:chOff x="6870036" y="1859226"/>
            <a:chExt cx="575096" cy="575096"/>
          </a:xfrm>
        </p:grpSpPr>
        <p:sp>
          <p:nvSpPr>
            <p:cNvPr id="14" name="椭圆 13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375067" y="1819688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19" name="组合 143"/>
          <p:cNvGrpSpPr/>
          <p:nvPr/>
        </p:nvGrpSpPr>
        <p:grpSpPr>
          <a:xfrm>
            <a:off x="642259" y="3402928"/>
            <a:ext cx="603451" cy="603451"/>
            <a:chOff x="6870036" y="1859226"/>
            <a:chExt cx="575096" cy="575096"/>
          </a:xfrm>
        </p:grpSpPr>
        <p:sp>
          <p:nvSpPr>
            <p:cNvPr id="21" name="椭圆 20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5067" y="3114750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grpSp>
        <p:nvGrpSpPr>
          <p:cNvPr id="24" name="组合 143"/>
          <p:cNvGrpSpPr/>
          <p:nvPr/>
        </p:nvGrpSpPr>
        <p:grpSpPr>
          <a:xfrm>
            <a:off x="642259" y="4697991"/>
            <a:ext cx="603451" cy="603451"/>
            <a:chOff x="6870036" y="1859226"/>
            <a:chExt cx="575096" cy="575096"/>
          </a:xfrm>
        </p:grpSpPr>
        <p:sp>
          <p:nvSpPr>
            <p:cNvPr id="26" name="椭圆 25"/>
            <p:cNvSpPr/>
            <p:nvPr/>
          </p:nvSpPr>
          <p:spPr>
            <a:xfrm>
              <a:off x="6870036" y="1859226"/>
              <a:ext cx="575096" cy="57509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991538" y="1990791"/>
              <a:ext cx="332092" cy="31196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375067" y="4409813"/>
            <a:ext cx="3976448" cy="118981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" y="3492201"/>
            <a:ext cx="12192000" cy="3365800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1009447" y="1223937"/>
            <a:ext cx="2395871" cy="4791743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25893"/>
            <a:stretch>
              <a:fillRect/>
            </a:stretch>
          </p:blipFill>
          <p:spPr>
            <a:xfrm>
              <a:off x="2807886" y="1533258"/>
              <a:ext cx="1418245" cy="24100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</p:grpSp>
      <p:sp>
        <p:nvSpPr>
          <p:cNvPr id="10" name="Freeform 5"/>
          <p:cNvSpPr/>
          <p:nvPr/>
        </p:nvSpPr>
        <p:spPr bwMode="auto">
          <a:xfrm>
            <a:off x="3980878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1" name="Freeform 5"/>
          <p:cNvSpPr/>
          <p:nvPr/>
        </p:nvSpPr>
        <p:spPr bwMode="auto">
          <a:xfrm>
            <a:off x="456943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2" name="Freeform 5"/>
          <p:cNvSpPr/>
          <p:nvPr/>
        </p:nvSpPr>
        <p:spPr bwMode="auto">
          <a:xfrm>
            <a:off x="515800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3" name="Freeform 5"/>
          <p:cNvSpPr/>
          <p:nvPr/>
        </p:nvSpPr>
        <p:spPr bwMode="auto">
          <a:xfrm>
            <a:off x="5746562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4" name="Freeform 5"/>
          <p:cNvSpPr/>
          <p:nvPr/>
        </p:nvSpPr>
        <p:spPr bwMode="auto">
          <a:xfrm>
            <a:off x="633512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5" name="Freeform 5"/>
          <p:cNvSpPr/>
          <p:nvPr/>
        </p:nvSpPr>
        <p:spPr bwMode="auto">
          <a:xfrm>
            <a:off x="6923685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6" name="Freeform 5"/>
          <p:cNvSpPr/>
          <p:nvPr/>
        </p:nvSpPr>
        <p:spPr bwMode="auto">
          <a:xfrm>
            <a:off x="7512246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7" name="Freeform 5"/>
          <p:cNvSpPr/>
          <p:nvPr/>
        </p:nvSpPr>
        <p:spPr bwMode="auto">
          <a:xfrm>
            <a:off x="8100807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8" name="Freeform 5"/>
          <p:cNvSpPr/>
          <p:nvPr/>
        </p:nvSpPr>
        <p:spPr bwMode="auto">
          <a:xfrm>
            <a:off x="8689369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19" name="Freeform 5"/>
          <p:cNvSpPr/>
          <p:nvPr/>
        </p:nvSpPr>
        <p:spPr bwMode="auto">
          <a:xfrm>
            <a:off x="3980878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0" name="Freeform 5"/>
          <p:cNvSpPr/>
          <p:nvPr/>
        </p:nvSpPr>
        <p:spPr bwMode="auto">
          <a:xfrm>
            <a:off x="456943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1" name="Freeform 5"/>
          <p:cNvSpPr/>
          <p:nvPr/>
        </p:nvSpPr>
        <p:spPr bwMode="auto">
          <a:xfrm>
            <a:off x="515800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2" name="Freeform 5"/>
          <p:cNvSpPr/>
          <p:nvPr/>
        </p:nvSpPr>
        <p:spPr bwMode="auto">
          <a:xfrm>
            <a:off x="5746562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3" name="Freeform 5"/>
          <p:cNvSpPr/>
          <p:nvPr/>
        </p:nvSpPr>
        <p:spPr bwMode="auto">
          <a:xfrm>
            <a:off x="633512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4" name="Freeform 5"/>
          <p:cNvSpPr/>
          <p:nvPr/>
        </p:nvSpPr>
        <p:spPr bwMode="auto">
          <a:xfrm>
            <a:off x="6923685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5" name="Freeform 5"/>
          <p:cNvSpPr/>
          <p:nvPr/>
        </p:nvSpPr>
        <p:spPr bwMode="auto">
          <a:xfrm>
            <a:off x="7512246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6" name="Freeform 5"/>
          <p:cNvSpPr/>
          <p:nvPr/>
        </p:nvSpPr>
        <p:spPr bwMode="auto">
          <a:xfrm>
            <a:off x="8100807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7" name="Freeform 5"/>
          <p:cNvSpPr/>
          <p:nvPr/>
        </p:nvSpPr>
        <p:spPr bwMode="auto">
          <a:xfrm>
            <a:off x="8689369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28" name="组合 2"/>
          <p:cNvGrpSpPr/>
          <p:nvPr/>
        </p:nvGrpSpPr>
        <p:grpSpPr>
          <a:xfrm>
            <a:off x="5214285" y="3712503"/>
            <a:ext cx="1709400" cy="1370505"/>
            <a:chOff x="6890232" y="2713574"/>
            <a:chExt cx="1282050" cy="1027879"/>
          </a:xfrm>
        </p:grpSpPr>
        <p:sp>
          <p:nvSpPr>
            <p:cNvPr id="29" name="文本框 28"/>
            <p:cNvSpPr txBox="1"/>
            <p:nvPr/>
          </p:nvSpPr>
          <p:spPr>
            <a:xfrm>
              <a:off x="6890232" y="2713574"/>
              <a:ext cx="128205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335" dirty="0">
                  <a:solidFill>
                    <a:srgbClr val="FFFFFF"/>
                  </a:solidFill>
                  <a:latin typeface="HelveticaNeueLT Pro 67 MdCn" panose="020B0606030502030204" pitchFamily="34" charset="0"/>
                </a:rPr>
                <a:t>48%</a:t>
              </a:r>
              <a:endParaRPr lang="zh-CN" altLang="en-US" sz="53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  <p:cxnSp>
          <p:nvCxnSpPr>
            <p:cNvPr id="30" name="直接连接符 26"/>
            <p:cNvCxnSpPr/>
            <p:nvPr/>
          </p:nvCxnSpPr>
          <p:spPr>
            <a:xfrm>
              <a:off x="6969769" y="3415519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890232" y="3426175"/>
              <a:ext cx="1282050" cy="31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135" dirty="0">
                <a:solidFill>
                  <a:srgbClr val="FFFFFF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923685" y="3764392"/>
            <a:ext cx="4758283" cy="1456487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FFFFF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FFFFFF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927793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5" name="Freeform 5"/>
          <p:cNvSpPr/>
          <p:nvPr/>
        </p:nvSpPr>
        <p:spPr bwMode="auto">
          <a:xfrm>
            <a:off x="9866491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6" name="Freeform 5"/>
          <p:cNvSpPr/>
          <p:nvPr/>
        </p:nvSpPr>
        <p:spPr bwMode="auto">
          <a:xfrm>
            <a:off x="10455053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7" name="Freeform 5"/>
          <p:cNvSpPr/>
          <p:nvPr/>
        </p:nvSpPr>
        <p:spPr bwMode="auto">
          <a:xfrm>
            <a:off x="11043610" y="1836748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8" name="Freeform 5"/>
          <p:cNvSpPr/>
          <p:nvPr/>
        </p:nvSpPr>
        <p:spPr bwMode="auto">
          <a:xfrm>
            <a:off x="927793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9" name="Freeform 5"/>
          <p:cNvSpPr/>
          <p:nvPr/>
        </p:nvSpPr>
        <p:spPr bwMode="auto">
          <a:xfrm>
            <a:off x="9866491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0" name="Freeform 5"/>
          <p:cNvSpPr/>
          <p:nvPr/>
        </p:nvSpPr>
        <p:spPr bwMode="auto">
          <a:xfrm>
            <a:off x="10455053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1" name="Freeform 5"/>
          <p:cNvSpPr/>
          <p:nvPr/>
        </p:nvSpPr>
        <p:spPr bwMode="auto">
          <a:xfrm>
            <a:off x="11043610" y="2334743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2" name="Freeform 5"/>
          <p:cNvSpPr/>
          <p:nvPr/>
        </p:nvSpPr>
        <p:spPr bwMode="auto">
          <a:xfrm>
            <a:off x="3967142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3" name="Freeform 5"/>
          <p:cNvSpPr/>
          <p:nvPr/>
        </p:nvSpPr>
        <p:spPr bwMode="auto">
          <a:xfrm>
            <a:off x="455570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4" name="Freeform 5"/>
          <p:cNvSpPr/>
          <p:nvPr/>
        </p:nvSpPr>
        <p:spPr bwMode="auto">
          <a:xfrm>
            <a:off x="514426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5" name="Freeform 5"/>
          <p:cNvSpPr/>
          <p:nvPr/>
        </p:nvSpPr>
        <p:spPr bwMode="auto">
          <a:xfrm>
            <a:off x="5732826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6" name="Freeform 5"/>
          <p:cNvSpPr/>
          <p:nvPr/>
        </p:nvSpPr>
        <p:spPr bwMode="auto">
          <a:xfrm>
            <a:off x="632138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7" name="Freeform 5"/>
          <p:cNvSpPr/>
          <p:nvPr/>
        </p:nvSpPr>
        <p:spPr bwMode="auto">
          <a:xfrm>
            <a:off x="6909949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8" name="Freeform 5"/>
          <p:cNvSpPr/>
          <p:nvPr/>
        </p:nvSpPr>
        <p:spPr bwMode="auto">
          <a:xfrm>
            <a:off x="7498510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9" name="Freeform 5"/>
          <p:cNvSpPr/>
          <p:nvPr/>
        </p:nvSpPr>
        <p:spPr bwMode="auto">
          <a:xfrm>
            <a:off x="8087071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0" name="Freeform 5"/>
          <p:cNvSpPr/>
          <p:nvPr/>
        </p:nvSpPr>
        <p:spPr bwMode="auto">
          <a:xfrm>
            <a:off x="8675633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1" name="Freeform 5"/>
          <p:cNvSpPr/>
          <p:nvPr/>
        </p:nvSpPr>
        <p:spPr bwMode="auto">
          <a:xfrm>
            <a:off x="926419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2" name="Freeform 5"/>
          <p:cNvSpPr/>
          <p:nvPr/>
        </p:nvSpPr>
        <p:spPr bwMode="auto">
          <a:xfrm>
            <a:off x="9852755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3" name="Freeform 5"/>
          <p:cNvSpPr/>
          <p:nvPr/>
        </p:nvSpPr>
        <p:spPr bwMode="auto">
          <a:xfrm>
            <a:off x="10441317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4" name="Freeform 5"/>
          <p:cNvSpPr/>
          <p:nvPr/>
        </p:nvSpPr>
        <p:spPr bwMode="auto">
          <a:xfrm>
            <a:off x="11029874" y="2852800"/>
            <a:ext cx="433872" cy="41139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5" name="Freeform 5"/>
          <p:cNvSpPr/>
          <p:nvPr/>
        </p:nvSpPr>
        <p:spPr bwMode="auto">
          <a:xfrm>
            <a:off x="4016345" y="3924091"/>
            <a:ext cx="1078717" cy="1022827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"/>
          <p:cNvGrpSpPr/>
          <p:nvPr/>
        </p:nvGrpSpPr>
        <p:grpSpPr>
          <a:xfrm>
            <a:off x="1338856" y="1519934"/>
            <a:ext cx="2428791" cy="1394444"/>
            <a:chOff x="5722601" y="203979"/>
            <a:chExt cx="3666422" cy="2105007"/>
          </a:xfrm>
        </p:grpSpPr>
        <p:grpSp>
          <p:nvGrpSpPr>
            <p:cNvPr id="3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8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avLst/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9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avLst/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sp>
          <p:nvSpPr>
            <p:cNvPr id="4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avLst/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avLst/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0" name="矩形 55"/>
          <p:cNvSpPr/>
          <p:nvPr/>
        </p:nvSpPr>
        <p:spPr>
          <a:xfrm>
            <a:off x="1284378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21" name="组合 116"/>
          <p:cNvGrpSpPr/>
          <p:nvPr/>
        </p:nvGrpSpPr>
        <p:grpSpPr>
          <a:xfrm>
            <a:off x="5050215" y="1802653"/>
            <a:ext cx="2132529" cy="1111725"/>
            <a:chOff x="3787065" y="1479796"/>
            <a:chExt cx="1599397" cy="833794"/>
          </a:xfrm>
        </p:grpSpPr>
        <p:grpSp>
          <p:nvGrpSpPr>
            <p:cNvPr id="22" name="组合 37"/>
            <p:cNvGrpSpPr/>
            <p:nvPr/>
          </p:nvGrpSpPr>
          <p:grpSpPr>
            <a:xfrm rot="16200000" flipV="1">
              <a:off x="3962834" y="1304027"/>
              <a:ext cx="833794" cy="1185331"/>
              <a:chOff x="2132515" y="1040815"/>
              <a:chExt cx="2233745" cy="3175519"/>
            </a:xfrm>
          </p:grpSpPr>
          <p:sp>
            <p:nvSpPr>
              <p:cNvPr id="31" name="任意多边形 22"/>
              <p:cNvSpPr/>
              <p:nvPr/>
            </p:nvSpPr>
            <p:spPr>
              <a:xfrm>
                <a:off x="3275469" y="2618168"/>
                <a:ext cx="658570" cy="205171"/>
              </a:xfrm>
              <a:custGeom>
                <a:avLst/>
                <a:gdLst>
                  <a:gd name="connsiteX0" fmla="*/ 110736 w 658570"/>
                  <a:gd name="connsiteY0" fmla="*/ 0 h 205171"/>
                  <a:gd name="connsiteX1" fmla="*/ 550365 w 658570"/>
                  <a:gd name="connsiteY1" fmla="*/ 0 h 205171"/>
                  <a:gd name="connsiteX2" fmla="*/ 550297 w 658570"/>
                  <a:gd name="connsiteY2" fmla="*/ 50330 h 205171"/>
                  <a:gd name="connsiteX3" fmla="*/ 565304 w 658570"/>
                  <a:gd name="connsiteY3" fmla="*/ 147236 h 205171"/>
                  <a:gd name="connsiteX4" fmla="*/ 575233 w 658570"/>
                  <a:gd name="connsiteY4" fmla="*/ 176233 h 205171"/>
                  <a:gd name="connsiteX5" fmla="*/ 632693 w 658570"/>
                  <a:gd name="connsiteY5" fmla="*/ 184755 h 205171"/>
                  <a:gd name="connsiteX6" fmla="*/ 658570 w 658570"/>
                  <a:gd name="connsiteY6" fmla="*/ 197572 h 205171"/>
                  <a:gd name="connsiteX7" fmla="*/ 643228 w 658570"/>
                  <a:gd name="connsiteY7" fmla="*/ 205171 h 205171"/>
                  <a:gd name="connsiteX8" fmla="*/ 15342 w 658570"/>
                  <a:gd name="connsiteY8" fmla="*/ 205171 h 205171"/>
                  <a:gd name="connsiteX9" fmla="*/ 0 w 658570"/>
                  <a:gd name="connsiteY9" fmla="*/ 197572 h 205171"/>
                  <a:gd name="connsiteX10" fmla="*/ 25877 w 658570"/>
                  <a:gd name="connsiteY10" fmla="*/ 184755 h 205171"/>
                  <a:gd name="connsiteX11" fmla="*/ 86003 w 658570"/>
                  <a:gd name="connsiteY11" fmla="*/ 175837 h 205171"/>
                  <a:gd name="connsiteX12" fmla="*/ 95797 w 658570"/>
                  <a:gd name="connsiteY12" fmla="*/ 147236 h 205171"/>
                  <a:gd name="connsiteX13" fmla="*/ 110805 w 658570"/>
                  <a:gd name="connsiteY13" fmla="*/ 50331 h 20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570" h="205171">
                    <a:moveTo>
                      <a:pt x="110736" y="0"/>
                    </a:moveTo>
                    <a:lnTo>
                      <a:pt x="550365" y="0"/>
                    </a:lnTo>
                    <a:lnTo>
                      <a:pt x="550297" y="50330"/>
                    </a:lnTo>
                    <a:cubicBezTo>
                      <a:pt x="552935" y="84909"/>
                      <a:pt x="558144" y="117646"/>
                      <a:pt x="565304" y="147236"/>
                    </a:cubicBezTo>
                    <a:lnTo>
                      <a:pt x="575233" y="176233"/>
                    </a:lnTo>
                    <a:lnTo>
                      <a:pt x="632693" y="184755"/>
                    </a:lnTo>
                    <a:cubicBezTo>
                      <a:pt x="649356" y="188694"/>
                      <a:pt x="658570" y="193026"/>
                      <a:pt x="658570" y="197572"/>
                    </a:cubicBezTo>
                    <a:lnTo>
                      <a:pt x="643228" y="205171"/>
                    </a:lnTo>
                    <a:lnTo>
                      <a:pt x="15342" y="205171"/>
                    </a:lnTo>
                    <a:lnTo>
                      <a:pt x="0" y="197572"/>
                    </a:lnTo>
                    <a:cubicBezTo>
                      <a:pt x="0" y="193026"/>
                      <a:pt x="9214" y="188694"/>
                      <a:pt x="25877" y="184755"/>
                    </a:cubicBezTo>
                    <a:lnTo>
                      <a:pt x="86003" y="175837"/>
                    </a:lnTo>
                    <a:lnTo>
                      <a:pt x="95797" y="147236"/>
                    </a:lnTo>
                    <a:cubicBezTo>
                      <a:pt x="102958" y="117645"/>
                      <a:pt x="108167" y="84909"/>
                      <a:pt x="110805" y="50331"/>
                    </a:cubicBezTo>
                    <a:close/>
                  </a:path>
                </a:pathLst>
              </a:cu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任意多边形 25"/>
              <p:cNvSpPr/>
              <p:nvPr/>
            </p:nvSpPr>
            <p:spPr>
              <a:xfrm>
                <a:off x="3084729" y="2624246"/>
                <a:ext cx="439629" cy="37466"/>
              </a:xfrm>
              <a:custGeom>
                <a:avLst/>
                <a:gdLst>
                  <a:gd name="connsiteX0" fmla="*/ 0 w 439629"/>
                  <a:gd name="connsiteY0" fmla="*/ 0 h 37466"/>
                  <a:gd name="connsiteX1" fmla="*/ 439629 w 439629"/>
                  <a:gd name="connsiteY1" fmla="*/ 0 h 37466"/>
                  <a:gd name="connsiteX2" fmla="*/ 439579 w 439629"/>
                  <a:gd name="connsiteY2" fmla="*/ 37466 h 37466"/>
                  <a:gd name="connsiteX3" fmla="*/ 51 w 439629"/>
                  <a:gd name="connsiteY3" fmla="*/ 37466 h 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629" h="37466">
                    <a:moveTo>
                      <a:pt x="0" y="0"/>
                    </a:moveTo>
                    <a:lnTo>
                      <a:pt x="439629" y="0"/>
                    </a:lnTo>
                    <a:lnTo>
                      <a:pt x="439579" y="37466"/>
                    </a:lnTo>
                    <a:lnTo>
                      <a:pt x="51" y="37466"/>
                    </a:lnTo>
                    <a:close/>
                  </a:path>
                </a:pathLst>
              </a:custGeom>
              <a:solidFill>
                <a:srgbClr val="D5D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3" name="圆角矩形 29"/>
              <p:cNvSpPr/>
              <p:nvPr/>
            </p:nvSpPr>
            <p:spPr>
              <a:xfrm>
                <a:off x="2132516" y="1040815"/>
                <a:ext cx="2233744" cy="3175519"/>
              </a:xfrm>
              <a:prstGeom prst="roundRect">
                <a:avLst>
                  <a:gd name="adj" fmla="val 572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4" name="矩形 30"/>
              <p:cNvSpPr/>
              <p:nvPr/>
            </p:nvSpPr>
            <p:spPr>
              <a:xfrm>
                <a:off x="2280590" y="1323752"/>
                <a:ext cx="1937589" cy="260964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3138414" y="4010265"/>
                <a:ext cx="144880" cy="14488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6" name="椭圆 32"/>
              <p:cNvSpPr/>
              <p:nvPr/>
            </p:nvSpPr>
            <p:spPr>
              <a:xfrm>
                <a:off x="3182713" y="1159424"/>
                <a:ext cx="45719" cy="45719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7" name="任意多边形 35"/>
              <p:cNvSpPr/>
              <p:nvPr/>
            </p:nvSpPr>
            <p:spPr>
              <a:xfrm rot="16200000" flipV="1">
                <a:off x="2635538" y="537792"/>
                <a:ext cx="1227700" cy="2233745"/>
              </a:xfrm>
              <a:custGeom>
                <a:avLst/>
                <a:gdLst>
                  <a:gd name="connsiteX0" fmla="*/ 0 w 387419"/>
                  <a:gd name="connsiteY0" fmla="*/ 0 h 1002082"/>
                  <a:gd name="connsiteX1" fmla="*/ 347057 w 387419"/>
                  <a:gd name="connsiteY1" fmla="*/ 0 h 1002082"/>
                  <a:gd name="connsiteX2" fmla="*/ 387419 w 387419"/>
                  <a:gd name="connsiteY2" fmla="*/ 40362 h 1002082"/>
                  <a:gd name="connsiteX3" fmla="*/ 387419 w 387419"/>
                  <a:gd name="connsiteY3" fmla="*/ 961720 h 1002082"/>
                  <a:gd name="connsiteX4" fmla="*/ 347057 w 387419"/>
                  <a:gd name="connsiteY4" fmla="*/ 1002082 h 1002082"/>
                  <a:gd name="connsiteX5" fmla="*/ 324264 w 387419"/>
                  <a:gd name="connsiteY5" fmla="*/ 1002082 h 100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419" h="1002082">
                    <a:moveTo>
                      <a:pt x="0" y="0"/>
                    </a:moveTo>
                    <a:lnTo>
                      <a:pt x="347057" y="0"/>
                    </a:lnTo>
                    <a:cubicBezTo>
                      <a:pt x="369348" y="0"/>
                      <a:pt x="387419" y="18071"/>
                      <a:pt x="387419" y="40362"/>
                    </a:cubicBezTo>
                    <a:lnTo>
                      <a:pt x="387419" y="961720"/>
                    </a:lnTo>
                    <a:cubicBezTo>
                      <a:pt x="387419" y="984011"/>
                      <a:pt x="369348" y="1002082"/>
                      <a:pt x="347057" y="1002082"/>
                    </a:cubicBezTo>
                    <a:lnTo>
                      <a:pt x="324264" y="1002082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23" name="组合 48"/>
            <p:cNvGrpSpPr/>
            <p:nvPr/>
          </p:nvGrpSpPr>
          <p:grpSpPr>
            <a:xfrm>
              <a:off x="5092888" y="1701227"/>
              <a:ext cx="293574" cy="612363"/>
              <a:chOff x="2981358" y="2687571"/>
              <a:chExt cx="566719" cy="1182114"/>
            </a:xfrm>
          </p:grpSpPr>
          <p:sp>
            <p:nvSpPr>
              <p:cNvPr id="24" name="圆角矩形 39"/>
              <p:cNvSpPr/>
              <p:nvPr/>
            </p:nvSpPr>
            <p:spPr>
              <a:xfrm>
                <a:off x="2981358" y="2687571"/>
                <a:ext cx="566719" cy="1182114"/>
              </a:xfrm>
              <a:prstGeom prst="roundRect">
                <a:avLst>
                  <a:gd name="adj" fmla="val 12986"/>
                </a:avLst>
              </a:prstGeom>
              <a:solidFill>
                <a:srgbClr val="E6E8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5" name="矩形 40"/>
              <p:cNvSpPr/>
              <p:nvPr/>
            </p:nvSpPr>
            <p:spPr>
              <a:xfrm>
                <a:off x="3026252" y="2849243"/>
                <a:ext cx="476930" cy="858771"/>
              </a:xfrm>
              <a:prstGeom prst="rect">
                <a:avLst/>
              </a:prstGeom>
              <a:solidFill>
                <a:srgbClr val="5A5A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6" name="椭圆 41"/>
              <p:cNvSpPr/>
              <p:nvPr/>
            </p:nvSpPr>
            <p:spPr>
              <a:xfrm>
                <a:off x="3214467" y="3733090"/>
                <a:ext cx="104250" cy="104250"/>
              </a:xfrm>
              <a:prstGeom prst="ellipse">
                <a:avLst/>
              </a:pr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pSp>
            <p:nvGrpSpPr>
              <p:cNvPr id="27" name="组合 44"/>
              <p:cNvGrpSpPr/>
              <p:nvPr/>
            </p:nvGrpSpPr>
            <p:grpSpPr>
              <a:xfrm>
                <a:off x="3210717" y="2731028"/>
                <a:ext cx="108000" cy="64676"/>
                <a:chOff x="3208161" y="2724121"/>
                <a:chExt cx="108000" cy="64676"/>
              </a:xfrm>
            </p:grpSpPr>
            <p:sp>
              <p:nvSpPr>
                <p:cNvPr id="29" name="椭圆 42"/>
                <p:cNvSpPr/>
                <p:nvPr/>
              </p:nvSpPr>
              <p:spPr>
                <a:xfrm>
                  <a:off x="3251361" y="2724121"/>
                  <a:ext cx="21600" cy="21600"/>
                </a:xfrm>
                <a:prstGeom prst="ellipse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30" name="圆角矩形 43"/>
                <p:cNvSpPr/>
                <p:nvPr/>
              </p:nvSpPr>
              <p:spPr>
                <a:xfrm>
                  <a:off x="3208161" y="2770797"/>
                  <a:ext cx="108000" cy="18000"/>
                </a:xfrm>
                <a:prstGeom prst="roundRect">
                  <a:avLst/>
                </a:prstGeom>
                <a:solidFill>
                  <a:srgbClr val="A7A5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sp>
            <p:nvSpPr>
              <p:cNvPr id="28" name="任意多边形 47"/>
              <p:cNvSpPr/>
              <p:nvPr/>
            </p:nvSpPr>
            <p:spPr>
              <a:xfrm>
                <a:off x="3207527" y="2687571"/>
                <a:ext cx="340550" cy="1034024"/>
              </a:xfrm>
              <a:custGeom>
                <a:avLst/>
                <a:gdLst>
                  <a:gd name="connsiteX0" fmla="*/ 0 w 340550"/>
                  <a:gd name="connsiteY0" fmla="*/ 0 h 1034024"/>
                  <a:gd name="connsiteX1" fmla="*/ 266956 w 340550"/>
                  <a:gd name="connsiteY1" fmla="*/ 0 h 1034024"/>
                  <a:gd name="connsiteX2" fmla="*/ 340550 w 340550"/>
                  <a:gd name="connsiteY2" fmla="*/ 73594 h 1034024"/>
                  <a:gd name="connsiteX3" fmla="*/ 340550 w 340550"/>
                  <a:gd name="connsiteY3" fmla="*/ 1034024 h 103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550" h="1034024">
                    <a:moveTo>
                      <a:pt x="0" y="0"/>
                    </a:moveTo>
                    <a:lnTo>
                      <a:pt x="266956" y="0"/>
                    </a:lnTo>
                    <a:cubicBezTo>
                      <a:pt x="307601" y="0"/>
                      <a:pt x="340550" y="32949"/>
                      <a:pt x="340550" y="73594"/>
                    </a:cubicBezTo>
                    <a:lnTo>
                      <a:pt x="340550" y="1034024"/>
                    </a:ln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38" name="矩形 55"/>
          <p:cNvSpPr/>
          <p:nvPr/>
        </p:nvSpPr>
        <p:spPr>
          <a:xfrm>
            <a:off x="4833174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grpSp>
        <p:nvGrpSpPr>
          <p:cNvPr id="49" name="组合 78"/>
          <p:cNvGrpSpPr/>
          <p:nvPr/>
        </p:nvGrpSpPr>
        <p:grpSpPr>
          <a:xfrm>
            <a:off x="8624184" y="1198341"/>
            <a:ext cx="2085148" cy="1716037"/>
            <a:chOff x="-1217269" y="266895"/>
            <a:chExt cx="3569569" cy="2937688"/>
          </a:xfrm>
        </p:grpSpPr>
        <p:grpSp>
          <p:nvGrpSpPr>
            <p:cNvPr id="50" name="组合 71"/>
            <p:cNvGrpSpPr/>
            <p:nvPr/>
          </p:nvGrpSpPr>
          <p:grpSpPr>
            <a:xfrm>
              <a:off x="-1217269" y="266898"/>
              <a:ext cx="3569569" cy="2937685"/>
              <a:chOff x="1348610" y="-2290712"/>
              <a:chExt cx="3569569" cy="2937685"/>
            </a:xfrm>
          </p:grpSpPr>
          <p:grpSp>
            <p:nvGrpSpPr>
              <p:cNvPr id="53" name="组合 70"/>
              <p:cNvGrpSpPr/>
              <p:nvPr/>
            </p:nvGrpSpPr>
            <p:grpSpPr>
              <a:xfrm>
                <a:off x="1348610" y="-2290712"/>
                <a:ext cx="3569569" cy="2937685"/>
                <a:chOff x="-21492" y="-2290712"/>
                <a:chExt cx="3569569" cy="2937685"/>
              </a:xfrm>
            </p:grpSpPr>
            <p:grpSp>
              <p:nvGrpSpPr>
                <p:cNvPr id="57" name="组合 69"/>
                <p:cNvGrpSpPr/>
                <p:nvPr/>
              </p:nvGrpSpPr>
              <p:grpSpPr>
                <a:xfrm>
                  <a:off x="-21492" y="-2290712"/>
                  <a:ext cx="3569569" cy="2556808"/>
                  <a:chOff x="-763280" y="-778128"/>
                  <a:chExt cx="1918011" cy="1373831"/>
                </a:xfrm>
              </p:grpSpPr>
              <p:sp>
                <p:nvSpPr>
                  <p:cNvPr id="60" name="圆角矩形 4"/>
                  <p:cNvSpPr/>
                  <p:nvPr/>
                </p:nvSpPr>
                <p:spPr>
                  <a:xfrm>
                    <a:off x="-763280" y="-778128"/>
                    <a:ext cx="1918011" cy="1373831"/>
                  </a:xfrm>
                  <a:prstGeom prst="roundRect">
                    <a:avLst>
                      <a:gd name="adj" fmla="val 2948"/>
                    </a:avLst>
                  </a:prstGeom>
                  <a:solidFill>
                    <a:srgbClr val="2A2A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  <p:sp>
                <p:nvSpPr>
                  <p:cNvPr id="61" name="任意多边形 7"/>
                  <p:cNvSpPr/>
                  <p:nvPr/>
                </p:nvSpPr>
                <p:spPr>
                  <a:xfrm>
                    <a:off x="-763280" y="421744"/>
                    <a:ext cx="1918011" cy="173959"/>
                  </a:xfrm>
                  <a:custGeom>
                    <a:avLst/>
                    <a:gdLst>
                      <a:gd name="connsiteX0" fmla="*/ 0 w 1918011"/>
                      <a:gd name="connsiteY0" fmla="*/ 0 h 173959"/>
                      <a:gd name="connsiteX1" fmla="*/ 1918011 w 1918011"/>
                      <a:gd name="connsiteY1" fmla="*/ 0 h 173959"/>
                      <a:gd name="connsiteX2" fmla="*/ 1918011 w 1918011"/>
                      <a:gd name="connsiteY2" fmla="*/ 133458 h 173959"/>
                      <a:gd name="connsiteX3" fmla="*/ 1877510 w 1918011"/>
                      <a:gd name="connsiteY3" fmla="*/ 173959 h 173959"/>
                      <a:gd name="connsiteX4" fmla="*/ 40501 w 1918011"/>
                      <a:gd name="connsiteY4" fmla="*/ 173959 h 173959"/>
                      <a:gd name="connsiteX5" fmla="*/ 0 w 1918011"/>
                      <a:gd name="connsiteY5" fmla="*/ 133458 h 17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8011" h="173959">
                        <a:moveTo>
                          <a:pt x="0" y="0"/>
                        </a:moveTo>
                        <a:lnTo>
                          <a:pt x="1918011" y="0"/>
                        </a:lnTo>
                        <a:lnTo>
                          <a:pt x="1918011" y="133458"/>
                        </a:lnTo>
                        <a:cubicBezTo>
                          <a:pt x="1918011" y="155826"/>
                          <a:pt x="1899878" y="173959"/>
                          <a:pt x="1877510" y="173959"/>
                        </a:cubicBezTo>
                        <a:lnTo>
                          <a:pt x="40501" y="173959"/>
                        </a:lnTo>
                        <a:cubicBezTo>
                          <a:pt x="18133" y="173959"/>
                          <a:pt x="0" y="155826"/>
                          <a:pt x="0" y="133458"/>
                        </a:cubicBezTo>
                        <a:close/>
                      </a:path>
                    </a:pathLst>
                  </a:custGeom>
                  <a:solidFill>
                    <a:srgbClr val="E6E8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/>
                  </a:p>
                </p:txBody>
              </p:sp>
            </p:grpSp>
            <p:sp>
              <p:nvSpPr>
                <p:cNvPr id="58" name="任意多边形 68"/>
                <p:cNvSpPr/>
                <p:nvPr/>
              </p:nvSpPr>
              <p:spPr>
                <a:xfrm>
                  <a:off x="1155113" y="266095"/>
                  <a:ext cx="1216358" cy="380878"/>
                </a:xfrm>
                <a:custGeom>
                  <a:avLst/>
                  <a:gdLst>
                    <a:gd name="connsiteX0" fmla="*/ 203153 w 1216358"/>
                    <a:gd name="connsiteY0" fmla="*/ 0 h 380878"/>
                    <a:gd name="connsiteX1" fmla="*/ 1019707 w 1216358"/>
                    <a:gd name="connsiteY1" fmla="*/ 0 h 380878"/>
                    <a:gd name="connsiteX2" fmla="*/ 1023583 w 1216358"/>
                    <a:gd name="connsiteY2" fmla="*/ 112253 h 380878"/>
                    <a:gd name="connsiteX3" fmla="*/ 1060952 w 1216358"/>
                    <a:gd name="connsiteY3" fmla="*/ 327385 h 380878"/>
                    <a:gd name="connsiteX4" fmla="*/ 1063272 w 1216358"/>
                    <a:gd name="connsiteY4" fmla="*/ 334327 h 380878"/>
                    <a:gd name="connsiteX5" fmla="*/ 1168564 w 1216358"/>
                    <a:gd name="connsiteY5" fmla="*/ 345571 h 380878"/>
                    <a:gd name="connsiteX6" fmla="*/ 1216358 w 1216358"/>
                    <a:gd name="connsiteY6" fmla="*/ 362614 h 380878"/>
                    <a:gd name="connsiteX7" fmla="*/ 1168564 w 1216358"/>
                    <a:gd name="connsiteY7" fmla="*/ 379657 h 380878"/>
                    <a:gd name="connsiteX8" fmla="*/ 1157133 w 1216358"/>
                    <a:gd name="connsiteY8" fmla="*/ 380878 h 380878"/>
                    <a:gd name="connsiteX9" fmla="*/ 59225 w 1216358"/>
                    <a:gd name="connsiteY9" fmla="*/ 380878 h 380878"/>
                    <a:gd name="connsiteX10" fmla="*/ 47794 w 1216358"/>
                    <a:gd name="connsiteY10" fmla="*/ 379657 h 380878"/>
                    <a:gd name="connsiteX11" fmla="*/ 0 w 1216358"/>
                    <a:gd name="connsiteY11" fmla="*/ 362614 h 380878"/>
                    <a:gd name="connsiteX12" fmla="*/ 47794 w 1216358"/>
                    <a:gd name="connsiteY12" fmla="*/ 345571 h 380878"/>
                    <a:gd name="connsiteX13" fmla="*/ 159828 w 1216358"/>
                    <a:gd name="connsiteY13" fmla="*/ 333607 h 380878"/>
                    <a:gd name="connsiteX14" fmla="*/ 161908 w 1216358"/>
                    <a:gd name="connsiteY14" fmla="*/ 327384 h 380878"/>
                    <a:gd name="connsiteX15" fmla="*/ 199278 w 1216358"/>
                    <a:gd name="connsiteY15" fmla="*/ 112252 h 38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6358" h="380878">
                      <a:moveTo>
                        <a:pt x="203153" y="0"/>
                      </a:moveTo>
                      <a:lnTo>
                        <a:pt x="1019707" y="0"/>
                      </a:lnTo>
                      <a:lnTo>
                        <a:pt x="1023583" y="112253"/>
                      </a:lnTo>
                      <a:cubicBezTo>
                        <a:pt x="1029774" y="189132"/>
                        <a:pt x="1042763" y="261802"/>
                        <a:pt x="1060952" y="327385"/>
                      </a:cubicBezTo>
                      <a:lnTo>
                        <a:pt x="1063272" y="334327"/>
                      </a:lnTo>
                      <a:lnTo>
                        <a:pt x="1168564" y="345571"/>
                      </a:lnTo>
                      <a:cubicBezTo>
                        <a:pt x="1199340" y="350809"/>
                        <a:pt x="1216358" y="356569"/>
                        <a:pt x="1216358" y="362614"/>
                      </a:cubicBezTo>
                      <a:cubicBezTo>
                        <a:pt x="1216358" y="368660"/>
                        <a:pt x="1199340" y="374419"/>
                        <a:pt x="1168564" y="379657"/>
                      </a:cubicBezTo>
                      <a:lnTo>
                        <a:pt x="1157133" y="380878"/>
                      </a:lnTo>
                      <a:lnTo>
                        <a:pt x="59225" y="380878"/>
                      </a:lnTo>
                      <a:lnTo>
                        <a:pt x="47794" y="379657"/>
                      </a:lnTo>
                      <a:cubicBezTo>
                        <a:pt x="17018" y="374419"/>
                        <a:pt x="0" y="368660"/>
                        <a:pt x="0" y="362614"/>
                      </a:cubicBezTo>
                      <a:cubicBezTo>
                        <a:pt x="0" y="356569"/>
                        <a:pt x="17018" y="350809"/>
                        <a:pt x="47794" y="345571"/>
                      </a:cubicBezTo>
                      <a:lnTo>
                        <a:pt x="159828" y="333607"/>
                      </a:lnTo>
                      <a:lnTo>
                        <a:pt x="161908" y="327384"/>
                      </a:lnTo>
                      <a:cubicBezTo>
                        <a:pt x="180097" y="261801"/>
                        <a:pt x="193086" y="189131"/>
                        <a:pt x="199278" y="112252"/>
                      </a:cubicBezTo>
                      <a:close/>
                    </a:path>
                  </a:pathLst>
                </a:custGeom>
                <a:solidFill>
                  <a:srgbClr val="E6E8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  <p:sp>
              <p:nvSpPr>
                <p:cNvPr id="59" name="任意多边形 67"/>
                <p:cNvSpPr/>
                <p:nvPr/>
              </p:nvSpPr>
              <p:spPr>
                <a:xfrm>
                  <a:off x="1352991" y="266095"/>
                  <a:ext cx="820602" cy="58625"/>
                </a:xfrm>
                <a:custGeom>
                  <a:avLst/>
                  <a:gdLst>
                    <a:gd name="connsiteX0" fmla="*/ 2024 w 820602"/>
                    <a:gd name="connsiteY0" fmla="*/ 0 h 58625"/>
                    <a:gd name="connsiteX1" fmla="*/ 818578 w 820602"/>
                    <a:gd name="connsiteY1" fmla="*/ 0 h 58625"/>
                    <a:gd name="connsiteX2" fmla="*/ 820602 w 820602"/>
                    <a:gd name="connsiteY2" fmla="*/ 58625 h 58625"/>
                    <a:gd name="connsiteX3" fmla="*/ 0 w 820602"/>
                    <a:gd name="connsiteY3" fmla="*/ 58625 h 5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0602" h="58625">
                      <a:moveTo>
                        <a:pt x="2024" y="0"/>
                      </a:moveTo>
                      <a:lnTo>
                        <a:pt x="818578" y="0"/>
                      </a:lnTo>
                      <a:lnTo>
                        <a:pt x="820602" y="58625"/>
                      </a:lnTo>
                      <a:lnTo>
                        <a:pt x="0" y="58625"/>
                      </a:lnTo>
                      <a:close/>
                    </a:path>
                  </a:pathLst>
                </a:custGeom>
                <a:solidFill>
                  <a:srgbClr val="D7D9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/>
                </a:p>
              </p:txBody>
            </p:sp>
          </p:grpSp>
          <p:grpSp>
            <p:nvGrpSpPr>
              <p:cNvPr id="54" name="组合 49"/>
              <p:cNvGrpSpPr/>
              <p:nvPr/>
            </p:nvGrpSpPr>
            <p:grpSpPr>
              <a:xfrm>
                <a:off x="3055446" y="0"/>
                <a:ext cx="155896" cy="183640"/>
                <a:chOff x="5238751" y="592138"/>
                <a:chExt cx="3068638" cy="361473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5" name="Freeform 5"/>
                <p:cNvSpPr/>
                <p:nvPr/>
              </p:nvSpPr>
              <p:spPr bwMode="auto">
                <a:xfrm>
                  <a:off x="5238751" y="1416050"/>
                  <a:ext cx="3068638" cy="2790825"/>
                </a:xfrm>
                <a:custGeom>
                  <a:avLst/>
                  <a:gdLst>
                    <a:gd name="T0" fmla="*/ 787 w 815"/>
                    <a:gd name="T1" fmla="*/ 104 h 742"/>
                    <a:gd name="T2" fmla="*/ 815 w 815"/>
                    <a:gd name="T3" fmla="*/ 480 h 742"/>
                    <a:gd name="T4" fmla="*/ 792 w 815"/>
                    <a:gd name="T5" fmla="*/ 528 h 742"/>
                    <a:gd name="T6" fmla="*/ 675 w 815"/>
                    <a:gd name="T7" fmla="*/ 690 h 742"/>
                    <a:gd name="T8" fmla="*/ 572 w 815"/>
                    <a:gd name="T9" fmla="*/ 727 h 742"/>
                    <a:gd name="T10" fmla="*/ 524 w 815"/>
                    <a:gd name="T11" fmla="*/ 712 h 742"/>
                    <a:gd name="T12" fmla="*/ 337 w 815"/>
                    <a:gd name="T13" fmla="*/ 710 h 742"/>
                    <a:gd name="T14" fmla="*/ 169 w 815"/>
                    <a:gd name="T15" fmla="*/ 680 h 742"/>
                    <a:gd name="T16" fmla="*/ 23 w 815"/>
                    <a:gd name="T17" fmla="*/ 409 h 742"/>
                    <a:gd name="T18" fmla="*/ 27 w 815"/>
                    <a:gd name="T19" fmla="*/ 181 h 742"/>
                    <a:gd name="T20" fmla="*/ 228 w 815"/>
                    <a:gd name="T21" fmla="*/ 11 h 742"/>
                    <a:gd name="T22" fmla="*/ 333 w 815"/>
                    <a:gd name="T23" fmla="*/ 26 h 742"/>
                    <a:gd name="T24" fmla="*/ 382 w 815"/>
                    <a:gd name="T25" fmla="*/ 43 h 742"/>
                    <a:gd name="T26" fmla="*/ 484 w 815"/>
                    <a:gd name="T27" fmla="*/ 39 h 742"/>
                    <a:gd name="T28" fmla="*/ 579 w 815"/>
                    <a:gd name="T29" fmla="*/ 12 h 742"/>
                    <a:gd name="T30" fmla="*/ 787 w 815"/>
                    <a:gd name="T31" fmla="*/ 104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5" h="742">
                      <a:moveTo>
                        <a:pt x="787" y="104"/>
                      </a:moveTo>
                      <a:cubicBezTo>
                        <a:pt x="632" y="191"/>
                        <a:pt x="654" y="415"/>
                        <a:pt x="815" y="480"/>
                      </a:cubicBezTo>
                      <a:cubicBezTo>
                        <a:pt x="807" y="496"/>
                        <a:pt x="800" y="512"/>
                        <a:pt x="792" y="528"/>
                      </a:cubicBezTo>
                      <a:cubicBezTo>
                        <a:pt x="760" y="587"/>
                        <a:pt x="725" y="644"/>
                        <a:pt x="675" y="690"/>
                      </a:cubicBezTo>
                      <a:cubicBezTo>
                        <a:pt x="646" y="717"/>
                        <a:pt x="613" y="734"/>
                        <a:pt x="572" y="727"/>
                      </a:cubicBezTo>
                      <a:cubicBezTo>
                        <a:pt x="555" y="724"/>
                        <a:pt x="539" y="719"/>
                        <a:pt x="524" y="712"/>
                      </a:cubicBezTo>
                      <a:cubicBezTo>
                        <a:pt x="461" y="682"/>
                        <a:pt x="400" y="682"/>
                        <a:pt x="337" y="710"/>
                      </a:cubicBezTo>
                      <a:cubicBezTo>
                        <a:pt x="269" y="742"/>
                        <a:pt x="221" y="735"/>
                        <a:pt x="169" y="680"/>
                      </a:cubicBezTo>
                      <a:cubicBezTo>
                        <a:pt x="95" y="604"/>
                        <a:pt x="47" y="512"/>
                        <a:pt x="23" y="409"/>
                      </a:cubicBezTo>
                      <a:cubicBezTo>
                        <a:pt x="5" y="333"/>
                        <a:pt x="0" y="256"/>
                        <a:pt x="27" y="181"/>
                      </a:cubicBezTo>
                      <a:cubicBezTo>
                        <a:pt x="61" y="88"/>
                        <a:pt x="127" y="28"/>
                        <a:pt x="228" y="11"/>
                      </a:cubicBezTo>
                      <a:cubicBezTo>
                        <a:pt x="264" y="5"/>
                        <a:pt x="299" y="14"/>
                        <a:pt x="333" y="26"/>
                      </a:cubicBezTo>
                      <a:cubicBezTo>
                        <a:pt x="349" y="32"/>
                        <a:pt x="365" y="38"/>
                        <a:pt x="382" y="43"/>
                      </a:cubicBezTo>
                      <a:cubicBezTo>
                        <a:pt x="416" y="54"/>
                        <a:pt x="450" y="51"/>
                        <a:pt x="484" y="39"/>
                      </a:cubicBezTo>
                      <a:cubicBezTo>
                        <a:pt x="515" y="28"/>
                        <a:pt x="547" y="17"/>
                        <a:pt x="579" y="12"/>
                      </a:cubicBezTo>
                      <a:cubicBezTo>
                        <a:pt x="666" y="0"/>
                        <a:pt x="731" y="40"/>
                        <a:pt x="787" y="104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6650038" y="592138"/>
                  <a:ext cx="869950" cy="903287"/>
                </a:xfrm>
                <a:custGeom>
                  <a:avLst/>
                  <a:gdLst>
                    <a:gd name="T0" fmla="*/ 213 w 231"/>
                    <a:gd name="T1" fmla="*/ 11 h 240"/>
                    <a:gd name="T2" fmla="*/ 25 w 231"/>
                    <a:gd name="T3" fmla="*/ 233 h 240"/>
                    <a:gd name="T4" fmla="*/ 213 w 231"/>
                    <a:gd name="T5" fmla="*/ 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" h="240">
                      <a:moveTo>
                        <a:pt x="213" y="11"/>
                      </a:moveTo>
                      <a:cubicBezTo>
                        <a:pt x="231" y="108"/>
                        <a:pt x="138" y="240"/>
                        <a:pt x="25" y="233"/>
                      </a:cubicBezTo>
                      <a:cubicBezTo>
                        <a:pt x="0" y="140"/>
                        <a:pt x="118" y="0"/>
                        <a:pt x="213" y="11"/>
                      </a:cubicBez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" name="矩形 72"/>
            <p:cNvSpPr/>
            <p:nvPr/>
          </p:nvSpPr>
          <p:spPr>
            <a:xfrm>
              <a:off x="-1075915" y="399011"/>
              <a:ext cx="3274359" cy="1956547"/>
            </a:xfrm>
            <a:prstGeom prst="rect">
              <a:avLst/>
            </a:prstGeom>
            <a:solidFill>
              <a:srgbClr val="5A5A5A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2" name="任意多边形 77"/>
            <p:cNvSpPr/>
            <p:nvPr/>
          </p:nvSpPr>
          <p:spPr>
            <a:xfrm>
              <a:off x="419047" y="266895"/>
              <a:ext cx="1930060" cy="2556808"/>
            </a:xfrm>
            <a:custGeom>
              <a:avLst/>
              <a:gdLst>
                <a:gd name="connsiteX0" fmla="*/ 0 w 1930060"/>
                <a:gd name="connsiteY0" fmla="*/ 0 h 2556808"/>
                <a:gd name="connsiteX1" fmla="*/ 1854685 w 1930060"/>
                <a:gd name="connsiteY1" fmla="*/ 0 h 2556808"/>
                <a:gd name="connsiteX2" fmla="*/ 1930060 w 1930060"/>
                <a:gd name="connsiteY2" fmla="*/ 75375 h 2556808"/>
                <a:gd name="connsiteX3" fmla="*/ 1930060 w 1930060"/>
                <a:gd name="connsiteY3" fmla="*/ 2481433 h 2556808"/>
                <a:gd name="connsiteX4" fmla="*/ 1854685 w 1930060"/>
                <a:gd name="connsiteY4" fmla="*/ 2556808 h 2556808"/>
                <a:gd name="connsiteX5" fmla="*/ 934013 w 1930060"/>
                <a:gd name="connsiteY5" fmla="*/ 2556808 h 25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0060" h="2556808">
                  <a:moveTo>
                    <a:pt x="0" y="0"/>
                  </a:moveTo>
                  <a:lnTo>
                    <a:pt x="1854685" y="0"/>
                  </a:lnTo>
                  <a:cubicBezTo>
                    <a:pt x="1896313" y="0"/>
                    <a:pt x="1930060" y="33747"/>
                    <a:pt x="1930060" y="75375"/>
                  </a:cubicBezTo>
                  <a:lnTo>
                    <a:pt x="1930060" y="2481433"/>
                  </a:lnTo>
                  <a:cubicBezTo>
                    <a:pt x="1930060" y="2523061"/>
                    <a:pt x="1896313" y="2556808"/>
                    <a:pt x="1854685" y="2556808"/>
                  </a:cubicBezTo>
                  <a:lnTo>
                    <a:pt x="934013" y="2556808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62" name="矩形 55"/>
          <p:cNvSpPr/>
          <p:nvPr/>
        </p:nvSpPr>
        <p:spPr>
          <a:xfrm>
            <a:off x="8381970" y="4367364"/>
            <a:ext cx="2483269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FFFFF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zh-CN" altLang="zh-CN" sz="1335" dirty="0">
              <a:solidFill>
                <a:schemeClr val="bg1"/>
              </a:solidFill>
            </a:endParaRPr>
          </a:p>
        </p:txBody>
      </p:sp>
      <p:sp>
        <p:nvSpPr>
          <p:cNvPr id="73" name="矩形 39"/>
          <p:cNvSpPr/>
          <p:nvPr/>
        </p:nvSpPr>
        <p:spPr>
          <a:xfrm>
            <a:off x="138309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383089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5" name="矩形 39"/>
          <p:cNvSpPr/>
          <p:nvPr/>
        </p:nvSpPr>
        <p:spPr>
          <a:xfrm>
            <a:off x="4927642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927641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7" name="矩形 39"/>
          <p:cNvSpPr/>
          <p:nvPr/>
        </p:nvSpPr>
        <p:spPr>
          <a:xfrm>
            <a:off x="8476320" y="3540095"/>
            <a:ext cx="1594347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ADD</a:t>
            </a:r>
            <a:r>
              <a:rPr lang="zh-CN" altLang="en-US" sz="1335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YOUR</a:t>
            </a:r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 </a:t>
            </a:r>
            <a:r>
              <a:rPr lang="en-US" altLang="zh-CN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TITLE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76320" y="3989424"/>
            <a:ext cx="1556836" cy="29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点击此处添加标题</a:t>
            </a:r>
            <a:endParaRPr lang="zh-CN" altLang="zh-CN" sz="1335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未来预期</a:t>
            </a:r>
            <a:endParaRPr kumimoji="1" lang="zh-CN" altLang="en-US" sz="426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aphicFrame>
        <p:nvGraphicFramePr>
          <p:cNvPr id="5" name="图示 2"/>
          <p:cNvGraphicFramePr/>
          <p:nvPr/>
        </p:nvGraphicFramePr>
        <p:xfrm>
          <a:off x="-721016" y="1340439"/>
          <a:ext cx="6739751" cy="44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10" name="直接连接符 84"/>
          <p:cNvCxnSpPr/>
          <p:nvPr/>
        </p:nvCxnSpPr>
        <p:spPr>
          <a:xfrm flipH="1">
            <a:off x="4787045" y="2934253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85"/>
          <p:cNvCxnSpPr/>
          <p:nvPr/>
        </p:nvCxnSpPr>
        <p:spPr>
          <a:xfrm flipH="1">
            <a:off x="4787045" y="4281136"/>
            <a:ext cx="6370437" cy="1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87"/>
          <p:cNvCxnSpPr/>
          <p:nvPr/>
        </p:nvCxnSpPr>
        <p:spPr>
          <a:xfrm flipH="1" flipV="1">
            <a:off x="4586699" y="1222860"/>
            <a:ext cx="1" cy="4721785"/>
          </a:xfrm>
          <a:prstGeom prst="line">
            <a:avLst/>
          </a:prstGeom>
          <a:ln w="25400">
            <a:solidFill>
              <a:srgbClr val="40404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46712" y="1584735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46%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2101" y="1729992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+mj-ea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+mj-ea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6712" y="3033539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56%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2101" y="3168179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zh-CN" altLang="en-US" sz="1865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6712" y="4248111"/>
            <a:ext cx="1407756" cy="93365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defTabSz="914400"/>
            <a:r>
              <a:rPr lang="en-US" altLang="zh-CN" sz="5465" b="1" dirty="0">
                <a:solidFill>
                  <a:srgbClr val="2A2A2A"/>
                </a:solidFill>
                <a:latin typeface="Calibri" panose="020F0502020204030204"/>
                <a:ea typeface="宋体" panose="02010600030101010101" pitchFamily="2" charset="-122"/>
              </a:rPr>
              <a:t>66%</a:t>
            </a:r>
            <a:endParaRPr lang="zh-CN" altLang="en-US" sz="5465" b="1" dirty="0">
              <a:solidFill>
                <a:srgbClr val="2A2A2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72101" y="4360564"/>
            <a:ext cx="4453572" cy="8923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标题数字等都可以通过点击和重新输入进行更改，顶部“开始”面板中可以对字体、字号、颜色、行距等进行修改。建议正文字号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10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，</a:t>
            </a:r>
            <a:r>
              <a:rPr lang="en-US" altLang="zh-CN" sz="1335" dirty="0">
                <a:solidFill>
                  <a:srgbClr val="2A2A2A"/>
                </a:solidFill>
                <a:latin typeface="微软雅黑" panose="020B0503020204020204" charset="-122"/>
              </a:rPr>
              <a:t>1.3</a:t>
            </a:r>
            <a:r>
              <a:rPr lang="zh-CN" altLang="en-US" sz="1335" dirty="0">
                <a:solidFill>
                  <a:srgbClr val="2A2A2A"/>
                </a:solidFill>
                <a:latin typeface="微软雅黑" panose="020B0503020204020204" charset="-122"/>
              </a:rPr>
              <a:t>倍行距。</a:t>
            </a:r>
            <a:endParaRPr lang="en-US" altLang="zh-CN" sz="1335" dirty="0">
              <a:solidFill>
                <a:srgbClr val="2A2A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5" y="5825370"/>
            <a:ext cx="7583755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椭圆 4"/>
          <p:cNvSpPr/>
          <p:nvPr/>
        </p:nvSpPr>
        <p:spPr>
          <a:xfrm>
            <a:off x="7591684" y="4722869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矩形 6"/>
          <p:cNvSpPr/>
          <p:nvPr/>
        </p:nvSpPr>
        <p:spPr>
          <a:xfrm>
            <a:off x="2681545" y="4722870"/>
            <a:ext cx="4907136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椭圆 4"/>
          <p:cNvSpPr/>
          <p:nvPr/>
        </p:nvSpPr>
        <p:spPr>
          <a:xfrm flipH="1">
            <a:off x="2098946" y="3620368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矩形 8"/>
          <p:cNvSpPr/>
          <p:nvPr/>
        </p:nvSpPr>
        <p:spPr>
          <a:xfrm>
            <a:off x="2676441" y="3624303"/>
            <a:ext cx="2676619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椭圆 4"/>
          <p:cNvSpPr/>
          <p:nvPr/>
        </p:nvSpPr>
        <p:spPr>
          <a:xfrm>
            <a:off x="5353062" y="2519331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矩形 10"/>
          <p:cNvSpPr/>
          <p:nvPr/>
        </p:nvSpPr>
        <p:spPr>
          <a:xfrm>
            <a:off x="3253304" y="2519331"/>
            <a:ext cx="2099757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椭圆 4"/>
          <p:cNvSpPr/>
          <p:nvPr/>
        </p:nvSpPr>
        <p:spPr>
          <a:xfrm flipH="1">
            <a:off x="2676443" y="141683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矩形 12"/>
          <p:cNvSpPr/>
          <p:nvPr/>
        </p:nvSpPr>
        <p:spPr>
          <a:xfrm>
            <a:off x="3253940" y="1416833"/>
            <a:ext cx="7137653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等腰三角形 13"/>
          <p:cNvSpPr/>
          <p:nvPr/>
        </p:nvSpPr>
        <p:spPr>
          <a:xfrm rot="5400000">
            <a:off x="10380144" y="1217361"/>
            <a:ext cx="364609" cy="446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文本框 8"/>
          <p:cNvSpPr txBox="1"/>
          <p:nvPr/>
        </p:nvSpPr>
        <p:spPr>
          <a:xfrm>
            <a:off x="3535275" y="1480959"/>
            <a:ext cx="16398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17" name="Freeform 89"/>
          <p:cNvSpPr>
            <a:spLocks noChangeAspect="1" noEditPoints="1"/>
          </p:cNvSpPr>
          <p:nvPr/>
        </p:nvSpPr>
        <p:spPr bwMode="auto">
          <a:xfrm>
            <a:off x="3049909" y="1605034"/>
            <a:ext cx="431701" cy="346367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文本框 8"/>
          <p:cNvSpPr txBox="1"/>
          <p:nvPr/>
        </p:nvSpPr>
        <p:spPr>
          <a:xfrm>
            <a:off x="3539982" y="1778216"/>
            <a:ext cx="28904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482838" y="2568417"/>
            <a:ext cx="16315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21" name="Freeform 113"/>
          <p:cNvSpPr>
            <a:spLocks noChangeAspect="1"/>
          </p:cNvSpPr>
          <p:nvPr/>
        </p:nvSpPr>
        <p:spPr bwMode="auto">
          <a:xfrm>
            <a:off x="6077202" y="2694606"/>
            <a:ext cx="386848" cy="346367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文本框 8"/>
          <p:cNvSpPr txBox="1"/>
          <p:nvPr/>
        </p:nvSpPr>
        <p:spPr>
          <a:xfrm>
            <a:off x="6482839" y="2873039"/>
            <a:ext cx="288640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057681" y="3698471"/>
            <a:ext cx="17408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441" y="3802243"/>
            <a:ext cx="321916" cy="346367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solidFill>
                <a:srgbClr val="414141"/>
              </a:solidFill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065950" y="3975426"/>
            <a:ext cx="283433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28" name="Freeform 234"/>
          <p:cNvSpPr>
            <a:spLocks noChangeAspect="1"/>
          </p:cNvSpPr>
          <p:nvPr/>
        </p:nvSpPr>
        <p:spPr bwMode="auto">
          <a:xfrm>
            <a:off x="8557608" y="5046001"/>
            <a:ext cx="358885" cy="346367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0" name="文本框 8"/>
          <p:cNvSpPr txBox="1"/>
          <p:nvPr/>
        </p:nvSpPr>
        <p:spPr>
          <a:xfrm>
            <a:off x="8991261" y="4697459"/>
            <a:ext cx="16435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65" b="1" dirty="0">
                <a:solidFill>
                  <a:schemeClr val="bg1"/>
                </a:solidFill>
              </a:rPr>
              <a:t>TEXT HERE</a:t>
            </a:r>
            <a:endParaRPr lang="en-US" altLang="zh-CN" sz="1865" b="1" dirty="0">
              <a:solidFill>
                <a:schemeClr val="bg1"/>
              </a:solidFill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8987164" y="4981910"/>
            <a:ext cx="2737317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顶部“开始”面板中可以对字体、字号、颜色、行距等进行修改</a:t>
            </a:r>
            <a:r>
              <a:rPr lang="zh-CN" altLang="zh-CN" sz="1335" dirty="0">
                <a:solidFill>
                  <a:schemeClr val="bg1"/>
                </a:solidFill>
              </a:rPr>
              <a:t>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907820" y="2028060"/>
            <a:ext cx="9873044" cy="1091163"/>
            <a:chOff x="680269" y="1556321"/>
            <a:chExt cx="7404783" cy="818372"/>
          </a:xfrm>
        </p:grpSpPr>
        <p:sp>
          <p:nvSpPr>
            <p:cNvPr id="6" name="矩形 5"/>
            <p:cNvSpPr/>
            <p:nvPr/>
          </p:nvSpPr>
          <p:spPr>
            <a:xfrm>
              <a:off x="680269" y="2170100"/>
              <a:ext cx="7404783" cy="204593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0269" y="1965507"/>
              <a:ext cx="7404783" cy="204593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0269" y="1760914"/>
              <a:ext cx="7404783" cy="204593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0269" y="1556321"/>
              <a:ext cx="7404783" cy="204593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609600"/>
              <a:endParaRPr kumimoji="1" lang="zh-CN" altLang="en-US" sz="3200">
                <a:solidFill>
                  <a:srgbClr val="FFFFFF"/>
                </a:solidFill>
                <a:latin typeface="Century Gothic"/>
                <a:ea typeface="微软雅黑" panose="020B0503020204020204" charset="-122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 rot="5400000">
            <a:off x="10227194" y="2160771"/>
            <a:ext cx="1889448" cy="825741"/>
          </a:xfrm>
          <a:prstGeom prst="triangle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/>
            <a:endParaRPr kumimoji="1" lang="zh-CN" altLang="en-US" sz="3200">
              <a:solidFill>
                <a:srgbClr val="FFFFFF"/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42614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srgbClr val="FFFFFF"/>
                </a:solidFill>
                <a:latin typeface="Century Gothic"/>
                <a:ea typeface="微软雅黑" panose="020B0503020204020204" charset="-122"/>
              </a:rPr>
              <a:t>1</a:t>
            </a:r>
            <a:endParaRPr kumimoji="1" lang="zh-CN" altLang="en-US" sz="10665" b="1" dirty="0">
              <a:solidFill>
                <a:srgbClr val="FFFFFF"/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11742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2</a:t>
            </a:r>
            <a:endParaRPr kumimoji="1" lang="zh-CN" altLang="en-US" sz="10665" b="1" dirty="0">
              <a:solidFill>
                <a:prstClr val="white"/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80866" y="1536667"/>
            <a:ext cx="2073949" cy="2073949"/>
          </a:xfrm>
          <a:prstGeom prst="ellipse">
            <a:avLst/>
          </a:prstGeom>
          <a:solidFill>
            <a:srgbClr val="2A2A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600">
              <a:lnSpc>
                <a:spcPct val="80000"/>
              </a:lnSpc>
            </a:pPr>
            <a:r>
              <a:rPr kumimoji="1" lang="en-US" altLang="zh-CN" sz="10665" b="1" dirty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3</a:t>
            </a:r>
            <a:endParaRPr kumimoji="1" lang="zh-CN" altLang="en-US" sz="10665" b="1" dirty="0">
              <a:solidFill>
                <a:prstClr val="white"/>
              </a:solidFill>
              <a:latin typeface="Century Gothic"/>
              <a:ea typeface="微软雅黑" panose="020B0503020204020204" charset="-122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2463683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9299890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5871437" y="3708590"/>
            <a:ext cx="0" cy="671804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043709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15257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07501" y="4422380"/>
            <a:ext cx="2512364" cy="1456467"/>
          </a:xfrm>
          <a:prstGeom prst="rect">
            <a:avLst/>
          </a:prstGeom>
          <a:ln w="12700" cmpd="sng">
            <a:solidFill>
              <a:srgbClr val="414141"/>
            </a:solidFill>
          </a:ln>
        </p:spPr>
        <p:txBody>
          <a:bodyPr wrap="square" lIns="121899" tIns="60949" rIns="121899" bIns="60949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微软雅黑" panose="020B0503020204020204" charset="-122"/>
                <a:cs typeface="微软雅黑" panose="020B0503020204020204" charset="-122"/>
              </a:rPr>
              <a:t>点击此处添加简短介绍</a:t>
            </a:r>
            <a:endParaRPr kumimoji="1" lang="en-US" altLang="zh-CN" sz="1335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609600">
              <a:lnSpc>
                <a:spcPct val="130000"/>
              </a:lnSpc>
            </a:pP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335" dirty="0">
              <a:solidFill>
                <a:prstClr val="black">
                  <a:lumMod val="75000"/>
                  <a:lumOff val="25000"/>
                </a:prstClr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215" y="567816"/>
            <a:ext cx="291137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>
                <a:solidFill>
                  <a:srgbClr val="1F1F1F"/>
                </a:solidFill>
              </a:rPr>
              <a:t>CONTENTS</a:t>
            </a:r>
            <a:endParaRPr kumimoji="1" lang="zh-CN" altLang="en-US" sz="4265" b="1" dirty="0">
              <a:solidFill>
                <a:srgbClr val="1F1F1F"/>
              </a:solidFill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rgbClr val="1F1F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43950" y="2389120"/>
            <a:ext cx="3084507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ONE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问题场景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3949" y="4150283"/>
            <a:ext cx="3084510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TWO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用户需求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1000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1000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68842" y="2389120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THREE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产品展示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8842" y="4150283"/>
            <a:ext cx="3368523" cy="584775"/>
          </a:xfrm>
          <a:prstGeom prst="rect">
            <a:avLst/>
          </a:prstGeom>
          <a:noFill/>
          <a:ln>
            <a:solidFill>
              <a:srgbClr val="1F1F1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rgbClr val="1F1F1F"/>
                </a:solidFill>
              </a:rPr>
              <a:t>FOUR</a:t>
            </a:r>
            <a:r>
              <a:rPr kumimoji="1" lang="zh-CN" altLang="en-US" sz="3200" b="1" dirty="0">
                <a:solidFill>
                  <a:srgbClr val="1F1F1F"/>
                </a:solidFill>
              </a:rPr>
              <a:t> 未来预期</a:t>
            </a:r>
            <a:endParaRPr kumimoji="1" lang="zh-CN" altLang="en-US" sz="3200" b="1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5891" y="297608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5891" y="4744324"/>
            <a:ext cx="3715508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点击此处添加文本内容，如关键词、部分简单介绍等。点击此处添加文本内容，如关键词、部分简单介绍等。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5920482" y="2389121"/>
            <a:ext cx="0" cy="31666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2653" y="1061236"/>
            <a:ext cx="63882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kumimoji="1" lang="en-US" altLang="zh-CN" sz="72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kumimoji="1" lang="zh-CN" altLang="en-US" sz="6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zh-CN" sz="6400" b="1" dirty="0">
                <a:solidFill>
                  <a:schemeClr val="bg1">
                    <a:lumMod val="95000"/>
                  </a:schemeClr>
                </a:solidFill>
              </a:rPr>
              <a:t>WATCHING</a:t>
            </a:r>
            <a:endParaRPr kumimoji="1" lang="zh-CN" altLang="en-US" sz="6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2024" y="3707759"/>
            <a:ext cx="656954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2022" y="1061236"/>
            <a:ext cx="6569544" cy="2407040"/>
          </a:xfrm>
          <a:prstGeom prst="rect">
            <a:avLst/>
          </a:prstGeom>
          <a:noFill/>
          <a:ln w="12700" cmpd="sng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问题场景</a:t>
            </a:r>
            <a:endParaRPr kumimoji="1" lang="zh-CN" altLang="en-US" sz="426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1003968" y="1333882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3554753" y="1333881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6083237" y="1333879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8634022" y="1333878"/>
            <a:ext cx="2492188" cy="4824324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3" name="Freeform 18"/>
          <p:cNvSpPr>
            <a:spLocks noChangeAspect="1" noEditPoints="1"/>
          </p:cNvSpPr>
          <p:nvPr/>
        </p:nvSpPr>
        <p:spPr bwMode="auto">
          <a:xfrm>
            <a:off x="1979922" y="2080553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4" name="Freeform 131"/>
          <p:cNvSpPr>
            <a:spLocks noChangeAspect="1" noEditPoints="1"/>
          </p:cNvSpPr>
          <p:nvPr/>
        </p:nvSpPr>
        <p:spPr bwMode="auto">
          <a:xfrm>
            <a:off x="9487314" y="2080553"/>
            <a:ext cx="725540" cy="720000"/>
          </a:xfrm>
          <a:custGeom>
            <a:avLst/>
            <a:gdLst>
              <a:gd name="T0" fmla="*/ 53 w 131"/>
              <a:gd name="T1" fmla="*/ 58 h 130"/>
              <a:gd name="T2" fmla="*/ 72 w 131"/>
              <a:gd name="T3" fmla="*/ 77 h 130"/>
              <a:gd name="T4" fmla="*/ 45 w 131"/>
              <a:gd name="T5" fmla="*/ 85 h 130"/>
              <a:gd name="T6" fmla="*/ 53 w 131"/>
              <a:gd name="T7" fmla="*/ 58 h 130"/>
              <a:gd name="T8" fmla="*/ 100 w 131"/>
              <a:gd name="T9" fmla="*/ 11 h 130"/>
              <a:gd name="T10" fmla="*/ 120 w 131"/>
              <a:gd name="T11" fmla="*/ 30 h 130"/>
              <a:gd name="T12" fmla="*/ 76 w 131"/>
              <a:gd name="T13" fmla="*/ 75 h 130"/>
              <a:gd name="T14" fmla="*/ 55 w 131"/>
              <a:gd name="T15" fmla="*/ 55 h 130"/>
              <a:gd name="T16" fmla="*/ 100 w 131"/>
              <a:gd name="T17" fmla="*/ 11 h 130"/>
              <a:gd name="T18" fmla="*/ 21 w 131"/>
              <a:gd name="T19" fmla="*/ 3 h 130"/>
              <a:gd name="T20" fmla="*/ 89 w 131"/>
              <a:gd name="T21" fmla="*/ 3 h 130"/>
              <a:gd name="T22" fmla="*/ 76 w 131"/>
              <a:gd name="T23" fmla="*/ 16 h 130"/>
              <a:gd name="T24" fmla="*/ 27 w 131"/>
              <a:gd name="T25" fmla="*/ 16 h 130"/>
              <a:gd name="T26" fmla="*/ 21 w 131"/>
              <a:gd name="T27" fmla="*/ 17 h 130"/>
              <a:gd name="T28" fmla="*/ 17 w 131"/>
              <a:gd name="T29" fmla="*/ 20 h 130"/>
              <a:gd name="T30" fmla="*/ 15 w 131"/>
              <a:gd name="T31" fmla="*/ 24 h 130"/>
              <a:gd name="T32" fmla="*/ 14 w 131"/>
              <a:gd name="T33" fmla="*/ 29 h 130"/>
              <a:gd name="T34" fmla="*/ 14 w 131"/>
              <a:gd name="T35" fmla="*/ 105 h 130"/>
              <a:gd name="T36" fmla="*/ 15 w 131"/>
              <a:gd name="T37" fmla="*/ 109 h 130"/>
              <a:gd name="T38" fmla="*/ 16 w 131"/>
              <a:gd name="T39" fmla="*/ 113 h 130"/>
              <a:gd name="T40" fmla="*/ 19 w 131"/>
              <a:gd name="T41" fmla="*/ 115 h 130"/>
              <a:gd name="T42" fmla="*/ 23 w 131"/>
              <a:gd name="T43" fmla="*/ 117 h 130"/>
              <a:gd name="T44" fmla="*/ 27 w 131"/>
              <a:gd name="T45" fmla="*/ 117 h 130"/>
              <a:gd name="T46" fmla="*/ 103 w 131"/>
              <a:gd name="T47" fmla="*/ 117 h 130"/>
              <a:gd name="T48" fmla="*/ 106 w 131"/>
              <a:gd name="T49" fmla="*/ 117 h 130"/>
              <a:gd name="T50" fmla="*/ 110 w 131"/>
              <a:gd name="T51" fmla="*/ 115 h 130"/>
              <a:gd name="T52" fmla="*/ 113 w 131"/>
              <a:gd name="T53" fmla="*/ 113 h 130"/>
              <a:gd name="T54" fmla="*/ 114 w 131"/>
              <a:gd name="T55" fmla="*/ 109 h 130"/>
              <a:gd name="T56" fmla="*/ 116 w 131"/>
              <a:gd name="T57" fmla="*/ 105 h 130"/>
              <a:gd name="T58" fmla="*/ 116 w 131"/>
              <a:gd name="T59" fmla="*/ 55 h 130"/>
              <a:gd name="T60" fmla="*/ 129 w 131"/>
              <a:gd name="T61" fmla="*/ 42 h 130"/>
              <a:gd name="T62" fmla="*/ 129 w 131"/>
              <a:gd name="T63" fmla="*/ 109 h 130"/>
              <a:gd name="T64" fmla="*/ 125 w 131"/>
              <a:gd name="T65" fmla="*/ 119 h 130"/>
              <a:gd name="T66" fmla="*/ 117 w 131"/>
              <a:gd name="T67" fmla="*/ 127 h 130"/>
              <a:gd name="T68" fmla="*/ 106 w 131"/>
              <a:gd name="T69" fmla="*/ 130 h 130"/>
              <a:gd name="T70" fmla="*/ 21 w 131"/>
              <a:gd name="T71" fmla="*/ 130 h 130"/>
              <a:gd name="T72" fmla="*/ 11 w 131"/>
              <a:gd name="T73" fmla="*/ 127 h 130"/>
              <a:gd name="T74" fmla="*/ 3 w 131"/>
              <a:gd name="T75" fmla="*/ 119 h 130"/>
              <a:gd name="T76" fmla="*/ 0 w 131"/>
              <a:gd name="T77" fmla="*/ 109 h 130"/>
              <a:gd name="T78" fmla="*/ 0 w 131"/>
              <a:gd name="T79" fmla="*/ 25 h 130"/>
              <a:gd name="T80" fmla="*/ 3 w 131"/>
              <a:gd name="T81" fmla="*/ 15 h 130"/>
              <a:gd name="T82" fmla="*/ 11 w 131"/>
              <a:gd name="T83" fmla="*/ 7 h 130"/>
              <a:gd name="T84" fmla="*/ 21 w 131"/>
              <a:gd name="T85" fmla="*/ 3 h 130"/>
              <a:gd name="T86" fmla="*/ 114 w 131"/>
              <a:gd name="T87" fmla="*/ 0 h 130"/>
              <a:gd name="T88" fmla="*/ 117 w 131"/>
              <a:gd name="T89" fmla="*/ 2 h 130"/>
              <a:gd name="T90" fmla="*/ 130 w 131"/>
              <a:gd name="T91" fmla="*/ 15 h 130"/>
              <a:gd name="T92" fmla="*/ 131 w 131"/>
              <a:gd name="T93" fmla="*/ 16 h 130"/>
              <a:gd name="T94" fmla="*/ 131 w 131"/>
              <a:gd name="T95" fmla="*/ 20 h 130"/>
              <a:gd name="T96" fmla="*/ 129 w 131"/>
              <a:gd name="T97" fmla="*/ 22 h 130"/>
              <a:gd name="T98" fmla="*/ 124 w 131"/>
              <a:gd name="T99" fmla="*/ 28 h 130"/>
              <a:gd name="T100" fmla="*/ 103 w 131"/>
              <a:gd name="T101" fmla="*/ 8 h 130"/>
              <a:gd name="T102" fmla="*/ 109 w 131"/>
              <a:gd name="T103" fmla="*/ 2 h 130"/>
              <a:gd name="T104" fmla="*/ 112 w 131"/>
              <a:gd name="T105" fmla="*/ 0 h 130"/>
              <a:gd name="T106" fmla="*/ 114 w 131"/>
              <a:gd name="T10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30">
                <a:moveTo>
                  <a:pt x="53" y="58"/>
                </a:moveTo>
                <a:lnTo>
                  <a:pt x="72" y="77"/>
                </a:lnTo>
                <a:lnTo>
                  <a:pt x="45" y="85"/>
                </a:lnTo>
                <a:lnTo>
                  <a:pt x="53" y="58"/>
                </a:lnTo>
                <a:close/>
                <a:moveTo>
                  <a:pt x="100" y="11"/>
                </a:moveTo>
                <a:lnTo>
                  <a:pt x="120" y="30"/>
                </a:lnTo>
                <a:lnTo>
                  <a:pt x="76" y="75"/>
                </a:lnTo>
                <a:lnTo>
                  <a:pt x="55" y="55"/>
                </a:lnTo>
                <a:lnTo>
                  <a:pt x="100" y="11"/>
                </a:lnTo>
                <a:close/>
                <a:moveTo>
                  <a:pt x="21" y="3"/>
                </a:moveTo>
                <a:lnTo>
                  <a:pt x="89" y="3"/>
                </a:lnTo>
                <a:lnTo>
                  <a:pt x="76" y="16"/>
                </a:lnTo>
                <a:lnTo>
                  <a:pt x="27" y="16"/>
                </a:lnTo>
                <a:lnTo>
                  <a:pt x="21" y="17"/>
                </a:lnTo>
                <a:lnTo>
                  <a:pt x="17" y="20"/>
                </a:lnTo>
                <a:lnTo>
                  <a:pt x="15" y="24"/>
                </a:lnTo>
                <a:lnTo>
                  <a:pt x="14" y="29"/>
                </a:lnTo>
                <a:lnTo>
                  <a:pt x="14" y="105"/>
                </a:lnTo>
                <a:lnTo>
                  <a:pt x="15" y="109"/>
                </a:lnTo>
                <a:lnTo>
                  <a:pt x="16" y="113"/>
                </a:lnTo>
                <a:lnTo>
                  <a:pt x="19" y="115"/>
                </a:lnTo>
                <a:lnTo>
                  <a:pt x="23" y="117"/>
                </a:lnTo>
                <a:lnTo>
                  <a:pt x="27" y="117"/>
                </a:lnTo>
                <a:lnTo>
                  <a:pt x="103" y="117"/>
                </a:lnTo>
                <a:lnTo>
                  <a:pt x="106" y="117"/>
                </a:lnTo>
                <a:lnTo>
                  <a:pt x="110" y="115"/>
                </a:lnTo>
                <a:lnTo>
                  <a:pt x="113" y="113"/>
                </a:lnTo>
                <a:lnTo>
                  <a:pt x="114" y="109"/>
                </a:lnTo>
                <a:lnTo>
                  <a:pt x="116" y="105"/>
                </a:lnTo>
                <a:lnTo>
                  <a:pt x="116" y="55"/>
                </a:lnTo>
                <a:lnTo>
                  <a:pt x="129" y="42"/>
                </a:lnTo>
                <a:lnTo>
                  <a:pt x="129" y="109"/>
                </a:lnTo>
                <a:lnTo>
                  <a:pt x="125" y="119"/>
                </a:lnTo>
                <a:lnTo>
                  <a:pt x="117" y="127"/>
                </a:lnTo>
                <a:lnTo>
                  <a:pt x="106" y="130"/>
                </a:lnTo>
                <a:lnTo>
                  <a:pt x="21" y="130"/>
                </a:lnTo>
                <a:lnTo>
                  <a:pt x="11" y="127"/>
                </a:lnTo>
                <a:lnTo>
                  <a:pt x="3" y="119"/>
                </a:lnTo>
                <a:lnTo>
                  <a:pt x="0" y="109"/>
                </a:lnTo>
                <a:lnTo>
                  <a:pt x="0" y="25"/>
                </a:lnTo>
                <a:lnTo>
                  <a:pt x="3" y="15"/>
                </a:lnTo>
                <a:lnTo>
                  <a:pt x="11" y="7"/>
                </a:lnTo>
                <a:lnTo>
                  <a:pt x="21" y="3"/>
                </a:lnTo>
                <a:close/>
                <a:moveTo>
                  <a:pt x="114" y="0"/>
                </a:moveTo>
                <a:lnTo>
                  <a:pt x="117" y="2"/>
                </a:lnTo>
                <a:lnTo>
                  <a:pt x="130" y="15"/>
                </a:lnTo>
                <a:lnTo>
                  <a:pt x="131" y="16"/>
                </a:lnTo>
                <a:lnTo>
                  <a:pt x="131" y="20"/>
                </a:lnTo>
                <a:lnTo>
                  <a:pt x="129" y="22"/>
                </a:lnTo>
                <a:lnTo>
                  <a:pt x="124" y="28"/>
                </a:lnTo>
                <a:lnTo>
                  <a:pt x="103" y="8"/>
                </a:lnTo>
                <a:lnTo>
                  <a:pt x="109" y="2"/>
                </a:lnTo>
                <a:lnTo>
                  <a:pt x="112" y="0"/>
                </a:lnTo>
                <a:lnTo>
                  <a:pt x="114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5" name="Freeform 218"/>
          <p:cNvSpPr>
            <a:spLocks noChangeAspect="1" noEditPoints="1"/>
          </p:cNvSpPr>
          <p:nvPr/>
        </p:nvSpPr>
        <p:spPr bwMode="auto">
          <a:xfrm>
            <a:off x="4472400" y="2080553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6" name="Freeform 19"/>
          <p:cNvSpPr>
            <a:spLocks noChangeAspect="1" noEditPoints="1"/>
          </p:cNvSpPr>
          <p:nvPr/>
        </p:nvSpPr>
        <p:spPr bwMode="auto">
          <a:xfrm>
            <a:off x="6950521" y="2080553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1145355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18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点击此处添加文本信息。</a:t>
            </a:r>
            <a:endParaRPr lang="zh-CN" altLang="en-US" sz="1335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号字，</a:t>
            </a:r>
            <a:r>
              <a:rPr lang="en-US" altLang="zh-CN" sz="1335" dirty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倍字间距。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682146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89441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717389" y="3072524"/>
            <a:ext cx="2265387" cy="27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65" b="1" dirty="0">
                <a:solidFill>
                  <a:schemeClr val="bg1"/>
                </a:solidFill>
              </a:rPr>
              <a:t>点击此处添加标题</a:t>
            </a: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en-US" altLang="zh-CN" sz="665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点击此处添加文本信息。</a:t>
            </a:r>
            <a:endParaRPr lang="zh-CN" altLang="en-US" sz="1335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</a:rPr>
              <a:t>10</a:t>
            </a:r>
            <a:r>
              <a:rPr lang="zh-CN" altLang="en-US" sz="1335" dirty="0">
                <a:solidFill>
                  <a:schemeClr val="bg1"/>
                </a:solidFill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</a:rPr>
              <a:t>1.3</a:t>
            </a:r>
            <a:r>
              <a:rPr lang="zh-CN" altLang="en-US" sz="1335" dirty="0">
                <a:solidFill>
                  <a:schemeClr val="bg1"/>
                </a:solidFill>
              </a:rPr>
              <a:t>倍字间距。</a:t>
            </a:r>
            <a:endParaRPr lang="en-US" altLang="zh-CN" sz="1335" dirty="0">
              <a:solidFill>
                <a:schemeClr val="bg1"/>
              </a:solidFill>
            </a:endParaRPr>
          </a:p>
        </p:txBody>
      </p:sp>
      <p:cxnSp>
        <p:nvCxnSpPr>
          <p:cNvPr id="91" name="直接连接符 16"/>
          <p:cNvCxnSpPr/>
          <p:nvPr/>
        </p:nvCxnSpPr>
        <p:spPr>
          <a:xfrm>
            <a:off x="816207" y="3156461"/>
            <a:ext cx="104621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900000">
            <a:off x="3052684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0" name="矩形 29"/>
          <p:cNvSpPr/>
          <p:nvPr/>
        </p:nvSpPr>
        <p:spPr>
          <a:xfrm rot="18900000">
            <a:off x="5772987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1" name="矩形 30"/>
          <p:cNvSpPr/>
          <p:nvPr/>
        </p:nvSpPr>
        <p:spPr>
          <a:xfrm rot="18900000">
            <a:off x="8493290" y="2289102"/>
            <a:ext cx="580529" cy="580529"/>
          </a:xfrm>
          <a:prstGeom prst="rect">
            <a:avLst/>
          </a:prstGeom>
          <a:noFill/>
          <a:ln w="12700">
            <a:solidFill>
              <a:srgbClr val="1F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926678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3" name="TextBox 46"/>
          <p:cNvSpPr txBox="1"/>
          <p:nvPr/>
        </p:nvSpPr>
        <p:spPr>
          <a:xfrm>
            <a:off x="926678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46982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5" name="TextBox 48"/>
          <p:cNvSpPr txBox="1"/>
          <p:nvPr/>
        </p:nvSpPr>
        <p:spPr>
          <a:xfrm>
            <a:off x="3646982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7286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7" name="TextBox 51"/>
          <p:cNvSpPr txBox="1"/>
          <p:nvPr/>
        </p:nvSpPr>
        <p:spPr>
          <a:xfrm>
            <a:off x="6367286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87590" y="4427044"/>
            <a:ext cx="2112235" cy="115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39" name="TextBox 67"/>
          <p:cNvSpPr txBox="1"/>
          <p:nvPr/>
        </p:nvSpPr>
        <p:spPr>
          <a:xfrm>
            <a:off x="9087590" y="3985982"/>
            <a:ext cx="211223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r>
              <a:rPr lang="zh-CN" altLang="en-US" sz="1600" b="1" dirty="0">
                <a:solidFill>
                  <a:srgbClr val="1F1F1F"/>
                </a:solidFill>
                <a:effectLst/>
                <a:latin typeface="+mn-ea"/>
                <a:ea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95678" y="1769192"/>
            <a:ext cx="1566363" cy="1582358"/>
            <a:chOff x="896162" y="1326894"/>
            <a:chExt cx="1174772" cy="1186769"/>
          </a:xfrm>
        </p:grpSpPr>
        <p:sp>
          <p:nvSpPr>
            <p:cNvPr id="40" name="矩形 39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70115" y="132689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01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0917" y="1800827"/>
            <a:ext cx="1566363" cy="1572717"/>
            <a:chOff x="2947591" y="1350620"/>
            <a:chExt cx="1174772" cy="1179538"/>
          </a:xfrm>
        </p:grpSpPr>
        <p:sp>
          <p:nvSpPr>
            <p:cNvPr id="41" name="矩形 40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2743" y="1350620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02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1218" y="1785187"/>
            <a:ext cx="1566363" cy="1566363"/>
            <a:chOff x="4987817" y="1338890"/>
            <a:chExt cx="1174772" cy="1174772"/>
          </a:xfrm>
        </p:grpSpPr>
        <p:sp>
          <p:nvSpPr>
            <p:cNvPr id="42" name="矩形 41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040568" y="1342081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03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70496" y="1775446"/>
            <a:ext cx="1566363" cy="1576102"/>
            <a:chOff x="7027275" y="1331584"/>
            <a:chExt cx="1174772" cy="1182077"/>
          </a:xfrm>
        </p:grpSpPr>
        <p:sp>
          <p:nvSpPr>
            <p:cNvPr id="43" name="矩形 4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rgbClr val="1F1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091857" y="1331584"/>
              <a:ext cx="1085874" cy="1084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F1F1F"/>
                  </a:solidFill>
                </a:rPr>
                <a:t>04</a:t>
              </a:r>
              <a:endParaRPr lang="zh-CN" altLang="en-US" sz="8800" b="1" dirty="0">
                <a:solidFill>
                  <a:srgbClr val="1F1F1F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4" y="1193067"/>
            <a:ext cx="12192000" cy="2001004"/>
          </a:xfrm>
          <a:prstGeom prst="rect">
            <a:avLst/>
          </a:prstGeom>
          <a:solidFill>
            <a:srgbClr val="1F1F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9200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 preferRelativeResize="0"/>
          <p:nvPr/>
        </p:nvPicPr>
        <p:blipFill rotWithShape="1">
          <a:blip r:embed="rId1">
            <a:grayscl/>
          </a:blip>
          <a:srcRect l="4990" r="1764"/>
          <a:stretch>
            <a:fillRect/>
          </a:stretch>
        </p:blipFill>
        <p:spPr>
          <a:xfrm>
            <a:off x="3026730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 preferRelativeResize="0"/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16112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 preferRelativeResize="0"/>
          <p:nvPr/>
        </p:nvPicPr>
        <p:blipFill rotWithShape="1">
          <a:blip r:embed="rId3">
            <a:grayscl/>
          </a:blip>
          <a:srcRect l="3873" r="2115"/>
          <a:stretch>
            <a:fillRect/>
          </a:stretch>
        </p:blipFill>
        <p:spPr>
          <a:xfrm>
            <a:off x="5437349" y="1494870"/>
            <a:ext cx="2133509" cy="213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22931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TITLE</a:t>
            </a:r>
            <a:r>
              <a:rPr lang="zh-CN" altLang="en-US" sz="1865" b="1" kern="0" dirty="0">
                <a:solidFill>
                  <a:srgbClr val="1F1F1F"/>
                </a:solidFill>
              </a:rPr>
              <a:t> </a:t>
            </a:r>
            <a:r>
              <a:rPr lang="en-US" altLang="zh-CN" sz="1865" b="1" kern="0" dirty="0">
                <a:solidFill>
                  <a:srgbClr val="1F1F1F"/>
                </a:solidFill>
              </a:rPr>
              <a:t>HERE</a:t>
            </a:r>
            <a:endParaRPr lang="zh-CN" altLang="en-US" sz="1865" b="1" kern="0" dirty="0">
              <a:solidFill>
                <a:srgbClr val="1F1F1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932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3324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  <a:endParaRPr lang="en-US" altLang="zh-CN" sz="1865" b="1" kern="0" dirty="0">
              <a:solidFill>
                <a:srgbClr val="1F1F1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33326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3716" y="3749291"/>
            <a:ext cx="2371524" cy="4104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9200">
              <a:defRPr/>
            </a:pPr>
            <a:r>
              <a:rPr lang="en-US" altLang="zh-CN" sz="1865" b="1" kern="0" dirty="0">
                <a:solidFill>
                  <a:srgbClr val="1F1F1F"/>
                </a:solidFill>
              </a:rPr>
              <a:t>YOUR TITLE HERE</a:t>
            </a:r>
            <a:endParaRPr lang="en-US" altLang="zh-CN" sz="1865" b="1" kern="0" dirty="0">
              <a:solidFill>
                <a:srgbClr val="1F1F1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43719" y="4256440"/>
            <a:ext cx="2226689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F1F1F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F1F1F"/>
                </a:solidFill>
                <a:latin typeface="微软雅黑" panose="020B0503020204020204" charset="-122"/>
              </a:rPr>
              <a:t>面板中可以对字体、字号、颜色、行距等进行修改。</a:t>
            </a:r>
            <a:endParaRPr lang="en-US" altLang="zh-CN" sz="1600" kern="0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9029" y="3540332"/>
            <a:ext cx="3415836" cy="172316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点击此处添加文本信息。</a:t>
            </a:r>
            <a:endParaRPr lang="en-US" altLang="zh-CN" sz="1335" dirty="0">
              <a:solidFill>
                <a:srgbClr val="103154"/>
              </a:solidFill>
              <a:latin typeface="微软雅黑" panose="020B050302020402020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“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开始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”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10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号字，</a:t>
            </a:r>
            <a:r>
              <a:rPr lang="en-US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1.3</a:t>
            </a:r>
            <a:r>
              <a:rPr lang="zh-CN" altLang="zh-CN" sz="1335" dirty="0">
                <a:solidFill>
                  <a:srgbClr val="103154"/>
                </a:solidFill>
                <a:latin typeface="微软雅黑" panose="020B0503020204020204" charset="-122"/>
              </a:rPr>
              <a:t>倍字间距。点击此处添加文本信息。</a:t>
            </a:r>
            <a:endParaRPr lang="en-US" altLang="zh-CN" sz="2135" b="1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空心弧 3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079730" y="1715139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8232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9727" y="4018198"/>
            <a:ext cx="2116488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8" name="空心弧 7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3718946" y="1715139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7448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2053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 flipV="1">
            <a:off x="6358162" y="1715139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664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1269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97378" y="1715139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1F1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5879" y="2291291"/>
            <a:ext cx="1199503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99</a:t>
            </a:r>
            <a:r>
              <a:rPr kumimoji="1" lang="en-US" altLang="zh-CN" sz="1865" dirty="0">
                <a:solidFill>
                  <a:srgbClr val="2A2A2A"/>
                </a:solidFill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865" dirty="0">
              <a:solidFill>
                <a:srgbClr val="2A2A2A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00484" y="4018198"/>
            <a:ext cx="2110269" cy="3693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F1F1F"/>
                </a:solidFill>
                <a:latin typeface="+mn-ea"/>
              </a:rPr>
              <a:t>点击此处添加标题</a:t>
            </a:r>
            <a:endParaRPr lang="zh-CN" altLang="en-US" sz="1600" b="1" dirty="0">
              <a:solidFill>
                <a:srgbClr val="1F1F1F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9727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1583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8159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02594" y="4412798"/>
            <a:ext cx="2116488" cy="118979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800"/>
              </a:spcBef>
            </a:pPr>
            <a:r>
              <a:rPr lang="zh-CN" altLang="en-US" sz="1335" dirty="0">
                <a:solidFill>
                  <a:srgbClr val="1F1F1F"/>
                </a:solidFill>
              </a:rPr>
              <a:t>顶部“开始”面板中可以对字体、字号、颜色、行距等进行修改。建议正文</a:t>
            </a:r>
            <a:r>
              <a:rPr lang="en-US" altLang="zh-CN" sz="1335" dirty="0">
                <a:solidFill>
                  <a:srgbClr val="1F1F1F"/>
                </a:solidFill>
              </a:rPr>
              <a:t>10</a:t>
            </a:r>
            <a:r>
              <a:rPr lang="zh-CN" altLang="en-US" sz="1335" dirty="0">
                <a:solidFill>
                  <a:srgbClr val="1F1F1F"/>
                </a:solidFill>
              </a:rPr>
              <a:t>号字，</a:t>
            </a:r>
            <a:r>
              <a:rPr lang="en-US" altLang="zh-CN" sz="1335" dirty="0">
                <a:solidFill>
                  <a:srgbClr val="1F1F1F"/>
                </a:solidFill>
              </a:rPr>
              <a:t>1.3</a:t>
            </a:r>
            <a:r>
              <a:rPr lang="zh-CN" altLang="en-US" sz="1335" dirty="0">
                <a:solidFill>
                  <a:srgbClr val="1F1F1F"/>
                </a:solidFill>
              </a:rPr>
              <a:t>倍字间距。</a:t>
            </a:r>
            <a:endParaRPr lang="zh-CN" altLang="en-US" sz="1335" dirty="0">
              <a:solidFill>
                <a:srgbClr val="1F1F1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7677" y="2365311"/>
            <a:ext cx="1399592" cy="139959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6935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kumimoji="1" lang="zh-CN" altLang="en-US" sz="6935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6180" y="2365311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265" dirty="0">
                <a:solidFill>
                  <a:schemeClr val="bg1">
                    <a:lumMod val="95000"/>
                  </a:schemeClr>
                </a:solidFill>
              </a:rPr>
              <a:t>用户需求</a:t>
            </a:r>
            <a:endParaRPr kumimoji="1" lang="zh-CN" altLang="en-US" sz="426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179" y="3118572"/>
            <a:ext cx="637558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335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711" y="173217"/>
            <a:ext cx="2879983" cy="800197"/>
          </a:xfrm>
          <a:prstGeom prst="rect">
            <a:avLst/>
          </a:prstGeom>
          <a:noFill/>
        </p:spPr>
        <p:txBody>
          <a:bodyPr wrap="square" lIns="121899" tIns="60949" rIns="121899" bIns="60949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86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MORE THAN TEMPLATE</a:t>
            </a:r>
            <a:endParaRPr kumimoji="1" lang="en-US" altLang="zh-CN" sz="186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135" b="1" dirty="0">
                <a:solidFill>
                  <a:srgbClr val="1F1F1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点击此处添加副标题</a:t>
            </a:r>
            <a:endParaRPr kumimoji="1" lang="zh-CN" altLang="en-US" sz="2135" b="1" dirty="0">
              <a:solidFill>
                <a:srgbClr val="1F1F1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30" y="292590"/>
            <a:ext cx="660901" cy="632007"/>
          </a:xfrm>
          <a:prstGeom prst="rect">
            <a:avLst/>
          </a:prstGeom>
          <a:noFill/>
          <a:ln>
            <a:solidFill>
              <a:srgbClr val="1F1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r>
              <a:rPr kumimoji="1" lang="en-US" altLang="zh-CN" sz="1335" b="1" dirty="0">
                <a:solidFill>
                  <a:srgbClr val="1F1F1F"/>
                </a:solidFill>
                <a:latin typeface="Calibri" panose="020F0502020204030204"/>
                <a:ea typeface="宋体" panose="02010600030101010101" pitchFamily="2" charset="-122"/>
              </a:rPr>
              <a:t>LOGO</a:t>
            </a:r>
            <a:endParaRPr kumimoji="1" lang="zh-CN" altLang="en-US" sz="1335" b="1" dirty="0">
              <a:solidFill>
                <a:srgbClr val="1F1F1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245453" y="2151849"/>
            <a:ext cx="3508975" cy="3508975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5339" y="2541735"/>
            <a:ext cx="2729203" cy="272920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2025227" y="2931622"/>
            <a:ext cx="1949431" cy="1949431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415111" y="3321507"/>
            <a:ext cx="1169659" cy="1169659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9" name="饼形 7"/>
          <p:cNvSpPr>
            <a:spLocks noChangeAspect="1"/>
          </p:cNvSpPr>
          <p:nvPr/>
        </p:nvSpPr>
        <p:spPr>
          <a:xfrm>
            <a:off x="493530" y="1399926"/>
            <a:ext cx="5012821" cy="5012821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0" name="饼形 8"/>
          <p:cNvSpPr>
            <a:spLocks noChangeAspect="1"/>
          </p:cNvSpPr>
          <p:nvPr/>
        </p:nvSpPr>
        <p:spPr>
          <a:xfrm>
            <a:off x="994814" y="1804780"/>
            <a:ext cx="4010257" cy="4010257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1" name="饼形 9"/>
          <p:cNvSpPr>
            <a:spLocks noChangeAspect="1"/>
          </p:cNvSpPr>
          <p:nvPr/>
        </p:nvSpPr>
        <p:spPr>
          <a:xfrm>
            <a:off x="1496094" y="2402490"/>
            <a:ext cx="3007693" cy="3007693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2" name="饼形 10"/>
          <p:cNvSpPr>
            <a:spLocks noChangeAspect="1"/>
          </p:cNvSpPr>
          <p:nvPr/>
        </p:nvSpPr>
        <p:spPr>
          <a:xfrm>
            <a:off x="1746735" y="2653131"/>
            <a:ext cx="2506411" cy="2506411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617890" y="2828584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7889" y="2510257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  <a:endParaRPr lang="en-US" altLang="zh-CN" sz="1865" b="1" dirty="0">
              <a:solidFill>
                <a:srgbClr val="404040"/>
              </a:solidFill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6617890" y="1814682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17889" y="1496355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  <a:endParaRPr lang="en-US" altLang="zh-CN" sz="1865" b="1" dirty="0">
              <a:solidFill>
                <a:srgbClr val="1F1F1F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617890" y="4856391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889" y="4538064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404040"/>
                </a:solidFill>
              </a:rPr>
              <a:t>TEXT HERE</a:t>
            </a:r>
            <a:endParaRPr lang="en-US" altLang="zh-CN" sz="1865" b="1" dirty="0">
              <a:solidFill>
                <a:srgbClr val="404040"/>
              </a:solidFill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6617890" y="3842487"/>
            <a:ext cx="5107453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335" dirty="0">
                <a:solidFill>
                  <a:srgbClr val="1F1F1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335" dirty="0">
              <a:solidFill>
                <a:srgbClr val="1F1F1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17889" y="3524160"/>
            <a:ext cx="17764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865" b="1" dirty="0">
                <a:solidFill>
                  <a:srgbClr val="1F1F1F"/>
                </a:solidFill>
              </a:rPr>
              <a:t>TEXT HERE</a:t>
            </a:r>
            <a:endParaRPr lang="en-US" altLang="zh-CN" sz="1865" b="1" dirty="0">
              <a:solidFill>
                <a:srgbClr val="1F1F1F"/>
              </a:solidFill>
            </a:endParaRPr>
          </a:p>
        </p:txBody>
      </p:sp>
      <p:cxnSp>
        <p:nvCxnSpPr>
          <p:cNvPr id="28" name="直线连接符 27"/>
          <p:cNvCxnSpPr/>
          <p:nvPr/>
        </p:nvCxnSpPr>
        <p:spPr>
          <a:xfrm>
            <a:off x="4125694" y="1673583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503787" y="2653131"/>
            <a:ext cx="1984744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4125693" y="3746345"/>
            <a:ext cx="2362837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3834498" y="4725893"/>
            <a:ext cx="2654032" cy="0"/>
          </a:xfrm>
          <a:prstGeom prst="line">
            <a:avLst/>
          </a:prstGeom>
          <a:ln w="12700" cmpd="sng">
            <a:solidFill>
              <a:srgbClr val="22273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4069</Words>
  <Application>WPS 演示</Application>
  <PresentationFormat>自定义</PresentationFormat>
  <Paragraphs>333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Arial</vt:lpstr>
      <vt:lpstr>Calibri</vt:lpstr>
      <vt:lpstr>微软雅黑</vt:lpstr>
      <vt:lpstr>方正粗宋简体</vt:lpstr>
      <vt:lpstr>Segoe UI Light</vt:lpstr>
      <vt:lpstr>Century Gothic</vt:lpstr>
      <vt:lpstr>Arial Unicode MS</vt:lpstr>
      <vt:lpstr>HelveticaNeueLT Pro 67 MdCn</vt:lpstr>
      <vt:lpstr>Segoe Print</vt:lpstr>
      <vt:lpstr>Hiragino Sans GB W3</vt:lpstr>
      <vt:lpstr>News Gothic MT</vt:lpstr>
      <vt:lpstr>Century Gothic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一点素材；Http://Dian1.taobao.com</dc:title>
  <dc:creator>一点素材; Http://Dian1.taobao.com</dc:creator>
  <dc:description>一点素材；Http://Dian1.taobao.com</dc:description>
  <cp:lastModifiedBy>南蛮姑娘</cp:lastModifiedBy>
  <cp:revision>1</cp:revision>
  <dcterms:created xsi:type="dcterms:W3CDTF">2021-09-16T07:58:34Z</dcterms:created>
  <dcterms:modified xsi:type="dcterms:W3CDTF">2021-09-16T07:58:34Z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5CB4FD9ABE244D0496F9EB4493E6CA52</vt:lpwstr>
  </property>
  <property fmtid="{D5CDD505-2E9C-101B-9397-08002B2CF9AE}" pid="4" name="KSOProductBuildVer">
    <vt:lpwstr>2052-11.1.0.10700</vt:lpwstr>
  </property>
</Properties>
</file>